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327" r:id="rId2"/>
    <p:sldId id="336" r:id="rId3"/>
    <p:sldId id="338" r:id="rId4"/>
  </p:sldIdLst>
  <p:sldSz cx="12192000" cy="6858000"/>
  <p:notesSz cx="6724650" cy="97742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0B65793-45EB-4D68-8A75-1EB75F0A7BF5}">
          <p14:sldIdLst>
            <p14:sldId id="327"/>
            <p14:sldId id="336"/>
            <p14:sldId id="338"/>
          </p14:sldIdLst>
        </p14:section>
        <p14:section name="Guidance slides" id="{87FF05FA-D73F-4504-9277-B2E84C6E63EF}">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588" autoAdjust="0"/>
    <p:restoredTop sz="95298" autoAdjust="0"/>
  </p:normalViewPr>
  <p:slideViewPr>
    <p:cSldViewPr snapToGrid="0" snapToObjects="1">
      <p:cViewPr varScale="1">
        <p:scale>
          <a:sx n="47" d="100"/>
          <a:sy n="47" d="100"/>
        </p:scale>
        <p:origin x="66" y="474"/>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4016" cy="490409"/>
          </a:xfrm>
          <a:prstGeom prst="rect">
            <a:avLst/>
          </a:prstGeom>
        </p:spPr>
        <p:txBody>
          <a:bodyPr vert="horz" lIns="90041" tIns="45021" rIns="90041" bIns="45021" rtlCol="0"/>
          <a:lstStyle>
            <a:lvl1pPr algn="l">
              <a:defRPr sz="1200" b="0" i="0">
                <a:latin typeface="Century Gothic Regular" charset="0"/>
              </a:defRPr>
            </a:lvl1pPr>
          </a:lstStyle>
          <a:p>
            <a:endParaRPr lang="en-US"/>
          </a:p>
        </p:txBody>
      </p:sp>
      <p:sp>
        <p:nvSpPr>
          <p:cNvPr id="3" name="Date Placeholder 2"/>
          <p:cNvSpPr>
            <a:spLocks noGrp="1"/>
          </p:cNvSpPr>
          <p:nvPr>
            <p:ph type="dt" idx="1"/>
          </p:nvPr>
        </p:nvSpPr>
        <p:spPr>
          <a:xfrm>
            <a:off x="3809079" y="0"/>
            <a:ext cx="2914016" cy="490409"/>
          </a:xfrm>
          <a:prstGeom prst="rect">
            <a:avLst/>
          </a:prstGeom>
        </p:spPr>
        <p:txBody>
          <a:bodyPr vert="horz" lIns="90041" tIns="45021" rIns="90041" bIns="45021" rtlCol="0"/>
          <a:lstStyle>
            <a:lvl1pPr algn="r">
              <a:defRPr sz="1200" b="0" i="0">
                <a:latin typeface="Century Gothic Regular" charset="0"/>
              </a:defRPr>
            </a:lvl1pPr>
          </a:lstStyle>
          <a:p>
            <a:fld id="{8FC4A71E-E864-4241-AB48-92564129C85C}" type="datetimeFigureOut">
              <a:rPr lang="en-US" smtClean="0"/>
              <a:pPr/>
              <a:t>8/23/2019</a:t>
            </a:fld>
            <a:endParaRPr lang="en-US"/>
          </a:p>
        </p:txBody>
      </p:sp>
      <p:sp>
        <p:nvSpPr>
          <p:cNvPr id="4" name="Slide Image Placeholder 3"/>
          <p:cNvSpPr>
            <a:spLocks noGrp="1" noRot="1" noChangeAspect="1"/>
          </p:cNvSpPr>
          <p:nvPr>
            <p:ph type="sldImg" idx="2"/>
          </p:nvPr>
        </p:nvSpPr>
        <p:spPr>
          <a:xfrm>
            <a:off x="430213" y="1222375"/>
            <a:ext cx="5864225" cy="3298825"/>
          </a:xfrm>
          <a:prstGeom prst="rect">
            <a:avLst/>
          </a:prstGeom>
          <a:noFill/>
          <a:ln w="12700">
            <a:solidFill>
              <a:prstClr val="black"/>
            </a:solidFill>
          </a:ln>
        </p:spPr>
        <p:txBody>
          <a:bodyPr vert="horz" lIns="90041" tIns="45021" rIns="90041" bIns="45021" rtlCol="0" anchor="ctr"/>
          <a:lstStyle/>
          <a:p>
            <a:endParaRPr lang="en-US"/>
          </a:p>
        </p:txBody>
      </p:sp>
      <p:sp>
        <p:nvSpPr>
          <p:cNvPr id="5" name="Notes Placeholder 4"/>
          <p:cNvSpPr>
            <a:spLocks noGrp="1"/>
          </p:cNvSpPr>
          <p:nvPr>
            <p:ph type="body" sz="quarter" idx="3"/>
          </p:nvPr>
        </p:nvSpPr>
        <p:spPr>
          <a:xfrm>
            <a:off x="672465" y="4703852"/>
            <a:ext cx="5379720" cy="3848606"/>
          </a:xfrm>
          <a:prstGeom prst="rect">
            <a:avLst/>
          </a:prstGeom>
        </p:spPr>
        <p:txBody>
          <a:bodyPr vert="horz" lIns="90041" tIns="45021" rIns="90041" bIns="45021"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283831"/>
            <a:ext cx="2914016" cy="490408"/>
          </a:xfrm>
          <a:prstGeom prst="rect">
            <a:avLst/>
          </a:prstGeom>
        </p:spPr>
        <p:txBody>
          <a:bodyPr vert="horz" lIns="90041" tIns="45021" rIns="90041" bIns="45021" rtlCol="0" anchor="b"/>
          <a:lstStyle>
            <a:lvl1pPr algn="l">
              <a:defRPr sz="1200" b="0" i="0">
                <a:latin typeface="Century Gothic Regular" charset="0"/>
              </a:defRPr>
            </a:lvl1pPr>
          </a:lstStyle>
          <a:p>
            <a:endParaRPr lang="en-US"/>
          </a:p>
        </p:txBody>
      </p:sp>
      <p:sp>
        <p:nvSpPr>
          <p:cNvPr id="7" name="Slide Number Placeholder 6"/>
          <p:cNvSpPr>
            <a:spLocks noGrp="1"/>
          </p:cNvSpPr>
          <p:nvPr>
            <p:ph type="sldNum" sz="quarter" idx="5"/>
          </p:nvPr>
        </p:nvSpPr>
        <p:spPr>
          <a:xfrm>
            <a:off x="3809079" y="9283831"/>
            <a:ext cx="2914016" cy="490408"/>
          </a:xfrm>
          <a:prstGeom prst="rect">
            <a:avLst/>
          </a:prstGeom>
        </p:spPr>
        <p:txBody>
          <a:bodyPr vert="horz" lIns="90041" tIns="45021" rIns="90041" bIns="45021" rtlCol="0" anchor="b"/>
          <a:lstStyle>
            <a:lvl1pPr algn="r">
              <a:defRPr sz="1200" b="0" i="0">
                <a:latin typeface="Century Gothic Regular" charset="0"/>
              </a:defRPr>
            </a:lvl1pPr>
          </a:lstStyle>
          <a:p>
            <a:fld id="{46B08BC3-A6B2-2F4E-8766-A451EC4B11EC}" type="slidenum">
              <a:rPr lang="en-US" smtClean="0"/>
              <a:pPr/>
              <a:t>‹#›</a:t>
            </a:fld>
            <a:endParaRPr lang="en-US"/>
          </a:p>
        </p:txBody>
      </p:sp>
    </p:spTree>
    <p:extLst>
      <p:ext uri="{BB962C8B-B14F-4D97-AF65-F5344CB8AC3E}">
        <p14:creationId xmlns:p14="http://schemas.microsoft.com/office/powerpoint/2010/main" val="569764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entury Gothic Regular" charset="0"/>
        <a:ea typeface="+mn-ea"/>
        <a:cs typeface="+mn-cs"/>
      </a:defRPr>
    </a:lvl1pPr>
    <a:lvl2pPr marL="457200" algn="l" defTabSz="914400" rtl="0" eaLnBrk="1" latinLnBrk="0" hangingPunct="1">
      <a:defRPr sz="1200" b="0" i="0" kern="1200">
        <a:solidFill>
          <a:schemeClr val="tx1"/>
        </a:solidFill>
        <a:latin typeface="Century Gothic Regular" charset="0"/>
        <a:ea typeface="+mn-ea"/>
        <a:cs typeface="+mn-cs"/>
      </a:defRPr>
    </a:lvl2pPr>
    <a:lvl3pPr marL="914400" algn="l" defTabSz="914400" rtl="0" eaLnBrk="1" latinLnBrk="0" hangingPunct="1">
      <a:defRPr sz="1200" b="0" i="0" kern="1200">
        <a:solidFill>
          <a:schemeClr val="tx1"/>
        </a:solidFill>
        <a:latin typeface="Century Gothic Regular" charset="0"/>
        <a:ea typeface="+mn-ea"/>
        <a:cs typeface="+mn-cs"/>
      </a:defRPr>
    </a:lvl3pPr>
    <a:lvl4pPr marL="1371600" algn="l" defTabSz="914400" rtl="0" eaLnBrk="1" latinLnBrk="0" hangingPunct="1">
      <a:defRPr sz="1200" b="0" i="0" kern="1200">
        <a:solidFill>
          <a:schemeClr val="tx1"/>
        </a:solidFill>
        <a:latin typeface="Century Gothic Regular" charset="0"/>
        <a:ea typeface="+mn-ea"/>
        <a:cs typeface="+mn-cs"/>
      </a:defRPr>
    </a:lvl4pPr>
    <a:lvl5pPr marL="1828800" algn="l" defTabSz="914400" rtl="0" eaLnBrk="1" latinLnBrk="0" hangingPunct="1">
      <a:defRPr sz="1200" b="0" i="0" kern="1200">
        <a:solidFill>
          <a:schemeClr val="tx1"/>
        </a:solidFill>
        <a:latin typeface="Century Gothic Regular"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Standard_Title_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1637484"/>
            <a:ext cx="10801350" cy="1889501"/>
          </a:xfrm>
        </p:spPr>
        <p:txBody>
          <a:bodyPr anchor="b" anchorCtr="0">
            <a:normAutofit/>
          </a:bodyPr>
          <a:lstStyle>
            <a:lvl1pPr algn="ctr">
              <a:defRPr sz="3600" b="1"/>
            </a:lvl1pPr>
          </a:lstStyle>
          <a:p>
            <a:r>
              <a:rPr lang="en-US" dirty="0"/>
              <a:t>CLICK TO EDIT MASTER TITLE STYLE</a:t>
            </a:r>
          </a:p>
        </p:txBody>
      </p:sp>
      <p:sp>
        <p:nvSpPr>
          <p:cNvPr id="3" name="Subtitle 2"/>
          <p:cNvSpPr>
            <a:spLocks noGrp="1"/>
          </p:cNvSpPr>
          <p:nvPr>
            <p:ph type="subTitle" idx="1"/>
          </p:nvPr>
        </p:nvSpPr>
        <p:spPr>
          <a:xfrm>
            <a:off x="695325" y="3889512"/>
            <a:ext cx="10801349" cy="979351"/>
          </a:xfrm>
        </p:spPr>
        <p:txBody>
          <a:bodyPr anchor="t" anchorCtr="0">
            <a:noAutofit/>
          </a:bodyPr>
          <a:lstStyle>
            <a:lvl1pPr marL="0" indent="0" algn="ctr">
              <a:buNone/>
              <a:defRPr sz="2400" spc="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1142938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Title_With_Two_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7" name="Content Placeholder 2"/>
          <p:cNvSpPr>
            <a:spLocks noGrp="1"/>
          </p:cNvSpPr>
          <p:nvPr>
            <p:ph idx="14"/>
          </p:nvPr>
        </p:nvSpPr>
        <p:spPr>
          <a:xfrm>
            <a:off x="6275388"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14313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Title_With_Three_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6" name="Content Placeholder 2"/>
          <p:cNvSpPr>
            <a:spLocks noGrp="1"/>
          </p:cNvSpPr>
          <p:nvPr>
            <p:ph idx="14"/>
          </p:nvPr>
        </p:nvSpPr>
        <p:spPr>
          <a:xfrm>
            <a:off x="4295776" y="1628775"/>
            <a:ext cx="3600450" cy="4679950"/>
          </a:xfrm>
        </p:spPr>
        <p:txBody>
          <a:bodyPr rIns="18000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5"/>
          </p:nvPr>
        </p:nvSpPr>
        <p:spPr>
          <a:xfrm>
            <a:off x="695324" y="1628775"/>
            <a:ext cx="3600452" cy="4679950"/>
          </a:xfrm>
        </p:spPr>
        <p:txBody>
          <a:bodyPr rIns="18000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p:cNvSpPr>
            <a:spLocks noGrp="1"/>
          </p:cNvSpPr>
          <p:nvPr>
            <p:ph idx="16"/>
          </p:nvPr>
        </p:nvSpPr>
        <p:spPr>
          <a:xfrm>
            <a:off x="7896226" y="1628775"/>
            <a:ext cx="3600449" cy="4679950"/>
          </a:xfrm>
        </p:spPr>
        <p:txBody>
          <a:bodyPr rIns="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828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Top_Image_With_Two_Columns">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327" y="3429000"/>
            <a:ext cx="5400674" cy="287972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Content Placeholder 2"/>
          <p:cNvSpPr>
            <a:spLocks noGrp="1"/>
          </p:cNvSpPr>
          <p:nvPr>
            <p:ph idx="14"/>
          </p:nvPr>
        </p:nvSpPr>
        <p:spPr>
          <a:xfrm>
            <a:off x="6456363" y="3429000"/>
            <a:ext cx="5040312" cy="287972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8"/>
          <p:cNvSpPr>
            <a:spLocks noGrp="1"/>
          </p:cNvSpPr>
          <p:nvPr>
            <p:ph type="pic" sz="quarter" idx="15"/>
          </p:nvPr>
        </p:nvSpPr>
        <p:spPr>
          <a:xfrm>
            <a:off x="0" y="1"/>
            <a:ext cx="12192000" cy="2889250"/>
          </a:xfrm>
          <a:solidFill>
            <a:schemeClr val="bg2"/>
          </a:solidFill>
        </p:spPr>
        <p:txBody>
          <a:bodyPr/>
          <a:lstStyle/>
          <a:p>
            <a:endParaRPr lang="en-US"/>
          </a:p>
        </p:txBody>
      </p:sp>
    </p:spTree>
    <p:extLst>
      <p:ext uri="{BB962C8B-B14F-4D97-AF65-F5344CB8AC3E}">
        <p14:creationId xmlns:p14="http://schemas.microsoft.com/office/powerpoint/2010/main" val="4778317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Title_With_Chart_And_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5229225"/>
            <a:ext cx="10801349" cy="720724"/>
          </a:xfrm>
        </p:spPr>
        <p:txBody>
          <a:bodyPr>
            <a:noAutofit/>
          </a:bodyPr>
          <a:lstStyle/>
          <a:p>
            <a:pPr lvl="0"/>
            <a:r>
              <a:rPr lang="en-US" dirty="0"/>
              <a:t>Click to edit Master text styles</a:t>
            </a:r>
          </a:p>
          <a:p>
            <a:pPr lvl="1"/>
            <a:r>
              <a:rPr lang="en-US" dirty="0"/>
              <a:t>Second level</a:t>
            </a:r>
          </a:p>
        </p:txBody>
      </p:sp>
      <p:sp>
        <p:nvSpPr>
          <p:cNvPr id="5" name="Chart Placeholder 4"/>
          <p:cNvSpPr>
            <a:spLocks noGrp="1"/>
          </p:cNvSpPr>
          <p:nvPr>
            <p:ph type="chart" sz="quarter" idx="10"/>
          </p:nvPr>
        </p:nvSpPr>
        <p:spPr>
          <a:xfrm>
            <a:off x="695325" y="1628774"/>
            <a:ext cx="10801350" cy="3421064"/>
          </a:xfrm>
        </p:spPr>
        <p:txBody>
          <a:bodyPr/>
          <a:lstStyle/>
          <a:p>
            <a:endParaRPr lang="en-US"/>
          </a:p>
        </p:txBody>
      </p:sp>
      <p:sp>
        <p:nvSpPr>
          <p:cNvPr id="8" name="Text Placeholder 7"/>
          <p:cNvSpPr>
            <a:spLocks noGrp="1"/>
          </p:cNvSpPr>
          <p:nvPr>
            <p:ph type="body" sz="quarter" idx="13"/>
          </p:nvPr>
        </p:nvSpPr>
        <p:spPr>
          <a:xfrm>
            <a:off x="695325" y="6308725"/>
            <a:ext cx="4321174"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9576058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Title_With_Chart_And_Text_Revers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1628776"/>
            <a:ext cx="10801349" cy="1620836"/>
          </a:xfrm>
        </p:spPr>
        <p:txBody>
          <a:bodyPr>
            <a:noAutofit/>
          </a:bodyPr>
          <a:lstStyle/>
          <a:p>
            <a:pPr lvl="0"/>
            <a:r>
              <a:rPr lang="en-US" dirty="0"/>
              <a:t>Click to edit Master text styles</a:t>
            </a:r>
          </a:p>
          <a:p>
            <a:pPr lvl="1"/>
            <a:r>
              <a:rPr lang="en-US" dirty="0"/>
              <a:t>Second level</a:t>
            </a:r>
          </a:p>
          <a:p>
            <a:pPr lvl="2"/>
            <a:r>
              <a:rPr lang="en-US" dirty="0"/>
              <a:t>Third level</a:t>
            </a:r>
          </a:p>
        </p:txBody>
      </p:sp>
      <p:sp>
        <p:nvSpPr>
          <p:cNvPr id="5" name="Chart Placeholder 4"/>
          <p:cNvSpPr>
            <a:spLocks noGrp="1"/>
          </p:cNvSpPr>
          <p:nvPr>
            <p:ph type="chart" sz="quarter" idx="10"/>
          </p:nvPr>
        </p:nvSpPr>
        <p:spPr>
          <a:xfrm>
            <a:off x="695325" y="3429001"/>
            <a:ext cx="10801350" cy="2520950"/>
          </a:xfrm>
        </p:spPr>
        <p:txBody>
          <a:bodyPr/>
          <a:lstStyle/>
          <a:p>
            <a:endParaRPr lang="en-US"/>
          </a:p>
        </p:txBody>
      </p:sp>
      <p:sp>
        <p:nvSpPr>
          <p:cNvPr id="8" name="Text Placeholder 7"/>
          <p:cNvSpPr>
            <a:spLocks noGrp="1"/>
          </p:cNvSpPr>
          <p:nvPr>
            <p:ph type="body" sz="quarter" idx="13"/>
          </p:nvPr>
        </p:nvSpPr>
        <p:spPr>
          <a:xfrm>
            <a:off x="695325" y="6308725"/>
            <a:ext cx="4321174"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486082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Title_With_Text_And_Tab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1628776"/>
            <a:ext cx="10801349" cy="1620836"/>
          </a:xfrm>
        </p:spPr>
        <p:txBody>
          <a:bodyPr>
            <a:noAutofit/>
          </a:bodyPr>
          <a:lstStyle/>
          <a:p>
            <a:pPr lvl="0"/>
            <a:r>
              <a:rPr lang="en-US" dirty="0"/>
              <a:t>Click to edit Master text styles</a:t>
            </a:r>
          </a:p>
          <a:p>
            <a:pPr lvl="1"/>
            <a:r>
              <a:rPr lang="en-US" dirty="0"/>
              <a:t>Second level</a:t>
            </a:r>
          </a:p>
          <a:p>
            <a:pPr lvl="2"/>
            <a:r>
              <a:rPr lang="en-US" dirty="0"/>
              <a:t>Third level</a:t>
            </a:r>
          </a:p>
        </p:txBody>
      </p:sp>
      <p:sp>
        <p:nvSpPr>
          <p:cNvPr id="8" name="Text Placeholder 7"/>
          <p:cNvSpPr>
            <a:spLocks noGrp="1"/>
          </p:cNvSpPr>
          <p:nvPr>
            <p:ph type="body" sz="quarter" idx="13"/>
          </p:nvPr>
        </p:nvSpPr>
        <p:spPr>
          <a:xfrm>
            <a:off x="695325" y="6308725"/>
            <a:ext cx="4321174"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6" name="Table Placeholder 5"/>
          <p:cNvSpPr>
            <a:spLocks noGrp="1"/>
          </p:cNvSpPr>
          <p:nvPr>
            <p:ph type="tbl" sz="quarter" idx="14"/>
          </p:nvPr>
        </p:nvSpPr>
        <p:spPr>
          <a:xfrm>
            <a:off x="695325" y="3429000"/>
            <a:ext cx="10801349" cy="2520949"/>
          </a:xfrm>
        </p:spPr>
        <p:txBody>
          <a:bodyPr/>
          <a:lstStyle/>
          <a:p>
            <a:endParaRPr lang="en-US"/>
          </a:p>
        </p:txBody>
      </p:sp>
    </p:spTree>
    <p:extLst>
      <p:ext uri="{BB962C8B-B14F-4D97-AF65-F5344CB8AC3E}">
        <p14:creationId xmlns:p14="http://schemas.microsoft.com/office/powerpoint/2010/main" val="17331723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Title_With_Text_And_Image_Below">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2889250"/>
            <a:ext cx="12191999" cy="3968750"/>
          </a:xfrm>
          <a:solidFill>
            <a:schemeClr val="bg2"/>
          </a:solidFill>
        </p:spPr>
        <p:txBody>
          <a:bodyPr/>
          <a:lstStyle/>
          <a:p>
            <a:endParaRPr lang="en-US"/>
          </a:p>
        </p:txBody>
      </p:sp>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1628776"/>
            <a:ext cx="10801349" cy="1079499"/>
          </a:xfrm>
        </p:spPr>
        <p:txBody>
          <a:bodyPr>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2268991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Block_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326" y="1994535"/>
            <a:ext cx="10801349" cy="2879725"/>
          </a:xfrm>
        </p:spPr>
        <p:txBody>
          <a:bodyPr anchor="ctr" anchorCtr="0">
            <a:noAutofit/>
          </a:bodyPr>
          <a:lstStyle>
            <a:lvl1pPr marL="0" indent="0" algn="l">
              <a:buNone/>
              <a:defRPr sz="2800"/>
            </a:lvl1pPr>
            <a:lvl2pPr marL="457200" indent="0" algn="l">
              <a:buNone/>
              <a:defRPr sz="2800"/>
            </a:lvl2pPr>
            <a:lvl3pPr marL="914400" indent="0" algn="l">
              <a:buNone/>
              <a:defRPr sz="2800"/>
            </a:lvl3pPr>
            <a:lvl4pPr marL="1371600" indent="0" algn="l">
              <a:buNone/>
              <a:defRPr sz="2800"/>
            </a:lvl4pPr>
            <a:lvl5pPr marL="1828800" indent="0" algn="l">
              <a:buNone/>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2554678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Title_With_Graph_And_Right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816726" y="0"/>
            <a:ext cx="5375274" cy="6858000"/>
          </a:xfrm>
          <a:solidFill>
            <a:schemeClr val="bg2"/>
          </a:solidFill>
        </p:spPr>
        <p:txBody>
          <a:bodyPr/>
          <a:lstStyle/>
          <a:p>
            <a:endParaRPr lang="en-US"/>
          </a:p>
        </p:txBody>
      </p:sp>
      <p:sp>
        <p:nvSpPr>
          <p:cNvPr id="2" name="Title 1"/>
          <p:cNvSpPr>
            <a:spLocks noGrp="1"/>
          </p:cNvSpPr>
          <p:nvPr>
            <p:ph type="title" hasCustomPrompt="1"/>
          </p:nvPr>
        </p:nvSpPr>
        <p:spPr>
          <a:xfrm>
            <a:off x="695324" y="620181"/>
            <a:ext cx="5940427" cy="1008594"/>
          </a:xfrm>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5940425"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Chart Placeholder 4"/>
          <p:cNvSpPr>
            <a:spLocks noGrp="1"/>
          </p:cNvSpPr>
          <p:nvPr>
            <p:ph type="chart" sz="quarter" idx="15"/>
          </p:nvPr>
        </p:nvSpPr>
        <p:spPr>
          <a:xfrm>
            <a:off x="695325" y="1628774"/>
            <a:ext cx="5940426" cy="4321175"/>
          </a:xfrm>
        </p:spPr>
        <p:txBody>
          <a:bodyPr/>
          <a:lstStyle/>
          <a:p>
            <a:endParaRPr lang="en-US"/>
          </a:p>
        </p:txBody>
      </p:sp>
    </p:spTree>
    <p:extLst>
      <p:ext uri="{BB962C8B-B14F-4D97-AF65-F5344CB8AC3E}">
        <p14:creationId xmlns:p14="http://schemas.microsoft.com/office/powerpoint/2010/main" val="4391582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9.Title_With_Graph_And_Left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3575050" cy="6858000"/>
          </a:xfrm>
          <a:solidFill>
            <a:schemeClr val="bg2"/>
          </a:solidFill>
        </p:spPr>
        <p:txBody>
          <a:bodyPr/>
          <a:lstStyle/>
          <a:p>
            <a:endParaRPr lang="en-US"/>
          </a:p>
        </p:txBody>
      </p:sp>
      <p:sp>
        <p:nvSpPr>
          <p:cNvPr id="2" name="Title 1"/>
          <p:cNvSpPr>
            <a:spLocks noGrp="1"/>
          </p:cNvSpPr>
          <p:nvPr>
            <p:ph type="title" hasCustomPrompt="1"/>
          </p:nvPr>
        </p:nvSpPr>
        <p:spPr>
          <a:xfrm>
            <a:off x="3756024" y="620181"/>
            <a:ext cx="7740651" cy="1008594"/>
          </a:xfrm>
        </p:spPr>
        <p:txBody>
          <a:bodyPr/>
          <a:lstStyle/>
          <a:p>
            <a:r>
              <a:rPr lang="en-US" dirty="0"/>
              <a:t>CLICK TO EDIT MASTER TITLE STYLE</a:t>
            </a:r>
          </a:p>
        </p:txBody>
      </p:sp>
      <p:sp>
        <p:nvSpPr>
          <p:cNvPr id="8" name="Text Placeholder 7"/>
          <p:cNvSpPr>
            <a:spLocks noGrp="1"/>
          </p:cNvSpPr>
          <p:nvPr>
            <p:ph type="body" sz="quarter" idx="13"/>
          </p:nvPr>
        </p:nvSpPr>
        <p:spPr>
          <a:xfrm>
            <a:off x="3756023" y="6308725"/>
            <a:ext cx="7740651"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Chart Placeholder 4"/>
          <p:cNvSpPr>
            <a:spLocks noGrp="1"/>
          </p:cNvSpPr>
          <p:nvPr>
            <p:ph type="chart" sz="quarter" idx="15"/>
          </p:nvPr>
        </p:nvSpPr>
        <p:spPr>
          <a:xfrm>
            <a:off x="3756025" y="1628774"/>
            <a:ext cx="7740650" cy="4321175"/>
          </a:xfrm>
        </p:spPr>
        <p:txBody>
          <a:bodyPr/>
          <a:lstStyle/>
          <a:p>
            <a:endParaRPr lang="en-US"/>
          </a:p>
        </p:txBody>
      </p:sp>
    </p:spTree>
    <p:extLst>
      <p:ext uri="{BB962C8B-B14F-4D97-AF65-F5344CB8AC3E}">
        <p14:creationId xmlns:p14="http://schemas.microsoft.com/office/powerpoint/2010/main" val="51307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Title_Slide_Revers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8156344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Title_With_Content_And_Small_Image_Sideba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95325" y="620181"/>
            <a:ext cx="9180514" cy="1008594"/>
          </a:xfrm>
        </p:spPr>
        <p:txBody>
          <a:bodyPr/>
          <a:lstStyle/>
          <a:p>
            <a:r>
              <a:rPr lang="en-US" dirty="0"/>
              <a:t>CLICK TO EDIT MASTER TITLE STYLE</a:t>
            </a:r>
          </a:p>
        </p:txBody>
      </p:sp>
      <p:sp>
        <p:nvSpPr>
          <p:cNvPr id="3" name="Content Placeholder 2"/>
          <p:cNvSpPr>
            <a:spLocks noGrp="1"/>
          </p:cNvSpPr>
          <p:nvPr>
            <p:ph idx="1"/>
          </p:nvPr>
        </p:nvSpPr>
        <p:spPr>
          <a:xfrm>
            <a:off x="695327" y="1628775"/>
            <a:ext cx="9180512"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9180513"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7" name="Picture Placeholder 8"/>
          <p:cNvSpPr>
            <a:spLocks noGrp="1"/>
          </p:cNvSpPr>
          <p:nvPr>
            <p:ph type="pic" sz="quarter" idx="14"/>
          </p:nvPr>
        </p:nvSpPr>
        <p:spPr>
          <a:xfrm>
            <a:off x="10056814" y="0"/>
            <a:ext cx="2135186" cy="6858000"/>
          </a:xfrm>
          <a:solidFill>
            <a:schemeClr val="bg2"/>
          </a:solidFill>
        </p:spPr>
        <p:txBody>
          <a:bodyPr/>
          <a:lstStyle/>
          <a:p>
            <a:endParaRPr lang="en-US"/>
          </a:p>
        </p:txBody>
      </p:sp>
    </p:spTree>
    <p:extLst>
      <p:ext uri="{BB962C8B-B14F-4D97-AF65-F5344CB8AC3E}">
        <p14:creationId xmlns:p14="http://schemas.microsoft.com/office/powerpoint/2010/main" val="167063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Title_With_Content_And_Midsize_Image_">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8796338" y="0"/>
            <a:ext cx="3395661" cy="6858000"/>
          </a:xfrm>
          <a:solidFill>
            <a:schemeClr val="bg2"/>
          </a:solidFill>
        </p:spPr>
        <p:txBody>
          <a:bodyPr/>
          <a:lstStyle/>
          <a:p>
            <a:endParaRPr lang="en-US"/>
          </a:p>
        </p:txBody>
      </p:sp>
      <p:sp>
        <p:nvSpPr>
          <p:cNvPr id="2" name="Title 1"/>
          <p:cNvSpPr>
            <a:spLocks noGrp="1"/>
          </p:cNvSpPr>
          <p:nvPr>
            <p:ph type="title" hasCustomPrompt="1"/>
          </p:nvPr>
        </p:nvSpPr>
        <p:spPr>
          <a:xfrm>
            <a:off x="695324" y="620181"/>
            <a:ext cx="7921625"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7921624"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7921624"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106590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2.Title_And_Content_With_Large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5999" cy="6858000"/>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5221288"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12720052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3.Title_And_Content_With_Larger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5195888" y="0"/>
            <a:ext cx="6996112" cy="6858000"/>
          </a:xfrm>
          <a:solidFill>
            <a:schemeClr val="bg2"/>
          </a:solidFill>
        </p:spPr>
        <p:txBody>
          <a:bodyPr/>
          <a:lstStyle/>
          <a:p>
            <a:endParaRPr lang="en-US"/>
          </a:p>
        </p:txBody>
      </p:sp>
      <p:sp>
        <p:nvSpPr>
          <p:cNvPr id="2" name="Title 1"/>
          <p:cNvSpPr>
            <a:spLocks noGrp="1"/>
          </p:cNvSpPr>
          <p:nvPr>
            <p:ph type="title" hasCustomPrompt="1"/>
          </p:nvPr>
        </p:nvSpPr>
        <p:spPr>
          <a:xfrm>
            <a:off x="695325" y="620181"/>
            <a:ext cx="4321175"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4321173"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4321174"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13220194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4.Title_And_Content_With_Border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1" y="549275"/>
            <a:ext cx="5400674" cy="5759450"/>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18859800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5.Title_And_Content_With_Small_Border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1" y="1628775"/>
            <a:ext cx="5400674" cy="4679950"/>
          </a:xfrm>
          <a:solidFill>
            <a:schemeClr val="bg2"/>
          </a:solidFill>
        </p:spPr>
        <p:txBody>
          <a:bodyPr/>
          <a:lstStyle/>
          <a:p>
            <a:endParaRPr lang="en-US"/>
          </a:p>
        </p:txBody>
      </p:sp>
      <p:sp>
        <p:nvSpPr>
          <p:cNvPr id="2" name="Title 1"/>
          <p:cNvSpPr>
            <a:spLocks noGrp="1"/>
          </p:cNvSpPr>
          <p:nvPr>
            <p:ph type="title" hasCustomPrompt="1"/>
          </p:nvPr>
        </p:nvSpPr>
        <p:spPr>
          <a:xfrm>
            <a:off x="695325" y="620181"/>
            <a:ext cx="10801350"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121031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6.Title_And_Content_With_Large_Image_Revers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6095999" cy="6858000"/>
          </a:xfrm>
          <a:solidFill>
            <a:schemeClr val="bg2"/>
          </a:solidFill>
        </p:spPr>
        <p:txBody>
          <a:bodyPr/>
          <a:lstStyle/>
          <a:p>
            <a:endParaRPr lang="en-US"/>
          </a:p>
        </p:txBody>
      </p:sp>
      <p:sp>
        <p:nvSpPr>
          <p:cNvPr id="2" name="Title 1"/>
          <p:cNvSpPr>
            <a:spLocks noGrp="1"/>
          </p:cNvSpPr>
          <p:nvPr>
            <p:ph type="title" hasCustomPrompt="1"/>
          </p:nvPr>
        </p:nvSpPr>
        <p:spPr>
          <a:xfrm>
            <a:off x="6275387"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275388"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flipH="1">
            <a:off x="6275387" y="6308725"/>
            <a:ext cx="5221287"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19514431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7.Title_And_Content_With_Gallery">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5999" cy="3249613"/>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5221288"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9" name="Picture Placeholder 8"/>
          <p:cNvSpPr>
            <a:spLocks noGrp="1"/>
          </p:cNvSpPr>
          <p:nvPr>
            <p:ph type="pic" sz="quarter" idx="15"/>
          </p:nvPr>
        </p:nvSpPr>
        <p:spPr>
          <a:xfrm>
            <a:off x="9155112" y="3429000"/>
            <a:ext cx="3036886" cy="3425031"/>
          </a:xfrm>
          <a:solidFill>
            <a:schemeClr val="bg2"/>
          </a:solidFill>
        </p:spPr>
        <p:txBody>
          <a:bodyPr/>
          <a:lstStyle/>
          <a:p>
            <a:endParaRPr lang="en-US"/>
          </a:p>
        </p:txBody>
      </p:sp>
      <p:sp>
        <p:nvSpPr>
          <p:cNvPr id="10" name="Picture Placeholder 8"/>
          <p:cNvSpPr>
            <a:spLocks noGrp="1"/>
          </p:cNvSpPr>
          <p:nvPr>
            <p:ph type="pic" sz="quarter" idx="16"/>
          </p:nvPr>
        </p:nvSpPr>
        <p:spPr>
          <a:xfrm>
            <a:off x="6096000" y="3428999"/>
            <a:ext cx="2879725" cy="3425031"/>
          </a:xfrm>
          <a:solidFill>
            <a:schemeClr val="bg2"/>
          </a:solidFill>
        </p:spPr>
        <p:txBody>
          <a:bodyPr/>
          <a:lstStyle/>
          <a:p>
            <a:endParaRPr lang="en-US"/>
          </a:p>
        </p:txBody>
      </p:sp>
    </p:spTree>
    <p:extLst>
      <p:ext uri="{BB962C8B-B14F-4D97-AF65-F5344CB8AC3E}">
        <p14:creationId xmlns:p14="http://schemas.microsoft.com/office/powerpoint/2010/main" val="4806543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8.Title_And_Small_Content_With_Gallery">
    <p:spTree>
      <p:nvGrpSpPr>
        <p:cNvPr id="1" name=""/>
        <p:cNvGrpSpPr/>
        <p:nvPr/>
      </p:nvGrpSpPr>
      <p:grpSpPr>
        <a:xfrm>
          <a:off x="0" y="0"/>
          <a:ext cx="0" cy="0"/>
          <a:chOff x="0" y="0"/>
          <a:chExt cx="0" cy="0"/>
        </a:xfrm>
      </p:grpSpPr>
      <p:sp>
        <p:nvSpPr>
          <p:cNvPr id="11" name="Picture Placeholder 8"/>
          <p:cNvSpPr>
            <a:spLocks noGrp="1"/>
          </p:cNvSpPr>
          <p:nvPr>
            <p:ph type="pic" sz="quarter" idx="17"/>
          </p:nvPr>
        </p:nvSpPr>
        <p:spPr>
          <a:xfrm>
            <a:off x="0" y="3428998"/>
            <a:ext cx="5016500" cy="3425031"/>
          </a:xfrm>
          <a:solidFill>
            <a:schemeClr val="bg2"/>
          </a:solidFill>
        </p:spPr>
        <p:txBody>
          <a:bodyPr/>
          <a:lstStyle/>
          <a:p>
            <a:endParaRPr lang="en-US"/>
          </a:p>
        </p:txBody>
      </p:sp>
      <p:sp>
        <p:nvSpPr>
          <p:cNvPr id="7" name="Picture Placeholder 8"/>
          <p:cNvSpPr>
            <a:spLocks noGrp="1"/>
          </p:cNvSpPr>
          <p:nvPr>
            <p:ph type="pic" sz="quarter" idx="14"/>
          </p:nvPr>
        </p:nvSpPr>
        <p:spPr>
          <a:xfrm>
            <a:off x="6096000" y="0"/>
            <a:ext cx="6095999" cy="3249613"/>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161528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8"/>
          <p:cNvSpPr>
            <a:spLocks noGrp="1"/>
          </p:cNvSpPr>
          <p:nvPr>
            <p:ph type="pic" sz="quarter" idx="15"/>
          </p:nvPr>
        </p:nvSpPr>
        <p:spPr>
          <a:xfrm>
            <a:off x="8796338" y="3429000"/>
            <a:ext cx="3395660" cy="3425031"/>
          </a:xfrm>
          <a:solidFill>
            <a:schemeClr val="bg2"/>
          </a:solidFill>
        </p:spPr>
        <p:txBody>
          <a:bodyPr/>
          <a:lstStyle/>
          <a:p>
            <a:endParaRPr lang="en-US"/>
          </a:p>
        </p:txBody>
      </p:sp>
      <p:sp>
        <p:nvSpPr>
          <p:cNvPr id="10" name="Picture Placeholder 8"/>
          <p:cNvSpPr>
            <a:spLocks noGrp="1"/>
          </p:cNvSpPr>
          <p:nvPr>
            <p:ph type="pic" sz="quarter" idx="16"/>
          </p:nvPr>
        </p:nvSpPr>
        <p:spPr>
          <a:xfrm>
            <a:off x="5195889" y="3428999"/>
            <a:ext cx="3421062" cy="3425031"/>
          </a:xfrm>
          <a:solidFill>
            <a:schemeClr val="bg2"/>
          </a:solidFill>
        </p:spPr>
        <p:txBody>
          <a:bodyPr/>
          <a:lstStyle/>
          <a:p>
            <a:endParaRPr lang="en-US"/>
          </a:p>
        </p:txBody>
      </p:sp>
    </p:spTree>
    <p:extLst>
      <p:ext uri="{BB962C8B-B14F-4D97-AF65-F5344CB8AC3E}">
        <p14:creationId xmlns:p14="http://schemas.microsoft.com/office/powerpoint/2010/main" val="19268941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9.Image_Right_With_Text">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7896225" cy="6858000"/>
          </a:xfrm>
          <a:solidFill>
            <a:schemeClr val="bg2"/>
          </a:solidFill>
        </p:spPr>
        <p:txBody>
          <a:bodyPr/>
          <a:lstStyle/>
          <a:p>
            <a:endParaRPr lang="en-US"/>
          </a:p>
        </p:txBody>
      </p:sp>
      <p:sp>
        <p:nvSpPr>
          <p:cNvPr id="3" name="Content Placeholder 2"/>
          <p:cNvSpPr>
            <a:spLocks noGrp="1"/>
          </p:cNvSpPr>
          <p:nvPr>
            <p:ph idx="1"/>
          </p:nvPr>
        </p:nvSpPr>
        <p:spPr>
          <a:xfrm>
            <a:off x="8075613" y="3429000"/>
            <a:ext cx="3421062" cy="287972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8075613" y="6308725"/>
            <a:ext cx="3421062"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399025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Impact_Title_Slide_Revers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4216092"/>
            <a:ext cx="7561263" cy="1889501"/>
          </a:xfrm>
        </p:spPr>
        <p:txBody>
          <a:bodyPr anchor="b" anchorCtr="0">
            <a:noAutofit/>
          </a:bodyPr>
          <a:lstStyle>
            <a:lvl1pPr algn="l">
              <a:lnSpc>
                <a:spcPct val="79000"/>
              </a:lnSpc>
              <a:defRPr sz="60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9662545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0.Three_Images_With_Text">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5735638" y="188913"/>
            <a:ext cx="3060700" cy="6480174"/>
          </a:xfrm>
          <a:solidFill>
            <a:schemeClr val="bg2"/>
          </a:solidFill>
        </p:spPr>
        <p:txBody>
          <a:bodyPr/>
          <a:lstStyle/>
          <a:p>
            <a:endParaRPr lang="en-US"/>
          </a:p>
        </p:txBody>
      </p:sp>
      <p:sp>
        <p:nvSpPr>
          <p:cNvPr id="3" name="Content Placeholder 2"/>
          <p:cNvSpPr>
            <a:spLocks noGrp="1"/>
          </p:cNvSpPr>
          <p:nvPr>
            <p:ph idx="1"/>
          </p:nvPr>
        </p:nvSpPr>
        <p:spPr>
          <a:xfrm>
            <a:off x="8975725" y="1989138"/>
            <a:ext cx="2520950" cy="396081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8975725" y="6308725"/>
            <a:ext cx="25209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Picture Placeholder 8"/>
          <p:cNvSpPr>
            <a:spLocks noGrp="1"/>
          </p:cNvSpPr>
          <p:nvPr>
            <p:ph type="pic" sz="quarter" idx="15"/>
          </p:nvPr>
        </p:nvSpPr>
        <p:spPr>
          <a:xfrm>
            <a:off x="2855913" y="188913"/>
            <a:ext cx="2700337" cy="6480174"/>
          </a:xfrm>
          <a:solidFill>
            <a:schemeClr val="bg2"/>
          </a:solidFill>
        </p:spPr>
        <p:txBody>
          <a:bodyPr/>
          <a:lstStyle/>
          <a:p>
            <a:endParaRPr lang="en-US"/>
          </a:p>
        </p:txBody>
      </p:sp>
      <p:sp>
        <p:nvSpPr>
          <p:cNvPr id="6" name="Picture Placeholder 8"/>
          <p:cNvSpPr>
            <a:spLocks noGrp="1"/>
          </p:cNvSpPr>
          <p:nvPr>
            <p:ph type="pic" sz="quarter" idx="16"/>
          </p:nvPr>
        </p:nvSpPr>
        <p:spPr>
          <a:xfrm>
            <a:off x="155574" y="188913"/>
            <a:ext cx="2519363" cy="6480174"/>
          </a:xfrm>
          <a:solidFill>
            <a:schemeClr val="bg2"/>
          </a:solidFill>
        </p:spPr>
        <p:txBody>
          <a:bodyPr/>
          <a:lstStyle/>
          <a:p>
            <a:endParaRPr lang="en-US"/>
          </a:p>
        </p:txBody>
      </p:sp>
    </p:spTree>
    <p:extLst>
      <p:ext uri="{BB962C8B-B14F-4D97-AF65-F5344CB8AC3E}">
        <p14:creationId xmlns:p14="http://schemas.microsoft.com/office/powerpoint/2010/main" val="21449613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1.Image_Right_With_Title_And_Text">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7896225" cy="6858000"/>
          </a:xfrm>
          <a:solidFill>
            <a:schemeClr val="bg2"/>
          </a:solidFill>
        </p:spPr>
        <p:txBody>
          <a:bodyPr/>
          <a:lstStyle/>
          <a:p>
            <a:endParaRPr lang="en-US"/>
          </a:p>
        </p:txBody>
      </p:sp>
      <p:sp>
        <p:nvSpPr>
          <p:cNvPr id="3" name="Content Placeholder 2"/>
          <p:cNvSpPr>
            <a:spLocks noGrp="1"/>
          </p:cNvSpPr>
          <p:nvPr>
            <p:ph idx="1"/>
          </p:nvPr>
        </p:nvSpPr>
        <p:spPr>
          <a:xfrm>
            <a:off x="8075613" y="3429000"/>
            <a:ext cx="3421062" cy="287972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8075613" y="6308725"/>
            <a:ext cx="3421062"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9" name="Title 1"/>
          <p:cNvSpPr>
            <a:spLocks noGrp="1"/>
          </p:cNvSpPr>
          <p:nvPr>
            <p:ph type="title" hasCustomPrompt="1"/>
          </p:nvPr>
        </p:nvSpPr>
        <p:spPr>
          <a:xfrm>
            <a:off x="8075613" y="2063954"/>
            <a:ext cx="3421062" cy="1260475"/>
          </a:xfrm>
        </p:spPr>
        <p:txBody>
          <a:bodyPr/>
          <a:lstStyle/>
          <a:p>
            <a:r>
              <a:rPr lang="en-US" dirty="0"/>
              <a:t>CLICK TO EDIT MASTER TITLE STYLE</a:t>
            </a:r>
          </a:p>
        </p:txBody>
      </p:sp>
    </p:spTree>
    <p:extLst>
      <p:ext uri="{BB962C8B-B14F-4D97-AF65-F5344CB8AC3E}">
        <p14:creationId xmlns:p14="http://schemas.microsoft.com/office/powerpoint/2010/main" val="3209740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2.Image_Right_With_Title_And_Large_Text">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6456363" cy="6858000"/>
          </a:xfrm>
          <a:solidFill>
            <a:schemeClr val="bg2"/>
          </a:solidFill>
        </p:spPr>
        <p:txBody>
          <a:bodyPr/>
          <a:lstStyle/>
          <a:p>
            <a:endParaRPr lang="en-US"/>
          </a:p>
        </p:txBody>
      </p:sp>
      <p:sp>
        <p:nvSpPr>
          <p:cNvPr id="3" name="Content Placeholder 2"/>
          <p:cNvSpPr>
            <a:spLocks noGrp="1"/>
          </p:cNvSpPr>
          <p:nvPr>
            <p:ph idx="1"/>
          </p:nvPr>
        </p:nvSpPr>
        <p:spPr>
          <a:xfrm>
            <a:off x="6635750" y="2708275"/>
            <a:ext cx="4860925" cy="3600449"/>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635750" y="6308725"/>
            <a:ext cx="4860925"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9" name="Title 1"/>
          <p:cNvSpPr>
            <a:spLocks noGrp="1"/>
          </p:cNvSpPr>
          <p:nvPr>
            <p:ph type="title" hasCustomPrompt="1"/>
          </p:nvPr>
        </p:nvSpPr>
        <p:spPr>
          <a:xfrm>
            <a:off x="6635750" y="1341578"/>
            <a:ext cx="4860925" cy="1260475"/>
          </a:xfrm>
        </p:spPr>
        <p:txBody>
          <a:bodyPr/>
          <a:lstStyle/>
          <a:p>
            <a:r>
              <a:rPr lang="en-US" dirty="0"/>
              <a:t>CLICK TO EDIT MASTER TITLE STYLE</a:t>
            </a:r>
          </a:p>
        </p:txBody>
      </p:sp>
    </p:spTree>
    <p:extLst>
      <p:ext uri="{BB962C8B-B14F-4D97-AF65-F5344CB8AC3E}">
        <p14:creationId xmlns:p14="http://schemas.microsoft.com/office/powerpoint/2010/main" val="5789221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3.Image_With_Impact_Text">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1" y="0"/>
            <a:ext cx="6635749" cy="6858000"/>
          </a:xfrm>
          <a:solidFill>
            <a:schemeClr val="bg2"/>
          </a:solidFill>
        </p:spPr>
        <p:txBody>
          <a:bodyPr/>
          <a:lstStyle/>
          <a:p>
            <a:endParaRPr lang="en-US"/>
          </a:p>
        </p:txBody>
      </p:sp>
      <p:sp>
        <p:nvSpPr>
          <p:cNvPr id="9" name="Title 1"/>
          <p:cNvSpPr>
            <a:spLocks noGrp="1"/>
          </p:cNvSpPr>
          <p:nvPr>
            <p:ph type="title" hasCustomPrompt="1"/>
          </p:nvPr>
        </p:nvSpPr>
        <p:spPr>
          <a:xfrm>
            <a:off x="6816725" y="2117741"/>
            <a:ext cx="4679950" cy="4167931"/>
          </a:xfrm>
        </p:spPr>
        <p:txBody>
          <a:bodyPr>
            <a:noAutofit/>
          </a:bodyPr>
          <a:lstStyle>
            <a:lvl1pPr>
              <a:lnSpc>
                <a:spcPct val="88000"/>
              </a:lnSpc>
              <a:defRPr sz="5400"/>
            </a:lvl1pPr>
          </a:lstStyle>
          <a:p>
            <a:r>
              <a:rPr lang="en-US" dirty="0"/>
              <a:t>CLICK TO EDIT MASTER TITLE STYLE</a:t>
            </a:r>
          </a:p>
        </p:txBody>
      </p:sp>
    </p:spTree>
    <p:extLst>
      <p:ext uri="{BB962C8B-B14F-4D97-AF65-F5344CB8AC3E}">
        <p14:creationId xmlns:p14="http://schemas.microsoft.com/office/powerpoint/2010/main" val="3487781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4.Image_With_Caption">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1" y="0"/>
            <a:ext cx="9336089" cy="6858000"/>
          </a:xfrm>
          <a:solidFill>
            <a:schemeClr val="bg2"/>
          </a:solidFill>
        </p:spPr>
        <p:txBody>
          <a:bodyPr/>
          <a:lstStyle/>
          <a:p>
            <a:endParaRPr lang="en-US"/>
          </a:p>
        </p:txBody>
      </p:sp>
      <p:sp>
        <p:nvSpPr>
          <p:cNvPr id="8" name="Text Placeholder 7"/>
          <p:cNvSpPr>
            <a:spLocks noGrp="1"/>
          </p:cNvSpPr>
          <p:nvPr>
            <p:ph type="body" sz="quarter" idx="13"/>
          </p:nvPr>
        </p:nvSpPr>
        <p:spPr>
          <a:xfrm>
            <a:off x="9517063" y="5815872"/>
            <a:ext cx="2339975" cy="666143"/>
          </a:xfrm>
        </p:spPr>
        <p:txBody>
          <a:bodyPr>
            <a:noAutofit/>
          </a:bodyPr>
          <a:lstStyle>
            <a:lvl1pPr marL="0" indent="0">
              <a:buNone/>
              <a:defRPr sz="12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6117235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5.Text_With_Image_Gallery">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155575" y="3789362"/>
            <a:ext cx="4860925" cy="2879725"/>
          </a:xfrm>
          <a:solidFill>
            <a:schemeClr val="bg2"/>
          </a:solidFill>
        </p:spPr>
        <p:txBody>
          <a:bodyPr/>
          <a:lstStyle/>
          <a:p>
            <a:endParaRPr lang="en-US"/>
          </a:p>
        </p:txBody>
      </p:sp>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5"/>
          </p:nvPr>
        </p:nvSpPr>
        <p:spPr>
          <a:xfrm>
            <a:off x="159924" y="1628775"/>
            <a:ext cx="4860925" cy="1979613"/>
          </a:xfrm>
          <a:solidFill>
            <a:schemeClr val="bg2"/>
          </a:solidFill>
        </p:spPr>
        <p:txBody>
          <a:bodyPr/>
          <a:lstStyle/>
          <a:p>
            <a:endParaRPr lang="en-US"/>
          </a:p>
        </p:txBody>
      </p:sp>
      <p:sp>
        <p:nvSpPr>
          <p:cNvPr id="9" name="Picture Placeholder 8"/>
          <p:cNvSpPr>
            <a:spLocks noGrp="1"/>
          </p:cNvSpPr>
          <p:nvPr>
            <p:ph type="pic" sz="quarter" idx="16"/>
          </p:nvPr>
        </p:nvSpPr>
        <p:spPr>
          <a:xfrm>
            <a:off x="5195888" y="1628775"/>
            <a:ext cx="3421062" cy="5040313"/>
          </a:xfrm>
          <a:solidFill>
            <a:schemeClr val="bg2"/>
          </a:solidFill>
        </p:spPr>
        <p:txBody>
          <a:bodyPr/>
          <a:lstStyle/>
          <a:p>
            <a:endParaRPr lang="en-US"/>
          </a:p>
        </p:txBody>
      </p:sp>
      <p:sp>
        <p:nvSpPr>
          <p:cNvPr id="10" name="Picture Placeholder 8"/>
          <p:cNvSpPr>
            <a:spLocks noGrp="1"/>
          </p:cNvSpPr>
          <p:nvPr>
            <p:ph type="pic" sz="quarter" idx="17"/>
          </p:nvPr>
        </p:nvSpPr>
        <p:spPr>
          <a:xfrm>
            <a:off x="8796337" y="3789363"/>
            <a:ext cx="3240087" cy="2879724"/>
          </a:xfrm>
          <a:solidFill>
            <a:schemeClr val="bg2"/>
          </a:solidFill>
        </p:spPr>
        <p:txBody>
          <a:bodyPr/>
          <a:lstStyle/>
          <a:p>
            <a:endParaRPr lang="en-US"/>
          </a:p>
        </p:txBody>
      </p:sp>
      <p:sp>
        <p:nvSpPr>
          <p:cNvPr id="11" name="Picture Placeholder 8"/>
          <p:cNvSpPr>
            <a:spLocks noGrp="1"/>
          </p:cNvSpPr>
          <p:nvPr>
            <p:ph type="pic" sz="quarter" idx="18"/>
          </p:nvPr>
        </p:nvSpPr>
        <p:spPr>
          <a:xfrm>
            <a:off x="8796338" y="1628775"/>
            <a:ext cx="3240087" cy="1979613"/>
          </a:xfrm>
          <a:solidFill>
            <a:schemeClr val="bg2"/>
          </a:solidFill>
        </p:spPr>
        <p:txBody>
          <a:bodyPr/>
          <a:lstStyle/>
          <a:p>
            <a:endParaRPr lang="en-US"/>
          </a:p>
        </p:txBody>
      </p:sp>
    </p:spTree>
    <p:extLst>
      <p:ext uri="{BB962C8B-B14F-4D97-AF65-F5344CB8AC3E}">
        <p14:creationId xmlns:p14="http://schemas.microsoft.com/office/powerpoint/2010/main" val="20589559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6.Image_Gallery_1">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155575" y="3789362"/>
            <a:ext cx="4860925" cy="2879725"/>
          </a:xfrm>
          <a:solidFill>
            <a:schemeClr val="bg2"/>
          </a:solidFill>
        </p:spPr>
        <p:txBody>
          <a:bodyPr/>
          <a:lstStyle/>
          <a:p>
            <a:endParaRPr lang="en-US"/>
          </a:p>
        </p:txBody>
      </p:sp>
      <p:sp>
        <p:nvSpPr>
          <p:cNvPr id="8" name="Picture Placeholder 8"/>
          <p:cNvSpPr>
            <a:spLocks noGrp="1"/>
          </p:cNvSpPr>
          <p:nvPr>
            <p:ph type="pic" sz="quarter" idx="15"/>
          </p:nvPr>
        </p:nvSpPr>
        <p:spPr>
          <a:xfrm>
            <a:off x="159924" y="188913"/>
            <a:ext cx="4860925" cy="3419475"/>
          </a:xfrm>
          <a:solidFill>
            <a:schemeClr val="bg2"/>
          </a:solidFill>
        </p:spPr>
        <p:txBody>
          <a:bodyPr/>
          <a:lstStyle/>
          <a:p>
            <a:endParaRPr lang="en-US"/>
          </a:p>
        </p:txBody>
      </p:sp>
      <p:sp>
        <p:nvSpPr>
          <p:cNvPr id="9" name="Picture Placeholder 8"/>
          <p:cNvSpPr>
            <a:spLocks noGrp="1"/>
          </p:cNvSpPr>
          <p:nvPr>
            <p:ph type="pic" sz="quarter" idx="16"/>
          </p:nvPr>
        </p:nvSpPr>
        <p:spPr>
          <a:xfrm>
            <a:off x="5195888" y="188913"/>
            <a:ext cx="3421062" cy="3419475"/>
          </a:xfrm>
          <a:solidFill>
            <a:schemeClr val="bg2"/>
          </a:solidFill>
        </p:spPr>
        <p:txBody>
          <a:bodyPr/>
          <a:lstStyle/>
          <a:p>
            <a:endParaRPr lang="en-US"/>
          </a:p>
        </p:txBody>
      </p:sp>
      <p:sp>
        <p:nvSpPr>
          <p:cNvPr id="10" name="Picture Placeholder 8"/>
          <p:cNvSpPr>
            <a:spLocks noGrp="1"/>
          </p:cNvSpPr>
          <p:nvPr>
            <p:ph type="pic" sz="quarter" idx="17"/>
          </p:nvPr>
        </p:nvSpPr>
        <p:spPr>
          <a:xfrm>
            <a:off x="5195889" y="3789363"/>
            <a:ext cx="6840536" cy="2879724"/>
          </a:xfrm>
          <a:solidFill>
            <a:schemeClr val="bg2"/>
          </a:solidFill>
        </p:spPr>
        <p:txBody>
          <a:bodyPr/>
          <a:lstStyle/>
          <a:p>
            <a:endParaRPr lang="en-US"/>
          </a:p>
        </p:txBody>
      </p:sp>
      <p:sp>
        <p:nvSpPr>
          <p:cNvPr id="11" name="Picture Placeholder 8"/>
          <p:cNvSpPr>
            <a:spLocks noGrp="1"/>
          </p:cNvSpPr>
          <p:nvPr>
            <p:ph type="pic" sz="quarter" idx="18"/>
          </p:nvPr>
        </p:nvSpPr>
        <p:spPr>
          <a:xfrm>
            <a:off x="8796338" y="188913"/>
            <a:ext cx="3240087" cy="3419475"/>
          </a:xfrm>
          <a:solidFill>
            <a:schemeClr val="bg2"/>
          </a:solidFill>
        </p:spPr>
        <p:txBody>
          <a:bodyPr/>
          <a:lstStyle/>
          <a:p>
            <a:endParaRPr lang="en-US"/>
          </a:p>
        </p:txBody>
      </p:sp>
    </p:spTree>
    <p:extLst>
      <p:ext uri="{BB962C8B-B14F-4D97-AF65-F5344CB8AC3E}">
        <p14:creationId xmlns:p14="http://schemas.microsoft.com/office/powerpoint/2010/main" val="9104749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7.Image_Gallery_2">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5" y="3429001"/>
            <a:ext cx="4321175" cy="2879726"/>
          </a:xfrm>
          <a:solidFill>
            <a:schemeClr val="bg2"/>
          </a:solidFill>
        </p:spPr>
        <p:txBody>
          <a:bodyPr/>
          <a:lstStyle/>
          <a:p>
            <a:endParaRPr lang="en-US"/>
          </a:p>
        </p:txBody>
      </p:sp>
      <p:sp>
        <p:nvSpPr>
          <p:cNvPr id="8" name="Picture Placeholder 8"/>
          <p:cNvSpPr>
            <a:spLocks noGrp="1"/>
          </p:cNvSpPr>
          <p:nvPr>
            <p:ph type="pic" sz="quarter" idx="15"/>
          </p:nvPr>
        </p:nvSpPr>
        <p:spPr>
          <a:xfrm>
            <a:off x="695325" y="549276"/>
            <a:ext cx="4325524" cy="2700338"/>
          </a:xfrm>
          <a:solidFill>
            <a:schemeClr val="bg2"/>
          </a:solidFill>
        </p:spPr>
        <p:txBody>
          <a:bodyPr/>
          <a:lstStyle/>
          <a:p>
            <a:endParaRPr lang="en-US"/>
          </a:p>
        </p:txBody>
      </p:sp>
      <p:sp>
        <p:nvSpPr>
          <p:cNvPr id="9" name="Picture Placeholder 8"/>
          <p:cNvSpPr>
            <a:spLocks noGrp="1"/>
          </p:cNvSpPr>
          <p:nvPr>
            <p:ph type="pic" sz="quarter" idx="16"/>
          </p:nvPr>
        </p:nvSpPr>
        <p:spPr>
          <a:xfrm>
            <a:off x="5195888" y="549276"/>
            <a:ext cx="3421062" cy="2700338"/>
          </a:xfrm>
          <a:solidFill>
            <a:schemeClr val="bg2"/>
          </a:solidFill>
        </p:spPr>
        <p:txBody>
          <a:bodyPr/>
          <a:lstStyle/>
          <a:p>
            <a:endParaRPr lang="en-US"/>
          </a:p>
        </p:txBody>
      </p:sp>
      <p:sp>
        <p:nvSpPr>
          <p:cNvPr id="10" name="Picture Placeholder 8"/>
          <p:cNvSpPr>
            <a:spLocks noGrp="1"/>
          </p:cNvSpPr>
          <p:nvPr>
            <p:ph type="pic" sz="quarter" idx="17"/>
          </p:nvPr>
        </p:nvSpPr>
        <p:spPr>
          <a:xfrm>
            <a:off x="5195889" y="3429000"/>
            <a:ext cx="6300786" cy="2879725"/>
          </a:xfrm>
          <a:solidFill>
            <a:schemeClr val="bg2"/>
          </a:solidFill>
        </p:spPr>
        <p:txBody>
          <a:bodyPr/>
          <a:lstStyle/>
          <a:p>
            <a:endParaRPr lang="en-US"/>
          </a:p>
        </p:txBody>
      </p:sp>
      <p:sp>
        <p:nvSpPr>
          <p:cNvPr id="11" name="Picture Placeholder 8"/>
          <p:cNvSpPr>
            <a:spLocks noGrp="1"/>
          </p:cNvSpPr>
          <p:nvPr>
            <p:ph type="pic" sz="quarter" idx="18"/>
          </p:nvPr>
        </p:nvSpPr>
        <p:spPr>
          <a:xfrm>
            <a:off x="8796338" y="549276"/>
            <a:ext cx="2700337" cy="2700338"/>
          </a:xfrm>
          <a:solidFill>
            <a:schemeClr val="bg2"/>
          </a:solidFill>
        </p:spPr>
        <p:txBody>
          <a:bodyPr/>
          <a:lstStyle/>
          <a:p>
            <a:endParaRPr lang="en-US"/>
          </a:p>
        </p:txBody>
      </p:sp>
    </p:spTree>
    <p:extLst>
      <p:ext uri="{BB962C8B-B14F-4D97-AF65-F5344CB8AC3E}">
        <p14:creationId xmlns:p14="http://schemas.microsoft.com/office/powerpoint/2010/main" val="6719848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8.Image_Gallery_3">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5" y="3429000"/>
            <a:ext cx="5400675" cy="2879725"/>
          </a:xfrm>
          <a:solidFill>
            <a:schemeClr val="bg2"/>
          </a:solidFill>
        </p:spPr>
        <p:txBody>
          <a:bodyPr/>
          <a:lstStyle/>
          <a:p>
            <a:endParaRPr lang="en-US"/>
          </a:p>
        </p:txBody>
      </p:sp>
      <p:sp>
        <p:nvSpPr>
          <p:cNvPr id="8" name="Picture Placeholder 8"/>
          <p:cNvSpPr>
            <a:spLocks noGrp="1"/>
          </p:cNvSpPr>
          <p:nvPr>
            <p:ph type="pic" sz="quarter" idx="15"/>
          </p:nvPr>
        </p:nvSpPr>
        <p:spPr>
          <a:xfrm>
            <a:off x="695324" y="549276"/>
            <a:ext cx="5940425" cy="2700338"/>
          </a:xfrm>
          <a:solidFill>
            <a:schemeClr val="bg2"/>
          </a:solidFill>
        </p:spPr>
        <p:txBody>
          <a:bodyPr/>
          <a:lstStyle/>
          <a:p>
            <a:endParaRPr lang="en-US"/>
          </a:p>
        </p:txBody>
      </p:sp>
      <p:sp>
        <p:nvSpPr>
          <p:cNvPr id="10" name="Picture Placeholder 8"/>
          <p:cNvSpPr>
            <a:spLocks noGrp="1"/>
          </p:cNvSpPr>
          <p:nvPr>
            <p:ph type="pic" sz="quarter" idx="17"/>
          </p:nvPr>
        </p:nvSpPr>
        <p:spPr>
          <a:xfrm>
            <a:off x="6275387" y="3429001"/>
            <a:ext cx="5221287" cy="2879724"/>
          </a:xfrm>
          <a:solidFill>
            <a:schemeClr val="bg2"/>
          </a:solidFill>
        </p:spPr>
        <p:txBody>
          <a:bodyPr/>
          <a:lstStyle/>
          <a:p>
            <a:endParaRPr lang="en-US"/>
          </a:p>
        </p:txBody>
      </p:sp>
      <p:sp>
        <p:nvSpPr>
          <p:cNvPr id="11" name="Picture Placeholder 8"/>
          <p:cNvSpPr>
            <a:spLocks noGrp="1"/>
          </p:cNvSpPr>
          <p:nvPr>
            <p:ph type="pic" sz="quarter" idx="18"/>
          </p:nvPr>
        </p:nvSpPr>
        <p:spPr>
          <a:xfrm>
            <a:off x="6816726" y="549276"/>
            <a:ext cx="4679950" cy="2700338"/>
          </a:xfrm>
          <a:solidFill>
            <a:schemeClr val="bg2"/>
          </a:solidFill>
        </p:spPr>
        <p:txBody>
          <a:bodyPr/>
          <a:lstStyle/>
          <a:p>
            <a:endParaRPr lang="en-US"/>
          </a:p>
        </p:txBody>
      </p:sp>
    </p:spTree>
    <p:extLst>
      <p:ext uri="{BB962C8B-B14F-4D97-AF65-F5344CB8AC3E}">
        <p14:creationId xmlns:p14="http://schemas.microsoft.com/office/powerpoint/2010/main" val="7573477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9.Image_Gallery_4">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5" y="3608388"/>
            <a:ext cx="4321175" cy="2700337"/>
          </a:xfrm>
          <a:solidFill>
            <a:schemeClr val="bg2"/>
          </a:solidFill>
        </p:spPr>
        <p:txBody>
          <a:bodyPr/>
          <a:lstStyle/>
          <a:p>
            <a:endParaRPr lang="en-US"/>
          </a:p>
        </p:txBody>
      </p:sp>
      <p:sp>
        <p:nvSpPr>
          <p:cNvPr id="8" name="Picture Placeholder 8"/>
          <p:cNvSpPr>
            <a:spLocks noGrp="1"/>
          </p:cNvSpPr>
          <p:nvPr>
            <p:ph type="pic" sz="quarter" idx="15"/>
          </p:nvPr>
        </p:nvSpPr>
        <p:spPr>
          <a:xfrm>
            <a:off x="695324" y="549276"/>
            <a:ext cx="3240089" cy="2879724"/>
          </a:xfrm>
          <a:solidFill>
            <a:schemeClr val="bg2"/>
          </a:solidFill>
        </p:spPr>
        <p:txBody>
          <a:bodyPr/>
          <a:lstStyle/>
          <a:p>
            <a:endParaRPr lang="en-US"/>
          </a:p>
        </p:txBody>
      </p:sp>
      <p:sp>
        <p:nvSpPr>
          <p:cNvPr id="10" name="Picture Placeholder 8"/>
          <p:cNvSpPr>
            <a:spLocks noGrp="1"/>
          </p:cNvSpPr>
          <p:nvPr>
            <p:ph type="pic" sz="quarter" idx="17"/>
          </p:nvPr>
        </p:nvSpPr>
        <p:spPr>
          <a:xfrm>
            <a:off x="8256588" y="3608389"/>
            <a:ext cx="3240086" cy="2700336"/>
          </a:xfrm>
          <a:solidFill>
            <a:schemeClr val="bg2"/>
          </a:solidFill>
        </p:spPr>
        <p:txBody>
          <a:bodyPr/>
          <a:lstStyle/>
          <a:p>
            <a:endParaRPr lang="en-US"/>
          </a:p>
        </p:txBody>
      </p:sp>
      <p:sp>
        <p:nvSpPr>
          <p:cNvPr id="11" name="Picture Placeholder 8"/>
          <p:cNvSpPr>
            <a:spLocks noGrp="1"/>
          </p:cNvSpPr>
          <p:nvPr>
            <p:ph type="pic" sz="quarter" idx="18"/>
          </p:nvPr>
        </p:nvSpPr>
        <p:spPr>
          <a:xfrm>
            <a:off x="6816726" y="549276"/>
            <a:ext cx="4679950" cy="2879724"/>
          </a:xfrm>
          <a:solidFill>
            <a:schemeClr val="bg2"/>
          </a:solidFill>
        </p:spPr>
        <p:txBody>
          <a:bodyPr/>
          <a:lstStyle/>
          <a:p>
            <a:endParaRPr lang="en-US"/>
          </a:p>
        </p:txBody>
      </p:sp>
      <p:sp>
        <p:nvSpPr>
          <p:cNvPr id="9" name="Picture Placeholder 8"/>
          <p:cNvSpPr>
            <a:spLocks noGrp="1"/>
          </p:cNvSpPr>
          <p:nvPr>
            <p:ph type="pic" sz="quarter" idx="19"/>
          </p:nvPr>
        </p:nvSpPr>
        <p:spPr>
          <a:xfrm>
            <a:off x="4116388" y="549276"/>
            <a:ext cx="2519362" cy="2879724"/>
          </a:xfrm>
          <a:solidFill>
            <a:schemeClr val="bg2"/>
          </a:solidFill>
        </p:spPr>
        <p:txBody>
          <a:bodyPr/>
          <a:lstStyle/>
          <a:p>
            <a:endParaRPr lang="en-US"/>
          </a:p>
        </p:txBody>
      </p:sp>
      <p:sp>
        <p:nvSpPr>
          <p:cNvPr id="12" name="Picture Placeholder 8"/>
          <p:cNvSpPr>
            <a:spLocks noGrp="1"/>
          </p:cNvSpPr>
          <p:nvPr>
            <p:ph type="pic" sz="quarter" idx="20"/>
          </p:nvPr>
        </p:nvSpPr>
        <p:spPr>
          <a:xfrm>
            <a:off x="5195888" y="3608388"/>
            <a:ext cx="2879725" cy="2700336"/>
          </a:xfrm>
          <a:solidFill>
            <a:schemeClr val="bg2"/>
          </a:solidFill>
        </p:spPr>
        <p:txBody>
          <a:bodyPr/>
          <a:lstStyle/>
          <a:p>
            <a:endParaRPr lang="en-US"/>
          </a:p>
        </p:txBody>
      </p:sp>
    </p:spTree>
    <p:extLst>
      <p:ext uri="{BB962C8B-B14F-4D97-AF65-F5344CB8AC3E}">
        <p14:creationId xmlns:p14="http://schemas.microsoft.com/office/powerpoint/2010/main" val="111879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Standard_Title_and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18853345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0.Image_Gallery_5">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5" y="3789362"/>
            <a:ext cx="2339975" cy="2519363"/>
          </a:xfrm>
          <a:solidFill>
            <a:schemeClr val="bg2"/>
          </a:solidFill>
        </p:spPr>
        <p:txBody>
          <a:bodyPr/>
          <a:lstStyle/>
          <a:p>
            <a:endParaRPr lang="en-US"/>
          </a:p>
        </p:txBody>
      </p:sp>
      <p:sp>
        <p:nvSpPr>
          <p:cNvPr id="8" name="Picture Placeholder 8"/>
          <p:cNvSpPr>
            <a:spLocks noGrp="1"/>
          </p:cNvSpPr>
          <p:nvPr>
            <p:ph type="pic" sz="quarter" idx="15"/>
          </p:nvPr>
        </p:nvSpPr>
        <p:spPr>
          <a:xfrm>
            <a:off x="695324" y="549275"/>
            <a:ext cx="3240089" cy="3059113"/>
          </a:xfrm>
          <a:solidFill>
            <a:schemeClr val="bg2"/>
          </a:solidFill>
        </p:spPr>
        <p:txBody>
          <a:bodyPr/>
          <a:lstStyle/>
          <a:p>
            <a:endParaRPr lang="en-US"/>
          </a:p>
        </p:txBody>
      </p:sp>
      <p:sp>
        <p:nvSpPr>
          <p:cNvPr id="10" name="Picture Placeholder 8"/>
          <p:cNvSpPr>
            <a:spLocks noGrp="1"/>
          </p:cNvSpPr>
          <p:nvPr>
            <p:ph type="pic" sz="quarter" idx="17"/>
          </p:nvPr>
        </p:nvSpPr>
        <p:spPr>
          <a:xfrm>
            <a:off x="6637338" y="3789363"/>
            <a:ext cx="4859335" cy="2519362"/>
          </a:xfrm>
          <a:solidFill>
            <a:schemeClr val="bg2"/>
          </a:solidFill>
        </p:spPr>
        <p:txBody>
          <a:bodyPr/>
          <a:lstStyle/>
          <a:p>
            <a:endParaRPr lang="en-US"/>
          </a:p>
        </p:txBody>
      </p:sp>
      <p:sp>
        <p:nvSpPr>
          <p:cNvPr id="11" name="Picture Placeholder 8"/>
          <p:cNvSpPr>
            <a:spLocks noGrp="1"/>
          </p:cNvSpPr>
          <p:nvPr>
            <p:ph type="pic" sz="quarter" idx="18"/>
          </p:nvPr>
        </p:nvSpPr>
        <p:spPr>
          <a:xfrm>
            <a:off x="8975726" y="549275"/>
            <a:ext cx="2520950" cy="3059113"/>
          </a:xfrm>
          <a:solidFill>
            <a:schemeClr val="bg2"/>
          </a:solidFill>
        </p:spPr>
        <p:txBody>
          <a:bodyPr/>
          <a:lstStyle/>
          <a:p>
            <a:endParaRPr lang="en-US"/>
          </a:p>
        </p:txBody>
      </p:sp>
      <p:sp>
        <p:nvSpPr>
          <p:cNvPr id="9" name="Picture Placeholder 8"/>
          <p:cNvSpPr>
            <a:spLocks noGrp="1"/>
          </p:cNvSpPr>
          <p:nvPr>
            <p:ph type="pic" sz="quarter" idx="19"/>
          </p:nvPr>
        </p:nvSpPr>
        <p:spPr>
          <a:xfrm>
            <a:off x="4116388" y="549275"/>
            <a:ext cx="4679950" cy="3059113"/>
          </a:xfrm>
          <a:solidFill>
            <a:schemeClr val="bg2"/>
          </a:solidFill>
        </p:spPr>
        <p:txBody>
          <a:bodyPr/>
          <a:lstStyle/>
          <a:p>
            <a:endParaRPr lang="en-US"/>
          </a:p>
        </p:txBody>
      </p:sp>
      <p:sp>
        <p:nvSpPr>
          <p:cNvPr id="12" name="Picture Placeholder 8"/>
          <p:cNvSpPr>
            <a:spLocks noGrp="1"/>
          </p:cNvSpPr>
          <p:nvPr>
            <p:ph type="pic" sz="quarter" idx="20"/>
          </p:nvPr>
        </p:nvSpPr>
        <p:spPr>
          <a:xfrm>
            <a:off x="3216276" y="3789362"/>
            <a:ext cx="3240087" cy="2519362"/>
          </a:xfrm>
          <a:solidFill>
            <a:schemeClr val="bg2"/>
          </a:solidFill>
        </p:spPr>
        <p:txBody>
          <a:bodyPr/>
          <a:lstStyle/>
          <a:p>
            <a:endParaRPr lang="en-US"/>
          </a:p>
        </p:txBody>
      </p:sp>
    </p:spTree>
    <p:extLst>
      <p:ext uri="{BB962C8B-B14F-4D97-AF65-F5344CB8AC3E}">
        <p14:creationId xmlns:p14="http://schemas.microsoft.com/office/powerpoint/2010/main" val="17541430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1.Image_Gallery_6">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5" y="549276"/>
            <a:ext cx="3600450" cy="5759450"/>
          </a:xfrm>
          <a:solidFill>
            <a:schemeClr val="bg2"/>
          </a:solidFill>
        </p:spPr>
        <p:txBody>
          <a:bodyPr/>
          <a:lstStyle/>
          <a:p>
            <a:endParaRPr lang="en-US"/>
          </a:p>
        </p:txBody>
      </p:sp>
      <p:sp>
        <p:nvSpPr>
          <p:cNvPr id="10" name="Picture Placeholder 8"/>
          <p:cNvSpPr>
            <a:spLocks noGrp="1"/>
          </p:cNvSpPr>
          <p:nvPr>
            <p:ph type="pic" sz="quarter" idx="17"/>
          </p:nvPr>
        </p:nvSpPr>
        <p:spPr>
          <a:xfrm>
            <a:off x="8075613" y="3789363"/>
            <a:ext cx="3421060" cy="2519362"/>
          </a:xfrm>
          <a:solidFill>
            <a:schemeClr val="bg2"/>
          </a:solidFill>
        </p:spPr>
        <p:txBody>
          <a:bodyPr/>
          <a:lstStyle/>
          <a:p>
            <a:endParaRPr lang="en-US"/>
          </a:p>
        </p:txBody>
      </p:sp>
      <p:sp>
        <p:nvSpPr>
          <p:cNvPr id="11" name="Picture Placeholder 8"/>
          <p:cNvSpPr>
            <a:spLocks noGrp="1"/>
          </p:cNvSpPr>
          <p:nvPr>
            <p:ph type="pic" sz="quarter" idx="18"/>
          </p:nvPr>
        </p:nvSpPr>
        <p:spPr>
          <a:xfrm>
            <a:off x="8796338" y="549275"/>
            <a:ext cx="2700338" cy="3059113"/>
          </a:xfrm>
          <a:solidFill>
            <a:schemeClr val="bg2"/>
          </a:solidFill>
        </p:spPr>
        <p:txBody>
          <a:bodyPr/>
          <a:lstStyle/>
          <a:p>
            <a:endParaRPr lang="en-US"/>
          </a:p>
        </p:txBody>
      </p:sp>
      <p:sp>
        <p:nvSpPr>
          <p:cNvPr id="9" name="Picture Placeholder 8"/>
          <p:cNvSpPr>
            <a:spLocks noGrp="1"/>
          </p:cNvSpPr>
          <p:nvPr>
            <p:ph type="pic" sz="quarter" idx="19"/>
          </p:nvPr>
        </p:nvSpPr>
        <p:spPr>
          <a:xfrm>
            <a:off x="4475162" y="549275"/>
            <a:ext cx="4141787" cy="3059113"/>
          </a:xfrm>
          <a:solidFill>
            <a:schemeClr val="bg2"/>
          </a:solidFill>
        </p:spPr>
        <p:txBody>
          <a:bodyPr/>
          <a:lstStyle/>
          <a:p>
            <a:endParaRPr lang="en-US"/>
          </a:p>
        </p:txBody>
      </p:sp>
      <p:sp>
        <p:nvSpPr>
          <p:cNvPr id="12" name="Picture Placeholder 8"/>
          <p:cNvSpPr>
            <a:spLocks noGrp="1"/>
          </p:cNvSpPr>
          <p:nvPr>
            <p:ph type="pic" sz="quarter" idx="20"/>
          </p:nvPr>
        </p:nvSpPr>
        <p:spPr>
          <a:xfrm>
            <a:off x="4475163" y="3789362"/>
            <a:ext cx="3421062" cy="2519362"/>
          </a:xfrm>
          <a:solidFill>
            <a:schemeClr val="bg2"/>
          </a:solidFill>
        </p:spPr>
        <p:txBody>
          <a:bodyPr/>
          <a:lstStyle/>
          <a:p>
            <a:endParaRPr lang="en-US"/>
          </a:p>
        </p:txBody>
      </p:sp>
    </p:spTree>
    <p:extLst>
      <p:ext uri="{BB962C8B-B14F-4D97-AF65-F5344CB8AC3E}">
        <p14:creationId xmlns:p14="http://schemas.microsoft.com/office/powerpoint/2010/main" val="10772139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2.Full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12192000" cy="6858001"/>
          </a:xfrm>
          <a:solidFill>
            <a:schemeClr val="bg2"/>
          </a:solidFill>
        </p:spPr>
        <p:txBody>
          <a:bodyPr/>
          <a:lstStyle/>
          <a:p>
            <a:endParaRPr lang="en-US"/>
          </a:p>
        </p:txBody>
      </p:sp>
      <p:sp>
        <p:nvSpPr>
          <p:cNvPr id="2" name="Title 1"/>
          <p:cNvSpPr>
            <a:spLocks noGrp="1"/>
          </p:cNvSpPr>
          <p:nvPr>
            <p:ph type="title" hasCustomPrompt="1"/>
          </p:nvPr>
        </p:nvSpPr>
        <p:spPr>
          <a:xfrm>
            <a:off x="695325" y="5474547"/>
            <a:ext cx="10801350" cy="531795"/>
          </a:xfrm>
        </p:spPr>
        <p:txBody>
          <a:bodyPr>
            <a:normAutofit/>
          </a:bodyPr>
          <a:lstStyle>
            <a:lvl1pPr algn="ctr">
              <a:defRPr sz="16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7626994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3.Title_With_Widescreen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6" y="1628776"/>
            <a:ext cx="10801348" cy="4679950"/>
          </a:xfrm>
          <a:solidFill>
            <a:schemeClr val="bg2"/>
          </a:solidFill>
        </p:spPr>
        <p:txBody>
          <a:bodyPr/>
          <a:lstStyle/>
          <a:p>
            <a:endParaRPr lang="en-US"/>
          </a:p>
        </p:txBody>
      </p:sp>
      <p:sp>
        <p:nvSpPr>
          <p:cNvPr id="2" name="Title 1"/>
          <p:cNvSpPr>
            <a:spLocks noGrp="1"/>
          </p:cNvSpPr>
          <p:nvPr>
            <p:ph type="title" hasCustomPrompt="1"/>
          </p:nvPr>
        </p:nvSpPr>
        <p:spPr/>
        <p:txBody>
          <a:bodyPr/>
          <a:lstStyle/>
          <a:p>
            <a:r>
              <a:rPr lang="en-US" dirty="0"/>
              <a:t>CLICK TO EDIT MASTER TITLE STYLE</a:t>
            </a:r>
          </a:p>
        </p:txBody>
      </p:sp>
    </p:spTree>
    <p:extLst>
      <p:ext uri="{BB962C8B-B14F-4D97-AF65-F5344CB8AC3E}">
        <p14:creationId xmlns:p14="http://schemas.microsoft.com/office/powerpoint/2010/main" val="6461251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4.Title_With_Image_Gallery_2">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6" y="1628776"/>
            <a:ext cx="7200899" cy="4679950"/>
          </a:xfrm>
          <a:solidFill>
            <a:schemeClr val="bg2"/>
          </a:solidFill>
        </p:spPr>
        <p:txBody>
          <a:bodyPr/>
          <a:lstStyle/>
          <a:p>
            <a:endParaRPr lang="en-US"/>
          </a:p>
        </p:txBody>
      </p:sp>
      <p:sp>
        <p:nvSpPr>
          <p:cNvPr id="2" name="Title 1"/>
          <p:cNvSpPr>
            <a:spLocks noGrp="1"/>
          </p:cNvSpPr>
          <p:nvPr>
            <p:ph type="title" hasCustomPrompt="1"/>
          </p:nvPr>
        </p:nvSpPr>
        <p:spPr/>
        <p:txBody>
          <a:bodyPr/>
          <a:lstStyle/>
          <a:p>
            <a:r>
              <a:rPr lang="en-US" dirty="0"/>
              <a:t>CLICK TO EDIT MASTER TITLE STYLE</a:t>
            </a:r>
          </a:p>
        </p:txBody>
      </p:sp>
      <p:sp>
        <p:nvSpPr>
          <p:cNvPr id="4" name="Picture Placeholder 8"/>
          <p:cNvSpPr>
            <a:spLocks noGrp="1"/>
          </p:cNvSpPr>
          <p:nvPr>
            <p:ph type="pic" sz="quarter" idx="15"/>
          </p:nvPr>
        </p:nvSpPr>
        <p:spPr>
          <a:xfrm>
            <a:off x="8075613" y="3789363"/>
            <a:ext cx="3421061" cy="2519362"/>
          </a:xfrm>
          <a:solidFill>
            <a:schemeClr val="bg2"/>
          </a:solidFill>
        </p:spPr>
        <p:txBody>
          <a:bodyPr/>
          <a:lstStyle/>
          <a:p>
            <a:endParaRPr lang="en-US"/>
          </a:p>
        </p:txBody>
      </p:sp>
      <p:sp>
        <p:nvSpPr>
          <p:cNvPr id="5" name="Picture Placeholder 8"/>
          <p:cNvSpPr>
            <a:spLocks noGrp="1"/>
          </p:cNvSpPr>
          <p:nvPr>
            <p:ph type="pic" sz="quarter" idx="16"/>
          </p:nvPr>
        </p:nvSpPr>
        <p:spPr>
          <a:xfrm>
            <a:off x="8075614" y="1628775"/>
            <a:ext cx="3421061" cy="1979613"/>
          </a:xfrm>
          <a:solidFill>
            <a:schemeClr val="bg2"/>
          </a:solidFill>
        </p:spPr>
        <p:txBody>
          <a:bodyPr/>
          <a:lstStyle/>
          <a:p>
            <a:endParaRPr lang="en-US"/>
          </a:p>
        </p:txBody>
      </p:sp>
    </p:spTree>
    <p:extLst>
      <p:ext uri="{BB962C8B-B14F-4D97-AF65-F5344CB8AC3E}">
        <p14:creationId xmlns:p14="http://schemas.microsoft.com/office/powerpoint/2010/main" val="17076031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5.Title_With_Image_Gallery_3">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695325" y="1628775"/>
            <a:ext cx="5221288" cy="4679950"/>
          </a:xfrm>
          <a:solidFill>
            <a:schemeClr val="bg2"/>
          </a:solidFill>
        </p:spPr>
        <p:txBody>
          <a:bodyPr/>
          <a:lstStyle/>
          <a:p>
            <a:endParaRPr lang="en-US"/>
          </a:p>
        </p:txBody>
      </p:sp>
      <p:sp>
        <p:nvSpPr>
          <p:cNvPr id="9" name="Picture Placeholder 8"/>
          <p:cNvSpPr>
            <a:spLocks noGrp="1"/>
          </p:cNvSpPr>
          <p:nvPr>
            <p:ph type="pic" sz="quarter" idx="14"/>
          </p:nvPr>
        </p:nvSpPr>
        <p:spPr>
          <a:xfrm>
            <a:off x="6096000" y="1628775"/>
            <a:ext cx="5400675" cy="1800225"/>
          </a:xfrm>
          <a:solidFill>
            <a:schemeClr val="bg2"/>
          </a:solidFill>
        </p:spPr>
        <p:txBody>
          <a:bodyPr/>
          <a:lstStyle/>
          <a:p>
            <a:endParaRPr lang="en-US"/>
          </a:p>
        </p:txBody>
      </p:sp>
      <p:sp>
        <p:nvSpPr>
          <p:cNvPr id="7" name="Picture Placeholder 8"/>
          <p:cNvSpPr>
            <a:spLocks noGrp="1"/>
          </p:cNvSpPr>
          <p:nvPr>
            <p:ph type="pic" sz="quarter" idx="15"/>
          </p:nvPr>
        </p:nvSpPr>
        <p:spPr>
          <a:xfrm>
            <a:off x="6096000" y="3608388"/>
            <a:ext cx="2700338" cy="2700337"/>
          </a:xfrm>
          <a:solidFill>
            <a:schemeClr val="bg2"/>
          </a:solidFill>
        </p:spPr>
        <p:txBody>
          <a:bodyPr/>
          <a:lstStyle/>
          <a:p>
            <a:endParaRPr lang="en-US"/>
          </a:p>
        </p:txBody>
      </p:sp>
      <p:sp>
        <p:nvSpPr>
          <p:cNvPr id="10" name="Picture Placeholder 8"/>
          <p:cNvSpPr>
            <a:spLocks noGrp="1"/>
          </p:cNvSpPr>
          <p:nvPr>
            <p:ph type="pic" sz="quarter" idx="16"/>
          </p:nvPr>
        </p:nvSpPr>
        <p:spPr>
          <a:xfrm>
            <a:off x="8975724" y="3608388"/>
            <a:ext cx="2520951" cy="2700337"/>
          </a:xfrm>
          <a:solidFill>
            <a:schemeClr val="bg2"/>
          </a:solidFill>
        </p:spPr>
        <p:txBody>
          <a:bodyPr/>
          <a:lstStyle/>
          <a:p>
            <a:endParaRPr lang="en-US"/>
          </a:p>
        </p:txBody>
      </p:sp>
    </p:spTree>
    <p:extLst>
      <p:ext uri="{BB962C8B-B14F-4D97-AF65-F5344CB8AC3E}">
        <p14:creationId xmlns:p14="http://schemas.microsoft.com/office/powerpoint/2010/main" val="19852263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6.Title_With_Image_Gallery_4">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1" y="1628774"/>
            <a:ext cx="5016500" cy="5229225"/>
          </a:xfrm>
          <a:solidFill>
            <a:schemeClr val="bg2"/>
          </a:solidFill>
        </p:spPr>
        <p:txBody>
          <a:bodyPr/>
          <a:lstStyle/>
          <a:p>
            <a:endParaRPr lang="en-US"/>
          </a:p>
        </p:txBody>
      </p:sp>
      <p:sp>
        <p:nvSpPr>
          <p:cNvPr id="9" name="Picture Placeholder 8"/>
          <p:cNvSpPr>
            <a:spLocks noGrp="1"/>
          </p:cNvSpPr>
          <p:nvPr>
            <p:ph type="pic" sz="quarter" idx="14"/>
          </p:nvPr>
        </p:nvSpPr>
        <p:spPr>
          <a:xfrm>
            <a:off x="5195890" y="1628775"/>
            <a:ext cx="3600448" cy="1979613"/>
          </a:xfrm>
          <a:solidFill>
            <a:schemeClr val="bg2"/>
          </a:solidFill>
        </p:spPr>
        <p:txBody>
          <a:bodyPr/>
          <a:lstStyle/>
          <a:p>
            <a:endParaRPr lang="en-US"/>
          </a:p>
        </p:txBody>
      </p:sp>
      <p:sp>
        <p:nvSpPr>
          <p:cNvPr id="7" name="Picture Placeholder 8"/>
          <p:cNvSpPr>
            <a:spLocks noGrp="1"/>
          </p:cNvSpPr>
          <p:nvPr>
            <p:ph type="pic" sz="quarter" idx="15"/>
          </p:nvPr>
        </p:nvSpPr>
        <p:spPr>
          <a:xfrm>
            <a:off x="5195887" y="3789362"/>
            <a:ext cx="3600451" cy="3068637"/>
          </a:xfrm>
          <a:solidFill>
            <a:schemeClr val="bg2"/>
          </a:solidFill>
        </p:spPr>
        <p:txBody>
          <a:bodyPr/>
          <a:lstStyle/>
          <a:p>
            <a:endParaRPr lang="en-US"/>
          </a:p>
        </p:txBody>
      </p:sp>
      <p:sp>
        <p:nvSpPr>
          <p:cNvPr id="10" name="Picture Placeholder 8"/>
          <p:cNvSpPr>
            <a:spLocks noGrp="1"/>
          </p:cNvSpPr>
          <p:nvPr>
            <p:ph type="pic" sz="quarter" idx="16"/>
          </p:nvPr>
        </p:nvSpPr>
        <p:spPr>
          <a:xfrm>
            <a:off x="8975725" y="1628775"/>
            <a:ext cx="3216276" cy="5229225"/>
          </a:xfrm>
          <a:solidFill>
            <a:schemeClr val="bg2"/>
          </a:solidFill>
        </p:spPr>
        <p:txBody>
          <a:bodyPr/>
          <a:lstStyle/>
          <a:p>
            <a:endParaRPr lang="en-US"/>
          </a:p>
        </p:txBody>
      </p:sp>
    </p:spTree>
    <p:extLst>
      <p:ext uri="{BB962C8B-B14F-4D97-AF65-F5344CB8AC3E}">
        <p14:creationId xmlns:p14="http://schemas.microsoft.com/office/powerpoint/2010/main" val="16028115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7.Title_With_Full_Bleed_Widescreen_Imag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6" name="Slide Number Placeholder 5"/>
          <p:cNvSpPr>
            <a:spLocks noGrp="1"/>
          </p:cNvSpPr>
          <p:nvPr>
            <p:ph type="sldNum" sz="quarter" idx="12"/>
          </p:nvPr>
        </p:nvSpPr>
        <p:spPr>
          <a:xfrm>
            <a:off x="695325" y="6160675"/>
            <a:ext cx="10801350" cy="360363"/>
          </a:xfrm>
          <a:prstGeom prst="rect">
            <a:avLst/>
          </a:prstGeom>
        </p:spPr>
        <p:txBody>
          <a:bodyPr/>
          <a:lstStyle/>
          <a:p>
            <a:fld id="{5B8E0428-9580-9F48-BD8B-8376B6F02898}" type="slidenum">
              <a:rPr lang="en-US" smtClean="0"/>
              <a:t>‹#›</a:t>
            </a:fld>
            <a:endParaRPr lang="en-US"/>
          </a:p>
        </p:txBody>
      </p:sp>
      <p:sp>
        <p:nvSpPr>
          <p:cNvPr id="9" name="Picture Placeholder 8"/>
          <p:cNvSpPr>
            <a:spLocks noGrp="1"/>
          </p:cNvSpPr>
          <p:nvPr>
            <p:ph type="pic" sz="quarter" idx="13"/>
          </p:nvPr>
        </p:nvSpPr>
        <p:spPr>
          <a:xfrm>
            <a:off x="0" y="1628775"/>
            <a:ext cx="12191999" cy="5229225"/>
          </a:xfrm>
          <a:solidFill>
            <a:schemeClr val="bg2"/>
          </a:solidFill>
        </p:spPr>
        <p:txBody>
          <a:bodyPr/>
          <a:lstStyle/>
          <a:p>
            <a:endParaRPr lang="en-US"/>
          </a:p>
        </p:txBody>
      </p:sp>
    </p:spTree>
    <p:extLst>
      <p:ext uri="{BB962C8B-B14F-4D97-AF65-F5344CB8AC3E}">
        <p14:creationId xmlns:p14="http://schemas.microsoft.com/office/powerpoint/2010/main" val="6513633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8.Title_With_Two_Imag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695325" y="1628775"/>
            <a:ext cx="5221288" cy="4679950"/>
          </a:xfrm>
          <a:solidFill>
            <a:schemeClr val="bg2"/>
          </a:solidFill>
        </p:spPr>
        <p:txBody>
          <a:bodyPr/>
          <a:lstStyle/>
          <a:p>
            <a:endParaRPr lang="en-US"/>
          </a:p>
        </p:txBody>
      </p:sp>
      <p:sp>
        <p:nvSpPr>
          <p:cNvPr id="9" name="Picture Placeholder 8"/>
          <p:cNvSpPr>
            <a:spLocks noGrp="1"/>
          </p:cNvSpPr>
          <p:nvPr>
            <p:ph type="pic" sz="quarter" idx="14"/>
          </p:nvPr>
        </p:nvSpPr>
        <p:spPr>
          <a:xfrm>
            <a:off x="6275387" y="1628775"/>
            <a:ext cx="5221288" cy="4679950"/>
          </a:xfrm>
          <a:solidFill>
            <a:schemeClr val="bg2"/>
          </a:solidFill>
        </p:spPr>
        <p:txBody>
          <a:bodyPr/>
          <a:lstStyle/>
          <a:p>
            <a:endParaRPr lang="en-US"/>
          </a:p>
        </p:txBody>
      </p:sp>
    </p:spTree>
    <p:extLst>
      <p:ext uri="{BB962C8B-B14F-4D97-AF65-F5344CB8AC3E}">
        <p14:creationId xmlns:p14="http://schemas.microsoft.com/office/powerpoint/2010/main" val="16622354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9.Title_With_Three_Images_And_Titl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515938" y="1627981"/>
            <a:ext cx="3600450" cy="3960813"/>
          </a:xfrm>
          <a:solidFill>
            <a:schemeClr val="bg2"/>
          </a:solidFill>
        </p:spPr>
        <p:txBody>
          <a:bodyPr/>
          <a:lstStyle/>
          <a:p>
            <a:endParaRPr lang="en-US"/>
          </a:p>
        </p:txBody>
      </p:sp>
      <p:sp>
        <p:nvSpPr>
          <p:cNvPr id="15" name="Text Placeholder 7"/>
          <p:cNvSpPr>
            <a:spLocks noGrp="1"/>
          </p:cNvSpPr>
          <p:nvPr>
            <p:ph type="body" sz="quarter" idx="14"/>
          </p:nvPr>
        </p:nvSpPr>
        <p:spPr>
          <a:xfrm>
            <a:off x="515938" y="5769769"/>
            <a:ext cx="36004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6" name="Picture Placeholder 8"/>
          <p:cNvSpPr>
            <a:spLocks noGrp="1"/>
          </p:cNvSpPr>
          <p:nvPr>
            <p:ph type="pic" sz="quarter" idx="15"/>
          </p:nvPr>
        </p:nvSpPr>
        <p:spPr>
          <a:xfrm>
            <a:off x="4295775" y="1627981"/>
            <a:ext cx="3600450" cy="3960813"/>
          </a:xfrm>
          <a:solidFill>
            <a:schemeClr val="bg2"/>
          </a:solidFill>
        </p:spPr>
        <p:txBody>
          <a:bodyPr/>
          <a:lstStyle/>
          <a:p>
            <a:endParaRPr lang="en-US"/>
          </a:p>
        </p:txBody>
      </p:sp>
      <p:sp>
        <p:nvSpPr>
          <p:cNvPr id="17" name="Text Placeholder 7"/>
          <p:cNvSpPr>
            <a:spLocks noGrp="1"/>
          </p:cNvSpPr>
          <p:nvPr>
            <p:ph type="body" sz="quarter" idx="16"/>
          </p:nvPr>
        </p:nvSpPr>
        <p:spPr>
          <a:xfrm>
            <a:off x="4295775" y="5769769"/>
            <a:ext cx="36004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8" name="Picture Placeholder 8"/>
          <p:cNvSpPr>
            <a:spLocks noGrp="1"/>
          </p:cNvSpPr>
          <p:nvPr>
            <p:ph type="pic" sz="quarter" idx="17"/>
          </p:nvPr>
        </p:nvSpPr>
        <p:spPr>
          <a:xfrm>
            <a:off x="8075613" y="1627981"/>
            <a:ext cx="3600450" cy="3960813"/>
          </a:xfrm>
          <a:solidFill>
            <a:schemeClr val="bg2"/>
          </a:solidFill>
        </p:spPr>
        <p:txBody>
          <a:bodyPr/>
          <a:lstStyle/>
          <a:p>
            <a:endParaRPr lang="en-US"/>
          </a:p>
        </p:txBody>
      </p:sp>
      <p:sp>
        <p:nvSpPr>
          <p:cNvPr id="19" name="Text Placeholder 7"/>
          <p:cNvSpPr>
            <a:spLocks noGrp="1"/>
          </p:cNvSpPr>
          <p:nvPr>
            <p:ph type="body" sz="quarter" idx="18"/>
          </p:nvPr>
        </p:nvSpPr>
        <p:spPr>
          <a:xfrm>
            <a:off x="8075613" y="5768975"/>
            <a:ext cx="36004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994039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Standard_Title_and_Char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Chart Placeholder 4"/>
          <p:cNvSpPr>
            <a:spLocks noGrp="1"/>
          </p:cNvSpPr>
          <p:nvPr>
            <p:ph type="chart" sz="quarter" idx="14"/>
          </p:nvPr>
        </p:nvSpPr>
        <p:spPr>
          <a:xfrm>
            <a:off x="695325" y="1628775"/>
            <a:ext cx="10801350" cy="4319588"/>
          </a:xfrm>
        </p:spPr>
        <p:txBody>
          <a:bodyPr/>
          <a:lstStyle/>
          <a:p>
            <a:endParaRPr lang="en-US"/>
          </a:p>
        </p:txBody>
      </p:sp>
    </p:spTree>
    <p:extLst>
      <p:ext uri="{BB962C8B-B14F-4D97-AF65-F5344CB8AC3E}">
        <p14:creationId xmlns:p14="http://schemas.microsoft.com/office/powerpoint/2010/main" val="60851710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0.Title_With_Three_Images_And_Text">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15938" y="3942412"/>
            <a:ext cx="3600450"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15938" y="4516942"/>
            <a:ext cx="3600450" cy="1791783"/>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8"/>
          <p:cNvSpPr>
            <a:spLocks noGrp="1"/>
          </p:cNvSpPr>
          <p:nvPr>
            <p:ph type="pic" sz="quarter" idx="13"/>
          </p:nvPr>
        </p:nvSpPr>
        <p:spPr>
          <a:xfrm>
            <a:off x="515938" y="1627982"/>
            <a:ext cx="3600450" cy="2161381"/>
          </a:xfrm>
          <a:solidFill>
            <a:schemeClr val="bg2"/>
          </a:solidFill>
        </p:spPr>
        <p:txBody>
          <a:bodyPr/>
          <a:lstStyle/>
          <a:p>
            <a:endParaRPr lang="en-US"/>
          </a:p>
        </p:txBody>
      </p:sp>
      <p:sp>
        <p:nvSpPr>
          <p:cNvPr id="11" name="Picture Placeholder 8"/>
          <p:cNvSpPr>
            <a:spLocks noGrp="1"/>
          </p:cNvSpPr>
          <p:nvPr>
            <p:ph type="pic" sz="quarter" idx="15"/>
          </p:nvPr>
        </p:nvSpPr>
        <p:spPr>
          <a:xfrm>
            <a:off x="4295775" y="1627982"/>
            <a:ext cx="3600450" cy="2161381"/>
          </a:xfrm>
          <a:solidFill>
            <a:schemeClr val="bg2"/>
          </a:solidFill>
        </p:spPr>
        <p:txBody>
          <a:bodyPr/>
          <a:lstStyle/>
          <a:p>
            <a:endParaRPr lang="en-US"/>
          </a:p>
        </p:txBody>
      </p:sp>
      <p:sp>
        <p:nvSpPr>
          <p:cNvPr id="12" name="Picture Placeholder 8"/>
          <p:cNvSpPr>
            <a:spLocks noGrp="1"/>
          </p:cNvSpPr>
          <p:nvPr>
            <p:ph type="pic" sz="quarter" idx="17"/>
          </p:nvPr>
        </p:nvSpPr>
        <p:spPr>
          <a:xfrm>
            <a:off x="8075613" y="1627982"/>
            <a:ext cx="3600450" cy="2161381"/>
          </a:xfrm>
          <a:solidFill>
            <a:schemeClr val="bg2"/>
          </a:solidFill>
        </p:spPr>
        <p:txBody>
          <a:bodyPr/>
          <a:lstStyle/>
          <a:p>
            <a:endParaRPr lang="en-US"/>
          </a:p>
        </p:txBody>
      </p:sp>
      <p:sp>
        <p:nvSpPr>
          <p:cNvPr id="15" name="Title 1"/>
          <p:cNvSpPr>
            <a:spLocks noGrp="1"/>
          </p:cNvSpPr>
          <p:nvPr>
            <p:ph type="title" hasCustomPrompt="1"/>
          </p:nvPr>
        </p:nvSpPr>
        <p:spPr>
          <a:xfrm>
            <a:off x="695325" y="620181"/>
            <a:ext cx="10801350" cy="1008594"/>
          </a:xfrm>
        </p:spPr>
        <p:txBody>
          <a:bodyPr/>
          <a:lstStyle/>
          <a:p>
            <a:r>
              <a:rPr lang="en-US" dirty="0"/>
              <a:t>CLICK TO EDIT MASTER TITLE STYLE</a:t>
            </a:r>
          </a:p>
        </p:txBody>
      </p:sp>
      <p:sp>
        <p:nvSpPr>
          <p:cNvPr id="16" name="Text Placeholder 2"/>
          <p:cNvSpPr>
            <a:spLocks noGrp="1"/>
          </p:cNvSpPr>
          <p:nvPr>
            <p:ph type="body" idx="18"/>
          </p:nvPr>
        </p:nvSpPr>
        <p:spPr>
          <a:xfrm>
            <a:off x="4295775" y="3942412"/>
            <a:ext cx="3600450"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7" name="Content Placeholder 3"/>
          <p:cNvSpPr>
            <a:spLocks noGrp="1"/>
          </p:cNvSpPr>
          <p:nvPr>
            <p:ph sz="half" idx="19"/>
          </p:nvPr>
        </p:nvSpPr>
        <p:spPr>
          <a:xfrm>
            <a:off x="4295775" y="4516942"/>
            <a:ext cx="3600450" cy="1791783"/>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
          <p:cNvSpPr>
            <a:spLocks noGrp="1"/>
          </p:cNvSpPr>
          <p:nvPr>
            <p:ph type="body" idx="20"/>
          </p:nvPr>
        </p:nvSpPr>
        <p:spPr>
          <a:xfrm>
            <a:off x="8075612" y="3942412"/>
            <a:ext cx="3600451"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9" name="Content Placeholder 3"/>
          <p:cNvSpPr>
            <a:spLocks noGrp="1"/>
          </p:cNvSpPr>
          <p:nvPr>
            <p:ph sz="half" idx="21"/>
          </p:nvPr>
        </p:nvSpPr>
        <p:spPr>
          <a:xfrm>
            <a:off x="8075612" y="4516942"/>
            <a:ext cx="3600451" cy="1791783"/>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89849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1.Title_With_Two_Images_And_Titl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695325" y="1627981"/>
            <a:ext cx="5221287" cy="3960813"/>
          </a:xfrm>
          <a:solidFill>
            <a:schemeClr val="bg2"/>
          </a:solidFill>
        </p:spPr>
        <p:txBody>
          <a:bodyPr/>
          <a:lstStyle/>
          <a:p>
            <a:endParaRPr lang="en-US"/>
          </a:p>
        </p:txBody>
      </p:sp>
      <p:sp>
        <p:nvSpPr>
          <p:cNvPr id="15" name="Text Placeholder 7"/>
          <p:cNvSpPr>
            <a:spLocks noGrp="1"/>
          </p:cNvSpPr>
          <p:nvPr>
            <p:ph type="body" sz="quarter" idx="14"/>
          </p:nvPr>
        </p:nvSpPr>
        <p:spPr>
          <a:xfrm>
            <a:off x="695325" y="5769769"/>
            <a:ext cx="5221287"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8" name="Picture Placeholder 8"/>
          <p:cNvSpPr>
            <a:spLocks noGrp="1"/>
          </p:cNvSpPr>
          <p:nvPr>
            <p:ph type="pic" sz="quarter" idx="17"/>
          </p:nvPr>
        </p:nvSpPr>
        <p:spPr>
          <a:xfrm>
            <a:off x="6275388" y="1627981"/>
            <a:ext cx="5221287" cy="3960813"/>
          </a:xfrm>
          <a:solidFill>
            <a:schemeClr val="bg2"/>
          </a:solidFill>
        </p:spPr>
        <p:txBody>
          <a:bodyPr/>
          <a:lstStyle/>
          <a:p>
            <a:endParaRPr lang="en-US"/>
          </a:p>
        </p:txBody>
      </p:sp>
      <p:sp>
        <p:nvSpPr>
          <p:cNvPr id="19" name="Text Placeholder 7"/>
          <p:cNvSpPr>
            <a:spLocks noGrp="1"/>
          </p:cNvSpPr>
          <p:nvPr>
            <p:ph type="body" sz="quarter" idx="18"/>
          </p:nvPr>
        </p:nvSpPr>
        <p:spPr>
          <a:xfrm>
            <a:off x="6275388" y="5768975"/>
            <a:ext cx="5221287"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8242230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2.Title_With_Two_Images_2">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334963" y="1628774"/>
            <a:ext cx="5581650" cy="4860925"/>
          </a:xfrm>
          <a:solidFill>
            <a:schemeClr val="bg2"/>
          </a:solidFill>
        </p:spPr>
        <p:txBody>
          <a:bodyPr/>
          <a:lstStyle/>
          <a:p>
            <a:endParaRPr lang="en-US"/>
          </a:p>
        </p:txBody>
      </p:sp>
      <p:sp>
        <p:nvSpPr>
          <p:cNvPr id="9" name="Picture Placeholder 8"/>
          <p:cNvSpPr>
            <a:spLocks noGrp="1"/>
          </p:cNvSpPr>
          <p:nvPr>
            <p:ph type="pic" sz="quarter" idx="14"/>
          </p:nvPr>
        </p:nvSpPr>
        <p:spPr>
          <a:xfrm>
            <a:off x="6275387" y="1628774"/>
            <a:ext cx="5581651" cy="4860925"/>
          </a:xfrm>
          <a:solidFill>
            <a:schemeClr val="bg2"/>
          </a:solidFill>
        </p:spPr>
        <p:txBody>
          <a:bodyPr/>
          <a:lstStyle/>
          <a:p>
            <a:endParaRPr lang="en-US"/>
          </a:p>
        </p:txBody>
      </p:sp>
    </p:spTree>
    <p:extLst>
      <p:ext uri="{BB962C8B-B14F-4D97-AF65-F5344CB8AC3E}">
        <p14:creationId xmlns:p14="http://schemas.microsoft.com/office/powerpoint/2010/main" val="8554689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3.Title_With_Three_Images_And_Text_2">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15938" y="4158543"/>
            <a:ext cx="3600450"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15938" y="4882702"/>
            <a:ext cx="3600450" cy="1426024"/>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8"/>
          <p:cNvSpPr>
            <a:spLocks noGrp="1"/>
          </p:cNvSpPr>
          <p:nvPr>
            <p:ph type="pic" sz="quarter" idx="13"/>
          </p:nvPr>
        </p:nvSpPr>
        <p:spPr>
          <a:xfrm>
            <a:off x="515938" y="1627982"/>
            <a:ext cx="3600450" cy="2521743"/>
          </a:xfrm>
          <a:solidFill>
            <a:schemeClr val="bg2"/>
          </a:solidFill>
        </p:spPr>
        <p:txBody>
          <a:bodyPr/>
          <a:lstStyle/>
          <a:p>
            <a:endParaRPr lang="en-US"/>
          </a:p>
        </p:txBody>
      </p:sp>
      <p:sp>
        <p:nvSpPr>
          <p:cNvPr id="11" name="Picture Placeholder 8"/>
          <p:cNvSpPr>
            <a:spLocks noGrp="1"/>
          </p:cNvSpPr>
          <p:nvPr>
            <p:ph type="pic" sz="quarter" idx="15"/>
          </p:nvPr>
        </p:nvSpPr>
        <p:spPr>
          <a:xfrm>
            <a:off x="4295775" y="1627982"/>
            <a:ext cx="3600450" cy="2521743"/>
          </a:xfrm>
          <a:solidFill>
            <a:schemeClr val="bg2"/>
          </a:solidFill>
        </p:spPr>
        <p:txBody>
          <a:bodyPr/>
          <a:lstStyle/>
          <a:p>
            <a:endParaRPr lang="en-US"/>
          </a:p>
        </p:txBody>
      </p:sp>
      <p:sp>
        <p:nvSpPr>
          <p:cNvPr id="12" name="Picture Placeholder 8"/>
          <p:cNvSpPr>
            <a:spLocks noGrp="1"/>
          </p:cNvSpPr>
          <p:nvPr>
            <p:ph type="pic" sz="quarter" idx="17"/>
          </p:nvPr>
        </p:nvSpPr>
        <p:spPr>
          <a:xfrm>
            <a:off x="8075613" y="1627982"/>
            <a:ext cx="3600450" cy="2521743"/>
          </a:xfrm>
          <a:solidFill>
            <a:schemeClr val="bg2"/>
          </a:solidFill>
        </p:spPr>
        <p:txBody>
          <a:bodyPr/>
          <a:lstStyle/>
          <a:p>
            <a:endParaRPr lang="en-US"/>
          </a:p>
        </p:txBody>
      </p:sp>
      <p:sp>
        <p:nvSpPr>
          <p:cNvPr id="15" name="Title 1"/>
          <p:cNvSpPr>
            <a:spLocks noGrp="1"/>
          </p:cNvSpPr>
          <p:nvPr>
            <p:ph type="title" hasCustomPrompt="1"/>
          </p:nvPr>
        </p:nvSpPr>
        <p:spPr>
          <a:xfrm>
            <a:off x="695325" y="620181"/>
            <a:ext cx="10801350" cy="1008594"/>
          </a:xfrm>
        </p:spPr>
        <p:txBody>
          <a:bodyPr/>
          <a:lstStyle/>
          <a:p>
            <a:r>
              <a:rPr lang="en-US" dirty="0"/>
              <a:t>CLICK TO EDIT MASTER TITLE STYLE</a:t>
            </a:r>
          </a:p>
        </p:txBody>
      </p:sp>
      <p:sp>
        <p:nvSpPr>
          <p:cNvPr id="16" name="Text Placeholder 2"/>
          <p:cNvSpPr>
            <a:spLocks noGrp="1"/>
          </p:cNvSpPr>
          <p:nvPr>
            <p:ph type="body" idx="18"/>
          </p:nvPr>
        </p:nvSpPr>
        <p:spPr>
          <a:xfrm>
            <a:off x="4295775" y="4158543"/>
            <a:ext cx="3600450"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7" name="Content Placeholder 3"/>
          <p:cNvSpPr>
            <a:spLocks noGrp="1"/>
          </p:cNvSpPr>
          <p:nvPr>
            <p:ph sz="half" idx="19"/>
          </p:nvPr>
        </p:nvSpPr>
        <p:spPr>
          <a:xfrm>
            <a:off x="4295775" y="4882702"/>
            <a:ext cx="3600450" cy="1426024"/>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
          <p:cNvSpPr>
            <a:spLocks noGrp="1"/>
          </p:cNvSpPr>
          <p:nvPr>
            <p:ph type="body" idx="20"/>
          </p:nvPr>
        </p:nvSpPr>
        <p:spPr>
          <a:xfrm>
            <a:off x="8075612" y="4158543"/>
            <a:ext cx="3600451"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9" name="Content Placeholder 3"/>
          <p:cNvSpPr>
            <a:spLocks noGrp="1"/>
          </p:cNvSpPr>
          <p:nvPr>
            <p:ph sz="half" idx="21"/>
          </p:nvPr>
        </p:nvSpPr>
        <p:spPr>
          <a:xfrm>
            <a:off x="8075612" y="4882702"/>
            <a:ext cx="3600451" cy="1426024"/>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728624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4.Title_With_Two_Images_And_Text">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15937" y="4515989"/>
            <a:ext cx="5400675"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15938" y="5090520"/>
            <a:ext cx="5399086" cy="1218206"/>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Picture Placeholder 8"/>
          <p:cNvSpPr>
            <a:spLocks noGrp="1"/>
          </p:cNvSpPr>
          <p:nvPr>
            <p:ph type="pic" sz="quarter" idx="13"/>
          </p:nvPr>
        </p:nvSpPr>
        <p:spPr>
          <a:xfrm>
            <a:off x="515937" y="1627982"/>
            <a:ext cx="5399087" cy="2521743"/>
          </a:xfrm>
          <a:solidFill>
            <a:schemeClr val="bg2"/>
          </a:solidFill>
        </p:spPr>
        <p:txBody>
          <a:bodyPr/>
          <a:lstStyle/>
          <a:p>
            <a:endParaRPr lang="en-US"/>
          </a:p>
        </p:txBody>
      </p:sp>
      <p:sp>
        <p:nvSpPr>
          <p:cNvPr id="12" name="Picture Placeholder 8"/>
          <p:cNvSpPr>
            <a:spLocks noGrp="1"/>
          </p:cNvSpPr>
          <p:nvPr>
            <p:ph type="pic" sz="quarter" idx="17"/>
          </p:nvPr>
        </p:nvSpPr>
        <p:spPr>
          <a:xfrm>
            <a:off x="6275388" y="1627982"/>
            <a:ext cx="5400675" cy="2521743"/>
          </a:xfrm>
          <a:solidFill>
            <a:schemeClr val="bg2"/>
          </a:solidFill>
        </p:spPr>
        <p:txBody>
          <a:bodyPr/>
          <a:lstStyle/>
          <a:p>
            <a:endParaRPr lang="en-US"/>
          </a:p>
        </p:txBody>
      </p:sp>
      <p:sp>
        <p:nvSpPr>
          <p:cNvPr id="15" name="Title 1"/>
          <p:cNvSpPr>
            <a:spLocks noGrp="1"/>
          </p:cNvSpPr>
          <p:nvPr>
            <p:ph type="title" hasCustomPrompt="1"/>
          </p:nvPr>
        </p:nvSpPr>
        <p:spPr>
          <a:xfrm>
            <a:off x="695325" y="620181"/>
            <a:ext cx="10801350" cy="1008594"/>
          </a:xfrm>
        </p:spPr>
        <p:txBody>
          <a:bodyPr/>
          <a:lstStyle/>
          <a:p>
            <a:r>
              <a:rPr lang="en-US" dirty="0"/>
              <a:t>CLICK TO EDIT MASTER TITLE STYLE</a:t>
            </a:r>
          </a:p>
        </p:txBody>
      </p:sp>
      <p:sp>
        <p:nvSpPr>
          <p:cNvPr id="18" name="Text Placeholder 2"/>
          <p:cNvSpPr>
            <a:spLocks noGrp="1"/>
          </p:cNvSpPr>
          <p:nvPr>
            <p:ph type="body" idx="20"/>
          </p:nvPr>
        </p:nvSpPr>
        <p:spPr>
          <a:xfrm>
            <a:off x="6275388" y="4515989"/>
            <a:ext cx="5400675"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9" name="Content Placeholder 3"/>
          <p:cNvSpPr>
            <a:spLocks noGrp="1"/>
          </p:cNvSpPr>
          <p:nvPr>
            <p:ph sz="half" idx="21"/>
          </p:nvPr>
        </p:nvSpPr>
        <p:spPr>
          <a:xfrm>
            <a:off x="6275388" y="5090520"/>
            <a:ext cx="5400675" cy="1218206"/>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6091970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5.Title_With_Six_Text_Boxes_And_Image">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695325" y="620181"/>
            <a:ext cx="10801350" cy="1008594"/>
          </a:xfrm>
        </p:spPr>
        <p:txBody>
          <a:bodyPr/>
          <a:lstStyle/>
          <a:p>
            <a:r>
              <a:rPr lang="en-US" dirty="0"/>
              <a:t>CLICK TO EDIT MASTER TITLE STYLE</a:t>
            </a:r>
          </a:p>
        </p:txBody>
      </p:sp>
      <p:sp>
        <p:nvSpPr>
          <p:cNvPr id="19" name="Content Placeholder 3"/>
          <p:cNvSpPr>
            <a:spLocks noGrp="1"/>
          </p:cNvSpPr>
          <p:nvPr>
            <p:ph sz="half" idx="21"/>
          </p:nvPr>
        </p:nvSpPr>
        <p:spPr>
          <a:xfrm>
            <a:off x="695324" y="5229225"/>
            <a:ext cx="3600451" cy="720725"/>
          </a:xfrm>
        </p:spPr>
        <p:txBody>
          <a:bodyPr>
            <a:normAutofit/>
          </a:bodyPr>
          <a:lstStyle>
            <a:lvl1pPr algn="r">
              <a:defRPr sz="1600"/>
            </a:lvl1pPr>
            <a:lvl2pPr algn="r">
              <a:defRPr sz="1600"/>
            </a:lvl2pPr>
            <a:lvl3pPr algn="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0" name="Text Placeholder 2"/>
          <p:cNvSpPr>
            <a:spLocks noGrp="1"/>
          </p:cNvSpPr>
          <p:nvPr>
            <p:ph type="body" idx="1"/>
          </p:nvPr>
        </p:nvSpPr>
        <p:spPr>
          <a:xfrm>
            <a:off x="695325" y="4689475"/>
            <a:ext cx="3600450" cy="539750"/>
          </a:xfrm>
        </p:spPr>
        <p:txBody>
          <a:bodyPr anchor="ctr" anchorCtr="0">
            <a:normAutofit/>
          </a:bodyPr>
          <a:lstStyle>
            <a:lvl1pPr marL="0" indent="0" algn="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5" name="Content Placeholder 3"/>
          <p:cNvSpPr>
            <a:spLocks noGrp="1"/>
          </p:cNvSpPr>
          <p:nvPr>
            <p:ph sz="half" idx="22"/>
          </p:nvPr>
        </p:nvSpPr>
        <p:spPr>
          <a:xfrm>
            <a:off x="695325" y="3789363"/>
            <a:ext cx="3600451" cy="720725"/>
          </a:xfrm>
        </p:spPr>
        <p:txBody>
          <a:bodyPr>
            <a:normAutofit/>
          </a:bodyPr>
          <a:lstStyle>
            <a:lvl1pPr algn="r">
              <a:defRPr sz="1600"/>
            </a:lvl1pPr>
            <a:lvl2pPr algn="r">
              <a:defRPr sz="1600"/>
            </a:lvl2pPr>
            <a:lvl3pPr algn="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6" name="Text Placeholder 2"/>
          <p:cNvSpPr>
            <a:spLocks noGrp="1"/>
          </p:cNvSpPr>
          <p:nvPr>
            <p:ph type="body" idx="23"/>
          </p:nvPr>
        </p:nvSpPr>
        <p:spPr>
          <a:xfrm>
            <a:off x="695326" y="3249613"/>
            <a:ext cx="3600450" cy="539750"/>
          </a:xfrm>
        </p:spPr>
        <p:txBody>
          <a:bodyPr anchor="ctr" anchorCtr="0">
            <a:normAutofit/>
          </a:bodyPr>
          <a:lstStyle>
            <a:lvl1pPr marL="0" indent="0" algn="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9" name="Content Placeholder 3"/>
          <p:cNvSpPr>
            <a:spLocks noGrp="1"/>
          </p:cNvSpPr>
          <p:nvPr>
            <p:ph sz="half" idx="24"/>
          </p:nvPr>
        </p:nvSpPr>
        <p:spPr>
          <a:xfrm>
            <a:off x="695325" y="2347912"/>
            <a:ext cx="3600451" cy="720725"/>
          </a:xfrm>
        </p:spPr>
        <p:txBody>
          <a:bodyPr>
            <a:normAutofit/>
          </a:bodyPr>
          <a:lstStyle>
            <a:lvl1pPr algn="r">
              <a:defRPr sz="1600"/>
            </a:lvl1pPr>
            <a:lvl2pPr algn="r">
              <a:defRPr sz="1600"/>
            </a:lvl2pPr>
            <a:lvl3pPr algn="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30" name="Text Placeholder 2"/>
          <p:cNvSpPr>
            <a:spLocks noGrp="1"/>
          </p:cNvSpPr>
          <p:nvPr>
            <p:ph type="body" idx="25"/>
          </p:nvPr>
        </p:nvSpPr>
        <p:spPr>
          <a:xfrm>
            <a:off x="695326" y="1808162"/>
            <a:ext cx="3600450" cy="539750"/>
          </a:xfrm>
        </p:spPr>
        <p:txBody>
          <a:bodyPr anchor="ctr" anchorCtr="0">
            <a:normAutofit/>
          </a:bodyPr>
          <a:lstStyle>
            <a:lvl1pPr marL="0" indent="0" algn="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1" name="Picture Placeholder 8"/>
          <p:cNvSpPr>
            <a:spLocks noGrp="1"/>
          </p:cNvSpPr>
          <p:nvPr>
            <p:ph type="pic" sz="quarter" idx="15"/>
          </p:nvPr>
        </p:nvSpPr>
        <p:spPr>
          <a:xfrm>
            <a:off x="4475163" y="1808162"/>
            <a:ext cx="3241674" cy="4141788"/>
          </a:xfrm>
          <a:solidFill>
            <a:schemeClr val="bg2"/>
          </a:solidFill>
        </p:spPr>
        <p:txBody>
          <a:bodyPr/>
          <a:lstStyle/>
          <a:p>
            <a:endParaRPr lang="en-US"/>
          </a:p>
        </p:txBody>
      </p:sp>
      <p:sp>
        <p:nvSpPr>
          <p:cNvPr id="32" name="Content Placeholder 3"/>
          <p:cNvSpPr>
            <a:spLocks noGrp="1"/>
          </p:cNvSpPr>
          <p:nvPr>
            <p:ph sz="half" idx="26"/>
          </p:nvPr>
        </p:nvSpPr>
        <p:spPr>
          <a:xfrm>
            <a:off x="7896224" y="5229225"/>
            <a:ext cx="3600451" cy="720725"/>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33" name="Text Placeholder 2"/>
          <p:cNvSpPr>
            <a:spLocks noGrp="1"/>
          </p:cNvSpPr>
          <p:nvPr>
            <p:ph type="body" idx="27"/>
          </p:nvPr>
        </p:nvSpPr>
        <p:spPr>
          <a:xfrm>
            <a:off x="7896225" y="4689475"/>
            <a:ext cx="3600450" cy="539750"/>
          </a:xfrm>
        </p:spPr>
        <p:txBody>
          <a:bodyPr anchor="ctr" anchorCtr="0">
            <a:normAutofit/>
          </a:bodyPr>
          <a:lstStyle>
            <a:lvl1pPr marL="0" indent="0" algn="l">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4" name="Content Placeholder 3"/>
          <p:cNvSpPr>
            <a:spLocks noGrp="1"/>
          </p:cNvSpPr>
          <p:nvPr>
            <p:ph sz="half" idx="28"/>
          </p:nvPr>
        </p:nvSpPr>
        <p:spPr>
          <a:xfrm>
            <a:off x="7896225" y="3789363"/>
            <a:ext cx="3600451" cy="720725"/>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35" name="Text Placeholder 2"/>
          <p:cNvSpPr>
            <a:spLocks noGrp="1"/>
          </p:cNvSpPr>
          <p:nvPr>
            <p:ph type="body" idx="29"/>
          </p:nvPr>
        </p:nvSpPr>
        <p:spPr>
          <a:xfrm>
            <a:off x="7896226" y="3249613"/>
            <a:ext cx="3600450" cy="539750"/>
          </a:xfrm>
        </p:spPr>
        <p:txBody>
          <a:bodyPr anchor="ctr" anchorCtr="0">
            <a:normAutofit/>
          </a:bodyPr>
          <a:lstStyle>
            <a:lvl1pPr marL="0" indent="0" algn="l">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6" name="Content Placeholder 3"/>
          <p:cNvSpPr>
            <a:spLocks noGrp="1"/>
          </p:cNvSpPr>
          <p:nvPr>
            <p:ph sz="half" idx="30"/>
          </p:nvPr>
        </p:nvSpPr>
        <p:spPr>
          <a:xfrm>
            <a:off x="7896225" y="2347912"/>
            <a:ext cx="3600451" cy="720725"/>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37" name="Text Placeholder 2"/>
          <p:cNvSpPr>
            <a:spLocks noGrp="1"/>
          </p:cNvSpPr>
          <p:nvPr>
            <p:ph type="body" idx="31"/>
          </p:nvPr>
        </p:nvSpPr>
        <p:spPr>
          <a:xfrm>
            <a:off x="7896226" y="1808162"/>
            <a:ext cx="3600450" cy="539750"/>
          </a:xfrm>
        </p:spPr>
        <p:txBody>
          <a:bodyPr anchor="ctr" anchorCtr="0">
            <a:normAutofit/>
          </a:bodyPr>
          <a:lstStyle>
            <a:lvl1pPr marL="0" indent="0" algn="l">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Tree>
    <p:extLst>
      <p:ext uri="{BB962C8B-B14F-4D97-AF65-F5344CB8AC3E}">
        <p14:creationId xmlns:p14="http://schemas.microsoft.com/office/powerpoint/2010/main" val="2495554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6.Title_With_Four_Images_And_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15" name="Text Placeholder 7"/>
          <p:cNvSpPr>
            <a:spLocks noGrp="1"/>
          </p:cNvSpPr>
          <p:nvPr>
            <p:ph type="body" sz="quarter" idx="14"/>
          </p:nvPr>
        </p:nvSpPr>
        <p:spPr>
          <a:xfrm>
            <a:off x="515938" y="5777230"/>
            <a:ext cx="2519362"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7" name="Text Placeholder 7"/>
          <p:cNvSpPr>
            <a:spLocks noGrp="1"/>
          </p:cNvSpPr>
          <p:nvPr>
            <p:ph type="body" sz="quarter" idx="16"/>
          </p:nvPr>
        </p:nvSpPr>
        <p:spPr>
          <a:xfrm>
            <a:off x="3395663" y="5777230"/>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9" name="Text Placeholder 7"/>
          <p:cNvSpPr>
            <a:spLocks noGrp="1"/>
          </p:cNvSpPr>
          <p:nvPr>
            <p:ph type="body" sz="quarter" idx="18"/>
          </p:nvPr>
        </p:nvSpPr>
        <p:spPr>
          <a:xfrm>
            <a:off x="6275389" y="5777230"/>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20" name="Picture Placeholder 8"/>
          <p:cNvSpPr>
            <a:spLocks noGrp="1"/>
          </p:cNvSpPr>
          <p:nvPr>
            <p:ph type="pic" sz="quarter" idx="24"/>
          </p:nvPr>
        </p:nvSpPr>
        <p:spPr>
          <a:xfrm>
            <a:off x="514350" y="1628773"/>
            <a:ext cx="2520950" cy="3957811"/>
          </a:xfrm>
          <a:solidFill>
            <a:schemeClr val="bg2"/>
          </a:solidFill>
        </p:spPr>
        <p:txBody>
          <a:bodyPr/>
          <a:lstStyle/>
          <a:p>
            <a:endParaRPr lang="en-US"/>
          </a:p>
        </p:txBody>
      </p:sp>
      <p:sp>
        <p:nvSpPr>
          <p:cNvPr id="24" name="Picture Placeholder 8"/>
          <p:cNvSpPr>
            <a:spLocks noGrp="1"/>
          </p:cNvSpPr>
          <p:nvPr>
            <p:ph type="pic" sz="quarter" idx="25"/>
          </p:nvPr>
        </p:nvSpPr>
        <p:spPr>
          <a:xfrm>
            <a:off x="3395663" y="1628773"/>
            <a:ext cx="2520950" cy="3957811"/>
          </a:xfrm>
          <a:solidFill>
            <a:schemeClr val="bg2"/>
          </a:solidFill>
        </p:spPr>
        <p:txBody>
          <a:bodyPr/>
          <a:lstStyle/>
          <a:p>
            <a:endParaRPr lang="en-US"/>
          </a:p>
        </p:txBody>
      </p:sp>
      <p:sp>
        <p:nvSpPr>
          <p:cNvPr id="25" name="Picture Placeholder 8"/>
          <p:cNvSpPr>
            <a:spLocks noGrp="1"/>
          </p:cNvSpPr>
          <p:nvPr>
            <p:ph type="pic" sz="quarter" idx="26"/>
          </p:nvPr>
        </p:nvSpPr>
        <p:spPr>
          <a:xfrm>
            <a:off x="6275388" y="1628773"/>
            <a:ext cx="2520950" cy="3957811"/>
          </a:xfrm>
          <a:solidFill>
            <a:schemeClr val="bg2"/>
          </a:solidFill>
        </p:spPr>
        <p:txBody>
          <a:bodyPr/>
          <a:lstStyle/>
          <a:p>
            <a:endParaRPr lang="en-US"/>
          </a:p>
        </p:txBody>
      </p:sp>
      <p:sp>
        <p:nvSpPr>
          <p:cNvPr id="26" name="Picture Placeholder 8"/>
          <p:cNvSpPr>
            <a:spLocks noGrp="1"/>
          </p:cNvSpPr>
          <p:nvPr>
            <p:ph type="pic" sz="quarter" idx="27"/>
          </p:nvPr>
        </p:nvSpPr>
        <p:spPr>
          <a:xfrm>
            <a:off x="9156700" y="1628773"/>
            <a:ext cx="2520950" cy="3957811"/>
          </a:xfrm>
          <a:solidFill>
            <a:schemeClr val="bg2"/>
          </a:solidFill>
        </p:spPr>
        <p:txBody>
          <a:bodyPr/>
          <a:lstStyle/>
          <a:p>
            <a:endParaRPr lang="en-US"/>
          </a:p>
        </p:txBody>
      </p:sp>
      <p:sp>
        <p:nvSpPr>
          <p:cNvPr id="27" name="Text Placeholder 7"/>
          <p:cNvSpPr>
            <a:spLocks noGrp="1"/>
          </p:cNvSpPr>
          <p:nvPr>
            <p:ph type="body" sz="quarter" idx="28"/>
          </p:nvPr>
        </p:nvSpPr>
        <p:spPr>
          <a:xfrm>
            <a:off x="9156700" y="5777230"/>
            <a:ext cx="2519363"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105420077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7.Title_With_Five_Images_And_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15" name="Text Placeholder 7"/>
          <p:cNvSpPr>
            <a:spLocks noGrp="1"/>
          </p:cNvSpPr>
          <p:nvPr>
            <p:ph type="body" sz="quarter" idx="14"/>
          </p:nvPr>
        </p:nvSpPr>
        <p:spPr>
          <a:xfrm>
            <a:off x="334963" y="5800991"/>
            <a:ext cx="2160587" cy="507734"/>
          </a:xfrm>
        </p:spPr>
        <p:txBody>
          <a:bodyPr>
            <a:noAutofit/>
          </a:bodyPr>
          <a:lstStyle>
            <a:lvl1pPr marL="0" indent="0" algn="ctr">
              <a:buNone/>
              <a:defRPr sz="14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20" name="Picture Placeholder 8"/>
          <p:cNvSpPr>
            <a:spLocks noGrp="1"/>
          </p:cNvSpPr>
          <p:nvPr>
            <p:ph type="pic" sz="quarter" idx="24"/>
          </p:nvPr>
        </p:nvSpPr>
        <p:spPr>
          <a:xfrm>
            <a:off x="334963" y="1629482"/>
            <a:ext cx="2160587" cy="3957811"/>
          </a:xfrm>
          <a:solidFill>
            <a:schemeClr val="bg2"/>
          </a:solidFill>
        </p:spPr>
        <p:txBody>
          <a:bodyPr/>
          <a:lstStyle/>
          <a:p>
            <a:endParaRPr lang="en-US"/>
          </a:p>
        </p:txBody>
      </p:sp>
      <p:sp>
        <p:nvSpPr>
          <p:cNvPr id="31" name="Text Placeholder 7"/>
          <p:cNvSpPr>
            <a:spLocks noGrp="1"/>
          </p:cNvSpPr>
          <p:nvPr>
            <p:ph type="body" sz="quarter" idx="25"/>
          </p:nvPr>
        </p:nvSpPr>
        <p:spPr>
          <a:xfrm>
            <a:off x="2674938" y="5800991"/>
            <a:ext cx="2160587" cy="507734"/>
          </a:xfrm>
        </p:spPr>
        <p:txBody>
          <a:bodyPr>
            <a:noAutofit/>
          </a:bodyPr>
          <a:lstStyle>
            <a:lvl1pPr marL="0" indent="0" algn="ctr">
              <a:buNone/>
              <a:defRPr sz="14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2" name="Picture Placeholder 8"/>
          <p:cNvSpPr>
            <a:spLocks noGrp="1"/>
          </p:cNvSpPr>
          <p:nvPr>
            <p:ph type="pic" sz="quarter" idx="26"/>
          </p:nvPr>
        </p:nvSpPr>
        <p:spPr>
          <a:xfrm>
            <a:off x="2675975" y="1629482"/>
            <a:ext cx="2160587" cy="3957811"/>
          </a:xfrm>
          <a:solidFill>
            <a:schemeClr val="bg2"/>
          </a:solidFill>
        </p:spPr>
        <p:txBody>
          <a:bodyPr/>
          <a:lstStyle/>
          <a:p>
            <a:endParaRPr lang="en-US"/>
          </a:p>
        </p:txBody>
      </p:sp>
      <p:sp>
        <p:nvSpPr>
          <p:cNvPr id="33" name="Text Placeholder 7"/>
          <p:cNvSpPr>
            <a:spLocks noGrp="1"/>
          </p:cNvSpPr>
          <p:nvPr>
            <p:ph type="body" sz="quarter" idx="27"/>
          </p:nvPr>
        </p:nvSpPr>
        <p:spPr>
          <a:xfrm>
            <a:off x="5014913" y="5800991"/>
            <a:ext cx="2160587" cy="507734"/>
          </a:xfrm>
        </p:spPr>
        <p:txBody>
          <a:bodyPr>
            <a:noAutofit/>
          </a:bodyPr>
          <a:lstStyle>
            <a:lvl1pPr marL="0" indent="0" algn="ctr">
              <a:buNone/>
              <a:defRPr sz="14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4" name="Picture Placeholder 8"/>
          <p:cNvSpPr>
            <a:spLocks noGrp="1"/>
          </p:cNvSpPr>
          <p:nvPr>
            <p:ph type="pic" sz="quarter" idx="28"/>
          </p:nvPr>
        </p:nvSpPr>
        <p:spPr>
          <a:xfrm>
            <a:off x="5016987" y="1629482"/>
            <a:ext cx="2160587" cy="3957811"/>
          </a:xfrm>
          <a:solidFill>
            <a:schemeClr val="bg2"/>
          </a:solidFill>
        </p:spPr>
        <p:txBody>
          <a:bodyPr/>
          <a:lstStyle/>
          <a:p>
            <a:endParaRPr lang="en-US"/>
          </a:p>
        </p:txBody>
      </p:sp>
      <p:sp>
        <p:nvSpPr>
          <p:cNvPr id="35" name="Text Placeholder 7"/>
          <p:cNvSpPr>
            <a:spLocks noGrp="1"/>
          </p:cNvSpPr>
          <p:nvPr>
            <p:ph type="body" sz="quarter" idx="29"/>
          </p:nvPr>
        </p:nvSpPr>
        <p:spPr>
          <a:xfrm>
            <a:off x="9699012" y="5800991"/>
            <a:ext cx="2160587" cy="507734"/>
          </a:xfrm>
        </p:spPr>
        <p:txBody>
          <a:bodyPr>
            <a:noAutofit/>
          </a:bodyPr>
          <a:lstStyle>
            <a:lvl1pPr marL="0" indent="0" algn="ctr">
              <a:buNone/>
              <a:defRPr sz="14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6" name="Picture Placeholder 8"/>
          <p:cNvSpPr>
            <a:spLocks noGrp="1"/>
          </p:cNvSpPr>
          <p:nvPr>
            <p:ph type="pic" sz="quarter" idx="30"/>
          </p:nvPr>
        </p:nvSpPr>
        <p:spPr>
          <a:xfrm>
            <a:off x="9699012" y="1629482"/>
            <a:ext cx="2160587" cy="3957811"/>
          </a:xfrm>
          <a:solidFill>
            <a:schemeClr val="bg2"/>
          </a:solidFill>
        </p:spPr>
        <p:txBody>
          <a:bodyPr/>
          <a:lstStyle/>
          <a:p>
            <a:endParaRPr lang="en-US"/>
          </a:p>
        </p:txBody>
      </p:sp>
      <p:sp>
        <p:nvSpPr>
          <p:cNvPr id="37" name="Text Placeholder 7"/>
          <p:cNvSpPr>
            <a:spLocks noGrp="1"/>
          </p:cNvSpPr>
          <p:nvPr>
            <p:ph type="body" sz="quarter" idx="31"/>
          </p:nvPr>
        </p:nvSpPr>
        <p:spPr>
          <a:xfrm>
            <a:off x="7358244" y="5800991"/>
            <a:ext cx="2160587" cy="507734"/>
          </a:xfrm>
        </p:spPr>
        <p:txBody>
          <a:bodyPr>
            <a:noAutofit/>
          </a:bodyPr>
          <a:lstStyle>
            <a:lvl1pPr marL="0" indent="0" algn="ctr">
              <a:buNone/>
              <a:defRPr sz="14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8" name="Picture Placeholder 8"/>
          <p:cNvSpPr>
            <a:spLocks noGrp="1"/>
          </p:cNvSpPr>
          <p:nvPr>
            <p:ph type="pic" sz="quarter" idx="32"/>
          </p:nvPr>
        </p:nvSpPr>
        <p:spPr>
          <a:xfrm>
            <a:off x="7357999" y="1629482"/>
            <a:ext cx="2160587" cy="3957811"/>
          </a:xfrm>
          <a:solidFill>
            <a:schemeClr val="bg2"/>
          </a:solidFill>
        </p:spPr>
        <p:txBody>
          <a:bodyPr/>
          <a:lstStyle/>
          <a:p>
            <a:endParaRPr lang="en-US"/>
          </a:p>
        </p:txBody>
      </p:sp>
    </p:spTree>
    <p:extLst>
      <p:ext uri="{BB962C8B-B14F-4D97-AF65-F5344CB8AC3E}">
        <p14:creationId xmlns:p14="http://schemas.microsoft.com/office/powerpoint/2010/main" val="50867041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8.Title_With_Eight_Images_And_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12" name="Text Placeholder 7"/>
          <p:cNvSpPr>
            <a:spLocks noGrp="1"/>
          </p:cNvSpPr>
          <p:nvPr>
            <p:ph type="body" sz="quarter" idx="29"/>
          </p:nvPr>
        </p:nvSpPr>
        <p:spPr>
          <a:xfrm>
            <a:off x="515938" y="3445080"/>
            <a:ext cx="2519362"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3" name="Text Placeholder 7"/>
          <p:cNvSpPr>
            <a:spLocks noGrp="1"/>
          </p:cNvSpPr>
          <p:nvPr>
            <p:ph type="body" sz="quarter" idx="30"/>
          </p:nvPr>
        </p:nvSpPr>
        <p:spPr>
          <a:xfrm>
            <a:off x="3395663" y="3445080"/>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4" name="Text Placeholder 7"/>
          <p:cNvSpPr>
            <a:spLocks noGrp="1"/>
          </p:cNvSpPr>
          <p:nvPr>
            <p:ph type="body" sz="quarter" idx="31"/>
          </p:nvPr>
        </p:nvSpPr>
        <p:spPr>
          <a:xfrm>
            <a:off x="6275389" y="3445080"/>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6" name="Picture Placeholder 8"/>
          <p:cNvSpPr>
            <a:spLocks noGrp="1"/>
          </p:cNvSpPr>
          <p:nvPr>
            <p:ph type="pic" sz="quarter" idx="32"/>
          </p:nvPr>
        </p:nvSpPr>
        <p:spPr>
          <a:xfrm>
            <a:off x="514350" y="1631780"/>
            <a:ext cx="2520950" cy="1617833"/>
          </a:xfrm>
          <a:solidFill>
            <a:schemeClr val="bg2"/>
          </a:solidFill>
        </p:spPr>
        <p:txBody>
          <a:bodyPr/>
          <a:lstStyle/>
          <a:p>
            <a:endParaRPr lang="en-US"/>
          </a:p>
        </p:txBody>
      </p:sp>
      <p:sp>
        <p:nvSpPr>
          <p:cNvPr id="18" name="Picture Placeholder 8"/>
          <p:cNvSpPr>
            <a:spLocks noGrp="1"/>
          </p:cNvSpPr>
          <p:nvPr>
            <p:ph type="pic" sz="quarter" idx="33"/>
          </p:nvPr>
        </p:nvSpPr>
        <p:spPr>
          <a:xfrm>
            <a:off x="3395663" y="1631780"/>
            <a:ext cx="2520950" cy="1617833"/>
          </a:xfrm>
          <a:solidFill>
            <a:schemeClr val="bg2"/>
          </a:solidFill>
        </p:spPr>
        <p:txBody>
          <a:bodyPr/>
          <a:lstStyle/>
          <a:p>
            <a:endParaRPr lang="en-US"/>
          </a:p>
        </p:txBody>
      </p:sp>
      <p:sp>
        <p:nvSpPr>
          <p:cNvPr id="21" name="Picture Placeholder 8"/>
          <p:cNvSpPr>
            <a:spLocks noGrp="1"/>
          </p:cNvSpPr>
          <p:nvPr>
            <p:ph type="pic" sz="quarter" idx="34"/>
          </p:nvPr>
        </p:nvSpPr>
        <p:spPr>
          <a:xfrm>
            <a:off x="6275388" y="1631780"/>
            <a:ext cx="2520950" cy="1617833"/>
          </a:xfrm>
          <a:solidFill>
            <a:schemeClr val="bg2"/>
          </a:solidFill>
        </p:spPr>
        <p:txBody>
          <a:bodyPr/>
          <a:lstStyle/>
          <a:p>
            <a:endParaRPr lang="en-US"/>
          </a:p>
        </p:txBody>
      </p:sp>
      <p:sp>
        <p:nvSpPr>
          <p:cNvPr id="22" name="Picture Placeholder 8"/>
          <p:cNvSpPr>
            <a:spLocks noGrp="1"/>
          </p:cNvSpPr>
          <p:nvPr>
            <p:ph type="pic" sz="quarter" idx="35"/>
          </p:nvPr>
        </p:nvSpPr>
        <p:spPr>
          <a:xfrm>
            <a:off x="9156700" y="1631780"/>
            <a:ext cx="2520950" cy="1617833"/>
          </a:xfrm>
          <a:solidFill>
            <a:schemeClr val="bg2"/>
          </a:solidFill>
        </p:spPr>
        <p:txBody>
          <a:bodyPr/>
          <a:lstStyle/>
          <a:p>
            <a:endParaRPr lang="en-US"/>
          </a:p>
        </p:txBody>
      </p:sp>
      <p:sp>
        <p:nvSpPr>
          <p:cNvPr id="23" name="Text Placeholder 7"/>
          <p:cNvSpPr>
            <a:spLocks noGrp="1"/>
          </p:cNvSpPr>
          <p:nvPr>
            <p:ph type="body" sz="quarter" idx="36"/>
          </p:nvPr>
        </p:nvSpPr>
        <p:spPr>
          <a:xfrm>
            <a:off x="9156700" y="3445080"/>
            <a:ext cx="2519363"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28" name="Text Placeholder 7"/>
          <p:cNvSpPr>
            <a:spLocks noGrp="1"/>
          </p:cNvSpPr>
          <p:nvPr>
            <p:ph type="body" sz="quarter" idx="37"/>
          </p:nvPr>
        </p:nvSpPr>
        <p:spPr>
          <a:xfrm>
            <a:off x="515938" y="5971338"/>
            <a:ext cx="2519362"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29" name="Text Placeholder 7"/>
          <p:cNvSpPr>
            <a:spLocks noGrp="1"/>
          </p:cNvSpPr>
          <p:nvPr>
            <p:ph type="body" sz="quarter" idx="38"/>
          </p:nvPr>
        </p:nvSpPr>
        <p:spPr>
          <a:xfrm>
            <a:off x="3395663" y="5971338"/>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0" name="Text Placeholder 7"/>
          <p:cNvSpPr>
            <a:spLocks noGrp="1"/>
          </p:cNvSpPr>
          <p:nvPr>
            <p:ph type="body" sz="quarter" idx="39"/>
          </p:nvPr>
        </p:nvSpPr>
        <p:spPr>
          <a:xfrm>
            <a:off x="6275389" y="5971338"/>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1" name="Picture Placeholder 8"/>
          <p:cNvSpPr>
            <a:spLocks noGrp="1"/>
          </p:cNvSpPr>
          <p:nvPr>
            <p:ph type="pic" sz="quarter" idx="40"/>
          </p:nvPr>
        </p:nvSpPr>
        <p:spPr>
          <a:xfrm>
            <a:off x="514350" y="4158038"/>
            <a:ext cx="2520950" cy="1617833"/>
          </a:xfrm>
          <a:solidFill>
            <a:schemeClr val="bg2"/>
          </a:solidFill>
        </p:spPr>
        <p:txBody>
          <a:bodyPr/>
          <a:lstStyle/>
          <a:p>
            <a:endParaRPr lang="en-US"/>
          </a:p>
        </p:txBody>
      </p:sp>
      <p:sp>
        <p:nvSpPr>
          <p:cNvPr id="32" name="Picture Placeholder 8"/>
          <p:cNvSpPr>
            <a:spLocks noGrp="1"/>
          </p:cNvSpPr>
          <p:nvPr>
            <p:ph type="pic" sz="quarter" idx="41"/>
          </p:nvPr>
        </p:nvSpPr>
        <p:spPr>
          <a:xfrm>
            <a:off x="3395663" y="4158038"/>
            <a:ext cx="2520950" cy="1617833"/>
          </a:xfrm>
          <a:solidFill>
            <a:schemeClr val="bg2"/>
          </a:solidFill>
        </p:spPr>
        <p:txBody>
          <a:bodyPr/>
          <a:lstStyle/>
          <a:p>
            <a:endParaRPr lang="en-US"/>
          </a:p>
        </p:txBody>
      </p:sp>
      <p:sp>
        <p:nvSpPr>
          <p:cNvPr id="33" name="Picture Placeholder 8"/>
          <p:cNvSpPr>
            <a:spLocks noGrp="1"/>
          </p:cNvSpPr>
          <p:nvPr>
            <p:ph type="pic" sz="quarter" idx="42"/>
          </p:nvPr>
        </p:nvSpPr>
        <p:spPr>
          <a:xfrm>
            <a:off x="6275388" y="4158038"/>
            <a:ext cx="2520950" cy="1617833"/>
          </a:xfrm>
          <a:solidFill>
            <a:schemeClr val="bg2"/>
          </a:solidFill>
        </p:spPr>
        <p:txBody>
          <a:bodyPr/>
          <a:lstStyle/>
          <a:p>
            <a:endParaRPr lang="en-US"/>
          </a:p>
        </p:txBody>
      </p:sp>
      <p:sp>
        <p:nvSpPr>
          <p:cNvPr id="34" name="Picture Placeholder 8"/>
          <p:cNvSpPr>
            <a:spLocks noGrp="1"/>
          </p:cNvSpPr>
          <p:nvPr>
            <p:ph type="pic" sz="quarter" idx="43"/>
          </p:nvPr>
        </p:nvSpPr>
        <p:spPr>
          <a:xfrm>
            <a:off x="9156700" y="4158038"/>
            <a:ext cx="2520950" cy="1617833"/>
          </a:xfrm>
          <a:solidFill>
            <a:schemeClr val="bg2"/>
          </a:solidFill>
        </p:spPr>
        <p:txBody>
          <a:bodyPr/>
          <a:lstStyle/>
          <a:p>
            <a:endParaRPr lang="en-US"/>
          </a:p>
        </p:txBody>
      </p:sp>
      <p:sp>
        <p:nvSpPr>
          <p:cNvPr id="35" name="Text Placeholder 7"/>
          <p:cNvSpPr>
            <a:spLocks noGrp="1"/>
          </p:cNvSpPr>
          <p:nvPr>
            <p:ph type="body" sz="quarter" idx="44"/>
          </p:nvPr>
        </p:nvSpPr>
        <p:spPr>
          <a:xfrm>
            <a:off x="9156700" y="5971338"/>
            <a:ext cx="2519363"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19302962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9.Title_With_Six_Images_And_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23" name="Text Placeholder 7"/>
          <p:cNvSpPr>
            <a:spLocks noGrp="1"/>
          </p:cNvSpPr>
          <p:nvPr>
            <p:ph type="body" sz="quarter" idx="36"/>
          </p:nvPr>
        </p:nvSpPr>
        <p:spPr>
          <a:xfrm>
            <a:off x="334963" y="3429000"/>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8" name="Picture Placeholder 8"/>
          <p:cNvSpPr>
            <a:spLocks noGrp="1"/>
          </p:cNvSpPr>
          <p:nvPr>
            <p:ph type="pic" sz="quarter" idx="40"/>
          </p:nvPr>
        </p:nvSpPr>
        <p:spPr>
          <a:xfrm>
            <a:off x="334963" y="1628775"/>
            <a:ext cx="3781426" cy="1620838"/>
          </a:xfrm>
          <a:solidFill>
            <a:schemeClr val="bg2"/>
          </a:solidFill>
        </p:spPr>
        <p:txBody>
          <a:bodyPr/>
          <a:lstStyle/>
          <a:p>
            <a:endParaRPr lang="en-US"/>
          </a:p>
        </p:txBody>
      </p:sp>
      <p:sp>
        <p:nvSpPr>
          <p:cNvPr id="40" name="Text Placeholder 7"/>
          <p:cNvSpPr>
            <a:spLocks noGrp="1"/>
          </p:cNvSpPr>
          <p:nvPr>
            <p:ph type="body" sz="quarter" idx="41"/>
          </p:nvPr>
        </p:nvSpPr>
        <p:spPr>
          <a:xfrm>
            <a:off x="334963" y="5589588"/>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1" name="Picture Placeholder 8"/>
          <p:cNvSpPr>
            <a:spLocks noGrp="1"/>
          </p:cNvSpPr>
          <p:nvPr>
            <p:ph type="pic" sz="quarter" idx="42"/>
          </p:nvPr>
        </p:nvSpPr>
        <p:spPr>
          <a:xfrm>
            <a:off x="334963" y="3789363"/>
            <a:ext cx="3781426" cy="1620838"/>
          </a:xfrm>
          <a:solidFill>
            <a:schemeClr val="bg2"/>
          </a:solidFill>
        </p:spPr>
        <p:txBody>
          <a:bodyPr/>
          <a:lstStyle/>
          <a:p>
            <a:endParaRPr lang="en-US"/>
          </a:p>
        </p:txBody>
      </p:sp>
      <p:sp>
        <p:nvSpPr>
          <p:cNvPr id="42" name="Text Placeholder 7"/>
          <p:cNvSpPr>
            <a:spLocks noGrp="1"/>
          </p:cNvSpPr>
          <p:nvPr>
            <p:ph type="body" sz="quarter" idx="43"/>
          </p:nvPr>
        </p:nvSpPr>
        <p:spPr>
          <a:xfrm>
            <a:off x="8075611" y="3429000"/>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3" name="Picture Placeholder 8"/>
          <p:cNvSpPr>
            <a:spLocks noGrp="1"/>
          </p:cNvSpPr>
          <p:nvPr>
            <p:ph type="pic" sz="quarter" idx="44"/>
          </p:nvPr>
        </p:nvSpPr>
        <p:spPr>
          <a:xfrm>
            <a:off x="8075611" y="1628775"/>
            <a:ext cx="3781426" cy="1620838"/>
          </a:xfrm>
          <a:solidFill>
            <a:schemeClr val="bg2"/>
          </a:solidFill>
        </p:spPr>
        <p:txBody>
          <a:bodyPr/>
          <a:lstStyle/>
          <a:p>
            <a:endParaRPr lang="en-US"/>
          </a:p>
        </p:txBody>
      </p:sp>
      <p:sp>
        <p:nvSpPr>
          <p:cNvPr id="44" name="Text Placeholder 7"/>
          <p:cNvSpPr>
            <a:spLocks noGrp="1"/>
          </p:cNvSpPr>
          <p:nvPr>
            <p:ph type="body" sz="quarter" idx="45"/>
          </p:nvPr>
        </p:nvSpPr>
        <p:spPr>
          <a:xfrm>
            <a:off x="8075611" y="5589588"/>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5" name="Picture Placeholder 8"/>
          <p:cNvSpPr>
            <a:spLocks noGrp="1"/>
          </p:cNvSpPr>
          <p:nvPr>
            <p:ph type="pic" sz="quarter" idx="46"/>
          </p:nvPr>
        </p:nvSpPr>
        <p:spPr>
          <a:xfrm>
            <a:off x="8075611" y="3789363"/>
            <a:ext cx="3781426" cy="1620838"/>
          </a:xfrm>
          <a:solidFill>
            <a:schemeClr val="bg2"/>
          </a:solidFill>
        </p:spPr>
        <p:txBody>
          <a:bodyPr/>
          <a:lstStyle/>
          <a:p>
            <a:endParaRPr lang="en-US"/>
          </a:p>
        </p:txBody>
      </p:sp>
      <p:sp>
        <p:nvSpPr>
          <p:cNvPr id="46" name="Text Placeholder 7"/>
          <p:cNvSpPr>
            <a:spLocks noGrp="1"/>
          </p:cNvSpPr>
          <p:nvPr>
            <p:ph type="body" sz="quarter" idx="47"/>
          </p:nvPr>
        </p:nvSpPr>
        <p:spPr>
          <a:xfrm>
            <a:off x="4205284" y="3429000"/>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7" name="Picture Placeholder 8"/>
          <p:cNvSpPr>
            <a:spLocks noGrp="1"/>
          </p:cNvSpPr>
          <p:nvPr>
            <p:ph type="pic" sz="quarter" idx="48"/>
          </p:nvPr>
        </p:nvSpPr>
        <p:spPr>
          <a:xfrm>
            <a:off x="4205287" y="1628775"/>
            <a:ext cx="3781426" cy="1620838"/>
          </a:xfrm>
          <a:solidFill>
            <a:schemeClr val="bg2"/>
          </a:solidFill>
        </p:spPr>
        <p:txBody>
          <a:bodyPr/>
          <a:lstStyle/>
          <a:p>
            <a:endParaRPr lang="en-US"/>
          </a:p>
        </p:txBody>
      </p:sp>
      <p:sp>
        <p:nvSpPr>
          <p:cNvPr id="48" name="Text Placeholder 7"/>
          <p:cNvSpPr>
            <a:spLocks noGrp="1"/>
          </p:cNvSpPr>
          <p:nvPr>
            <p:ph type="body" sz="quarter" idx="49"/>
          </p:nvPr>
        </p:nvSpPr>
        <p:spPr>
          <a:xfrm>
            <a:off x="4205284" y="5589588"/>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9" name="Picture Placeholder 8"/>
          <p:cNvSpPr>
            <a:spLocks noGrp="1"/>
          </p:cNvSpPr>
          <p:nvPr>
            <p:ph type="pic" sz="quarter" idx="50"/>
          </p:nvPr>
        </p:nvSpPr>
        <p:spPr>
          <a:xfrm>
            <a:off x="4205287" y="3789363"/>
            <a:ext cx="3781426" cy="1620838"/>
          </a:xfrm>
          <a:solidFill>
            <a:schemeClr val="bg2"/>
          </a:solidFill>
        </p:spPr>
        <p:txBody>
          <a:bodyPr/>
          <a:lstStyle/>
          <a:p>
            <a:endParaRPr lang="en-US"/>
          </a:p>
        </p:txBody>
      </p:sp>
    </p:spTree>
    <p:extLst>
      <p:ext uri="{BB962C8B-B14F-4D97-AF65-F5344CB8AC3E}">
        <p14:creationId xmlns:p14="http://schemas.microsoft.com/office/powerpoint/2010/main" val="1136427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Standard_Title_and_Tab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 name="Table Placeholder 3"/>
          <p:cNvSpPr>
            <a:spLocks noGrp="1"/>
          </p:cNvSpPr>
          <p:nvPr>
            <p:ph type="tbl" sz="quarter" idx="14"/>
          </p:nvPr>
        </p:nvSpPr>
        <p:spPr>
          <a:xfrm>
            <a:off x="695325" y="1628775"/>
            <a:ext cx="10980738" cy="4321175"/>
          </a:xfrm>
        </p:spPr>
        <p:txBody>
          <a:bodyPr/>
          <a:lstStyle/>
          <a:p>
            <a:endParaRPr lang="en-US"/>
          </a:p>
        </p:txBody>
      </p:sp>
    </p:spTree>
    <p:extLst>
      <p:ext uri="{BB962C8B-B14F-4D97-AF65-F5344CB8AC3E}">
        <p14:creationId xmlns:p14="http://schemas.microsoft.com/office/powerpoint/2010/main" val="9843547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60.Title_With_Imag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6" name="Slide Number Placeholder 5"/>
          <p:cNvSpPr>
            <a:spLocks noGrp="1"/>
          </p:cNvSpPr>
          <p:nvPr>
            <p:ph type="sldNum" sz="quarter" idx="12"/>
          </p:nvPr>
        </p:nvSpPr>
        <p:spPr>
          <a:xfrm>
            <a:off x="695325" y="6160675"/>
            <a:ext cx="10801350" cy="360363"/>
          </a:xfrm>
          <a:prstGeom prst="rect">
            <a:avLst/>
          </a:prstGeom>
        </p:spPr>
        <p:txBody>
          <a:bodyPr/>
          <a:lstStyle/>
          <a:p>
            <a:fld id="{5B8E0428-9580-9F48-BD8B-8376B6F02898}" type="slidenum">
              <a:rPr lang="en-US" smtClean="0"/>
              <a:t>‹#›</a:t>
            </a:fld>
            <a:endParaRPr lang="en-US"/>
          </a:p>
        </p:txBody>
      </p:sp>
      <p:sp>
        <p:nvSpPr>
          <p:cNvPr id="8" name="Picture Placeholder 8"/>
          <p:cNvSpPr>
            <a:spLocks noGrp="1"/>
          </p:cNvSpPr>
          <p:nvPr>
            <p:ph type="pic" sz="quarter" idx="13"/>
          </p:nvPr>
        </p:nvSpPr>
        <p:spPr>
          <a:xfrm>
            <a:off x="155575" y="1628774"/>
            <a:ext cx="11880849" cy="5040313"/>
          </a:xfrm>
          <a:solidFill>
            <a:schemeClr val="bg2"/>
          </a:solidFill>
        </p:spPr>
        <p:txBody>
          <a:bodyPr/>
          <a:lstStyle/>
          <a:p>
            <a:endParaRPr lang="en-US"/>
          </a:p>
        </p:txBody>
      </p:sp>
    </p:spTree>
    <p:extLst>
      <p:ext uri="{BB962C8B-B14F-4D97-AF65-F5344CB8AC3E}">
        <p14:creationId xmlns:p14="http://schemas.microsoft.com/office/powerpoint/2010/main" val="108062570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61.Image_With_Title_Below">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5229225"/>
          </a:xfrm>
          <a:solidFill>
            <a:schemeClr val="bg2"/>
          </a:solidFill>
        </p:spPr>
        <p:txBody>
          <a:bodyPr/>
          <a:lstStyle/>
          <a:p>
            <a:endParaRPr lang="en-US"/>
          </a:p>
        </p:txBody>
      </p:sp>
      <p:sp>
        <p:nvSpPr>
          <p:cNvPr id="2" name="Title 1"/>
          <p:cNvSpPr>
            <a:spLocks noGrp="1"/>
          </p:cNvSpPr>
          <p:nvPr>
            <p:ph type="title" hasCustomPrompt="1"/>
          </p:nvPr>
        </p:nvSpPr>
        <p:spPr>
          <a:xfrm>
            <a:off x="695325" y="5666004"/>
            <a:ext cx="10801350" cy="1008594"/>
          </a:xfrm>
        </p:spPr>
        <p:txBody>
          <a:bodyPr/>
          <a:lstStyle/>
          <a:p>
            <a:r>
              <a:rPr lang="en-US" dirty="0"/>
              <a:t>CLICK TO EDIT MASTER TITLE STYLE</a:t>
            </a:r>
          </a:p>
        </p:txBody>
      </p:sp>
    </p:spTree>
    <p:extLst>
      <p:ext uri="{BB962C8B-B14F-4D97-AF65-F5344CB8AC3E}">
        <p14:creationId xmlns:p14="http://schemas.microsoft.com/office/powerpoint/2010/main" val="72532446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62.Full_Screen_Imag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6858000"/>
          </a:xfrm>
          <a:solidFill>
            <a:schemeClr val="bg2"/>
          </a:solidFill>
        </p:spPr>
        <p:txBody>
          <a:bodyPr/>
          <a:lstStyle/>
          <a:p>
            <a:endParaRPr lang="en-US"/>
          </a:p>
        </p:txBody>
      </p:sp>
    </p:spTree>
    <p:extLst>
      <p:ext uri="{BB962C8B-B14F-4D97-AF65-F5344CB8AC3E}">
        <p14:creationId xmlns:p14="http://schemas.microsoft.com/office/powerpoint/2010/main" val="117113109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63.Full_Screen_Video">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6858000"/>
          </a:xfrm>
          <a:solidFill>
            <a:schemeClr val="bg2">
              <a:lumMod val="75000"/>
            </a:schemeClr>
          </a:solidFill>
        </p:spPr>
        <p:txBody>
          <a:bodyPr/>
          <a:lstStyle/>
          <a:p>
            <a:endParaRPr lang="en-US"/>
          </a:p>
        </p:txBody>
      </p:sp>
    </p:spTree>
    <p:extLst>
      <p:ext uri="{BB962C8B-B14F-4D97-AF65-F5344CB8AC3E}">
        <p14:creationId xmlns:p14="http://schemas.microsoft.com/office/powerpoint/2010/main" val="93534202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2.Title_Slide_Revers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3920153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6_2.Title_Slide_Revers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15631238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_2.Title_Slide_Reverse">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10815199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2.Title_Slide_Revers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208951066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3_2.Title_Slide_Revers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165032783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_2.Title_Slide_Reverse">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1009715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Title_With_Two_Char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Chart Placeholder 4"/>
          <p:cNvSpPr>
            <a:spLocks noGrp="1"/>
          </p:cNvSpPr>
          <p:nvPr>
            <p:ph type="chart" sz="quarter" idx="14"/>
          </p:nvPr>
        </p:nvSpPr>
        <p:spPr>
          <a:xfrm>
            <a:off x="695325" y="1628775"/>
            <a:ext cx="5221288" cy="4319588"/>
          </a:xfrm>
        </p:spPr>
        <p:txBody>
          <a:bodyPr/>
          <a:lstStyle/>
          <a:p>
            <a:endParaRPr lang="en-US" dirty="0"/>
          </a:p>
        </p:txBody>
      </p:sp>
      <p:sp>
        <p:nvSpPr>
          <p:cNvPr id="7" name="Chart Placeholder 4"/>
          <p:cNvSpPr>
            <a:spLocks noGrp="1"/>
          </p:cNvSpPr>
          <p:nvPr>
            <p:ph type="chart" sz="quarter" idx="15"/>
          </p:nvPr>
        </p:nvSpPr>
        <p:spPr>
          <a:xfrm>
            <a:off x="6275388" y="1628775"/>
            <a:ext cx="5221288" cy="4319588"/>
          </a:xfrm>
        </p:spPr>
        <p:txBody>
          <a:bodyPr/>
          <a:lstStyle/>
          <a:p>
            <a:endParaRPr lang="en-US" dirty="0"/>
          </a:p>
        </p:txBody>
      </p:sp>
    </p:spTree>
    <p:extLst>
      <p:ext uri="{BB962C8B-B14F-4D97-AF65-F5344CB8AC3E}">
        <p14:creationId xmlns:p14="http://schemas.microsoft.com/office/powerpoint/2010/main" val="1121558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JCDecaux_Logo">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2000" y="2738783"/>
            <a:ext cx="3048000" cy="879556"/>
          </a:xfrm>
          <a:prstGeom prst="rect">
            <a:avLst/>
          </a:prstGeom>
        </p:spPr>
      </p:pic>
    </p:spTree>
    <p:extLst>
      <p:ext uri="{BB962C8B-B14F-4D97-AF65-F5344CB8AC3E}">
        <p14:creationId xmlns:p14="http://schemas.microsoft.com/office/powerpoint/2010/main" val="1232577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Title_With_Two_Tabl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 name="Table Placeholder 3"/>
          <p:cNvSpPr>
            <a:spLocks noGrp="1"/>
          </p:cNvSpPr>
          <p:nvPr>
            <p:ph type="tbl" sz="quarter" idx="16"/>
          </p:nvPr>
        </p:nvSpPr>
        <p:spPr>
          <a:xfrm>
            <a:off x="695325" y="1628775"/>
            <a:ext cx="5400675" cy="4319588"/>
          </a:xfrm>
        </p:spPr>
        <p:txBody>
          <a:bodyPr/>
          <a:lstStyle/>
          <a:p>
            <a:endParaRPr lang="en-US"/>
          </a:p>
        </p:txBody>
      </p:sp>
      <p:sp>
        <p:nvSpPr>
          <p:cNvPr id="9" name="Table Placeholder 3"/>
          <p:cNvSpPr>
            <a:spLocks noGrp="1"/>
          </p:cNvSpPr>
          <p:nvPr>
            <p:ph type="tbl" sz="quarter" idx="17"/>
          </p:nvPr>
        </p:nvSpPr>
        <p:spPr>
          <a:xfrm>
            <a:off x="6275388" y="1630362"/>
            <a:ext cx="5400675" cy="4319588"/>
          </a:xfrm>
        </p:spPr>
        <p:txBody>
          <a:bodyPr/>
          <a:lstStyle/>
          <a:p>
            <a:endParaRPr lang="en-US"/>
          </a:p>
        </p:txBody>
      </p:sp>
    </p:spTree>
    <p:extLst>
      <p:ext uri="{BB962C8B-B14F-4D97-AF65-F5344CB8AC3E}">
        <p14:creationId xmlns:p14="http://schemas.microsoft.com/office/powerpoint/2010/main" val="152686082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5325" y="620181"/>
            <a:ext cx="10801350" cy="1008594"/>
          </a:xfrm>
          <a:prstGeom prst="rect">
            <a:avLst/>
          </a:prstGeom>
        </p:spPr>
        <p:txBody>
          <a:bodyPr vert="horz" lIns="0" tIns="0" rIns="0" bIns="0" rtlCol="0" anchor="t" anchorCtr="0">
            <a:normAutofit/>
          </a:bodyPr>
          <a:lstStyle/>
          <a:p>
            <a:r>
              <a:rPr lang="en-US" dirty="0"/>
              <a:t>CLICK TO EDIT MASTER TITLE STYLE CLICK TO EDIT MASTER TITLE STYLE</a:t>
            </a:r>
          </a:p>
        </p:txBody>
      </p:sp>
      <p:sp>
        <p:nvSpPr>
          <p:cNvPr id="3" name="Text Placeholder 2"/>
          <p:cNvSpPr>
            <a:spLocks noGrp="1"/>
          </p:cNvSpPr>
          <p:nvPr>
            <p:ph type="body" idx="1"/>
          </p:nvPr>
        </p:nvSpPr>
        <p:spPr>
          <a:xfrm>
            <a:off x="695326" y="1628775"/>
            <a:ext cx="10801349" cy="467995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3791824"/>
      </p:ext>
    </p:extLst>
  </p:cSld>
  <p:clrMap bg1="lt1" tx1="dk1" bg2="lt2" tx2="dk2" accent1="accent1" accent2="accent2" accent3="accent3" accent4="accent4" accent5="accent5" accent6="accent6" hlink="hlink" folHlink="folHlink"/>
  <p:sldLayoutIdLst>
    <p:sldLayoutId id="2147483649" r:id="rId1"/>
    <p:sldLayoutId id="2147483693" r:id="rId2"/>
    <p:sldLayoutId id="2147483705" r:id="rId3"/>
    <p:sldLayoutId id="2147483650" r:id="rId4"/>
    <p:sldLayoutId id="2147483677" r:id="rId5"/>
    <p:sldLayoutId id="2147483681" r:id="rId6"/>
    <p:sldLayoutId id="2147483687" r:id="rId7"/>
    <p:sldLayoutId id="2147483717" r:id="rId8"/>
    <p:sldLayoutId id="2147483703" r:id="rId9"/>
    <p:sldLayoutId id="2147483669" r:id="rId10"/>
    <p:sldLayoutId id="2147483715" r:id="rId11"/>
    <p:sldLayoutId id="2147483711" r:id="rId12"/>
    <p:sldLayoutId id="2147483712" r:id="rId13"/>
    <p:sldLayoutId id="2147483661" r:id="rId14"/>
    <p:sldLayoutId id="2147483706" r:id="rId15"/>
    <p:sldLayoutId id="2147483660" r:id="rId16"/>
    <p:sldLayoutId id="2147483707" r:id="rId17"/>
    <p:sldLayoutId id="2147483679" r:id="rId18"/>
    <p:sldLayoutId id="2147483701" r:id="rId19"/>
    <p:sldLayoutId id="2147483684" r:id="rId20"/>
    <p:sldLayoutId id="2147483663" r:id="rId21"/>
    <p:sldLayoutId id="2147483662" r:id="rId22"/>
    <p:sldLayoutId id="2147483665" r:id="rId23"/>
    <p:sldLayoutId id="2147483664" r:id="rId24"/>
    <p:sldLayoutId id="2147483708" r:id="rId25"/>
    <p:sldLayoutId id="2147483698" r:id="rId26"/>
    <p:sldLayoutId id="2147483691" r:id="rId27"/>
    <p:sldLayoutId id="2147483709" r:id="rId28"/>
    <p:sldLayoutId id="2147483674" r:id="rId29"/>
    <p:sldLayoutId id="2147483716" r:id="rId30"/>
    <p:sldLayoutId id="2147483683" r:id="rId31"/>
    <p:sldLayoutId id="2147483704" r:id="rId32"/>
    <p:sldLayoutId id="2147483699" r:id="rId33"/>
    <p:sldLayoutId id="2147483667" r:id="rId34"/>
    <p:sldLayoutId id="2147483666" r:id="rId35"/>
    <p:sldLayoutId id="2147483670" r:id="rId36"/>
    <p:sldLayoutId id="2147483673" r:id="rId37"/>
    <p:sldLayoutId id="2147483675" r:id="rId38"/>
    <p:sldLayoutId id="2147483676" r:id="rId39"/>
    <p:sldLayoutId id="2147483695" r:id="rId40"/>
    <p:sldLayoutId id="2147483710" r:id="rId41"/>
    <p:sldLayoutId id="2147483700" r:id="rId42"/>
    <p:sldLayoutId id="2147483696" r:id="rId43"/>
    <p:sldLayoutId id="2147483697" r:id="rId44"/>
    <p:sldLayoutId id="2147483671" r:id="rId45"/>
    <p:sldLayoutId id="2147483702" r:id="rId46"/>
    <p:sldLayoutId id="2147483654" r:id="rId47"/>
    <p:sldLayoutId id="2147483655" r:id="rId48"/>
    <p:sldLayoutId id="2147483668" r:id="rId49"/>
    <p:sldLayoutId id="2147483653" r:id="rId50"/>
    <p:sldLayoutId id="2147483672" r:id="rId51"/>
    <p:sldLayoutId id="2147483659" r:id="rId52"/>
    <p:sldLayoutId id="2147483689" r:id="rId53"/>
    <p:sldLayoutId id="2147483690" r:id="rId54"/>
    <p:sldLayoutId id="2147483713" r:id="rId55"/>
    <p:sldLayoutId id="2147483678" r:id="rId56"/>
    <p:sldLayoutId id="2147483694" r:id="rId57"/>
    <p:sldLayoutId id="2147483685" r:id="rId58"/>
    <p:sldLayoutId id="2147483692" r:id="rId59"/>
    <p:sldLayoutId id="2147483658" r:id="rId60"/>
    <p:sldLayoutId id="2147483686" r:id="rId61"/>
    <p:sldLayoutId id="2147483657" r:id="rId62"/>
    <p:sldLayoutId id="2147483680" r:id="rId63"/>
    <p:sldLayoutId id="2147483718" r:id="rId64"/>
    <p:sldLayoutId id="2147483723" r:id="rId65"/>
    <p:sldLayoutId id="2147483722" r:id="rId66"/>
    <p:sldLayoutId id="2147483719" r:id="rId67"/>
    <p:sldLayoutId id="2147483720" r:id="rId68"/>
    <p:sldLayoutId id="2147483721" r:id="rId69"/>
  </p:sldLayoutIdLst>
  <p:hf sldNum="0" hdr="0" ftr="0" dt="0"/>
  <p:txStyles>
    <p:titleStyle>
      <a:lvl1pPr algn="l" defTabSz="914400" rtl="0" eaLnBrk="1" latinLnBrk="0" hangingPunct="1">
        <a:lnSpc>
          <a:spcPct val="85000"/>
        </a:lnSpc>
        <a:spcBef>
          <a:spcPct val="0"/>
        </a:spcBef>
        <a:buNone/>
        <a:defRPr sz="2800" b="1" kern="1200" spc="300">
          <a:solidFill>
            <a:srgbClr val="26262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613" userDrawn="1">
          <p15:clr>
            <a:srgbClr val="F26B43"/>
          </p15:clr>
        </p15:guide>
        <p15:guide id="4" pos="3386" userDrawn="1">
          <p15:clr>
            <a:srgbClr val="F26B43"/>
          </p15:clr>
        </p15:guide>
        <p15:guide id="5" pos="3160" userDrawn="1">
          <p15:clr>
            <a:srgbClr val="F26B43"/>
          </p15:clr>
        </p15:guide>
        <p15:guide id="6" pos="2933" userDrawn="1">
          <p15:clr>
            <a:srgbClr val="F26B43"/>
          </p15:clr>
        </p15:guide>
        <p15:guide id="7" pos="2706" userDrawn="1">
          <p15:clr>
            <a:srgbClr val="F26B43"/>
          </p15:clr>
        </p15:guide>
        <p15:guide id="8" pos="2479" userDrawn="1">
          <p15:clr>
            <a:srgbClr val="F26B43"/>
          </p15:clr>
        </p15:guide>
        <p15:guide id="9" pos="2252" userDrawn="1">
          <p15:clr>
            <a:srgbClr val="F26B43"/>
          </p15:clr>
        </p15:guide>
        <p15:guide id="10" pos="2026" userDrawn="1">
          <p15:clr>
            <a:srgbClr val="F26B43"/>
          </p15:clr>
        </p15:guide>
        <p15:guide id="11" pos="1799" userDrawn="1">
          <p15:clr>
            <a:srgbClr val="F26B43"/>
          </p15:clr>
        </p15:guide>
        <p15:guide id="12" pos="1572" userDrawn="1">
          <p15:clr>
            <a:srgbClr val="F26B43"/>
          </p15:clr>
        </p15:guide>
        <p15:guide id="13" pos="1345" userDrawn="1">
          <p15:clr>
            <a:srgbClr val="F26B43"/>
          </p15:clr>
        </p15:guide>
        <p15:guide id="14" pos="1118" userDrawn="1">
          <p15:clr>
            <a:srgbClr val="F26B43"/>
          </p15:clr>
        </p15:guide>
        <p15:guide id="15" pos="892" userDrawn="1">
          <p15:clr>
            <a:srgbClr val="F26B43"/>
          </p15:clr>
        </p15:guide>
        <p15:guide id="16" pos="665" userDrawn="1">
          <p15:clr>
            <a:srgbClr val="F26B43"/>
          </p15:clr>
        </p15:guide>
        <p15:guide id="17" pos="438" userDrawn="1">
          <p15:clr>
            <a:srgbClr val="F26B43"/>
          </p15:clr>
        </p15:guide>
        <p15:guide id="18" pos="211" userDrawn="1">
          <p15:clr>
            <a:srgbClr val="F26B43"/>
          </p15:clr>
        </p15:guide>
        <p15:guide id="20" pos="4067" userDrawn="1">
          <p15:clr>
            <a:srgbClr val="F26B43"/>
          </p15:clr>
        </p15:guide>
        <p15:guide id="21" pos="4294" userDrawn="1">
          <p15:clr>
            <a:srgbClr val="F26B43"/>
          </p15:clr>
        </p15:guide>
        <p15:guide id="22" pos="4520" userDrawn="1">
          <p15:clr>
            <a:srgbClr val="F26B43"/>
          </p15:clr>
        </p15:guide>
        <p15:guide id="23" pos="4747" userDrawn="1">
          <p15:clr>
            <a:srgbClr val="F26B43"/>
          </p15:clr>
        </p15:guide>
        <p15:guide id="24" pos="4974" userDrawn="1">
          <p15:clr>
            <a:srgbClr val="F26B43"/>
          </p15:clr>
        </p15:guide>
        <p15:guide id="25" pos="5201" userDrawn="1">
          <p15:clr>
            <a:srgbClr val="F26B43"/>
          </p15:clr>
        </p15:guide>
        <p15:guide id="26" pos="5428" userDrawn="1">
          <p15:clr>
            <a:srgbClr val="F26B43"/>
          </p15:clr>
        </p15:guide>
        <p15:guide id="27" pos="5654" userDrawn="1">
          <p15:clr>
            <a:srgbClr val="F26B43"/>
          </p15:clr>
        </p15:guide>
        <p15:guide id="28" pos="5881" userDrawn="1">
          <p15:clr>
            <a:srgbClr val="F26B43"/>
          </p15:clr>
        </p15:guide>
        <p15:guide id="29" pos="6108" userDrawn="1">
          <p15:clr>
            <a:srgbClr val="F26B43"/>
          </p15:clr>
        </p15:guide>
        <p15:guide id="30" pos="6335" userDrawn="1">
          <p15:clr>
            <a:srgbClr val="F26B43"/>
          </p15:clr>
        </p15:guide>
        <p15:guide id="31" pos="6562" userDrawn="1">
          <p15:clr>
            <a:srgbClr val="F26B43"/>
          </p15:clr>
        </p15:guide>
        <p15:guide id="32" pos="6788" userDrawn="1">
          <p15:clr>
            <a:srgbClr val="F26B43"/>
          </p15:clr>
        </p15:guide>
        <p15:guide id="33" pos="7015" userDrawn="1">
          <p15:clr>
            <a:srgbClr val="F26B43"/>
          </p15:clr>
        </p15:guide>
        <p15:guide id="34" pos="7242" userDrawn="1">
          <p15:clr>
            <a:srgbClr val="F26B43"/>
          </p15:clr>
        </p15:guide>
        <p15:guide id="35" pos="7469" userDrawn="1">
          <p15:clr>
            <a:srgbClr val="F26B43"/>
          </p15:clr>
        </p15:guide>
        <p15:guide id="36" pos="7680" userDrawn="1">
          <p15:clr>
            <a:srgbClr val="F26B43"/>
          </p15:clr>
        </p15:guide>
        <p15:guide id="37" userDrawn="1">
          <p15:clr>
            <a:srgbClr val="F26B43"/>
          </p15:clr>
        </p15:guide>
        <p15:guide id="38" orient="horz" pos="1933" userDrawn="1">
          <p15:clr>
            <a:srgbClr val="F26B43"/>
          </p15:clr>
        </p15:guide>
        <p15:guide id="39" orient="horz" pos="1706" userDrawn="1">
          <p15:clr>
            <a:srgbClr val="F26B43"/>
          </p15:clr>
        </p15:guide>
        <p15:guide id="40" orient="horz" pos="1480" userDrawn="1">
          <p15:clr>
            <a:srgbClr val="F26B43"/>
          </p15:clr>
        </p15:guide>
        <p15:guide id="41" orient="horz" pos="1253" userDrawn="1">
          <p15:clr>
            <a:srgbClr val="F26B43"/>
          </p15:clr>
        </p15:guide>
        <p15:guide id="42" orient="horz" pos="1026" userDrawn="1">
          <p15:clr>
            <a:srgbClr val="F26B43"/>
          </p15:clr>
        </p15:guide>
        <p15:guide id="43" orient="horz" pos="799" userDrawn="1">
          <p15:clr>
            <a:srgbClr val="F26B43"/>
          </p15:clr>
        </p15:guide>
        <p15:guide id="44" orient="horz" pos="572" userDrawn="1">
          <p15:clr>
            <a:srgbClr val="F26B43"/>
          </p15:clr>
        </p15:guide>
        <p15:guide id="45" orient="horz" pos="346" userDrawn="1">
          <p15:clr>
            <a:srgbClr val="F26B43"/>
          </p15:clr>
        </p15:guide>
        <p15:guide id="46" orient="horz" pos="119" userDrawn="1">
          <p15:clr>
            <a:srgbClr val="F26B43"/>
          </p15:clr>
        </p15:guide>
        <p15:guide id="47" orient="horz" userDrawn="1">
          <p15:clr>
            <a:srgbClr val="F26B43"/>
          </p15:clr>
        </p15:guide>
        <p15:guide id="48" orient="horz" pos="4320" userDrawn="1">
          <p15:clr>
            <a:srgbClr val="F26B43"/>
          </p15:clr>
        </p15:guide>
        <p15:guide id="49" orient="horz" pos="2387" userDrawn="1">
          <p15:clr>
            <a:srgbClr val="F26B43"/>
          </p15:clr>
        </p15:guide>
        <p15:guide id="50" orient="horz" pos="2614" userDrawn="1">
          <p15:clr>
            <a:srgbClr val="F26B43"/>
          </p15:clr>
        </p15:guide>
        <p15:guide id="51" orient="horz" pos="2840" userDrawn="1">
          <p15:clr>
            <a:srgbClr val="F26B43"/>
          </p15:clr>
        </p15:guide>
        <p15:guide id="52" orient="horz" pos="3067" userDrawn="1">
          <p15:clr>
            <a:srgbClr val="F26B43"/>
          </p15:clr>
        </p15:guide>
        <p15:guide id="53" orient="horz" pos="3294" userDrawn="1">
          <p15:clr>
            <a:srgbClr val="F26B43"/>
          </p15:clr>
        </p15:guide>
        <p15:guide id="54" orient="horz" pos="3521" userDrawn="1">
          <p15:clr>
            <a:srgbClr val="F26B43"/>
          </p15:clr>
        </p15:guide>
        <p15:guide id="55" orient="horz" pos="3748" userDrawn="1">
          <p15:clr>
            <a:srgbClr val="F26B43"/>
          </p15:clr>
        </p15:guide>
        <p15:guide id="56" orient="horz" pos="3974" userDrawn="1">
          <p15:clr>
            <a:srgbClr val="F26B43"/>
          </p15:clr>
        </p15:guide>
        <p15:guide id="57" orient="horz" pos="4201" userDrawn="1">
          <p15:clr>
            <a:srgbClr val="F26B43"/>
          </p15:clr>
        </p15:guide>
        <p15:guide id="58" pos="3500" userDrawn="1">
          <p15:clr>
            <a:srgbClr val="F26B43"/>
          </p15:clr>
        </p15:guide>
        <p15:guide id="59" pos="3953" userDrawn="1">
          <p15:clr>
            <a:srgbClr val="F26B43"/>
          </p15:clr>
        </p15:guide>
        <p15:guide id="60" pos="3727" userDrawn="1">
          <p15:clr>
            <a:srgbClr val="F26B43"/>
          </p15:clr>
        </p15:guide>
        <p15:guide id="61" pos="4180" userDrawn="1">
          <p15:clr>
            <a:srgbClr val="F26B43"/>
          </p15:clr>
        </p15:guide>
        <p15:guide id="62" orient="horz" pos="2047" userDrawn="1">
          <p15:clr>
            <a:srgbClr val="F26B43"/>
          </p15:clr>
        </p15:guide>
        <p15:guide id="63" orient="horz" pos="2273" userDrawn="1">
          <p15:clr>
            <a:srgbClr val="F26B43"/>
          </p15:clr>
        </p15:guide>
        <p15:guide id="64" pos="98" userDrawn="1">
          <p15:clr>
            <a:srgbClr val="F26B43"/>
          </p15:clr>
        </p15:guide>
        <p15:guide id="65" pos="7582" userDrawn="1">
          <p15:clr>
            <a:srgbClr val="F26B43"/>
          </p15:clr>
        </p15:guide>
        <p15:guide id="66" orient="horz" pos="4088" userDrawn="1">
          <p15:clr>
            <a:srgbClr val="F26B43"/>
          </p15:clr>
        </p15:guide>
        <p15:guide id="67" orient="horz" pos="1820" userDrawn="1">
          <p15:clr>
            <a:srgbClr val="F26B43"/>
          </p15:clr>
        </p15:guide>
        <p15:guide id="68" pos="5541" userDrawn="1">
          <p15:clr>
            <a:srgbClr val="F26B43"/>
          </p15:clr>
        </p15:guide>
        <p15:guide id="69" pos="3273" userDrawn="1">
          <p15:clr>
            <a:srgbClr val="F26B43"/>
          </p15:clr>
        </p15:guide>
        <p15:guide id="70" pos="6221" userDrawn="1">
          <p15:clr>
            <a:srgbClr val="F26B43"/>
          </p15:clr>
        </p15:guide>
        <p15:guide id="71" pos="5995" userDrawn="1">
          <p15:clr>
            <a:srgbClr val="F26B43"/>
          </p15:clr>
        </p15:guide>
        <p15:guide id="72" pos="2593" userDrawn="1">
          <p15:clr>
            <a:srgbClr val="F26B43"/>
          </p15:clr>
        </p15:guide>
        <p15:guide id="73" pos="5087" userDrawn="1">
          <p15:clr>
            <a:srgbClr val="F26B43"/>
          </p15:clr>
        </p15:guide>
        <p15:guide id="74" pos="325" userDrawn="1">
          <p15:clr>
            <a:srgbClr val="F26B43"/>
          </p15:clr>
        </p15:guide>
        <p15:guide id="75" pos="7355" userDrawn="1">
          <p15:clr>
            <a:srgbClr val="F26B43"/>
          </p15:clr>
        </p15:guide>
        <p15:guide id="76" pos="2139" userDrawn="1">
          <p15:clr>
            <a:srgbClr val="F26B43"/>
          </p15:clr>
        </p15:guide>
        <p15:guide id="77" pos="1912" userDrawn="1">
          <p15:clr>
            <a:srgbClr val="F26B43"/>
          </p15:clr>
        </p15:guide>
        <p15:guide id="78" pos="2366" userDrawn="1">
          <p15:clr>
            <a:srgbClr val="F26B43"/>
          </p15:clr>
        </p15:guide>
        <p15:guide id="79" pos="5768" userDrawn="1">
          <p15:clr>
            <a:srgbClr val="F26B43"/>
          </p15:clr>
        </p15:guide>
        <p15:guide id="80" pos="1685" userDrawn="1">
          <p15:clr>
            <a:srgbClr val="F26B43"/>
          </p15:clr>
        </p15:guide>
        <p15:guide id="81" pos="2819" userDrawn="1">
          <p15:clr>
            <a:srgbClr val="F26B43"/>
          </p15:clr>
        </p15:guide>
        <p15:guide id="82" pos="3046" userDrawn="1">
          <p15:clr>
            <a:srgbClr val="F26B43"/>
          </p15:clr>
        </p15:guide>
        <p15:guide id="83" orient="horz" pos="232" userDrawn="1">
          <p15:clr>
            <a:srgbClr val="F26B43"/>
          </p15:clr>
        </p15:guide>
        <p15:guide id="84" orient="horz" pos="2954" userDrawn="1">
          <p15:clr>
            <a:srgbClr val="F26B43"/>
          </p15:clr>
        </p15:guide>
        <p15:guide id="85" orient="horz" pos="318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95325" y="310692"/>
            <a:ext cx="5221288" cy="1008594"/>
          </a:xfrm>
        </p:spPr>
        <p:txBody>
          <a:bodyPr>
            <a:normAutofit fontScale="90000"/>
          </a:bodyPr>
          <a:lstStyle/>
          <a:p>
            <a:r>
              <a:rPr lang="en-US" dirty="0">
                <a:solidFill>
                  <a:schemeClr val="tx1">
                    <a:lumMod val="75000"/>
                    <a:lumOff val="25000"/>
                  </a:schemeClr>
                </a:solidFill>
              </a:rPr>
              <a:t>The Refill Channel: awareness and </a:t>
            </a:r>
            <a:r>
              <a:rPr lang="en-US" dirty="0" err="1">
                <a:solidFill>
                  <a:schemeClr val="tx1">
                    <a:lumMod val="75000"/>
                    <a:lumOff val="25000"/>
                  </a:schemeClr>
                </a:solidFill>
              </a:rPr>
              <a:t>behavioural</a:t>
            </a:r>
            <a:r>
              <a:rPr lang="en-US" dirty="0">
                <a:solidFill>
                  <a:schemeClr val="tx1">
                    <a:lumMod val="75000"/>
                    <a:lumOff val="25000"/>
                  </a:schemeClr>
                </a:solidFill>
              </a:rPr>
              <a:t> change</a:t>
            </a:r>
          </a:p>
        </p:txBody>
      </p:sp>
      <p:sp>
        <p:nvSpPr>
          <p:cNvPr id="4" name="Content Placeholder 3"/>
          <p:cNvSpPr>
            <a:spLocks noGrp="1"/>
          </p:cNvSpPr>
          <p:nvPr>
            <p:ph idx="1"/>
          </p:nvPr>
        </p:nvSpPr>
        <p:spPr>
          <a:xfrm>
            <a:off x="695326" y="1572503"/>
            <a:ext cx="5221287" cy="4679950"/>
          </a:xfrm>
        </p:spPr>
        <p:txBody>
          <a:bodyPr/>
          <a:lstStyle/>
          <a:p>
            <a:pPr marL="0" indent="0">
              <a:buNone/>
            </a:pPr>
            <a:r>
              <a:rPr lang="en-US" b="1" dirty="0">
                <a:solidFill>
                  <a:schemeClr val="tx1">
                    <a:lumMod val="75000"/>
                    <a:lumOff val="25000"/>
                  </a:schemeClr>
                </a:solidFill>
              </a:rPr>
              <a:t>CAMPAIGN OBJECTIVES:</a:t>
            </a:r>
          </a:p>
          <a:p>
            <a:r>
              <a:rPr lang="en-US" dirty="0">
                <a:solidFill>
                  <a:schemeClr val="tx1">
                    <a:lumMod val="75000"/>
                    <a:lumOff val="25000"/>
                  </a:schemeClr>
                </a:solidFill>
              </a:rPr>
              <a:t>Raise awareness of scale of plastic pollution</a:t>
            </a:r>
          </a:p>
          <a:p>
            <a:r>
              <a:rPr lang="en-US" dirty="0">
                <a:solidFill>
                  <a:schemeClr val="tx1">
                    <a:lumMod val="75000"/>
                    <a:lumOff val="25000"/>
                  </a:schemeClr>
                </a:solidFill>
              </a:rPr>
              <a:t>Encourage consumers to switch from single use plastic to refillable bottles</a:t>
            </a:r>
          </a:p>
          <a:p>
            <a:r>
              <a:rPr lang="en-US" dirty="0">
                <a:solidFill>
                  <a:schemeClr val="tx1">
                    <a:lumMod val="75000"/>
                    <a:lumOff val="25000"/>
                  </a:schemeClr>
                </a:solidFill>
              </a:rPr>
              <a:t>Raise awareness of Refill Stations</a:t>
            </a:r>
          </a:p>
          <a:p>
            <a:r>
              <a:rPr lang="en-US" dirty="0">
                <a:solidFill>
                  <a:schemeClr val="tx1">
                    <a:lumMod val="75000"/>
                    <a:lumOff val="25000"/>
                  </a:schemeClr>
                </a:solidFill>
              </a:rPr>
              <a:t>Encourage Refill app downloads</a:t>
            </a:r>
          </a:p>
          <a:p>
            <a:r>
              <a:rPr lang="en-US" dirty="0">
                <a:solidFill>
                  <a:schemeClr val="tx1">
                    <a:lumMod val="75000"/>
                    <a:lumOff val="25000"/>
                  </a:schemeClr>
                </a:solidFill>
              </a:rPr>
              <a:t>Highlight role of Refill Channel sponsors</a:t>
            </a:r>
          </a:p>
          <a:p>
            <a:pPr marL="0" indent="0">
              <a:buNone/>
            </a:pPr>
            <a:endParaRPr lang="en-US" sz="1900" b="1" dirty="0">
              <a:solidFill>
                <a:schemeClr val="tx1">
                  <a:lumMod val="75000"/>
                  <a:lumOff val="25000"/>
                </a:schemeClr>
              </a:solidFill>
            </a:endParaRPr>
          </a:p>
          <a:p>
            <a:pPr marL="0" indent="0">
              <a:buNone/>
            </a:pPr>
            <a:r>
              <a:rPr lang="en-US" b="1" dirty="0">
                <a:solidFill>
                  <a:schemeClr val="tx1">
                    <a:lumMod val="75000"/>
                    <a:lumOff val="25000"/>
                  </a:schemeClr>
                </a:solidFill>
              </a:rPr>
              <a:t>CAMPAIGN DETAILS:</a:t>
            </a:r>
          </a:p>
          <a:p>
            <a:r>
              <a:rPr lang="en-GB" dirty="0">
                <a:solidFill>
                  <a:schemeClr val="tx1">
                    <a:lumMod val="75000"/>
                    <a:lumOff val="25000"/>
                  </a:schemeClr>
                </a:solidFill>
              </a:rPr>
              <a:t>Rail, One New Change and Bristol City Centre Channels</a:t>
            </a:r>
          </a:p>
          <a:p>
            <a:r>
              <a:rPr lang="en-GB" dirty="0">
                <a:solidFill>
                  <a:schemeClr val="tx1">
                    <a:lumMod val="75000"/>
                    <a:lumOff val="25000"/>
                  </a:schemeClr>
                </a:solidFill>
              </a:rPr>
              <a:t>Eight days running up to National Refill Day 19</a:t>
            </a:r>
            <a:r>
              <a:rPr lang="en-GB" baseline="30000" dirty="0">
                <a:solidFill>
                  <a:schemeClr val="tx1">
                    <a:lumMod val="75000"/>
                    <a:lumOff val="25000"/>
                  </a:schemeClr>
                </a:solidFill>
              </a:rPr>
              <a:t>th</a:t>
            </a:r>
            <a:r>
              <a:rPr lang="en-GB" dirty="0">
                <a:solidFill>
                  <a:schemeClr val="tx1">
                    <a:lumMod val="75000"/>
                    <a:lumOff val="25000"/>
                  </a:schemeClr>
                </a:solidFill>
              </a:rPr>
              <a:t> June</a:t>
            </a:r>
          </a:p>
          <a:p>
            <a:r>
              <a:rPr lang="en-GB" dirty="0">
                <a:solidFill>
                  <a:schemeClr val="tx1">
                    <a:lumMod val="75000"/>
                    <a:lumOff val="25000"/>
                  </a:schemeClr>
                </a:solidFill>
              </a:rPr>
              <a:t>4.2 million impressions</a:t>
            </a:r>
          </a:p>
          <a:p>
            <a:endParaRPr lang="en-US" sz="1900" dirty="0">
              <a:solidFill>
                <a:schemeClr val="tx1">
                  <a:lumMod val="75000"/>
                  <a:lumOff val="25000"/>
                </a:schemeClr>
              </a:solidFill>
            </a:endParaRPr>
          </a:p>
          <a:p>
            <a:endParaRPr lang="en-US" sz="1900" dirty="0">
              <a:solidFill>
                <a:schemeClr val="tx1">
                  <a:lumMod val="75000"/>
                  <a:lumOff val="25000"/>
                </a:schemeClr>
              </a:solidFill>
            </a:endParaRPr>
          </a:p>
          <a:p>
            <a:endParaRPr lang="en-US" sz="1900" dirty="0">
              <a:solidFill>
                <a:schemeClr val="tx1">
                  <a:lumMod val="75000"/>
                  <a:lumOff val="25000"/>
                </a:schemeClr>
              </a:solidFill>
            </a:endParaRPr>
          </a:p>
        </p:txBody>
      </p:sp>
      <p:sp>
        <p:nvSpPr>
          <p:cNvPr id="9" name="Text Placeholder 8"/>
          <p:cNvSpPr>
            <a:spLocks noGrp="1"/>
          </p:cNvSpPr>
          <p:nvPr>
            <p:ph type="body" sz="quarter" idx="13"/>
          </p:nvPr>
        </p:nvSpPr>
        <p:spPr/>
        <p:txBody>
          <a:bodyPr/>
          <a:lstStyle/>
          <a:p>
            <a:endParaRPr lang="en-GB"/>
          </a:p>
        </p:txBody>
      </p:sp>
      <p:pic>
        <p:nvPicPr>
          <p:cNvPr id="5" name="Picture Placeholder 4"/>
          <p:cNvPicPr>
            <a:picLocks noGrp="1" noChangeAspect="1"/>
          </p:cNvPicPr>
          <p:nvPr>
            <p:ph type="pic" sz="quarter" idx="14"/>
          </p:nvPr>
        </p:nvPicPr>
        <p:blipFill rotWithShape="1">
          <a:blip r:embed="rId2"/>
          <a:srcRect l="30110" r="10642"/>
          <a:stretch/>
        </p:blipFill>
        <p:spPr/>
      </p:pic>
    </p:spTree>
    <p:extLst>
      <p:ext uri="{BB962C8B-B14F-4D97-AF65-F5344CB8AC3E}">
        <p14:creationId xmlns:p14="http://schemas.microsoft.com/office/powerpoint/2010/main" val="1886843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275387" y="254421"/>
            <a:ext cx="5221288" cy="1008594"/>
          </a:xfrm>
        </p:spPr>
        <p:txBody>
          <a:bodyPr>
            <a:normAutofit/>
          </a:bodyPr>
          <a:lstStyle/>
          <a:p>
            <a:r>
              <a:rPr lang="en-US" dirty="0"/>
              <a:t>Research proving campaign effectiveness</a:t>
            </a:r>
          </a:p>
        </p:txBody>
      </p:sp>
      <p:sp>
        <p:nvSpPr>
          <p:cNvPr id="4" name="Content Placeholder 3"/>
          <p:cNvSpPr>
            <a:spLocks noGrp="1"/>
          </p:cNvSpPr>
          <p:nvPr>
            <p:ph idx="1"/>
          </p:nvPr>
        </p:nvSpPr>
        <p:spPr>
          <a:xfrm>
            <a:off x="6275388" y="1263015"/>
            <a:ext cx="5221287" cy="4679950"/>
          </a:xfrm>
        </p:spPr>
        <p:txBody>
          <a:bodyPr/>
          <a:lstStyle/>
          <a:p>
            <a:pPr marL="0" indent="0">
              <a:buNone/>
            </a:pPr>
            <a:r>
              <a:rPr lang="en-US" b="1" dirty="0"/>
              <a:t>CAMPAIGN RESULTS:</a:t>
            </a:r>
          </a:p>
          <a:p>
            <a:r>
              <a:rPr lang="en-US" sz="1900" b="1" dirty="0"/>
              <a:t>Well received: </a:t>
            </a:r>
            <a:r>
              <a:rPr lang="en-US" sz="1900" dirty="0"/>
              <a:t>54% of respondents believe this is an ‘important’ campaign; 39% agree it’s a ‘great free initiative for the public’</a:t>
            </a:r>
          </a:p>
          <a:p>
            <a:r>
              <a:rPr lang="en-US" sz="1900" b="1" dirty="0"/>
              <a:t>Driving positive perceptions:</a:t>
            </a:r>
          </a:p>
          <a:p>
            <a:pPr lvl="1"/>
            <a:r>
              <a:rPr lang="en-US" sz="1900" dirty="0"/>
              <a:t>48% agree Refill is ‘for everyone’ (+4%)</a:t>
            </a:r>
          </a:p>
          <a:p>
            <a:pPr lvl="1"/>
            <a:r>
              <a:rPr lang="en-US" sz="1900" dirty="0"/>
              <a:t>33% are ‘likely to use </a:t>
            </a:r>
            <a:r>
              <a:rPr lang="en-US" sz="1900" dirty="0" err="1"/>
              <a:t>Robeco’s</a:t>
            </a:r>
            <a:r>
              <a:rPr lang="en-US" sz="1900" dirty="0"/>
              <a:t> services’ (+22%)</a:t>
            </a:r>
          </a:p>
          <a:p>
            <a:pPr lvl="1"/>
            <a:r>
              <a:rPr lang="en-US" sz="1900" dirty="0"/>
              <a:t>48% agree </a:t>
            </a:r>
            <a:r>
              <a:rPr lang="en-US" sz="1900" dirty="0" err="1"/>
              <a:t>Chilly’s</a:t>
            </a:r>
            <a:r>
              <a:rPr lang="en-US" sz="1900" dirty="0"/>
              <a:t> ‘cares about the environment’ (+20%)</a:t>
            </a:r>
          </a:p>
          <a:p>
            <a:r>
              <a:rPr lang="en-US" sz="1900" b="1" dirty="0"/>
              <a:t>Encouraging action:</a:t>
            </a:r>
          </a:p>
          <a:p>
            <a:pPr lvl="1"/>
            <a:r>
              <a:rPr lang="en-US" sz="1900" dirty="0"/>
              <a:t>35% will find out more about Refill and City to Sea (+21%)</a:t>
            </a:r>
          </a:p>
          <a:p>
            <a:pPr lvl="1"/>
            <a:r>
              <a:rPr lang="en-US" sz="1900" dirty="0"/>
              <a:t>33% will recommend (+6%)</a:t>
            </a:r>
          </a:p>
          <a:p>
            <a:pPr lvl="1"/>
            <a:r>
              <a:rPr lang="en-US" sz="1900" dirty="0"/>
              <a:t>28% will download the Refill app</a:t>
            </a:r>
          </a:p>
          <a:p>
            <a:pPr lvl="1"/>
            <a:r>
              <a:rPr lang="en-US" sz="1900" dirty="0"/>
              <a:t>19% will comment on social media about the campaign (+12%)</a:t>
            </a:r>
          </a:p>
        </p:txBody>
      </p:sp>
      <p:sp>
        <p:nvSpPr>
          <p:cNvPr id="2" name="Text Placeholder 1"/>
          <p:cNvSpPr>
            <a:spLocks noGrp="1"/>
          </p:cNvSpPr>
          <p:nvPr>
            <p:ph type="body" sz="quarter" idx="13"/>
          </p:nvPr>
        </p:nvSpPr>
        <p:spPr>
          <a:xfrm flipH="1">
            <a:off x="6275387" y="6654165"/>
            <a:ext cx="5221287" cy="360362"/>
          </a:xfrm>
        </p:spPr>
        <p:txBody>
          <a:bodyPr/>
          <a:lstStyle/>
          <a:p>
            <a:r>
              <a:rPr lang="en-GB" dirty="0"/>
              <a:t>Source: </a:t>
            </a:r>
            <a:r>
              <a:rPr lang="en-GB" dirty="0" err="1"/>
              <a:t>MyConnections</a:t>
            </a:r>
            <a:r>
              <a:rPr lang="en-GB" dirty="0"/>
              <a:t> 2019, test vs control</a:t>
            </a:r>
          </a:p>
        </p:txBody>
      </p:sp>
      <p:pic>
        <p:nvPicPr>
          <p:cNvPr id="7" name="Picture Placeholder 6"/>
          <p:cNvPicPr>
            <a:picLocks noGrp="1" noChangeAspect="1"/>
          </p:cNvPicPr>
          <p:nvPr>
            <p:ph type="pic" sz="quarter" idx="14"/>
          </p:nvPr>
        </p:nvPicPr>
        <p:blipFill rotWithShape="1">
          <a:blip r:embed="rId2"/>
          <a:srcRect l="24462" r="16278"/>
          <a:stretch/>
        </p:blipFill>
        <p:spPr/>
      </p:pic>
    </p:spTree>
    <p:extLst>
      <p:ext uri="{BB962C8B-B14F-4D97-AF65-F5344CB8AC3E}">
        <p14:creationId xmlns:p14="http://schemas.microsoft.com/office/powerpoint/2010/main" val="3433241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idx="1"/>
          </p:nvPr>
        </p:nvSpPr>
        <p:spPr>
          <a:xfrm>
            <a:off x="695327" y="3754120"/>
            <a:ext cx="5400674" cy="2879724"/>
          </a:xfrm>
          <a:prstGeom prst="rect">
            <a:avLst/>
          </a:prstGeom>
        </p:spPr>
        <p:txBody>
          <a:bodyPr>
            <a:normAutofit/>
          </a:bodyPr>
          <a:lstStyle/>
          <a:p>
            <a:pPr marL="0" indent="0">
              <a:buNone/>
            </a:pPr>
            <a:r>
              <a:rPr lang="en-US" i="1" dirty="0"/>
              <a:t>“Our aim for the Refill Channel was to demonstrate to consumers that </a:t>
            </a:r>
            <a:r>
              <a:rPr lang="en-US" i="1" dirty="0" err="1"/>
              <a:t>reusables</a:t>
            </a:r>
            <a:r>
              <a:rPr lang="en-US" i="1" dirty="0"/>
              <a:t> are a straightforward alternative to single-use plastics. Running multiple messages in the locations where we know consumers often buy single-use plastic water bottles has really helped us reach a new audience, and drive </a:t>
            </a:r>
            <a:r>
              <a:rPr lang="en-US" i="1" dirty="0" err="1"/>
              <a:t>behavioural</a:t>
            </a:r>
            <a:r>
              <a:rPr lang="en-US" i="1" dirty="0"/>
              <a:t> change, preventing plastic pollution at source.”</a:t>
            </a:r>
            <a:endParaRPr lang="en-GB" dirty="0"/>
          </a:p>
        </p:txBody>
      </p:sp>
      <p:sp>
        <p:nvSpPr>
          <p:cNvPr id="10" name="Content Placeholder 8"/>
          <p:cNvSpPr>
            <a:spLocks noGrp="1"/>
          </p:cNvSpPr>
          <p:nvPr>
            <p:ph idx="14"/>
          </p:nvPr>
        </p:nvSpPr>
        <p:spPr>
          <a:xfrm>
            <a:off x="6456363" y="3754120"/>
            <a:ext cx="5040312" cy="2879724"/>
          </a:xfrm>
          <a:prstGeom prst="rect">
            <a:avLst/>
          </a:prstGeom>
        </p:spPr>
        <p:txBody>
          <a:bodyPr>
            <a:normAutofit/>
          </a:bodyPr>
          <a:lstStyle/>
          <a:p>
            <a:pPr marL="0" indent="0" algn="ctr">
              <a:buNone/>
            </a:pPr>
            <a:r>
              <a:rPr lang="en-US" i="1" dirty="0"/>
              <a:t>“The Refill Channel campaign aligned perfectly with </a:t>
            </a:r>
            <a:r>
              <a:rPr lang="en-US" i="1" dirty="0" err="1"/>
              <a:t>Robeco’s</a:t>
            </a:r>
            <a:r>
              <a:rPr lang="en-US" i="1" dirty="0"/>
              <a:t> sustainability culture, which underpins our partnership with City to Sea. Research and feedback show that the objectives for this campaign have been achieved, with, for us, the additional benefit of reaching more consumers with </a:t>
            </a:r>
            <a:r>
              <a:rPr lang="en-US" i="1" dirty="0" err="1"/>
              <a:t>Robeco’s</a:t>
            </a:r>
            <a:r>
              <a:rPr lang="en-US" i="1" dirty="0"/>
              <a:t> sustainability commitments </a:t>
            </a:r>
            <a:r>
              <a:rPr lang="en-US" i="1"/>
              <a:t>messaging.”</a:t>
            </a:r>
            <a:endParaRPr lang="en-GB" sz="1800" i="1" dirty="0"/>
          </a:p>
        </p:txBody>
      </p:sp>
      <p:pic>
        <p:nvPicPr>
          <p:cNvPr id="6" name="Picture Placeholder 5"/>
          <p:cNvPicPr>
            <a:picLocks noGrp="1" noChangeAspect="1"/>
          </p:cNvPicPr>
          <p:nvPr>
            <p:ph type="pic" sz="quarter" idx="15"/>
          </p:nvPr>
        </p:nvPicPr>
        <p:blipFill rotWithShape="1">
          <a:blip r:embed="rId2"/>
          <a:srcRect t="32223" b="32223"/>
          <a:stretch/>
        </p:blipFill>
        <p:spPr/>
      </p:pic>
      <p:sp>
        <p:nvSpPr>
          <p:cNvPr id="9" name="Text Placeholder 7"/>
          <p:cNvSpPr>
            <a:spLocks noGrp="1"/>
          </p:cNvSpPr>
          <p:nvPr>
            <p:ph type="body" idx="4294967295"/>
          </p:nvPr>
        </p:nvSpPr>
        <p:spPr>
          <a:xfrm>
            <a:off x="7176294" y="3000375"/>
            <a:ext cx="3600450" cy="566738"/>
          </a:xfrm>
          <a:prstGeom prst="rect">
            <a:avLst/>
          </a:prstGeom>
        </p:spPr>
        <p:txBody>
          <a:bodyPr/>
          <a:lstStyle/>
          <a:p>
            <a:pPr marL="0" indent="0" algn="ctr">
              <a:buNone/>
            </a:pPr>
            <a:r>
              <a:rPr lang="en-GB" b="1" dirty="0"/>
              <a:t>Bethany Morris, Head of Marketing, </a:t>
            </a:r>
            <a:r>
              <a:rPr lang="en-GB" b="1" dirty="0" err="1"/>
              <a:t>Robeco</a:t>
            </a:r>
            <a:r>
              <a:rPr lang="en-GB" b="1"/>
              <a:t> UK</a:t>
            </a:r>
            <a:endParaRPr lang="en-GB" b="1" dirty="0"/>
          </a:p>
        </p:txBody>
      </p:sp>
      <p:sp>
        <p:nvSpPr>
          <p:cNvPr id="13" name="Text Placeholder 7"/>
          <p:cNvSpPr txBox="1">
            <a:spLocks/>
          </p:cNvSpPr>
          <p:nvPr/>
        </p:nvSpPr>
        <p:spPr>
          <a:xfrm>
            <a:off x="1595439" y="2940368"/>
            <a:ext cx="3600450" cy="566738"/>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b="1" dirty="0"/>
              <a:t>Jo Morley, Head of Marketing and Campaigns, City To Sea</a:t>
            </a:r>
          </a:p>
        </p:txBody>
      </p:sp>
      <p:sp>
        <p:nvSpPr>
          <p:cNvPr id="4" name="Text Placeholder 3"/>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4235360787"/>
      </p:ext>
    </p:extLst>
  </p:cSld>
  <p:clrMapOvr>
    <a:masterClrMapping/>
  </p:clrMapOvr>
</p:sld>
</file>

<file path=ppt/theme/theme1.xml><?xml version="1.0" encoding="utf-8"?>
<a:theme xmlns:a="http://schemas.openxmlformats.org/drawingml/2006/main" name="JCDecaux_Theme_2018">
  <a:themeElements>
    <a:clrScheme name="JCD_TEMPLATE_201819">
      <a:dk1>
        <a:srgbClr val="000000"/>
      </a:dk1>
      <a:lt1>
        <a:srgbClr val="FFFFFF"/>
      </a:lt1>
      <a:dk2>
        <a:srgbClr val="00335B"/>
      </a:dk2>
      <a:lt2>
        <a:srgbClr val="F6F3F1"/>
      </a:lt2>
      <a:accent1>
        <a:srgbClr val="00335B"/>
      </a:accent1>
      <a:accent2>
        <a:srgbClr val="169BB2"/>
      </a:accent2>
      <a:accent3>
        <a:srgbClr val="DB2B38"/>
      </a:accent3>
      <a:accent4>
        <a:srgbClr val="F3A712"/>
      </a:accent4>
      <a:accent5>
        <a:srgbClr val="2CA58D"/>
      </a:accent5>
      <a:accent6>
        <a:srgbClr val="737976"/>
      </a:accent6>
      <a:hlink>
        <a:srgbClr val="04345A"/>
      </a:hlink>
      <a:folHlink>
        <a:srgbClr val="239BB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2289</TotalTime>
  <Words>333</Words>
  <Application>Microsoft Office PowerPoint</Application>
  <PresentationFormat>Widescreen</PresentationFormat>
  <Paragraphs>30</Paragraphs>
  <Slides>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Century Gothic Regular</vt:lpstr>
      <vt:lpstr>JCDecaux_Theme_2018</vt:lpstr>
      <vt:lpstr>The Refill Channel: awareness and behavioural change</vt:lpstr>
      <vt:lpstr>Research proving campaign effectiveness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Gower, Russell</dc:creator>
  <cp:lastModifiedBy>Ross Martyn, Liz</cp:lastModifiedBy>
  <cp:revision>263</cp:revision>
  <cp:lastPrinted>2019-06-27T15:02:32Z</cp:lastPrinted>
  <dcterms:created xsi:type="dcterms:W3CDTF">2018-07-03T09:47:01Z</dcterms:created>
  <dcterms:modified xsi:type="dcterms:W3CDTF">2019-08-23T12:00:37Z</dcterms:modified>
</cp:coreProperties>
</file>