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2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3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4.xml" ContentType="application/vnd.openxmlformats-officedocument.theme+xml"/>
  <Override PartName="/ppt/slideLayouts/slideLayout30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5" r:id="rId4"/>
    <p:sldMasterId id="2147483952" r:id="rId5"/>
    <p:sldMasterId id="2147484027" r:id="rId6"/>
    <p:sldMasterId id="2147484112" r:id="rId7"/>
    <p:sldMasterId id="2147484184" r:id="rId8"/>
  </p:sldMasterIdLst>
  <p:notesMasterIdLst>
    <p:notesMasterId r:id="rId15"/>
  </p:notesMasterIdLst>
  <p:handoutMasterIdLst>
    <p:handoutMasterId r:id="rId16"/>
  </p:handoutMasterIdLst>
  <p:sldIdLst>
    <p:sldId id="2146846242" r:id="rId9"/>
    <p:sldId id="2146846239" r:id="rId10"/>
    <p:sldId id="2146846240" r:id="rId11"/>
    <p:sldId id="2146846237" r:id="rId12"/>
    <p:sldId id="2146846238" r:id="rId13"/>
    <p:sldId id="214684624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66BD"/>
    <a:srgbClr val="00335B"/>
    <a:srgbClr val="F2F2F2"/>
    <a:srgbClr val="DC2B39"/>
    <a:srgbClr val="D9D9D9"/>
    <a:srgbClr val="727B76"/>
    <a:srgbClr val="199BB2"/>
    <a:srgbClr val="F4A610"/>
    <a:srgbClr val="000001"/>
    <a:srgbClr val="F6F3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858" autoAdjust="0"/>
  </p:normalViewPr>
  <p:slideViewPr>
    <p:cSldViewPr snapToGrid="0">
      <p:cViewPr varScale="1">
        <p:scale>
          <a:sx n="85" d="100"/>
          <a:sy n="85" d="100"/>
        </p:scale>
        <p:origin x="5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sey, Sinead" userId="a74dfdf8-919f-4120-945b-985ae32d66fc" providerId="ADAL" clId="{2D2A0C8F-16BB-4CCB-8F15-58071E4F9496}"/>
    <pc:docChg chg="delSld">
      <pc:chgData name="Hensey, Sinead" userId="a74dfdf8-919f-4120-945b-985ae32d66fc" providerId="ADAL" clId="{2D2A0C8F-16BB-4CCB-8F15-58071E4F9496}" dt="2022-10-24T12:13:55.472" v="0" actId="47"/>
      <pc:docMkLst>
        <pc:docMk/>
      </pc:docMkLst>
      <pc:sldChg chg="del">
        <pc:chgData name="Hensey, Sinead" userId="a74dfdf8-919f-4120-945b-985ae32d66fc" providerId="ADAL" clId="{2D2A0C8F-16BB-4CCB-8F15-58071E4F9496}" dt="2022-10-24T12:13:55.472" v="0" actId="47"/>
        <pc:sldMkLst>
          <pc:docMk/>
          <pc:sldMk cId="2179854145" sldId="2146846144"/>
        </pc:sldMkLst>
      </pc:sldChg>
      <pc:sldChg chg="del">
        <pc:chgData name="Hensey, Sinead" userId="a74dfdf8-919f-4120-945b-985ae32d66fc" providerId="ADAL" clId="{2D2A0C8F-16BB-4CCB-8F15-58071E4F9496}" dt="2022-10-24T12:13:55.472" v="0" actId="47"/>
        <pc:sldMkLst>
          <pc:docMk/>
          <pc:sldMk cId="3596257562" sldId="2146846199"/>
        </pc:sldMkLst>
      </pc:sldChg>
      <pc:sldChg chg="del">
        <pc:chgData name="Hensey, Sinead" userId="a74dfdf8-919f-4120-945b-985ae32d66fc" providerId="ADAL" clId="{2D2A0C8F-16BB-4CCB-8F15-58071E4F9496}" dt="2022-10-24T12:13:55.472" v="0" actId="47"/>
        <pc:sldMkLst>
          <pc:docMk/>
          <pc:sldMk cId="2572495342" sldId="2146846233"/>
        </pc:sldMkLst>
      </pc:sldChg>
      <pc:sldChg chg="del">
        <pc:chgData name="Hensey, Sinead" userId="a74dfdf8-919f-4120-945b-985ae32d66fc" providerId="ADAL" clId="{2D2A0C8F-16BB-4CCB-8F15-58071E4F9496}" dt="2022-10-24T12:13:55.472" v="0" actId="47"/>
        <pc:sldMkLst>
          <pc:docMk/>
          <pc:sldMk cId="3895283303" sldId="2146846234"/>
        </pc:sldMkLst>
      </pc:sldChg>
      <pc:sldChg chg="del">
        <pc:chgData name="Hensey, Sinead" userId="a74dfdf8-919f-4120-945b-985ae32d66fc" providerId="ADAL" clId="{2D2A0C8F-16BB-4CCB-8F15-58071E4F9496}" dt="2022-10-24T12:13:55.472" v="0" actId="47"/>
        <pc:sldMkLst>
          <pc:docMk/>
          <pc:sldMk cId="703720858" sldId="2146846235"/>
        </pc:sldMkLst>
      </pc:sldChg>
      <pc:sldChg chg="del">
        <pc:chgData name="Hensey, Sinead" userId="a74dfdf8-919f-4120-945b-985ae32d66fc" providerId="ADAL" clId="{2D2A0C8F-16BB-4CCB-8F15-58071E4F9496}" dt="2022-10-24T12:13:55.472" v="0" actId="47"/>
        <pc:sldMkLst>
          <pc:docMk/>
          <pc:sldMk cId="1827187095" sldId="214684623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888046-5CF6-F646-8C2C-B07D1A973C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A6EF1C-CA20-6A49-93E8-013182E3DA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F4C9E8-A7F5-F448-8CD5-29CC4156B6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38D00-5D4A-8A4C-862A-515F583A3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88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entury Gothic Regular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entury Gothic Regular" charset="0"/>
              </a:defRPr>
            </a:lvl1pPr>
          </a:lstStyle>
          <a:p>
            <a:fld id="{8FC4A71E-E864-4241-AB48-92564129C85C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entury Gothic Regular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entury Gothic Regular" charset="0"/>
              </a:defRPr>
            </a:lvl1pPr>
          </a:lstStyle>
          <a:p>
            <a:fld id="{46B08BC3-A6B2-2F4E-8766-A451EC4B11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64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31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24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61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49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21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06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31EBDD-EA4C-1C41-8B06-C33D5F8229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61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247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549276"/>
            <a:ext cx="5040312" cy="57594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74339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863" y="549275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6480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6480174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AAC644-C2FE-5B4C-AE4A-E1B5034F8F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35863" y="2049198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1827B52-85DD-B74A-885B-F6DE010CC5B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35863" y="3549121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31D8A59-4554-614B-BAFE-A67188C4413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35863" y="5049043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480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9660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31397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03258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77215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564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369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3705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41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421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21622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22580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4163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49181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986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107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616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294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498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61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AD8B6F-E869-2747-A303-E670CBEB1E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95325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904757-EAD8-FA45-991C-B9F9C1FF418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75387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096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201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140468"/>
            <a:ext cx="10801350" cy="53179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27517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50680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664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088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116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590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00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49634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28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838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87239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264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848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020762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14133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6726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750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616494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9642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88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855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669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265002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8009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337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272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5661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450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123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889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64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08616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 spc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21415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95328"/>
            <a:ext cx="10801350" cy="1889501"/>
          </a:xfrm>
        </p:spPr>
        <p:txBody>
          <a:bodyPr anchor="ctr" anchorCtr="0">
            <a:normAutofit/>
          </a:bodyPr>
          <a:lstStyle>
            <a:lvl1pPr algn="ctr">
              <a:defRPr sz="4000" b="1" spc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21883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60483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Impact_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60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81636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7181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52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29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4192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6900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1614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78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769728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40588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226262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6039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97717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81681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892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080424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987861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824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44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350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7281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349375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15296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916613" y="1"/>
            <a:ext cx="6275387" cy="6858000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84000"/>
                </a:schemeClr>
              </a:gs>
              <a:gs pos="0">
                <a:schemeClr val="bg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13" y="186267"/>
            <a:ext cx="4043942" cy="6485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9538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35750" y="0"/>
            <a:ext cx="555624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2708275"/>
            <a:ext cx="5221287" cy="36004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636626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2.Title_And_Content_With_Large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35750" y="0"/>
            <a:ext cx="555624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2708275"/>
            <a:ext cx="5221287" cy="36004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25478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35526" y="0"/>
            <a:ext cx="7356474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3960813" cy="1008594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39608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284046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928037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627214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6693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9894490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821518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1894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4949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94521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535863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3401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9.Image_Right_With_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535863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89311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8124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057725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122170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0628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729513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548142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4.Image_With_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517063" y="1211961"/>
            <a:ext cx="2674937" cy="478017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872764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4.Image_With_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61695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975725" y="3789362"/>
            <a:ext cx="3216275" cy="2222463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800" spc="3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975725" y="1243071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975725" y="2146153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94785056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4.Image_With_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975725" y="3789362"/>
            <a:ext cx="3216275" cy="2222463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800" spc="3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975725" y="1243071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975725" y="2146153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7"/>
          </p:nvPr>
        </p:nvSpPr>
        <p:spPr>
          <a:xfrm>
            <a:off x="1" y="0"/>
            <a:ext cx="861695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0210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5677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0664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8948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2235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9979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53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2C667-09B7-624D-A743-1DE3B16678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16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5648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2935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140468"/>
            <a:ext cx="10801350" cy="53179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768543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17093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628776"/>
            <a:ext cx="12192000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774241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628776"/>
            <a:ext cx="12192000" cy="52292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475746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6555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7404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7340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1660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14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8197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41320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661468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005999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2964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307962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2312826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169741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521134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5575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33"/>
          </p:nvPr>
        </p:nvSpPr>
        <p:spPr>
          <a:xfrm>
            <a:off x="2540794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34"/>
          </p:nvPr>
        </p:nvSpPr>
        <p:spPr>
          <a:xfrm>
            <a:off x="4926013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35"/>
          </p:nvPr>
        </p:nvSpPr>
        <p:spPr>
          <a:xfrm>
            <a:off x="7311232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696450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201830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45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6405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763925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1887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2716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686796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0282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0775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946617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102729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027413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8106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573702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093039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.Title_Slide_Reverse">
    <p:bg>
      <p:bgPr>
        <a:solidFill>
          <a:srgbClr val="737A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54373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25" y="1628775"/>
            <a:ext cx="9721850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681815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97F5E0-0768-864E-82CE-27FC92B15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325" y="552451"/>
            <a:ext cx="1699532" cy="20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6116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39B732-1597-B942-A5C1-0BCCC0209B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325" y="552451"/>
            <a:ext cx="1699532" cy="19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1028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Impact_Title_Slide_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2400" b="0" spc="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CEB6E-95DB-8F45-9ACA-CE0C8A8D99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325" y="552451"/>
            <a:ext cx="1699532" cy="19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4122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2EB58A-3667-C445-8EC4-07FF1C8F4D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325" y="552451"/>
            <a:ext cx="1699532" cy="19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6359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C1AC5A-66D9-D149-B12C-87FD3DFFA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1739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601404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11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655481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4940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216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25" y="1628775"/>
            <a:ext cx="9721850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584314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3570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0913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7464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AD8B6F-E869-2747-A303-E670CBEB1E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95325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904757-EAD8-FA45-991C-B9F9C1FF418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75387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556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2802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4731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8568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55569" y="549275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A599B2F-8657-BD4B-9E98-7AF550A425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55569" y="2528887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4508500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6203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84894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3723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1156519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628961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0998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1815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3089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013727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080521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55569" y="549275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A599B2F-8657-BD4B-9E98-7AF550A425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55569" y="2528887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4508500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9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549276"/>
            <a:ext cx="5040312" cy="57594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998876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549276"/>
            <a:ext cx="5040312" cy="57594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399403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863" y="549275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6480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6480174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AAC644-C2FE-5B4C-AE4A-E1B5034F8F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35863" y="2049198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1827B52-85DD-B74A-885B-F6DE010CC5B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35863" y="3549121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31D8A59-4554-614B-BAFE-A67188C4413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35863" y="5049043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1393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613722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1297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30406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06713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9461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8736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014511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44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863" y="549275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6480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6480174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AAC644-C2FE-5B4C-AE4A-E1B5034F8F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35863" y="2049198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1827B52-85DD-B74A-885B-F6DE010CC5B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35863" y="3549121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31D8A59-4554-614B-BAFE-A67188C4413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35863" y="5049043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1286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843702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71718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780237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666372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7119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4946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3557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2873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5836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53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58183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5262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140468"/>
            <a:ext cx="10801350" cy="53179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983202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073196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2280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7462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0749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8387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331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427002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68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03416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999696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9590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9222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641929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624102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972947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8793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772870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3451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7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Impact_Title_Slide_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2400" b="0" spc="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C1D2E3-8AFF-FB4F-9D63-45E3B4550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448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440051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4295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151882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5200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2970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0067-0828-A16A-9648-2E09BA9DA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FA8AB-CE8A-F821-21F1-6D33C41CB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89884-3648-BDCB-4631-EF288B653F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fr-FR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00138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8357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292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618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94667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453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8632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7889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97495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840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27609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82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790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92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256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91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873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110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140468"/>
            <a:ext cx="10801350" cy="53179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668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27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64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96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694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63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880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46130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674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8843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535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686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38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839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79439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0401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307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7812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09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298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69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44501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864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1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368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DCE7D7-D217-47E4-8AFF-99BC1E97E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325" y="732281"/>
            <a:ext cx="1699532" cy="19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096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6CF9B-E9A7-384D-93C1-51C58DD5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695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A17292-88B6-4C41-B0EF-5F2E657F51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734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3D4B2C-0546-7249-82C4-79AC472E4E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975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123A0-D255-9A4B-8CC9-C1C2C10CC3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473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358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478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Impact_Title_Slide_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2400" b="0" spc="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138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4793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21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25" y="1628775"/>
            <a:ext cx="9721850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95784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205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982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25" y="1628775"/>
            <a:ext cx="9721850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7194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377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884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944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AD8B6F-E869-2747-A303-E670CBEB1E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95325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904757-EAD8-FA45-991C-B9F9C1FF418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75387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206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975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073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1117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67DB58-4256-7F4C-A3A9-51C9DEA372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773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01505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739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242434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14000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975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392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083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6919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28141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55569" y="549275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A599B2F-8657-BD4B-9E98-7AF550A425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55569" y="2528887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4508500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40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116.xml"/><Relationship Id="rId47" Type="http://schemas.openxmlformats.org/officeDocument/2006/relationships/slideLayout" Target="../slideLayouts/slideLayout121.xml"/><Relationship Id="rId63" Type="http://schemas.openxmlformats.org/officeDocument/2006/relationships/slideLayout" Target="../slideLayouts/slideLayout137.xml"/><Relationship Id="rId68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40" Type="http://schemas.openxmlformats.org/officeDocument/2006/relationships/slideLayout" Target="../slideLayouts/slideLayout114.xml"/><Relationship Id="rId45" Type="http://schemas.openxmlformats.org/officeDocument/2006/relationships/slideLayout" Target="../slideLayouts/slideLayout119.xml"/><Relationship Id="rId53" Type="http://schemas.openxmlformats.org/officeDocument/2006/relationships/slideLayout" Target="../slideLayouts/slideLayout127.xml"/><Relationship Id="rId58" Type="http://schemas.openxmlformats.org/officeDocument/2006/relationships/slideLayout" Target="../slideLayouts/slideLayout132.xml"/><Relationship Id="rId66" Type="http://schemas.openxmlformats.org/officeDocument/2006/relationships/slideLayout" Target="../slideLayouts/slideLayout140.xml"/><Relationship Id="rId7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79.xml"/><Relationship Id="rId61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43" Type="http://schemas.openxmlformats.org/officeDocument/2006/relationships/slideLayout" Target="../slideLayouts/slideLayout117.xml"/><Relationship Id="rId48" Type="http://schemas.openxmlformats.org/officeDocument/2006/relationships/slideLayout" Target="../slideLayouts/slideLayout122.xml"/><Relationship Id="rId56" Type="http://schemas.openxmlformats.org/officeDocument/2006/relationships/slideLayout" Target="../slideLayouts/slideLayout130.xml"/><Relationship Id="rId64" Type="http://schemas.openxmlformats.org/officeDocument/2006/relationships/slideLayout" Target="../slideLayouts/slideLayout138.xml"/><Relationship Id="rId69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82.xml"/><Relationship Id="rId51" Type="http://schemas.openxmlformats.org/officeDocument/2006/relationships/slideLayout" Target="../slideLayouts/slideLayout125.xml"/><Relationship Id="rId7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slideLayout" Target="../slideLayouts/slideLayout112.xml"/><Relationship Id="rId46" Type="http://schemas.openxmlformats.org/officeDocument/2006/relationships/slideLayout" Target="../slideLayouts/slideLayout120.xml"/><Relationship Id="rId59" Type="http://schemas.openxmlformats.org/officeDocument/2006/relationships/slideLayout" Target="../slideLayouts/slideLayout133.xml"/><Relationship Id="rId67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94.xml"/><Relationship Id="rId41" Type="http://schemas.openxmlformats.org/officeDocument/2006/relationships/slideLayout" Target="../slideLayouts/slideLayout115.xml"/><Relationship Id="rId54" Type="http://schemas.openxmlformats.org/officeDocument/2006/relationships/slideLayout" Target="../slideLayouts/slideLayout128.xml"/><Relationship Id="rId62" Type="http://schemas.openxmlformats.org/officeDocument/2006/relationships/slideLayout" Target="../slideLayouts/slideLayout136.xml"/><Relationship Id="rId70" Type="http://schemas.openxmlformats.org/officeDocument/2006/relationships/slideLayout" Target="../slideLayouts/slideLayout144.xml"/><Relationship Id="rId75" Type="http://schemas.openxmlformats.org/officeDocument/2006/relationships/theme" Target="../theme/theme2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49" Type="http://schemas.openxmlformats.org/officeDocument/2006/relationships/slideLayout" Target="../slideLayouts/slideLayout123.xml"/><Relationship Id="rId57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105.xml"/><Relationship Id="rId44" Type="http://schemas.openxmlformats.org/officeDocument/2006/relationships/slideLayout" Target="../slideLayouts/slideLayout118.xml"/><Relationship Id="rId52" Type="http://schemas.openxmlformats.org/officeDocument/2006/relationships/slideLayout" Target="../slideLayouts/slideLayout126.xml"/><Relationship Id="rId60" Type="http://schemas.openxmlformats.org/officeDocument/2006/relationships/slideLayout" Target="../slideLayouts/slideLayout134.xml"/><Relationship Id="rId65" Type="http://schemas.openxmlformats.org/officeDocument/2006/relationships/slideLayout" Target="../slideLayouts/slideLayout139.xml"/><Relationship Id="rId7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08.xml"/><Relationship Id="rId50" Type="http://schemas.openxmlformats.org/officeDocument/2006/relationships/slideLayout" Target="../slideLayouts/slideLayout124.xml"/><Relationship Id="rId55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145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74.xml"/><Relationship Id="rId21" Type="http://schemas.openxmlformats.org/officeDocument/2006/relationships/slideLayout" Target="../slideLayouts/slideLayout169.xml"/><Relationship Id="rId42" Type="http://schemas.openxmlformats.org/officeDocument/2006/relationships/slideLayout" Target="../slideLayouts/slideLayout190.xml"/><Relationship Id="rId47" Type="http://schemas.openxmlformats.org/officeDocument/2006/relationships/slideLayout" Target="../slideLayouts/slideLayout195.xml"/><Relationship Id="rId63" Type="http://schemas.openxmlformats.org/officeDocument/2006/relationships/slideLayout" Target="../slideLayouts/slideLayout211.xml"/><Relationship Id="rId68" Type="http://schemas.openxmlformats.org/officeDocument/2006/relationships/slideLayout" Target="../slideLayouts/slideLayout216.xml"/><Relationship Id="rId84" Type="http://schemas.openxmlformats.org/officeDocument/2006/relationships/slideLayout" Target="../slideLayouts/slideLayout232.xml"/><Relationship Id="rId1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59.xml"/><Relationship Id="rId32" Type="http://schemas.openxmlformats.org/officeDocument/2006/relationships/slideLayout" Target="../slideLayouts/slideLayout180.xml"/><Relationship Id="rId37" Type="http://schemas.openxmlformats.org/officeDocument/2006/relationships/slideLayout" Target="../slideLayouts/slideLayout185.xml"/><Relationship Id="rId53" Type="http://schemas.openxmlformats.org/officeDocument/2006/relationships/slideLayout" Target="../slideLayouts/slideLayout201.xml"/><Relationship Id="rId58" Type="http://schemas.openxmlformats.org/officeDocument/2006/relationships/slideLayout" Target="../slideLayouts/slideLayout206.xml"/><Relationship Id="rId74" Type="http://schemas.openxmlformats.org/officeDocument/2006/relationships/slideLayout" Target="../slideLayouts/slideLayout222.xml"/><Relationship Id="rId79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Relationship Id="rId27" Type="http://schemas.openxmlformats.org/officeDocument/2006/relationships/slideLayout" Target="../slideLayouts/slideLayout175.xml"/><Relationship Id="rId30" Type="http://schemas.openxmlformats.org/officeDocument/2006/relationships/slideLayout" Target="../slideLayouts/slideLayout178.xml"/><Relationship Id="rId35" Type="http://schemas.openxmlformats.org/officeDocument/2006/relationships/slideLayout" Target="../slideLayouts/slideLayout183.xml"/><Relationship Id="rId43" Type="http://schemas.openxmlformats.org/officeDocument/2006/relationships/slideLayout" Target="../slideLayouts/slideLayout191.xml"/><Relationship Id="rId48" Type="http://schemas.openxmlformats.org/officeDocument/2006/relationships/slideLayout" Target="../slideLayouts/slideLayout196.xml"/><Relationship Id="rId56" Type="http://schemas.openxmlformats.org/officeDocument/2006/relationships/slideLayout" Target="../slideLayouts/slideLayout204.xml"/><Relationship Id="rId64" Type="http://schemas.openxmlformats.org/officeDocument/2006/relationships/slideLayout" Target="../slideLayouts/slideLayout212.xml"/><Relationship Id="rId69" Type="http://schemas.openxmlformats.org/officeDocument/2006/relationships/slideLayout" Target="../slideLayouts/slideLayout217.xml"/><Relationship Id="rId77" Type="http://schemas.openxmlformats.org/officeDocument/2006/relationships/slideLayout" Target="../slideLayouts/slideLayout225.xml"/><Relationship Id="rId8" Type="http://schemas.openxmlformats.org/officeDocument/2006/relationships/slideLayout" Target="../slideLayouts/slideLayout156.xml"/><Relationship Id="rId51" Type="http://schemas.openxmlformats.org/officeDocument/2006/relationships/slideLayout" Target="../slideLayouts/slideLayout199.xml"/><Relationship Id="rId72" Type="http://schemas.openxmlformats.org/officeDocument/2006/relationships/slideLayout" Target="../slideLayouts/slideLayout220.xml"/><Relationship Id="rId80" Type="http://schemas.openxmlformats.org/officeDocument/2006/relationships/slideLayout" Target="../slideLayouts/slideLayout228.xml"/><Relationship Id="rId85" Type="http://schemas.openxmlformats.org/officeDocument/2006/relationships/theme" Target="../theme/theme3.xml"/><Relationship Id="rId3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slideLayout" Target="../slideLayouts/slideLayout173.xml"/><Relationship Id="rId33" Type="http://schemas.openxmlformats.org/officeDocument/2006/relationships/slideLayout" Target="../slideLayouts/slideLayout181.xml"/><Relationship Id="rId38" Type="http://schemas.openxmlformats.org/officeDocument/2006/relationships/slideLayout" Target="../slideLayouts/slideLayout186.xml"/><Relationship Id="rId46" Type="http://schemas.openxmlformats.org/officeDocument/2006/relationships/slideLayout" Target="../slideLayouts/slideLayout194.xml"/><Relationship Id="rId59" Type="http://schemas.openxmlformats.org/officeDocument/2006/relationships/slideLayout" Target="../slideLayouts/slideLayout207.xml"/><Relationship Id="rId67" Type="http://schemas.openxmlformats.org/officeDocument/2006/relationships/slideLayout" Target="../slideLayouts/slideLayout215.xml"/><Relationship Id="rId20" Type="http://schemas.openxmlformats.org/officeDocument/2006/relationships/slideLayout" Target="../slideLayouts/slideLayout168.xml"/><Relationship Id="rId41" Type="http://schemas.openxmlformats.org/officeDocument/2006/relationships/slideLayout" Target="../slideLayouts/slideLayout189.xml"/><Relationship Id="rId54" Type="http://schemas.openxmlformats.org/officeDocument/2006/relationships/slideLayout" Target="../slideLayouts/slideLayout202.xml"/><Relationship Id="rId62" Type="http://schemas.openxmlformats.org/officeDocument/2006/relationships/slideLayout" Target="../slideLayouts/slideLayout210.xml"/><Relationship Id="rId70" Type="http://schemas.openxmlformats.org/officeDocument/2006/relationships/slideLayout" Target="../slideLayouts/slideLayout218.xml"/><Relationship Id="rId75" Type="http://schemas.openxmlformats.org/officeDocument/2006/relationships/slideLayout" Target="../slideLayouts/slideLayout223.xml"/><Relationship Id="rId83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28" Type="http://schemas.openxmlformats.org/officeDocument/2006/relationships/slideLayout" Target="../slideLayouts/slideLayout176.xml"/><Relationship Id="rId36" Type="http://schemas.openxmlformats.org/officeDocument/2006/relationships/slideLayout" Target="../slideLayouts/slideLayout184.xml"/><Relationship Id="rId49" Type="http://schemas.openxmlformats.org/officeDocument/2006/relationships/slideLayout" Target="../slideLayouts/slideLayout197.xml"/><Relationship Id="rId57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158.xml"/><Relationship Id="rId31" Type="http://schemas.openxmlformats.org/officeDocument/2006/relationships/slideLayout" Target="../slideLayouts/slideLayout179.xml"/><Relationship Id="rId44" Type="http://schemas.openxmlformats.org/officeDocument/2006/relationships/slideLayout" Target="../slideLayouts/slideLayout192.xml"/><Relationship Id="rId52" Type="http://schemas.openxmlformats.org/officeDocument/2006/relationships/slideLayout" Target="../slideLayouts/slideLayout200.xml"/><Relationship Id="rId60" Type="http://schemas.openxmlformats.org/officeDocument/2006/relationships/slideLayout" Target="../slideLayouts/slideLayout208.xml"/><Relationship Id="rId65" Type="http://schemas.openxmlformats.org/officeDocument/2006/relationships/slideLayout" Target="../slideLayouts/slideLayout213.xml"/><Relationship Id="rId73" Type="http://schemas.openxmlformats.org/officeDocument/2006/relationships/slideLayout" Target="../slideLayouts/slideLayout221.xml"/><Relationship Id="rId78" Type="http://schemas.openxmlformats.org/officeDocument/2006/relationships/slideLayout" Target="../slideLayouts/slideLayout226.xml"/><Relationship Id="rId81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39" Type="http://schemas.openxmlformats.org/officeDocument/2006/relationships/slideLayout" Target="../slideLayouts/slideLayout187.xml"/><Relationship Id="rId34" Type="http://schemas.openxmlformats.org/officeDocument/2006/relationships/slideLayout" Target="../slideLayouts/slideLayout182.xml"/><Relationship Id="rId50" Type="http://schemas.openxmlformats.org/officeDocument/2006/relationships/slideLayout" Target="../slideLayouts/slideLayout198.xml"/><Relationship Id="rId55" Type="http://schemas.openxmlformats.org/officeDocument/2006/relationships/slideLayout" Target="../slideLayouts/slideLayout203.xml"/><Relationship Id="rId76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155.xml"/><Relationship Id="rId71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150.xml"/><Relationship Id="rId29" Type="http://schemas.openxmlformats.org/officeDocument/2006/relationships/slideLayout" Target="../slideLayouts/slideLayout177.xml"/><Relationship Id="rId24" Type="http://schemas.openxmlformats.org/officeDocument/2006/relationships/slideLayout" Target="../slideLayouts/slideLayout172.xml"/><Relationship Id="rId40" Type="http://schemas.openxmlformats.org/officeDocument/2006/relationships/slideLayout" Target="../slideLayouts/slideLayout188.xml"/><Relationship Id="rId45" Type="http://schemas.openxmlformats.org/officeDocument/2006/relationships/slideLayout" Target="../slideLayouts/slideLayout193.xml"/><Relationship Id="rId66" Type="http://schemas.openxmlformats.org/officeDocument/2006/relationships/slideLayout" Target="../slideLayouts/slideLayout214.xml"/><Relationship Id="rId61" Type="http://schemas.openxmlformats.org/officeDocument/2006/relationships/slideLayout" Target="../slideLayouts/slideLayout209.xml"/><Relationship Id="rId82" Type="http://schemas.openxmlformats.org/officeDocument/2006/relationships/slideLayout" Target="../slideLayouts/slideLayout230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58.xml"/><Relationship Id="rId21" Type="http://schemas.openxmlformats.org/officeDocument/2006/relationships/slideLayout" Target="../slideLayouts/slideLayout253.xml"/><Relationship Id="rId42" Type="http://schemas.openxmlformats.org/officeDocument/2006/relationships/slideLayout" Target="../slideLayouts/slideLayout274.xml"/><Relationship Id="rId47" Type="http://schemas.openxmlformats.org/officeDocument/2006/relationships/slideLayout" Target="../slideLayouts/slideLayout279.xml"/><Relationship Id="rId63" Type="http://schemas.openxmlformats.org/officeDocument/2006/relationships/slideLayout" Target="../slideLayouts/slideLayout295.xml"/><Relationship Id="rId68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239.xml"/><Relationship Id="rId71" Type="http://schemas.openxmlformats.org/officeDocument/2006/relationships/slideLayout" Target="../slideLayouts/slideLayout303.xml"/><Relationship Id="rId2" Type="http://schemas.openxmlformats.org/officeDocument/2006/relationships/slideLayout" Target="../slideLayouts/slideLayout234.xml"/><Relationship Id="rId16" Type="http://schemas.openxmlformats.org/officeDocument/2006/relationships/slideLayout" Target="../slideLayouts/slideLayout248.xml"/><Relationship Id="rId29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43.xml"/><Relationship Id="rId24" Type="http://schemas.openxmlformats.org/officeDocument/2006/relationships/slideLayout" Target="../slideLayouts/slideLayout256.xml"/><Relationship Id="rId32" Type="http://schemas.openxmlformats.org/officeDocument/2006/relationships/slideLayout" Target="../slideLayouts/slideLayout264.xml"/><Relationship Id="rId37" Type="http://schemas.openxmlformats.org/officeDocument/2006/relationships/slideLayout" Target="../slideLayouts/slideLayout269.xml"/><Relationship Id="rId40" Type="http://schemas.openxmlformats.org/officeDocument/2006/relationships/slideLayout" Target="../slideLayouts/slideLayout272.xml"/><Relationship Id="rId45" Type="http://schemas.openxmlformats.org/officeDocument/2006/relationships/slideLayout" Target="../slideLayouts/slideLayout277.xml"/><Relationship Id="rId53" Type="http://schemas.openxmlformats.org/officeDocument/2006/relationships/slideLayout" Target="../slideLayouts/slideLayout285.xml"/><Relationship Id="rId58" Type="http://schemas.openxmlformats.org/officeDocument/2006/relationships/slideLayout" Target="../slideLayouts/slideLayout290.xml"/><Relationship Id="rId66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37.xml"/><Relationship Id="rId61" Type="http://schemas.openxmlformats.org/officeDocument/2006/relationships/slideLayout" Target="../slideLayouts/slideLayout293.xml"/><Relationship Id="rId1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46.xml"/><Relationship Id="rId22" Type="http://schemas.openxmlformats.org/officeDocument/2006/relationships/slideLayout" Target="../slideLayouts/slideLayout254.xml"/><Relationship Id="rId27" Type="http://schemas.openxmlformats.org/officeDocument/2006/relationships/slideLayout" Target="../slideLayouts/slideLayout259.xml"/><Relationship Id="rId30" Type="http://schemas.openxmlformats.org/officeDocument/2006/relationships/slideLayout" Target="../slideLayouts/slideLayout262.xml"/><Relationship Id="rId35" Type="http://schemas.openxmlformats.org/officeDocument/2006/relationships/slideLayout" Target="../slideLayouts/slideLayout267.xml"/><Relationship Id="rId43" Type="http://schemas.openxmlformats.org/officeDocument/2006/relationships/slideLayout" Target="../slideLayouts/slideLayout275.xml"/><Relationship Id="rId48" Type="http://schemas.openxmlformats.org/officeDocument/2006/relationships/slideLayout" Target="../slideLayouts/slideLayout280.xml"/><Relationship Id="rId56" Type="http://schemas.openxmlformats.org/officeDocument/2006/relationships/slideLayout" Target="../slideLayouts/slideLayout288.xml"/><Relationship Id="rId64" Type="http://schemas.openxmlformats.org/officeDocument/2006/relationships/slideLayout" Target="../slideLayouts/slideLayout296.xml"/><Relationship Id="rId69" Type="http://schemas.openxmlformats.org/officeDocument/2006/relationships/slideLayout" Target="../slideLayouts/slideLayout301.xml"/><Relationship Id="rId8" Type="http://schemas.openxmlformats.org/officeDocument/2006/relationships/slideLayout" Target="../slideLayouts/slideLayout240.xml"/><Relationship Id="rId51" Type="http://schemas.openxmlformats.org/officeDocument/2006/relationships/slideLayout" Target="../slideLayouts/slideLayout283.xml"/><Relationship Id="rId72" Type="http://schemas.openxmlformats.org/officeDocument/2006/relationships/theme" Target="../theme/theme4.xml"/><Relationship Id="rId3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4.xml"/><Relationship Id="rId17" Type="http://schemas.openxmlformats.org/officeDocument/2006/relationships/slideLayout" Target="../slideLayouts/slideLayout249.xml"/><Relationship Id="rId25" Type="http://schemas.openxmlformats.org/officeDocument/2006/relationships/slideLayout" Target="../slideLayouts/slideLayout257.xml"/><Relationship Id="rId33" Type="http://schemas.openxmlformats.org/officeDocument/2006/relationships/slideLayout" Target="../slideLayouts/slideLayout265.xml"/><Relationship Id="rId38" Type="http://schemas.openxmlformats.org/officeDocument/2006/relationships/slideLayout" Target="../slideLayouts/slideLayout270.xml"/><Relationship Id="rId46" Type="http://schemas.openxmlformats.org/officeDocument/2006/relationships/slideLayout" Target="../slideLayouts/slideLayout278.xml"/><Relationship Id="rId59" Type="http://schemas.openxmlformats.org/officeDocument/2006/relationships/slideLayout" Target="../slideLayouts/slideLayout291.xml"/><Relationship Id="rId67" Type="http://schemas.openxmlformats.org/officeDocument/2006/relationships/slideLayout" Target="../slideLayouts/slideLayout299.xml"/><Relationship Id="rId20" Type="http://schemas.openxmlformats.org/officeDocument/2006/relationships/slideLayout" Target="../slideLayouts/slideLayout252.xml"/><Relationship Id="rId41" Type="http://schemas.openxmlformats.org/officeDocument/2006/relationships/slideLayout" Target="../slideLayouts/slideLayout273.xml"/><Relationship Id="rId54" Type="http://schemas.openxmlformats.org/officeDocument/2006/relationships/slideLayout" Target="../slideLayouts/slideLayout286.xml"/><Relationship Id="rId62" Type="http://schemas.openxmlformats.org/officeDocument/2006/relationships/slideLayout" Target="../slideLayouts/slideLayout294.xml"/><Relationship Id="rId70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5" Type="http://schemas.openxmlformats.org/officeDocument/2006/relationships/slideLayout" Target="../slideLayouts/slideLayout247.xml"/><Relationship Id="rId23" Type="http://schemas.openxmlformats.org/officeDocument/2006/relationships/slideLayout" Target="../slideLayouts/slideLayout255.xml"/><Relationship Id="rId28" Type="http://schemas.openxmlformats.org/officeDocument/2006/relationships/slideLayout" Target="../slideLayouts/slideLayout260.xml"/><Relationship Id="rId36" Type="http://schemas.openxmlformats.org/officeDocument/2006/relationships/slideLayout" Target="../slideLayouts/slideLayout268.xml"/><Relationship Id="rId49" Type="http://schemas.openxmlformats.org/officeDocument/2006/relationships/slideLayout" Target="../slideLayouts/slideLayout281.xml"/><Relationship Id="rId57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42.xml"/><Relationship Id="rId31" Type="http://schemas.openxmlformats.org/officeDocument/2006/relationships/slideLayout" Target="../slideLayouts/slideLayout263.xml"/><Relationship Id="rId44" Type="http://schemas.openxmlformats.org/officeDocument/2006/relationships/slideLayout" Target="../slideLayouts/slideLayout276.xml"/><Relationship Id="rId52" Type="http://schemas.openxmlformats.org/officeDocument/2006/relationships/slideLayout" Target="../slideLayouts/slideLayout284.xml"/><Relationship Id="rId60" Type="http://schemas.openxmlformats.org/officeDocument/2006/relationships/slideLayout" Target="../slideLayouts/slideLayout292.xml"/><Relationship Id="rId65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5.xml"/><Relationship Id="rId18" Type="http://schemas.openxmlformats.org/officeDocument/2006/relationships/slideLayout" Target="../slideLayouts/slideLayout250.xml"/><Relationship Id="rId39" Type="http://schemas.openxmlformats.org/officeDocument/2006/relationships/slideLayout" Target="../slideLayouts/slideLayout271.xml"/><Relationship Id="rId34" Type="http://schemas.openxmlformats.org/officeDocument/2006/relationships/slideLayout" Target="../slideLayouts/slideLayout266.xml"/><Relationship Id="rId50" Type="http://schemas.openxmlformats.org/officeDocument/2006/relationships/slideLayout" Target="../slideLayouts/slideLayout282.xml"/><Relationship Id="rId55" Type="http://schemas.openxmlformats.org/officeDocument/2006/relationships/slideLayout" Target="../slideLayouts/slideLayout28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0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5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  <p:sldLayoutId id="2147483899" r:id="rId24"/>
    <p:sldLayoutId id="2147483900" r:id="rId25"/>
    <p:sldLayoutId id="2147483901" r:id="rId26"/>
    <p:sldLayoutId id="2147483902" r:id="rId27"/>
    <p:sldLayoutId id="2147483903" r:id="rId28"/>
    <p:sldLayoutId id="2147483904" r:id="rId29"/>
    <p:sldLayoutId id="2147483905" r:id="rId30"/>
    <p:sldLayoutId id="2147483906" r:id="rId31"/>
    <p:sldLayoutId id="2147483907" r:id="rId32"/>
    <p:sldLayoutId id="2147483908" r:id="rId33"/>
    <p:sldLayoutId id="2147483909" r:id="rId34"/>
    <p:sldLayoutId id="2147483910" r:id="rId35"/>
    <p:sldLayoutId id="2147483911" r:id="rId36"/>
    <p:sldLayoutId id="2147483912" r:id="rId37"/>
    <p:sldLayoutId id="2147483913" r:id="rId38"/>
    <p:sldLayoutId id="2147483914" r:id="rId39"/>
    <p:sldLayoutId id="2147483915" r:id="rId40"/>
    <p:sldLayoutId id="2147483916" r:id="rId41"/>
    <p:sldLayoutId id="2147483917" r:id="rId42"/>
    <p:sldLayoutId id="2147483918" r:id="rId43"/>
    <p:sldLayoutId id="2147483919" r:id="rId44"/>
    <p:sldLayoutId id="2147483920" r:id="rId45"/>
    <p:sldLayoutId id="2147483921" r:id="rId46"/>
    <p:sldLayoutId id="2147483922" r:id="rId47"/>
    <p:sldLayoutId id="2147483923" r:id="rId48"/>
    <p:sldLayoutId id="2147483924" r:id="rId49"/>
    <p:sldLayoutId id="2147483925" r:id="rId50"/>
    <p:sldLayoutId id="2147483926" r:id="rId51"/>
    <p:sldLayoutId id="2147483927" r:id="rId52"/>
    <p:sldLayoutId id="2147483928" r:id="rId53"/>
    <p:sldLayoutId id="2147483929" r:id="rId54"/>
    <p:sldLayoutId id="2147483930" r:id="rId55"/>
    <p:sldLayoutId id="2147483931" r:id="rId56"/>
    <p:sldLayoutId id="2147483932" r:id="rId57"/>
    <p:sldLayoutId id="2147483933" r:id="rId58"/>
    <p:sldLayoutId id="2147483934" r:id="rId59"/>
    <p:sldLayoutId id="2147483935" r:id="rId60"/>
    <p:sldLayoutId id="2147483936" r:id="rId61"/>
    <p:sldLayoutId id="2147483937" r:id="rId62"/>
    <p:sldLayoutId id="2147483938" r:id="rId63"/>
    <p:sldLayoutId id="2147483939" r:id="rId64"/>
    <p:sldLayoutId id="2147483940" r:id="rId65"/>
    <p:sldLayoutId id="2147483941" r:id="rId66"/>
    <p:sldLayoutId id="2147483942" r:id="rId67"/>
    <p:sldLayoutId id="2147483943" r:id="rId68"/>
    <p:sldLayoutId id="2147483944" r:id="rId69"/>
    <p:sldLayoutId id="2147483945" r:id="rId70"/>
    <p:sldLayoutId id="2147483946" r:id="rId71"/>
    <p:sldLayoutId id="2147483947" r:id="rId72"/>
    <p:sldLayoutId id="2147483948" r:id="rId73"/>
    <p:sldLayoutId id="2147483949" r:id="rId74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6" orient="horz" pos="2160" userDrawn="1">
          <p15:clr>
            <a:srgbClr val="F26B43"/>
          </p15:clr>
        </p15:guide>
        <p15:guide id="87" pos="3840" userDrawn="1">
          <p15:clr>
            <a:srgbClr val="F26B43"/>
          </p15:clr>
        </p15:guide>
        <p15:guide id="88" pos="3613" userDrawn="1">
          <p15:clr>
            <a:srgbClr val="F26B43"/>
          </p15:clr>
        </p15:guide>
        <p15:guide id="89" pos="3386" userDrawn="1">
          <p15:clr>
            <a:srgbClr val="F26B43"/>
          </p15:clr>
        </p15:guide>
        <p15:guide id="90" pos="3160" userDrawn="1">
          <p15:clr>
            <a:srgbClr val="F26B43"/>
          </p15:clr>
        </p15:guide>
        <p15:guide id="91" pos="2933" userDrawn="1">
          <p15:clr>
            <a:srgbClr val="F26B43"/>
          </p15:clr>
        </p15:guide>
        <p15:guide id="92" pos="2706" userDrawn="1">
          <p15:clr>
            <a:srgbClr val="F26B43"/>
          </p15:clr>
        </p15:guide>
        <p15:guide id="93" pos="2479" userDrawn="1">
          <p15:clr>
            <a:srgbClr val="F26B43"/>
          </p15:clr>
        </p15:guide>
        <p15:guide id="94" pos="2252" userDrawn="1">
          <p15:clr>
            <a:srgbClr val="F26B43"/>
          </p15:clr>
        </p15:guide>
        <p15:guide id="95" pos="2026" userDrawn="1">
          <p15:clr>
            <a:srgbClr val="F26B43"/>
          </p15:clr>
        </p15:guide>
        <p15:guide id="96" pos="1799" userDrawn="1">
          <p15:clr>
            <a:srgbClr val="F26B43"/>
          </p15:clr>
        </p15:guide>
        <p15:guide id="97" pos="1572" userDrawn="1">
          <p15:clr>
            <a:srgbClr val="F26B43"/>
          </p15:clr>
        </p15:guide>
        <p15:guide id="98" pos="1345" userDrawn="1">
          <p15:clr>
            <a:srgbClr val="F26B43"/>
          </p15:clr>
        </p15:guide>
        <p15:guide id="99" pos="1118" userDrawn="1">
          <p15:clr>
            <a:srgbClr val="F26B43"/>
          </p15:clr>
        </p15:guide>
        <p15:guide id="100" pos="892" userDrawn="1">
          <p15:clr>
            <a:srgbClr val="F26B43"/>
          </p15:clr>
        </p15:guide>
        <p15:guide id="101" pos="665" userDrawn="1">
          <p15:clr>
            <a:srgbClr val="F26B43"/>
          </p15:clr>
        </p15:guide>
        <p15:guide id="102" pos="438" userDrawn="1">
          <p15:clr>
            <a:srgbClr val="F26B43"/>
          </p15:clr>
        </p15:guide>
        <p15:guide id="103" pos="211" userDrawn="1">
          <p15:clr>
            <a:srgbClr val="F26B43"/>
          </p15:clr>
        </p15:guide>
        <p15:guide id="104" pos="4067" userDrawn="1">
          <p15:clr>
            <a:srgbClr val="F26B43"/>
          </p15:clr>
        </p15:guide>
        <p15:guide id="105" pos="4294" userDrawn="1">
          <p15:clr>
            <a:srgbClr val="F26B43"/>
          </p15:clr>
        </p15:guide>
        <p15:guide id="106" pos="4520" userDrawn="1">
          <p15:clr>
            <a:srgbClr val="F26B43"/>
          </p15:clr>
        </p15:guide>
        <p15:guide id="107" pos="4747" userDrawn="1">
          <p15:clr>
            <a:srgbClr val="F26B43"/>
          </p15:clr>
        </p15:guide>
        <p15:guide id="108" pos="4974" userDrawn="1">
          <p15:clr>
            <a:srgbClr val="F26B43"/>
          </p15:clr>
        </p15:guide>
        <p15:guide id="109" pos="5201" userDrawn="1">
          <p15:clr>
            <a:srgbClr val="F26B43"/>
          </p15:clr>
        </p15:guide>
        <p15:guide id="110" pos="5428" userDrawn="1">
          <p15:clr>
            <a:srgbClr val="F26B43"/>
          </p15:clr>
        </p15:guide>
        <p15:guide id="111" pos="5654" userDrawn="1">
          <p15:clr>
            <a:srgbClr val="F26B43"/>
          </p15:clr>
        </p15:guide>
        <p15:guide id="112" pos="5881" userDrawn="1">
          <p15:clr>
            <a:srgbClr val="F26B43"/>
          </p15:clr>
        </p15:guide>
        <p15:guide id="113" pos="6108" userDrawn="1">
          <p15:clr>
            <a:srgbClr val="F26B43"/>
          </p15:clr>
        </p15:guide>
        <p15:guide id="114" pos="6335" userDrawn="1">
          <p15:clr>
            <a:srgbClr val="F26B43"/>
          </p15:clr>
        </p15:guide>
        <p15:guide id="115" pos="6562" userDrawn="1">
          <p15:clr>
            <a:srgbClr val="F26B43"/>
          </p15:clr>
        </p15:guide>
        <p15:guide id="116" pos="6788" userDrawn="1">
          <p15:clr>
            <a:srgbClr val="F26B43"/>
          </p15:clr>
        </p15:guide>
        <p15:guide id="117" pos="7015" userDrawn="1">
          <p15:clr>
            <a:srgbClr val="F26B43"/>
          </p15:clr>
        </p15:guide>
        <p15:guide id="118" pos="7242" userDrawn="1">
          <p15:clr>
            <a:srgbClr val="F26B43"/>
          </p15:clr>
        </p15:guide>
        <p15:guide id="119" pos="7469" userDrawn="1">
          <p15:clr>
            <a:srgbClr val="F26B43"/>
          </p15:clr>
        </p15:guide>
        <p15:guide id="120" pos="7680" userDrawn="1">
          <p15:clr>
            <a:srgbClr val="F26B43"/>
          </p15:clr>
        </p15:guide>
        <p15:guide id="121" userDrawn="1">
          <p15:clr>
            <a:srgbClr val="F26B43"/>
          </p15:clr>
        </p15:guide>
        <p15:guide id="122" orient="horz" pos="1933" userDrawn="1">
          <p15:clr>
            <a:srgbClr val="F26B43"/>
          </p15:clr>
        </p15:guide>
        <p15:guide id="123" orient="horz" pos="1706" userDrawn="1">
          <p15:clr>
            <a:srgbClr val="F26B43"/>
          </p15:clr>
        </p15:guide>
        <p15:guide id="124" orient="horz" pos="1480" userDrawn="1">
          <p15:clr>
            <a:srgbClr val="F26B43"/>
          </p15:clr>
        </p15:guide>
        <p15:guide id="125" orient="horz" pos="1253" userDrawn="1">
          <p15:clr>
            <a:srgbClr val="F26B43"/>
          </p15:clr>
        </p15:guide>
        <p15:guide id="126" orient="horz" pos="1026" userDrawn="1">
          <p15:clr>
            <a:srgbClr val="F26B43"/>
          </p15:clr>
        </p15:guide>
        <p15:guide id="127" orient="horz" pos="799" userDrawn="1">
          <p15:clr>
            <a:srgbClr val="F26B43"/>
          </p15:clr>
        </p15:guide>
        <p15:guide id="128" orient="horz" pos="572" userDrawn="1">
          <p15:clr>
            <a:srgbClr val="F26B43"/>
          </p15:clr>
        </p15:guide>
        <p15:guide id="129" orient="horz" pos="346" userDrawn="1">
          <p15:clr>
            <a:srgbClr val="F26B43"/>
          </p15:clr>
        </p15:guide>
        <p15:guide id="130" orient="horz" pos="119" userDrawn="1">
          <p15:clr>
            <a:srgbClr val="F26B43"/>
          </p15:clr>
        </p15:guide>
        <p15:guide id="131" orient="horz" userDrawn="1">
          <p15:clr>
            <a:srgbClr val="F26B43"/>
          </p15:clr>
        </p15:guide>
        <p15:guide id="132" orient="horz" pos="4320" userDrawn="1">
          <p15:clr>
            <a:srgbClr val="F26B43"/>
          </p15:clr>
        </p15:guide>
        <p15:guide id="133" orient="horz" pos="2387" userDrawn="1">
          <p15:clr>
            <a:srgbClr val="F26B43"/>
          </p15:clr>
        </p15:guide>
        <p15:guide id="134" orient="horz" pos="2614" userDrawn="1">
          <p15:clr>
            <a:srgbClr val="F26B43"/>
          </p15:clr>
        </p15:guide>
        <p15:guide id="135" orient="horz" pos="2840" userDrawn="1">
          <p15:clr>
            <a:srgbClr val="F26B43"/>
          </p15:clr>
        </p15:guide>
        <p15:guide id="136" orient="horz" pos="3067" userDrawn="1">
          <p15:clr>
            <a:srgbClr val="F26B43"/>
          </p15:clr>
        </p15:guide>
        <p15:guide id="137" orient="horz" pos="3294" userDrawn="1">
          <p15:clr>
            <a:srgbClr val="F26B43"/>
          </p15:clr>
        </p15:guide>
        <p15:guide id="138" orient="horz" pos="3521" userDrawn="1">
          <p15:clr>
            <a:srgbClr val="F26B43"/>
          </p15:clr>
        </p15:guide>
        <p15:guide id="139" orient="horz" pos="3748" userDrawn="1">
          <p15:clr>
            <a:srgbClr val="F26B43"/>
          </p15:clr>
        </p15:guide>
        <p15:guide id="140" orient="horz" pos="3974" userDrawn="1">
          <p15:clr>
            <a:srgbClr val="F26B43"/>
          </p15:clr>
        </p15:guide>
        <p15:guide id="141" orient="horz" pos="4201" userDrawn="1">
          <p15:clr>
            <a:srgbClr val="F26B43"/>
          </p15:clr>
        </p15:guide>
        <p15:guide id="142" pos="3500" userDrawn="1">
          <p15:clr>
            <a:srgbClr val="F26B43"/>
          </p15:clr>
        </p15:guide>
        <p15:guide id="143" pos="3953" userDrawn="1">
          <p15:clr>
            <a:srgbClr val="F26B43"/>
          </p15:clr>
        </p15:guide>
        <p15:guide id="144" pos="3727" userDrawn="1">
          <p15:clr>
            <a:srgbClr val="F26B43"/>
          </p15:clr>
        </p15:guide>
        <p15:guide id="145" pos="4180" userDrawn="1">
          <p15:clr>
            <a:srgbClr val="F26B43"/>
          </p15:clr>
        </p15:guide>
        <p15:guide id="146" orient="horz" pos="2047" userDrawn="1">
          <p15:clr>
            <a:srgbClr val="F26B43"/>
          </p15:clr>
        </p15:guide>
        <p15:guide id="147" orient="horz" pos="2273" userDrawn="1">
          <p15:clr>
            <a:srgbClr val="F26B43"/>
          </p15:clr>
        </p15:guide>
        <p15:guide id="148" pos="98" userDrawn="1">
          <p15:clr>
            <a:srgbClr val="F26B43"/>
          </p15:clr>
        </p15:guide>
        <p15:guide id="149" pos="7582" userDrawn="1">
          <p15:clr>
            <a:srgbClr val="F26B43"/>
          </p15:clr>
        </p15:guide>
        <p15:guide id="150" orient="horz" pos="4088" userDrawn="1">
          <p15:clr>
            <a:srgbClr val="F26B43"/>
          </p15:clr>
        </p15:guide>
        <p15:guide id="151" orient="horz" pos="1820" userDrawn="1">
          <p15:clr>
            <a:srgbClr val="F26B43"/>
          </p15:clr>
        </p15:guide>
        <p15:guide id="152" pos="5541" userDrawn="1">
          <p15:clr>
            <a:srgbClr val="F26B43"/>
          </p15:clr>
        </p15:guide>
        <p15:guide id="153" pos="3273" userDrawn="1">
          <p15:clr>
            <a:srgbClr val="F26B43"/>
          </p15:clr>
        </p15:guide>
        <p15:guide id="154" pos="6221" userDrawn="1">
          <p15:clr>
            <a:srgbClr val="F26B43"/>
          </p15:clr>
        </p15:guide>
        <p15:guide id="155" pos="5995" userDrawn="1">
          <p15:clr>
            <a:srgbClr val="F26B43"/>
          </p15:clr>
        </p15:guide>
        <p15:guide id="156" pos="2593" userDrawn="1">
          <p15:clr>
            <a:srgbClr val="F26B43"/>
          </p15:clr>
        </p15:guide>
        <p15:guide id="157" pos="5087" userDrawn="1">
          <p15:clr>
            <a:srgbClr val="F26B43"/>
          </p15:clr>
        </p15:guide>
        <p15:guide id="158" pos="325" userDrawn="1">
          <p15:clr>
            <a:srgbClr val="F26B43"/>
          </p15:clr>
        </p15:guide>
        <p15:guide id="159" pos="7355" userDrawn="1">
          <p15:clr>
            <a:srgbClr val="F26B43"/>
          </p15:clr>
        </p15:guide>
        <p15:guide id="160" pos="2139" userDrawn="1">
          <p15:clr>
            <a:srgbClr val="F26B43"/>
          </p15:clr>
        </p15:guide>
        <p15:guide id="161" pos="1912" userDrawn="1">
          <p15:clr>
            <a:srgbClr val="F26B43"/>
          </p15:clr>
        </p15:guide>
        <p15:guide id="162" pos="2366" userDrawn="1">
          <p15:clr>
            <a:srgbClr val="F26B43"/>
          </p15:clr>
        </p15:guide>
        <p15:guide id="163" pos="5768" userDrawn="1">
          <p15:clr>
            <a:srgbClr val="F26B43"/>
          </p15:clr>
        </p15:guide>
        <p15:guide id="164" pos="1685" userDrawn="1">
          <p15:clr>
            <a:srgbClr val="F26B43"/>
          </p15:clr>
        </p15:guide>
        <p15:guide id="165" pos="2819" userDrawn="1">
          <p15:clr>
            <a:srgbClr val="F26B43"/>
          </p15:clr>
        </p15:guide>
        <p15:guide id="166" pos="3046" userDrawn="1">
          <p15:clr>
            <a:srgbClr val="F26B43"/>
          </p15:clr>
        </p15:guide>
        <p15:guide id="167" orient="horz" pos="232" userDrawn="1">
          <p15:clr>
            <a:srgbClr val="F26B43"/>
          </p15:clr>
        </p15:guide>
        <p15:guide id="168" orient="horz" pos="2954" userDrawn="1">
          <p15:clr>
            <a:srgbClr val="F26B43"/>
          </p15:clr>
        </p15:guide>
        <p15:guide id="169" orient="horz" pos="318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  <p:sldLayoutId id="2147483971" r:id="rId19"/>
    <p:sldLayoutId id="2147483972" r:id="rId20"/>
    <p:sldLayoutId id="2147483973" r:id="rId21"/>
    <p:sldLayoutId id="2147483974" r:id="rId22"/>
    <p:sldLayoutId id="2147483975" r:id="rId23"/>
    <p:sldLayoutId id="2147483976" r:id="rId24"/>
    <p:sldLayoutId id="2147483977" r:id="rId25"/>
    <p:sldLayoutId id="2147483978" r:id="rId26"/>
    <p:sldLayoutId id="2147483979" r:id="rId27"/>
    <p:sldLayoutId id="2147483980" r:id="rId28"/>
    <p:sldLayoutId id="2147483981" r:id="rId29"/>
    <p:sldLayoutId id="2147483982" r:id="rId30"/>
    <p:sldLayoutId id="2147483983" r:id="rId31"/>
    <p:sldLayoutId id="2147483984" r:id="rId32"/>
    <p:sldLayoutId id="2147483985" r:id="rId33"/>
    <p:sldLayoutId id="2147483986" r:id="rId34"/>
    <p:sldLayoutId id="2147483987" r:id="rId35"/>
    <p:sldLayoutId id="2147483988" r:id="rId36"/>
    <p:sldLayoutId id="2147483989" r:id="rId37"/>
    <p:sldLayoutId id="2147483990" r:id="rId38"/>
    <p:sldLayoutId id="2147483991" r:id="rId39"/>
    <p:sldLayoutId id="2147483992" r:id="rId40"/>
    <p:sldLayoutId id="2147483993" r:id="rId41"/>
    <p:sldLayoutId id="2147483994" r:id="rId42"/>
    <p:sldLayoutId id="2147483995" r:id="rId43"/>
    <p:sldLayoutId id="2147483996" r:id="rId44"/>
    <p:sldLayoutId id="2147483997" r:id="rId45"/>
    <p:sldLayoutId id="2147483998" r:id="rId46"/>
    <p:sldLayoutId id="2147483999" r:id="rId47"/>
    <p:sldLayoutId id="2147484000" r:id="rId48"/>
    <p:sldLayoutId id="2147484001" r:id="rId49"/>
    <p:sldLayoutId id="2147484002" r:id="rId50"/>
    <p:sldLayoutId id="2147484003" r:id="rId51"/>
    <p:sldLayoutId id="2147484004" r:id="rId52"/>
    <p:sldLayoutId id="2147484005" r:id="rId53"/>
    <p:sldLayoutId id="2147484006" r:id="rId54"/>
    <p:sldLayoutId id="2147484007" r:id="rId55"/>
    <p:sldLayoutId id="2147484008" r:id="rId56"/>
    <p:sldLayoutId id="2147484009" r:id="rId57"/>
    <p:sldLayoutId id="2147484010" r:id="rId58"/>
    <p:sldLayoutId id="2147484011" r:id="rId59"/>
    <p:sldLayoutId id="2147484012" r:id="rId60"/>
    <p:sldLayoutId id="2147484013" r:id="rId61"/>
    <p:sldLayoutId id="2147484014" r:id="rId62"/>
    <p:sldLayoutId id="2147484015" r:id="rId63"/>
    <p:sldLayoutId id="2147484016" r:id="rId64"/>
    <p:sldLayoutId id="2147484017" r:id="rId65"/>
    <p:sldLayoutId id="2147484018" r:id="rId66"/>
    <p:sldLayoutId id="2147484019" r:id="rId67"/>
    <p:sldLayoutId id="2147484020" r:id="rId68"/>
    <p:sldLayoutId id="2147484021" r:id="rId69"/>
    <p:sldLayoutId id="2147484022" r:id="rId70"/>
    <p:sldLayoutId id="2147484023" r:id="rId71"/>
    <p:sldLayoutId id="2147484024" r:id="rId72"/>
    <p:sldLayoutId id="2147484025" r:id="rId73"/>
    <p:sldLayoutId id="2147484026" r:id="rId74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13">
          <p15:clr>
            <a:srgbClr val="F26B43"/>
          </p15:clr>
        </p15:guide>
        <p15:guide id="4" pos="3386">
          <p15:clr>
            <a:srgbClr val="F26B43"/>
          </p15:clr>
        </p15:guide>
        <p15:guide id="5" pos="3160">
          <p15:clr>
            <a:srgbClr val="F26B43"/>
          </p15:clr>
        </p15:guide>
        <p15:guide id="6" pos="2933">
          <p15:clr>
            <a:srgbClr val="F26B43"/>
          </p15:clr>
        </p15:guide>
        <p15:guide id="7" pos="2706">
          <p15:clr>
            <a:srgbClr val="F26B43"/>
          </p15:clr>
        </p15:guide>
        <p15:guide id="8" pos="2479">
          <p15:clr>
            <a:srgbClr val="F26B43"/>
          </p15:clr>
        </p15:guide>
        <p15:guide id="9" pos="2252">
          <p15:clr>
            <a:srgbClr val="F26B43"/>
          </p15:clr>
        </p15:guide>
        <p15:guide id="10" pos="2026">
          <p15:clr>
            <a:srgbClr val="F26B43"/>
          </p15:clr>
        </p15:guide>
        <p15:guide id="11" pos="1799">
          <p15:clr>
            <a:srgbClr val="F26B43"/>
          </p15:clr>
        </p15:guide>
        <p15:guide id="12" pos="1572">
          <p15:clr>
            <a:srgbClr val="F26B43"/>
          </p15:clr>
        </p15:guide>
        <p15:guide id="13" pos="1345">
          <p15:clr>
            <a:srgbClr val="F26B43"/>
          </p15:clr>
        </p15:guide>
        <p15:guide id="14" pos="1118">
          <p15:clr>
            <a:srgbClr val="F26B43"/>
          </p15:clr>
        </p15:guide>
        <p15:guide id="15" pos="892">
          <p15:clr>
            <a:srgbClr val="F26B43"/>
          </p15:clr>
        </p15:guide>
        <p15:guide id="16" pos="665">
          <p15:clr>
            <a:srgbClr val="F26B43"/>
          </p15:clr>
        </p15:guide>
        <p15:guide id="17" pos="438">
          <p15:clr>
            <a:srgbClr val="F26B43"/>
          </p15:clr>
        </p15:guide>
        <p15:guide id="18" pos="211">
          <p15:clr>
            <a:srgbClr val="F26B43"/>
          </p15:clr>
        </p15:guide>
        <p15:guide id="20" pos="4067">
          <p15:clr>
            <a:srgbClr val="F26B43"/>
          </p15:clr>
        </p15:guide>
        <p15:guide id="21" pos="4294">
          <p15:clr>
            <a:srgbClr val="F26B43"/>
          </p15:clr>
        </p15:guide>
        <p15:guide id="22" pos="4520">
          <p15:clr>
            <a:srgbClr val="F26B43"/>
          </p15:clr>
        </p15:guide>
        <p15:guide id="23" pos="4747">
          <p15:clr>
            <a:srgbClr val="F26B43"/>
          </p15:clr>
        </p15:guide>
        <p15:guide id="24" pos="4974">
          <p15:clr>
            <a:srgbClr val="F26B43"/>
          </p15:clr>
        </p15:guide>
        <p15:guide id="25" pos="5201">
          <p15:clr>
            <a:srgbClr val="F26B43"/>
          </p15:clr>
        </p15:guide>
        <p15:guide id="26" pos="5428">
          <p15:clr>
            <a:srgbClr val="F26B43"/>
          </p15:clr>
        </p15:guide>
        <p15:guide id="27" pos="5654">
          <p15:clr>
            <a:srgbClr val="F26B43"/>
          </p15:clr>
        </p15:guide>
        <p15:guide id="28" pos="5881">
          <p15:clr>
            <a:srgbClr val="F26B43"/>
          </p15:clr>
        </p15:guide>
        <p15:guide id="29" pos="6108">
          <p15:clr>
            <a:srgbClr val="F26B43"/>
          </p15:clr>
        </p15:guide>
        <p15:guide id="30" pos="6335">
          <p15:clr>
            <a:srgbClr val="F26B43"/>
          </p15:clr>
        </p15:guide>
        <p15:guide id="31" pos="6562">
          <p15:clr>
            <a:srgbClr val="F26B43"/>
          </p15:clr>
        </p15:guide>
        <p15:guide id="32" pos="6788">
          <p15:clr>
            <a:srgbClr val="F26B43"/>
          </p15:clr>
        </p15:guide>
        <p15:guide id="33" pos="7015">
          <p15:clr>
            <a:srgbClr val="F26B43"/>
          </p15:clr>
        </p15:guide>
        <p15:guide id="34" pos="7242">
          <p15:clr>
            <a:srgbClr val="F26B43"/>
          </p15:clr>
        </p15:guide>
        <p15:guide id="35" pos="7469">
          <p15:clr>
            <a:srgbClr val="F26B43"/>
          </p15:clr>
        </p15:guide>
        <p15:guide id="36" pos="7680">
          <p15:clr>
            <a:srgbClr val="F26B43"/>
          </p15:clr>
        </p15:guide>
        <p15:guide id="37">
          <p15:clr>
            <a:srgbClr val="F26B43"/>
          </p15:clr>
        </p15:guide>
        <p15:guide id="38" orient="horz" pos="1933">
          <p15:clr>
            <a:srgbClr val="F26B43"/>
          </p15:clr>
        </p15:guide>
        <p15:guide id="39" orient="horz" pos="1706">
          <p15:clr>
            <a:srgbClr val="F26B43"/>
          </p15:clr>
        </p15:guide>
        <p15:guide id="40" orient="horz" pos="1480">
          <p15:clr>
            <a:srgbClr val="F26B43"/>
          </p15:clr>
        </p15:guide>
        <p15:guide id="41" orient="horz" pos="1253">
          <p15:clr>
            <a:srgbClr val="F26B43"/>
          </p15:clr>
        </p15:guide>
        <p15:guide id="42" orient="horz" pos="1026">
          <p15:clr>
            <a:srgbClr val="F26B43"/>
          </p15:clr>
        </p15:guide>
        <p15:guide id="43" orient="horz" pos="799">
          <p15:clr>
            <a:srgbClr val="F26B43"/>
          </p15:clr>
        </p15:guide>
        <p15:guide id="44" orient="horz" pos="572">
          <p15:clr>
            <a:srgbClr val="F26B43"/>
          </p15:clr>
        </p15:guide>
        <p15:guide id="45" orient="horz" pos="346">
          <p15:clr>
            <a:srgbClr val="F26B43"/>
          </p15:clr>
        </p15:guide>
        <p15:guide id="46" orient="horz" pos="119">
          <p15:clr>
            <a:srgbClr val="F26B43"/>
          </p15:clr>
        </p15:guide>
        <p15:guide id="47" orient="horz">
          <p15:clr>
            <a:srgbClr val="F26B43"/>
          </p15:clr>
        </p15:guide>
        <p15:guide id="48" orient="horz" pos="4320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500">
          <p15:clr>
            <a:srgbClr val="F26B43"/>
          </p15:clr>
        </p15:guide>
        <p15:guide id="59" pos="3953">
          <p15:clr>
            <a:srgbClr val="F26B43"/>
          </p15:clr>
        </p15:guide>
        <p15:guide id="60" pos="3727">
          <p15:clr>
            <a:srgbClr val="F26B43"/>
          </p15:clr>
        </p15:guide>
        <p15:guide id="61" pos="4180">
          <p15:clr>
            <a:srgbClr val="F26B43"/>
          </p15:clr>
        </p15:guide>
        <p15:guide id="62" orient="horz" pos="2047">
          <p15:clr>
            <a:srgbClr val="F26B43"/>
          </p15:clr>
        </p15:guide>
        <p15:guide id="63" orient="horz" pos="2273">
          <p15:clr>
            <a:srgbClr val="F26B43"/>
          </p15:clr>
        </p15:guide>
        <p15:guide id="64" pos="98">
          <p15:clr>
            <a:srgbClr val="F26B43"/>
          </p15:clr>
        </p15:guide>
        <p15:guide id="65" pos="7582">
          <p15:clr>
            <a:srgbClr val="F26B43"/>
          </p15:clr>
        </p15:guide>
        <p15:guide id="66" orient="horz" pos="4088">
          <p15:clr>
            <a:srgbClr val="F26B43"/>
          </p15:clr>
        </p15:guide>
        <p15:guide id="67" orient="horz" pos="1820">
          <p15:clr>
            <a:srgbClr val="F26B43"/>
          </p15:clr>
        </p15:guide>
        <p15:guide id="68" pos="5541">
          <p15:clr>
            <a:srgbClr val="F26B43"/>
          </p15:clr>
        </p15:guide>
        <p15:guide id="69" pos="3273">
          <p15:clr>
            <a:srgbClr val="F26B43"/>
          </p15:clr>
        </p15:guide>
        <p15:guide id="70" pos="6221">
          <p15:clr>
            <a:srgbClr val="F26B43"/>
          </p15:clr>
        </p15:guide>
        <p15:guide id="71" pos="5995">
          <p15:clr>
            <a:srgbClr val="F26B43"/>
          </p15:clr>
        </p15:guide>
        <p15:guide id="72" pos="2593">
          <p15:clr>
            <a:srgbClr val="F26B43"/>
          </p15:clr>
        </p15:guide>
        <p15:guide id="73" pos="5087">
          <p15:clr>
            <a:srgbClr val="F26B43"/>
          </p15:clr>
        </p15:guide>
        <p15:guide id="74" pos="325">
          <p15:clr>
            <a:srgbClr val="F26B43"/>
          </p15:clr>
        </p15:guide>
        <p15:guide id="75" pos="7355">
          <p15:clr>
            <a:srgbClr val="F26B43"/>
          </p15:clr>
        </p15:guide>
        <p15:guide id="76" pos="2139">
          <p15:clr>
            <a:srgbClr val="F26B43"/>
          </p15:clr>
        </p15:guide>
        <p15:guide id="77" pos="1912">
          <p15:clr>
            <a:srgbClr val="F26B43"/>
          </p15:clr>
        </p15:guide>
        <p15:guide id="78" pos="2366">
          <p15:clr>
            <a:srgbClr val="F26B43"/>
          </p15:clr>
        </p15:guide>
        <p15:guide id="79" pos="5768">
          <p15:clr>
            <a:srgbClr val="F26B43"/>
          </p15:clr>
        </p15:guide>
        <p15:guide id="80" pos="1685">
          <p15:clr>
            <a:srgbClr val="F26B43"/>
          </p15:clr>
        </p15:guide>
        <p15:guide id="81" pos="2819">
          <p15:clr>
            <a:srgbClr val="F26B43"/>
          </p15:clr>
        </p15:guide>
        <p15:guide id="82" pos="3046">
          <p15:clr>
            <a:srgbClr val="F26B43"/>
          </p15:clr>
        </p15:guide>
        <p15:guide id="83" orient="horz" pos="232">
          <p15:clr>
            <a:srgbClr val="F26B43"/>
          </p15:clr>
        </p15:guide>
        <p15:guide id="84" orient="horz" pos="2954">
          <p15:clr>
            <a:srgbClr val="F26B43"/>
          </p15:clr>
        </p15:guide>
        <p15:guide id="85" orient="horz" pos="31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295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  <p:sldLayoutId id="2147484044" r:id="rId17"/>
    <p:sldLayoutId id="2147484045" r:id="rId18"/>
    <p:sldLayoutId id="2147484046" r:id="rId19"/>
    <p:sldLayoutId id="2147484047" r:id="rId20"/>
    <p:sldLayoutId id="2147484048" r:id="rId21"/>
    <p:sldLayoutId id="2147484049" r:id="rId22"/>
    <p:sldLayoutId id="2147484050" r:id="rId23"/>
    <p:sldLayoutId id="2147484051" r:id="rId24"/>
    <p:sldLayoutId id="2147484052" r:id="rId25"/>
    <p:sldLayoutId id="2147484053" r:id="rId26"/>
    <p:sldLayoutId id="2147484054" r:id="rId27"/>
    <p:sldLayoutId id="2147484055" r:id="rId28"/>
    <p:sldLayoutId id="2147484056" r:id="rId29"/>
    <p:sldLayoutId id="2147484057" r:id="rId30"/>
    <p:sldLayoutId id="2147484058" r:id="rId31"/>
    <p:sldLayoutId id="2147484059" r:id="rId32"/>
    <p:sldLayoutId id="2147484060" r:id="rId33"/>
    <p:sldLayoutId id="2147484061" r:id="rId34"/>
    <p:sldLayoutId id="2147484062" r:id="rId35"/>
    <p:sldLayoutId id="2147484063" r:id="rId36"/>
    <p:sldLayoutId id="2147484064" r:id="rId37"/>
    <p:sldLayoutId id="2147484065" r:id="rId38"/>
    <p:sldLayoutId id="2147484066" r:id="rId39"/>
    <p:sldLayoutId id="2147484067" r:id="rId40"/>
    <p:sldLayoutId id="2147484068" r:id="rId41"/>
    <p:sldLayoutId id="2147484069" r:id="rId42"/>
    <p:sldLayoutId id="2147484070" r:id="rId43"/>
    <p:sldLayoutId id="2147484071" r:id="rId44"/>
    <p:sldLayoutId id="2147484072" r:id="rId45"/>
    <p:sldLayoutId id="2147484073" r:id="rId46"/>
    <p:sldLayoutId id="2147484074" r:id="rId47"/>
    <p:sldLayoutId id="2147484075" r:id="rId48"/>
    <p:sldLayoutId id="2147484076" r:id="rId49"/>
    <p:sldLayoutId id="2147484077" r:id="rId50"/>
    <p:sldLayoutId id="2147484078" r:id="rId51"/>
    <p:sldLayoutId id="2147484079" r:id="rId52"/>
    <p:sldLayoutId id="2147484080" r:id="rId53"/>
    <p:sldLayoutId id="2147484081" r:id="rId54"/>
    <p:sldLayoutId id="2147484082" r:id="rId55"/>
    <p:sldLayoutId id="2147484083" r:id="rId56"/>
    <p:sldLayoutId id="2147484084" r:id="rId57"/>
    <p:sldLayoutId id="2147484085" r:id="rId58"/>
    <p:sldLayoutId id="2147484086" r:id="rId59"/>
    <p:sldLayoutId id="2147484087" r:id="rId60"/>
    <p:sldLayoutId id="2147484088" r:id="rId61"/>
    <p:sldLayoutId id="2147484089" r:id="rId62"/>
    <p:sldLayoutId id="2147484090" r:id="rId63"/>
    <p:sldLayoutId id="2147484091" r:id="rId64"/>
    <p:sldLayoutId id="2147484092" r:id="rId65"/>
    <p:sldLayoutId id="2147484093" r:id="rId66"/>
    <p:sldLayoutId id="2147484094" r:id="rId67"/>
    <p:sldLayoutId id="2147484095" r:id="rId68"/>
    <p:sldLayoutId id="2147484096" r:id="rId69"/>
    <p:sldLayoutId id="2147484097" r:id="rId70"/>
    <p:sldLayoutId id="2147484098" r:id="rId71"/>
    <p:sldLayoutId id="2147484099" r:id="rId72"/>
    <p:sldLayoutId id="2147484100" r:id="rId73"/>
    <p:sldLayoutId id="2147484101" r:id="rId74"/>
    <p:sldLayoutId id="2147484102" r:id="rId75"/>
    <p:sldLayoutId id="2147484103" r:id="rId76"/>
    <p:sldLayoutId id="2147484104" r:id="rId77"/>
    <p:sldLayoutId id="2147484105" r:id="rId78"/>
    <p:sldLayoutId id="2147484106" r:id="rId79"/>
    <p:sldLayoutId id="2147484107" r:id="rId80"/>
    <p:sldLayoutId id="2147484108" r:id="rId81"/>
    <p:sldLayoutId id="2147484109" r:id="rId82"/>
    <p:sldLayoutId id="2147484110" r:id="rId83"/>
    <p:sldLayoutId id="2147484111" r:id="rId84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13">
          <p15:clr>
            <a:srgbClr val="F26B43"/>
          </p15:clr>
        </p15:guide>
        <p15:guide id="4" pos="3386">
          <p15:clr>
            <a:srgbClr val="F26B43"/>
          </p15:clr>
        </p15:guide>
        <p15:guide id="5" pos="3160">
          <p15:clr>
            <a:srgbClr val="F26B43"/>
          </p15:clr>
        </p15:guide>
        <p15:guide id="6" pos="2933">
          <p15:clr>
            <a:srgbClr val="F26B43"/>
          </p15:clr>
        </p15:guide>
        <p15:guide id="7" pos="2706">
          <p15:clr>
            <a:srgbClr val="F26B43"/>
          </p15:clr>
        </p15:guide>
        <p15:guide id="8" pos="2479">
          <p15:clr>
            <a:srgbClr val="F26B43"/>
          </p15:clr>
        </p15:guide>
        <p15:guide id="9" pos="2252">
          <p15:clr>
            <a:srgbClr val="F26B43"/>
          </p15:clr>
        </p15:guide>
        <p15:guide id="10" pos="2026">
          <p15:clr>
            <a:srgbClr val="F26B43"/>
          </p15:clr>
        </p15:guide>
        <p15:guide id="11" pos="1799">
          <p15:clr>
            <a:srgbClr val="F26B43"/>
          </p15:clr>
        </p15:guide>
        <p15:guide id="12" pos="1572">
          <p15:clr>
            <a:srgbClr val="F26B43"/>
          </p15:clr>
        </p15:guide>
        <p15:guide id="13" pos="1345">
          <p15:clr>
            <a:srgbClr val="F26B43"/>
          </p15:clr>
        </p15:guide>
        <p15:guide id="14" pos="1118">
          <p15:clr>
            <a:srgbClr val="F26B43"/>
          </p15:clr>
        </p15:guide>
        <p15:guide id="15" pos="892">
          <p15:clr>
            <a:srgbClr val="F26B43"/>
          </p15:clr>
        </p15:guide>
        <p15:guide id="16" pos="665">
          <p15:clr>
            <a:srgbClr val="F26B43"/>
          </p15:clr>
        </p15:guide>
        <p15:guide id="17" pos="438">
          <p15:clr>
            <a:srgbClr val="F26B43"/>
          </p15:clr>
        </p15:guide>
        <p15:guide id="18" pos="211">
          <p15:clr>
            <a:srgbClr val="F26B43"/>
          </p15:clr>
        </p15:guide>
        <p15:guide id="20" pos="4067">
          <p15:clr>
            <a:srgbClr val="F26B43"/>
          </p15:clr>
        </p15:guide>
        <p15:guide id="21" pos="4294">
          <p15:clr>
            <a:srgbClr val="F26B43"/>
          </p15:clr>
        </p15:guide>
        <p15:guide id="22" pos="4520">
          <p15:clr>
            <a:srgbClr val="F26B43"/>
          </p15:clr>
        </p15:guide>
        <p15:guide id="23" pos="4747">
          <p15:clr>
            <a:srgbClr val="F26B43"/>
          </p15:clr>
        </p15:guide>
        <p15:guide id="24" pos="4974">
          <p15:clr>
            <a:srgbClr val="F26B43"/>
          </p15:clr>
        </p15:guide>
        <p15:guide id="25" pos="5201">
          <p15:clr>
            <a:srgbClr val="F26B43"/>
          </p15:clr>
        </p15:guide>
        <p15:guide id="26" pos="5428">
          <p15:clr>
            <a:srgbClr val="F26B43"/>
          </p15:clr>
        </p15:guide>
        <p15:guide id="27" pos="5654">
          <p15:clr>
            <a:srgbClr val="F26B43"/>
          </p15:clr>
        </p15:guide>
        <p15:guide id="28" pos="5881">
          <p15:clr>
            <a:srgbClr val="F26B43"/>
          </p15:clr>
        </p15:guide>
        <p15:guide id="29" pos="6108">
          <p15:clr>
            <a:srgbClr val="F26B43"/>
          </p15:clr>
        </p15:guide>
        <p15:guide id="30" pos="6335">
          <p15:clr>
            <a:srgbClr val="F26B43"/>
          </p15:clr>
        </p15:guide>
        <p15:guide id="31" pos="6562">
          <p15:clr>
            <a:srgbClr val="F26B43"/>
          </p15:clr>
        </p15:guide>
        <p15:guide id="32" pos="6788">
          <p15:clr>
            <a:srgbClr val="F26B43"/>
          </p15:clr>
        </p15:guide>
        <p15:guide id="33" pos="7015">
          <p15:clr>
            <a:srgbClr val="F26B43"/>
          </p15:clr>
        </p15:guide>
        <p15:guide id="34" pos="7242">
          <p15:clr>
            <a:srgbClr val="F26B43"/>
          </p15:clr>
        </p15:guide>
        <p15:guide id="35" pos="7469">
          <p15:clr>
            <a:srgbClr val="F26B43"/>
          </p15:clr>
        </p15:guide>
        <p15:guide id="36" pos="7680">
          <p15:clr>
            <a:srgbClr val="F26B43"/>
          </p15:clr>
        </p15:guide>
        <p15:guide id="37">
          <p15:clr>
            <a:srgbClr val="F26B43"/>
          </p15:clr>
        </p15:guide>
        <p15:guide id="38" orient="horz" pos="1933">
          <p15:clr>
            <a:srgbClr val="F26B43"/>
          </p15:clr>
        </p15:guide>
        <p15:guide id="39" orient="horz" pos="1706">
          <p15:clr>
            <a:srgbClr val="F26B43"/>
          </p15:clr>
        </p15:guide>
        <p15:guide id="40" orient="horz" pos="1480">
          <p15:clr>
            <a:srgbClr val="F26B43"/>
          </p15:clr>
        </p15:guide>
        <p15:guide id="41" orient="horz" pos="1253">
          <p15:clr>
            <a:srgbClr val="F26B43"/>
          </p15:clr>
        </p15:guide>
        <p15:guide id="42" orient="horz" pos="1026">
          <p15:clr>
            <a:srgbClr val="F26B43"/>
          </p15:clr>
        </p15:guide>
        <p15:guide id="43" orient="horz" pos="799">
          <p15:clr>
            <a:srgbClr val="F26B43"/>
          </p15:clr>
        </p15:guide>
        <p15:guide id="44" orient="horz" pos="572">
          <p15:clr>
            <a:srgbClr val="F26B43"/>
          </p15:clr>
        </p15:guide>
        <p15:guide id="45" orient="horz" pos="346">
          <p15:clr>
            <a:srgbClr val="F26B43"/>
          </p15:clr>
        </p15:guide>
        <p15:guide id="46" orient="horz" pos="119">
          <p15:clr>
            <a:srgbClr val="F26B43"/>
          </p15:clr>
        </p15:guide>
        <p15:guide id="47" orient="horz">
          <p15:clr>
            <a:srgbClr val="F26B43"/>
          </p15:clr>
        </p15:guide>
        <p15:guide id="48" orient="horz" pos="4320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500">
          <p15:clr>
            <a:srgbClr val="F26B43"/>
          </p15:clr>
        </p15:guide>
        <p15:guide id="59" pos="3953">
          <p15:clr>
            <a:srgbClr val="F26B43"/>
          </p15:clr>
        </p15:guide>
        <p15:guide id="60" pos="3727">
          <p15:clr>
            <a:srgbClr val="F26B43"/>
          </p15:clr>
        </p15:guide>
        <p15:guide id="61" pos="4180">
          <p15:clr>
            <a:srgbClr val="F26B43"/>
          </p15:clr>
        </p15:guide>
        <p15:guide id="62" orient="horz" pos="2047">
          <p15:clr>
            <a:srgbClr val="F26B43"/>
          </p15:clr>
        </p15:guide>
        <p15:guide id="63" orient="horz" pos="2273">
          <p15:clr>
            <a:srgbClr val="F26B43"/>
          </p15:clr>
        </p15:guide>
        <p15:guide id="64" pos="98">
          <p15:clr>
            <a:srgbClr val="F26B43"/>
          </p15:clr>
        </p15:guide>
        <p15:guide id="65" pos="7582">
          <p15:clr>
            <a:srgbClr val="F26B43"/>
          </p15:clr>
        </p15:guide>
        <p15:guide id="66" orient="horz" pos="4088">
          <p15:clr>
            <a:srgbClr val="F26B43"/>
          </p15:clr>
        </p15:guide>
        <p15:guide id="67" orient="horz" pos="1820">
          <p15:clr>
            <a:srgbClr val="F26B43"/>
          </p15:clr>
        </p15:guide>
        <p15:guide id="68" pos="5541">
          <p15:clr>
            <a:srgbClr val="F26B43"/>
          </p15:clr>
        </p15:guide>
        <p15:guide id="69" pos="3273">
          <p15:clr>
            <a:srgbClr val="F26B43"/>
          </p15:clr>
        </p15:guide>
        <p15:guide id="70" pos="6221">
          <p15:clr>
            <a:srgbClr val="F26B43"/>
          </p15:clr>
        </p15:guide>
        <p15:guide id="71" pos="5995">
          <p15:clr>
            <a:srgbClr val="F26B43"/>
          </p15:clr>
        </p15:guide>
        <p15:guide id="72" pos="2593">
          <p15:clr>
            <a:srgbClr val="F26B43"/>
          </p15:clr>
        </p15:guide>
        <p15:guide id="73" pos="5087">
          <p15:clr>
            <a:srgbClr val="F26B43"/>
          </p15:clr>
        </p15:guide>
        <p15:guide id="74" pos="325">
          <p15:clr>
            <a:srgbClr val="F26B43"/>
          </p15:clr>
        </p15:guide>
        <p15:guide id="75" pos="7355">
          <p15:clr>
            <a:srgbClr val="F26B43"/>
          </p15:clr>
        </p15:guide>
        <p15:guide id="76" pos="2139">
          <p15:clr>
            <a:srgbClr val="F26B43"/>
          </p15:clr>
        </p15:guide>
        <p15:guide id="77" pos="1912">
          <p15:clr>
            <a:srgbClr val="F26B43"/>
          </p15:clr>
        </p15:guide>
        <p15:guide id="78" pos="2366">
          <p15:clr>
            <a:srgbClr val="F26B43"/>
          </p15:clr>
        </p15:guide>
        <p15:guide id="79" pos="5768">
          <p15:clr>
            <a:srgbClr val="F26B43"/>
          </p15:clr>
        </p15:guide>
        <p15:guide id="80" pos="1685">
          <p15:clr>
            <a:srgbClr val="F26B43"/>
          </p15:clr>
        </p15:guide>
        <p15:guide id="81" pos="2819">
          <p15:clr>
            <a:srgbClr val="F26B43"/>
          </p15:clr>
        </p15:guide>
        <p15:guide id="82" pos="3046">
          <p15:clr>
            <a:srgbClr val="F26B43"/>
          </p15:clr>
        </p15:guide>
        <p15:guide id="83" orient="horz" pos="232">
          <p15:clr>
            <a:srgbClr val="F26B43"/>
          </p15:clr>
        </p15:guide>
        <p15:guide id="84" orient="horz" pos="2954">
          <p15:clr>
            <a:srgbClr val="F26B43"/>
          </p15:clr>
        </p15:guide>
        <p15:guide id="85" orient="horz" pos="31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3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  <p:sldLayoutId id="2147484125" r:id="rId13"/>
    <p:sldLayoutId id="2147484126" r:id="rId14"/>
    <p:sldLayoutId id="2147484127" r:id="rId15"/>
    <p:sldLayoutId id="2147484128" r:id="rId16"/>
    <p:sldLayoutId id="2147484129" r:id="rId17"/>
    <p:sldLayoutId id="2147484130" r:id="rId18"/>
    <p:sldLayoutId id="2147484131" r:id="rId19"/>
    <p:sldLayoutId id="2147484132" r:id="rId20"/>
    <p:sldLayoutId id="2147484133" r:id="rId21"/>
    <p:sldLayoutId id="2147484134" r:id="rId22"/>
    <p:sldLayoutId id="2147484135" r:id="rId23"/>
    <p:sldLayoutId id="2147484136" r:id="rId24"/>
    <p:sldLayoutId id="2147484137" r:id="rId25"/>
    <p:sldLayoutId id="2147484138" r:id="rId26"/>
    <p:sldLayoutId id="2147484139" r:id="rId27"/>
    <p:sldLayoutId id="2147484140" r:id="rId28"/>
    <p:sldLayoutId id="2147484141" r:id="rId29"/>
    <p:sldLayoutId id="2147484142" r:id="rId30"/>
    <p:sldLayoutId id="2147484143" r:id="rId31"/>
    <p:sldLayoutId id="2147484144" r:id="rId32"/>
    <p:sldLayoutId id="2147484145" r:id="rId33"/>
    <p:sldLayoutId id="2147484146" r:id="rId34"/>
    <p:sldLayoutId id="2147484147" r:id="rId35"/>
    <p:sldLayoutId id="2147484148" r:id="rId36"/>
    <p:sldLayoutId id="2147484149" r:id="rId37"/>
    <p:sldLayoutId id="2147484150" r:id="rId38"/>
    <p:sldLayoutId id="2147484151" r:id="rId39"/>
    <p:sldLayoutId id="2147484152" r:id="rId40"/>
    <p:sldLayoutId id="2147484153" r:id="rId41"/>
    <p:sldLayoutId id="2147484154" r:id="rId42"/>
    <p:sldLayoutId id="2147484155" r:id="rId43"/>
    <p:sldLayoutId id="2147484156" r:id="rId44"/>
    <p:sldLayoutId id="2147484157" r:id="rId45"/>
    <p:sldLayoutId id="2147484158" r:id="rId46"/>
    <p:sldLayoutId id="2147484159" r:id="rId47"/>
    <p:sldLayoutId id="2147484160" r:id="rId48"/>
    <p:sldLayoutId id="2147484161" r:id="rId49"/>
    <p:sldLayoutId id="2147484162" r:id="rId50"/>
    <p:sldLayoutId id="2147484163" r:id="rId51"/>
    <p:sldLayoutId id="2147484164" r:id="rId52"/>
    <p:sldLayoutId id="2147484165" r:id="rId53"/>
    <p:sldLayoutId id="2147484166" r:id="rId54"/>
    <p:sldLayoutId id="2147484167" r:id="rId55"/>
    <p:sldLayoutId id="2147484168" r:id="rId56"/>
    <p:sldLayoutId id="2147484169" r:id="rId57"/>
    <p:sldLayoutId id="2147484170" r:id="rId58"/>
    <p:sldLayoutId id="2147484171" r:id="rId59"/>
    <p:sldLayoutId id="2147484172" r:id="rId60"/>
    <p:sldLayoutId id="2147484173" r:id="rId61"/>
    <p:sldLayoutId id="2147484174" r:id="rId62"/>
    <p:sldLayoutId id="2147484175" r:id="rId63"/>
    <p:sldLayoutId id="2147484176" r:id="rId64"/>
    <p:sldLayoutId id="2147484177" r:id="rId65"/>
    <p:sldLayoutId id="2147484178" r:id="rId66"/>
    <p:sldLayoutId id="2147484179" r:id="rId67"/>
    <p:sldLayoutId id="2147484180" r:id="rId68"/>
    <p:sldLayoutId id="2147484181" r:id="rId69"/>
    <p:sldLayoutId id="2147484182" r:id="rId70"/>
    <p:sldLayoutId id="2147484183" r:id="rId7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13">
          <p15:clr>
            <a:srgbClr val="F26B43"/>
          </p15:clr>
        </p15:guide>
        <p15:guide id="4" pos="3386">
          <p15:clr>
            <a:srgbClr val="F26B43"/>
          </p15:clr>
        </p15:guide>
        <p15:guide id="5" pos="3160">
          <p15:clr>
            <a:srgbClr val="F26B43"/>
          </p15:clr>
        </p15:guide>
        <p15:guide id="6" pos="2933">
          <p15:clr>
            <a:srgbClr val="F26B43"/>
          </p15:clr>
        </p15:guide>
        <p15:guide id="7" pos="2706">
          <p15:clr>
            <a:srgbClr val="F26B43"/>
          </p15:clr>
        </p15:guide>
        <p15:guide id="8" pos="2479">
          <p15:clr>
            <a:srgbClr val="F26B43"/>
          </p15:clr>
        </p15:guide>
        <p15:guide id="9" pos="2252">
          <p15:clr>
            <a:srgbClr val="F26B43"/>
          </p15:clr>
        </p15:guide>
        <p15:guide id="10" pos="2026">
          <p15:clr>
            <a:srgbClr val="F26B43"/>
          </p15:clr>
        </p15:guide>
        <p15:guide id="11" pos="1799">
          <p15:clr>
            <a:srgbClr val="F26B43"/>
          </p15:clr>
        </p15:guide>
        <p15:guide id="12" pos="1572">
          <p15:clr>
            <a:srgbClr val="F26B43"/>
          </p15:clr>
        </p15:guide>
        <p15:guide id="13" pos="1345">
          <p15:clr>
            <a:srgbClr val="F26B43"/>
          </p15:clr>
        </p15:guide>
        <p15:guide id="14" pos="1118">
          <p15:clr>
            <a:srgbClr val="F26B43"/>
          </p15:clr>
        </p15:guide>
        <p15:guide id="15" pos="892">
          <p15:clr>
            <a:srgbClr val="F26B43"/>
          </p15:clr>
        </p15:guide>
        <p15:guide id="16" pos="665">
          <p15:clr>
            <a:srgbClr val="F26B43"/>
          </p15:clr>
        </p15:guide>
        <p15:guide id="17" pos="438">
          <p15:clr>
            <a:srgbClr val="F26B43"/>
          </p15:clr>
        </p15:guide>
        <p15:guide id="18" pos="211">
          <p15:clr>
            <a:srgbClr val="F26B43"/>
          </p15:clr>
        </p15:guide>
        <p15:guide id="20" pos="4067">
          <p15:clr>
            <a:srgbClr val="F26B43"/>
          </p15:clr>
        </p15:guide>
        <p15:guide id="21" pos="4294">
          <p15:clr>
            <a:srgbClr val="F26B43"/>
          </p15:clr>
        </p15:guide>
        <p15:guide id="22" pos="4520">
          <p15:clr>
            <a:srgbClr val="F26B43"/>
          </p15:clr>
        </p15:guide>
        <p15:guide id="23" pos="4747">
          <p15:clr>
            <a:srgbClr val="F26B43"/>
          </p15:clr>
        </p15:guide>
        <p15:guide id="24" pos="4974">
          <p15:clr>
            <a:srgbClr val="F26B43"/>
          </p15:clr>
        </p15:guide>
        <p15:guide id="25" pos="5201">
          <p15:clr>
            <a:srgbClr val="F26B43"/>
          </p15:clr>
        </p15:guide>
        <p15:guide id="26" pos="5428">
          <p15:clr>
            <a:srgbClr val="F26B43"/>
          </p15:clr>
        </p15:guide>
        <p15:guide id="27" pos="5654">
          <p15:clr>
            <a:srgbClr val="F26B43"/>
          </p15:clr>
        </p15:guide>
        <p15:guide id="28" pos="5881">
          <p15:clr>
            <a:srgbClr val="F26B43"/>
          </p15:clr>
        </p15:guide>
        <p15:guide id="29" pos="6108">
          <p15:clr>
            <a:srgbClr val="F26B43"/>
          </p15:clr>
        </p15:guide>
        <p15:guide id="30" pos="6335">
          <p15:clr>
            <a:srgbClr val="F26B43"/>
          </p15:clr>
        </p15:guide>
        <p15:guide id="31" pos="6562">
          <p15:clr>
            <a:srgbClr val="F26B43"/>
          </p15:clr>
        </p15:guide>
        <p15:guide id="32" pos="6788">
          <p15:clr>
            <a:srgbClr val="F26B43"/>
          </p15:clr>
        </p15:guide>
        <p15:guide id="33" pos="7015">
          <p15:clr>
            <a:srgbClr val="F26B43"/>
          </p15:clr>
        </p15:guide>
        <p15:guide id="34" pos="7242">
          <p15:clr>
            <a:srgbClr val="F26B43"/>
          </p15:clr>
        </p15:guide>
        <p15:guide id="35" pos="7469">
          <p15:clr>
            <a:srgbClr val="F26B43"/>
          </p15:clr>
        </p15:guide>
        <p15:guide id="36" pos="7680">
          <p15:clr>
            <a:srgbClr val="F26B43"/>
          </p15:clr>
        </p15:guide>
        <p15:guide id="37">
          <p15:clr>
            <a:srgbClr val="F26B43"/>
          </p15:clr>
        </p15:guide>
        <p15:guide id="38" orient="horz" pos="1933">
          <p15:clr>
            <a:srgbClr val="F26B43"/>
          </p15:clr>
        </p15:guide>
        <p15:guide id="39" orient="horz" pos="1706">
          <p15:clr>
            <a:srgbClr val="F26B43"/>
          </p15:clr>
        </p15:guide>
        <p15:guide id="40" orient="horz" pos="1480">
          <p15:clr>
            <a:srgbClr val="F26B43"/>
          </p15:clr>
        </p15:guide>
        <p15:guide id="41" orient="horz" pos="1253">
          <p15:clr>
            <a:srgbClr val="F26B43"/>
          </p15:clr>
        </p15:guide>
        <p15:guide id="42" orient="horz" pos="1026">
          <p15:clr>
            <a:srgbClr val="F26B43"/>
          </p15:clr>
        </p15:guide>
        <p15:guide id="43" orient="horz" pos="799">
          <p15:clr>
            <a:srgbClr val="F26B43"/>
          </p15:clr>
        </p15:guide>
        <p15:guide id="44" orient="horz" pos="572">
          <p15:clr>
            <a:srgbClr val="F26B43"/>
          </p15:clr>
        </p15:guide>
        <p15:guide id="45" orient="horz" pos="346">
          <p15:clr>
            <a:srgbClr val="F26B43"/>
          </p15:clr>
        </p15:guide>
        <p15:guide id="46" orient="horz" pos="119">
          <p15:clr>
            <a:srgbClr val="F26B43"/>
          </p15:clr>
        </p15:guide>
        <p15:guide id="47" orient="horz">
          <p15:clr>
            <a:srgbClr val="F26B43"/>
          </p15:clr>
        </p15:guide>
        <p15:guide id="48" orient="horz" pos="4320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500">
          <p15:clr>
            <a:srgbClr val="F26B43"/>
          </p15:clr>
        </p15:guide>
        <p15:guide id="59" pos="3953">
          <p15:clr>
            <a:srgbClr val="F26B43"/>
          </p15:clr>
        </p15:guide>
        <p15:guide id="60" pos="3727">
          <p15:clr>
            <a:srgbClr val="F26B43"/>
          </p15:clr>
        </p15:guide>
        <p15:guide id="61" pos="4180">
          <p15:clr>
            <a:srgbClr val="F26B43"/>
          </p15:clr>
        </p15:guide>
        <p15:guide id="62" orient="horz" pos="2047">
          <p15:clr>
            <a:srgbClr val="F26B43"/>
          </p15:clr>
        </p15:guide>
        <p15:guide id="63" orient="horz" pos="2273">
          <p15:clr>
            <a:srgbClr val="F26B43"/>
          </p15:clr>
        </p15:guide>
        <p15:guide id="64" pos="98">
          <p15:clr>
            <a:srgbClr val="F26B43"/>
          </p15:clr>
        </p15:guide>
        <p15:guide id="65" pos="7582">
          <p15:clr>
            <a:srgbClr val="F26B43"/>
          </p15:clr>
        </p15:guide>
        <p15:guide id="66" orient="horz" pos="4088">
          <p15:clr>
            <a:srgbClr val="F26B43"/>
          </p15:clr>
        </p15:guide>
        <p15:guide id="67" orient="horz" pos="1820">
          <p15:clr>
            <a:srgbClr val="F26B43"/>
          </p15:clr>
        </p15:guide>
        <p15:guide id="68" pos="5541">
          <p15:clr>
            <a:srgbClr val="F26B43"/>
          </p15:clr>
        </p15:guide>
        <p15:guide id="69" pos="3273">
          <p15:clr>
            <a:srgbClr val="F26B43"/>
          </p15:clr>
        </p15:guide>
        <p15:guide id="70" pos="6221">
          <p15:clr>
            <a:srgbClr val="F26B43"/>
          </p15:clr>
        </p15:guide>
        <p15:guide id="71" pos="5995">
          <p15:clr>
            <a:srgbClr val="F26B43"/>
          </p15:clr>
        </p15:guide>
        <p15:guide id="72" pos="2593">
          <p15:clr>
            <a:srgbClr val="F26B43"/>
          </p15:clr>
        </p15:guide>
        <p15:guide id="73" pos="5087">
          <p15:clr>
            <a:srgbClr val="F26B43"/>
          </p15:clr>
        </p15:guide>
        <p15:guide id="74" pos="325">
          <p15:clr>
            <a:srgbClr val="F26B43"/>
          </p15:clr>
        </p15:guide>
        <p15:guide id="75" pos="7355">
          <p15:clr>
            <a:srgbClr val="F26B43"/>
          </p15:clr>
        </p15:guide>
        <p15:guide id="76" pos="2139">
          <p15:clr>
            <a:srgbClr val="F26B43"/>
          </p15:clr>
        </p15:guide>
        <p15:guide id="77" pos="1912">
          <p15:clr>
            <a:srgbClr val="F26B43"/>
          </p15:clr>
        </p15:guide>
        <p15:guide id="78" pos="2366">
          <p15:clr>
            <a:srgbClr val="F26B43"/>
          </p15:clr>
        </p15:guide>
        <p15:guide id="79" pos="5768">
          <p15:clr>
            <a:srgbClr val="F26B43"/>
          </p15:clr>
        </p15:guide>
        <p15:guide id="80" pos="1685">
          <p15:clr>
            <a:srgbClr val="F26B43"/>
          </p15:clr>
        </p15:guide>
        <p15:guide id="81" pos="2819">
          <p15:clr>
            <a:srgbClr val="F26B43"/>
          </p15:clr>
        </p15:guide>
        <p15:guide id="82" pos="3046">
          <p15:clr>
            <a:srgbClr val="F26B43"/>
          </p15:clr>
        </p15:guide>
        <p15:guide id="83" orient="horz" pos="232">
          <p15:clr>
            <a:srgbClr val="F26B43"/>
          </p15:clr>
        </p15:guide>
        <p15:guide id="84" orient="horz" pos="2954">
          <p15:clr>
            <a:srgbClr val="F26B43"/>
          </p15:clr>
        </p15:guide>
        <p15:guide id="85" orient="horz" pos="318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52D5CB-4421-4D79-87C7-3A8948116FE8}"/>
              </a:ext>
            </a:extLst>
          </p:cNvPr>
          <p:cNvSpPr/>
          <p:nvPr userDrawn="1"/>
        </p:nvSpPr>
        <p:spPr>
          <a:xfrm>
            <a:off x="538480" y="545337"/>
            <a:ext cx="11653520" cy="63126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12720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0BE48D7D-5CE6-47FE-A19A-8FC5B9A37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538480" cy="410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rgbClr val="2F117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fr-FR"/>
              <a:t>1</a:t>
            </a:r>
          </a:p>
        </p:txBody>
      </p:sp>
      <p:sp>
        <p:nvSpPr>
          <p:cNvPr id="9" name="Espace réservé du titre 4">
            <a:extLst>
              <a:ext uri="{FF2B5EF4-FFF2-40B4-BE49-F238E27FC236}">
                <a16:creationId xmlns:a16="http://schemas.microsoft.com/office/drawing/2014/main" id="{62E9618E-66C9-44CA-A6EC-B780842B5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684379"/>
            <a:ext cx="1105605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62F89B6-3AB6-4575-9153-4A209F14F6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80" y="545792"/>
            <a:ext cx="1003241" cy="129205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9A0E86C-2AC1-48A0-A969-CCA4489EA3BA}"/>
              </a:ext>
            </a:extLst>
          </p:cNvPr>
          <p:cNvSpPr txBox="1"/>
          <p:nvPr userDrawn="1"/>
        </p:nvSpPr>
        <p:spPr>
          <a:xfrm>
            <a:off x="436729" y="246213"/>
            <a:ext cx="8344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rgbClr val="2F1170"/>
                </a:solidFill>
                <a:latin typeface="Century Gothic" panose="020B0502020202020204" pitchFamily="34" charset="0"/>
              </a:rPr>
              <a:t>Airport Sentiment Tracker </a:t>
            </a:r>
            <a:r>
              <a:rPr lang="fr-FR" sz="1200" err="1">
                <a:solidFill>
                  <a:srgbClr val="2F1170"/>
                </a:solidFill>
                <a:latin typeface="Century Gothic" panose="020B0502020202020204" pitchFamily="34" charset="0"/>
              </a:rPr>
              <a:t>January</a:t>
            </a:r>
            <a:r>
              <a:rPr lang="fr-FR" sz="1200">
                <a:solidFill>
                  <a:srgbClr val="2F1170"/>
                </a:solidFill>
                <a:latin typeface="Century Gothic" panose="020B0502020202020204" pitchFamily="34" charset="0"/>
              </a:rPr>
              <a:t> 2022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369B602-7379-41FB-8D89-343125479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709" y="1190847"/>
            <a:ext cx="716999" cy="5848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25A07A4-19F8-41E3-9869-CF6E907A9B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266466"/>
            <a:ext cx="1547813" cy="20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7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0" r:id="rId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fr-FR" sz="2200" b="1" i="0" kern="1200" baseline="0" dirty="0">
          <a:solidFill>
            <a:srgbClr val="2F1170"/>
          </a:solidFill>
          <a:latin typeface="Century Gothic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C859119-BCCF-4D40-8BCA-2E897492F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C7F7A6-E146-456C-BFCE-7EE29A90B9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AD85A8-DBB4-4F32-9210-2ED72570BB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FIVE REASONS WHY AIRPORTS </a:t>
            </a:r>
            <a:br>
              <a:rPr lang="en-GB" dirty="0"/>
            </a:br>
            <a:r>
              <a:rPr lang="en-GB" dirty="0"/>
              <a:t>ARE FLYING HIGH</a:t>
            </a:r>
            <a:br>
              <a:rPr lang="en-GB" dirty="0"/>
            </a:b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543D47-4372-49FF-9A6F-C21212551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732281"/>
            <a:ext cx="1699532" cy="19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19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185F68-2BCE-4EC1-87D0-154816FA1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 ON TOP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436A79-D1B9-4F7E-AEE6-9451470668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Source: Heathrow 2022</a:t>
            </a:r>
          </a:p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FB10A2-0DD5-43E4-8E0F-10989BE1FD99}"/>
              </a:ext>
            </a:extLst>
          </p:cNvPr>
          <p:cNvSpPr/>
          <p:nvPr/>
        </p:nvSpPr>
        <p:spPr>
          <a:xfrm>
            <a:off x="695324" y="1920895"/>
            <a:ext cx="41366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5400" b="1" kern="0" spc="-150" dirty="0">
                <a:solidFill>
                  <a:srgbClr val="8866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</a:t>
            </a:r>
          </a:p>
          <a:p>
            <a:pPr lvl="0">
              <a:defRPr/>
            </a:pPr>
            <a:r>
              <a:rPr lang="en-GB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Europe for passenger numbers in Q3 2022 </a:t>
            </a:r>
          </a:p>
          <a:p>
            <a:pPr lvl="0">
              <a:defRPr/>
            </a:pPr>
            <a:endParaRPr lang="en-GB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GB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5400" b="1" kern="0" spc="-150" dirty="0">
                <a:solidFill>
                  <a:srgbClr val="8866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5.8million</a:t>
            </a:r>
          </a:p>
          <a:p>
            <a:pPr lvl="0">
              <a:defRPr/>
            </a:pPr>
            <a:r>
              <a:rPr lang="en-GB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passengers between July and Sept 2022</a:t>
            </a:r>
          </a:p>
          <a:p>
            <a:pPr lvl="0">
              <a:defRPr/>
            </a:pPr>
            <a:endParaRPr lang="en-GB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Placeholder 14" descr="A picture containing text, building, indoor, person&#10;&#10;Description automatically generated">
            <a:extLst>
              <a:ext uri="{FF2B5EF4-FFF2-40B4-BE49-F238E27FC236}">
                <a16:creationId xmlns:a16="http://schemas.microsoft.com/office/drawing/2014/main" id="{D5F9A3EE-FD70-441B-A159-B47A431471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30699" r="1091"/>
          <a:stretch/>
        </p:blipFill>
        <p:spPr>
          <a:xfrm>
            <a:off x="5195888" y="0"/>
            <a:ext cx="6996112" cy="6858000"/>
          </a:xfrm>
        </p:spPr>
      </p:pic>
    </p:spTree>
    <p:extLst>
      <p:ext uri="{BB962C8B-B14F-4D97-AF65-F5344CB8AC3E}">
        <p14:creationId xmlns:p14="http://schemas.microsoft.com/office/powerpoint/2010/main" val="3298907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185F68-2BCE-4EC1-87D0-154816FA1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FULL CAPACITY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436A79-D1B9-4F7E-AEE6-9451470668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Source: Heathrow 2022</a:t>
            </a:r>
          </a:p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FB10A2-0DD5-43E4-8E0F-10989BE1FD99}"/>
              </a:ext>
            </a:extLst>
          </p:cNvPr>
          <p:cNvSpPr/>
          <p:nvPr/>
        </p:nvSpPr>
        <p:spPr>
          <a:xfrm>
            <a:off x="695324" y="2727719"/>
            <a:ext cx="42173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5400" b="1" kern="0" spc="-150" dirty="0">
                <a:solidFill>
                  <a:srgbClr val="8866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5400" b="1" kern="0" spc="-150" baseline="30000" dirty="0">
                <a:solidFill>
                  <a:srgbClr val="8866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5400" b="1" kern="0" spc="-150" dirty="0">
                <a:solidFill>
                  <a:srgbClr val="8866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</a:t>
            </a:r>
          </a:p>
          <a:p>
            <a:pPr lvl="0">
              <a:defRPr/>
            </a:pPr>
            <a:r>
              <a:rPr lang="en-GB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passenger capacity limits at Heathrow will be lifted</a:t>
            </a:r>
          </a:p>
          <a:p>
            <a:pPr lvl="0">
              <a:defRPr/>
            </a:pPr>
            <a:endParaRPr lang="en-GB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Placeholder 7" descr="A picture containing ceiling, people&#10;&#10;Description automatically generated">
            <a:extLst>
              <a:ext uri="{FF2B5EF4-FFF2-40B4-BE49-F238E27FC236}">
                <a16:creationId xmlns:a16="http://schemas.microsoft.com/office/drawing/2014/main" id="{1565CBD8-EA55-4C8F-9AF3-72B183D0D40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5995" r="159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9368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0024E0D-135D-4B17-BF8A-B3C2E40E3E9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051" r="16051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B185F68-2BCE-4EC1-87D0-154816FA1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BUSINESS IS BOOMING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436A79-D1B9-4F7E-AEE6-9451470668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Source: </a:t>
            </a:r>
            <a:r>
              <a:rPr lang="en-GB" dirty="0" err="1">
                <a:solidFill>
                  <a:schemeClr val="tx1"/>
                </a:solidFill>
              </a:rPr>
              <a:t>TripActions</a:t>
            </a:r>
            <a:r>
              <a:rPr lang="en-GB" dirty="0">
                <a:solidFill>
                  <a:schemeClr val="tx1"/>
                </a:solidFill>
              </a:rPr>
              <a:t> September 2022</a:t>
            </a:r>
          </a:p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FB10A2-0DD5-43E4-8E0F-10989BE1FD99}"/>
              </a:ext>
            </a:extLst>
          </p:cNvPr>
          <p:cNvSpPr/>
          <p:nvPr/>
        </p:nvSpPr>
        <p:spPr>
          <a:xfrm>
            <a:off x="695324" y="1920895"/>
            <a:ext cx="42263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5400" b="1" kern="0" spc="-150" dirty="0">
                <a:solidFill>
                  <a:srgbClr val="8866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6x</a:t>
            </a:r>
          </a:p>
          <a:p>
            <a:pPr lvl="0">
              <a:defRPr/>
            </a:pPr>
            <a:r>
              <a:rPr lang="en-GB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travel bookings Q4 2022 </a:t>
            </a:r>
          </a:p>
          <a:p>
            <a:pPr lvl="0">
              <a:defRPr/>
            </a:pPr>
            <a:r>
              <a:rPr lang="en-GB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 2021</a:t>
            </a:r>
          </a:p>
          <a:p>
            <a:pPr lvl="0">
              <a:defRPr/>
            </a:pPr>
            <a:endParaRPr lang="en-GB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GB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5400" b="1" kern="0" spc="-150" dirty="0">
                <a:solidFill>
                  <a:srgbClr val="8866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</a:t>
            </a:r>
          </a:p>
          <a:p>
            <a:pPr lvl="0">
              <a:defRPr/>
            </a:pPr>
            <a:r>
              <a:rPr lang="en-GB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travel destination in Europe for Q4 is London</a:t>
            </a:r>
          </a:p>
          <a:p>
            <a:pPr lvl="0">
              <a:defRPr/>
            </a:pPr>
            <a:endParaRPr lang="en-GB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804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72F1FB5-9429-490B-AEAE-45F4F1FA1B8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5995" r="15995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B185F68-2BCE-4EC1-87D0-154816FA1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BLENDED TRAVEL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436A79-D1B9-4F7E-AEE6-9451470668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Source: </a:t>
            </a:r>
            <a:r>
              <a:rPr lang="en-GB" dirty="0" err="1">
                <a:solidFill>
                  <a:schemeClr val="tx1"/>
                </a:solidFill>
              </a:rPr>
              <a:t>TripActions</a:t>
            </a:r>
            <a:r>
              <a:rPr lang="en-GB" dirty="0">
                <a:solidFill>
                  <a:schemeClr val="tx1"/>
                </a:solidFill>
              </a:rPr>
              <a:t> September 2022</a:t>
            </a:r>
          </a:p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FB10A2-0DD5-43E4-8E0F-10989BE1FD99}"/>
              </a:ext>
            </a:extLst>
          </p:cNvPr>
          <p:cNvSpPr/>
          <p:nvPr/>
        </p:nvSpPr>
        <p:spPr>
          <a:xfrm>
            <a:off x="695324" y="1920895"/>
            <a:ext cx="43211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5400" b="1" kern="0" spc="-150" dirty="0">
                <a:solidFill>
                  <a:srgbClr val="8866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</a:p>
          <a:p>
            <a:pPr lvl="0">
              <a:defRPr/>
            </a:pPr>
            <a:r>
              <a:rPr lang="en-GB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business travel bookings include a weekend stay</a:t>
            </a:r>
          </a:p>
          <a:p>
            <a:pPr lvl="0">
              <a:defRPr/>
            </a:pPr>
            <a:endParaRPr lang="en-GB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5400" b="1" kern="0" spc="-150" dirty="0">
                <a:solidFill>
                  <a:srgbClr val="8866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65%</a:t>
            </a:r>
          </a:p>
          <a:p>
            <a:pPr lvl="0">
              <a:defRPr/>
            </a:pPr>
            <a:r>
              <a:rPr lang="en-GB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to combine business and leisure trips in 2022</a:t>
            </a:r>
          </a:p>
          <a:p>
            <a:pPr lvl="0">
              <a:defRPr/>
            </a:pPr>
            <a:endParaRPr lang="en-GB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884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185F68-2BCE-4EC1-87D0-154816FA1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PROGRAMMATIC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FB10A2-0DD5-43E4-8E0F-10989BE1FD99}"/>
              </a:ext>
            </a:extLst>
          </p:cNvPr>
          <p:cNvSpPr/>
          <p:nvPr/>
        </p:nvSpPr>
        <p:spPr>
          <a:xfrm>
            <a:off x="695325" y="1920895"/>
            <a:ext cx="41366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arrival of programmatic DOOH opportunities at Heathrow, means that advertisers can now create </a:t>
            </a:r>
            <a:r>
              <a:rPr lang="en-GB" b="1" kern="0" spc="600" dirty="0">
                <a:solidFill>
                  <a:srgbClr val="8866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targeted, flexible and measurable </a:t>
            </a:r>
            <a:r>
              <a:rPr lang="en-GB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campaigns, while optimising using data feeds to reach key audiences at key moments. </a:t>
            </a:r>
          </a:p>
        </p:txBody>
      </p:sp>
      <p:pic>
        <p:nvPicPr>
          <p:cNvPr id="8" name="Picture Placeholder 7" descr="A picture containing text, person, group, people&#10;&#10;Description automatically generated">
            <a:extLst>
              <a:ext uri="{FF2B5EF4-FFF2-40B4-BE49-F238E27FC236}">
                <a16:creationId xmlns:a16="http://schemas.microsoft.com/office/drawing/2014/main" id="{A3880A54-FBF3-469C-BC41-50214570B67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5995" r="15995"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42E129-5FB0-41A8-B961-B3069E0786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079624"/>
      </p:ext>
    </p:extLst>
  </p:cSld>
  <p:clrMapOvr>
    <a:masterClrMapping/>
  </p:clrMapOvr>
</p:sld>
</file>

<file path=ppt/theme/theme1.xml><?xml version="1.0" encoding="utf-8"?>
<a:theme xmlns:a="http://schemas.openxmlformats.org/drawingml/2006/main" name="1 - JCDecaux">
  <a:themeElements>
    <a:clrScheme name="JCDecaux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F3A712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Decaux" id="{925B5E1F-472B-2D42-B64A-9415EDD50F70}" vid="{6A824A86-3166-0C4E-A97C-94AB443E4DCB}"/>
    </a:ext>
  </a:extLst>
</a:theme>
</file>

<file path=ppt/theme/theme2.xml><?xml version="1.0" encoding="utf-8"?>
<a:theme xmlns:a="http://schemas.openxmlformats.org/drawingml/2006/main" name="2 - JCDecaux + Airport">
  <a:themeElements>
    <a:clrScheme name="JCDecaux + Airport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8866BC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JCDecaux_Theme_2018">
  <a:themeElements>
    <a:clrScheme name="UPFRONTS_TEMPLATE">
      <a:dk1>
        <a:srgbClr val="262626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2CA58D"/>
      </a:accent3>
      <a:accent4>
        <a:srgbClr val="DB2B38"/>
      </a:accent4>
      <a:accent5>
        <a:srgbClr val="F3A712"/>
      </a:accent5>
      <a:accent6>
        <a:srgbClr val="00335B"/>
      </a:accent6>
      <a:hlink>
        <a:srgbClr val="04345A"/>
      </a:hlink>
      <a:folHlink>
        <a:srgbClr val="169B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2 - JCDecaux + Airport">
  <a:themeElements>
    <a:clrScheme name="JCDecaux + Airport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8866BC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F9010A17BDD1408F48AACE48D3960F" ma:contentTypeVersion="14" ma:contentTypeDescription="Create a new document." ma:contentTypeScope="" ma:versionID="4167640574ff8fd3064903ee54824331">
  <xsd:schema xmlns:xsd="http://www.w3.org/2001/XMLSchema" xmlns:xs="http://www.w3.org/2001/XMLSchema" xmlns:p="http://schemas.microsoft.com/office/2006/metadata/properties" xmlns:ns3="86aa6c68-a18f-482f-9766-3a99d340c484" xmlns:ns4="5ac80c55-d712-4b4b-918a-091c01661ff8" targetNamespace="http://schemas.microsoft.com/office/2006/metadata/properties" ma:root="true" ma:fieldsID="122cee7bbed8d09074c802d664ca2040" ns3:_="" ns4:_="">
    <xsd:import namespace="86aa6c68-a18f-482f-9766-3a99d340c484"/>
    <xsd:import namespace="5ac80c55-d712-4b4b-918a-091c01661ff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aa6c68-a18f-482f-9766-3a99d340c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c80c55-d712-4b4b-918a-091c01661ff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96BCB3-C7E1-4B65-A232-B431738AE30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7DEE994-BD35-4209-A9A3-CD97CF213A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aa6c68-a18f-482f-9766-3a99d340c484"/>
    <ds:schemaRef ds:uri="5ac80c55-d712-4b4b-918a-091c01661f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2F4678-ECDD-40A7-A04F-A7FA8E2BD7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147</Words>
  <Application>Microsoft Office PowerPoint</Application>
  <PresentationFormat>Widescreen</PresentationFormat>
  <Paragraphs>37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</vt:lpstr>
      <vt:lpstr>Century Gothic</vt:lpstr>
      <vt:lpstr>Century Gothic Regular</vt:lpstr>
      <vt:lpstr>1 - JCDecaux</vt:lpstr>
      <vt:lpstr>2 - JCDecaux + Airport</vt:lpstr>
      <vt:lpstr>2_JCDecaux_Theme_2018</vt:lpstr>
      <vt:lpstr>1_2 - JCDecaux + Airport</vt:lpstr>
      <vt:lpstr>Conception personnalisée</vt:lpstr>
      <vt:lpstr>FIVE REASONS WHY AIRPORTS  ARE FLYING HIGH </vt:lpstr>
      <vt:lpstr>BACK ON TOP</vt:lpstr>
      <vt:lpstr>FULL CAPACITY</vt:lpstr>
      <vt:lpstr>BUSINESS IS BOOMING</vt:lpstr>
      <vt:lpstr>BLENDED TRAVEL</vt:lpstr>
      <vt:lpstr>PROGRAMMATIC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BUSINESS</dc:title>
  <dc:creator>Tanner, Laura</dc:creator>
  <cp:lastModifiedBy>Hensey, Sinead</cp:lastModifiedBy>
  <cp:revision>15</cp:revision>
  <dcterms:created xsi:type="dcterms:W3CDTF">2022-05-10T10:45:45Z</dcterms:created>
  <dcterms:modified xsi:type="dcterms:W3CDTF">2022-10-24T12:14:06Z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0x010100A1F9010A17BDD1408F48AACE48D3960F</vt:lpwstr>
  </property>
</Properties>
</file>