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2.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4"/>
    <p:sldMasterId id="2147483805" r:id="rId5"/>
    <p:sldMasterId id="2147483875" r:id="rId6"/>
  </p:sldMasterIdLst>
  <p:notesMasterIdLst>
    <p:notesMasterId r:id="rId21"/>
  </p:notesMasterIdLst>
  <p:sldIdLst>
    <p:sldId id="458" r:id="rId7"/>
    <p:sldId id="2146846199" r:id="rId8"/>
    <p:sldId id="14881" r:id="rId9"/>
    <p:sldId id="2146846196" r:id="rId10"/>
    <p:sldId id="2146846197" r:id="rId11"/>
    <p:sldId id="2146846201" r:id="rId12"/>
    <p:sldId id="2146846206" r:id="rId13"/>
    <p:sldId id="14879" r:id="rId14"/>
    <p:sldId id="14880" r:id="rId15"/>
    <p:sldId id="372" r:id="rId16"/>
    <p:sldId id="447" r:id="rId17"/>
    <p:sldId id="282" r:id="rId18"/>
    <p:sldId id="1191" r:id="rId19"/>
    <p:sldId id="214684620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480" autoAdjust="0"/>
  </p:normalViewPr>
  <p:slideViewPr>
    <p:cSldViewPr snapToGrid="0">
      <p:cViewPr varScale="1">
        <p:scale>
          <a:sx n="75" d="100"/>
          <a:sy n="75" d="100"/>
        </p:scale>
        <p:origin x="86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WILSON, Hannah" userId="e5f9b74d-2abe-45a3-8f13-27dd6020a7aa" providerId="ADAL" clId="{246E39B9-9B77-4050-A651-5E50C2869CF9}"/>
    <pc:docChg chg="undo custSel addSld delSld modSld sldOrd">
      <pc:chgData name="MICHAEL-WILSON, Hannah" userId="e5f9b74d-2abe-45a3-8f13-27dd6020a7aa" providerId="ADAL" clId="{246E39B9-9B77-4050-A651-5E50C2869CF9}" dt="2022-11-24T16:15:11.110" v="9"/>
      <pc:docMkLst>
        <pc:docMk/>
      </pc:docMkLst>
      <pc:sldChg chg="del">
        <pc:chgData name="MICHAEL-WILSON, Hannah" userId="e5f9b74d-2abe-45a3-8f13-27dd6020a7aa" providerId="ADAL" clId="{246E39B9-9B77-4050-A651-5E50C2869CF9}" dt="2022-11-22T10:24:32.305" v="3" actId="47"/>
        <pc:sldMkLst>
          <pc:docMk/>
          <pc:sldMk cId="3899472238" sldId="14842"/>
        </pc:sldMkLst>
      </pc:sldChg>
      <pc:sldChg chg="del">
        <pc:chgData name="MICHAEL-WILSON, Hannah" userId="e5f9b74d-2abe-45a3-8f13-27dd6020a7aa" providerId="ADAL" clId="{246E39B9-9B77-4050-A651-5E50C2869CF9}" dt="2022-11-22T10:24:33.219" v="5" actId="47"/>
        <pc:sldMkLst>
          <pc:docMk/>
          <pc:sldMk cId="3901349700" sldId="14843"/>
        </pc:sldMkLst>
      </pc:sldChg>
      <pc:sldChg chg="ord">
        <pc:chgData name="MICHAEL-WILSON, Hannah" userId="e5f9b74d-2abe-45a3-8f13-27dd6020a7aa" providerId="ADAL" clId="{246E39B9-9B77-4050-A651-5E50C2869CF9}" dt="2022-11-24T16:15:11.110" v="9"/>
        <pc:sldMkLst>
          <pc:docMk/>
          <pc:sldMk cId="4252423012" sldId="14879"/>
        </pc:sldMkLst>
      </pc:sldChg>
      <pc:sldChg chg="del">
        <pc:chgData name="MICHAEL-WILSON, Hannah" userId="e5f9b74d-2abe-45a3-8f13-27dd6020a7aa" providerId="ADAL" clId="{246E39B9-9B77-4050-A651-5E50C2869CF9}" dt="2022-11-22T10:24:32.913" v="4" actId="47"/>
        <pc:sldMkLst>
          <pc:docMk/>
          <pc:sldMk cId="549078792" sldId="2144445469"/>
        </pc:sldMkLst>
      </pc:sldChg>
      <pc:sldChg chg="del">
        <pc:chgData name="MICHAEL-WILSON, Hannah" userId="e5f9b74d-2abe-45a3-8f13-27dd6020a7aa" providerId="ADAL" clId="{246E39B9-9B77-4050-A651-5E50C2869CF9}" dt="2022-11-22T10:24:31.998" v="1" actId="47"/>
        <pc:sldMkLst>
          <pc:docMk/>
          <pc:sldMk cId="3131129624" sldId="2146846203"/>
        </pc:sldMkLst>
      </pc:sldChg>
      <pc:sldChg chg="add del">
        <pc:chgData name="MICHAEL-WILSON, Hannah" userId="e5f9b74d-2abe-45a3-8f13-27dd6020a7aa" providerId="ADAL" clId="{246E39B9-9B77-4050-A651-5E50C2869CF9}" dt="2022-11-22T10:24:34.931" v="7" actId="47"/>
        <pc:sldMkLst>
          <pc:docMk/>
          <pc:sldMk cId="463507092" sldId="2146846204"/>
        </pc:sldMkLst>
      </pc:sldChg>
      <pc:sldChg chg="del">
        <pc:chgData name="MICHAEL-WILSON, Hannah" userId="e5f9b74d-2abe-45a3-8f13-27dd6020a7aa" providerId="ADAL" clId="{246E39B9-9B77-4050-A651-5E50C2869CF9}" dt="2022-11-22T10:24:32.149" v="2" actId="47"/>
        <pc:sldMkLst>
          <pc:docMk/>
          <pc:sldMk cId="3599052650" sldId="2146846205"/>
        </pc:sldMkLst>
      </pc:sldChg>
      <pc:sldChg chg="del">
        <pc:chgData name="MICHAEL-WILSON, Hannah" userId="e5f9b74d-2abe-45a3-8f13-27dd6020a7aa" providerId="ADAL" clId="{246E39B9-9B77-4050-A651-5E50C2869CF9}" dt="2022-11-22T10:24:31.865" v="0" actId="47"/>
        <pc:sldMkLst>
          <pc:docMk/>
          <pc:sldMk cId="4268214822" sldId="214684620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48C595-9681-40D3-8A52-3D0C217BC503}" type="datetimeFigureOut">
              <a:rPr lang="en-GB" smtClean="0"/>
              <a:t>24/11/2022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EB3A6-C085-4985-9477-A9F3BDDD607D}" type="slidenum">
              <a:rPr lang="en-GB" smtClean="0"/>
              <a:t>‹#›</a:t>
            </a:fld>
            <a:endParaRPr lang="en-GB"/>
          </a:p>
        </p:txBody>
      </p:sp>
    </p:spTree>
    <p:extLst>
      <p:ext uri="{BB962C8B-B14F-4D97-AF65-F5344CB8AC3E}">
        <p14:creationId xmlns:p14="http://schemas.microsoft.com/office/powerpoint/2010/main" val="1419038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urovisionworld.com/eurovision/2023/event"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ebu.ch/research/loginonly/report/eurovision-song-contest-brand-impact-report-2022"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eurovision.tv/story/new-report-shows-huge-impact-eurovision-and-screen"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89"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rPr>
              <a:pPr marL="0" marR="0" lvl="0" indent="0" algn="r" defTabSz="914289"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4164478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Eurovision returns for 2023! </a:t>
            </a:r>
          </a:p>
          <a:p>
            <a:endParaRPr lang="en-GB" b="0" i="0">
              <a:solidFill>
                <a:srgbClr val="202124"/>
              </a:solidFill>
              <a:effectLst/>
              <a:latin typeface="arial" panose="020B0604020202020204" pitchFamily="34" charset="0"/>
            </a:endParaRPr>
          </a:p>
          <a:p>
            <a:r>
              <a:rPr lang="en-GB" b="0" i="0">
                <a:solidFill>
                  <a:srgbClr val="202124"/>
                </a:solidFill>
                <a:effectLst/>
                <a:latin typeface="arial" panose="020B0604020202020204" pitchFamily="34" charset="0"/>
              </a:rPr>
              <a:t>The Eurovision Song Contest's founding stemmed from a desire to promote cooperation between European countries in the years following the Second World War through cross-border television broadcasts, which gave rise to the founding of the European Broadcasting Union (EBU) in 1950.</a:t>
            </a:r>
            <a:r>
              <a:rPr lang="en-GB"/>
              <a:t> </a:t>
            </a:r>
          </a:p>
          <a:p>
            <a:endParaRPr lang="en-GB"/>
          </a:p>
          <a:p>
            <a:r>
              <a:rPr lang="en-GB"/>
              <a:t>Whether people attend the final in-person or invite friends and family to their homes to watch together – Eurovision captures the mood of the nation and celebrates countries’ identity and current talent.  </a:t>
            </a:r>
          </a:p>
          <a:p>
            <a:endParaRPr lang="en-GB"/>
          </a:p>
        </p:txBody>
      </p:sp>
      <p:sp>
        <p:nvSpPr>
          <p:cNvPr id="4" name="Slide Number Placeholder 3"/>
          <p:cNvSpPr>
            <a:spLocks noGrp="1"/>
          </p:cNvSpPr>
          <p:nvPr>
            <p:ph type="sldNum" sz="quarter" idx="5"/>
          </p:nvPr>
        </p:nvSpPr>
        <p:spPr/>
        <p:txBody>
          <a:bodyPr/>
          <a:lstStyle/>
          <a:p>
            <a:fld id="{343EB3A6-C085-4985-9477-A9F3BDDD607D}" type="slidenum">
              <a:rPr lang="en-GB" smtClean="0"/>
              <a:t>2</a:t>
            </a:fld>
            <a:endParaRPr lang="en-GB"/>
          </a:p>
        </p:txBody>
      </p:sp>
    </p:spTree>
    <p:extLst>
      <p:ext uri="{BB962C8B-B14F-4D97-AF65-F5344CB8AC3E}">
        <p14:creationId xmlns:p14="http://schemas.microsoft.com/office/powerpoint/2010/main" val="2683648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UK will host the 67</a:t>
            </a:r>
            <a:r>
              <a:rPr lang="en-GB" baseline="30000"/>
              <a:t>th</a:t>
            </a:r>
            <a:r>
              <a:rPr lang="en-GB"/>
              <a:t> Eurovision song contest on behalf of Ukraine for 2023. </a:t>
            </a:r>
          </a:p>
          <a:p>
            <a:endParaRPr lang="en-GB"/>
          </a:p>
          <a:p>
            <a:r>
              <a:rPr lang="en-GB"/>
              <a:t>In 2021, over 180 million people watched the contest – showing how widely regarded the show is globally. This presents a great opportunity for brands to advertise alongside such a well regarded event. </a:t>
            </a:r>
          </a:p>
        </p:txBody>
      </p:sp>
      <p:sp>
        <p:nvSpPr>
          <p:cNvPr id="4" name="Slide Number Placeholder 3"/>
          <p:cNvSpPr>
            <a:spLocks noGrp="1"/>
          </p:cNvSpPr>
          <p:nvPr>
            <p:ph type="sldNum" sz="quarter" idx="5"/>
          </p:nvPr>
        </p:nvSpPr>
        <p:spPr/>
        <p:txBody>
          <a:bodyPr/>
          <a:lstStyle/>
          <a:p>
            <a:fld id="{343EB3A6-C085-4985-9477-A9F3BDDD607D}" type="slidenum">
              <a:rPr lang="en-GB" smtClean="0"/>
              <a:t>3</a:t>
            </a:fld>
            <a:endParaRPr lang="en-GB"/>
          </a:p>
        </p:txBody>
      </p:sp>
    </p:spTree>
    <p:extLst>
      <p:ext uri="{BB962C8B-B14F-4D97-AF65-F5344CB8AC3E}">
        <p14:creationId xmlns:p14="http://schemas.microsoft.com/office/powerpoint/2010/main" val="3308591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000000"/>
                </a:solidFill>
                <a:effectLst/>
                <a:latin typeface="gotham-book"/>
              </a:rPr>
              <a:t>The Grand Final of the Eurovision Song Contest 2023 will take place in the Liverpool Arena on Saturday 13 May with Semi-Finals on Tuesday 9 and Thursday 11 May. Each show will start at </a:t>
            </a:r>
            <a:r>
              <a:rPr lang="en-GB" b="0" i="0">
                <a:solidFill>
                  <a:srgbClr val="000000"/>
                </a:solidFill>
                <a:effectLst/>
                <a:latin typeface="Roboto" panose="02000000000000000000" pitchFamily="2" charset="0"/>
              </a:rPr>
              <a:t>21:00 CEST (Central Europe’s time zone). The UK is one hour behind Central Europe’s time zone. </a:t>
            </a:r>
            <a:endParaRPr lang="en-GB"/>
          </a:p>
          <a:p>
            <a:endParaRPr lang="en-GB"/>
          </a:p>
          <a:p>
            <a:r>
              <a:rPr lang="en-GB" b="1"/>
              <a:t>More details can be found here: </a:t>
            </a:r>
            <a:r>
              <a:rPr lang="en-GB">
                <a:hlinkClick r:id="rId3"/>
              </a:rPr>
              <a:t>Eurovision Song Contest 2023: Liverpool (eurovisionworld.com)</a:t>
            </a:r>
            <a:endParaRPr lang="en-GB"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022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Participating countries for Eurovision include… </a:t>
            </a:r>
          </a:p>
        </p:txBody>
      </p:sp>
      <p:sp>
        <p:nvSpPr>
          <p:cNvPr id="4" name="Slide Number Placeholder 3"/>
          <p:cNvSpPr>
            <a:spLocks noGrp="1"/>
          </p:cNvSpPr>
          <p:nvPr>
            <p:ph type="sldNum" sz="quarter" idx="5"/>
          </p:nvPr>
        </p:nvSpPr>
        <p:spPr/>
        <p:txBody>
          <a:bodyPr/>
          <a:lstStyle/>
          <a:p>
            <a:fld id="{343EB3A6-C085-4985-9477-A9F3BDDD607D}" type="slidenum">
              <a:rPr lang="en-GB" smtClean="0"/>
              <a:t>5</a:t>
            </a:fld>
            <a:endParaRPr lang="en-GB"/>
          </a:p>
        </p:txBody>
      </p:sp>
    </p:spTree>
    <p:extLst>
      <p:ext uri="{BB962C8B-B14F-4D97-AF65-F5344CB8AC3E}">
        <p14:creationId xmlns:p14="http://schemas.microsoft.com/office/powerpoint/2010/main" val="3777545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Looking back to Eurovision 2022 hosted in Turin, Italy, mass social media coverage was generated as we can see from the screengrabs above. The songs performed live for Eurovision are then streamed by millions of fans across the globe. </a:t>
            </a:r>
          </a:p>
          <a:p>
            <a:endParaRPr lang="en-GB" b="0" i="0">
              <a:solidFill>
                <a:srgbClr val="000000"/>
              </a:solidFill>
              <a:effectLst/>
              <a:latin typeface="inherit"/>
            </a:endParaRPr>
          </a:p>
          <a:p>
            <a:r>
              <a:rPr lang="en-GB" b="0" i="0">
                <a:solidFill>
                  <a:srgbClr val="000000"/>
                </a:solidFill>
                <a:effectLst/>
                <a:latin typeface="inherit"/>
              </a:rPr>
              <a:t>On 4</a:t>
            </a:r>
            <a:r>
              <a:rPr lang="en-GB" b="0" i="0" baseline="30000">
                <a:solidFill>
                  <a:srgbClr val="000000"/>
                </a:solidFill>
                <a:effectLst/>
                <a:latin typeface="inherit"/>
              </a:rPr>
              <a:t>th</a:t>
            </a:r>
            <a:r>
              <a:rPr lang="en-GB" b="0" i="0">
                <a:solidFill>
                  <a:srgbClr val="000000"/>
                </a:solidFill>
                <a:effectLst/>
                <a:latin typeface="inherit"/>
              </a:rPr>
              <a:t> August 2022, The European Broadcasting Union (EBU) has released their long-awaited Brand Impact Report, providing an overview of the social, economic, cultural and, of course, musical impact of the Eurovision Song Contest.  T</a:t>
            </a:r>
            <a:r>
              <a:rPr lang="en-GB" b="0" i="0">
                <a:solidFill>
                  <a:srgbClr val="000000"/>
                </a:solidFill>
                <a:effectLst/>
                <a:latin typeface="gotham-book"/>
              </a:rPr>
              <a:t>he </a:t>
            </a:r>
            <a:r>
              <a:rPr lang="en-GB" b="0" i="0" u="none" strike="noStrike">
                <a:solidFill>
                  <a:srgbClr val="0144FA"/>
                </a:solidFill>
                <a:effectLst/>
                <a:latin typeface="gotham-book"/>
                <a:hlinkClick r:id="rId3"/>
              </a:rPr>
              <a:t>report reveals</a:t>
            </a:r>
            <a:r>
              <a:rPr lang="en-GB" b="0" i="0">
                <a:solidFill>
                  <a:srgbClr val="000000"/>
                </a:solidFill>
                <a:effectLst/>
                <a:latin typeface="gotham-book"/>
              </a:rPr>
              <a:t> that as the biggest live TV and online event in the world, the Eurovision Song Contest in 2022 was watched by 161 million people, over 3 shows, and across 34 markets. On top of this there were 75 million unique viewers on YouTube across all official Eurovision Song Contest content across 232 territories.</a:t>
            </a:r>
          </a:p>
          <a:p>
            <a:pPr algn="l" fontAlgn="base"/>
            <a:endParaRPr lang="en-GB" b="0" i="0">
              <a:solidFill>
                <a:srgbClr val="000000"/>
              </a:solidFill>
              <a:effectLst/>
              <a:latin typeface="gotham-book"/>
            </a:endParaRPr>
          </a:p>
          <a:p>
            <a:pPr algn="l" fontAlgn="base"/>
            <a:r>
              <a:rPr lang="en-GB" b="0" i="0">
                <a:solidFill>
                  <a:srgbClr val="000000"/>
                </a:solidFill>
                <a:effectLst/>
                <a:latin typeface="gotham-book"/>
              </a:rPr>
              <a:t>Eurovision 2022 generated: </a:t>
            </a:r>
          </a:p>
          <a:p>
            <a:pPr algn="l" fontAlgn="base"/>
            <a:endParaRPr lang="en-GB" b="0" i="0">
              <a:solidFill>
                <a:srgbClr val="000000"/>
              </a:solidFill>
              <a:effectLst/>
              <a:latin typeface="gotham-book"/>
            </a:endParaRPr>
          </a:p>
          <a:p>
            <a:pPr marL="171450" indent="-171450" algn="l">
              <a:buFont typeface="Arial" panose="020B0604020202020204" pitchFamily="34" charset="0"/>
              <a:buChar char="•"/>
            </a:pPr>
            <a:r>
              <a:rPr lang="en-GB" b="0" i="0">
                <a:solidFill>
                  <a:srgbClr val="4F4F4F"/>
                </a:solidFill>
                <a:effectLst/>
                <a:latin typeface="ProximaNova"/>
              </a:rPr>
              <a:t>€702 Million of ad-value through 119 000 online articles</a:t>
            </a:r>
          </a:p>
          <a:p>
            <a:pPr marL="171450" indent="-171450" algn="l">
              <a:buFont typeface="Arial" panose="020B0604020202020204" pitchFamily="34" charset="0"/>
              <a:buChar char="•"/>
            </a:pPr>
            <a:r>
              <a:rPr lang="en-GB" b="0" i="0">
                <a:solidFill>
                  <a:srgbClr val="4F4F4F"/>
                </a:solidFill>
                <a:effectLst/>
                <a:latin typeface="ProximaNova"/>
              </a:rPr>
              <a:t>The 40 ESC songs were streamed 544 million times</a:t>
            </a:r>
          </a:p>
          <a:p>
            <a:pPr marL="171450" indent="-171450" algn="l">
              <a:buFont typeface="Arial" panose="020B0604020202020204" pitchFamily="34" charset="0"/>
              <a:buChar char="•"/>
            </a:pPr>
            <a:r>
              <a:rPr lang="en-GB" b="0" i="0">
                <a:solidFill>
                  <a:srgbClr val="4F4F4F"/>
                </a:solidFill>
                <a:effectLst/>
                <a:latin typeface="ProximaNova"/>
              </a:rPr>
              <a:t>57% of tourists visited Turin for the event</a:t>
            </a:r>
          </a:p>
          <a:p>
            <a:pPr algn="l" fontAlgn="base"/>
            <a:endParaRPr lang="en-GB" b="0" i="0">
              <a:solidFill>
                <a:srgbClr val="000000"/>
              </a:solidFill>
              <a:effectLst/>
              <a:latin typeface="gotham-book"/>
            </a:endParaRPr>
          </a:p>
          <a:p>
            <a:pPr algn="l" fontAlgn="base"/>
            <a:r>
              <a:rPr lang="en-GB" b="0" i="0">
                <a:solidFill>
                  <a:srgbClr val="000000"/>
                </a:solidFill>
                <a:effectLst/>
                <a:latin typeface="gotham-book"/>
              </a:rPr>
              <a:t>Source: </a:t>
            </a:r>
            <a:r>
              <a:rPr lang="en-GB">
                <a:hlinkClick r:id="rId4"/>
              </a:rPr>
              <a:t>New report shows huge impact of Eurovision on and off screen</a:t>
            </a:r>
            <a:endParaRPr lang="en-GB" b="0" i="0">
              <a:solidFill>
                <a:srgbClr val="000000"/>
              </a:solidFill>
              <a:effectLst/>
              <a:latin typeface="gotham-book"/>
            </a:endParaRPr>
          </a:p>
        </p:txBody>
      </p:sp>
      <p:sp>
        <p:nvSpPr>
          <p:cNvPr id="4" name="Slide Number Placeholder 3"/>
          <p:cNvSpPr>
            <a:spLocks noGrp="1"/>
          </p:cNvSpPr>
          <p:nvPr>
            <p:ph type="sldNum" sz="quarter" idx="5"/>
          </p:nvPr>
        </p:nvSpPr>
        <p:spPr/>
        <p:txBody>
          <a:bodyPr/>
          <a:lstStyle/>
          <a:p>
            <a:fld id="{343EB3A6-C085-4985-9477-A9F3BDDD607D}" type="slidenum">
              <a:rPr lang="en-GB" smtClean="0"/>
              <a:t>6</a:t>
            </a:fld>
            <a:endParaRPr lang="en-GB"/>
          </a:p>
        </p:txBody>
      </p:sp>
    </p:spTree>
    <p:extLst>
      <p:ext uri="{BB962C8B-B14F-4D97-AF65-F5344CB8AC3E}">
        <p14:creationId xmlns:p14="http://schemas.microsoft.com/office/powerpoint/2010/main" val="3951745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With a population of over 504,000, Liverpool </a:t>
            </a:r>
            <a:r>
              <a:rPr lang="en-GB" b="0" i="0">
                <a:solidFill>
                  <a:srgbClr val="262626"/>
                </a:solidFill>
                <a:effectLst/>
                <a:latin typeface="Calibri" panose="020F0502020204030204" pitchFamily="34" charset="0"/>
              </a:rPr>
              <a:t>welcomes more than 50 million visitors each year and is </a:t>
            </a:r>
            <a:r>
              <a:rPr lang="en-GB" b="0" i="0">
                <a:solidFill>
                  <a:srgbClr val="000000"/>
                </a:solidFill>
                <a:effectLst/>
                <a:latin typeface="Calibri" panose="020F0502020204030204" pitchFamily="34" charset="0"/>
              </a:rPr>
              <a:t>noted for its culture, architecture and music including being home to The Beatles. </a:t>
            </a:r>
          </a:p>
          <a:p>
            <a:endParaRPr lang="en-GB" b="0" i="0">
              <a:solidFill>
                <a:srgbClr val="000000"/>
              </a:solidFill>
              <a:effectLst/>
              <a:latin typeface="Calibri" panose="020F0502020204030204" pitchFamily="34" charset="0"/>
            </a:endParaRPr>
          </a:p>
          <a:p>
            <a:r>
              <a:rPr lang="en-GB" b="0" i="0">
                <a:solidFill>
                  <a:srgbClr val="000000"/>
                </a:solidFill>
                <a:effectLst/>
                <a:latin typeface="Calibri" panose="020F0502020204030204" pitchFamily="34" charset="0"/>
              </a:rPr>
              <a:t>The conurbation has a further </a:t>
            </a:r>
            <a:r>
              <a:rPr lang="en-GB" b="0" i="0">
                <a:solidFill>
                  <a:srgbClr val="262626"/>
                </a:solidFill>
                <a:effectLst/>
                <a:latin typeface="Calibri" panose="020F0502020204030204" pitchFamily="34" charset="0"/>
              </a:rPr>
              <a:t>2.6 million of the UK workforce living within a 45-minute drive and is ranked the top city in the UK for the highest level of high street spending.</a:t>
            </a:r>
            <a:endParaRPr lang="en-GB"/>
          </a:p>
        </p:txBody>
      </p:sp>
      <p:sp>
        <p:nvSpPr>
          <p:cNvPr id="4" name="Slide Number Placeholder 3"/>
          <p:cNvSpPr>
            <a:spLocks noGrp="1"/>
          </p:cNvSpPr>
          <p:nvPr>
            <p:ph type="sldNum" sz="quarter" idx="10"/>
          </p:nvPr>
        </p:nvSpPr>
        <p:spPr/>
        <p:txBody>
          <a:bodyPr/>
          <a:lstStyle/>
          <a:p>
            <a:pPr>
              <a:defRPr/>
            </a:pPr>
            <a:fld id="{46B08BC3-A6B2-2F4E-8766-A451EC4B11EC}" type="slidenum">
              <a:rPr lang="en-US" sz="1800" kern="0" smtClean="0">
                <a:solidFill>
                  <a:sysClr val="windowText" lastClr="000000"/>
                </a:solidFill>
              </a:rPr>
              <a:pPr>
                <a:defRPr/>
              </a:pPr>
              <a:t>8</a:t>
            </a:fld>
            <a:endParaRPr lang="en-US" sz="1800" kern="0">
              <a:solidFill>
                <a:sysClr val="windowText" lastClr="000000"/>
              </a:solidFill>
            </a:endParaRPr>
          </a:p>
        </p:txBody>
      </p:sp>
    </p:spTree>
    <p:extLst>
      <p:ext uri="{BB962C8B-B14F-4D97-AF65-F5344CB8AC3E}">
        <p14:creationId xmlns:p14="http://schemas.microsoft.com/office/powerpoint/2010/main" val="4143874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JCDecaux’s extensive inventory cover is located in the heart of Liverpool’s centre and close to The Liverpool Arena where the Eurovision 2023 contest will be held. </a:t>
            </a:r>
          </a:p>
          <a:p>
            <a:pPr algn="l" rtl="0" fontAlgn="base"/>
            <a:endParaRPr lang="en-GB" sz="1800" b="0" i="0" u="none" strike="noStrike" dirty="0">
              <a:solidFill>
                <a:srgbClr val="000000"/>
              </a:solidFill>
              <a:effectLst/>
              <a:latin typeface="Calibri" panose="020F0502020204030204" pitchFamily="34" charset="0"/>
            </a:endParaRPr>
          </a:p>
          <a:p>
            <a:pPr algn="l" rtl="0" fontAlgn="base"/>
            <a:r>
              <a:rPr lang="en-GB" sz="1800" b="0" i="0" u="none" strike="noStrike" dirty="0">
                <a:solidFill>
                  <a:srgbClr val="000000"/>
                </a:solidFill>
                <a:effectLst/>
                <a:latin typeface="Calibri" panose="020F0502020204030204" pitchFamily="34" charset="0"/>
              </a:rPr>
              <a:t>The main cluster of new Street Furniture installs will be right in the heart of Liverpool City Centre in close proximity to Liverpool Central Station (which has a shopping centre sitting above it) and Liverpool Lime Street. Clayton Square and St Johns shopping centres are also in the area which make up the top 4 largest in the city. A reminder that we hold the </a:t>
            </a:r>
            <a:r>
              <a:rPr lang="en-GB" sz="1800" b="0" i="0" u="none" strike="noStrike" dirty="0" err="1">
                <a:solidFill>
                  <a:srgbClr val="000000"/>
                </a:solidFill>
                <a:effectLst/>
                <a:latin typeface="Calibri" panose="020F0502020204030204" pitchFamily="34" charset="0"/>
              </a:rPr>
              <a:t>Merseyrail</a:t>
            </a:r>
            <a:r>
              <a:rPr lang="en-GB" sz="1800" b="0" i="0" u="none" strike="noStrike" dirty="0">
                <a:solidFill>
                  <a:srgbClr val="000000"/>
                </a:solidFill>
                <a:effectLst/>
                <a:latin typeface="Calibri" panose="020F0502020204030204" pitchFamily="34" charset="0"/>
              </a:rPr>
              <a:t> contract which serves the whole of the Liverpool city region. </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GB" sz="1800" b="0" i="0" dirty="0">
                <a:solidFill>
                  <a:srgbClr val="444444"/>
                </a:solidFill>
                <a:effectLst/>
                <a:latin typeface="Calibri" panose="020F0502020204030204" pitchFamily="34" charset="0"/>
              </a:rPr>
              <a:t>​</a:t>
            </a:r>
            <a:endParaRPr lang="en-GB" b="0" i="0" dirty="0">
              <a:solidFill>
                <a:srgbClr val="444444"/>
              </a:solidFill>
              <a:effectLst/>
              <a:latin typeface="Calibri" panose="020F0502020204030204" pitchFamily="34" charset="0"/>
            </a:endParaRPr>
          </a:p>
          <a:p>
            <a:pPr algn="l" rtl="0" fontAlgn="base"/>
            <a:r>
              <a:rPr lang="en-GB" sz="1800" b="0" i="0" u="none" strike="noStrike" dirty="0">
                <a:solidFill>
                  <a:srgbClr val="000000"/>
                </a:solidFill>
                <a:effectLst/>
                <a:latin typeface="Calibri" panose="020F0502020204030204" pitchFamily="34" charset="0"/>
              </a:rPr>
              <a:t>*</a:t>
            </a:r>
            <a:r>
              <a:rPr lang="en-US" sz="1800" b="0" i="0" dirty="0">
                <a:solidFill>
                  <a:srgbClr val="444444"/>
                </a:solidFill>
                <a:effectLst/>
                <a:latin typeface="Calibri" panose="020F0502020204030204" pitchFamily="34" charset="0"/>
              </a:rPr>
              <a:t>​</a:t>
            </a:r>
            <a:endParaRPr lang="en-GB" b="0" i="0" dirty="0">
              <a:solidFill>
                <a:srgbClr val="444444"/>
              </a:solidFill>
              <a:effectLst/>
              <a:latin typeface="Calibri" panose="020F0502020204030204" pitchFamily="34" charset="0"/>
            </a:endParaRPr>
          </a:p>
          <a:p>
            <a:pPr algn="l" rtl="0" fontAlgn="base">
              <a:buFont typeface="+mj-lt"/>
              <a:buAutoNum type="arabicPeriod"/>
            </a:pPr>
            <a:r>
              <a:rPr lang="en-GB" sz="1800" b="0" i="0" u="none" strike="noStrike" dirty="0">
                <a:solidFill>
                  <a:srgbClr val="000000"/>
                </a:solidFill>
                <a:effectLst/>
                <a:latin typeface="Calibri" panose="020F0502020204030204" pitchFamily="34" charset="0"/>
              </a:rPr>
              <a:t>Liverpool ONE</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mj-lt"/>
              <a:buAutoNum type="arabicPeriod"/>
            </a:pPr>
            <a:r>
              <a:rPr lang="en-GB" sz="1800" b="0" i="0" u="none" strike="noStrike" dirty="0">
                <a:solidFill>
                  <a:srgbClr val="000000"/>
                </a:solidFill>
                <a:effectLst/>
                <a:latin typeface="Calibri" panose="020F0502020204030204" pitchFamily="34" charset="0"/>
              </a:rPr>
              <a:t>St John’s</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buFont typeface="+mj-lt"/>
              <a:buAutoNum type="arabicPeriod"/>
            </a:pPr>
            <a:r>
              <a:rPr lang="en-GB" sz="1800" b="0" i="0" u="none" strike="noStrike" dirty="0" err="1">
                <a:solidFill>
                  <a:srgbClr val="000000"/>
                </a:solidFill>
                <a:effectLst/>
                <a:latin typeface="Calibri" panose="020F0502020204030204" pitchFamily="34" charset="0"/>
              </a:rPr>
              <a:t>Metquarter</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mj-lt"/>
              <a:buAutoNum type="arabicPeriod"/>
            </a:pPr>
            <a:r>
              <a:rPr lang="en-GB" sz="1800" b="0" i="0" u="none" strike="noStrike" dirty="0">
                <a:solidFill>
                  <a:srgbClr val="000000"/>
                </a:solidFill>
                <a:effectLst/>
                <a:latin typeface="Calibri" panose="020F0502020204030204" pitchFamily="34" charset="0"/>
              </a:rPr>
              <a:t>Clayton</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r>
              <a:rPr lang="en-GB" sz="1800" b="0" i="0" dirty="0">
                <a:solidFill>
                  <a:srgbClr val="444444"/>
                </a:solidFill>
                <a:effectLst/>
                <a:latin typeface="Century Gothic Regular"/>
              </a:rPr>
              <a:t>​</a:t>
            </a:r>
            <a:endParaRPr lang="en-GB" b="0" i="0" dirty="0">
              <a:solidFill>
                <a:srgbClr val="444444"/>
              </a:solidFill>
              <a:effectLst/>
              <a:latin typeface="Calibri" panose="020F0502020204030204" pitchFamily="34" charset="0"/>
            </a:endParaRPr>
          </a:p>
          <a:p>
            <a:pPr algn="l" rtl="0" fontAlgn="base"/>
            <a:r>
              <a:rPr lang="en-GB" sz="1800" b="0" i="0" dirty="0">
                <a:solidFill>
                  <a:srgbClr val="444444"/>
                </a:solidFill>
                <a:effectLst/>
                <a:latin typeface="Calibri" panose="020F0502020204030204" pitchFamily="34" charset="0"/>
              </a:rPr>
              <a:t>​</a:t>
            </a:r>
            <a:endParaRPr lang="en-GB" b="0" i="0"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343EB3A6-C085-4985-9477-A9F3BDDD607D}" type="slidenum">
              <a:rPr lang="en-GB" smtClean="0"/>
              <a:t>9</a:t>
            </a:fld>
            <a:endParaRPr lang="en-GB"/>
          </a:p>
        </p:txBody>
      </p:sp>
    </p:spTree>
    <p:extLst>
      <p:ext uri="{BB962C8B-B14F-4D97-AF65-F5344CB8AC3E}">
        <p14:creationId xmlns:p14="http://schemas.microsoft.com/office/powerpoint/2010/main" val="4278123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Those who rate Eurovision positively on a 5-point scale are more likely to… </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a:t>
            </a:fld>
            <a:endParaRPr kumimoji="0" lang="en-GB"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990057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Eurovision audience are more likely to have heavy exposure to these environments/formats…</a:t>
            </a: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1763305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Eurovision audience are primed by OOH…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113911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Eurovision 2023 is an excellent event for contextual OOH advertising </a:t>
            </a:r>
          </a:p>
        </p:txBody>
      </p:sp>
      <p:sp>
        <p:nvSpPr>
          <p:cNvPr id="4" name="Slide Number Placeholder 3"/>
          <p:cNvSpPr>
            <a:spLocks noGrp="1"/>
          </p:cNvSpPr>
          <p:nvPr>
            <p:ph type="sldNum" sz="quarter" idx="5"/>
          </p:nvPr>
        </p:nvSpPr>
        <p:spPr/>
        <p:txBody>
          <a:bodyPr/>
          <a:lstStyle/>
          <a:p>
            <a:fld id="{343EB3A6-C085-4985-9477-A9F3BDDD607D}" type="slidenum">
              <a:rPr lang="en-GB" smtClean="0"/>
              <a:t>13</a:t>
            </a:fld>
            <a:endParaRPr lang="en-GB"/>
          </a:p>
        </p:txBody>
      </p:sp>
    </p:spTree>
    <p:extLst>
      <p:ext uri="{BB962C8B-B14F-4D97-AF65-F5344CB8AC3E}">
        <p14:creationId xmlns:p14="http://schemas.microsoft.com/office/powerpoint/2010/main" val="1424963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289"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rPr>
              <a:pPr marL="0" marR="0" lvl="0" indent="0" algn="r" defTabSz="914289"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30814971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177607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7272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5683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916610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2895122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2552141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a:p>
        </p:txBody>
      </p:sp>
    </p:spTree>
    <p:extLst>
      <p:ext uri="{BB962C8B-B14F-4D97-AF65-F5344CB8AC3E}">
        <p14:creationId xmlns:p14="http://schemas.microsoft.com/office/powerpoint/2010/main" val="1778994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77236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338071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140419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665516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237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850938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627675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22266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4828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602290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092245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853845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3091686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3628448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075240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221684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48817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276873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4492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207162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22540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09668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0961377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220251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7958678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2164065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2302795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577904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594462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7233337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26971561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5294237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609300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553843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96426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9543983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12812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9332965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795234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21804469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8400854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5384260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123550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501892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754227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440518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8506712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9753791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11126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0884321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051524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8570918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6161186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19406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127662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908613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8893372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560362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383670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05915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505674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16918440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4072534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961915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36334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508472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294133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6654450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83558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270653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430115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US"/>
              <a:t>Click icon to add chart</a:t>
            </a:r>
          </a:p>
        </p:txBody>
      </p:sp>
    </p:spTree>
    <p:extLst>
      <p:ext uri="{BB962C8B-B14F-4D97-AF65-F5344CB8AC3E}">
        <p14:creationId xmlns:p14="http://schemas.microsoft.com/office/powerpoint/2010/main" val="40860334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US"/>
              <a:t>Click icon to add table</a:t>
            </a:r>
          </a:p>
        </p:txBody>
      </p:sp>
    </p:spTree>
    <p:extLst>
      <p:ext uri="{BB962C8B-B14F-4D97-AF65-F5344CB8AC3E}">
        <p14:creationId xmlns:p14="http://schemas.microsoft.com/office/powerpoint/2010/main" val="36138244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US"/>
              <a:t>Click icon to add chart</a:t>
            </a:r>
          </a:p>
        </p:txBody>
      </p:sp>
      <p:sp>
        <p:nvSpPr>
          <p:cNvPr id="7" name="Chart Placeholder 4"/>
          <p:cNvSpPr>
            <a:spLocks noGrp="1"/>
          </p:cNvSpPr>
          <p:nvPr>
            <p:ph type="chart" sz="quarter" idx="15"/>
          </p:nvPr>
        </p:nvSpPr>
        <p:spPr>
          <a:xfrm>
            <a:off x="6275388" y="1628775"/>
            <a:ext cx="5221288" cy="4319588"/>
          </a:xfrm>
        </p:spPr>
        <p:txBody>
          <a:bodyPr/>
          <a:lstStyle/>
          <a:p>
            <a:r>
              <a:rPr lang="en-US"/>
              <a:t>Click icon to add chart</a:t>
            </a:r>
          </a:p>
        </p:txBody>
      </p:sp>
    </p:spTree>
    <p:extLst>
      <p:ext uri="{BB962C8B-B14F-4D97-AF65-F5344CB8AC3E}">
        <p14:creationId xmlns:p14="http://schemas.microsoft.com/office/powerpoint/2010/main" val="39074487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17366919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US"/>
              <a:t>Click icon to add table</a:t>
            </a:r>
          </a:p>
        </p:txBody>
      </p:sp>
      <p:sp>
        <p:nvSpPr>
          <p:cNvPr id="9" name="Table Placeholder 3"/>
          <p:cNvSpPr>
            <a:spLocks noGrp="1"/>
          </p:cNvSpPr>
          <p:nvPr>
            <p:ph type="tbl" sz="quarter" idx="17"/>
          </p:nvPr>
        </p:nvSpPr>
        <p:spPr>
          <a:xfrm>
            <a:off x="6275388" y="1630362"/>
            <a:ext cx="5400675" cy="4319588"/>
          </a:xfrm>
        </p:spPr>
        <p:txBody>
          <a:bodyPr/>
          <a:lstStyle/>
          <a:p>
            <a:r>
              <a:rPr lang="en-US"/>
              <a:t>Click icon to add table</a:t>
            </a:r>
          </a:p>
        </p:txBody>
      </p:sp>
    </p:spTree>
    <p:extLst>
      <p:ext uri="{BB962C8B-B14F-4D97-AF65-F5344CB8AC3E}">
        <p14:creationId xmlns:p14="http://schemas.microsoft.com/office/powerpoint/2010/main" val="28828616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160875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67525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US"/>
              <a:t>Click icon to add picture</a:t>
            </a:r>
          </a:p>
        </p:txBody>
      </p:sp>
    </p:spTree>
    <p:extLst>
      <p:ext uri="{BB962C8B-B14F-4D97-AF65-F5344CB8AC3E}">
        <p14:creationId xmlns:p14="http://schemas.microsoft.com/office/powerpoint/2010/main" val="5170955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6108021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US"/>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597055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US"/>
              <a:t>Click icon to add table</a:t>
            </a:r>
          </a:p>
        </p:txBody>
      </p:sp>
    </p:spTree>
    <p:extLst>
      <p:ext uri="{BB962C8B-B14F-4D97-AF65-F5344CB8AC3E}">
        <p14:creationId xmlns:p14="http://schemas.microsoft.com/office/powerpoint/2010/main" val="180636258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1632142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3854415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US"/>
              <a:t>Click icon to add chart</a:t>
            </a:r>
          </a:p>
        </p:txBody>
      </p:sp>
    </p:spTree>
    <p:extLst>
      <p:ext uri="{BB962C8B-B14F-4D97-AF65-F5344CB8AC3E}">
        <p14:creationId xmlns:p14="http://schemas.microsoft.com/office/powerpoint/2010/main" val="419284318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US"/>
              <a:t>Click icon to add chart</a:t>
            </a:r>
          </a:p>
        </p:txBody>
      </p:sp>
    </p:spTree>
    <p:extLst>
      <p:ext uri="{BB962C8B-B14F-4D97-AF65-F5344CB8AC3E}">
        <p14:creationId xmlns:p14="http://schemas.microsoft.com/office/powerpoint/2010/main" val="140852879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411941996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9846022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897237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79432310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7391398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488383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5818118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218408722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US"/>
              <a:t>Click icon to add picture</a:t>
            </a:r>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US"/>
              <a:t>Click icon to add picture</a:t>
            </a:r>
          </a:p>
        </p:txBody>
      </p:sp>
    </p:spTree>
    <p:extLst>
      <p:ext uri="{BB962C8B-B14F-4D97-AF65-F5344CB8AC3E}">
        <p14:creationId xmlns:p14="http://schemas.microsoft.com/office/powerpoint/2010/main" val="200013125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9399811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US"/>
              <a:t>Click icon to add picture</a:t>
            </a:r>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US"/>
              <a:t>Click icon to add picture</a:t>
            </a:r>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US"/>
              <a:t>Click icon to add picture</a:t>
            </a:r>
          </a:p>
        </p:txBody>
      </p:sp>
    </p:spTree>
    <p:extLst>
      <p:ext uri="{BB962C8B-B14F-4D97-AF65-F5344CB8AC3E}">
        <p14:creationId xmlns:p14="http://schemas.microsoft.com/office/powerpoint/2010/main" val="55741193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312238832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US"/>
              <a:t>Click icon to add picture</a:t>
            </a:r>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0805418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US"/>
              <a:t>Click icon to add picture</a:t>
            </a:r>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40145295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US"/>
              <a:t>Click icon to add picture</a:t>
            </a:r>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7835073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349211747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US"/>
              <a:t>Click icon to add picture</a:t>
            </a:r>
          </a:p>
        </p:txBody>
      </p:sp>
    </p:spTree>
    <p:extLst>
      <p:ext uri="{BB962C8B-B14F-4D97-AF65-F5344CB8AC3E}">
        <p14:creationId xmlns:p14="http://schemas.microsoft.com/office/powerpoint/2010/main" val="401362447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US"/>
              <a:t>Click icon to add picture</a:t>
            </a:r>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322785694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US"/>
              <a:t>Click icon to add picture</a:t>
            </a:r>
          </a:p>
        </p:txBody>
      </p:sp>
    </p:spTree>
    <p:extLst>
      <p:ext uri="{BB962C8B-B14F-4D97-AF65-F5344CB8AC3E}">
        <p14:creationId xmlns:p14="http://schemas.microsoft.com/office/powerpoint/2010/main" val="30920912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US"/>
              <a:t>Click icon to add picture</a:t>
            </a:r>
          </a:p>
        </p:txBody>
      </p:sp>
    </p:spTree>
    <p:extLst>
      <p:ext uri="{BB962C8B-B14F-4D97-AF65-F5344CB8AC3E}">
        <p14:creationId xmlns:p14="http://schemas.microsoft.com/office/powerpoint/2010/main" val="211325356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US"/>
              <a:t>Click icon to add picture</a:t>
            </a:r>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410259797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US"/>
              <a:t>Click icon to add picture</a:t>
            </a:r>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US"/>
              <a:t>Click icon to add picture</a:t>
            </a:r>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US"/>
              <a:t>Click icon to add picture</a:t>
            </a:r>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US"/>
              <a:t>Click icon to add picture</a:t>
            </a:r>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US"/>
              <a:t>Click icon to add picture</a:t>
            </a:r>
          </a:p>
        </p:txBody>
      </p:sp>
    </p:spTree>
    <p:extLst>
      <p:ext uri="{BB962C8B-B14F-4D97-AF65-F5344CB8AC3E}">
        <p14:creationId xmlns:p14="http://schemas.microsoft.com/office/powerpoint/2010/main" val="62081651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218143017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203807136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US"/>
              <a:t>Click icon to add picture</a:t>
            </a:r>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US"/>
              <a:t>Click icon to add picture</a:t>
            </a:r>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US"/>
              <a:t>Click icon to add picture</a:t>
            </a:r>
          </a:p>
        </p:txBody>
      </p:sp>
    </p:spTree>
    <p:extLst>
      <p:ext uri="{BB962C8B-B14F-4D97-AF65-F5344CB8AC3E}">
        <p14:creationId xmlns:p14="http://schemas.microsoft.com/office/powerpoint/2010/main" val="153976335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US"/>
              <a:t>Click icon to add picture</a:t>
            </a:r>
          </a:p>
        </p:txBody>
      </p:sp>
    </p:spTree>
    <p:extLst>
      <p:ext uri="{BB962C8B-B14F-4D97-AF65-F5344CB8AC3E}">
        <p14:creationId xmlns:p14="http://schemas.microsoft.com/office/powerpoint/2010/main" val="328667347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US"/>
              <a:t>Click icon to add picture</a:t>
            </a:r>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US"/>
              <a:t>Click icon to add picture</a:t>
            </a:r>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393868575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1450D7A6-AB91-4742-BA4C-D752D64A022E}" type="slidenum">
              <a:rPr lang="en-GB" smtClean="0"/>
              <a:t>‹#›</a:t>
            </a:fld>
            <a:endParaRPr lang="en-GB"/>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US"/>
              <a:t>Click icon to add picture</a:t>
            </a:r>
          </a:p>
        </p:txBody>
      </p:sp>
    </p:spTree>
    <p:extLst>
      <p:ext uri="{BB962C8B-B14F-4D97-AF65-F5344CB8AC3E}">
        <p14:creationId xmlns:p14="http://schemas.microsoft.com/office/powerpoint/2010/main" val="2453348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US"/>
              <a:t>Click icon to add picture</a:t>
            </a:r>
          </a:p>
        </p:txBody>
      </p:sp>
    </p:spTree>
    <p:extLst>
      <p:ext uri="{BB962C8B-B14F-4D97-AF65-F5344CB8AC3E}">
        <p14:creationId xmlns:p14="http://schemas.microsoft.com/office/powerpoint/2010/main" val="37162547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US"/>
              <a:t>Click icon to add picture</a:t>
            </a:r>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3305794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720249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US"/>
              <a:t>Click icon to add picture</a:t>
            </a:r>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US"/>
              <a:t>Click icon to add picture</a:t>
            </a:r>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1522613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US"/>
              <a:t>Click icon to add picture</a:t>
            </a:r>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US"/>
              <a:t>Click icon to add picture</a:t>
            </a:r>
          </a:p>
        </p:txBody>
      </p:sp>
    </p:spTree>
    <p:extLst>
      <p:ext uri="{BB962C8B-B14F-4D97-AF65-F5344CB8AC3E}">
        <p14:creationId xmlns:p14="http://schemas.microsoft.com/office/powerpoint/2010/main" val="243352777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US"/>
              <a:t>Click icon to add picture</a:t>
            </a:r>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959372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US"/>
              <a:t>Click icon to add picture</a:t>
            </a:r>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US"/>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1530728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US"/>
              <a:t>Click icon to add picture</a:t>
            </a:r>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74909937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US"/>
              <a:t>Click icon to add picture</a:t>
            </a:r>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US"/>
              <a:t>Click icon to add picture</a:t>
            </a:r>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US"/>
              <a:t>Click icon to add picture</a:t>
            </a:r>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US"/>
              <a:t>Click icon to add picture</a:t>
            </a:r>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7957710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US"/>
              <a:t>Click icon to add picture</a:t>
            </a:r>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US"/>
              <a:t>Click icon to add picture</a:t>
            </a:r>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US"/>
              <a:t>Click icon to add picture</a:t>
            </a:r>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US"/>
              <a:t>Click icon to add picture</a:t>
            </a:r>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US"/>
              <a:t>Click icon to add picture</a:t>
            </a:r>
          </a:p>
        </p:txBody>
      </p:sp>
    </p:spTree>
    <p:extLst>
      <p:ext uri="{BB962C8B-B14F-4D97-AF65-F5344CB8AC3E}">
        <p14:creationId xmlns:p14="http://schemas.microsoft.com/office/powerpoint/2010/main" val="115094516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US"/>
              <a:t>Click icon to add picture</a:t>
            </a:r>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US"/>
              <a:t>Click icon to add picture</a:t>
            </a:r>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US"/>
              <a:t>Click icon to add picture</a:t>
            </a:r>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US"/>
              <a:t>Click icon to add picture</a:t>
            </a:r>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US"/>
              <a:t>Click icon to add picture</a:t>
            </a:r>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US"/>
              <a:t>Click icon to add picture</a:t>
            </a:r>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US"/>
              <a:t>Click icon to add picture</a:t>
            </a:r>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US"/>
              <a:t>Click icon to add picture</a:t>
            </a:r>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63183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US"/>
              <a:t>Click icon to add picture</a:t>
            </a:r>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US"/>
              <a:t>Click icon to add picture</a:t>
            </a:r>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US"/>
              <a:t>Click icon to add picture</a:t>
            </a:r>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US"/>
              <a:t>Click icon to add picture</a:t>
            </a:r>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US"/>
              <a:t>Click icon to add picture</a:t>
            </a:r>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US"/>
              <a:t>Click icon to add picture</a:t>
            </a:r>
          </a:p>
        </p:txBody>
      </p:sp>
    </p:spTree>
    <p:extLst>
      <p:ext uri="{BB962C8B-B14F-4D97-AF65-F5344CB8AC3E}">
        <p14:creationId xmlns:p14="http://schemas.microsoft.com/office/powerpoint/2010/main" val="10700584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1450D7A6-AB91-4742-BA4C-D752D64A022E}" type="slidenum">
              <a:rPr lang="en-GB" smtClean="0"/>
              <a:t>‹#›</a:t>
            </a:fld>
            <a:endParaRPr lang="en-GB"/>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US"/>
              <a:t>Click icon to add picture</a:t>
            </a:r>
          </a:p>
        </p:txBody>
      </p:sp>
    </p:spTree>
    <p:extLst>
      <p:ext uri="{BB962C8B-B14F-4D97-AF65-F5344CB8AC3E}">
        <p14:creationId xmlns:p14="http://schemas.microsoft.com/office/powerpoint/2010/main" val="230972761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US"/>
              <a:t>Click icon to add picture</a:t>
            </a:r>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83358199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Tree>
    <p:extLst>
      <p:ext uri="{BB962C8B-B14F-4D97-AF65-F5344CB8AC3E}">
        <p14:creationId xmlns:p14="http://schemas.microsoft.com/office/powerpoint/2010/main" val="403875414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US"/>
              <a:t>Click icon to add picture</a:t>
            </a:r>
          </a:p>
        </p:txBody>
      </p:sp>
    </p:spTree>
    <p:extLst>
      <p:ext uri="{BB962C8B-B14F-4D97-AF65-F5344CB8AC3E}">
        <p14:creationId xmlns:p14="http://schemas.microsoft.com/office/powerpoint/2010/main" val="58950172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11479176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6636702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5570442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16637282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56195445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54433088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98367234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65330235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a:p>
        </p:txBody>
      </p:sp>
      <p:sp>
        <p:nvSpPr>
          <p:cNvPr id="2" name="Title 1"/>
          <p:cNvSpPr>
            <a:spLocks noGrp="1"/>
          </p:cNvSpPr>
          <p:nvPr>
            <p:ph type="ctrTitle" hasCustomPrompt="1"/>
          </p:nvPr>
        </p:nvSpPr>
        <p:spPr>
          <a:xfrm>
            <a:off x="695325" y="2495328"/>
            <a:ext cx="10801350" cy="1889501"/>
          </a:xfrm>
        </p:spPr>
        <p:txBody>
          <a:bodyPr anchor="ctr" anchorCtr="0">
            <a:normAutofit/>
          </a:bodyPr>
          <a:lstStyle>
            <a:lvl1pPr algn="ctr">
              <a:defRPr sz="40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198017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40109025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64492075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9241810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120424109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290528552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a:p>
        </p:txBody>
      </p:sp>
      <p:sp>
        <p:nvSpPr>
          <p:cNvPr id="7" name="Chart Placeholder 4"/>
          <p:cNvSpPr>
            <a:spLocks noGrp="1"/>
          </p:cNvSpPr>
          <p:nvPr>
            <p:ph type="chart" sz="quarter" idx="15"/>
          </p:nvPr>
        </p:nvSpPr>
        <p:spPr>
          <a:xfrm>
            <a:off x="6275388" y="1628775"/>
            <a:ext cx="5221288" cy="4319588"/>
          </a:xfrm>
        </p:spPr>
        <p:txBody>
          <a:bodyPr/>
          <a:lstStyle/>
          <a:p>
            <a:endParaRPr lang="en-US"/>
          </a:p>
        </p:txBody>
      </p:sp>
    </p:spTree>
    <p:extLst>
      <p:ext uri="{BB962C8B-B14F-4D97-AF65-F5344CB8AC3E}">
        <p14:creationId xmlns:p14="http://schemas.microsoft.com/office/powerpoint/2010/main" val="186199862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45056834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47195889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780662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058259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8408210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346497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8962533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418897105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6427577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7615068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360585470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42074375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126933628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85775722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4346548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4_22.Title_And_Content_With_Large_Image">
    <p:spTree>
      <p:nvGrpSpPr>
        <p:cNvPr id="1" name=""/>
        <p:cNvGrpSpPr/>
        <p:nvPr/>
      </p:nvGrpSpPr>
      <p:grpSpPr>
        <a:xfrm>
          <a:off x="0" y="0"/>
          <a:ext cx="0" cy="0"/>
          <a:chOff x="0" y="0"/>
          <a:chExt cx="0" cy="0"/>
        </a:xfrm>
      </p:grpSpPr>
      <p:sp>
        <p:nvSpPr>
          <p:cNvPr id="9" name="Rectangle 8"/>
          <p:cNvSpPr/>
          <p:nvPr userDrawn="1"/>
        </p:nvSpPr>
        <p:spPr>
          <a:xfrm>
            <a:off x="5916613" y="1"/>
            <a:ext cx="6275387" cy="6858000"/>
          </a:xfrm>
          <a:prstGeom prst="rect">
            <a:avLst/>
          </a:prstGeom>
          <a:gradFill flip="none" rotWithShape="1">
            <a:gsLst>
              <a:gs pos="100000">
                <a:schemeClr val="bg2">
                  <a:lumMod val="84000"/>
                </a:schemeClr>
              </a:gs>
              <a:gs pos="0">
                <a:schemeClr val="bg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77813" y="186267"/>
            <a:ext cx="4043942" cy="6485466"/>
          </a:xfrm>
          <a:prstGeom prst="rect">
            <a:avLst/>
          </a:prstGeom>
          <a:noFill/>
          <a:ln>
            <a:noFill/>
          </a:ln>
        </p:spPr>
      </p:pic>
    </p:spTree>
    <p:extLst>
      <p:ext uri="{BB962C8B-B14F-4D97-AF65-F5344CB8AC3E}">
        <p14:creationId xmlns:p14="http://schemas.microsoft.com/office/powerpoint/2010/main" val="208828069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1810456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8097390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4835526" y="0"/>
            <a:ext cx="7356474"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3960813" cy="1008594"/>
          </a:xfrm>
        </p:spPr>
        <p:txBody>
          <a:bodyPr/>
          <a:lstStyle/>
          <a:p>
            <a:r>
              <a:rPr lang="en-US"/>
              <a:t>CLICK TO EDIT MASTER TITLE</a:t>
            </a:r>
          </a:p>
        </p:txBody>
      </p:sp>
      <p:sp>
        <p:nvSpPr>
          <p:cNvPr id="3" name="Content Placeholder 2"/>
          <p:cNvSpPr>
            <a:spLocks noGrp="1"/>
          </p:cNvSpPr>
          <p:nvPr>
            <p:ph idx="1"/>
          </p:nvPr>
        </p:nvSpPr>
        <p:spPr>
          <a:xfrm>
            <a:off x="695327" y="1628775"/>
            <a:ext cx="39608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6627108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4778558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17670111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1066191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3704633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76946747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203423818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697462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5851198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29.Image_Right_With_Text">
    <p:bg>
      <p:bgPr>
        <a:solidFill>
          <a:schemeClr val="accent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90495698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43668752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336706655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29416340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35808990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8700733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9517063" y="1211961"/>
            <a:ext cx="2674937" cy="4780177"/>
          </a:xfrm>
        </p:spPr>
        <p:txBody>
          <a:bodyPr anchor="b" anchorCtr="0">
            <a:noAutofit/>
          </a:bodyPr>
          <a:lstStyle>
            <a:lvl1pPr marL="0" indent="0" algn="l">
              <a:buNone/>
              <a:defRPr sz="18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0847853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8616950" cy="6858000"/>
          </a:xfrm>
          <a:solidFill>
            <a:schemeClr val="bg2"/>
          </a:solidFill>
        </p:spPr>
        <p:txBody>
          <a:bodyPr/>
          <a:lstStyle/>
          <a:p>
            <a:endParaRPr lang="en-US"/>
          </a:p>
        </p:txBody>
      </p:sp>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Tree>
    <p:extLst>
      <p:ext uri="{BB962C8B-B14F-4D97-AF65-F5344CB8AC3E}">
        <p14:creationId xmlns:p14="http://schemas.microsoft.com/office/powerpoint/2010/main" val="269122854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3_34.Image_With_Caption">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3" name="Media Placeholder 2"/>
          <p:cNvSpPr>
            <a:spLocks noGrp="1"/>
          </p:cNvSpPr>
          <p:nvPr>
            <p:ph type="media" sz="quarter" idx="17"/>
          </p:nvPr>
        </p:nvSpPr>
        <p:spPr>
          <a:xfrm>
            <a:off x="1" y="0"/>
            <a:ext cx="8616950" cy="6858000"/>
          </a:xfrm>
        </p:spPr>
        <p:txBody>
          <a:bodyPr/>
          <a:lstStyle/>
          <a:p>
            <a:endParaRPr lang="en-US"/>
          </a:p>
        </p:txBody>
      </p:sp>
    </p:spTree>
    <p:extLst>
      <p:ext uri="{BB962C8B-B14F-4D97-AF65-F5344CB8AC3E}">
        <p14:creationId xmlns:p14="http://schemas.microsoft.com/office/powerpoint/2010/main" val="147611120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358959133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165134167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269845548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69804184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169991054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40029710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146563746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126135527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400517268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47477649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2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5229224"/>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29718138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182675901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137673645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244300327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111745372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301693401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ext Placeholder 7"/>
          <p:cNvSpPr>
            <a:spLocks noGrp="1"/>
          </p:cNvSpPr>
          <p:nvPr>
            <p:ph type="body" sz="quarter" idx="19"/>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7975102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369024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8988743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108224020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542283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247493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11434595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7617540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_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155575"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Text Placeholder 7"/>
          <p:cNvSpPr>
            <a:spLocks noGrp="1"/>
          </p:cNvSpPr>
          <p:nvPr>
            <p:ph type="body" sz="quarter" idx="33"/>
          </p:nvPr>
        </p:nvSpPr>
        <p:spPr>
          <a:xfrm>
            <a:off x="2540794"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1" name="Text Placeholder 7"/>
          <p:cNvSpPr>
            <a:spLocks noGrp="1"/>
          </p:cNvSpPr>
          <p:nvPr>
            <p:ph type="body" sz="quarter" idx="34"/>
          </p:nvPr>
        </p:nvSpPr>
        <p:spPr>
          <a:xfrm>
            <a:off x="4926013"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2" name="Text Placeholder 7"/>
          <p:cNvSpPr>
            <a:spLocks noGrp="1"/>
          </p:cNvSpPr>
          <p:nvPr>
            <p:ph type="body" sz="quarter" idx="35"/>
          </p:nvPr>
        </p:nvSpPr>
        <p:spPr>
          <a:xfrm>
            <a:off x="7311232"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3" name="Text Placeholder 7"/>
          <p:cNvSpPr>
            <a:spLocks noGrp="1"/>
          </p:cNvSpPr>
          <p:nvPr>
            <p:ph type="body" sz="quarter" idx="36"/>
          </p:nvPr>
        </p:nvSpPr>
        <p:spPr>
          <a:xfrm>
            <a:off x="9696450"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7096846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344865176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10238638"/>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158245653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102865338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852144667"/>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343424718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116544332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109583400"/>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152381467"/>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731865606"/>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50084356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260638619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rgbClr val="737A7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41905658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0.xml"/><Relationship Id="rId21" Type="http://schemas.openxmlformats.org/officeDocument/2006/relationships/slideLayout" Target="../slideLayouts/slideLayout95.xml"/><Relationship Id="rId42" Type="http://schemas.openxmlformats.org/officeDocument/2006/relationships/slideLayout" Target="../slideLayouts/slideLayout116.xml"/><Relationship Id="rId47" Type="http://schemas.openxmlformats.org/officeDocument/2006/relationships/slideLayout" Target="../slideLayouts/slideLayout121.xml"/><Relationship Id="rId63" Type="http://schemas.openxmlformats.org/officeDocument/2006/relationships/slideLayout" Target="../slideLayouts/slideLayout137.xml"/><Relationship Id="rId68" Type="http://schemas.openxmlformats.org/officeDocument/2006/relationships/slideLayout" Target="../slideLayouts/slideLayout142.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9" Type="http://schemas.openxmlformats.org/officeDocument/2006/relationships/slideLayout" Target="../slideLayouts/slideLayout103.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slideLayout" Target="../slideLayouts/slideLayout111.xml"/><Relationship Id="rId40" Type="http://schemas.openxmlformats.org/officeDocument/2006/relationships/slideLayout" Target="../slideLayouts/slideLayout114.xml"/><Relationship Id="rId45" Type="http://schemas.openxmlformats.org/officeDocument/2006/relationships/slideLayout" Target="../slideLayouts/slideLayout119.xml"/><Relationship Id="rId53" Type="http://schemas.openxmlformats.org/officeDocument/2006/relationships/slideLayout" Target="../slideLayouts/slideLayout127.xml"/><Relationship Id="rId58" Type="http://schemas.openxmlformats.org/officeDocument/2006/relationships/slideLayout" Target="../slideLayouts/slideLayout132.xml"/><Relationship Id="rId66" Type="http://schemas.openxmlformats.org/officeDocument/2006/relationships/slideLayout" Target="../slideLayouts/slideLayout140.xml"/><Relationship Id="rId5" Type="http://schemas.openxmlformats.org/officeDocument/2006/relationships/slideLayout" Target="../slideLayouts/slideLayout79.xml"/><Relationship Id="rId61" Type="http://schemas.openxmlformats.org/officeDocument/2006/relationships/slideLayout" Target="../slideLayouts/slideLayout135.xml"/><Relationship Id="rId19" Type="http://schemas.openxmlformats.org/officeDocument/2006/relationships/slideLayout" Target="../slideLayouts/slideLayout9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43" Type="http://schemas.openxmlformats.org/officeDocument/2006/relationships/slideLayout" Target="../slideLayouts/slideLayout117.xml"/><Relationship Id="rId48" Type="http://schemas.openxmlformats.org/officeDocument/2006/relationships/slideLayout" Target="../slideLayouts/slideLayout122.xml"/><Relationship Id="rId56" Type="http://schemas.openxmlformats.org/officeDocument/2006/relationships/slideLayout" Target="../slideLayouts/slideLayout130.xml"/><Relationship Id="rId64" Type="http://schemas.openxmlformats.org/officeDocument/2006/relationships/slideLayout" Target="../slideLayouts/slideLayout138.xml"/><Relationship Id="rId69" Type="http://schemas.openxmlformats.org/officeDocument/2006/relationships/slideLayout" Target="../slideLayouts/slideLayout143.xml"/><Relationship Id="rId8" Type="http://schemas.openxmlformats.org/officeDocument/2006/relationships/slideLayout" Target="../slideLayouts/slideLayout82.xml"/><Relationship Id="rId51" Type="http://schemas.openxmlformats.org/officeDocument/2006/relationships/slideLayout" Target="../slideLayouts/slideLayout125.xml"/><Relationship Id="rId3" Type="http://schemas.openxmlformats.org/officeDocument/2006/relationships/slideLayout" Target="../slideLayouts/slideLayout77.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38" Type="http://schemas.openxmlformats.org/officeDocument/2006/relationships/slideLayout" Target="../slideLayouts/slideLayout112.xml"/><Relationship Id="rId46" Type="http://schemas.openxmlformats.org/officeDocument/2006/relationships/slideLayout" Target="../slideLayouts/slideLayout120.xml"/><Relationship Id="rId59" Type="http://schemas.openxmlformats.org/officeDocument/2006/relationships/slideLayout" Target="../slideLayouts/slideLayout133.xml"/><Relationship Id="rId67" Type="http://schemas.openxmlformats.org/officeDocument/2006/relationships/slideLayout" Target="../slideLayouts/slideLayout141.xml"/><Relationship Id="rId20" Type="http://schemas.openxmlformats.org/officeDocument/2006/relationships/slideLayout" Target="../slideLayouts/slideLayout94.xml"/><Relationship Id="rId41" Type="http://schemas.openxmlformats.org/officeDocument/2006/relationships/slideLayout" Target="../slideLayouts/slideLayout115.xml"/><Relationship Id="rId54" Type="http://schemas.openxmlformats.org/officeDocument/2006/relationships/slideLayout" Target="../slideLayouts/slideLayout128.xml"/><Relationship Id="rId62" Type="http://schemas.openxmlformats.org/officeDocument/2006/relationships/slideLayout" Target="../slideLayouts/slideLayout136.xml"/><Relationship Id="rId70" Type="http://schemas.openxmlformats.org/officeDocument/2006/relationships/theme" Target="../theme/theme2.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slideLayout" Target="../slideLayouts/slideLayout110.xml"/><Relationship Id="rId49" Type="http://schemas.openxmlformats.org/officeDocument/2006/relationships/slideLayout" Target="../slideLayouts/slideLayout123.xml"/><Relationship Id="rId57" Type="http://schemas.openxmlformats.org/officeDocument/2006/relationships/slideLayout" Target="../slideLayouts/slideLayout131.xml"/><Relationship Id="rId10" Type="http://schemas.openxmlformats.org/officeDocument/2006/relationships/slideLayout" Target="../slideLayouts/slideLayout84.xml"/><Relationship Id="rId31" Type="http://schemas.openxmlformats.org/officeDocument/2006/relationships/slideLayout" Target="../slideLayouts/slideLayout105.xml"/><Relationship Id="rId44" Type="http://schemas.openxmlformats.org/officeDocument/2006/relationships/slideLayout" Target="../slideLayouts/slideLayout118.xml"/><Relationship Id="rId52" Type="http://schemas.openxmlformats.org/officeDocument/2006/relationships/slideLayout" Target="../slideLayouts/slideLayout126.xml"/><Relationship Id="rId60" Type="http://schemas.openxmlformats.org/officeDocument/2006/relationships/slideLayout" Target="../slideLayouts/slideLayout134.xml"/><Relationship Id="rId65" Type="http://schemas.openxmlformats.org/officeDocument/2006/relationships/slideLayout" Target="../slideLayouts/slideLayout139.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9" Type="http://schemas.openxmlformats.org/officeDocument/2006/relationships/slideLayout" Target="../slideLayouts/slideLayout113.xml"/><Relationship Id="rId34" Type="http://schemas.openxmlformats.org/officeDocument/2006/relationships/slideLayout" Target="../slideLayouts/slideLayout108.xml"/><Relationship Id="rId50" Type="http://schemas.openxmlformats.org/officeDocument/2006/relationships/slideLayout" Target="../slideLayouts/slideLayout124.xml"/><Relationship Id="rId55" Type="http://schemas.openxmlformats.org/officeDocument/2006/relationships/slideLayout" Target="../slideLayouts/slideLayout129.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69.xml"/><Relationship Id="rId21" Type="http://schemas.openxmlformats.org/officeDocument/2006/relationships/slideLayout" Target="../slideLayouts/slideLayout164.xml"/><Relationship Id="rId42" Type="http://schemas.openxmlformats.org/officeDocument/2006/relationships/slideLayout" Target="../slideLayouts/slideLayout185.xml"/><Relationship Id="rId47" Type="http://schemas.openxmlformats.org/officeDocument/2006/relationships/slideLayout" Target="../slideLayouts/slideLayout190.xml"/><Relationship Id="rId63" Type="http://schemas.openxmlformats.org/officeDocument/2006/relationships/slideLayout" Target="../slideLayouts/slideLayout206.xml"/><Relationship Id="rId68" Type="http://schemas.openxmlformats.org/officeDocument/2006/relationships/slideLayout" Target="../slideLayouts/slideLayout211.xml"/><Relationship Id="rId84" Type="http://schemas.openxmlformats.org/officeDocument/2006/relationships/theme" Target="../theme/theme3.xml"/><Relationship Id="rId16" Type="http://schemas.openxmlformats.org/officeDocument/2006/relationships/slideLayout" Target="../slideLayouts/slideLayout159.xml"/><Relationship Id="rId11" Type="http://schemas.openxmlformats.org/officeDocument/2006/relationships/slideLayout" Target="../slideLayouts/slideLayout154.xml"/><Relationship Id="rId32" Type="http://schemas.openxmlformats.org/officeDocument/2006/relationships/slideLayout" Target="../slideLayouts/slideLayout175.xml"/><Relationship Id="rId37" Type="http://schemas.openxmlformats.org/officeDocument/2006/relationships/slideLayout" Target="../slideLayouts/slideLayout180.xml"/><Relationship Id="rId53" Type="http://schemas.openxmlformats.org/officeDocument/2006/relationships/slideLayout" Target="../slideLayouts/slideLayout196.xml"/><Relationship Id="rId58" Type="http://schemas.openxmlformats.org/officeDocument/2006/relationships/slideLayout" Target="../slideLayouts/slideLayout201.xml"/><Relationship Id="rId74" Type="http://schemas.openxmlformats.org/officeDocument/2006/relationships/slideLayout" Target="../slideLayouts/slideLayout217.xml"/><Relationship Id="rId79" Type="http://schemas.openxmlformats.org/officeDocument/2006/relationships/slideLayout" Target="../slideLayouts/slideLayout222.xml"/><Relationship Id="rId5" Type="http://schemas.openxmlformats.org/officeDocument/2006/relationships/slideLayout" Target="../slideLayouts/slideLayout148.xml"/><Relationship Id="rId61" Type="http://schemas.openxmlformats.org/officeDocument/2006/relationships/slideLayout" Target="../slideLayouts/slideLayout204.xml"/><Relationship Id="rId82" Type="http://schemas.openxmlformats.org/officeDocument/2006/relationships/slideLayout" Target="../slideLayouts/slideLayout225.xml"/><Relationship Id="rId19" Type="http://schemas.openxmlformats.org/officeDocument/2006/relationships/slideLayout" Target="../slideLayouts/slideLayout162.xml"/><Relationship Id="rId14" Type="http://schemas.openxmlformats.org/officeDocument/2006/relationships/slideLayout" Target="../slideLayouts/slideLayout157.xml"/><Relationship Id="rId22" Type="http://schemas.openxmlformats.org/officeDocument/2006/relationships/slideLayout" Target="../slideLayouts/slideLayout165.xml"/><Relationship Id="rId27" Type="http://schemas.openxmlformats.org/officeDocument/2006/relationships/slideLayout" Target="../slideLayouts/slideLayout170.xml"/><Relationship Id="rId30" Type="http://schemas.openxmlformats.org/officeDocument/2006/relationships/slideLayout" Target="../slideLayouts/slideLayout173.xml"/><Relationship Id="rId35" Type="http://schemas.openxmlformats.org/officeDocument/2006/relationships/slideLayout" Target="../slideLayouts/slideLayout178.xml"/><Relationship Id="rId43" Type="http://schemas.openxmlformats.org/officeDocument/2006/relationships/slideLayout" Target="../slideLayouts/slideLayout186.xml"/><Relationship Id="rId48" Type="http://schemas.openxmlformats.org/officeDocument/2006/relationships/slideLayout" Target="../slideLayouts/slideLayout191.xml"/><Relationship Id="rId56" Type="http://schemas.openxmlformats.org/officeDocument/2006/relationships/slideLayout" Target="../slideLayouts/slideLayout199.xml"/><Relationship Id="rId64" Type="http://schemas.openxmlformats.org/officeDocument/2006/relationships/slideLayout" Target="../slideLayouts/slideLayout207.xml"/><Relationship Id="rId69" Type="http://schemas.openxmlformats.org/officeDocument/2006/relationships/slideLayout" Target="../slideLayouts/slideLayout212.xml"/><Relationship Id="rId77" Type="http://schemas.openxmlformats.org/officeDocument/2006/relationships/slideLayout" Target="../slideLayouts/slideLayout220.xml"/><Relationship Id="rId8" Type="http://schemas.openxmlformats.org/officeDocument/2006/relationships/slideLayout" Target="../slideLayouts/slideLayout151.xml"/><Relationship Id="rId51" Type="http://schemas.openxmlformats.org/officeDocument/2006/relationships/slideLayout" Target="../slideLayouts/slideLayout194.xml"/><Relationship Id="rId72" Type="http://schemas.openxmlformats.org/officeDocument/2006/relationships/slideLayout" Target="../slideLayouts/slideLayout215.xml"/><Relationship Id="rId80" Type="http://schemas.openxmlformats.org/officeDocument/2006/relationships/slideLayout" Target="../slideLayouts/slideLayout223.xml"/><Relationship Id="rId3" Type="http://schemas.openxmlformats.org/officeDocument/2006/relationships/slideLayout" Target="../slideLayouts/slideLayout146.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5" Type="http://schemas.openxmlformats.org/officeDocument/2006/relationships/slideLayout" Target="../slideLayouts/slideLayout168.xml"/><Relationship Id="rId33" Type="http://schemas.openxmlformats.org/officeDocument/2006/relationships/slideLayout" Target="../slideLayouts/slideLayout176.xml"/><Relationship Id="rId38" Type="http://schemas.openxmlformats.org/officeDocument/2006/relationships/slideLayout" Target="../slideLayouts/slideLayout181.xml"/><Relationship Id="rId46" Type="http://schemas.openxmlformats.org/officeDocument/2006/relationships/slideLayout" Target="../slideLayouts/slideLayout189.xml"/><Relationship Id="rId59" Type="http://schemas.openxmlformats.org/officeDocument/2006/relationships/slideLayout" Target="../slideLayouts/slideLayout202.xml"/><Relationship Id="rId67" Type="http://schemas.openxmlformats.org/officeDocument/2006/relationships/slideLayout" Target="../slideLayouts/slideLayout210.xml"/><Relationship Id="rId20" Type="http://schemas.openxmlformats.org/officeDocument/2006/relationships/slideLayout" Target="../slideLayouts/slideLayout163.xml"/><Relationship Id="rId41" Type="http://schemas.openxmlformats.org/officeDocument/2006/relationships/slideLayout" Target="../slideLayouts/slideLayout184.xml"/><Relationship Id="rId54" Type="http://schemas.openxmlformats.org/officeDocument/2006/relationships/slideLayout" Target="../slideLayouts/slideLayout197.xml"/><Relationship Id="rId62" Type="http://schemas.openxmlformats.org/officeDocument/2006/relationships/slideLayout" Target="../slideLayouts/slideLayout205.xml"/><Relationship Id="rId70" Type="http://schemas.openxmlformats.org/officeDocument/2006/relationships/slideLayout" Target="../slideLayouts/slideLayout213.xml"/><Relationship Id="rId75" Type="http://schemas.openxmlformats.org/officeDocument/2006/relationships/slideLayout" Target="../slideLayouts/slideLayout218.xml"/><Relationship Id="rId83" Type="http://schemas.openxmlformats.org/officeDocument/2006/relationships/slideLayout" Target="../slideLayouts/slideLayout226.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5" Type="http://schemas.openxmlformats.org/officeDocument/2006/relationships/slideLayout" Target="../slideLayouts/slideLayout158.xml"/><Relationship Id="rId23" Type="http://schemas.openxmlformats.org/officeDocument/2006/relationships/slideLayout" Target="../slideLayouts/slideLayout166.xml"/><Relationship Id="rId28" Type="http://schemas.openxmlformats.org/officeDocument/2006/relationships/slideLayout" Target="../slideLayouts/slideLayout171.xml"/><Relationship Id="rId36" Type="http://schemas.openxmlformats.org/officeDocument/2006/relationships/slideLayout" Target="../slideLayouts/slideLayout179.xml"/><Relationship Id="rId49" Type="http://schemas.openxmlformats.org/officeDocument/2006/relationships/slideLayout" Target="../slideLayouts/slideLayout192.xml"/><Relationship Id="rId57" Type="http://schemas.openxmlformats.org/officeDocument/2006/relationships/slideLayout" Target="../slideLayouts/slideLayout200.xml"/><Relationship Id="rId10" Type="http://schemas.openxmlformats.org/officeDocument/2006/relationships/slideLayout" Target="../slideLayouts/slideLayout153.xml"/><Relationship Id="rId31" Type="http://schemas.openxmlformats.org/officeDocument/2006/relationships/slideLayout" Target="../slideLayouts/slideLayout174.xml"/><Relationship Id="rId44" Type="http://schemas.openxmlformats.org/officeDocument/2006/relationships/slideLayout" Target="../slideLayouts/slideLayout187.xml"/><Relationship Id="rId52" Type="http://schemas.openxmlformats.org/officeDocument/2006/relationships/slideLayout" Target="../slideLayouts/slideLayout195.xml"/><Relationship Id="rId60" Type="http://schemas.openxmlformats.org/officeDocument/2006/relationships/slideLayout" Target="../slideLayouts/slideLayout203.xml"/><Relationship Id="rId65" Type="http://schemas.openxmlformats.org/officeDocument/2006/relationships/slideLayout" Target="../slideLayouts/slideLayout208.xml"/><Relationship Id="rId73" Type="http://schemas.openxmlformats.org/officeDocument/2006/relationships/slideLayout" Target="../slideLayouts/slideLayout216.xml"/><Relationship Id="rId78" Type="http://schemas.openxmlformats.org/officeDocument/2006/relationships/slideLayout" Target="../slideLayouts/slideLayout221.xml"/><Relationship Id="rId81" Type="http://schemas.openxmlformats.org/officeDocument/2006/relationships/slideLayout" Target="../slideLayouts/slideLayout224.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3" Type="http://schemas.openxmlformats.org/officeDocument/2006/relationships/slideLayout" Target="../slideLayouts/slideLayout156.xml"/><Relationship Id="rId18" Type="http://schemas.openxmlformats.org/officeDocument/2006/relationships/slideLayout" Target="../slideLayouts/slideLayout161.xml"/><Relationship Id="rId39" Type="http://schemas.openxmlformats.org/officeDocument/2006/relationships/slideLayout" Target="../slideLayouts/slideLayout182.xml"/><Relationship Id="rId34" Type="http://schemas.openxmlformats.org/officeDocument/2006/relationships/slideLayout" Target="../slideLayouts/slideLayout177.xml"/><Relationship Id="rId50" Type="http://schemas.openxmlformats.org/officeDocument/2006/relationships/slideLayout" Target="../slideLayouts/slideLayout193.xml"/><Relationship Id="rId55" Type="http://schemas.openxmlformats.org/officeDocument/2006/relationships/slideLayout" Target="../slideLayouts/slideLayout198.xml"/><Relationship Id="rId76" Type="http://schemas.openxmlformats.org/officeDocument/2006/relationships/slideLayout" Target="../slideLayouts/slideLayout219.xml"/><Relationship Id="rId7" Type="http://schemas.openxmlformats.org/officeDocument/2006/relationships/slideLayout" Target="../slideLayouts/slideLayout150.xml"/><Relationship Id="rId71" Type="http://schemas.openxmlformats.org/officeDocument/2006/relationships/slideLayout" Target="../slideLayouts/slideLayout214.xml"/><Relationship Id="rId2" Type="http://schemas.openxmlformats.org/officeDocument/2006/relationships/slideLayout" Target="../slideLayouts/slideLayout145.xml"/><Relationship Id="rId29" Type="http://schemas.openxmlformats.org/officeDocument/2006/relationships/slideLayout" Target="../slideLayouts/slideLayout172.xml"/><Relationship Id="rId24" Type="http://schemas.openxmlformats.org/officeDocument/2006/relationships/slideLayout" Target="../slideLayouts/slideLayout167.xml"/><Relationship Id="rId40" Type="http://schemas.openxmlformats.org/officeDocument/2006/relationships/slideLayout" Target="../slideLayouts/slideLayout183.xml"/><Relationship Id="rId45" Type="http://schemas.openxmlformats.org/officeDocument/2006/relationships/slideLayout" Target="../slideLayouts/slideLayout188.xml"/><Relationship Id="rId66" Type="http://schemas.openxmlformats.org/officeDocument/2006/relationships/slideLayout" Target="../slideLayouts/slideLayout20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9741208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 id="2147483800" r:id="rId70"/>
    <p:sldLayoutId id="2147483801" r:id="rId71"/>
    <p:sldLayoutId id="2147483802" r:id="rId72"/>
    <p:sldLayoutId id="2147483803" r:id="rId73"/>
    <p:sldLayoutId id="2147483804"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1775063"/>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3829" r:id="rId24"/>
    <p:sldLayoutId id="2147483830" r:id="rId25"/>
    <p:sldLayoutId id="2147483831" r:id="rId26"/>
    <p:sldLayoutId id="2147483832" r:id="rId27"/>
    <p:sldLayoutId id="2147483833" r:id="rId28"/>
    <p:sldLayoutId id="2147483834" r:id="rId29"/>
    <p:sldLayoutId id="2147483835" r:id="rId30"/>
    <p:sldLayoutId id="2147483836" r:id="rId31"/>
    <p:sldLayoutId id="2147483837" r:id="rId32"/>
    <p:sldLayoutId id="2147483838" r:id="rId33"/>
    <p:sldLayoutId id="2147483839" r:id="rId34"/>
    <p:sldLayoutId id="2147483840" r:id="rId35"/>
    <p:sldLayoutId id="2147483841" r:id="rId36"/>
    <p:sldLayoutId id="2147483842" r:id="rId37"/>
    <p:sldLayoutId id="2147483843" r:id="rId38"/>
    <p:sldLayoutId id="2147483844" r:id="rId39"/>
    <p:sldLayoutId id="2147483845" r:id="rId40"/>
    <p:sldLayoutId id="2147483846" r:id="rId41"/>
    <p:sldLayoutId id="2147483847" r:id="rId42"/>
    <p:sldLayoutId id="2147483848" r:id="rId43"/>
    <p:sldLayoutId id="2147483849" r:id="rId44"/>
    <p:sldLayoutId id="2147483850" r:id="rId45"/>
    <p:sldLayoutId id="2147483851" r:id="rId46"/>
    <p:sldLayoutId id="2147483852" r:id="rId47"/>
    <p:sldLayoutId id="2147483853" r:id="rId48"/>
    <p:sldLayoutId id="2147483854" r:id="rId49"/>
    <p:sldLayoutId id="2147483855" r:id="rId50"/>
    <p:sldLayoutId id="2147483856" r:id="rId51"/>
    <p:sldLayoutId id="2147483857" r:id="rId52"/>
    <p:sldLayoutId id="2147483858" r:id="rId53"/>
    <p:sldLayoutId id="2147483859" r:id="rId54"/>
    <p:sldLayoutId id="2147483860" r:id="rId55"/>
    <p:sldLayoutId id="2147483861" r:id="rId56"/>
    <p:sldLayoutId id="2147483862" r:id="rId57"/>
    <p:sldLayoutId id="2147483863" r:id="rId58"/>
    <p:sldLayoutId id="2147483864" r:id="rId59"/>
    <p:sldLayoutId id="2147483865" r:id="rId60"/>
    <p:sldLayoutId id="2147483866" r:id="rId61"/>
    <p:sldLayoutId id="2147483867" r:id="rId62"/>
    <p:sldLayoutId id="2147483868" r:id="rId63"/>
    <p:sldLayoutId id="2147483869" r:id="rId64"/>
    <p:sldLayoutId id="2147483870" r:id="rId65"/>
    <p:sldLayoutId id="2147483871" r:id="rId66"/>
    <p:sldLayoutId id="2147483872" r:id="rId67"/>
    <p:sldLayoutId id="2147483873" r:id="rId68"/>
    <p:sldLayoutId id="2147483874" r:id="rId69"/>
  </p:sldLayoutIdLst>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0635930"/>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 id="2147483890" r:id="rId15"/>
    <p:sldLayoutId id="2147483891" r:id="rId16"/>
    <p:sldLayoutId id="2147483892" r:id="rId17"/>
    <p:sldLayoutId id="2147483893" r:id="rId18"/>
    <p:sldLayoutId id="2147483894" r:id="rId19"/>
    <p:sldLayoutId id="2147483895" r:id="rId20"/>
    <p:sldLayoutId id="2147483896" r:id="rId21"/>
    <p:sldLayoutId id="2147483897" r:id="rId22"/>
    <p:sldLayoutId id="2147483898" r:id="rId23"/>
    <p:sldLayoutId id="2147483899" r:id="rId24"/>
    <p:sldLayoutId id="2147483900" r:id="rId25"/>
    <p:sldLayoutId id="2147483901" r:id="rId26"/>
    <p:sldLayoutId id="2147483902" r:id="rId27"/>
    <p:sldLayoutId id="2147483903" r:id="rId28"/>
    <p:sldLayoutId id="2147483904" r:id="rId29"/>
    <p:sldLayoutId id="2147483905" r:id="rId30"/>
    <p:sldLayoutId id="2147483906" r:id="rId31"/>
    <p:sldLayoutId id="2147483907" r:id="rId32"/>
    <p:sldLayoutId id="2147483908" r:id="rId33"/>
    <p:sldLayoutId id="2147483909" r:id="rId34"/>
    <p:sldLayoutId id="2147483910" r:id="rId35"/>
    <p:sldLayoutId id="2147483911" r:id="rId36"/>
    <p:sldLayoutId id="2147483912" r:id="rId37"/>
    <p:sldLayoutId id="2147483913" r:id="rId38"/>
    <p:sldLayoutId id="2147483914" r:id="rId39"/>
    <p:sldLayoutId id="2147483915" r:id="rId40"/>
    <p:sldLayoutId id="2147483916" r:id="rId41"/>
    <p:sldLayoutId id="2147483917" r:id="rId42"/>
    <p:sldLayoutId id="2147483918" r:id="rId43"/>
    <p:sldLayoutId id="2147483919" r:id="rId44"/>
    <p:sldLayoutId id="2147483920" r:id="rId45"/>
    <p:sldLayoutId id="2147483921" r:id="rId46"/>
    <p:sldLayoutId id="2147483922" r:id="rId47"/>
    <p:sldLayoutId id="2147483923" r:id="rId48"/>
    <p:sldLayoutId id="2147483924" r:id="rId49"/>
    <p:sldLayoutId id="2147483925" r:id="rId50"/>
    <p:sldLayoutId id="2147483926" r:id="rId51"/>
    <p:sldLayoutId id="2147483927" r:id="rId52"/>
    <p:sldLayoutId id="2147483928" r:id="rId53"/>
    <p:sldLayoutId id="2147483929" r:id="rId54"/>
    <p:sldLayoutId id="2147483930" r:id="rId55"/>
    <p:sldLayoutId id="2147483931" r:id="rId56"/>
    <p:sldLayoutId id="2147483932" r:id="rId57"/>
    <p:sldLayoutId id="2147483933" r:id="rId58"/>
    <p:sldLayoutId id="2147483934" r:id="rId59"/>
    <p:sldLayoutId id="2147483935" r:id="rId60"/>
    <p:sldLayoutId id="2147483936" r:id="rId61"/>
    <p:sldLayoutId id="2147483937" r:id="rId62"/>
    <p:sldLayoutId id="2147483938" r:id="rId63"/>
    <p:sldLayoutId id="2147483939" r:id="rId64"/>
    <p:sldLayoutId id="2147483940" r:id="rId65"/>
    <p:sldLayoutId id="2147483941" r:id="rId66"/>
    <p:sldLayoutId id="2147483942" r:id="rId67"/>
    <p:sldLayoutId id="2147483943" r:id="rId68"/>
    <p:sldLayoutId id="2147483944" r:id="rId69"/>
    <p:sldLayoutId id="2147483945" r:id="rId70"/>
    <p:sldLayoutId id="2147483946" r:id="rId71"/>
    <p:sldLayoutId id="2147483947" r:id="rId72"/>
    <p:sldLayoutId id="2147483948" r:id="rId73"/>
    <p:sldLayoutId id="2147483949" r:id="rId74"/>
    <p:sldLayoutId id="2147483950" r:id="rId75"/>
    <p:sldLayoutId id="2147483951" r:id="rId76"/>
    <p:sldLayoutId id="2147483952" r:id="rId77"/>
    <p:sldLayoutId id="2147483953" r:id="rId78"/>
    <p:sldLayoutId id="2147483954" r:id="rId79"/>
    <p:sldLayoutId id="2147483955" r:id="rId80"/>
    <p:sldLayoutId id="2147483956" r:id="rId81"/>
    <p:sldLayoutId id="2147483957" r:id="rId82"/>
    <p:sldLayoutId id="2147483958" r:id="rId83"/>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2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9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67.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19.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49.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49.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49.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4.xml"/><Relationship Id="rId1" Type="http://schemas.openxmlformats.org/officeDocument/2006/relationships/themeOverride" Target="../theme/themeOverride1.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21.xml"/><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alendar&#10;&#10;Description automatically generated with medium confidence">
            <a:extLst>
              <a:ext uri="{FF2B5EF4-FFF2-40B4-BE49-F238E27FC236}">
                <a16:creationId xmlns:a16="http://schemas.microsoft.com/office/drawing/2014/main" id="{51C966EA-2CF5-4B72-A9BC-1B117C84DE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5BAAD214-57F1-4458-8BF2-FB582CFFD472}"/>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713317"/>
            <a:ext cx="1243293" cy="358775"/>
          </a:xfrm>
          <a:prstGeom prst="rect">
            <a:avLst/>
          </a:prstGeom>
        </p:spPr>
      </p:pic>
      <p:sp>
        <p:nvSpPr>
          <p:cNvPr id="9" name="Title 3">
            <a:extLst>
              <a:ext uri="{FF2B5EF4-FFF2-40B4-BE49-F238E27FC236}">
                <a16:creationId xmlns:a16="http://schemas.microsoft.com/office/drawing/2014/main" id="{BEA66BE6-A40C-49C2-8EEC-20E16109DE6A}"/>
              </a:ext>
            </a:extLst>
          </p:cNvPr>
          <p:cNvSpPr>
            <a:spLocks noGrp="1"/>
          </p:cNvSpPr>
          <p:nvPr>
            <p:ph type="ctrTitle"/>
          </p:nvPr>
        </p:nvSpPr>
        <p:spPr>
          <a:xfrm>
            <a:off x="698500" y="5057775"/>
            <a:ext cx="10801350" cy="1800225"/>
          </a:xfrm>
        </p:spPr>
        <p:txBody>
          <a:bodyPr/>
          <a:lstStyle/>
          <a:p>
            <a:br>
              <a:rPr lang="en-GB" sz="3600"/>
            </a:br>
            <a:br>
              <a:rPr lang="en-GB" sz="2000"/>
            </a:br>
            <a:r>
              <a:rPr lang="en-GB" sz="2000" spc="300"/>
              <a:t>9</a:t>
            </a:r>
            <a:r>
              <a:rPr lang="en-GB" sz="2000" spc="300" baseline="30000"/>
              <a:t>TH </a:t>
            </a:r>
            <a:r>
              <a:rPr lang="en-GB" sz="2000" spc="300"/>
              <a:t>- 13</a:t>
            </a:r>
            <a:r>
              <a:rPr lang="en-GB" sz="2000" spc="300" baseline="30000"/>
              <a:t>TH</a:t>
            </a:r>
            <a:r>
              <a:rPr lang="en-GB" sz="2000" spc="300"/>
              <a:t> MAY 2023 </a:t>
            </a:r>
            <a:endParaRPr lang="en-GB" spc="300"/>
          </a:p>
        </p:txBody>
      </p:sp>
      <p:sp>
        <p:nvSpPr>
          <p:cNvPr id="2" name="AutoShape 2" descr="Back to school in a COVID-19 world - ACF Professionals">
            <a:extLst>
              <a:ext uri="{FF2B5EF4-FFF2-40B4-BE49-F238E27FC236}">
                <a16:creationId xmlns:a16="http://schemas.microsoft.com/office/drawing/2014/main" id="{F99AB742-7CD7-437A-AAFE-31CF8A5361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043927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icture containing light, lit, dark&#10;&#10;Description automatically generated">
            <a:extLst>
              <a:ext uri="{FF2B5EF4-FFF2-40B4-BE49-F238E27FC236}">
                <a16:creationId xmlns:a16="http://schemas.microsoft.com/office/drawing/2014/main" id="{2C228827-C018-4CB1-A933-F7ACDBF54B49}"/>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t="3248" b="3248"/>
          <a:stretch>
            <a:fillRect/>
          </a:stretch>
        </p:blipFill>
        <p:spPr/>
      </p:pic>
      <p:pic>
        <p:nvPicPr>
          <p:cNvPr id="12" name="Picture Placeholder 11" descr="A person singing into a microphone&#10;&#10;Description automatically generated">
            <a:extLst>
              <a:ext uri="{FF2B5EF4-FFF2-40B4-BE49-F238E27FC236}">
                <a16:creationId xmlns:a16="http://schemas.microsoft.com/office/drawing/2014/main" id="{A92BBEF9-712B-4172-BC6D-CACF9CE45D8D}"/>
              </a:ext>
            </a:extLst>
          </p:cNvPr>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l="7781" r="7781"/>
          <a:stretch>
            <a:fillRect/>
          </a:stretch>
        </p:blipFill>
        <p:spPr/>
      </p:pic>
      <p:pic>
        <p:nvPicPr>
          <p:cNvPr id="8" name="Picture Placeholder 7" descr="A picture containing scene, stage, laser&#10;&#10;Description automatically generated">
            <a:extLst>
              <a:ext uri="{FF2B5EF4-FFF2-40B4-BE49-F238E27FC236}">
                <a16:creationId xmlns:a16="http://schemas.microsoft.com/office/drawing/2014/main" id="{7A070CF8-38F7-483F-9E0A-DA3135A17A5F}"/>
              </a:ext>
            </a:extLst>
          </p:cNvPr>
          <p:cNvPicPr>
            <a:picLocks noGrp="1" noChangeAspect="1"/>
          </p:cNvPicPr>
          <p:nvPr>
            <p:ph type="pic" sz="quarter" idx="17"/>
          </p:nvPr>
        </p:nvPicPr>
        <p:blipFill rotWithShape="1">
          <a:blip r:embed="rId5">
            <a:extLst>
              <a:ext uri="{28A0092B-C50C-407E-A947-70E740481C1C}">
                <a14:useLocalDpi xmlns:a14="http://schemas.microsoft.com/office/drawing/2010/main" val="0"/>
              </a:ext>
            </a:extLst>
          </a:blip>
          <a:srcRect l="-883" t="-1844" r="883" b="20592"/>
          <a:stretch/>
        </p:blipFill>
        <p:spPr>
          <a:xfrm>
            <a:off x="5195889" y="3429000"/>
            <a:ext cx="6300786" cy="2879725"/>
          </a:xfrm>
        </p:spPr>
      </p:pic>
      <p:pic>
        <p:nvPicPr>
          <p:cNvPr id="14" name="Picture Placeholder 13" descr="A group of people in clothing&#10;&#10;Description automatically generated with medium confidence">
            <a:extLst>
              <a:ext uri="{FF2B5EF4-FFF2-40B4-BE49-F238E27FC236}">
                <a16:creationId xmlns:a16="http://schemas.microsoft.com/office/drawing/2014/main" id="{BE49CE0A-F16D-45E1-B4FB-795609362A53}"/>
              </a:ext>
            </a:extLst>
          </p:cNvPr>
          <p:cNvPicPr>
            <a:picLocks noGrp="1" noChangeAspect="1"/>
          </p:cNvPicPr>
          <p:nvPr>
            <p:ph type="pic" sz="quarter" idx="18"/>
          </p:nvPr>
        </p:nvPicPr>
        <p:blipFill>
          <a:blip r:embed="rId6" cstate="print">
            <a:extLst>
              <a:ext uri="{28A0092B-C50C-407E-A947-70E740481C1C}">
                <a14:useLocalDpi xmlns:a14="http://schemas.microsoft.com/office/drawing/2010/main" val="0"/>
              </a:ext>
            </a:extLst>
          </a:blip>
          <a:srcRect l="21875" r="21875"/>
          <a:stretch>
            <a:fillRect/>
          </a:stretch>
        </p:blipFill>
        <p:spPr/>
      </p:pic>
      <p:pic>
        <p:nvPicPr>
          <p:cNvPr id="5" name="Picture Placeholder 4">
            <a:extLst>
              <a:ext uri="{FF2B5EF4-FFF2-40B4-BE49-F238E27FC236}">
                <a16:creationId xmlns:a16="http://schemas.microsoft.com/office/drawing/2014/main" id="{2E12025C-646A-49A0-B1E5-A165E801317D}"/>
              </a:ext>
            </a:extLst>
          </p:cNvPr>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l="63" r="63"/>
          <a:stretch>
            <a:fillRect/>
          </a:stretch>
        </p:blipFill>
        <p:spPr/>
      </p:pic>
    </p:spTree>
    <p:extLst>
      <p:ext uri="{BB962C8B-B14F-4D97-AF65-F5344CB8AC3E}">
        <p14:creationId xmlns:p14="http://schemas.microsoft.com/office/powerpoint/2010/main" val="1907698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60FA1E-5DFF-4457-8F90-9885FD967CFE}"/>
              </a:ext>
            </a:extLst>
          </p:cNvPr>
          <p:cNvSpPr>
            <a:spLocks noGrp="1"/>
          </p:cNvSpPr>
          <p:nvPr>
            <p:ph type="title"/>
          </p:nvPr>
        </p:nvSpPr>
        <p:spPr/>
        <p:txBody>
          <a:bodyPr/>
          <a:lstStyle/>
          <a:p>
            <a:r>
              <a:rPr lang="en-GB"/>
              <a:t>EUROVISION 2023 </a:t>
            </a:r>
          </a:p>
        </p:txBody>
      </p:sp>
      <p:sp>
        <p:nvSpPr>
          <p:cNvPr id="8" name="Content Placeholder 7">
            <a:extLst>
              <a:ext uri="{FF2B5EF4-FFF2-40B4-BE49-F238E27FC236}">
                <a16:creationId xmlns:a16="http://schemas.microsoft.com/office/drawing/2014/main" id="{5392BFCB-7F4B-4123-A310-CCE11E0F5F90}"/>
              </a:ext>
            </a:extLst>
          </p:cNvPr>
          <p:cNvSpPr>
            <a:spLocks noGrp="1"/>
          </p:cNvSpPr>
          <p:nvPr>
            <p:ph idx="1"/>
          </p:nvPr>
        </p:nvSpPr>
        <p:spPr/>
        <p:txBody>
          <a:bodyPr/>
          <a:lstStyle/>
          <a:p>
            <a:pPr marL="0" lvl="0" indent="0">
              <a:lnSpc>
                <a:spcPct val="100000"/>
              </a:lnSpc>
              <a:spcBef>
                <a:spcPts val="0"/>
              </a:spcBef>
              <a:buNone/>
              <a:defRPr/>
            </a:pPr>
            <a:r>
              <a:rPr lang="en-US" sz="4400" b="1" kern="0" spc="-150">
                <a:solidFill>
                  <a:srgbClr val="00335B"/>
                </a:solidFill>
                <a:latin typeface="Arial" panose="020B0604020202020204" pitchFamily="34" charset="0"/>
                <a:cs typeface="Arial" panose="020B0604020202020204" pitchFamily="34" charset="0"/>
              </a:rPr>
              <a:t>Liverpool</a:t>
            </a:r>
          </a:p>
          <a:p>
            <a:pPr marL="0" lvl="0" indent="0">
              <a:lnSpc>
                <a:spcPct val="100000"/>
              </a:lnSpc>
              <a:spcBef>
                <a:spcPts val="0"/>
              </a:spcBef>
              <a:buNone/>
              <a:defRPr/>
            </a:pPr>
            <a:r>
              <a:rPr lang="en-US" sz="1600" kern="0" spc="600">
                <a:solidFill>
                  <a:srgbClr val="1C1C1C"/>
                </a:solidFill>
                <a:latin typeface="Arial" panose="020B0604020202020204" pitchFamily="34" charset="0"/>
                <a:cs typeface="Arial" panose="020B0604020202020204" pitchFamily="34" charset="0"/>
              </a:rPr>
              <a:t>will host Eurovision 2023</a:t>
            </a:r>
          </a:p>
          <a:p>
            <a:pPr marL="0" lvl="0" indent="0">
              <a:lnSpc>
                <a:spcPct val="100000"/>
              </a:lnSpc>
              <a:spcBef>
                <a:spcPts val="0"/>
              </a:spcBef>
              <a:buNone/>
              <a:defRPr/>
            </a:pPr>
            <a:endParaRPr lang="en-US" kern="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a:solidFill>
                  <a:srgbClr val="00335B"/>
                </a:solidFill>
                <a:latin typeface="Arial" panose="020B0604020202020204" pitchFamily="34" charset="0"/>
                <a:cs typeface="Arial" panose="020B0604020202020204" pitchFamily="34" charset="0"/>
              </a:rPr>
              <a:t>3</a:t>
            </a:r>
            <a:endParaRPr lang="en-US" sz="4400" b="1" kern="0" spc="-150">
              <a:solidFill>
                <a:srgbClr val="737A76"/>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1600" kern="0" spc="600">
                <a:solidFill>
                  <a:srgbClr val="1C1C1C"/>
                </a:solidFill>
                <a:latin typeface="Arial" panose="020B0604020202020204" pitchFamily="34" charset="0"/>
                <a:cs typeface="Arial" panose="020B0604020202020204" pitchFamily="34" charset="0"/>
              </a:rPr>
              <a:t>day final</a:t>
            </a:r>
          </a:p>
          <a:p>
            <a:pPr marL="0" lvl="0" indent="0">
              <a:lnSpc>
                <a:spcPct val="100000"/>
              </a:lnSpc>
              <a:spcBef>
                <a:spcPts val="0"/>
              </a:spcBef>
              <a:buNone/>
              <a:defRPr/>
            </a:pPr>
            <a:endParaRPr lang="en-US" kern="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400" b="1" kern="0" spc="-150">
                <a:solidFill>
                  <a:srgbClr val="00335B"/>
                </a:solidFill>
                <a:latin typeface="Arial" panose="020B0604020202020204" pitchFamily="34" charset="0"/>
                <a:cs typeface="Arial" panose="020B0604020202020204" pitchFamily="34" charset="0"/>
              </a:rPr>
              <a:t>180m</a:t>
            </a:r>
            <a:endParaRPr lang="en-US" sz="4400" b="1" kern="0" spc="-150">
              <a:solidFill>
                <a:srgbClr val="737A76"/>
              </a:solidFill>
              <a:latin typeface="Arial" panose="020B0604020202020204" pitchFamily="34" charset="0"/>
              <a:cs typeface="Arial" panose="020B0604020202020204" pitchFamily="34" charset="0"/>
            </a:endParaRPr>
          </a:p>
          <a:p>
            <a:pPr marL="0" indent="0">
              <a:lnSpc>
                <a:spcPct val="100000"/>
              </a:lnSpc>
              <a:spcBef>
                <a:spcPts val="0"/>
              </a:spcBef>
              <a:buNone/>
              <a:defRPr/>
            </a:pPr>
            <a:r>
              <a:rPr lang="en-US" sz="1600" kern="0" spc="600">
                <a:solidFill>
                  <a:srgbClr val="1C1C1C"/>
                </a:solidFill>
                <a:latin typeface="Arial" panose="020B0604020202020204" pitchFamily="34" charset="0"/>
                <a:cs typeface="Arial" panose="020B0604020202020204" pitchFamily="34" charset="0"/>
              </a:rPr>
              <a:t>people watched the contest in 2021 </a:t>
            </a:r>
          </a:p>
          <a:p>
            <a:pPr marL="0" indent="0">
              <a:buNone/>
            </a:pPr>
            <a:endParaRPr lang="en-GB"/>
          </a:p>
        </p:txBody>
      </p:sp>
      <p:sp>
        <p:nvSpPr>
          <p:cNvPr id="9" name="Text Placeholder 8">
            <a:extLst>
              <a:ext uri="{FF2B5EF4-FFF2-40B4-BE49-F238E27FC236}">
                <a16:creationId xmlns:a16="http://schemas.microsoft.com/office/drawing/2014/main" id="{55255AEB-F27D-4120-BB47-4EDB35D0F2D4}"/>
              </a:ext>
            </a:extLst>
          </p:cNvPr>
          <p:cNvSpPr>
            <a:spLocks noGrp="1"/>
          </p:cNvSpPr>
          <p:nvPr>
            <p:ph type="body" sz="quarter" idx="13"/>
          </p:nvPr>
        </p:nvSpPr>
        <p:spPr/>
        <p:txBody>
          <a:bodyPr/>
          <a:lstStyle/>
          <a:p>
            <a:r>
              <a:rPr lang="en-GB">
                <a:solidFill>
                  <a:schemeClr val="bg1">
                    <a:lumMod val="50000"/>
                  </a:schemeClr>
                </a:solidFill>
                <a:cs typeface="Arial"/>
              </a:rPr>
              <a:t>Source: Sky News </a:t>
            </a:r>
          </a:p>
        </p:txBody>
      </p:sp>
      <p:pic>
        <p:nvPicPr>
          <p:cNvPr id="33" name="Picture Placeholder 32" descr="A picture containing crowd&#10;&#10;Description automatically generated">
            <a:extLst>
              <a:ext uri="{FF2B5EF4-FFF2-40B4-BE49-F238E27FC236}">
                <a16:creationId xmlns:a16="http://schemas.microsoft.com/office/drawing/2014/main" id="{9FF1CA14-103F-4E75-8E97-498259781B30}"/>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1745" r="11745"/>
          <a:stretch>
            <a:fillRect/>
          </a:stretch>
        </p:blipFill>
        <p:spPr/>
      </p:pic>
      <p:grpSp>
        <p:nvGrpSpPr>
          <p:cNvPr id="10" name="Group 9">
            <a:extLst>
              <a:ext uri="{FF2B5EF4-FFF2-40B4-BE49-F238E27FC236}">
                <a16:creationId xmlns:a16="http://schemas.microsoft.com/office/drawing/2014/main" id="{589525C7-178F-4CCB-8465-5A94FA00063A}"/>
              </a:ext>
            </a:extLst>
          </p:cNvPr>
          <p:cNvGrpSpPr/>
          <p:nvPr/>
        </p:nvGrpSpPr>
        <p:grpSpPr>
          <a:xfrm>
            <a:off x="4166703" y="2782441"/>
            <a:ext cx="2058367" cy="2092817"/>
            <a:chOff x="375850" y="1595461"/>
            <a:chExt cx="2993721" cy="3043825"/>
          </a:xfrm>
        </p:grpSpPr>
        <p:grpSp>
          <p:nvGrpSpPr>
            <p:cNvPr id="11" name="Group 10">
              <a:extLst>
                <a:ext uri="{FF2B5EF4-FFF2-40B4-BE49-F238E27FC236}">
                  <a16:creationId xmlns:a16="http://schemas.microsoft.com/office/drawing/2014/main" id="{B6D6A76A-6096-470B-B24D-D659E86D8012}"/>
                </a:ext>
              </a:extLst>
            </p:cNvPr>
            <p:cNvGrpSpPr/>
            <p:nvPr/>
          </p:nvGrpSpPr>
          <p:grpSpPr>
            <a:xfrm>
              <a:off x="375850" y="1595461"/>
              <a:ext cx="2993721" cy="3043825"/>
              <a:chOff x="2952248" y="3009497"/>
              <a:chExt cx="2993721" cy="3043825"/>
            </a:xfrm>
          </p:grpSpPr>
          <p:sp>
            <p:nvSpPr>
              <p:cNvPr id="13" name="Oval 12">
                <a:extLst>
                  <a:ext uri="{FF2B5EF4-FFF2-40B4-BE49-F238E27FC236}">
                    <a16:creationId xmlns:a16="http://schemas.microsoft.com/office/drawing/2014/main" id="{8C24FCB7-EAE8-4D51-8A67-D66D86BEDC15}"/>
                  </a:ext>
                </a:extLst>
              </p:cNvPr>
              <p:cNvSpPr/>
              <p:nvPr/>
            </p:nvSpPr>
            <p:spPr>
              <a:xfrm>
                <a:off x="2952248" y="3009497"/>
                <a:ext cx="2993721" cy="3043825"/>
              </a:xfrm>
              <a:prstGeom prst="ellipse">
                <a:avLst/>
              </a:prstGeom>
              <a:solidFill>
                <a:srgbClr val="169BB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F08D3911-EDBA-4889-B44E-A8928614C48D}"/>
                  </a:ext>
                </a:extLst>
              </p:cNvPr>
              <p:cNvSpPr/>
              <p:nvPr/>
            </p:nvSpPr>
            <p:spPr>
              <a:xfrm>
                <a:off x="3177718" y="3260018"/>
                <a:ext cx="2517731" cy="2564703"/>
              </a:xfrm>
              <a:prstGeom prst="ellipse">
                <a:avLst/>
              </a:prstGeom>
              <a:no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14686645-AE5D-4846-A833-72E0A8B773CA}"/>
                  </a:ext>
                </a:extLst>
              </p:cNvPr>
              <p:cNvSpPr txBox="1"/>
              <p:nvPr/>
            </p:nvSpPr>
            <p:spPr>
              <a:xfrm>
                <a:off x="3353081" y="3628359"/>
                <a:ext cx="2192053" cy="940034"/>
              </a:xfrm>
              <a:prstGeom prst="rect">
                <a:avLst/>
              </a:prstGeom>
              <a:noFill/>
            </p:spPr>
            <p:txBody>
              <a:bodyPr wrap="square" lIns="91440" tIns="45720" rIns="91440" bIns="45720" rtlCol="0" anchor="t">
                <a:spAutoFit/>
              </a:bodyPr>
              <a:lstStyle/>
              <a:p>
                <a:pPr algn="ctr"/>
                <a:r>
                  <a:rPr lang="en-GB" sz="3600" b="1">
                    <a:solidFill>
                      <a:schemeClr val="bg1"/>
                    </a:solidFill>
                  </a:rPr>
                  <a:t>5</a:t>
                </a:r>
                <a:r>
                  <a:rPr lang="en-GB" sz="3600" b="1" baseline="30000">
                    <a:solidFill>
                      <a:schemeClr val="bg1"/>
                    </a:solidFill>
                  </a:rPr>
                  <a:t>th</a:t>
                </a:r>
                <a:endParaRPr lang="en-GB" sz="3600" b="1" baseline="30000">
                  <a:solidFill>
                    <a:schemeClr val="bg1"/>
                  </a:solidFill>
                  <a:cs typeface="Arial"/>
                </a:endParaRPr>
              </a:p>
            </p:txBody>
          </p:sp>
        </p:grpSp>
        <p:sp>
          <p:nvSpPr>
            <p:cNvPr id="12" name="TextBox 11">
              <a:extLst>
                <a:ext uri="{FF2B5EF4-FFF2-40B4-BE49-F238E27FC236}">
                  <a16:creationId xmlns:a16="http://schemas.microsoft.com/office/drawing/2014/main" id="{7F7F4E1B-210A-4599-81F1-55D52748626A}"/>
                </a:ext>
              </a:extLst>
            </p:cNvPr>
            <p:cNvSpPr txBox="1"/>
            <p:nvPr/>
          </p:nvSpPr>
          <p:spPr>
            <a:xfrm>
              <a:off x="763405" y="2985536"/>
              <a:ext cx="2192053" cy="1074324"/>
            </a:xfrm>
            <a:prstGeom prst="rect">
              <a:avLst/>
            </a:prstGeom>
            <a:noFill/>
          </p:spPr>
          <p:txBody>
            <a:bodyPr wrap="square" rtlCol="0">
              <a:spAutoFit/>
            </a:bodyPr>
            <a:lstStyle/>
            <a:p>
              <a:pPr algn="ctr"/>
              <a:r>
                <a:rPr lang="en-GB" sz="1400" b="1">
                  <a:solidFill>
                    <a:schemeClr val="bg1"/>
                  </a:solidFill>
                </a:rPr>
                <a:t>most visited city </a:t>
              </a:r>
              <a:r>
                <a:rPr lang="en-GB" sz="1400">
                  <a:solidFill>
                    <a:schemeClr val="bg1"/>
                  </a:solidFill>
                </a:rPr>
                <a:t>in the UK for 2019</a:t>
              </a:r>
            </a:p>
          </p:txBody>
        </p:sp>
      </p:grpSp>
    </p:spTree>
    <p:extLst>
      <p:ext uri="{BB962C8B-B14F-4D97-AF65-F5344CB8AC3E}">
        <p14:creationId xmlns:p14="http://schemas.microsoft.com/office/powerpoint/2010/main" val="445912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2DCE4-8D1C-4C26-8A31-1C16FFDDCA56}"/>
              </a:ext>
            </a:extLst>
          </p:cNvPr>
          <p:cNvSpPr>
            <a:spLocks noGrp="1"/>
          </p:cNvSpPr>
          <p:nvPr>
            <p:ph type="title"/>
          </p:nvPr>
        </p:nvSpPr>
        <p:spPr/>
        <p:txBody>
          <a:bodyPr/>
          <a:lstStyle/>
          <a:p>
            <a:r>
              <a:rPr lang="en-GB"/>
              <a:t>THE SCHEDULE </a:t>
            </a:r>
            <a:r>
              <a:rPr lang="en-GB" sz="1800"/>
              <a:t>IN MAY 2023</a:t>
            </a:r>
            <a:br>
              <a:rPr lang="en-GB"/>
            </a:br>
            <a:r>
              <a:rPr lang="en-GB"/>
              <a:t> </a:t>
            </a:r>
          </a:p>
        </p:txBody>
      </p:sp>
      <p:sp>
        <p:nvSpPr>
          <p:cNvPr id="12" name="Text Placeholder 11">
            <a:extLst>
              <a:ext uri="{FF2B5EF4-FFF2-40B4-BE49-F238E27FC236}">
                <a16:creationId xmlns:a16="http://schemas.microsoft.com/office/drawing/2014/main" id="{DB11F6EC-74C3-4B08-BE55-2647BF864DFE}"/>
              </a:ext>
            </a:extLst>
          </p:cNvPr>
          <p:cNvSpPr>
            <a:spLocks noGrp="1"/>
          </p:cNvSpPr>
          <p:nvPr>
            <p:ph type="body" sz="quarter" idx="13"/>
          </p:nvPr>
        </p:nvSpPr>
        <p:spPr/>
        <p:txBody>
          <a:bodyPr/>
          <a:lstStyle/>
          <a:p>
            <a:r>
              <a:rPr lang="en-GB">
                <a:solidFill>
                  <a:schemeClr val="bg1">
                    <a:lumMod val="50000"/>
                  </a:schemeClr>
                </a:solidFill>
                <a:cs typeface="Arial"/>
              </a:rPr>
              <a:t>Source: EurovisionWorld.com </a:t>
            </a:r>
          </a:p>
        </p:txBody>
      </p:sp>
      <p:sp>
        <p:nvSpPr>
          <p:cNvPr id="5" name="Rectangle 4">
            <a:extLst>
              <a:ext uri="{FF2B5EF4-FFF2-40B4-BE49-F238E27FC236}">
                <a16:creationId xmlns:a16="http://schemas.microsoft.com/office/drawing/2014/main" id="{DF4874FC-11DB-4295-9093-F861FD104D66}"/>
              </a:ext>
            </a:extLst>
          </p:cNvPr>
          <p:cNvSpPr/>
          <p:nvPr/>
        </p:nvSpPr>
        <p:spPr>
          <a:xfrm>
            <a:off x="365535" y="1991180"/>
            <a:ext cx="5516380" cy="568647"/>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600" normalizeH="0" baseline="0" noProof="0">
                <a:ln>
                  <a:noFill/>
                </a:ln>
                <a:solidFill>
                  <a:srgbClr val="FFFFFF"/>
                </a:solidFill>
                <a:effectLst/>
                <a:uLnTx/>
                <a:uFillTx/>
                <a:ea typeface="+mn-ea"/>
                <a:cs typeface="+mn-cs"/>
              </a:rPr>
              <a:t>SEMI-FINAL 1 </a:t>
            </a:r>
          </a:p>
        </p:txBody>
      </p:sp>
      <p:sp>
        <p:nvSpPr>
          <p:cNvPr id="6" name="Rectangle 5">
            <a:extLst>
              <a:ext uri="{FF2B5EF4-FFF2-40B4-BE49-F238E27FC236}">
                <a16:creationId xmlns:a16="http://schemas.microsoft.com/office/drawing/2014/main" id="{3C3A43A9-96BC-40BA-BFFA-B5D0D5EE0D9B}"/>
              </a:ext>
            </a:extLst>
          </p:cNvPr>
          <p:cNvSpPr/>
          <p:nvPr/>
        </p:nvSpPr>
        <p:spPr>
          <a:xfrm>
            <a:off x="365537" y="1344536"/>
            <a:ext cx="5516380" cy="54600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600" normalizeH="0" baseline="0" noProof="0">
                <a:ln>
                  <a:noFill/>
                </a:ln>
                <a:solidFill>
                  <a:srgbClr val="FFFFFF"/>
                </a:solidFill>
                <a:effectLst/>
                <a:uLnTx/>
                <a:uFillTx/>
                <a:latin typeface="Arial" panose="020B0604020202020204"/>
                <a:ea typeface="+mn-ea"/>
                <a:cs typeface="+mn-cs"/>
              </a:rPr>
              <a:t>TUESDAY 9</a:t>
            </a:r>
            <a:r>
              <a:rPr kumimoji="0" lang="en-US" sz="1800" b="1" i="0" u="none" strike="noStrike" kern="1200" cap="none" spc="600" normalizeH="0" baseline="30000" noProof="0">
                <a:ln>
                  <a:noFill/>
                </a:ln>
                <a:solidFill>
                  <a:srgbClr val="FFFFFF"/>
                </a:solidFill>
                <a:effectLst/>
                <a:uLnTx/>
                <a:uFillTx/>
                <a:latin typeface="Arial" panose="020B0604020202020204"/>
                <a:ea typeface="+mn-ea"/>
                <a:cs typeface="+mn-cs"/>
              </a:rPr>
              <a:t>TH</a:t>
            </a:r>
            <a:endParaRPr kumimoji="0" lang="en-US" sz="1800" b="1" i="0" u="none" strike="noStrike" kern="1200" cap="none" spc="600" normalizeH="0" baseline="0" noProof="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AFAF73FC-030D-4090-8757-1A47445ED8A3}"/>
              </a:ext>
            </a:extLst>
          </p:cNvPr>
          <p:cNvSpPr/>
          <p:nvPr/>
        </p:nvSpPr>
        <p:spPr>
          <a:xfrm>
            <a:off x="365535" y="3557516"/>
            <a:ext cx="5516380" cy="546003"/>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600" normalizeH="0" baseline="0" noProof="0">
              <a:ln>
                <a:noFill/>
              </a:ln>
              <a:solidFill>
                <a:srgbClr val="FFFFFF"/>
              </a:solidFill>
              <a:effectLst/>
              <a:uLnTx/>
              <a:uFillTx/>
              <a:ea typeface="+mn-ea"/>
              <a:cs typeface="+mn-cs"/>
            </a:endParaRPr>
          </a:p>
          <a:p>
            <a:pPr algn="ctr">
              <a:defRPr/>
            </a:pPr>
            <a:r>
              <a:rPr lang="en-US" sz="1600" b="1" spc="600">
                <a:solidFill>
                  <a:srgbClr val="FFFFFF"/>
                </a:solidFill>
              </a:rPr>
              <a:t>SEMI-FINAL 2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600" normalizeH="0" baseline="0" noProof="0">
              <a:ln>
                <a:noFill/>
              </a:ln>
              <a:solidFill>
                <a:srgbClr val="FFFFFF"/>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957CC389-33BA-4078-87B6-C8FFD2E246BE}"/>
              </a:ext>
            </a:extLst>
          </p:cNvPr>
          <p:cNvSpPr/>
          <p:nvPr/>
        </p:nvSpPr>
        <p:spPr>
          <a:xfrm>
            <a:off x="365535" y="2895510"/>
            <a:ext cx="5516380" cy="54600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spc="600">
                <a:solidFill>
                  <a:srgbClr val="FFFFFF"/>
                </a:solidFill>
                <a:latin typeface="Arial" panose="020B0604020202020204"/>
              </a:rPr>
              <a:t>THURSDAY 11</a:t>
            </a:r>
            <a:r>
              <a:rPr lang="en-US" b="1" spc="600" baseline="30000">
                <a:solidFill>
                  <a:srgbClr val="FFFFFF"/>
                </a:solidFill>
                <a:latin typeface="Arial" panose="020B0604020202020204"/>
              </a:rPr>
              <a:t>TH</a:t>
            </a:r>
            <a:endParaRPr lang="en-US" b="1" spc="600">
              <a:solidFill>
                <a:srgbClr val="FFFFFF"/>
              </a:solidFill>
              <a:latin typeface="Arial" panose="020B0604020202020204"/>
            </a:endParaRPr>
          </a:p>
        </p:txBody>
      </p:sp>
      <p:sp>
        <p:nvSpPr>
          <p:cNvPr id="9" name="Rectangle 8">
            <a:extLst>
              <a:ext uri="{FF2B5EF4-FFF2-40B4-BE49-F238E27FC236}">
                <a16:creationId xmlns:a16="http://schemas.microsoft.com/office/drawing/2014/main" id="{AC673413-4C9C-4CCB-8C78-F4DC621A1685}"/>
              </a:ext>
            </a:extLst>
          </p:cNvPr>
          <p:cNvSpPr/>
          <p:nvPr/>
        </p:nvSpPr>
        <p:spPr>
          <a:xfrm>
            <a:off x="365535" y="5191238"/>
            <a:ext cx="5516380" cy="546003"/>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defRPr/>
            </a:pPr>
            <a:r>
              <a:rPr lang="en-GB" sz="1600" b="1" spc="600">
                <a:solidFill>
                  <a:srgbClr val="FFFFFF"/>
                </a:solidFill>
              </a:rPr>
              <a:t>GRAND FINAL </a:t>
            </a:r>
          </a:p>
        </p:txBody>
      </p:sp>
      <p:sp>
        <p:nvSpPr>
          <p:cNvPr id="10" name="Rectangle 9">
            <a:extLst>
              <a:ext uri="{FF2B5EF4-FFF2-40B4-BE49-F238E27FC236}">
                <a16:creationId xmlns:a16="http://schemas.microsoft.com/office/drawing/2014/main" id="{D6EC59FA-D9D2-45A0-AA9E-225A140094F7}"/>
              </a:ext>
            </a:extLst>
          </p:cNvPr>
          <p:cNvSpPr/>
          <p:nvPr/>
        </p:nvSpPr>
        <p:spPr>
          <a:xfrm>
            <a:off x="365535" y="4495987"/>
            <a:ext cx="5516380" cy="54600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600" normalizeH="0" baseline="0" noProof="0">
                <a:ln>
                  <a:noFill/>
                </a:ln>
                <a:solidFill>
                  <a:srgbClr val="FFFFFF"/>
                </a:solidFill>
                <a:effectLst/>
                <a:uLnTx/>
                <a:uFillTx/>
                <a:latin typeface="Arial" panose="020B0604020202020204"/>
                <a:ea typeface="+mn-ea"/>
                <a:cs typeface="+mn-cs"/>
              </a:rPr>
              <a:t>SATURDAY 13</a:t>
            </a:r>
            <a:r>
              <a:rPr kumimoji="0" lang="en-US" sz="1800" b="1" i="0" u="none" strike="noStrike" kern="1200" cap="none" spc="600" normalizeH="0" baseline="30000" noProof="0">
                <a:ln>
                  <a:noFill/>
                </a:ln>
                <a:solidFill>
                  <a:srgbClr val="FFFFFF"/>
                </a:solidFill>
                <a:effectLst/>
                <a:uLnTx/>
                <a:uFillTx/>
                <a:latin typeface="Arial" panose="020B0604020202020204"/>
                <a:ea typeface="+mn-ea"/>
                <a:cs typeface="+mn-cs"/>
              </a:rPr>
              <a:t>TH</a:t>
            </a:r>
            <a:endParaRPr kumimoji="0" lang="en-US" sz="1800" b="1" i="0" u="none" strike="noStrike" kern="1200" cap="none" spc="600" normalizeH="0" baseline="0" noProof="0">
              <a:ln>
                <a:noFill/>
              </a:ln>
              <a:solidFill>
                <a:srgbClr val="FFFFFF"/>
              </a:solidFill>
              <a:effectLst/>
              <a:uLnTx/>
              <a:uFillTx/>
              <a:latin typeface="Arial" panose="020B0604020202020204"/>
              <a:ea typeface="+mn-ea"/>
              <a:cs typeface="+mn-cs"/>
            </a:endParaRPr>
          </a:p>
        </p:txBody>
      </p:sp>
      <p:pic>
        <p:nvPicPr>
          <p:cNvPr id="13" name="Picture Placeholder 12" descr="A group of people holding flags&#10;&#10;Description automatically generated with low confidence">
            <a:extLst>
              <a:ext uri="{FF2B5EF4-FFF2-40B4-BE49-F238E27FC236}">
                <a16:creationId xmlns:a16="http://schemas.microsoft.com/office/drawing/2014/main" id="{AB0B66FA-FF10-4DF1-89CD-A27FEBD808D1}"/>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5000" r="25000"/>
          <a:stretch>
            <a:fillRect/>
          </a:stretch>
        </p:blipFill>
        <p:spPr/>
      </p:pic>
    </p:spTree>
    <p:extLst>
      <p:ext uri="{BB962C8B-B14F-4D97-AF65-F5344CB8AC3E}">
        <p14:creationId xmlns:p14="http://schemas.microsoft.com/office/powerpoint/2010/main" val="658930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Eurovision 2023: The 37 Participating Countries">
            <a:extLst>
              <a:ext uri="{FF2B5EF4-FFF2-40B4-BE49-F238E27FC236}">
                <a16:creationId xmlns:a16="http://schemas.microsoft.com/office/drawing/2014/main" id="{78673DFB-E32A-47C0-A3E9-E4D2FFBA2C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4197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36">
            <a:extLst>
              <a:ext uri="{FF2B5EF4-FFF2-40B4-BE49-F238E27FC236}">
                <a16:creationId xmlns:a16="http://schemas.microsoft.com/office/drawing/2014/main" id="{9C26815E-4030-4302-B44D-7C69B4B01690}"/>
              </a:ext>
            </a:extLst>
          </p:cNvPr>
          <p:cNvSpPr>
            <a:spLocks noGrp="1"/>
          </p:cNvSpPr>
          <p:nvPr>
            <p:ph type="title"/>
          </p:nvPr>
        </p:nvSpPr>
        <p:spPr/>
        <p:txBody>
          <a:bodyPr/>
          <a:lstStyle/>
          <a:p>
            <a:r>
              <a:rPr lang="en-GB"/>
              <a:t>A SOCIAL MEDIA DOMINATION</a:t>
            </a:r>
            <a:br>
              <a:rPr lang="en-GB"/>
            </a:br>
            <a:r>
              <a:rPr lang="en-GB" sz="1800" b="0">
                <a:solidFill>
                  <a:schemeClr val="bg1">
                    <a:lumMod val="65000"/>
                  </a:schemeClr>
                </a:solidFill>
              </a:rPr>
              <a:t>#EUROVISION2022</a:t>
            </a:r>
          </a:p>
        </p:txBody>
      </p:sp>
      <p:pic>
        <p:nvPicPr>
          <p:cNvPr id="15" name="Picture Placeholder 14" descr="A picture containing chart&#10;&#10;Description automatically generated">
            <a:extLst>
              <a:ext uri="{FF2B5EF4-FFF2-40B4-BE49-F238E27FC236}">
                <a16:creationId xmlns:a16="http://schemas.microsoft.com/office/drawing/2014/main" id="{E70014CB-0D7D-46CE-9AF0-B8BAFFFD553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3979716" y="1660484"/>
            <a:ext cx="3972203" cy="1821143"/>
          </a:xfrm>
        </p:spPr>
      </p:pic>
      <p:pic>
        <p:nvPicPr>
          <p:cNvPr id="13" name="Picture Placeholder 12" descr="A group of people posing for a photo&#10;&#10;Description automatically generated with medium confidence">
            <a:extLst>
              <a:ext uri="{FF2B5EF4-FFF2-40B4-BE49-F238E27FC236}">
                <a16:creationId xmlns:a16="http://schemas.microsoft.com/office/drawing/2014/main" id="{BA7E7512-12F6-47E0-B6EF-7355A0398D12}"/>
              </a:ext>
            </a:extLst>
          </p:cNvPr>
          <p:cNvPicPr>
            <a:picLocks noGrp="1" noChangeAspect="1"/>
          </p:cNvPicPr>
          <p:nvPr>
            <p:ph type="pic" sz="quarter" idx="4294967295"/>
          </p:nvPr>
        </p:nvPicPr>
        <p:blipFill rotWithShape="1">
          <a:blip r:embed="rId4">
            <a:extLst>
              <a:ext uri="{28A0092B-C50C-407E-A947-70E740481C1C}">
                <a14:useLocalDpi xmlns:a14="http://schemas.microsoft.com/office/drawing/2010/main" val="0"/>
              </a:ext>
            </a:extLst>
          </a:blip>
          <a:srcRect t="-351" b="-140"/>
          <a:stretch/>
        </p:blipFill>
        <p:spPr>
          <a:xfrm>
            <a:off x="7584789" y="1707465"/>
            <a:ext cx="4348490" cy="4816894"/>
          </a:xfrm>
        </p:spPr>
      </p:pic>
      <p:pic>
        <p:nvPicPr>
          <p:cNvPr id="19" name="Picture Placeholder 18" descr="Graphical user interface, application&#10;&#10;Description automatically generated">
            <a:extLst>
              <a:ext uri="{FF2B5EF4-FFF2-40B4-BE49-F238E27FC236}">
                <a16:creationId xmlns:a16="http://schemas.microsoft.com/office/drawing/2014/main" id="{C3D9BB88-7344-4F77-854F-5665F9B4EA12}"/>
              </a:ext>
            </a:extLst>
          </p:cNvPr>
          <p:cNvPicPr>
            <a:picLocks noGrp="1" noChangeAspect="1"/>
          </p:cNvPicPr>
          <p:nvPr>
            <p:ph type="pic" sz="quarter" idx="4294967295"/>
          </p:nvPr>
        </p:nvPicPr>
        <p:blipFill rotWithShape="1">
          <a:blip r:embed="rId5">
            <a:extLst>
              <a:ext uri="{28A0092B-C50C-407E-A947-70E740481C1C}">
                <a14:useLocalDpi xmlns:a14="http://schemas.microsoft.com/office/drawing/2010/main" val="0"/>
              </a:ext>
            </a:extLst>
          </a:blip>
          <a:srcRect t="-212" b="1434"/>
          <a:stretch/>
        </p:blipFill>
        <p:spPr>
          <a:xfrm>
            <a:off x="142309" y="1707465"/>
            <a:ext cx="3837407" cy="4356247"/>
          </a:xfrm>
        </p:spPr>
      </p:pic>
      <p:grpSp>
        <p:nvGrpSpPr>
          <p:cNvPr id="6" name="Group 5">
            <a:extLst>
              <a:ext uri="{FF2B5EF4-FFF2-40B4-BE49-F238E27FC236}">
                <a16:creationId xmlns:a16="http://schemas.microsoft.com/office/drawing/2014/main" id="{AAEE500B-6F8F-40A5-915A-FA9A65B0C6E8}"/>
              </a:ext>
            </a:extLst>
          </p:cNvPr>
          <p:cNvGrpSpPr/>
          <p:nvPr/>
        </p:nvGrpSpPr>
        <p:grpSpPr>
          <a:xfrm>
            <a:off x="5686954" y="4258205"/>
            <a:ext cx="2058367" cy="2092817"/>
            <a:chOff x="375850" y="1595461"/>
            <a:chExt cx="2993721" cy="3043825"/>
          </a:xfrm>
        </p:grpSpPr>
        <p:grpSp>
          <p:nvGrpSpPr>
            <p:cNvPr id="7" name="Group 6">
              <a:extLst>
                <a:ext uri="{FF2B5EF4-FFF2-40B4-BE49-F238E27FC236}">
                  <a16:creationId xmlns:a16="http://schemas.microsoft.com/office/drawing/2014/main" id="{5483F460-D5EB-499D-BA9F-687DD7ADCB12}"/>
                </a:ext>
              </a:extLst>
            </p:cNvPr>
            <p:cNvGrpSpPr/>
            <p:nvPr/>
          </p:nvGrpSpPr>
          <p:grpSpPr>
            <a:xfrm>
              <a:off x="375850" y="1595461"/>
              <a:ext cx="2993721" cy="3043825"/>
              <a:chOff x="2952248" y="3009497"/>
              <a:chExt cx="2993721" cy="3043825"/>
            </a:xfrm>
          </p:grpSpPr>
          <p:sp>
            <p:nvSpPr>
              <p:cNvPr id="9" name="Oval 8">
                <a:extLst>
                  <a:ext uri="{FF2B5EF4-FFF2-40B4-BE49-F238E27FC236}">
                    <a16:creationId xmlns:a16="http://schemas.microsoft.com/office/drawing/2014/main" id="{9E642A83-73F3-468E-8F4B-054CE5E72DB6}"/>
                  </a:ext>
                </a:extLst>
              </p:cNvPr>
              <p:cNvSpPr/>
              <p:nvPr/>
            </p:nvSpPr>
            <p:spPr>
              <a:xfrm>
                <a:off x="2952248" y="3009497"/>
                <a:ext cx="2993721" cy="3043825"/>
              </a:xfrm>
              <a:prstGeom prst="ellipse">
                <a:avLst/>
              </a:prstGeom>
              <a:solidFill>
                <a:srgbClr val="169BB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6034F861-850C-4D8B-90B9-202AC281559A}"/>
                  </a:ext>
                </a:extLst>
              </p:cNvPr>
              <p:cNvSpPr/>
              <p:nvPr/>
            </p:nvSpPr>
            <p:spPr>
              <a:xfrm>
                <a:off x="3177718" y="3260018"/>
                <a:ext cx="2517731" cy="2564703"/>
              </a:xfrm>
              <a:prstGeom prst="ellipse">
                <a:avLst/>
              </a:prstGeom>
              <a:no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95D71049-EAA2-415B-BBE7-351A51B687BC}"/>
                  </a:ext>
                </a:extLst>
              </p:cNvPr>
              <p:cNvSpPr txBox="1"/>
              <p:nvPr/>
            </p:nvSpPr>
            <p:spPr>
              <a:xfrm>
                <a:off x="3353081" y="3628359"/>
                <a:ext cx="2192053" cy="940034"/>
              </a:xfrm>
              <a:prstGeom prst="rect">
                <a:avLst/>
              </a:prstGeom>
              <a:noFill/>
            </p:spPr>
            <p:txBody>
              <a:bodyPr wrap="square" rtlCol="0">
                <a:spAutoFit/>
              </a:bodyPr>
              <a:lstStyle/>
              <a:p>
                <a:pPr algn="ctr"/>
                <a:r>
                  <a:rPr lang="en-GB" sz="3600" b="1">
                    <a:solidFill>
                      <a:schemeClr val="bg1"/>
                    </a:solidFill>
                  </a:rPr>
                  <a:t>75m</a:t>
                </a:r>
              </a:p>
            </p:txBody>
          </p:sp>
        </p:grpSp>
        <p:sp>
          <p:nvSpPr>
            <p:cNvPr id="8" name="TextBox 7">
              <a:extLst>
                <a:ext uri="{FF2B5EF4-FFF2-40B4-BE49-F238E27FC236}">
                  <a16:creationId xmlns:a16="http://schemas.microsoft.com/office/drawing/2014/main" id="{F56BF6BE-1D15-45A8-87D8-B358BB19BF54}"/>
                </a:ext>
              </a:extLst>
            </p:cNvPr>
            <p:cNvSpPr txBox="1"/>
            <p:nvPr/>
          </p:nvSpPr>
          <p:spPr>
            <a:xfrm>
              <a:off x="763405" y="2985536"/>
              <a:ext cx="2192053" cy="1119087"/>
            </a:xfrm>
            <a:prstGeom prst="rect">
              <a:avLst/>
            </a:prstGeom>
            <a:noFill/>
          </p:spPr>
          <p:txBody>
            <a:bodyPr wrap="square" rtlCol="0">
              <a:spAutoFit/>
            </a:bodyPr>
            <a:lstStyle/>
            <a:p>
              <a:pPr algn="ctr"/>
              <a:r>
                <a:rPr lang="en-GB" sz="1100" b="1">
                  <a:solidFill>
                    <a:schemeClr val="bg1"/>
                  </a:solidFill>
                </a:rPr>
                <a:t>unique viewers streamed Eurovision on YouTube in 2022</a:t>
              </a:r>
              <a:endParaRPr lang="en-GB" sz="1100">
                <a:solidFill>
                  <a:schemeClr val="bg1"/>
                </a:solidFill>
              </a:endParaRPr>
            </a:p>
          </p:txBody>
        </p:sp>
      </p:grpSp>
      <p:grpSp>
        <p:nvGrpSpPr>
          <p:cNvPr id="23" name="Group 22">
            <a:extLst>
              <a:ext uri="{FF2B5EF4-FFF2-40B4-BE49-F238E27FC236}">
                <a16:creationId xmlns:a16="http://schemas.microsoft.com/office/drawing/2014/main" id="{EF351491-F373-4559-A1F6-3E2DDC517F73}"/>
              </a:ext>
            </a:extLst>
          </p:cNvPr>
          <p:cNvGrpSpPr/>
          <p:nvPr/>
        </p:nvGrpSpPr>
        <p:grpSpPr>
          <a:xfrm>
            <a:off x="3907450" y="3584157"/>
            <a:ext cx="1722073" cy="1750895"/>
            <a:chOff x="375850" y="1595461"/>
            <a:chExt cx="2993721" cy="3043825"/>
          </a:xfrm>
          <a:solidFill>
            <a:schemeClr val="accent4"/>
          </a:solidFill>
        </p:grpSpPr>
        <p:grpSp>
          <p:nvGrpSpPr>
            <p:cNvPr id="24" name="Group 23">
              <a:extLst>
                <a:ext uri="{FF2B5EF4-FFF2-40B4-BE49-F238E27FC236}">
                  <a16:creationId xmlns:a16="http://schemas.microsoft.com/office/drawing/2014/main" id="{B51D31E6-41F9-4291-998C-619DA1BB7D93}"/>
                </a:ext>
              </a:extLst>
            </p:cNvPr>
            <p:cNvGrpSpPr/>
            <p:nvPr/>
          </p:nvGrpSpPr>
          <p:grpSpPr>
            <a:xfrm>
              <a:off x="375850" y="1595461"/>
              <a:ext cx="2993721" cy="3043825"/>
              <a:chOff x="2952248" y="3009497"/>
              <a:chExt cx="2993721" cy="3043825"/>
            </a:xfrm>
            <a:grpFill/>
          </p:grpSpPr>
          <p:sp>
            <p:nvSpPr>
              <p:cNvPr id="26" name="Oval 25">
                <a:extLst>
                  <a:ext uri="{FF2B5EF4-FFF2-40B4-BE49-F238E27FC236}">
                    <a16:creationId xmlns:a16="http://schemas.microsoft.com/office/drawing/2014/main" id="{DE156E4D-7CAD-4E3B-9FB2-9CCEE3E46A39}"/>
                  </a:ext>
                </a:extLst>
              </p:cNvPr>
              <p:cNvSpPr/>
              <p:nvPr/>
            </p:nvSpPr>
            <p:spPr>
              <a:xfrm>
                <a:off x="2952248" y="3009497"/>
                <a:ext cx="2993721" cy="3043825"/>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0E7C57E4-8BBF-4C0F-BAA7-85165D1AB179}"/>
                  </a:ext>
                </a:extLst>
              </p:cNvPr>
              <p:cNvSpPr/>
              <p:nvPr/>
            </p:nvSpPr>
            <p:spPr>
              <a:xfrm>
                <a:off x="3177718" y="3260018"/>
                <a:ext cx="2517731" cy="2564703"/>
              </a:xfrm>
              <a:prstGeom prst="ellipse">
                <a:avLst/>
              </a:prstGeom>
              <a:solidFill>
                <a:schemeClr val="accent5"/>
              </a:solid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DFFB4DB3-4179-4C06-8324-3C6E16B142E6}"/>
                  </a:ext>
                </a:extLst>
              </p:cNvPr>
              <p:cNvSpPr txBox="1"/>
              <p:nvPr/>
            </p:nvSpPr>
            <p:spPr>
              <a:xfrm>
                <a:off x="3353081" y="3628359"/>
                <a:ext cx="2192053" cy="940034"/>
              </a:xfrm>
              <a:prstGeom prst="rect">
                <a:avLst/>
              </a:prstGeom>
              <a:noFill/>
              <a:ln>
                <a:noFill/>
              </a:ln>
            </p:spPr>
            <p:txBody>
              <a:bodyPr wrap="square" rtlCol="0">
                <a:spAutoFit/>
              </a:bodyPr>
              <a:lstStyle/>
              <a:p>
                <a:pPr algn="ctr"/>
                <a:r>
                  <a:rPr lang="en-GB" sz="3600" b="1">
                    <a:solidFill>
                      <a:schemeClr val="bg1"/>
                    </a:solidFill>
                  </a:rPr>
                  <a:t>57%</a:t>
                </a:r>
              </a:p>
            </p:txBody>
          </p:sp>
        </p:grpSp>
        <p:sp>
          <p:nvSpPr>
            <p:cNvPr id="25" name="TextBox 24">
              <a:extLst>
                <a:ext uri="{FF2B5EF4-FFF2-40B4-BE49-F238E27FC236}">
                  <a16:creationId xmlns:a16="http://schemas.microsoft.com/office/drawing/2014/main" id="{AC31D73E-DAA3-45DB-992C-391DFCB37694}"/>
                </a:ext>
              </a:extLst>
            </p:cNvPr>
            <p:cNvSpPr txBox="1"/>
            <p:nvPr/>
          </p:nvSpPr>
          <p:spPr>
            <a:xfrm>
              <a:off x="763405" y="2985536"/>
              <a:ext cx="2192053" cy="940034"/>
            </a:xfrm>
            <a:prstGeom prst="rect">
              <a:avLst/>
            </a:prstGeom>
            <a:noFill/>
            <a:ln>
              <a:noFill/>
            </a:ln>
          </p:spPr>
          <p:txBody>
            <a:bodyPr wrap="square" rtlCol="0">
              <a:spAutoFit/>
            </a:bodyPr>
            <a:lstStyle/>
            <a:p>
              <a:pPr algn="ctr"/>
              <a:r>
                <a:rPr lang="en-GB" sz="1200" b="1">
                  <a:solidFill>
                    <a:schemeClr val="bg1"/>
                  </a:solidFill>
                </a:rPr>
                <a:t>of tourists visited Turin for the event </a:t>
              </a:r>
              <a:endParaRPr lang="en-GB" sz="1200">
                <a:solidFill>
                  <a:schemeClr val="bg1"/>
                </a:solidFill>
              </a:endParaRPr>
            </a:p>
          </p:txBody>
        </p:sp>
      </p:grpSp>
      <p:sp>
        <p:nvSpPr>
          <p:cNvPr id="18" name="Text Placeholder 6">
            <a:extLst>
              <a:ext uri="{FF2B5EF4-FFF2-40B4-BE49-F238E27FC236}">
                <a16:creationId xmlns:a16="http://schemas.microsoft.com/office/drawing/2014/main" id="{816746BD-2D20-45F2-BD36-51D9D29188D0}"/>
              </a:ext>
            </a:extLst>
          </p:cNvPr>
          <p:cNvSpPr>
            <a:spLocks noGrp="1"/>
          </p:cNvSpPr>
          <p:nvPr>
            <p:ph type="body" sz="quarter" idx="13"/>
          </p:nvPr>
        </p:nvSpPr>
        <p:spPr>
          <a:xfrm>
            <a:off x="695325" y="6308725"/>
            <a:ext cx="10801350" cy="360362"/>
          </a:xfrm>
        </p:spPr>
        <p:txBody>
          <a:bodyPr vert="horz" lIns="0" tIns="0" rIns="0" bIns="0" rtlCol="0" anchor="t">
            <a:noAutofit/>
          </a:bodyPr>
          <a:lstStyle/>
          <a:p>
            <a:r>
              <a:rPr lang="en-GB">
                <a:solidFill>
                  <a:schemeClr val="bg1">
                    <a:lumMod val="50000"/>
                  </a:schemeClr>
                </a:solidFill>
                <a:cs typeface="Arial"/>
              </a:rPr>
              <a:t>Sources: Twitter, EBU Brand Impact Report </a:t>
            </a:r>
          </a:p>
        </p:txBody>
      </p:sp>
    </p:spTree>
    <p:extLst>
      <p:ext uri="{BB962C8B-B14F-4D97-AF65-F5344CB8AC3E}">
        <p14:creationId xmlns:p14="http://schemas.microsoft.com/office/powerpoint/2010/main" val="3025225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9E40C-016B-40EE-BD36-3A29093466D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4374A07-F698-4292-87A0-44E08303F0AF}"/>
              </a:ext>
            </a:extLst>
          </p:cNvPr>
          <p:cNvSpPr>
            <a:spLocks noGrp="1"/>
          </p:cNvSpPr>
          <p:nvPr>
            <p:ph idx="1"/>
          </p:nvPr>
        </p:nvSpPr>
        <p:spPr/>
        <p:txBody>
          <a:bodyPr/>
          <a:lstStyle/>
          <a:p>
            <a:endParaRPr lang="en-GB"/>
          </a:p>
        </p:txBody>
      </p:sp>
      <p:sp>
        <p:nvSpPr>
          <p:cNvPr id="4" name="Text Placeholder 3">
            <a:extLst>
              <a:ext uri="{FF2B5EF4-FFF2-40B4-BE49-F238E27FC236}">
                <a16:creationId xmlns:a16="http://schemas.microsoft.com/office/drawing/2014/main" id="{7AD25C50-DF46-4496-B53A-ABC38B0BC304}"/>
              </a:ext>
            </a:extLst>
          </p:cNvPr>
          <p:cNvSpPr>
            <a:spLocks noGrp="1"/>
          </p:cNvSpPr>
          <p:nvPr>
            <p:ph type="body" sz="quarter" idx="13"/>
          </p:nvPr>
        </p:nvSpPr>
        <p:spPr/>
        <p:txBody>
          <a:bodyPr/>
          <a:lstStyle/>
          <a:p>
            <a:endParaRPr lang="en-GB"/>
          </a:p>
        </p:txBody>
      </p:sp>
      <p:sp>
        <p:nvSpPr>
          <p:cNvPr id="5" name="Rectangle 4">
            <a:extLst>
              <a:ext uri="{FF2B5EF4-FFF2-40B4-BE49-F238E27FC236}">
                <a16:creationId xmlns:a16="http://schemas.microsoft.com/office/drawing/2014/main" id="{4FCEC72A-B7AD-42E6-805F-E370FA4CCDFC}"/>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
            <a:extLst>
              <a:ext uri="{FF2B5EF4-FFF2-40B4-BE49-F238E27FC236}">
                <a16:creationId xmlns:a16="http://schemas.microsoft.com/office/drawing/2014/main" id="{A72AA31A-7AF8-44B6-BA70-712A9B9F4B10}"/>
              </a:ext>
            </a:extLst>
          </p:cNvPr>
          <p:cNvSpPr txBox="1">
            <a:spLocks/>
          </p:cNvSpPr>
          <p:nvPr/>
        </p:nvSpPr>
        <p:spPr>
          <a:xfrm>
            <a:off x="695325" y="2422976"/>
            <a:ext cx="10801350" cy="1800225"/>
          </a:xfrm>
          <a:prstGeom prst="rect">
            <a:avLst/>
          </a:prstGeom>
        </p:spPr>
        <p:txBody>
          <a:bodyPr vert="horz" lIns="0" tIns="0" rIns="0" bIns="0" rtlCol="0" anchor="ctr" anchorCtr="0">
            <a:normAutofit/>
          </a:bodyPr>
          <a:lstStyle>
            <a:lvl1pPr algn="ctr" defTabSz="914400" rtl="0" eaLnBrk="1" latinLnBrk="0" hangingPunct="1">
              <a:lnSpc>
                <a:spcPct val="85000"/>
              </a:lnSpc>
              <a:spcBef>
                <a:spcPct val="0"/>
              </a:spcBef>
              <a:buNone/>
              <a:defRPr sz="2800" b="0" kern="1200" spc="600">
                <a:solidFill>
                  <a:schemeClr val="bg1"/>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kumimoji="0" lang="en-GB" sz="2800" b="0" i="0" u="none" strike="noStrike" kern="1200" cap="none" spc="600" normalizeH="0" baseline="0" noProof="0">
                <a:ln>
                  <a:noFill/>
                </a:ln>
                <a:solidFill>
                  <a:srgbClr val="FFFFFF"/>
                </a:solidFill>
                <a:effectLst/>
                <a:uLnTx/>
                <a:uFillTx/>
                <a:latin typeface="Arial" panose="020B0604020202020204"/>
                <a:ea typeface="+mj-ea"/>
                <a:cs typeface="+mj-cs"/>
              </a:rPr>
              <a:t>WHY </a:t>
            </a:r>
            <a:r>
              <a:rPr kumimoji="0" lang="en-GB" sz="2800" b="1" i="0" u="none" strike="noStrike" kern="1200" cap="none" spc="600" normalizeH="0" baseline="0" noProof="0">
                <a:ln>
                  <a:noFill/>
                </a:ln>
                <a:solidFill>
                  <a:srgbClr val="FFFFFF"/>
                </a:solidFill>
                <a:effectLst/>
                <a:uLnTx/>
                <a:uFillTx/>
                <a:latin typeface="Arial" panose="020B0604020202020204"/>
                <a:ea typeface="+mj-ea"/>
                <a:cs typeface="+mj-cs"/>
              </a:rPr>
              <a:t>LIVERPOOL?</a:t>
            </a:r>
            <a:endParaRPr kumimoji="0" lang="en-GB" sz="2800" b="1" i="0" u="none" strike="noStrike" kern="1200" cap="none" spc="600" normalizeH="0" baseline="0" noProof="0" dirty="0">
              <a:ln>
                <a:noFill/>
              </a:ln>
              <a:solidFill>
                <a:srgbClr val="FFFFFF"/>
              </a:solidFill>
              <a:effectLst/>
              <a:uLnTx/>
              <a:uFillTx/>
              <a:latin typeface="Arial" panose="020B0604020202020204"/>
              <a:ea typeface="+mj-ea"/>
              <a:cs typeface="+mj-cs"/>
            </a:endParaRPr>
          </a:p>
        </p:txBody>
      </p:sp>
    </p:spTree>
    <p:extLst>
      <p:ext uri="{BB962C8B-B14F-4D97-AF65-F5344CB8AC3E}">
        <p14:creationId xmlns:p14="http://schemas.microsoft.com/office/powerpoint/2010/main" val="1828064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BAFTA Nominee to host the Liverpool City Region Culture and Creativity  Awards - The Guide Liverpool">
            <a:extLst>
              <a:ext uri="{FF2B5EF4-FFF2-40B4-BE49-F238E27FC236}">
                <a16:creationId xmlns:a16="http://schemas.microsoft.com/office/drawing/2014/main" id="{1286C3B9-FE3E-4DAF-9ADB-A44612DBACF9}"/>
              </a:ext>
            </a:extLst>
          </p:cNvPr>
          <p:cNvPicPr>
            <a:picLocks noChangeAspect="1" noChangeArrowheads="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r="22488"/>
          <a:stretch/>
        </p:blipFill>
        <p:spPr bwMode="auto">
          <a:xfrm>
            <a:off x="1000804" y="1547429"/>
            <a:ext cx="4881978" cy="4201016"/>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212CF5A6-A6F4-422C-ABFA-387849D29B2E}"/>
              </a:ext>
            </a:extLst>
          </p:cNvPr>
          <p:cNvSpPr/>
          <p:nvPr/>
        </p:nvSpPr>
        <p:spPr>
          <a:xfrm>
            <a:off x="997769" y="1543030"/>
            <a:ext cx="4888875" cy="4205415"/>
          </a:xfrm>
          <a:prstGeom prst="rect">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17" name="Rectangle 16"/>
          <p:cNvSpPr/>
          <p:nvPr/>
        </p:nvSpPr>
        <p:spPr>
          <a:xfrm>
            <a:off x="6626769" y="3668688"/>
            <a:ext cx="2381246" cy="2036132"/>
          </a:xfrm>
          <a:prstGeom prst="rect">
            <a:avLst/>
          </a:prstGeom>
          <a:solidFill>
            <a:srgbClr val="169B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15" name="Rectangle 14"/>
          <p:cNvSpPr/>
          <p:nvPr/>
        </p:nvSpPr>
        <p:spPr>
          <a:xfrm>
            <a:off x="9118615" y="1570653"/>
            <a:ext cx="2378060" cy="2036132"/>
          </a:xfrm>
          <a:prstGeom prst="rect">
            <a:avLst/>
          </a:prstGeom>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38" name="Rectangle 37"/>
          <p:cNvSpPr/>
          <p:nvPr/>
        </p:nvSpPr>
        <p:spPr>
          <a:xfrm>
            <a:off x="9128350" y="3665639"/>
            <a:ext cx="2381923" cy="2032637"/>
          </a:xfrm>
          <a:prstGeom prst="rect">
            <a:avLst/>
          </a:prstGeom>
          <a:solidFill>
            <a:srgbClr val="169B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35" name="Rectangle 34"/>
          <p:cNvSpPr/>
          <p:nvPr/>
        </p:nvSpPr>
        <p:spPr>
          <a:xfrm>
            <a:off x="6626770" y="1567456"/>
            <a:ext cx="2378060" cy="2036132"/>
          </a:xfrm>
          <a:prstGeom prst="rect">
            <a:avLst/>
          </a:prstGeom>
          <a:ln>
            <a:solidFill>
              <a:srgbClr val="0033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FFFF"/>
              </a:solidFill>
            </a:endParaRPr>
          </a:p>
        </p:txBody>
      </p:sp>
      <p:sp>
        <p:nvSpPr>
          <p:cNvPr id="4" name="Title 3"/>
          <p:cNvSpPr>
            <a:spLocks noGrp="1"/>
          </p:cNvSpPr>
          <p:nvPr>
            <p:ph type="title"/>
          </p:nvPr>
        </p:nvSpPr>
        <p:spPr/>
        <p:txBody>
          <a:bodyPr>
            <a:normAutofit/>
          </a:bodyPr>
          <a:lstStyle/>
          <a:p>
            <a:r>
              <a:rPr lang="en-GB">
                <a:solidFill>
                  <a:schemeClr val="tx1"/>
                </a:solidFill>
              </a:rPr>
              <a:t>LIVERPOOL</a:t>
            </a:r>
            <a:endParaRPr lang="en-US" b="0">
              <a:solidFill>
                <a:schemeClr val="tx1"/>
              </a:solidFill>
              <a:cs typeface="Arial"/>
            </a:endParaRPr>
          </a:p>
        </p:txBody>
      </p:sp>
      <p:sp>
        <p:nvSpPr>
          <p:cNvPr id="7" name="Text Placeholder 6"/>
          <p:cNvSpPr>
            <a:spLocks noGrp="1"/>
          </p:cNvSpPr>
          <p:nvPr>
            <p:ph type="body" sz="quarter" idx="13"/>
          </p:nvPr>
        </p:nvSpPr>
        <p:spPr/>
        <p:txBody>
          <a:bodyPr vert="horz" lIns="0" tIns="0" rIns="0" bIns="0" rtlCol="0" anchor="t">
            <a:noAutofit/>
          </a:bodyPr>
          <a:lstStyle/>
          <a:p>
            <a:r>
              <a:rPr lang="en-GB">
                <a:solidFill>
                  <a:schemeClr val="bg1">
                    <a:lumMod val="50000"/>
                  </a:schemeClr>
                </a:solidFill>
                <a:ea typeface="+mn-lt"/>
                <a:cs typeface="+mn-lt"/>
              </a:rPr>
              <a:t>Sources: </a:t>
            </a:r>
            <a:r>
              <a:rPr lang="en-GB">
                <a:solidFill>
                  <a:schemeClr val="bg1">
                    <a:lumMod val="50000"/>
                  </a:schemeClr>
                </a:solidFill>
              </a:rPr>
              <a:t>Total population 2021 (adjusted from 2011 Annual Census data</a:t>
            </a:r>
            <a:r>
              <a:rPr lang="en-GB">
                <a:solidFill>
                  <a:schemeClr val="bg1">
                    <a:lumMod val="50000"/>
                  </a:schemeClr>
                </a:solidFill>
                <a:ea typeface="+mn-lt"/>
                <a:cs typeface="+mn-lt"/>
              </a:rPr>
              <a:t>); </a:t>
            </a:r>
            <a:r>
              <a:rPr lang="en-US">
                <a:solidFill>
                  <a:schemeClr val="bg1">
                    <a:lumMod val="50000"/>
                  </a:schemeClr>
                </a:solidFill>
                <a:ea typeface="+mn-lt"/>
                <a:cs typeface="+mn-lt"/>
              </a:rPr>
              <a:t>CACI - retail spend is pre-Covid</a:t>
            </a:r>
            <a:r>
              <a:rPr lang="en-US">
                <a:solidFill>
                  <a:schemeClr val="bg1">
                    <a:lumMod val="50000"/>
                  </a:schemeClr>
                </a:solidFill>
              </a:rPr>
              <a:t>; investliverpool.com</a:t>
            </a:r>
            <a:endParaRPr lang="en-GB">
              <a:solidFill>
                <a:schemeClr val="bg1">
                  <a:lumMod val="50000"/>
                </a:schemeClr>
              </a:solidFill>
              <a:cs typeface="Arial"/>
            </a:endParaRPr>
          </a:p>
        </p:txBody>
      </p:sp>
      <p:sp>
        <p:nvSpPr>
          <p:cNvPr id="18" name="Rectangle 17"/>
          <p:cNvSpPr/>
          <p:nvPr/>
        </p:nvSpPr>
        <p:spPr>
          <a:xfrm>
            <a:off x="1052896" y="1543030"/>
            <a:ext cx="4927905" cy="3730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8800" b="1" kern="0">
              <a:solidFill>
                <a:srgbClr val="FFFFFF"/>
              </a:solidFill>
            </a:endParaRPr>
          </a:p>
        </p:txBody>
      </p:sp>
      <p:sp>
        <p:nvSpPr>
          <p:cNvPr id="22" name="TextBox 21"/>
          <p:cNvSpPr txBox="1"/>
          <p:nvPr/>
        </p:nvSpPr>
        <p:spPr>
          <a:xfrm>
            <a:off x="6628710" y="3883805"/>
            <a:ext cx="2371621" cy="1384995"/>
          </a:xfrm>
          <a:prstGeom prst="rect">
            <a:avLst/>
          </a:prstGeom>
          <a:noFill/>
        </p:spPr>
        <p:txBody>
          <a:bodyPr wrap="square" rtlCol="0">
            <a:spAutoFit/>
          </a:bodyPr>
          <a:lstStyle/>
          <a:p>
            <a:pPr algn="ctr">
              <a:defRPr/>
            </a:pPr>
            <a:r>
              <a:rPr lang="en-GB" sz="4400" b="1" kern="0">
                <a:solidFill>
                  <a:srgbClr val="FFFFFF"/>
                </a:solidFill>
              </a:rPr>
              <a:t>52,300</a:t>
            </a:r>
          </a:p>
          <a:p>
            <a:pPr algn="ctr">
              <a:defRPr/>
            </a:pPr>
            <a:r>
              <a:rPr lang="en-GB" sz="2000" kern="0">
                <a:solidFill>
                  <a:srgbClr val="FFFFFF"/>
                </a:solidFill>
              </a:rPr>
              <a:t>businesses across the city region</a:t>
            </a:r>
            <a:endParaRPr lang="en-GB" sz="2400" kern="0">
              <a:solidFill>
                <a:srgbClr val="FFFFFF"/>
              </a:solidFill>
            </a:endParaRPr>
          </a:p>
        </p:txBody>
      </p:sp>
      <p:sp>
        <p:nvSpPr>
          <p:cNvPr id="39" name="TextBox 38"/>
          <p:cNvSpPr txBox="1"/>
          <p:nvPr/>
        </p:nvSpPr>
        <p:spPr>
          <a:xfrm>
            <a:off x="6628932" y="1930984"/>
            <a:ext cx="2381923" cy="1384995"/>
          </a:xfrm>
          <a:prstGeom prst="rect">
            <a:avLst/>
          </a:prstGeom>
          <a:noFill/>
        </p:spPr>
        <p:txBody>
          <a:bodyPr wrap="square" lIns="91440" tIns="45720" rIns="91440" bIns="45720" rtlCol="0" anchor="t">
            <a:spAutoFit/>
          </a:bodyPr>
          <a:lstStyle/>
          <a:p>
            <a:pPr algn="ctr">
              <a:defRPr/>
            </a:pPr>
            <a:r>
              <a:rPr lang="en-GB" sz="4400" b="1" kern="0">
                <a:solidFill>
                  <a:srgbClr val="FFFFFF"/>
                </a:solidFill>
              </a:rPr>
              <a:t>£1.5bn</a:t>
            </a:r>
          </a:p>
          <a:p>
            <a:pPr algn="ctr">
              <a:defRPr/>
            </a:pPr>
            <a:r>
              <a:rPr lang="en-GB" sz="2000" kern="0">
                <a:solidFill>
                  <a:srgbClr val="FFFFFF"/>
                </a:solidFill>
              </a:rPr>
              <a:t>total annual retail spend</a:t>
            </a:r>
            <a:endParaRPr lang="en-GB" sz="1600" kern="0">
              <a:solidFill>
                <a:srgbClr val="FFFFFF"/>
              </a:solidFill>
            </a:endParaRPr>
          </a:p>
        </p:txBody>
      </p:sp>
      <p:sp>
        <p:nvSpPr>
          <p:cNvPr id="40" name="TextBox 39"/>
          <p:cNvSpPr txBox="1"/>
          <p:nvPr/>
        </p:nvSpPr>
        <p:spPr>
          <a:xfrm>
            <a:off x="9114752" y="1928310"/>
            <a:ext cx="2396155" cy="1384995"/>
          </a:xfrm>
          <a:prstGeom prst="rect">
            <a:avLst/>
          </a:prstGeom>
          <a:noFill/>
        </p:spPr>
        <p:txBody>
          <a:bodyPr wrap="square" rtlCol="0">
            <a:spAutoFit/>
          </a:bodyPr>
          <a:lstStyle/>
          <a:p>
            <a:pPr algn="ctr">
              <a:defRPr/>
            </a:pPr>
            <a:r>
              <a:rPr lang="en-GB" sz="4400" b="1" kern="0">
                <a:solidFill>
                  <a:srgbClr val="FFFFFF"/>
                </a:solidFill>
              </a:rPr>
              <a:t>£20bn</a:t>
            </a:r>
          </a:p>
          <a:p>
            <a:pPr algn="ctr">
              <a:defRPr/>
            </a:pPr>
            <a:r>
              <a:rPr lang="en-GB" sz="2000" kern="0">
                <a:solidFill>
                  <a:srgbClr val="FFFFFF"/>
                </a:solidFill>
              </a:rPr>
              <a:t>of investment opportunities</a:t>
            </a:r>
            <a:endParaRPr lang="en-GB" sz="2400" kern="0">
              <a:solidFill>
                <a:srgbClr val="FFFFFF"/>
              </a:solidFill>
            </a:endParaRPr>
          </a:p>
        </p:txBody>
      </p:sp>
      <p:sp>
        <p:nvSpPr>
          <p:cNvPr id="42" name="TextBox 41"/>
          <p:cNvSpPr txBox="1"/>
          <p:nvPr/>
        </p:nvSpPr>
        <p:spPr>
          <a:xfrm>
            <a:off x="9147424" y="4083589"/>
            <a:ext cx="2362849" cy="1077218"/>
          </a:xfrm>
          <a:prstGeom prst="rect">
            <a:avLst/>
          </a:prstGeom>
          <a:noFill/>
        </p:spPr>
        <p:txBody>
          <a:bodyPr wrap="square" rtlCol="0">
            <a:spAutoFit/>
          </a:bodyPr>
          <a:lstStyle/>
          <a:p>
            <a:pPr algn="ctr">
              <a:defRPr/>
            </a:pPr>
            <a:r>
              <a:rPr lang="en-GB" sz="4400" b="1" kern="0">
                <a:solidFill>
                  <a:srgbClr val="FFFFFF"/>
                </a:solidFill>
              </a:rPr>
              <a:t>50m+</a:t>
            </a:r>
          </a:p>
          <a:p>
            <a:pPr algn="ctr">
              <a:defRPr/>
            </a:pPr>
            <a:r>
              <a:rPr lang="en-GB" sz="2000" kern="0">
                <a:solidFill>
                  <a:srgbClr val="FFFFFF"/>
                </a:solidFill>
              </a:rPr>
              <a:t>annual visitors</a:t>
            </a:r>
            <a:endParaRPr lang="en-GB" sz="1600" kern="0">
              <a:solidFill>
                <a:srgbClr val="FFFFFF"/>
              </a:solidFill>
            </a:endParaRPr>
          </a:p>
        </p:txBody>
      </p:sp>
      <p:sp>
        <p:nvSpPr>
          <p:cNvPr id="3" name="TextBox 2">
            <a:extLst>
              <a:ext uri="{FF2B5EF4-FFF2-40B4-BE49-F238E27FC236}">
                <a16:creationId xmlns:a16="http://schemas.microsoft.com/office/drawing/2014/main" id="{13E8F5AB-1219-4425-9007-33ED421A7D8A}"/>
              </a:ext>
            </a:extLst>
          </p:cNvPr>
          <p:cNvSpPr txBox="1"/>
          <p:nvPr/>
        </p:nvSpPr>
        <p:spPr>
          <a:xfrm>
            <a:off x="1008528" y="2610731"/>
            <a:ext cx="4896668" cy="1477328"/>
          </a:xfrm>
          <a:prstGeom prst="rect">
            <a:avLst/>
          </a:prstGeom>
          <a:noFill/>
        </p:spPr>
        <p:txBody>
          <a:bodyPr wrap="square" rtlCol="0">
            <a:spAutoFit/>
          </a:bodyPr>
          <a:lstStyle/>
          <a:p>
            <a:pPr algn="ctr"/>
            <a:r>
              <a:rPr lang="en-US" sz="7200" b="1" kern="0">
                <a:solidFill>
                  <a:srgbClr val="00335B"/>
                </a:solidFill>
              </a:rPr>
              <a:t>504,000</a:t>
            </a:r>
          </a:p>
          <a:p>
            <a:pPr algn="ctr"/>
            <a:endParaRPr lang="en-GB">
              <a:solidFill>
                <a:srgbClr val="000000"/>
              </a:solidFill>
            </a:endParaRPr>
          </a:p>
        </p:txBody>
      </p:sp>
      <p:sp>
        <p:nvSpPr>
          <p:cNvPr id="29" name="Rectangle 28"/>
          <p:cNvSpPr/>
          <p:nvPr/>
        </p:nvSpPr>
        <p:spPr>
          <a:xfrm>
            <a:off x="1063655" y="4013035"/>
            <a:ext cx="4927905" cy="461665"/>
          </a:xfrm>
          <a:prstGeom prst="rect">
            <a:avLst/>
          </a:prstGeom>
        </p:spPr>
        <p:txBody>
          <a:bodyPr wrap="square">
            <a:spAutoFit/>
          </a:bodyPr>
          <a:lstStyle/>
          <a:p>
            <a:pPr algn="ctr">
              <a:defRPr/>
            </a:pPr>
            <a:r>
              <a:rPr lang="en-US" sz="2400" kern="0" spc="300">
                <a:solidFill>
                  <a:srgbClr val="000000"/>
                </a:solidFill>
              </a:rPr>
              <a:t>population</a:t>
            </a:r>
          </a:p>
        </p:txBody>
      </p:sp>
    </p:spTree>
    <p:extLst>
      <p:ext uri="{BB962C8B-B14F-4D97-AF65-F5344CB8AC3E}">
        <p14:creationId xmlns:p14="http://schemas.microsoft.com/office/powerpoint/2010/main" val="4252423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Content Placeholder 5" descr="Map&#10;&#10;Description automatically generated">
            <a:extLst>
              <a:ext uri="{FF2B5EF4-FFF2-40B4-BE49-F238E27FC236}">
                <a16:creationId xmlns:a16="http://schemas.microsoft.com/office/drawing/2014/main" id="{EAF77374-C466-4460-B507-D199BC55AFC8}"/>
              </a:ext>
            </a:extLst>
          </p:cNvPr>
          <p:cNvPicPr>
            <a:picLocks noGrp="1" noChangeAspect="1"/>
          </p:cNvPicPr>
          <p:nvPr>
            <p:ph idx="1"/>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t="13478"/>
          <a:stretch/>
        </p:blipFill>
        <p:spPr>
          <a:xfrm>
            <a:off x="20" y="1282"/>
            <a:ext cx="12191980" cy="6856718"/>
          </a:xfrm>
          <a:prstGeom prst="rect">
            <a:avLst/>
          </a:prstGeom>
        </p:spPr>
      </p:pic>
      <p:sp>
        <p:nvSpPr>
          <p:cNvPr id="9" name="Rectangle 8">
            <a:extLst>
              <a:ext uri="{FF2B5EF4-FFF2-40B4-BE49-F238E27FC236}">
                <a16:creationId xmlns:a16="http://schemas.microsoft.com/office/drawing/2014/main" id="{7E0F3596-AF5F-4796-AA37-9BF7746E02A5}"/>
              </a:ext>
            </a:extLst>
          </p:cNvPr>
          <p:cNvSpPr/>
          <p:nvPr/>
        </p:nvSpPr>
        <p:spPr>
          <a:xfrm>
            <a:off x="9387237" y="1887609"/>
            <a:ext cx="2438400" cy="4383296"/>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FA22CFA0-1087-4B41-9993-82FEE8B23D06}"/>
              </a:ext>
            </a:extLst>
          </p:cNvPr>
          <p:cNvSpPr/>
          <p:nvPr/>
        </p:nvSpPr>
        <p:spPr>
          <a:xfrm>
            <a:off x="9387237" y="2130525"/>
            <a:ext cx="230732" cy="1864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17191EC8-5CB0-44D0-B525-58A978E7A603}"/>
              </a:ext>
            </a:extLst>
          </p:cNvPr>
          <p:cNvSpPr txBox="1"/>
          <p:nvPr/>
        </p:nvSpPr>
        <p:spPr>
          <a:xfrm>
            <a:off x="9617969" y="2039081"/>
            <a:ext cx="10577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300" normalizeH="0" baseline="0" noProof="0">
                <a:ln>
                  <a:noFill/>
                </a:ln>
                <a:solidFill>
                  <a:srgbClr val="000000"/>
                </a:solidFill>
                <a:effectLst/>
                <a:uLnTx/>
                <a:uFillTx/>
                <a:latin typeface="Arial" panose="020B0604020202020204"/>
                <a:ea typeface="+mn-ea"/>
                <a:cs typeface="+mn-cs"/>
              </a:rPr>
              <a:t>KEY</a:t>
            </a:r>
          </a:p>
        </p:txBody>
      </p:sp>
      <p:sp>
        <p:nvSpPr>
          <p:cNvPr id="13" name="Oval 12">
            <a:extLst>
              <a:ext uri="{FF2B5EF4-FFF2-40B4-BE49-F238E27FC236}">
                <a16:creationId xmlns:a16="http://schemas.microsoft.com/office/drawing/2014/main" id="{BF6A3051-D96C-44D5-A270-CE2E4D080FA6}"/>
              </a:ext>
            </a:extLst>
          </p:cNvPr>
          <p:cNvSpPr/>
          <p:nvPr/>
        </p:nvSpPr>
        <p:spPr>
          <a:xfrm flipH="1">
            <a:off x="9586908" y="3805008"/>
            <a:ext cx="154926" cy="1523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716D432C-685D-4D34-A532-D91E8CE65161}"/>
              </a:ext>
            </a:extLst>
          </p:cNvPr>
          <p:cNvSpPr txBox="1"/>
          <p:nvPr/>
        </p:nvSpPr>
        <p:spPr>
          <a:xfrm>
            <a:off x="9817507" y="2621966"/>
            <a:ext cx="2107549"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300" normalizeH="0" baseline="0" noProof="0">
                <a:ln>
                  <a:noFill/>
                </a:ln>
                <a:solidFill>
                  <a:srgbClr val="000000"/>
                </a:solidFill>
                <a:effectLst/>
                <a:uLnTx/>
                <a:uFillTx/>
                <a:latin typeface="Arial" panose="020B0604020202020204"/>
                <a:ea typeface="+mn-ea"/>
                <a:cs typeface="+mn-cs"/>
              </a:rPr>
              <a:t>DIGITAL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300" normalizeH="0" baseline="0" noProof="0">
                <a:ln>
                  <a:noFill/>
                </a:ln>
                <a:solidFill>
                  <a:srgbClr val="000000"/>
                </a:solidFill>
                <a:effectLst/>
                <a:uLnTx/>
                <a:uFillTx/>
                <a:latin typeface="Arial" panose="020B0604020202020204"/>
                <a:ea typeface="+mn-ea"/>
                <a:cs typeface="+mn-cs"/>
              </a:rPr>
              <a:t>6-SHEETS x6 </a:t>
            </a:r>
            <a:endParaRPr kumimoji="0" lang="en-GB" sz="1100" b="1" i="0" u="none" strike="noStrike" kern="1200" cap="none" spc="300" normalizeH="0" baseline="0" noProof="0">
              <a:ln>
                <a:noFill/>
              </a:ln>
              <a:solidFill>
                <a:schemeClr val="accent4"/>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68D4FA8A-DCC1-4399-8508-706BBAA73E41}"/>
              </a:ext>
            </a:extLst>
          </p:cNvPr>
          <p:cNvSpPr txBox="1"/>
          <p:nvPr/>
        </p:nvSpPr>
        <p:spPr>
          <a:xfrm>
            <a:off x="9817506" y="3192361"/>
            <a:ext cx="210754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300" normalizeH="0" baseline="0" noProof="0">
                <a:ln>
                  <a:noFill/>
                </a:ln>
                <a:solidFill>
                  <a:srgbClr val="000000"/>
                </a:solidFill>
                <a:effectLst/>
                <a:uLnTx/>
                <a:uFillTx/>
                <a:latin typeface="Arial" panose="020B0604020202020204"/>
                <a:ea typeface="+mn-ea"/>
                <a:cs typeface="+mn-cs"/>
              </a:rPr>
              <a:t>RAIL</a:t>
            </a:r>
          </a:p>
        </p:txBody>
      </p:sp>
      <p:sp>
        <p:nvSpPr>
          <p:cNvPr id="16" name="TextBox 15">
            <a:extLst>
              <a:ext uri="{FF2B5EF4-FFF2-40B4-BE49-F238E27FC236}">
                <a16:creationId xmlns:a16="http://schemas.microsoft.com/office/drawing/2014/main" id="{15599F89-6C12-4B9E-B141-C18EC2F6E0BD}"/>
              </a:ext>
            </a:extLst>
          </p:cNvPr>
          <p:cNvSpPr txBox="1"/>
          <p:nvPr/>
        </p:nvSpPr>
        <p:spPr>
          <a:xfrm>
            <a:off x="9817505" y="3805008"/>
            <a:ext cx="210754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300" normalizeH="0" baseline="0" noProof="0">
                <a:ln>
                  <a:noFill/>
                </a:ln>
                <a:solidFill>
                  <a:srgbClr val="000000"/>
                </a:solidFill>
                <a:effectLst/>
                <a:uLnTx/>
                <a:uFillTx/>
                <a:latin typeface="Arial" panose="020B0604020202020204"/>
                <a:ea typeface="+mn-ea"/>
                <a:cs typeface="+mn-cs"/>
              </a:rPr>
              <a:t>MALLS</a:t>
            </a:r>
          </a:p>
        </p:txBody>
      </p:sp>
      <p:sp>
        <p:nvSpPr>
          <p:cNvPr id="17" name="TextBox 16">
            <a:extLst>
              <a:ext uri="{FF2B5EF4-FFF2-40B4-BE49-F238E27FC236}">
                <a16:creationId xmlns:a16="http://schemas.microsoft.com/office/drawing/2014/main" id="{0E670326-6072-4160-81FE-339033B760F9}"/>
              </a:ext>
            </a:extLst>
          </p:cNvPr>
          <p:cNvSpPr txBox="1"/>
          <p:nvPr/>
        </p:nvSpPr>
        <p:spPr>
          <a:xfrm>
            <a:off x="9830864" y="4379322"/>
            <a:ext cx="2107549"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300" normalizeH="0" baseline="0" noProof="0">
                <a:ln>
                  <a:noFill/>
                </a:ln>
                <a:solidFill>
                  <a:srgbClr val="000000"/>
                </a:solidFill>
                <a:effectLst/>
                <a:uLnTx/>
                <a:uFillTx/>
                <a:latin typeface="Arial" panose="020B0604020202020204"/>
                <a:ea typeface="+mn-ea"/>
                <a:cs typeface="+mn-cs"/>
              </a:rPr>
              <a:t>THE LIVERPOOL TOWERS x2</a:t>
            </a:r>
          </a:p>
        </p:txBody>
      </p:sp>
      <p:grpSp>
        <p:nvGrpSpPr>
          <p:cNvPr id="18" name="Group 17">
            <a:extLst>
              <a:ext uri="{FF2B5EF4-FFF2-40B4-BE49-F238E27FC236}">
                <a16:creationId xmlns:a16="http://schemas.microsoft.com/office/drawing/2014/main" id="{A541C223-41B9-45C3-852A-C5CCEE42B987}"/>
              </a:ext>
            </a:extLst>
          </p:cNvPr>
          <p:cNvGrpSpPr/>
          <p:nvPr/>
        </p:nvGrpSpPr>
        <p:grpSpPr>
          <a:xfrm flipH="1">
            <a:off x="9553118" y="2536987"/>
            <a:ext cx="230238" cy="346589"/>
            <a:chOff x="10083096" y="2851978"/>
            <a:chExt cx="756898" cy="1139398"/>
          </a:xfrm>
          <a:solidFill>
            <a:srgbClr val="00335B"/>
          </a:solidFill>
        </p:grpSpPr>
        <p:sp>
          <p:nvSpPr>
            <p:cNvPr id="19" name="Oval 18">
              <a:extLst>
                <a:ext uri="{FF2B5EF4-FFF2-40B4-BE49-F238E27FC236}">
                  <a16:creationId xmlns:a16="http://schemas.microsoft.com/office/drawing/2014/main" id="{ACEBAF79-30CA-4949-A94D-2F68194DB671}"/>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ardrop 19">
              <a:extLst>
                <a:ext uri="{FF2B5EF4-FFF2-40B4-BE49-F238E27FC236}">
                  <a16:creationId xmlns:a16="http://schemas.microsoft.com/office/drawing/2014/main" id="{A0263E2D-F17B-491D-831C-BD3016010A51}"/>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1" name="Oval 20">
              <a:extLst>
                <a:ext uri="{FF2B5EF4-FFF2-40B4-BE49-F238E27FC236}">
                  <a16:creationId xmlns:a16="http://schemas.microsoft.com/office/drawing/2014/main" id="{A5122E58-430C-4C9B-8601-D8E902A80815}"/>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2" name="Group 21">
            <a:extLst>
              <a:ext uri="{FF2B5EF4-FFF2-40B4-BE49-F238E27FC236}">
                <a16:creationId xmlns:a16="http://schemas.microsoft.com/office/drawing/2014/main" id="{E5121E58-353E-489E-91B9-A69D7DD92C3F}"/>
              </a:ext>
            </a:extLst>
          </p:cNvPr>
          <p:cNvGrpSpPr/>
          <p:nvPr/>
        </p:nvGrpSpPr>
        <p:grpSpPr>
          <a:xfrm flipH="1">
            <a:off x="9561093" y="3125837"/>
            <a:ext cx="230238" cy="346589"/>
            <a:chOff x="10083096" y="2851978"/>
            <a:chExt cx="756898" cy="1139398"/>
          </a:xfrm>
          <a:solidFill>
            <a:srgbClr val="2CA58D"/>
          </a:solidFill>
        </p:grpSpPr>
        <p:sp>
          <p:nvSpPr>
            <p:cNvPr id="23" name="Oval 22">
              <a:extLst>
                <a:ext uri="{FF2B5EF4-FFF2-40B4-BE49-F238E27FC236}">
                  <a16:creationId xmlns:a16="http://schemas.microsoft.com/office/drawing/2014/main" id="{C34F370E-E798-4F38-9ED8-4C4D8D2AA768}"/>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ardrop 23">
              <a:extLst>
                <a:ext uri="{FF2B5EF4-FFF2-40B4-BE49-F238E27FC236}">
                  <a16:creationId xmlns:a16="http://schemas.microsoft.com/office/drawing/2014/main" id="{14AD4973-FC26-4C3B-931C-0A2EF0CF3E40}"/>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 name="Oval 24">
              <a:extLst>
                <a:ext uri="{FF2B5EF4-FFF2-40B4-BE49-F238E27FC236}">
                  <a16:creationId xmlns:a16="http://schemas.microsoft.com/office/drawing/2014/main" id="{D530F386-B308-434C-998D-9426969BA1B6}"/>
                </a:ext>
              </a:extLst>
            </p:cNvPr>
            <p:cNvSpPr/>
            <p:nvPr/>
          </p:nvSpPr>
          <p:spPr>
            <a:xfrm flipH="1">
              <a:off x="10213010" y="2981908"/>
              <a:ext cx="497067" cy="49705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26" name="Group 25">
            <a:extLst>
              <a:ext uri="{FF2B5EF4-FFF2-40B4-BE49-F238E27FC236}">
                <a16:creationId xmlns:a16="http://schemas.microsoft.com/office/drawing/2014/main" id="{FA0A2DEB-14E9-4CCA-A896-C45896B4C963}"/>
              </a:ext>
            </a:extLst>
          </p:cNvPr>
          <p:cNvGrpSpPr/>
          <p:nvPr/>
        </p:nvGrpSpPr>
        <p:grpSpPr>
          <a:xfrm flipH="1">
            <a:off x="9581040" y="3741434"/>
            <a:ext cx="230238" cy="346589"/>
            <a:chOff x="10083096" y="2851978"/>
            <a:chExt cx="756898" cy="1139398"/>
          </a:xfrm>
          <a:solidFill>
            <a:schemeClr val="accent4"/>
          </a:solidFill>
        </p:grpSpPr>
        <p:sp>
          <p:nvSpPr>
            <p:cNvPr id="27" name="Oval 26">
              <a:extLst>
                <a:ext uri="{FF2B5EF4-FFF2-40B4-BE49-F238E27FC236}">
                  <a16:creationId xmlns:a16="http://schemas.microsoft.com/office/drawing/2014/main" id="{94A85F59-CFD6-4342-8A5C-79B95F754888}"/>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ardrop 27">
              <a:extLst>
                <a:ext uri="{FF2B5EF4-FFF2-40B4-BE49-F238E27FC236}">
                  <a16:creationId xmlns:a16="http://schemas.microsoft.com/office/drawing/2014/main" id="{254518FD-0191-48A8-82EF-871F4B172E0A}"/>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Oval 28">
              <a:extLst>
                <a:ext uri="{FF2B5EF4-FFF2-40B4-BE49-F238E27FC236}">
                  <a16:creationId xmlns:a16="http://schemas.microsoft.com/office/drawing/2014/main" id="{242C24FA-8ADC-44D9-9D3F-1ECBB64AAAFC}"/>
                </a:ext>
              </a:extLst>
            </p:cNvPr>
            <p:cNvSpPr/>
            <p:nvPr/>
          </p:nvSpPr>
          <p:spPr>
            <a:xfrm flipH="1">
              <a:off x="10213010" y="2981908"/>
              <a:ext cx="497068" cy="497056"/>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30" name="Oval 29">
            <a:extLst>
              <a:ext uri="{FF2B5EF4-FFF2-40B4-BE49-F238E27FC236}">
                <a16:creationId xmlns:a16="http://schemas.microsoft.com/office/drawing/2014/main" id="{ECA42609-DF2B-46BF-B8BC-9DF1C913407D}"/>
              </a:ext>
            </a:extLst>
          </p:cNvPr>
          <p:cNvSpPr/>
          <p:nvPr/>
        </p:nvSpPr>
        <p:spPr>
          <a:xfrm>
            <a:off x="9621844" y="3787746"/>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31" name="Group 30">
            <a:extLst>
              <a:ext uri="{FF2B5EF4-FFF2-40B4-BE49-F238E27FC236}">
                <a16:creationId xmlns:a16="http://schemas.microsoft.com/office/drawing/2014/main" id="{DE60AB53-57F8-498F-A678-8209E3123420}"/>
              </a:ext>
            </a:extLst>
          </p:cNvPr>
          <p:cNvGrpSpPr/>
          <p:nvPr/>
        </p:nvGrpSpPr>
        <p:grpSpPr>
          <a:xfrm flipH="1">
            <a:off x="9584712" y="4405755"/>
            <a:ext cx="230238" cy="346589"/>
            <a:chOff x="10083096" y="2851978"/>
            <a:chExt cx="756898" cy="1139398"/>
          </a:xfrm>
          <a:solidFill>
            <a:schemeClr val="accent2"/>
          </a:solidFill>
        </p:grpSpPr>
        <p:sp>
          <p:nvSpPr>
            <p:cNvPr id="32" name="Oval 31">
              <a:extLst>
                <a:ext uri="{FF2B5EF4-FFF2-40B4-BE49-F238E27FC236}">
                  <a16:creationId xmlns:a16="http://schemas.microsoft.com/office/drawing/2014/main" id="{668E9871-242A-426E-B71C-30A50CACCEBB}"/>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ardrop 32">
              <a:extLst>
                <a:ext uri="{FF2B5EF4-FFF2-40B4-BE49-F238E27FC236}">
                  <a16:creationId xmlns:a16="http://schemas.microsoft.com/office/drawing/2014/main" id="{EF7F95E9-5E63-48A9-B5B2-1FFAD55B515A}"/>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4" name="Oval 33">
              <a:extLst>
                <a:ext uri="{FF2B5EF4-FFF2-40B4-BE49-F238E27FC236}">
                  <a16:creationId xmlns:a16="http://schemas.microsoft.com/office/drawing/2014/main" id="{E96139E4-42DB-41B1-900D-2A68149D9B14}"/>
                </a:ext>
              </a:extLst>
            </p:cNvPr>
            <p:cNvSpPr/>
            <p:nvPr/>
          </p:nvSpPr>
          <p:spPr>
            <a:xfrm flipH="1">
              <a:off x="10213010" y="2981908"/>
              <a:ext cx="497068" cy="497056"/>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35" name="Oval 34">
            <a:extLst>
              <a:ext uri="{FF2B5EF4-FFF2-40B4-BE49-F238E27FC236}">
                <a16:creationId xmlns:a16="http://schemas.microsoft.com/office/drawing/2014/main" id="{6F988588-8368-40E5-9759-A97DD6B04B99}"/>
              </a:ext>
            </a:extLst>
          </p:cNvPr>
          <p:cNvSpPr/>
          <p:nvPr/>
        </p:nvSpPr>
        <p:spPr>
          <a:xfrm>
            <a:off x="9624231" y="4445243"/>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6" name="TextBox 35">
            <a:extLst>
              <a:ext uri="{FF2B5EF4-FFF2-40B4-BE49-F238E27FC236}">
                <a16:creationId xmlns:a16="http://schemas.microsoft.com/office/drawing/2014/main" id="{57385BF2-9DE1-4EB0-AD59-1C9237E01F5D}"/>
              </a:ext>
            </a:extLst>
          </p:cNvPr>
          <p:cNvSpPr txBox="1"/>
          <p:nvPr/>
        </p:nvSpPr>
        <p:spPr>
          <a:xfrm>
            <a:off x="9870345" y="5105050"/>
            <a:ext cx="2107549"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300" normalizeH="0" baseline="0" noProof="0">
                <a:ln>
                  <a:noFill/>
                </a:ln>
                <a:solidFill>
                  <a:srgbClr val="000000"/>
                </a:solidFill>
                <a:effectLst/>
                <a:uLnTx/>
                <a:uFillTx/>
                <a:latin typeface="Arial" panose="020B0604020202020204"/>
                <a:ea typeface="+mn-ea"/>
                <a:cs typeface="+mn-cs"/>
              </a:rPr>
              <a:t>NATIONAL DRIVE x6</a:t>
            </a:r>
          </a:p>
        </p:txBody>
      </p:sp>
      <p:grpSp>
        <p:nvGrpSpPr>
          <p:cNvPr id="37" name="Group 36">
            <a:extLst>
              <a:ext uri="{FF2B5EF4-FFF2-40B4-BE49-F238E27FC236}">
                <a16:creationId xmlns:a16="http://schemas.microsoft.com/office/drawing/2014/main" id="{16025186-C246-421A-AE7B-6AB4B1CEC7B5}"/>
              </a:ext>
            </a:extLst>
          </p:cNvPr>
          <p:cNvGrpSpPr/>
          <p:nvPr/>
        </p:nvGrpSpPr>
        <p:grpSpPr>
          <a:xfrm flipH="1">
            <a:off x="9598183" y="5044512"/>
            <a:ext cx="230238" cy="346589"/>
            <a:chOff x="10083096" y="2851978"/>
            <a:chExt cx="756898" cy="1139398"/>
          </a:xfrm>
          <a:solidFill>
            <a:schemeClr val="tx1"/>
          </a:solidFill>
        </p:grpSpPr>
        <p:sp>
          <p:nvSpPr>
            <p:cNvPr id="38" name="Oval 37">
              <a:extLst>
                <a:ext uri="{FF2B5EF4-FFF2-40B4-BE49-F238E27FC236}">
                  <a16:creationId xmlns:a16="http://schemas.microsoft.com/office/drawing/2014/main" id="{DA87D8AB-71FD-445B-B1CE-971B897B4C3A}"/>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eardrop 38">
              <a:extLst>
                <a:ext uri="{FF2B5EF4-FFF2-40B4-BE49-F238E27FC236}">
                  <a16:creationId xmlns:a16="http://schemas.microsoft.com/office/drawing/2014/main" id="{837F9BB5-9DA9-430A-B57E-DF49665AFB75}"/>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0" name="Oval 39">
              <a:extLst>
                <a:ext uri="{FF2B5EF4-FFF2-40B4-BE49-F238E27FC236}">
                  <a16:creationId xmlns:a16="http://schemas.microsoft.com/office/drawing/2014/main" id="{2BE5DFC6-03E6-4B5E-965F-EC879CB7D258}"/>
                </a:ext>
              </a:extLst>
            </p:cNvPr>
            <p:cNvSpPr/>
            <p:nvPr/>
          </p:nvSpPr>
          <p:spPr>
            <a:xfrm flipH="1">
              <a:off x="10213010" y="2981908"/>
              <a:ext cx="497068" cy="497056"/>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41" name="Oval 40">
            <a:extLst>
              <a:ext uri="{FF2B5EF4-FFF2-40B4-BE49-F238E27FC236}">
                <a16:creationId xmlns:a16="http://schemas.microsoft.com/office/drawing/2014/main" id="{E5975532-41FA-473B-9EC6-AB7A5A53202F}"/>
              </a:ext>
            </a:extLst>
          </p:cNvPr>
          <p:cNvSpPr/>
          <p:nvPr/>
        </p:nvSpPr>
        <p:spPr>
          <a:xfrm>
            <a:off x="9638987" y="5090437"/>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pic>
        <p:nvPicPr>
          <p:cNvPr id="42" name="Picture 4">
            <a:extLst>
              <a:ext uri="{FF2B5EF4-FFF2-40B4-BE49-F238E27FC236}">
                <a16:creationId xmlns:a16="http://schemas.microsoft.com/office/drawing/2014/main" id="{3966D684-0E4E-4B73-9D5B-DE0001E645F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76109" y="3458632"/>
            <a:ext cx="1048984" cy="152103"/>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oup 42">
            <a:extLst>
              <a:ext uri="{FF2B5EF4-FFF2-40B4-BE49-F238E27FC236}">
                <a16:creationId xmlns:a16="http://schemas.microsoft.com/office/drawing/2014/main" id="{C951F961-A86C-424E-964C-617C5FE3BA11}"/>
              </a:ext>
            </a:extLst>
          </p:cNvPr>
          <p:cNvGrpSpPr/>
          <p:nvPr/>
        </p:nvGrpSpPr>
        <p:grpSpPr>
          <a:xfrm flipH="1">
            <a:off x="5499301" y="3509126"/>
            <a:ext cx="230238" cy="346589"/>
            <a:chOff x="10083096" y="2851978"/>
            <a:chExt cx="756898" cy="1139398"/>
          </a:xfrm>
          <a:solidFill>
            <a:srgbClr val="2CA58D"/>
          </a:solidFill>
        </p:grpSpPr>
        <p:sp>
          <p:nvSpPr>
            <p:cNvPr id="44" name="Oval 43">
              <a:extLst>
                <a:ext uri="{FF2B5EF4-FFF2-40B4-BE49-F238E27FC236}">
                  <a16:creationId xmlns:a16="http://schemas.microsoft.com/office/drawing/2014/main" id="{75E6EA35-7A9F-434F-B768-EE37044A9B78}"/>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Teardrop 44">
              <a:extLst>
                <a:ext uri="{FF2B5EF4-FFF2-40B4-BE49-F238E27FC236}">
                  <a16:creationId xmlns:a16="http://schemas.microsoft.com/office/drawing/2014/main" id="{A40D72D1-0972-42D2-A470-2EF29AECB1CF}"/>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46" name="Oval 45">
              <a:extLst>
                <a:ext uri="{FF2B5EF4-FFF2-40B4-BE49-F238E27FC236}">
                  <a16:creationId xmlns:a16="http://schemas.microsoft.com/office/drawing/2014/main" id="{BCE4D91D-1853-498F-9E89-53FC3F4C4F35}"/>
                </a:ext>
              </a:extLst>
            </p:cNvPr>
            <p:cNvSpPr/>
            <p:nvPr/>
          </p:nvSpPr>
          <p:spPr>
            <a:xfrm flipH="1">
              <a:off x="10213010" y="2981908"/>
              <a:ext cx="497067" cy="49705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47" name="Group 46">
            <a:extLst>
              <a:ext uri="{FF2B5EF4-FFF2-40B4-BE49-F238E27FC236}">
                <a16:creationId xmlns:a16="http://schemas.microsoft.com/office/drawing/2014/main" id="{D9B8719B-3701-4DF2-8BFE-B2B3BB8C7EEA}"/>
              </a:ext>
            </a:extLst>
          </p:cNvPr>
          <p:cNvGrpSpPr/>
          <p:nvPr/>
        </p:nvGrpSpPr>
        <p:grpSpPr>
          <a:xfrm flipH="1">
            <a:off x="2811761" y="3406233"/>
            <a:ext cx="230238" cy="346589"/>
            <a:chOff x="10083096" y="2851978"/>
            <a:chExt cx="756898" cy="1139398"/>
          </a:xfrm>
          <a:solidFill>
            <a:srgbClr val="2CA58D"/>
          </a:solidFill>
        </p:grpSpPr>
        <p:sp>
          <p:nvSpPr>
            <p:cNvPr id="48" name="Oval 47">
              <a:extLst>
                <a:ext uri="{FF2B5EF4-FFF2-40B4-BE49-F238E27FC236}">
                  <a16:creationId xmlns:a16="http://schemas.microsoft.com/office/drawing/2014/main" id="{EA7492FC-145A-4AFB-A2A3-AAF14CE563EB}"/>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Teardrop 48">
              <a:extLst>
                <a:ext uri="{FF2B5EF4-FFF2-40B4-BE49-F238E27FC236}">
                  <a16:creationId xmlns:a16="http://schemas.microsoft.com/office/drawing/2014/main" id="{B74B7A5B-20EC-4E41-AEE6-23AD1D96DCD9}"/>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0" name="Oval 49">
              <a:extLst>
                <a:ext uri="{FF2B5EF4-FFF2-40B4-BE49-F238E27FC236}">
                  <a16:creationId xmlns:a16="http://schemas.microsoft.com/office/drawing/2014/main" id="{2F3401B9-C94D-46E9-A42B-610B33FD3C21}"/>
                </a:ext>
              </a:extLst>
            </p:cNvPr>
            <p:cNvSpPr/>
            <p:nvPr/>
          </p:nvSpPr>
          <p:spPr>
            <a:xfrm flipH="1">
              <a:off x="10213010" y="2981908"/>
              <a:ext cx="497067" cy="49705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1" name="Group 50">
            <a:extLst>
              <a:ext uri="{FF2B5EF4-FFF2-40B4-BE49-F238E27FC236}">
                <a16:creationId xmlns:a16="http://schemas.microsoft.com/office/drawing/2014/main" id="{16A369BB-2962-4D51-ADEF-40E4293AFC80}"/>
              </a:ext>
            </a:extLst>
          </p:cNvPr>
          <p:cNvGrpSpPr/>
          <p:nvPr/>
        </p:nvGrpSpPr>
        <p:grpSpPr>
          <a:xfrm flipH="1">
            <a:off x="5759367" y="2283328"/>
            <a:ext cx="230238" cy="346589"/>
            <a:chOff x="10083096" y="2851978"/>
            <a:chExt cx="756898" cy="1139398"/>
          </a:xfrm>
          <a:solidFill>
            <a:srgbClr val="2CA58D"/>
          </a:solidFill>
        </p:grpSpPr>
        <p:sp>
          <p:nvSpPr>
            <p:cNvPr id="52" name="Oval 51">
              <a:extLst>
                <a:ext uri="{FF2B5EF4-FFF2-40B4-BE49-F238E27FC236}">
                  <a16:creationId xmlns:a16="http://schemas.microsoft.com/office/drawing/2014/main" id="{645BDFF5-3919-439B-B394-D82776FE713F}"/>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Teardrop 52">
              <a:extLst>
                <a:ext uri="{FF2B5EF4-FFF2-40B4-BE49-F238E27FC236}">
                  <a16:creationId xmlns:a16="http://schemas.microsoft.com/office/drawing/2014/main" id="{BC20816D-BEDC-48C0-B2A6-02189ECA7854}"/>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4" name="Oval 53">
              <a:extLst>
                <a:ext uri="{FF2B5EF4-FFF2-40B4-BE49-F238E27FC236}">
                  <a16:creationId xmlns:a16="http://schemas.microsoft.com/office/drawing/2014/main" id="{64F8BB39-CB59-4772-9298-C1731F9F3D83}"/>
                </a:ext>
              </a:extLst>
            </p:cNvPr>
            <p:cNvSpPr/>
            <p:nvPr/>
          </p:nvSpPr>
          <p:spPr>
            <a:xfrm flipH="1">
              <a:off x="10213010" y="2981908"/>
              <a:ext cx="497067" cy="49705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55" name="Group 54">
            <a:extLst>
              <a:ext uri="{FF2B5EF4-FFF2-40B4-BE49-F238E27FC236}">
                <a16:creationId xmlns:a16="http://schemas.microsoft.com/office/drawing/2014/main" id="{36ABF660-18D4-43E0-BB1C-7BA6902D8D09}"/>
              </a:ext>
            </a:extLst>
          </p:cNvPr>
          <p:cNvGrpSpPr/>
          <p:nvPr/>
        </p:nvGrpSpPr>
        <p:grpSpPr>
          <a:xfrm flipH="1">
            <a:off x="3446863" y="1978331"/>
            <a:ext cx="230238" cy="346589"/>
            <a:chOff x="10083096" y="2851978"/>
            <a:chExt cx="756898" cy="1139398"/>
          </a:xfrm>
          <a:solidFill>
            <a:srgbClr val="2CA58D"/>
          </a:solidFill>
        </p:grpSpPr>
        <p:sp>
          <p:nvSpPr>
            <p:cNvPr id="56" name="Oval 55">
              <a:extLst>
                <a:ext uri="{FF2B5EF4-FFF2-40B4-BE49-F238E27FC236}">
                  <a16:creationId xmlns:a16="http://schemas.microsoft.com/office/drawing/2014/main" id="{95764FD1-BF92-4533-983C-66912D91FFBF}"/>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Teardrop 56">
              <a:extLst>
                <a:ext uri="{FF2B5EF4-FFF2-40B4-BE49-F238E27FC236}">
                  <a16:creationId xmlns:a16="http://schemas.microsoft.com/office/drawing/2014/main" id="{5B9F9246-CD6D-405C-98C0-32C0F93B33B7}"/>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58" name="Oval 57">
              <a:extLst>
                <a:ext uri="{FF2B5EF4-FFF2-40B4-BE49-F238E27FC236}">
                  <a16:creationId xmlns:a16="http://schemas.microsoft.com/office/drawing/2014/main" id="{C7373E6D-ED4C-42EA-A156-B51A0454407C}"/>
                </a:ext>
              </a:extLst>
            </p:cNvPr>
            <p:cNvSpPr/>
            <p:nvPr/>
          </p:nvSpPr>
          <p:spPr>
            <a:xfrm flipH="1">
              <a:off x="10213010" y="2981908"/>
              <a:ext cx="497067" cy="49705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pic>
        <p:nvPicPr>
          <p:cNvPr id="59" name="Picture 2">
            <a:extLst>
              <a:ext uri="{FF2B5EF4-FFF2-40B4-BE49-F238E27FC236}">
                <a16:creationId xmlns:a16="http://schemas.microsoft.com/office/drawing/2014/main" id="{4583E471-0549-46AE-8DBD-EEC1530F254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86599" y="2652109"/>
            <a:ext cx="218802" cy="137607"/>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a:extLst>
              <a:ext uri="{FF2B5EF4-FFF2-40B4-BE49-F238E27FC236}">
                <a16:creationId xmlns:a16="http://schemas.microsoft.com/office/drawing/2014/main" id="{445E51A6-CF09-4A87-A817-C29E6BA992E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15977" y="2351697"/>
            <a:ext cx="218802" cy="137607"/>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
            <a:extLst>
              <a:ext uri="{FF2B5EF4-FFF2-40B4-BE49-F238E27FC236}">
                <a16:creationId xmlns:a16="http://schemas.microsoft.com/office/drawing/2014/main" id="{5174DE16-4A83-4084-85AC-7E6F337362D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59657" y="3832160"/>
            <a:ext cx="218802" cy="137607"/>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a:extLst>
              <a:ext uri="{FF2B5EF4-FFF2-40B4-BE49-F238E27FC236}">
                <a16:creationId xmlns:a16="http://schemas.microsoft.com/office/drawing/2014/main" id="{1882591A-17DB-4016-9B20-16AC9CFCE6C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29994" y="3667401"/>
            <a:ext cx="218802" cy="137607"/>
          </a:xfrm>
          <a:prstGeom prst="rect">
            <a:avLst/>
          </a:prstGeom>
          <a:noFill/>
          <a:extLst>
            <a:ext uri="{909E8E84-426E-40DD-AFC4-6F175D3DCCD1}">
              <a14:hiddenFill xmlns:a14="http://schemas.microsoft.com/office/drawing/2010/main">
                <a:solidFill>
                  <a:srgbClr val="FFFFFF"/>
                </a:solidFill>
              </a14:hiddenFill>
            </a:ext>
          </a:extLst>
        </p:spPr>
      </p:pic>
      <p:grpSp>
        <p:nvGrpSpPr>
          <p:cNvPr id="80" name="Group 79">
            <a:extLst>
              <a:ext uri="{FF2B5EF4-FFF2-40B4-BE49-F238E27FC236}">
                <a16:creationId xmlns:a16="http://schemas.microsoft.com/office/drawing/2014/main" id="{1FB91F7B-C7A0-4128-BC08-32601CC9EEB7}"/>
              </a:ext>
            </a:extLst>
          </p:cNvPr>
          <p:cNvGrpSpPr/>
          <p:nvPr/>
        </p:nvGrpSpPr>
        <p:grpSpPr>
          <a:xfrm flipH="1">
            <a:off x="1642684" y="1660134"/>
            <a:ext cx="230238" cy="346589"/>
            <a:chOff x="10083096" y="2851978"/>
            <a:chExt cx="756898" cy="1139398"/>
          </a:xfrm>
          <a:solidFill>
            <a:schemeClr val="accent2"/>
          </a:solidFill>
        </p:grpSpPr>
        <p:sp>
          <p:nvSpPr>
            <p:cNvPr id="81" name="Oval 80">
              <a:extLst>
                <a:ext uri="{FF2B5EF4-FFF2-40B4-BE49-F238E27FC236}">
                  <a16:creationId xmlns:a16="http://schemas.microsoft.com/office/drawing/2014/main" id="{80AACFF8-EBBB-4B4D-A0F5-35D49A47A578}"/>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Teardrop 81">
              <a:extLst>
                <a:ext uri="{FF2B5EF4-FFF2-40B4-BE49-F238E27FC236}">
                  <a16:creationId xmlns:a16="http://schemas.microsoft.com/office/drawing/2014/main" id="{29427DC3-5117-4490-B036-0E6BB554599D}"/>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3" name="Oval 82">
              <a:extLst>
                <a:ext uri="{FF2B5EF4-FFF2-40B4-BE49-F238E27FC236}">
                  <a16:creationId xmlns:a16="http://schemas.microsoft.com/office/drawing/2014/main" id="{5854D7CD-E915-4DC2-88F2-3CD7DBBF1E54}"/>
                </a:ext>
              </a:extLst>
            </p:cNvPr>
            <p:cNvSpPr/>
            <p:nvPr/>
          </p:nvSpPr>
          <p:spPr>
            <a:xfrm flipH="1">
              <a:off x="10213010" y="2981908"/>
              <a:ext cx="497068" cy="497056"/>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84" name="Oval 83">
            <a:extLst>
              <a:ext uri="{FF2B5EF4-FFF2-40B4-BE49-F238E27FC236}">
                <a16:creationId xmlns:a16="http://schemas.microsoft.com/office/drawing/2014/main" id="{8D0A9E36-84C7-4EE3-AED7-4BF00287F7CD}"/>
              </a:ext>
            </a:extLst>
          </p:cNvPr>
          <p:cNvSpPr/>
          <p:nvPr/>
        </p:nvSpPr>
        <p:spPr>
          <a:xfrm>
            <a:off x="1682203" y="1699622"/>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85" name="Group 84">
            <a:extLst>
              <a:ext uri="{FF2B5EF4-FFF2-40B4-BE49-F238E27FC236}">
                <a16:creationId xmlns:a16="http://schemas.microsoft.com/office/drawing/2014/main" id="{BCBECAF3-F5C9-4743-A262-2FBE322B0018}"/>
              </a:ext>
            </a:extLst>
          </p:cNvPr>
          <p:cNvGrpSpPr/>
          <p:nvPr/>
        </p:nvGrpSpPr>
        <p:grpSpPr>
          <a:xfrm flipH="1">
            <a:off x="1635583" y="1834546"/>
            <a:ext cx="230238" cy="346589"/>
            <a:chOff x="10083096" y="2851978"/>
            <a:chExt cx="756898" cy="1139398"/>
          </a:xfrm>
          <a:solidFill>
            <a:schemeClr val="accent2"/>
          </a:solidFill>
        </p:grpSpPr>
        <p:sp>
          <p:nvSpPr>
            <p:cNvPr id="86" name="Oval 85">
              <a:extLst>
                <a:ext uri="{FF2B5EF4-FFF2-40B4-BE49-F238E27FC236}">
                  <a16:creationId xmlns:a16="http://schemas.microsoft.com/office/drawing/2014/main" id="{14666908-1AFA-4D04-B338-CE94799139FB}"/>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Teardrop 86">
              <a:extLst>
                <a:ext uri="{FF2B5EF4-FFF2-40B4-BE49-F238E27FC236}">
                  <a16:creationId xmlns:a16="http://schemas.microsoft.com/office/drawing/2014/main" id="{BEC9ED02-2613-4ABF-A650-D53CE6C29579}"/>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88" name="Oval 87">
              <a:extLst>
                <a:ext uri="{FF2B5EF4-FFF2-40B4-BE49-F238E27FC236}">
                  <a16:creationId xmlns:a16="http://schemas.microsoft.com/office/drawing/2014/main" id="{992D5730-5E7B-40B1-962C-FCB3D9776677}"/>
                </a:ext>
              </a:extLst>
            </p:cNvPr>
            <p:cNvSpPr/>
            <p:nvPr/>
          </p:nvSpPr>
          <p:spPr>
            <a:xfrm flipH="1">
              <a:off x="10213010" y="2981908"/>
              <a:ext cx="497068" cy="497056"/>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89" name="Oval 88">
            <a:extLst>
              <a:ext uri="{FF2B5EF4-FFF2-40B4-BE49-F238E27FC236}">
                <a16:creationId xmlns:a16="http://schemas.microsoft.com/office/drawing/2014/main" id="{4F7E0694-432E-4610-9E41-BE08C2C60D87}"/>
              </a:ext>
            </a:extLst>
          </p:cNvPr>
          <p:cNvSpPr/>
          <p:nvPr/>
        </p:nvSpPr>
        <p:spPr>
          <a:xfrm>
            <a:off x="1675102" y="1874034"/>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94" name="Group 93">
            <a:extLst>
              <a:ext uri="{FF2B5EF4-FFF2-40B4-BE49-F238E27FC236}">
                <a16:creationId xmlns:a16="http://schemas.microsoft.com/office/drawing/2014/main" id="{78DA2BC7-83E7-4617-82A2-ED2C8744702B}"/>
              </a:ext>
            </a:extLst>
          </p:cNvPr>
          <p:cNvGrpSpPr/>
          <p:nvPr/>
        </p:nvGrpSpPr>
        <p:grpSpPr>
          <a:xfrm flipH="1">
            <a:off x="1909006" y="-978"/>
            <a:ext cx="230238" cy="346589"/>
            <a:chOff x="10083096" y="2851978"/>
            <a:chExt cx="756898" cy="1139398"/>
          </a:xfrm>
          <a:solidFill>
            <a:schemeClr val="tx1"/>
          </a:solidFill>
        </p:grpSpPr>
        <p:sp>
          <p:nvSpPr>
            <p:cNvPr id="95" name="Oval 94">
              <a:extLst>
                <a:ext uri="{FF2B5EF4-FFF2-40B4-BE49-F238E27FC236}">
                  <a16:creationId xmlns:a16="http://schemas.microsoft.com/office/drawing/2014/main" id="{7040C114-C59D-4712-8B0C-2EE0E7EDBF49}"/>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 name="Teardrop 95">
              <a:extLst>
                <a:ext uri="{FF2B5EF4-FFF2-40B4-BE49-F238E27FC236}">
                  <a16:creationId xmlns:a16="http://schemas.microsoft.com/office/drawing/2014/main" id="{C1B184C5-BAF8-44AA-B64F-0186670C509B}"/>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97" name="Oval 96">
              <a:extLst>
                <a:ext uri="{FF2B5EF4-FFF2-40B4-BE49-F238E27FC236}">
                  <a16:creationId xmlns:a16="http://schemas.microsoft.com/office/drawing/2014/main" id="{7314E9C4-B5A9-4671-9726-A530A1E0F980}"/>
                </a:ext>
              </a:extLst>
            </p:cNvPr>
            <p:cNvSpPr/>
            <p:nvPr/>
          </p:nvSpPr>
          <p:spPr>
            <a:xfrm flipH="1">
              <a:off x="10213010" y="2981908"/>
              <a:ext cx="497068" cy="497056"/>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98" name="Oval 97">
            <a:extLst>
              <a:ext uri="{FF2B5EF4-FFF2-40B4-BE49-F238E27FC236}">
                <a16:creationId xmlns:a16="http://schemas.microsoft.com/office/drawing/2014/main" id="{EB9EF2A5-331F-40EF-9493-72B8FD2242C2}"/>
              </a:ext>
            </a:extLst>
          </p:cNvPr>
          <p:cNvSpPr/>
          <p:nvPr/>
        </p:nvSpPr>
        <p:spPr>
          <a:xfrm>
            <a:off x="1949810" y="44947"/>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99" name="Group 98">
            <a:extLst>
              <a:ext uri="{FF2B5EF4-FFF2-40B4-BE49-F238E27FC236}">
                <a16:creationId xmlns:a16="http://schemas.microsoft.com/office/drawing/2014/main" id="{837644E2-002A-4AFC-A349-C7ED02339D23}"/>
              </a:ext>
            </a:extLst>
          </p:cNvPr>
          <p:cNvGrpSpPr/>
          <p:nvPr/>
        </p:nvGrpSpPr>
        <p:grpSpPr>
          <a:xfrm flipH="1">
            <a:off x="2443068" y="747770"/>
            <a:ext cx="230238" cy="346589"/>
            <a:chOff x="10083096" y="2851978"/>
            <a:chExt cx="756898" cy="1139398"/>
          </a:xfrm>
          <a:solidFill>
            <a:schemeClr val="tx1"/>
          </a:solidFill>
        </p:grpSpPr>
        <p:sp>
          <p:nvSpPr>
            <p:cNvPr id="100" name="Oval 99">
              <a:extLst>
                <a:ext uri="{FF2B5EF4-FFF2-40B4-BE49-F238E27FC236}">
                  <a16:creationId xmlns:a16="http://schemas.microsoft.com/office/drawing/2014/main" id="{1EA08F7A-40A8-4F6F-A1C3-196ADDAE15A7}"/>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Teardrop 100">
              <a:extLst>
                <a:ext uri="{FF2B5EF4-FFF2-40B4-BE49-F238E27FC236}">
                  <a16:creationId xmlns:a16="http://schemas.microsoft.com/office/drawing/2014/main" id="{4ED5493F-65F7-4A55-9F46-B5EE51857F22}"/>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2" name="Oval 101">
              <a:extLst>
                <a:ext uri="{FF2B5EF4-FFF2-40B4-BE49-F238E27FC236}">
                  <a16:creationId xmlns:a16="http://schemas.microsoft.com/office/drawing/2014/main" id="{562DD5DC-0E66-4D5B-B183-0DD166652D0B}"/>
                </a:ext>
              </a:extLst>
            </p:cNvPr>
            <p:cNvSpPr/>
            <p:nvPr/>
          </p:nvSpPr>
          <p:spPr>
            <a:xfrm flipH="1">
              <a:off x="10213010" y="2981908"/>
              <a:ext cx="497068" cy="497056"/>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103" name="Oval 102">
            <a:extLst>
              <a:ext uri="{FF2B5EF4-FFF2-40B4-BE49-F238E27FC236}">
                <a16:creationId xmlns:a16="http://schemas.microsoft.com/office/drawing/2014/main" id="{712CB69A-BC69-4DE1-8D60-5A2B77BD65AB}"/>
              </a:ext>
            </a:extLst>
          </p:cNvPr>
          <p:cNvSpPr/>
          <p:nvPr/>
        </p:nvSpPr>
        <p:spPr>
          <a:xfrm>
            <a:off x="2483872" y="793695"/>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04" name="Group 103">
            <a:extLst>
              <a:ext uri="{FF2B5EF4-FFF2-40B4-BE49-F238E27FC236}">
                <a16:creationId xmlns:a16="http://schemas.microsoft.com/office/drawing/2014/main" id="{6829AAC4-E67F-43E3-8350-C6720DB0BEE6}"/>
              </a:ext>
            </a:extLst>
          </p:cNvPr>
          <p:cNvGrpSpPr/>
          <p:nvPr/>
        </p:nvGrpSpPr>
        <p:grpSpPr>
          <a:xfrm flipH="1">
            <a:off x="5068324" y="101379"/>
            <a:ext cx="230238" cy="346589"/>
            <a:chOff x="10083096" y="2851978"/>
            <a:chExt cx="756898" cy="1139398"/>
          </a:xfrm>
          <a:solidFill>
            <a:schemeClr val="tx1"/>
          </a:solidFill>
        </p:grpSpPr>
        <p:sp>
          <p:nvSpPr>
            <p:cNvPr id="105" name="Oval 104">
              <a:extLst>
                <a:ext uri="{FF2B5EF4-FFF2-40B4-BE49-F238E27FC236}">
                  <a16:creationId xmlns:a16="http://schemas.microsoft.com/office/drawing/2014/main" id="{E1E0D9B2-E9F9-4C17-820D-88D845210F1A}"/>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Teardrop 105">
              <a:extLst>
                <a:ext uri="{FF2B5EF4-FFF2-40B4-BE49-F238E27FC236}">
                  <a16:creationId xmlns:a16="http://schemas.microsoft.com/office/drawing/2014/main" id="{1F74D148-58D1-4E74-ADDD-792745602248}"/>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7" name="Oval 106">
              <a:extLst>
                <a:ext uri="{FF2B5EF4-FFF2-40B4-BE49-F238E27FC236}">
                  <a16:creationId xmlns:a16="http://schemas.microsoft.com/office/drawing/2014/main" id="{E44CA3DA-9442-4E9D-B0CE-A1E67B44D11A}"/>
                </a:ext>
              </a:extLst>
            </p:cNvPr>
            <p:cNvSpPr/>
            <p:nvPr/>
          </p:nvSpPr>
          <p:spPr>
            <a:xfrm flipH="1">
              <a:off x="10213010" y="2981908"/>
              <a:ext cx="497068" cy="497056"/>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108" name="Oval 107">
            <a:extLst>
              <a:ext uri="{FF2B5EF4-FFF2-40B4-BE49-F238E27FC236}">
                <a16:creationId xmlns:a16="http://schemas.microsoft.com/office/drawing/2014/main" id="{18E66F64-648F-4E37-AFBD-8A667D77B0CC}"/>
              </a:ext>
            </a:extLst>
          </p:cNvPr>
          <p:cNvSpPr/>
          <p:nvPr/>
        </p:nvSpPr>
        <p:spPr>
          <a:xfrm>
            <a:off x="5109128" y="147304"/>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09" name="Group 108">
            <a:extLst>
              <a:ext uri="{FF2B5EF4-FFF2-40B4-BE49-F238E27FC236}">
                <a16:creationId xmlns:a16="http://schemas.microsoft.com/office/drawing/2014/main" id="{662E1196-88C0-40F2-8D25-1B403F12ED86}"/>
              </a:ext>
            </a:extLst>
          </p:cNvPr>
          <p:cNvGrpSpPr/>
          <p:nvPr/>
        </p:nvGrpSpPr>
        <p:grpSpPr>
          <a:xfrm flipH="1">
            <a:off x="5074047" y="904173"/>
            <a:ext cx="230238" cy="346589"/>
            <a:chOff x="10083096" y="2851978"/>
            <a:chExt cx="756898" cy="1139398"/>
          </a:xfrm>
          <a:solidFill>
            <a:schemeClr val="tx1"/>
          </a:solidFill>
        </p:grpSpPr>
        <p:sp>
          <p:nvSpPr>
            <p:cNvPr id="110" name="Oval 109">
              <a:extLst>
                <a:ext uri="{FF2B5EF4-FFF2-40B4-BE49-F238E27FC236}">
                  <a16:creationId xmlns:a16="http://schemas.microsoft.com/office/drawing/2014/main" id="{085C16AD-97AF-4A7F-A2B0-A67FA99C2BAB}"/>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Teardrop 110">
              <a:extLst>
                <a:ext uri="{FF2B5EF4-FFF2-40B4-BE49-F238E27FC236}">
                  <a16:creationId xmlns:a16="http://schemas.microsoft.com/office/drawing/2014/main" id="{6D122AD5-681B-4EFA-8414-13E9060B9048}"/>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2" name="Oval 111">
              <a:extLst>
                <a:ext uri="{FF2B5EF4-FFF2-40B4-BE49-F238E27FC236}">
                  <a16:creationId xmlns:a16="http://schemas.microsoft.com/office/drawing/2014/main" id="{155DF78A-92C0-43A5-8C3C-0503929C98B9}"/>
                </a:ext>
              </a:extLst>
            </p:cNvPr>
            <p:cNvSpPr/>
            <p:nvPr/>
          </p:nvSpPr>
          <p:spPr>
            <a:xfrm flipH="1">
              <a:off x="10213010" y="2981908"/>
              <a:ext cx="497068" cy="497056"/>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113" name="Oval 112">
            <a:extLst>
              <a:ext uri="{FF2B5EF4-FFF2-40B4-BE49-F238E27FC236}">
                <a16:creationId xmlns:a16="http://schemas.microsoft.com/office/drawing/2014/main" id="{E2D968FB-85B2-42EF-9C4D-17C805E16A3E}"/>
              </a:ext>
            </a:extLst>
          </p:cNvPr>
          <p:cNvSpPr/>
          <p:nvPr/>
        </p:nvSpPr>
        <p:spPr>
          <a:xfrm>
            <a:off x="5114851" y="950098"/>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14" name="Group 113">
            <a:extLst>
              <a:ext uri="{FF2B5EF4-FFF2-40B4-BE49-F238E27FC236}">
                <a16:creationId xmlns:a16="http://schemas.microsoft.com/office/drawing/2014/main" id="{B5A288FD-FF61-4C0C-A1C6-F5CB724A86D7}"/>
              </a:ext>
            </a:extLst>
          </p:cNvPr>
          <p:cNvGrpSpPr/>
          <p:nvPr/>
        </p:nvGrpSpPr>
        <p:grpSpPr>
          <a:xfrm flipH="1">
            <a:off x="5870194" y="1182468"/>
            <a:ext cx="230238" cy="346589"/>
            <a:chOff x="10083096" y="2851978"/>
            <a:chExt cx="756898" cy="1139398"/>
          </a:xfrm>
          <a:solidFill>
            <a:schemeClr val="tx1"/>
          </a:solidFill>
        </p:grpSpPr>
        <p:sp>
          <p:nvSpPr>
            <p:cNvPr id="115" name="Oval 114">
              <a:extLst>
                <a:ext uri="{FF2B5EF4-FFF2-40B4-BE49-F238E27FC236}">
                  <a16:creationId xmlns:a16="http://schemas.microsoft.com/office/drawing/2014/main" id="{88DE0A22-C177-4DE6-A57B-94D819D5A268}"/>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Teardrop 115">
              <a:extLst>
                <a:ext uri="{FF2B5EF4-FFF2-40B4-BE49-F238E27FC236}">
                  <a16:creationId xmlns:a16="http://schemas.microsoft.com/office/drawing/2014/main" id="{71F9021F-E690-43FB-AF64-AD6963B81008}"/>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17" name="Oval 116">
              <a:extLst>
                <a:ext uri="{FF2B5EF4-FFF2-40B4-BE49-F238E27FC236}">
                  <a16:creationId xmlns:a16="http://schemas.microsoft.com/office/drawing/2014/main" id="{FB564B96-CD48-4933-BEE6-1A9BC9C950E1}"/>
                </a:ext>
              </a:extLst>
            </p:cNvPr>
            <p:cNvSpPr/>
            <p:nvPr/>
          </p:nvSpPr>
          <p:spPr>
            <a:xfrm flipH="1">
              <a:off x="10213010" y="2981908"/>
              <a:ext cx="497068" cy="497056"/>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118" name="Oval 117">
            <a:extLst>
              <a:ext uri="{FF2B5EF4-FFF2-40B4-BE49-F238E27FC236}">
                <a16:creationId xmlns:a16="http://schemas.microsoft.com/office/drawing/2014/main" id="{628AD8D1-5FFC-4509-B3D4-190424674DEF}"/>
              </a:ext>
            </a:extLst>
          </p:cNvPr>
          <p:cNvSpPr/>
          <p:nvPr/>
        </p:nvSpPr>
        <p:spPr>
          <a:xfrm>
            <a:off x="5910998" y="1228393"/>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19" name="Group 118">
            <a:extLst>
              <a:ext uri="{FF2B5EF4-FFF2-40B4-BE49-F238E27FC236}">
                <a16:creationId xmlns:a16="http://schemas.microsoft.com/office/drawing/2014/main" id="{7C132D66-680C-434D-8EDA-A26EFB5F59A6}"/>
              </a:ext>
            </a:extLst>
          </p:cNvPr>
          <p:cNvGrpSpPr/>
          <p:nvPr/>
        </p:nvGrpSpPr>
        <p:grpSpPr>
          <a:xfrm flipH="1">
            <a:off x="6017306" y="1269674"/>
            <a:ext cx="230238" cy="346589"/>
            <a:chOff x="10083096" y="2851978"/>
            <a:chExt cx="756898" cy="1139398"/>
          </a:xfrm>
          <a:solidFill>
            <a:schemeClr val="tx1"/>
          </a:solidFill>
        </p:grpSpPr>
        <p:sp>
          <p:nvSpPr>
            <p:cNvPr id="120" name="Oval 119">
              <a:extLst>
                <a:ext uri="{FF2B5EF4-FFF2-40B4-BE49-F238E27FC236}">
                  <a16:creationId xmlns:a16="http://schemas.microsoft.com/office/drawing/2014/main" id="{D17E1128-7D82-458C-9035-25075F31FC10}"/>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Teardrop 120">
              <a:extLst>
                <a:ext uri="{FF2B5EF4-FFF2-40B4-BE49-F238E27FC236}">
                  <a16:creationId xmlns:a16="http://schemas.microsoft.com/office/drawing/2014/main" id="{DB739BB7-E71A-4831-9E0B-74A3852C3EDB}"/>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2" name="Oval 121">
              <a:extLst>
                <a:ext uri="{FF2B5EF4-FFF2-40B4-BE49-F238E27FC236}">
                  <a16:creationId xmlns:a16="http://schemas.microsoft.com/office/drawing/2014/main" id="{793B667B-9BDC-4D34-B951-020B395DBE52}"/>
                </a:ext>
              </a:extLst>
            </p:cNvPr>
            <p:cNvSpPr/>
            <p:nvPr/>
          </p:nvSpPr>
          <p:spPr>
            <a:xfrm flipH="1">
              <a:off x="10213010" y="2981908"/>
              <a:ext cx="497068" cy="497056"/>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123" name="Oval 122">
            <a:extLst>
              <a:ext uri="{FF2B5EF4-FFF2-40B4-BE49-F238E27FC236}">
                <a16:creationId xmlns:a16="http://schemas.microsoft.com/office/drawing/2014/main" id="{045A41F6-B840-4527-BC37-3BFD8DC4C323}"/>
              </a:ext>
            </a:extLst>
          </p:cNvPr>
          <p:cNvSpPr/>
          <p:nvPr/>
        </p:nvSpPr>
        <p:spPr>
          <a:xfrm>
            <a:off x="6058110" y="1315599"/>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24" name="Group 123">
            <a:extLst>
              <a:ext uri="{FF2B5EF4-FFF2-40B4-BE49-F238E27FC236}">
                <a16:creationId xmlns:a16="http://schemas.microsoft.com/office/drawing/2014/main" id="{99115B84-81FF-48C5-ACB1-D6605111EA03}"/>
              </a:ext>
            </a:extLst>
          </p:cNvPr>
          <p:cNvGrpSpPr/>
          <p:nvPr/>
        </p:nvGrpSpPr>
        <p:grpSpPr>
          <a:xfrm flipH="1">
            <a:off x="6744333" y="2414869"/>
            <a:ext cx="230238" cy="346589"/>
            <a:chOff x="10083096" y="2851978"/>
            <a:chExt cx="756898" cy="1139398"/>
          </a:xfrm>
          <a:solidFill>
            <a:schemeClr val="tx1"/>
          </a:solidFill>
        </p:grpSpPr>
        <p:sp>
          <p:nvSpPr>
            <p:cNvPr id="125" name="Oval 124">
              <a:extLst>
                <a:ext uri="{FF2B5EF4-FFF2-40B4-BE49-F238E27FC236}">
                  <a16:creationId xmlns:a16="http://schemas.microsoft.com/office/drawing/2014/main" id="{5FBCDB97-5D92-4E14-AAF9-9B81A88B786C}"/>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Teardrop 125">
              <a:extLst>
                <a:ext uri="{FF2B5EF4-FFF2-40B4-BE49-F238E27FC236}">
                  <a16:creationId xmlns:a16="http://schemas.microsoft.com/office/drawing/2014/main" id="{129576A3-5ACC-46A8-8027-8B9F3EBCA5AE}"/>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27" name="Oval 126">
              <a:extLst>
                <a:ext uri="{FF2B5EF4-FFF2-40B4-BE49-F238E27FC236}">
                  <a16:creationId xmlns:a16="http://schemas.microsoft.com/office/drawing/2014/main" id="{F5D6F5F4-9881-4F2C-A810-8617F3256AC7}"/>
                </a:ext>
              </a:extLst>
            </p:cNvPr>
            <p:cNvSpPr/>
            <p:nvPr/>
          </p:nvSpPr>
          <p:spPr>
            <a:xfrm flipH="1">
              <a:off x="10213010" y="2981908"/>
              <a:ext cx="497068" cy="497056"/>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128" name="Oval 127">
            <a:extLst>
              <a:ext uri="{FF2B5EF4-FFF2-40B4-BE49-F238E27FC236}">
                <a16:creationId xmlns:a16="http://schemas.microsoft.com/office/drawing/2014/main" id="{D5A69C2C-8213-4FCA-920D-36DA795F1659}"/>
              </a:ext>
            </a:extLst>
          </p:cNvPr>
          <p:cNvSpPr/>
          <p:nvPr/>
        </p:nvSpPr>
        <p:spPr>
          <a:xfrm>
            <a:off x="6785137" y="2460794"/>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31" name="Group 130">
            <a:extLst>
              <a:ext uri="{FF2B5EF4-FFF2-40B4-BE49-F238E27FC236}">
                <a16:creationId xmlns:a16="http://schemas.microsoft.com/office/drawing/2014/main" id="{6FBF92AF-3207-4AB2-90E4-4F873904B94A}"/>
              </a:ext>
            </a:extLst>
          </p:cNvPr>
          <p:cNvGrpSpPr/>
          <p:nvPr/>
        </p:nvGrpSpPr>
        <p:grpSpPr>
          <a:xfrm flipH="1">
            <a:off x="5468049" y="2166373"/>
            <a:ext cx="230238" cy="346589"/>
            <a:chOff x="10083096" y="2851978"/>
            <a:chExt cx="756898" cy="1139398"/>
          </a:xfrm>
          <a:solidFill>
            <a:srgbClr val="00335B"/>
          </a:solidFill>
        </p:grpSpPr>
        <p:sp>
          <p:nvSpPr>
            <p:cNvPr id="132" name="Oval 131">
              <a:extLst>
                <a:ext uri="{FF2B5EF4-FFF2-40B4-BE49-F238E27FC236}">
                  <a16:creationId xmlns:a16="http://schemas.microsoft.com/office/drawing/2014/main" id="{7A80BCD7-2C78-47C9-80FC-BCBAAE737411}"/>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Teardrop 132">
              <a:extLst>
                <a:ext uri="{FF2B5EF4-FFF2-40B4-BE49-F238E27FC236}">
                  <a16:creationId xmlns:a16="http://schemas.microsoft.com/office/drawing/2014/main" id="{00DA13F9-B2E8-486C-A377-B4621F8E8B25}"/>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4" name="Oval 133">
              <a:extLst>
                <a:ext uri="{FF2B5EF4-FFF2-40B4-BE49-F238E27FC236}">
                  <a16:creationId xmlns:a16="http://schemas.microsoft.com/office/drawing/2014/main" id="{4EA2B509-5B7B-4DC4-A049-96CE6FB900E1}"/>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5" name="Group 134">
            <a:extLst>
              <a:ext uri="{FF2B5EF4-FFF2-40B4-BE49-F238E27FC236}">
                <a16:creationId xmlns:a16="http://schemas.microsoft.com/office/drawing/2014/main" id="{3E5BEF19-5AF4-4055-A961-F8538A12A681}"/>
              </a:ext>
            </a:extLst>
          </p:cNvPr>
          <p:cNvGrpSpPr/>
          <p:nvPr/>
        </p:nvGrpSpPr>
        <p:grpSpPr>
          <a:xfrm flipH="1">
            <a:off x="6063774" y="3358550"/>
            <a:ext cx="230238" cy="346589"/>
            <a:chOff x="10083096" y="2851978"/>
            <a:chExt cx="756898" cy="1139398"/>
          </a:xfrm>
          <a:solidFill>
            <a:srgbClr val="00335B"/>
          </a:solidFill>
        </p:grpSpPr>
        <p:sp>
          <p:nvSpPr>
            <p:cNvPr id="136" name="Oval 135">
              <a:extLst>
                <a:ext uri="{FF2B5EF4-FFF2-40B4-BE49-F238E27FC236}">
                  <a16:creationId xmlns:a16="http://schemas.microsoft.com/office/drawing/2014/main" id="{1F7B1D87-8A68-4A64-B329-D3E6145B86CC}"/>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Teardrop 136">
              <a:extLst>
                <a:ext uri="{FF2B5EF4-FFF2-40B4-BE49-F238E27FC236}">
                  <a16:creationId xmlns:a16="http://schemas.microsoft.com/office/drawing/2014/main" id="{B5A2B9CD-0321-484F-A8B6-9B17D9DB12DF}"/>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38" name="Oval 137">
              <a:extLst>
                <a:ext uri="{FF2B5EF4-FFF2-40B4-BE49-F238E27FC236}">
                  <a16:creationId xmlns:a16="http://schemas.microsoft.com/office/drawing/2014/main" id="{17470E7C-D37D-4FC7-B78A-C17774D7ED51}"/>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39" name="Group 138">
            <a:extLst>
              <a:ext uri="{FF2B5EF4-FFF2-40B4-BE49-F238E27FC236}">
                <a16:creationId xmlns:a16="http://schemas.microsoft.com/office/drawing/2014/main" id="{7998BF77-DE49-453A-8B6C-6E871731A5C3}"/>
              </a:ext>
            </a:extLst>
          </p:cNvPr>
          <p:cNvGrpSpPr/>
          <p:nvPr/>
        </p:nvGrpSpPr>
        <p:grpSpPr>
          <a:xfrm flipH="1">
            <a:off x="6056825" y="3749625"/>
            <a:ext cx="230238" cy="346589"/>
            <a:chOff x="10083096" y="2851978"/>
            <a:chExt cx="756898" cy="1139398"/>
          </a:xfrm>
          <a:solidFill>
            <a:srgbClr val="00335B"/>
          </a:solidFill>
        </p:grpSpPr>
        <p:sp>
          <p:nvSpPr>
            <p:cNvPr id="140" name="Oval 139">
              <a:extLst>
                <a:ext uri="{FF2B5EF4-FFF2-40B4-BE49-F238E27FC236}">
                  <a16:creationId xmlns:a16="http://schemas.microsoft.com/office/drawing/2014/main" id="{74BBF94B-4111-4F1B-B2B5-32084BB9E956}"/>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Teardrop 140">
              <a:extLst>
                <a:ext uri="{FF2B5EF4-FFF2-40B4-BE49-F238E27FC236}">
                  <a16:creationId xmlns:a16="http://schemas.microsoft.com/office/drawing/2014/main" id="{A852955F-183F-4351-A5BE-8ACC1E36B844}"/>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2" name="Oval 141">
              <a:extLst>
                <a:ext uri="{FF2B5EF4-FFF2-40B4-BE49-F238E27FC236}">
                  <a16:creationId xmlns:a16="http://schemas.microsoft.com/office/drawing/2014/main" id="{8E314041-AA79-42E3-8CB4-0DBFF1CE113B}"/>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3" name="Group 142">
            <a:extLst>
              <a:ext uri="{FF2B5EF4-FFF2-40B4-BE49-F238E27FC236}">
                <a16:creationId xmlns:a16="http://schemas.microsoft.com/office/drawing/2014/main" id="{4C743B06-7BE8-4825-9A49-427CD2C047BA}"/>
              </a:ext>
            </a:extLst>
          </p:cNvPr>
          <p:cNvGrpSpPr/>
          <p:nvPr/>
        </p:nvGrpSpPr>
        <p:grpSpPr>
          <a:xfrm flipH="1">
            <a:off x="2185120" y="1620072"/>
            <a:ext cx="230238" cy="346589"/>
            <a:chOff x="10083096" y="2851978"/>
            <a:chExt cx="756898" cy="1139398"/>
          </a:xfrm>
          <a:solidFill>
            <a:srgbClr val="00335B"/>
          </a:solidFill>
        </p:grpSpPr>
        <p:sp>
          <p:nvSpPr>
            <p:cNvPr id="144" name="Oval 143">
              <a:extLst>
                <a:ext uri="{FF2B5EF4-FFF2-40B4-BE49-F238E27FC236}">
                  <a16:creationId xmlns:a16="http://schemas.microsoft.com/office/drawing/2014/main" id="{0151210E-25EE-49CE-8DBA-341FBFAAD851}"/>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Teardrop 144">
              <a:extLst>
                <a:ext uri="{FF2B5EF4-FFF2-40B4-BE49-F238E27FC236}">
                  <a16:creationId xmlns:a16="http://schemas.microsoft.com/office/drawing/2014/main" id="{8BC6A54D-0798-484C-AAF4-D767C3F47346}"/>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46" name="Oval 145">
              <a:extLst>
                <a:ext uri="{FF2B5EF4-FFF2-40B4-BE49-F238E27FC236}">
                  <a16:creationId xmlns:a16="http://schemas.microsoft.com/office/drawing/2014/main" id="{4C98D61F-BA16-4B69-A1C2-3C094A67E532}"/>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47" name="Group 146">
            <a:extLst>
              <a:ext uri="{FF2B5EF4-FFF2-40B4-BE49-F238E27FC236}">
                <a16:creationId xmlns:a16="http://schemas.microsoft.com/office/drawing/2014/main" id="{2B7BCCA4-1CE5-4BC8-A9FE-6EA94BB0B6AA}"/>
              </a:ext>
            </a:extLst>
          </p:cNvPr>
          <p:cNvGrpSpPr/>
          <p:nvPr/>
        </p:nvGrpSpPr>
        <p:grpSpPr>
          <a:xfrm flipH="1">
            <a:off x="3726087" y="3554374"/>
            <a:ext cx="230238" cy="346589"/>
            <a:chOff x="10083096" y="2851978"/>
            <a:chExt cx="756898" cy="1139398"/>
          </a:xfrm>
          <a:solidFill>
            <a:srgbClr val="00335B"/>
          </a:solidFill>
        </p:grpSpPr>
        <p:sp>
          <p:nvSpPr>
            <p:cNvPr id="148" name="Oval 147">
              <a:extLst>
                <a:ext uri="{FF2B5EF4-FFF2-40B4-BE49-F238E27FC236}">
                  <a16:creationId xmlns:a16="http://schemas.microsoft.com/office/drawing/2014/main" id="{BC04F031-8751-480C-B41A-AA33D0EF7F73}"/>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Teardrop 148">
              <a:extLst>
                <a:ext uri="{FF2B5EF4-FFF2-40B4-BE49-F238E27FC236}">
                  <a16:creationId xmlns:a16="http://schemas.microsoft.com/office/drawing/2014/main" id="{08D9229C-1815-42B6-9656-A71CE47141BC}"/>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0" name="Oval 149">
              <a:extLst>
                <a:ext uri="{FF2B5EF4-FFF2-40B4-BE49-F238E27FC236}">
                  <a16:creationId xmlns:a16="http://schemas.microsoft.com/office/drawing/2014/main" id="{E792DC92-5DBC-424A-B05C-0D6D9A890BBB}"/>
                </a:ext>
              </a:extLst>
            </p:cNvPr>
            <p:cNvSpPr/>
            <p:nvPr/>
          </p:nvSpPr>
          <p:spPr>
            <a:xfrm flipH="1">
              <a:off x="10213010" y="2981908"/>
              <a:ext cx="497068" cy="49705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grpSp>
        <p:nvGrpSpPr>
          <p:cNvPr id="155" name="Group 154">
            <a:extLst>
              <a:ext uri="{FF2B5EF4-FFF2-40B4-BE49-F238E27FC236}">
                <a16:creationId xmlns:a16="http://schemas.microsoft.com/office/drawing/2014/main" id="{B3696CF2-8BE6-42E2-89E4-A175C5B6E7EF}"/>
              </a:ext>
            </a:extLst>
          </p:cNvPr>
          <p:cNvGrpSpPr/>
          <p:nvPr/>
        </p:nvGrpSpPr>
        <p:grpSpPr>
          <a:xfrm flipH="1">
            <a:off x="3917089" y="3869108"/>
            <a:ext cx="230238" cy="346589"/>
            <a:chOff x="10083096" y="2851978"/>
            <a:chExt cx="756898" cy="1139398"/>
          </a:xfrm>
          <a:solidFill>
            <a:schemeClr val="accent4"/>
          </a:solidFill>
        </p:grpSpPr>
        <p:sp>
          <p:nvSpPr>
            <p:cNvPr id="156" name="Oval 155">
              <a:extLst>
                <a:ext uri="{FF2B5EF4-FFF2-40B4-BE49-F238E27FC236}">
                  <a16:creationId xmlns:a16="http://schemas.microsoft.com/office/drawing/2014/main" id="{398DF1A9-3792-4F1A-B2F0-AF41CA7B0EEC}"/>
                </a:ext>
              </a:extLst>
            </p:cNvPr>
            <p:cNvSpPr/>
            <p:nvPr/>
          </p:nvSpPr>
          <p:spPr>
            <a:xfrm>
              <a:off x="10222230" y="3836507"/>
              <a:ext cx="476250" cy="15486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Teardrop 156">
              <a:extLst>
                <a:ext uri="{FF2B5EF4-FFF2-40B4-BE49-F238E27FC236}">
                  <a16:creationId xmlns:a16="http://schemas.microsoft.com/office/drawing/2014/main" id="{059CCEC5-D3BB-4EB7-8A5B-73C63C9DC062}"/>
                </a:ext>
              </a:extLst>
            </p:cNvPr>
            <p:cNvSpPr/>
            <p:nvPr/>
          </p:nvSpPr>
          <p:spPr>
            <a:xfrm rot="13500000" flipH="1">
              <a:off x="10083087" y="2851987"/>
              <a:ext cx="756915" cy="756898"/>
            </a:xfrm>
            <a:prstGeom prst="teardrop">
              <a:avLst>
                <a:gd name="adj" fmla="val 134284"/>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58" name="Oval 157">
              <a:extLst>
                <a:ext uri="{FF2B5EF4-FFF2-40B4-BE49-F238E27FC236}">
                  <a16:creationId xmlns:a16="http://schemas.microsoft.com/office/drawing/2014/main" id="{D3A4DD88-0AAE-4A0A-9517-4F4F99084E0A}"/>
                </a:ext>
              </a:extLst>
            </p:cNvPr>
            <p:cNvSpPr/>
            <p:nvPr/>
          </p:nvSpPr>
          <p:spPr>
            <a:xfrm flipH="1">
              <a:off x="10213010" y="2981908"/>
              <a:ext cx="497068" cy="497056"/>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159" name="Oval 158">
            <a:extLst>
              <a:ext uri="{FF2B5EF4-FFF2-40B4-BE49-F238E27FC236}">
                <a16:creationId xmlns:a16="http://schemas.microsoft.com/office/drawing/2014/main" id="{BE79C377-2192-4ADB-860B-B06BCB5443C0}"/>
              </a:ext>
            </a:extLst>
          </p:cNvPr>
          <p:cNvSpPr/>
          <p:nvPr/>
        </p:nvSpPr>
        <p:spPr>
          <a:xfrm>
            <a:off x="3957893" y="3915420"/>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nvGrpSpPr>
          <p:cNvPr id="160" name="Group 159">
            <a:extLst>
              <a:ext uri="{FF2B5EF4-FFF2-40B4-BE49-F238E27FC236}">
                <a16:creationId xmlns:a16="http://schemas.microsoft.com/office/drawing/2014/main" id="{074AB673-AC82-409C-ACB4-289739FE0C26}"/>
              </a:ext>
            </a:extLst>
          </p:cNvPr>
          <p:cNvGrpSpPr/>
          <p:nvPr/>
        </p:nvGrpSpPr>
        <p:grpSpPr>
          <a:xfrm flipH="1">
            <a:off x="2927939" y="5992978"/>
            <a:ext cx="230238" cy="346589"/>
            <a:chOff x="10083096" y="2851978"/>
            <a:chExt cx="756898" cy="1139398"/>
          </a:xfrm>
          <a:solidFill>
            <a:schemeClr val="accent5"/>
          </a:solidFill>
        </p:grpSpPr>
        <p:sp>
          <p:nvSpPr>
            <p:cNvPr id="161" name="Oval 160">
              <a:extLst>
                <a:ext uri="{FF2B5EF4-FFF2-40B4-BE49-F238E27FC236}">
                  <a16:creationId xmlns:a16="http://schemas.microsoft.com/office/drawing/2014/main" id="{D6546A51-B38F-4746-87D2-8481B2B53238}"/>
                </a:ext>
              </a:extLst>
            </p:cNvPr>
            <p:cNvSpPr/>
            <p:nvPr/>
          </p:nvSpPr>
          <p:spPr>
            <a:xfrm>
              <a:off x="10222230" y="3836507"/>
              <a:ext cx="476250" cy="154869"/>
            </a:xfrm>
            <a:prstGeom prst="ellipse">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Teardrop 161">
              <a:extLst>
                <a:ext uri="{FF2B5EF4-FFF2-40B4-BE49-F238E27FC236}">
                  <a16:creationId xmlns:a16="http://schemas.microsoft.com/office/drawing/2014/main" id="{58776DE6-86CF-4267-855A-4020A525AFAE}"/>
                </a:ext>
              </a:extLst>
            </p:cNvPr>
            <p:cNvSpPr/>
            <p:nvPr/>
          </p:nvSpPr>
          <p:spPr>
            <a:xfrm rot="13500000" flipH="1">
              <a:off x="10083087" y="2851987"/>
              <a:ext cx="756915" cy="756898"/>
            </a:xfrm>
            <a:prstGeom prst="teardrop">
              <a:avLst>
                <a:gd name="adj" fmla="val 134284"/>
              </a:avLst>
            </a:prstGeom>
            <a:grpFill/>
            <a:ln w="1270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3" name="Oval 162">
              <a:extLst>
                <a:ext uri="{FF2B5EF4-FFF2-40B4-BE49-F238E27FC236}">
                  <a16:creationId xmlns:a16="http://schemas.microsoft.com/office/drawing/2014/main" id="{9BD5F831-1B38-4DD4-A0E0-C65DF46896AE}"/>
                </a:ext>
              </a:extLst>
            </p:cNvPr>
            <p:cNvSpPr/>
            <p:nvPr/>
          </p:nvSpPr>
          <p:spPr>
            <a:xfrm flipH="1">
              <a:off x="10213010" y="2981908"/>
              <a:ext cx="497068" cy="497056"/>
            </a:xfrm>
            <a:prstGeom prst="ellipse">
              <a:avLst/>
            </a:prstGeom>
            <a:grpFill/>
            <a:ln w="1270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164" name="Oval 163">
            <a:extLst>
              <a:ext uri="{FF2B5EF4-FFF2-40B4-BE49-F238E27FC236}">
                <a16:creationId xmlns:a16="http://schemas.microsoft.com/office/drawing/2014/main" id="{78EE8515-1BCC-482C-81D0-05DB55566969}"/>
              </a:ext>
            </a:extLst>
          </p:cNvPr>
          <p:cNvSpPr/>
          <p:nvPr/>
        </p:nvSpPr>
        <p:spPr>
          <a:xfrm>
            <a:off x="2975925" y="6038526"/>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5" name="TextBox 164">
            <a:extLst>
              <a:ext uri="{FF2B5EF4-FFF2-40B4-BE49-F238E27FC236}">
                <a16:creationId xmlns:a16="http://schemas.microsoft.com/office/drawing/2014/main" id="{69829CA6-FDCA-4510-823D-CA15649B188E}"/>
              </a:ext>
            </a:extLst>
          </p:cNvPr>
          <p:cNvSpPr txBox="1"/>
          <p:nvPr/>
        </p:nvSpPr>
        <p:spPr>
          <a:xfrm>
            <a:off x="9858965" y="5687838"/>
            <a:ext cx="2107549"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300" normalizeH="0" baseline="0" noProof="0">
                <a:ln>
                  <a:noFill/>
                </a:ln>
                <a:solidFill>
                  <a:srgbClr val="000000"/>
                </a:solidFill>
                <a:effectLst/>
                <a:uLnTx/>
                <a:uFillTx/>
                <a:latin typeface="Arial" panose="020B0604020202020204"/>
                <a:ea typeface="+mn-ea"/>
                <a:cs typeface="+mn-cs"/>
              </a:rPr>
              <a:t>THE LIVERPOOL ARENA</a:t>
            </a:r>
          </a:p>
        </p:txBody>
      </p:sp>
      <p:grpSp>
        <p:nvGrpSpPr>
          <p:cNvPr id="166" name="Group 165">
            <a:extLst>
              <a:ext uri="{FF2B5EF4-FFF2-40B4-BE49-F238E27FC236}">
                <a16:creationId xmlns:a16="http://schemas.microsoft.com/office/drawing/2014/main" id="{429543BF-3D64-41D4-8973-DA9482AEDC98}"/>
              </a:ext>
            </a:extLst>
          </p:cNvPr>
          <p:cNvGrpSpPr/>
          <p:nvPr/>
        </p:nvGrpSpPr>
        <p:grpSpPr>
          <a:xfrm flipH="1">
            <a:off x="9594501" y="5723938"/>
            <a:ext cx="230238" cy="346589"/>
            <a:chOff x="10083096" y="2851978"/>
            <a:chExt cx="756898" cy="1139398"/>
          </a:xfrm>
          <a:solidFill>
            <a:schemeClr val="accent5"/>
          </a:solidFill>
        </p:grpSpPr>
        <p:sp>
          <p:nvSpPr>
            <p:cNvPr id="167" name="Oval 166">
              <a:extLst>
                <a:ext uri="{FF2B5EF4-FFF2-40B4-BE49-F238E27FC236}">
                  <a16:creationId xmlns:a16="http://schemas.microsoft.com/office/drawing/2014/main" id="{D6AF20A6-88D8-4AAF-BD87-F96BB69C9066}"/>
                </a:ext>
              </a:extLst>
            </p:cNvPr>
            <p:cNvSpPr/>
            <p:nvPr/>
          </p:nvSpPr>
          <p:spPr>
            <a:xfrm>
              <a:off x="10222230" y="3836507"/>
              <a:ext cx="476250" cy="154869"/>
            </a:xfrm>
            <a:prstGeom prst="ellipse">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Teardrop 167">
              <a:extLst>
                <a:ext uri="{FF2B5EF4-FFF2-40B4-BE49-F238E27FC236}">
                  <a16:creationId xmlns:a16="http://schemas.microsoft.com/office/drawing/2014/main" id="{2DDF3DBB-2CB7-4061-AFEF-1C9642678D18}"/>
                </a:ext>
              </a:extLst>
            </p:cNvPr>
            <p:cNvSpPr/>
            <p:nvPr/>
          </p:nvSpPr>
          <p:spPr>
            <a:xfrm rot="13500000" flipH="1">
              <a:off x="10083087" y="2851987"/>
              <a:ext cx="756915" cy="756898"/>
            </a:xfrm>
            <a:prstGeom prst="teardrop">
              <a:avLst>
                <a:gd name="adj" fmla="val 134284"/>
              </a:avLst>
            </a:prstGeom>
            <a:grpFill/>
            <a:ln w="1270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69" name="Oval 168">
              <a:extLst>
                <a:ext uri="{FF2B5EF4-FFF2-40B4-BE49-F238E27FC236}">
                  <a16:creationId xmlns:a16="http://schemas.microsoft.com/office/drawing/2014/main" id="{21DBAD4A-307D-46D5-8932-654428216449}"/>
                </a:ext>
              </a:extLst>
            </p:cNvPr>
            <p:cNvSpPr/>
            <p:nvPr/>
          </p:nvSpPr>
          <p:spPr>
            <a:xfrm flipH="1">
              <a:off x="10213010" y="2981908"/>
              <a:ext cx="497068" cy="497056"/>
            </a:xfrm>
            <a:prstGeom prst="ellipse">
              <a:avLst/>
            </a:prstGeom>
            <a:grpFill/>
            <a:ln w="1270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sp>
        <p:nvSpPr>
          <p:cNvPr id="170" name="Oval 169">
            <a:extLst>
              <a:ext uri="{FF2B5EF4-FFF2-40B4-BE49-F238E27FC236}">
                <a16:creationId xmlns:a16="http://schemas.microsoft.com/office/drawing/2014/main" id="{05B7ED39-665B-40C6-944A-F990D2739E01}"/>
              </a:ext>
            </a:extLst>
          </p:cNvPr>
          <p:cNvSpPr/>
          <p:nvPr/>
        </p:nvSpPr>
        <p:spPr>
          <a:xfrm>
            <a:off x="9634536" y="5769486"/>
            <a:ext cx="151201" cy="151198"/>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27611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entagon 17"/>
          <p:cNvSpPr/>
          <p:nvPr/>
        </p:nvSpPr>
        <p:spPr>
          <a:xfrm rot="5400000">
            <a:off x="202248" y="185923"/>
            <a:ext cx="1677554" cy="1314289"/>
          </a:xfrm>
          <a:prstGeom prst="homePlat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7" name="Rectangle 36"/>
          <p:cNvSpPr/>
          <p:nvPr/>
        </p:nvSpPr>
        <p:spPr>
          <a:xfrm>
            <a:off x="4184044" y="1901833"/>
            <a:ext cx="190391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75000"/>
                </a:schemeClr>
              </a:solidFill>
              <a:effectLst/>
              <a:uLnTx/>
              <a:uFillTx/>
            </a:endParaRPr>
          </a:p>
        </p:txBody>
      </p:sp>
      <p:sp>
        <p:nvSpPr>
          <p:cNvPr id="39" name="Rectangle 38"/>
          <p:cNvSpPr/>
          <p:nvPr/>
        </p:nvSpPr>
        <p:spPr>
          <a:xfrm>
            <a:off x="8183882" y="1901833"/>
            <a:ext cx="185894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2" name="Rectangle 41"/>
          <p:cNvSpPr/>
          <p:nvPr/>
        </p:nvSpPr>
        <p:spPr>
          <a:xfrm>
            <a:off x="10129242" y="1901833"/>
            <a:ext cx="1897417"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0" name="Rectangle 39"/>
          <p:cNvSpPr/>
          <p:nvPr/>
        </p:nvSpPr>
        <p:spPr>
          <a:xfrm>
            <a:off x="216475" y="1901833"/>
            <a:ext cx="1900984" cy="4282565"/>
          </a:xfrm>
          <a:prstGeom prst="rect">
            <a:avLst/>
          </a:prstGeom>
          <a:solidFill>
            <a:srgbClr val="00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0" name="Content Placeholder 4"/>
          <p:cNvSpPr txBox="1">
            <a:spLocks/>
          </p:cNvSpPr>
          <p:nvPr/>
        </p:nvSpPr>
        <p:spPr>
          <a:xfrm>
            <a:off x="4054412" y="2649330"/>
            <a:ext cx="2221771"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+38%</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a:ln>
                  <a:noFill/>
                </a:ln>
                <a:solidFill>
                  <a:srgbClr val="737A76"/>
                </a:solidFill>
                <a:effectLst/>
                <a:uLnTx/>
                <a:uFillTx/>
                <a:latin typeface="Arial" panose="020B0604020202020204" pitchFamily="34" charset="0"/>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a:solidFill>
                  <a:srgbClr val="737A76"/>
                </a:solidFill>
                <a:latin typeface="Arial" panose="020B0604020202020204" pitchFamily="34" charset="0"/>
                <a:cs typeface="Arial" panose="020B0604020202020204" pitchFamily="34" charset="0"/>
              </a:rPr>
              <a:t>t</a:t>
            </a:r>
            <a:r>
              <a:rPr kumimoji="0" lang="en-US" sz="1200" b="0" i="0" u="none" strike="noStrike" kern="0" cap="none" spc="600" normalizeH="0" baseline="0" noProof="0">
                <a:ln>
                  <a:noFill/>
                </a:ln>
                <a:solidFill>
                  <a:srgbClr val="737A76"/>
                </a:solidFill>
                <a:effectLst/>
                <a:uLnTx/>
                <a:uFillTx/>
                <a:latin typeface="Arial" panose="020B0604020202020204" pitchFamily="34" charset="0"/>
                <a:cs typeface="Arial" panose="020B0604020202020204" pitchFamily="34" charset="0"/>
              </a:rPr>
              <a:t>o be</a:t>
            </a:r>
            <a:endParaRPr lang="en-US" sz="1200" kern="0" spc="600">
              <a:solidFill>
                <a:srgbClr val="737A76"/>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1400" kern="0" spc="600">
              <a:solidFill>
                <a:srgbClr val="737A76"/>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a:solidFill>
                  <a:srgbClr val="00335B"/>
                </a:solidFill>
                <a:latin typeface="Arial" panose="020B0604020202020204" pitchFamily="34" charset="0"/>
                <a:cs typeface="Arial" panose="020B0604020202020204" pitchFamily="34" charset="0"/>
              </a:rPr>
              <a:t>willing to travel long distances to visit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a:solidFill>
                  <a:srgbClr val="00335B"/>
                </a:solidFill>
                <a:latin typeface="Arial" panose="020B0604020202020204" pitchFamily="34" charset="0"/>
                <a:cs typeface="Arial" panose="020B0604020202020204" pitchFamily="34" charset="0"/>
              </a:rPr>
              <a:t>new attractions</a:t>
            </a:r>
            <a:endParaRPr kumimoji="0" lang="en-US" sz="1600" b="1" i="0" u="none" strike="noStrike" kern="0" cap="none" spc="600" normalizeH="0" baseline="0" noProof="0">
              <a:ln>
                <a:noFill/>
              </a:ln>
              <a:solidFill>
                <a:srgbClr val="00335B"/>
              </a:solidFill>
              <a:effectLst/>
              <a:uLnTx/>
              <a:uFillTx/>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en-GB"/>
              <a:t>THE EUROVISION AUDIENCE </a:t>
            </a:r>
          </a:p>
        </p:txBody>
      </p:sp>
      <p:sp>
        <p:nvSpPr>
          <p:cNvPr id="4" name="Text Placeholder 3">
            <a:extLst>
              <a:ext uri="{FF2B5EF4-FFF2-40B4-BE49-F238E27FC236}">
                <a16:creationId xmlns:a16="http://schemas.microsoft.com/office/drawing/2014/main" id="{2D513332-C88E-4245-A4A4-06E3819C2F89}"/>
              </a:ext>
            </a:extLst>
          </p:cNvPr>
          <p:cNvSpPr>
            <a:spLocks noGrp="1"/>
          </p:cNvSpPr>
          <p:nvPr>
            <p:ph type="body" sz="quarter" idx="13"/>
          </p:nvPr>
        </p:nvSpPr>
        <p:spPr/>
        <p:txBody>
          <a:bodyPr/>
          <a:lstStyle/>
          <a:p>
            <a:r>
              <a:rPr lang="en-GB">
                <a:solidFill>
                  <a:schemeClr val="bg1">
                    <a:lumMod val="50000"/>
                  </a:schemeClr>
                </a:solidFill>
              </a:rPr>
              <a:t>Source: YouGov Profiles 2022: Target audience are those who rate Eurovision positively on a 5-point scale vs Nat Rep </a:t>
            </a:r>
            <a:endParaRPr lang="en-US">
              <a:solidFill>
                <a:schemeClr val="bg1">
                  <a:lumMod val="50000"/>
                </a:schemeClr>
              </a:solidFill>
            </a:endParaRPr>
          </a:p>
        </p:txBody>
      </p:sp>
      <p:pic>
        <p:nvPicPr>
          <p:cNvPr id="7" name="Graphic 6" descr="Users with solid fill">
            <a:extLst>
              <a:ext uri="{FF2B5EF4-FFF2-40B4-BE49-F238E27FC236}">
                <a16:creationId xmlns:a16="http://schemas.microsoft.com/office/drawing/2014/main" id="{323D9A0B-3C1D-4F18-8E1D-C55441633F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4068" y="3441190"/>
            <a:ext cx="1010491" cy="1010491"/>
          </a:xfrm>
          <a:prstGeom prst="rect">
            <a:avLst/>
          </a:prstGeom>
        </p:spPr>
      </p:pic>
      <p:sp>
        <p:nvSpPr>
          <p:cNvPr id="21" name="Rectangle 20">
            <a:extLst>
              <a:ext uri="{FF2B5EF4-FFF2-40B4-BE49-F238E27FC236}">
                <a16:creationId xmlns:a16="http://schemas.microsoft.com/office/drawing/2014/main" id="{C9569ABB-55EA-4BAD-BDC6-3008A7F36609}"/>
              </a:ext>
            </a:extLst>
          </p:cNvPr>
          <p:cNvSpPr/>
          <p:nvPr/>
        </p:nvSpPr>
        <p:spPr>
          <a:xfrm>
            <a:off x="2185405" y="1901833"/>
            <a:ext cx="190391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75000"/>
                </a:schemeClr>
              </a:solidFill>
              <a:effectLst/>
              <a:uLnTx/>
              <a:uFillTx/>
            </a:endParaRPr>
          </a:p>
        </p:txBody>
      </p:sp>
      <p:sp>
        <p:nvSpPr>
          <p:cNvPr id="23" name="Content Placeholder 4">
            <a:extLst>
              <a:ext uri="{FF2B5EF4-FFF2-40B4-BE49-F238E27FC236}">
                <a16:creationId xmlns:a16="http://schemas.microsoft.com/office/drawing/2014/main" id="{CBBAA51E-D0B5-4530-ADDC-C964F1D33E3F}"/>
              </a:ext>
            </a:extLst>
          </p:cNvPr>
          <p:cNvSpPr txBox="1">
            <a:spLocks/>
          </p:cNvSpPr>
          <p:nvPr/>
        </p:nvSpPr>
        <p:spPr>
          <a:xfrm>
            <a:off x="2198319" y="2649330"/>
            <a:ext cx="1883522"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+76%</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a:ln>
                  <a:noFill/>
                </a:ln>
                <a:solidFill>
                  <a:srgbClr val="737A76"/>
                </a:solidFill>
                <a:effectLst/>
                <a:uLnTx/>
                <a:uFillTx/>
                <a:latin typeface="Arial" panose="020B0604020202020204" pitchFamily="34" charset="0"/>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a:solidFill>
                  <a:srgbClr val="737A76"/>
                </a:solidFill>
                <a:latin typeface="Arial" panose="020B0604020202020204" pitchFamily="34" charset="0"/>
                <a:cs typeface="Arial" panose="020B0604020202020204" pitchFamily="34" charset="0"/>
              </a:rPr>
              <a:t>t</a:t>
            </a:r>
            <a:r>
              <a:rPr kumimoji="0" lang="en-US" sz="1200" b="0" i="0" u="none" strike="noStrike" kern="0" cap="none" spc="600" normalizeH="0" baseline="0" noProof="0">
                <a:ln>
                  <a:noFill/>
                </a:ln>
                <a:solidFill>
                  <a:srgbClr val="737A76"/>
                </a:solidFill>
                <a:effectLst/>
                <a:uLnTx/>
                <a:uFillTx/>
                <a:latin typeface="Arial" panose="020B0604020202020204" pitchFamily="34" charset="0"/>
                <a:cs typeface="Arial" panose="020B0604020202020204" pitchFamily="34" charset="0"/>
              </a:rPr>
              <a:t>o say</a:t>
            </a:r>
            <a:endParaRPr lang="en-US" sz="1200" kern="0" spc="600">
              <a:solidFill>
                <a:srgbClr val="737A76"/>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1400" kern="0" spc="600">
              <a:solidFill>
                <a:srgbClr val="737A76"/>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a:solidFill>
                  <a:srgbClr val="00335B"/>
                </a:solidFill>
                <a:latin typeface="Arial" panose="020B0604020202020204" pitchFamily="34" charset="0"/>
                <a:cs typeface="Arial" panose="020B0604020202020204" pitchFamily="34" charset="0"/>
              </a:rPr>
              <a:t>‘I can’t resist expensive products’ </a:t>
            </a:r>
            <a:endParaRPr kumimoji="0" lang="en-US" sz="1600" b="1" i="0" u="none" strike="noStrike" kern="0" cap="none" spc="600" normalizeH="0" baseline="0" noProof="0">
              <a:ln>
                <a:noFill/>
              </a:ln>
              <a:solidFill>
                <a:srgbClr val="00335B"/>
              </a:solidFill>
              <a:effectLst/>
              <a:uLnTx/>
              <a:uFillTx/>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3331F927-5DD0-473D-946A-8CD8352D79F7}"/>
              </a:ext>
            </a:extLst>
          </p:cNvPr>
          <p:cNvSpPr/>
          <p:nvPr/>
        </p:nvSpPr>
        <p:spPr>
          <a:xfrm>
            <a:off x="6158744" y="1902790"/>
            <a:ext cx="190391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lumMod val="75000"/>
                </a:schemeClr>
              </a:solidFill>
              <a:effectLst/>
              <a:uLnTx/>
              <a:uFillTx/>
            </a:endParaRPr>
          </a:p>
        </p:txBody>
      </p:sp>
      <p:sp>
        <p:nvSpPr>
          <p:cNvPr id="19" name="Content Placeholder 4">
            <a:extLst>
              <a:ext uri="{FF2B5EF4-FFF2-40B4-BE49-F238E27FC236}">
                <a16:creationId xmlns:a16="http://schemas.microsoft.com/office/drawing/2014/main" id="{0C736EFE-94CE-489D-BC3F-5B3F2291BD0E}"/>
              </a:ext>
            </a:extLst>
          </p:cNvPr>
          <p:cNvSpPr txBox="1">
            <a:spLocks/>
          </p:cNvSpPr>
          <p:nvPr/>
        </p:nvSpPr>
        <p:spPr>
          <a:xfrm>
            <a:off x="6143192" y="2649330"/>
            <a:ext cx="1883522"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a:t>
            </a:r>
            <a:r>
              <a:rPr lang="en-US" sz="3600" b="1" kern="0" spc="-150">
                <a:solidFill>
                  <a:schemeClr val="tx1">
                    <a:lumMod val="95000"/>
                    <a:lumOff val="5000"/>
                  </a:schemeClr>
                </a:solidFill>
                <a:latin typeface="Arial" panose="020B0604020202020204" pitchFamily="34" charset="0"/>
                <a:cs typeface="Arial" panose="020B0604020202020204" pitchFamily="34" charset="0"/>
              </a:rPr>
              <a:t>129</a:t>
            </a:r>
            <a:r>
              <a:rPr kumimoji="0" lang="en-US" sz="3600" b="1" i="0" u="none" strike="noStrike" kern="0" cap="none" spc="-150" normalizeH="0" baseline="0" noProof="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a:ln>
                  <a:noFill/>
                </a:ln>
                <a:solidFill>
                  <a:srgbClr val="737A76"/>
                </a:solidFill>
                <a:effectLst/>
                <a:uLnTx/>
                <a:uFillTx/>
                <a:latin typeface="Arial" panose="020B0604020202020204" pitchFamily="34" charset="0"/>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a:solidFill>
                  <a:srgbClr val="737A76"/>
                </a:solidFill>
                <a:latin typeface="Arial" panose="020B0604020202020204" pitchFamily="34" charset="0"/>
                <a:cs typeface="Arial" panose="020B0604020202020204" pitchFamily="34" charset="0"/>
              </a:rPr>
              <a:t>t</a:t>
            </a:r>
            <a:r>
              <a:rPr kumimoji="0" lang="en-US" sz="1200" b="0" i="0" u="none" strike="noStrike" kern="0" cap="none" spc="600" normalizeH="0" baseline="0" noProof="0">
                <a:ln>
                  <a:noFill/>
                </a:ln>
                <a:solidFill>
                  <a:srgbClr val="737A76"/>
                </a:solidFill>
                <a:effectLst/>
                <a:uLnTx/>
                <a:uFillTx/>
                <a:latin typeface="Arial" panose="020B0604020202020204" pitchFamily="34" charset="0"/>
                <a:cs typeface="Arial" panose="020B0604020202020204" pitchFamily="34" charset="0"/>
              </a:rPr>
              <a:t>o have</a:t>
            </a:r>
            <a:endParaRPr lang="en-US" sz="1200" kern="0" spc="600">
              <a:solidFill>
                <a:srgbClr val="737A76"/>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1400" kern="0" spc="600">
              <a:solidFill>
                <a:srgbClr val="737A76"/>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a:solidFill>
                  <a:srgbClr val="00335B"/>
                </a:solidFill>
                <a:latin typeface="Arial" panose="020B0604020202020204" pitchFamily="34" charset="0"/>
                <a:cs typeface="Arial" panose="020B0604020202020204" pitchFamily="34" charset="0"/>
              </a:rPr>
              <a:t>taken four holidays in the last 12 months </a:t>
            </a:r>
            <a:endParaRPr kumimoji="0" lang="en-US" sz="1600" b="1" i="0" u="none" strike="noStrike" kern="0" cap="none" spc="600" normalizeH="0" baseline="0" noProof="0">
              <a:ln>
                <a:noFill/>
              </a:ln>
              <a:solidFill>
                <a:srgbClr val="00335B"/>
              </a:solidFill>
              <a:effectLst/>
              <a:uLnTx/>
              <a:uFillTx/>
              <a:latin typeface="Arial" panose="020B0604020202020204" pitchFamily="34" charset="0"/>
              <a:cs typeface="Arial" panose="020B0604020202020204" pitchFamily="34" charset="0"/>
            </a:endParaRPr>
          </a:p>
        </p:txBody>
      </p:sp>
      <p:sp>
        <p:nvSpPr>
          <p:cNvPr id="22" name="Content Placeholder 4">
            <a:extLst>
              <a:ext uri="{FF2B5EF4-FFF2-40B4-BE49-F238E27FC236}">
                <a16:creationId xmlns:a16="http://schemas.microsoft.com/office/drawing/2014/main" id="{39415B10-F3A0-4576-8164-A753769294E1}"/>
              </a:ext>
            </a:extLst>
          </p:cNvPr>
          <p:cNvSpPr txBox="1">
            <a:spLocks/>
          </p:cNvSpPr>
          <p:nvPr/>
        </p:nvSpPr>
        <p:spPr>
          <a:xfrm>
            <a:off x="8042266" y="2649330"/>
            <a:ext cx="2218503"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+70%</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a:ln>
                  <a:noFill/>
                </a:ln>
                <a:solidFill>
                  <a:srgbClr val="737A76"/>
                </a:solidFill>
                <a:effectLst/>
                <a:uLnTx/>
                <a:uFillTx/>
                <a:latin typeface="Arial" panose="020B0604020202020204" pitchFamily="34" charset="0"/>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a:solidFill>
                  <a:srgbClr val="737A76"/>
                </a:solidFill>
                <a:latin typeface="Arial" panose="020B0604020202020204" pitchFamily="34" charset="0"/>
                <a:cs typeface="Arial" panose="020B0604020202020204" pitchFamily="34" charset="0"/>
              </a:rPr>
              <a:t>t</a:t>
            </a:r>
            <a:r>
              <a:rPr kumimoji="0" lang="en-US" sz="1200" b="0" i="0" u="none" strike="noStrike" kern="0" cap="none" spc="600" normalizeH="0" baseline="0" noProof="0">
                <a:ln>
                  <a:noFill/>
                </a:ln>
                <a:solidFill>
                  <a:srgbClr val="737A76"/>
                </a:solidFill>
                <a:effectLst/>
                <a:uLnTx/>
                <a:uFillTx/>
                <a:latin typeface="Arial" panose="020B0604020202020204" pitchFamily="34" charset="0"/>
                <a:cs typeface="Arial" panose="020B0604020202020204" pitchFamily="34" charset="0"/>
              </a:rPr>
              <a:t>o</a:t>
            </a:r>
            <a:endParaRPr lang="en-US" sz="1200" kern="0" spc="600">
              <a:solidFill>
                <a:srgbClr val="737A76"/>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1400" kern="0" spc="600">
              <a:solidFill>
                <a:srgbClr val="737A76"/>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a:solidFill>
                  <a:srgbClr val="00335B"/>
                </a:solidFill>
                <a:latin typeface="Arial" panose="020B0604020202020204" pitchFamily="34" charset="0"/>
                <a:cs typeface="Arial" panose="020B0604020202020204" pitchFamily="34" charset="0"/>
              </a:rPr>
              <a:t>s</a:t>
            </a:r>
            <a:r>
              <a:rPr kumimoji="0" lang="en-US" sz="1600" b="1" i="0" u="none" strike="noStrike" kern="0" cap="none" spc="600" normalizeH="0" baseline="0" noProof="0">
                <a:ln>
                  <a:noFill/>
                </a:ln>
                <a:solidFill>
                  <a:srgbClr val="00335B"/>
                </a:solidFill>
                <a:effectLst/>
                <a:uLnTx/>
                <a:uFillTx/>
                <a:latin typeface="Arial" panose="020B0604020202020204" pitchFamily="34" charset="0"/>
                <a:cs typeface="Arial" panose="020B0604020202020204" pitchFamily="34" charset="0"/>
              </a:rPr>
              <a:t>eek activities which make great content for social media  </a:t>
            </a:r>
          </a:p>
        </p:txBody>
      </p:sp>
      <p:sp>
        <p:nvSpPr>
          <p:cNvPr id="25" name="Content Placeholder 4">
            <a:extLst>
              <a:ext uri="{FF2B5EF4-FFF2-40B4-BE49-F238E27FC236}">
                <a16:creationId xmlns:a16="http://schemas.microsoft.com/office/drawing/2014/main" id="{BDB72BFE-43B4-4DD2-A43E-39673B70D0C7}"/>
              </a:ext>
            </a:extLst>
          </p:cNvPr>
          <p:cNvSpPr txBox="1">
            <a:spLocks/>
          </p:cNvSpPr>
          <p:nvPr/>
        </p:nvSpPr>
        <p:spPr>
          <a:xfrm>
            <a:off x="10096140" y="2649330"/>
            <a:ext cx="2007802"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+61%</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a:ln>
                  <a:noFill/>
                </a:ln>
                <a:solidFill>
                  <a:srgbClr val="737A76"/>
                </a:solidFill>
                <a:effectLst/>
                <a:uLnTx/>
                <a:uFillTx/>
                <a:latin typeface="Arial" panose="020B0604020202020204" pitchFamily="34" charset="0"/>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a:solidFill>
                  <a:srgbClr val="737A76"/>
                </a:solidFill>
                <a:latin typeface="Arial" panose="020B0604020202020204" pitchFamily="34" charset="0"/>
                <a:cs typeface="Arial" panose="020B0604020202020204" pitchFamily="34" charset="0"/>
              </a:rPr>
              <a:t>t</a:t>
            </a:r>
            <a:r>
              <a:rPr kumimoji="0" lang="en-US" sz="1200" b="0" i="0" u="none" strike="noStrike" kern="0" cap="none" spc="600" normalizeH="0" baseline="0" noProof="0">
                <a:ln>
                  <a:noFill/>
                </a:ln>
                <a:solidFill>
                  <a:srgbClr val="737A76"/>
                </a:solidFill>
                <a:effectLst/>
                <a:uLnTx/>
                <a:uFillTx/>
                <a:latin typeface="Arial" panose="020B0604020202020204" pitchFamily="34" charset="0"/>
                <a:cs typeface="Arial" panose="020B0604020202020204" pitchFamily="34" charset="0"/>
              </a:rPr>
              <a:t>o</a:t>
            </a:r>
            <a:endParaRPr lang="en-US" sz="1200" kern="0" spc="600">
              <a:solidFill>
                <a:srgbClr val="737A76"/>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1400" kern="0" spc="600">
              <a:solidFill>
                <a:srgbClr val="737A76"/>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600" b="1" kern="0" spc="600">
                <a:solidFill>
                  <a:srgbClr val="00335B"/>
                </a:solidFill>
                <a:latin typeface="Arial" panose="020B0604020202020204" pitchFamily="34" charset="0"/>
                <a:cs typeface="Arial" panose="020B0604020202020204" pitchFamily="34" charset="0"/>
              </a:rPr>
              <a:t>eat snacks whilst waiting for something to start </a:t>
            </a:r>
            <a:endParaRPr kumimoji="0" lang="en-US" sz="1600" b="1" i="0" u="none" strike="noStrike" kern="0" cap="none" spc="600" normalizeH="0" baseline="0" noProof="0">
              <a:ln>
                <a:noFill/>
              </a:ln>
              <a:solidFill>
                <a:srgbClr val="00335B"/>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8171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indoor, several&#10;&#10;Description automatically generated">
            <a:extLst>
              <a:ext uri="{FF2B5EF4-FFF2-40B4-BE49-F238E27FC236}">
                <a16:creationId xmlns:a16="http://schemas.microsoft.com/office/drawing/2014/main" id="{ACF988B9-AB5C-46FE-BC57-D15E4F86BB1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061" r="19505"/>
          <a:stretch/>
        </p:blipFill>
        <p:spPr>
          <a:xfrm>
            <a:off x="886595" y="1559652"/>
            <a:ext cx="4934229" cy="4138624"/>
          </a:xfrm>
          <a:prstGeom prst="rect">
            <a:avLst/>
          </a:prstGeom>
        </p:spPr>
      </p:pic>
      <p:sp>
        <p:nvSpPr>
          <p:cNvPr id="20" name="Rectangle 19">
            <a:extLst>
              <a:ext uri="{FF2B5EF4-FFF2-40B4-BE49-F238E27FC236}">
                <a16:creationId xmlns:a16="http://schemas.microsoft.com/office/drawing/2014/main" id="{4AB762DE-3505-4CBF-9B89-58E1ECE6E094}"/>
              </a:ext>
            </a:extLst>
          </p:cNvPr>
          <p:cNvSpPr/>
          <p:nvPr/>
        </p:nvSpPr>
        <p:spPr>
          <a:xfrm>
            <a:off x="886595" y="1554066"/>
            <a:ext cx="4934229" cy="4155506"/>
          </a:xfrm>
          <a:prstGeom prst="rect">
            <a:avLst/>
          </a:prstGeom>
          <a:solidFill>
            <a:srgbClr val="2CA58D">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p:cNvSpPr/>
          <p:nvPr/>
        </p:nvSpPr>
        <p:spPr>
          <a:xfrm>
            <a:off x="9149533" y="1559652"/>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6AA92"/>
              </a:solidFill>
              <a:effectLst/>
              <a:uLnTx/>
              <a:uFillTx/>
              <a:latin typeface="Arial" panose="020B0604020202020204"/>
              <a:ea typeface="+mn-ea"/>
              <a:cs typeface="+mn-cs"/>
            </a:endParaRPr>
          </a:p>
        </p:txBody>
      </p:sp>
      <p:sp>
        <p:nvSpPr>
          <p:cNvPr id="37" name="Rectangle 36"/>
          <p:cNvSpPr/>
          <p:nvPr/>
        </p:nvSpPr>
        <p:spPr>
          <a:xfrm>
            <a:off x="6622906" y="3665639"/>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Rectangle 37"/>
          <p:cNvSpPr/>
          <p:nvPr/>
        </p:nvSpPr>
        <p:spPr>
          <a:xfrm>
            <a:off x="9148898" y="3665639"/>
            <a:ext cx="2381923" cy="2032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Rectangle 34"/>
          <p:cNvSpPr/>
          <p:nvPr/>
        </p:nvSpPr>
        <p:spPr>
          <a:xfrm>
            <a:off x="6729954" y="1567456"/>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p:cNvSpPr>
            <a:spLocks noGrp="1"/>
          </p:cNvSpPr>
          <p:nvPr>
            <p:ph type="title"/>
          </p:nvPr>
        </p:nvSpPr>
        <p:spPr/>
        <p:txBody>
          <a:bodyPr>
            <a:normAutofit/>
          </a:bodyPr>
          <a:lstStyle/>
          <a:p>
            <a:r>
              <a:rPr lang="en-US"/>
              <a:t>HEAVY OOH USERS</a:t>
            </a:r>
            <a:br>
              <a:rPr lang="en-US"/>
            </a:br>
            <a:endParaRPr lang="en-US"/>
          </a:p>
        </p:txBody>
      </p:sp>
      <p:sp>
        <p:nvSpPr>
          <p:cNvPr id="7" name="Text Placeholder 6"/>
          <p:cNvSpPr>
            <a:spLocks noGrp="1"/>
          </p:cNvSpPr>
          <p:nvPr>
            <p:ph type="body" sz="quarter" idx="13"/>
          </p:nvPr>
        </p:nvSpPr>
        <p:spPr/>
        <p:txBody>
          <a:bodyPr/>
          <a:lstStyle/>
          <a:p>
            <a:r>
              <a:rPr lang="en-GB">
                <a:solidFill>
                  <a:schemeClr val="bg1">
                    <a:lumMod val="50000"/>
                  </a:schemeClr>
                </a:solidFill>
              </a:rPr>
              <a:t>Source: YouGov Profiles 2022 – Audience defined as those who rate Eurovision positively on a 5-point scale vs Nat Rep  </a:t>
            </a:r>
          </a:p>
        </p:txBody>
      </p:sp>
      <p:sp>
        <p:nvSpPr>
          <p:cNvPr id="22" name="TextBox 21"/>
          <p:cNvSpPr txBox="1"/>
          <p:nvPr/>
        </p:nvSpPr>
        <p:spPr>
          <a:xfrm>
            <a:off x="6628710" y="4013035"/>
            <a:ext cx="2382558"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a:ln>
                  <a:noFill/>
                </a:ln>
                <a:solidFill>
                  <a:srgbClr val="169BB2"/>
                </a:solidFill>
                <a:effectLst/>
                <a:uLnTx/>
                <a:uFillTx/>
                <a:latin typeface="Arial" panose="020B0604020202020204"/>
                <a:ea typeface="+mn-ea"/>
                <a:cs typeface="+mn-cs"/>
              </a:rPr>
              <a:t>+100%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kern="0">
                <a:solidFill>
                  <a:srgbClr val="169BB2"/>
                </a:solidFill>
                <a:latin typeface="Arial" panose="020B0604020202020204"/>
              </a:rPr>
              <a:t>L</a:t>
            </a:r>
            <a:r>
              <a:rPr kumimoji="0" lang="en-GB" sz="2400" b="0" i="0" u="none" strike="noStrike" kern="0" cap="none" spc="0" normalizeH="0" baseline="0" noProof="0">
                <a:ln>
                  <a:noFill/>
                </a:ln>
                <a:solidFill>
                  <a:srgbClr val="169BB2"/>
                </a:solidFill>
                <a:effectLst/>
                <a:uLnTx/>
                <a:uFillTx/>
                <a:latin typeface="Arial" panose="020B0604020202020204"/>
                <a:ea typeface="+mn-ea"/>
                <a:cs typeface="+mn-cs"/>
              </a:rPr>
              <a:t>F digital</a:t>
            </a:r>
          </a:p>
        </p:txBody>
      </p:sp>
      <p:sp>
        <p:nvSpPr>
          <p:cNvPr id="39" name="TextBox 38"/>
          <p:cNvSpPr txBox="1"/>
          <p:nvPr/>
        </p:nvSpPr>
        <p:spPr>
          <a:xfrm>
            <a:off x="6626769" y="1993422"/>
            <a:ext cx="2381923"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a:ln>
                  <a:noFill/>
                </a:ln>
                <a:solidFill>
                  <a:schemeClr val="accent6"/>
                </a:solidFill>
                <a:effectLst/>
                <a:uLnTx/>
                <a:uFillTx/>
                <a:latin typeface="Arial" panose="020B0604020202020204"/>
                <a:ea typeface="+mn-ea"/>
                <a:cs typeface="+mn-cs"/>
              </a:rPr>
              <a:t>+131%</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kern="0">
                <a:solidFill>
                  <a:schemeClr val="accent6"/>
                </a:solidFill>
                <a:latin typeface="Arial" panose="020B0604020202020204"/>
              </a:rPr>
              <a:t>Supermarkets</a:t>
            </a:r>
            <a:endParaRPr kumimoji="0" lang="en-GB" sz="2400" b="0" i="0" u="none" strike="noStrike" kern="0" cap="none" spc="0" normalizeH="0" baseline="0" noProof="0">
              <a:ln>
                <a:noFill/>
              </a:ln>
              <a:solidFill>
                <a:schemeClr val="accent6"/>
              </a:solidFill>
              <a:effectLst/>
              <a:uLnTx/>
              <a:uFillTx/>
              <a:latin typeface="Arial" panose="020B0604020202020204"/>
              <a:ea typeface="+mn-ea"/>
              <a:cs typeface="+mn-cs"/>
            </a:endParaRPr>
          </a:p>
        </p:txBody>
      </p:sp>
      <p:sp>
        <p:nvSpPr>
          <p:cNvPr id="40" name="TextBox 39"/>
          <p:cNvSpPr txBox="1"/>
          <p:nvPr/>
        </p:nvSpPr>
        <p:spPr>
          <a:xfrm>
            <a:off x="8942556" y="1989773"/>
            <a:ext cx="236284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a:ln>
                  <a:noFill/>
                </a:ln>
                <a:solidFill>
                  <a:schemeClr val="accent3"/>
                </a:solidFill>
                <a:effectLst/>
                <a:uLnTx/>
                <a:uFillTx/>
                <a:latin typeface="Arial" panose="020B0604020202020204"/>
                <a:ea typeface="+mn-ea"/>
                <a:cs typeface="+mn-cs"/>
              </a:rPr>
              <a:t>+127%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a:ln>
                  <a:noFill/>
                </a:ln>
                <a:solidFill>
                  <a:schemeClr val="accent3"/>
                </a:solidFill>
                <a:effectLst/>
                <a:uLnTx/>
                <a:uFillTx/>
                <a:latin typeface="Arial" panose="020B0604020202020204"/>
                <a:ea typeface="+mn-ea"/>
                <a:cs typeface="+mn-cs"/>
              </a:rPr>
              <a:t>Malls</a:t>
            </a:r>
          </a:p>
        </p:txBody>
      </p:sp>
      <p:sp>
        <p:nvSpPr>
          <p:cNvPr id="42" name="TextBox 41"/>
          <p:cNvSpPr txBox="1"/>
          <p:nvPr/>
        </p:nvSpPr>
        <p:spPr>
          <a:xfrm>
            <a:off x="8938148" y="4028640"/>
            <a:ext cx="236284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a:ln>
                  <a:noFill/>
                </a:ln>
                <a:solidFill>
                  <a:schemeClr val="tx2"/>
                </a:solidFill>
                <a:effectLst/>
                <a:uLnTx/>
                <a:uFillTx/>
                <a:latin typeface="Arial" panose="020B0604020202020204"/>
                <a:ea typeface="+mn-ea"/>
                <a:cs typeface="+mn-cs"/>
              </a:rPr>
              <a:t>+77%</a:t>
            </a:r>
          </a:p>
          <a:p>
            <a:pPr lvl="0" algn="ctr">
              <a:defRPr/>
            </a:pPr>
            <a:r>
              <a:rPr lang="en-GB" sz="2400" kern="0">
                <a:solidFill>
                  <a:schemeClr val="tx2"/>
                </a:solidFill>
              </a:rPr>
              <a:t>SF digital</a:t>
            </a:r>
          </a:p>
        </p:txBody>
      </p:sp>
      <p:sp>
        <p:nvSpPr>
          <p:cNvPr id="28" name="Rectangle 27">
            <a:extLst>
              <a:ext uri="{FF2B5EF4-FFF2-40B4-BE49-F238E27FC236}">
                <a16:creationId xmlns:a16="http://schemas.microsoft.com/office/drawing/2014/main" id="{83A7F7E6-0F4C-40D1-9F9A-A38CF1CBD61C}"/>
              </a:ext>
            </a:extLst>
          </p:cNvPr>
          <p:cNvSpPr/>
          <p:nvPr/>
        </p:nvSpPr>
        <p:spPr>
          <a:xfrm>
            <a:off x="9035659" y="1567456"/>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6F10E2E6-AAC4-49FC-86EB-8455586DD150}"/>
              </a:ext>
            </a:extLst>
          </p:cNvPr>
          <p:cNvSpPr/>
          <p:nvPr/>
        </p:nvSpPr>
        <p:spPr>
          <a:xfrm>
            <a:off x="6729954" y="3705112"/>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0A21CDE2-4722-48F4-8692-CB8A86D5E637}"/>
              </a:ext>
            </a:extLst>
          </p:cNvPr>
          <p:cNvSpPr/>
          <p:nvPr/>
        </p:nvSpPr>
        <p:spPr>
          <a:xfrm>
            <a:off x="9035658" y="3705111"/>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Title 3">
            <a:extLst>
              <a:ext uri="{FF2B5EF4-FFF2-40B4-BE49-F238E27FC236}">
                <a16:creationId xmlns:a16="http://schemas.microsoft.com/office/drawing/2014/main" id="{1616650F-D7FF-4655-8884-078F7B4603C4}"/>
              </a:ext>
            </a:extLst>
          </p:cNvPr>
          <p:cNvSpPr txBox="1">
            <a:spLocks/>
          </p:cNvSpPr>
          <p:nvPr/>
        </p:nvSpPr>
        <p:spPr>
          <a:xfrm>
            <a:off x="999777" y="2778714"/>
            <a:ext cx="4922967" cy="1804149"/>
          </a:xfrm>
          <a:prstGeom prst="rect">
            <a:avLst/>
          </a:prstGeom>
          <a:no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8000" b="1">
                <a:solidFill>
                  <a:srgbClr val="FFFFFF"/>
                </a:solidFill>
                <a:latin typeface="Arial" panose="020B0604020202020204"/>
              </a:rPr>
              <a:t>+183</a:t>
            </a:r>
            <a:r>
              <a:rPr kumimoji="0" lang="en-GB" sz="8000" b="1" i="0" u="none" strike="noStrike" kern="1200" cap="none" spc="0" normalizeH="0" baseline="0" noProof="0">
                <a:ln>
                  <a:noFill/>
                </a:ln>
                <a:solidFill>
                  <a:srgbClr val="FFFFFF"/>
                </a:solidFill>
                <a:effectLst/>
                <a:uLnTx/>
                <a:uFillTx/>
                <a:latin typeface="Arial" panose="020B0604020202020204"/>
                <a:ea typeface="+mj-ea"/>
                <a:cs typeface="+mj-cs"/>
              </a:rPr>
              <a:t>%</a:t>
            </a:r>
          </a:p>
          <a:p>
            <a:pPr lvl="0" algn="ctr">
              <a:defRPr/>
            </a:pPr>
            <a:r>
              <a:rPr lang="en-GB" sz="2000" spc="600">
                <a:solidFill>
                  <a:schemeClr val="bg1"/>
                </a:solidFill>
              </a:rPr>
              <a:t>more likely to have heavy exposure to OOH advertising in rail stations</a:t>
            </a:r>
            <a:endParaRPr kumimoji="0" lang="en-GB" sz="2000" i="0" u="none" strike="noStrike" kern="1200" cap="none" spc="600" normalizeH="0" noProof="0">
              <a:ln>
                <a:noFill/>
              </a:ln>
              <a:solidFill>
                <a:prstClr val="white"/>
              </a:solidFill>
              <a:effectLst/>
              <a:uLnTx/>
              <a:uFillTx/>
              <a:latin typeface="Arial" panose="020B0604020202020204"/>
              <a:ea typeface="+mj-ea"/>
              <a:cs typeface="+mj-cs"/>
            </a:endParaRPr>
          </a:p>
        </p:txBody>
      </p:sp>
    </p:spTree>
    <p:extLst>
      <p:ext uri="{BB962C8B-B14F-4D97-AF65-F5344CB8AC3E}">
        <p14:creationId xmlns:p14="http://schemas.microsoft.com/office/powerpoint/2010/main" val="4265823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5" name="Picture Placeholder 14" descr="A picture containing text, building, outdoor, street&#10;&#10;Description automatically generated">
            <a:extLst>
              <a:ext uri="{FF2B5EF4-FFF2-40B4-BE49-F238E27FC236}">
                <a16:creationId xmlns:a16="http://schemas.microsoft.com/office/drawing/2014/main" id="{13437A8D-E1FA-4FC8-9CEE-50D7184D8BB6}"/>
              </a:ext>
            </a:extLst>
          </p:cNvPr>
          <p:cNvPicPr>
            <a:picLocks noGrp="1" noChangeAspect="1"/>
          </p:cNvPicPr>
          <p:nvPr>
            <p:ph type="pic" sz="quarter" idx="14"/>
          </p:nvPr>
        </p:nvPicPr>
        <p:blipFill rotWithShape="1">
          <a:blip r:embed="rId4" cstate="print">
            <a:extLst>
              <a:ext uri="{28A0092B-C50C-407E-A947-70E740481C1C}">
                <a14:useLocalDpi xmlns:a14="http://schemas.microsoft.com/office/drawing/2010/main" val="0"/>
              </a:ext>
            </a:extLst>
          </a:blip>
          <a:srcRect l="24997" r="24997"/>
          <a:stretch/>
        </p:blipFill>
        <p:spPr/>
      </p:pic>
      <p:sp>
        <p:nvSpPr>
          <p:cNvPr id="9" name="Title 8">
            <a:extLst>
              <a:ext uri="{FF2B5EF4-FFF2-40B4-BE49-F238E27FC236}">
                <a16:creationId xmlns:a16="http://schemas.microsoft.com/office/drawing/2014/main" id="{97C8E95F-A001-4806-B90E-9232697356CB}"/>
              </a:ext>
            </a:extLst>
          </p:cNvPr>
          <p:cNvSpPr>
            <a:spLocks noGrp="1"/>
          </p:cNvSpPr>
          <p:nvPr>
            <p:ph type="title"/>
          </p:nvPr>
        </p:nvSpPr>
        <p:spPr/>
        <p:txBody>
          <a:bodyPr/>
          <a:lstStyle/>
          <a:p>
            <a:r>
              <a:rPr lang="en-GB"/>
              <a:t>FAN BEHAVIOUR</a:t>
            </a:r>
            <a:br>
              <a:rPr lang="en-GB"/>
            </a:br>
            <a:r>
              <a:rPr lang="en-GB" sz="1800" b="0">
                <a:solidFill>
                  <a:schemeClr val="accent6"/>
                </a:solidFill>
              </a:rPr>
              <a:t>PRIMED BY OUT-OF-HOME</a:t>
            </a:r>
          </a:p>
        </p:txBody>
      </p:sp>
      <p:sp>
        <p:nvSpPr>
          <p:cNvPr id="3" name="Text Placeholder 2">
            <a:extLst>
              <a:ext uri="{FF2B5EF4-FFF2-40B4-BE49-F238E27FC236}">
                <a16:creationId xmlns:a16="http://schemas.microsoft.com/office/drawing/2014/main" id="{C7861067-55ED-0746-9BB8-BCCA72E02A84}"/>
              </a:ext>
            </a:extLst>
          </p:cNvPr>
          <p:cNvSpPr>
            <a:spLocks noGrp="1"/>
          </p:cNvSpPr>
          <p:nvPr>
            <p:ph type="body" sz="quarter" idx="13"/>
          </p:nvPr>
        </p:nvSpPr>
        <p:spPr/>
        <p:txBody>
          <a:bodyPr/>
          <a:lstStyle/>
          <a:p>
            <a:r>
              <a:rPr lang="en-US">
                <a:solidFill>
                  <a:schemeClr val="bg1">
                    <a:lumMod val="50000"/>
                  </a:schemeClr>
                </a:solidFill>
              </a:rPr>
              <a:t>Source: </a:t>
            </a:r>
            <a:r>
              <a:rPr lang="en-GB">
                <a:solidFill>
                  <a:schemeClr val="bg1">
                    <a:lumMod val="50000"/>
                  </a:schemeClr>
                </a:solidFill>
              </a:rPr>
              <a:t>YouGov Profiles 2022 – Audience defined as those who rate Eurovision positively on a 5-point scale vs Nat Rep *more likely to </a:t>
            </a:r>
            <a:endParaRPr lang="en-US">
              <a:solidFill>
                <a:schemeClr val="bg1">
                  <a:lumMod val="50000"/>
                </a:schemeClr>
              </a:solidFill>
            </a:endParaRPr>
          </a:p>
        </p:txBody>
      </p:sp>
      <p:sp>
        <p:nvSpPr>
          <p:cNvPr id="7" name="object 6">
            <a:extLst>
              <a:ext uri="{FF2B5EF4-FFF2-40B4-BE49-F238E27FC236}">
                <a16:creationId xmlns:a16="http://schemas.microsoft.com/office/drawing/2014/main" id="{7DFC1332-C716-5240-A25B-41508FC7D8B6}"/>
              </a:ext>
            </a:extLst>
          </p:cNvPr>
          <p:cNvSpPr txBox="1"/>
          <p:nvPr/>
        </p:nvSpPr>
        <p:spPr>
          <a:xfrm>
            <a:off x="695327" y="1989926"/>
            <a:ext cx="2331892" cy="1591461"/>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+84%</a:t>
            </a:r>
            <a:endParaRPr kumimoji="0" sz="6000" b="0" i="0" u="none" strike="noStrike" kern="1200" cap="none" spc="0" normalizeH="0" baseline="0" noProof="0" dirty="0">
              <a:ln>
                <a:noFill/>
              </a:ln>
              <a:solidFill>
                <a:srgbClr val="00335B"/>
              </a:solidFill>
              <a:effectLst/>
              <a:uLnTx/>
              <a:uFillTx/>
              <a:latin typeface="Arial"/>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400" b="0" i="0" u="none" strike="noStrike" kern="1200" cap="none" spc="35" normalizeH="0" baseline="0" noProof="0" dirty="0">
                <a:ln>
                  <a:noFill/>
                </a:ln>
                <a:solidFill>
                  <a:srgbClr val="000000"/>
                </a:solidFill>
                <a:effectLst/>
                <a:uLnTx/>
                <a:uFillTx/>
                <a:latin typeface="Arial"/>
                <a:ea typeface="+mn-ea"/>
                <a:cs typeface="Arial"/>
              </a:rPr>
              <a:t>COMMENT ON THINGS THEY’VE SEEN ON OOH VIA SOCIAL MEDIA</a:t>
            </a:r>
            <a:endParaRPr kumimoji="0" sz="1400" b="0" i="0" u="none" strike="noStrike" kern="1200" cap="none" spc="35" normalizeH="0" baseline="0" noProof="0" dirty="0">
              <a:ln>
                <a:noFill/>
              </a:ln>
              <a:solidFill>
                <a:srgbClr val="000000"/>
              </a:solidFill>
              <a:effectLst/>
              <a:uLnTx/>
              <a:uFillTx/>
              <a:latin typeface="Arial"/>
              <a:ea typeface="+mn-ea"/>
              <a:cs typeface="Arial"/>
            </a:endParaRPr>
          </a:p>
        </p:txBody>
      </p:sp>
      <p:sp>
        <p:nvSpPr>
          <p:cNvPr id="8" name="object 6">
            <a:extLst>
              <a:ext uri="{FF2B5EF4-FFF2-40B4-BE49-F238E27FC236}">
                <a16:creationId xmlns:a16="http://schemas.microsoft.com/office/drawing/2014/main" id="{6BCDB1B2-6C28-D741-B007-219795826ED7}"/>
              </a:ext>
            </a:extLst>
          </p:cNvPr>
          <p:cNvSpPr txBox="1"/>
          <p:nvPr/>
        </p:nvSpPr>
        <p:spPr>
          <a:xfrm>
            <a:off x="695328" y="3824657"/>
            <a:ext cx="2331892" cy="17581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+51%</a:t>
            </a:r>
            <a:endParaRPr kumimoji="0" sz="6000" b="1" i="0" u="none" strike="noStrike" kern="1200" cap="none" spc="45" normalizeH="0" baseline="0" noProof="0" dirty="0">
              <a:ln>
                <a:noFill/>
              </a:ln>
              <a:solidFill>
                <a:srgbClr val="00335B"/>
              </a:solidFill>
              <a:effectLst/>
              <a:uLnTx/>
              <a:uFillTx/>
              <a:latin typeface="Arial"/>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400" b="0" i="0" u="none" strike="noStrike" kern="1200" cap="none" spc="35" normalizeH="0" baseline="0" noProof="0" dirty="0">
                <a:ln>
                  <a:noFill/>
                </a:ln>
                <a:solidFill>
                  <a:srgbClr val="000000"/>
                </a:solidFill>
                <a:effectLst/>
                <a:uLnTx/>
                <a:uFillTx/>
                <a:latin typeface="Arial"/>
                <a:ea typeface="+mn-ea"/>
                <a:cs typeface="Arial"/>
              </a:rPr>
              <a:t>SEARCH FOR PRODUCTS/SERVICES VIA MOBILE AFTER SEEING OOH</a:t>
            </a:r>
          </a:p>
        </p:txBody>
      </p:sp>
      <p:sp>
        <p:nvSpPr>
          <p:cNvPr id="10" name="object 6">
            <a:extLst>
              <a:ext uri="{FF2B5EF4-FFF2-40B4-BE49-F238E27FC236}">
                <a16:creationId xmlns:a16="http://schemas.microsoft.com/office/drawing/2014/main" id="{00325EEA-C36B-4A28-9293-72FFB46853F2}"/>
              </a:ext>
            </a:extLst>
          </p:cNvPr>
          <p:cNvSpPr txBox="1"/>
          <p:nvPr/>
        </p:nvSpPr>
        <p:spPr>
          <a:xfrm>
            <a:off x="3582672" y="3824657"/>
            <a:ext cx="2229312" cy="1597938"/>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a:ln>
                  <a:noFill/>
                </a:ln>
                <a:solidFill>
                  <a:srgbClr val="00335B"/>
                </a:solidFill>
                <a:effectLst/>
                <a:uLnTx/>
                <a:uFillTx/>
                <a:latin typeface="Arial"/>
                <a:ea typeface="+mn-ea"/>
                <a:cs typeface="Arial"/>
              </a:rPr>
              <a:t>+44%</a:t>
            </a:r>
            <a:endParaRPr kumimoji="0" sz="6000" b="0" i="0" u="none" strike="noStrike" kern="1200" cap="none" spc="0" normalizeH="0" baseline="0" noProof="0">
              <a:ln>
                <a:noFill/>
              </a:ln>
              <a:solidFill>
                <a:srgbClr val="00335B"/>
              </a:solidFill>
              <a:effectLst/>
              <a:uLnTx/>
              <a:uFillTx/>
              <a:latin typeface="Arial"/>
              <a:ea typeface="+mn-ea"/>
              <a:cs typeface="Arial"/>
            </a:endParaRPr>
          </a:p>
          <a:p>
            <a:pPr lvl="0">
              <a:defRPr/>
            </a:pPr>
            <a:endParaRPr kumimoji="0" lang="en-GB" sz="700" b="0" i="0" u="none" strike="noStrike" kern="1200" cap="none" spc="35" normalizeH="0" baseline="0" noProof="0">
              <a:ln>
                <a:noFill/>
              </a:ln>
              <a:solidFill>
                <a:srgbClr val="000000"/>
              </a:solidFill>
              <a:effectLst/>
              <a:uLnTx/>
              <a:uFillTx/>
              <a:latin typeface="Arial"/>
              <a:ea typeface="+mn-ea"/>
              <a:cs typeface="Arial"/>
            </a:endParaRPr>
          </a:p>
          <a:p>
            <a:pPr lvl="0">
              <a:defRPr/>
            </a:pPr>
            <a:r>
              <a:rPr lang="en-GB" sz="1400"/>
              <a:t>TRUST OOH</a:t>
            </a:r>
          </a:p>
          <a:p>
            <a:pPr marL="12700" marR="70485" lvl="0" indent="0" algn="l" defTabSz="914400" rtl="0" eaLnBrk="1" fontAlgn="auto" latinLnBrk="0" hangingPunct="1">
              <a:lnSpc>
                <a:spcPts val="1280"/>
              </a:lnSpc>
              <a:spcBef>
                <a:spcPts val="1215"/>
              </a:spcBef>
              <a:spcAft>
                <a:spcPts val="0"/>
              </a:spcAft>
              <a:buClrTx/>
              <a:buSzTx/>
              <a:buFontTx/>
              <a:buNone/>
              <a:tabLst/>
              <a:defRPr/>
            </a:pPr>
            <a:endParaRPr kumimoji="0" sz="2000" b="0" i="0" u="none" strike="noStrike" kern="1200" cap="none" spc="35" normalizeH="0" baseline="0" noProof="0">
              <a:ln>
                <a:noFill/>
              </a:ln>
              <a:solidFill>
                <a:srgbClr val="000000"/>
              </a:solidFill>
              <a:effectLst/>
              <a:uLnTx/>
              <a:uFillTx/>
              <a:latin typeface="Arial"/>
              <a:ea typeface="+mn-ea"/>
              <a:cs typeface="Arial"/>
            </a:endParaRPr>
          </a:p>
        </p:txBody>
      </p:sp>
      <p:sp>
        <p:nvSpPr>
          <p:cNvPr id="11" name="object 6">
            <a:extLst>
              <a:ext uri="{FF2B5EF4-FFF2-40B4-BE49-F238E27FC236}">
                <a16:creationId xmlns:a16="http://schemas.microsoft.com/office/drawing/2014/main" id="{10D39133-BD78-4A25-8EDF-4B02103DF9BC}"/>
              </a:ext>
            </a:extLst>
          </p:cNvPr>
          <p:cNvSpPr txBox="1"/>
          <p:nvPr/>
        </p:nvSpPr>
        <p:spPr>
          <a:xfrm>
            <a:off x="3582671" y="1989926"/>
            <a:ext cx="2396788" cy="1591461"/>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+57%</a:t>
            </a:r>
            <a:endParaRPr kumimoji="0" sz="6000" b="1" i="0" u="none" strike="noStrike" kern="1200" cap="none" spc="45" normalizeH="0" baseline="0" noProof="0" dirty="0">
              <a:ln>
                <a:noFill/>
              </a:ln>
              <a:solidFill>
                <a:srgbClr val="00335B"/>
              </a:solidFill>
              <a:effectLst/>
              <a:uLnTx/>
              <a:uFillTx/>
              <a:latin typeface="Arial"/>
              <a:ea typeface="+mn-ea"/>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kumimoji="0" lang="en-GB" sz="1400" b="0" i="0" u="none" strike="noStrike" kern="1200" cap="none" spc="35" normalizeH="0" baseline="0" noProof="0" dirty="0">
                <a:ln>
                  <a:noFill/>
                </a:ln>
                <a:solidFill>
                  <a:srgbClr val="000000"/>
                </a:solidFill>
                <a:effectLst/>
                <a:uLnTx/>
                <a:uFillTx/>
                <a:latin typeface="Arial"/>
                <a:ea typeface="+mn-ea"/>
                <a:cs typeface="Arial"/>
              </a:rPr>
              <a:t>TALK TO FRIENDS /FAMILY ABOUT THINGS THEY’VE SEEN ON OOH</a:t>
            </a:r>
          </a:p>
        </p:txBody>
      </p:sp>
    </p:spTree>
    <p:extLst>
      <p:ext uri="{BB962C8B-B14F-4D97-AF65-F5344CB8AC3E}">
        <p14:creationId xmlns:p14="http://schemas.microsoft.com/office/powerpoint/2010/main" val="1387233160"/>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EB153BC-6A07-48AB-8782-3DF746BADFD7}"/>
              </a:ext>
            </a:extLst>
          </p:cNvPr>
          <p:cNvSpPr>
            <a:spLocks noGrp="1"/>
          </p:cNvSpPr>
          <p:nvPr>
            <p:ph type="title"/>
          </p:nvPr>
        </p:nvSpPr>
        <p:spPr/>
        <p:txBody>
          <a:bodyPr/>
          <a:lstStyle/>
          <a:p>
            <a:r>
              <a:rPr lang="en-GB"/>
              <a:t>TAP INTO CONTEXTUAL MOMENTS</a:t>
            </a:r>
          </a:p>
        </p:txBody>
      </p:sp>
      <p:sp>
        <p:nvSpPr>
          <p:cNvPr id="7" name="Text Placeholder 6">
            <a:extLst>
              <a:ext uri="{FF2B5EF4-FFF2-40B4-BE49-F238E27FC236}">
                <a16:creationId xmlns:a16="http://schemas.microsoft.com/office/drawing/2014/main" id="{17D9705D-F47D-4154-98DF-1F1392D11088}"/>
              </a:ext>
            </a:extLst>
          </p:cNvPr>
          <p:cNvSpPr>
            <a:spLocks noGrp="1"/>
          </p:cNvSpPr>
          <p:nvPr>
            <p:ph type="body" sz="quarter" idx="13"/>
          </p:nvPr>
        </p:nvSpPr>
        <p:spPr>
          <a:xfrm>
            <a:off x="695324" y="6308725"/>
            <a:ext cx="10801350" cy="360362"/>
          </a:xfrm>
        </p:spPr>
        <p:txBody>
          <a:bodyPr/>
          <a:lstStyle/>
          <a:p>
            <a:r>
              <a:rPr lang="en-GB">
                <a:solidFill>
                  <a:schemeClr val="bg1">
                    <a:lumMod val="50000"/>
                  </a:schemeClr>
                </a:solidFill>
              </a:rPr>
              <a:t>Source: The Moments of Truth 2020 </a:t>
            </a:r>
          </a:p>
        </p:txBody>
      </p:sp>
      <p:sp>
        <p:nvSpPr>
          <p:cNvPr id="10" name="Rectangle 9">
            <a:extLst>
              <a:ext uri="{FF2B5EF4-FFF2-40B4-BE49-F238E27FC236}">
                <a16:creationId xmlns:a16="http://schemas.microsoft.com/office/drawing/2014/main" id="{086B243B-5712-416E-B2D7-A87378289D94}"/>
              </a:ext>
            </a:extLst>
          </p:cNvPr>
          <p:cNvSpPr/>
          <p:nvPr/>
        </p:nvSpPr>
        <p:spPr>
          <a:xfrm>
            <a:off x="6270171" y="1677167"/>
            <a:ext cx="2499658" cy="900000"/>
          </a:xfrm>
          <a:prstGeom prst="rect">
            <a:avLst/>
          </a:prstGeom>
          <a:solidFill>
            <a:srgbClr val="F6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00" normalizeH="0" baseline="0" noProof="0">
                <a:ln>
                  <a:noFill/>
                </a:ln>
                <a:solidFill>
                  <a:srgbClr val="262626"/>
                </a:solidFill>
                <a:effectLst/>
                <a:uLnTx/>
                <a:uFillTx/>
                <a:latin typeface="Arial" panose="020B0604020202020204"/>
                <a:ea typeface="+mn-ea"/>
                <a:cs typeface="+mn-cs"/>
              </a:rPr>
              <a:t>NEUROSCIENCE</a:t>
            </a:r>
          </a:p>
        </p:txBody>
      </p:sp>
      <p:sp>
        <p:nvSpPr>
          <p:cNvPr id="11" name="Rectangle 10">
            <a:extLst>
              <a:ext uri="{FF2B5EF4-FFF2-40B4-BE49-F238E27FC236}">
                <a16:creationId xmlns:a16="http://schemas.microsoft.com/office/drawing/2014/main" id="{5C775B3B-C822-4843-BBBE-81CE1DCCF82E}"/>
              </a:ext>
            </a:extLst>
          </p:cNvPr>
          <p:cNvSpPr/>
          <p:nvPr/>
        </p:nvSpPr>
        <p:spPr>
          <a:xfrm>
            <a:off x="8997016" y="1677167"/>
            <a:ext cx="2499658" cy="900000"/>
          </a:xfrm>
          <a:prstGeom prst="rect">
            <a:avLst/>
          </a:prstGeom>
          <a:solidFill>
            <a:srgbClr val="00335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100" normalizeH="0" baseline="0" noProof="0">
                <a:ln>
                  <a:noFill/>
                </a:ln>
                <a:solidFill>
                  <a:srgbClr val="F6F3F1"/>
                </a:solidFill>
                <a:effectLst/>
                <a:uLnTx/>
                <a:uFillTx/>
                <a:latin typeface="Arial" panose="020B0604020202020204"/>
                <a:ea typeface="+mn-ea"/>
                <a:cs typeface="+mn-cs"/>
              </a:rPr>
              <a:t>+18%</a:t>
            </a:r>
          </a:p>
        </p:txBody>
      </p:sp>
      <p:sp>
        <p:nvSpPr>
          <p:cNvPr id="12" name="Rectangle 11">
            <a:extLst>
              <a:ext uri="{FF2B5EF4-FFF2-40B4-BE49-F238E27FC236}">
                <a16:creationId xmlns:a16="http://schemas.microsoft.com/office/drawing/2014/main" id="{84EE1925-F5EE-488E-AACC-F154239FA7E1}"/>
              </a:ext>
            </a:extLst>
          </p:cNvPr>
          <p:cNvSpPr/>
          <p:nvPr/>
        </p:nvSpPr>
        <p:spPr>
          <a:xfrm>
            <a:off x="6270171" y="2761504"/>
            <a:ext cx="2499658" cy="900000"/>
          </a:xfrm>
          <a:prstGeom prst="rect">
            <a:avLst/>
          </a:prstGeom>
          <a:solidFill>
            <a:srgbClr val="F6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00" normalizeH="0" baseline="0" noProof="0">
                <a:ln>
                  <a:noFill/>
                </a:ln>
                <a:solidFill>
                  <a:srgbClr val="262626"/>
                </a:solidFill>
                <a:effectLst/>
                <a:uLnTx/>
                <a:uFillTx/>
                <a:latin typeface="Arial" panose="020B0604020202020204"/>
                <a:ea typeface="+mn-ea"/>
                <a:cs typeface="+mn-cs"/>
              </a:rPr>
              <a:t>AD RECALL</a:t>
            </a:r>
          </a:p>
        </p:txBody>
      </p:sp>
      <p:sp>
        <p:nvSpPr>
          <p:cNvPr id="13" name="Rectangle 12">
            <a:extLst>
              <a:ext uri="{FF2B5EF4-FFF2-40B4-BE49-F238E27FC236}">
                <a16:creationId xmlns:a16="http://schemas.microsoft.com/office/drawing/2014/main" id="{0ED871EC-7C80-4147-95FB-33D28E4BFBC6}"/>
              </a:ext>
            </a:extLst>
          </p:cNvPr>
          <p:cNvSpPr/>
          <p:nvPr/>
        </p:nvSpPr>
        <p:spPr>
          <a:xfrm>
            <a:off x="8997016" y="2761504"/>
            <a:ext cx="2499658" cy="900000"/>
          </a:xfrm>
          <a:prstGeom prst="rect">
            <a:avLst/>
          </a:prstGeom>
          <a:solidFill>
            <a:srgbClr val="00335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100" normalizeH="0" baseline="0" noProof="0">
                <a:ln>
                  <a:noFill/>
                </a:ln>
                <a:solidFill>
                  <a:srgbClr val="F6F3F1"/>
                </a:solidFill>
                <a:effectLst/>
                <a:uLnTx/>
                <a:uFillTx/>
                <a:latin typeface="Arial" panose="020B0604020202020204"/>
                <a:ea typeface="+mn-ea"/>
                <a:cs typeface="+mn-cs"/>
              </a:rPr>
              <a:t>+17%</a:t>
            </a:r>
          </a:p>
        </p:txBody>
      </p:sp>
      <p:sp>
        <p:nvSpPr>
          <p:cNvPr id="14" name="Rectangle 13">
            <a:extLst>
              <a:ext uri="{FF2B5EF4-FFF2-40B4-BE49-F238E27FC236}">
                <a16:creationId xmlns:a16="http://schemas.microsoft.com/office/drawing/2014/main" id="{522BDE5B-9CA2-4E8E-ACEA-3DE877CE8FE4}"/>
              </a:ext>
            </a:extLst>
          </p:cNvPr>
          <p:cNvSpPr/>
          <p:nvPr/>
        </p:nvSpPr>
        <p:spPr>
          <a:xfrm>
            <a:off x="6270171" y="3855999"/>
            <a:ext cx="2499658" cy="900000"/>
          </a:xfrm>
          <a:prstGeom prst="rect">
            <a:avLst/>
          </a:prstGeom>
          <a:solidFill>
            <a:srgbClr val="F6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200" normalizeH="0" baseline="0" noProof="0">
                <a:ln>
                  <a:noFill/>
                </a:ln>
                <a:solidFill>
                  <a:srgbClr val="262626"/>
                </a:solidFill>
                <a:effectLst/>
                <a:uLnTx/>
                <a:uFillTx/>
                <a:latin typeface="Arial" panose="020B0604020202020204"/>
                <a:ea typeface="+mn-ea"/>
                <a:cs typeface="+mn-cs"/>
              </a:rPr>
              <a:t>SALES EFFECT</a:t>
            </a:r>
          </a:p>
        </p:txBody>
      </p:sp>
      <p:sp>
        <p:nvSpPr>
          <p:cNvPr id="15" name="Rectangle 14">
            <a:extLst>
              <a:ext uri="{FF2B5EF4-FFF2-40B4-BE49-F238E27FC236}">
                <a16:creationId xmlns:a16="http://schemas.microsoft.com/office/drawing/2014/main" id="{03EBFD08-C34F-4EB9-8C82-88183D5C813A}"/>
              </a:ext>
            </a:extLst>
          </p:cNvPr>
          <p:cNvSpPr/>
          <p:nvPr/>
        </p:nvSpPr>
        <p:spPr>
          <a:xfrm>
            <a:off x="8997016" y="3855999"/>
            <a:ext cx="2499658" cy="900000"/>
          </a:xfrm>
          <a:prstGeom prst="rect">
            <a:avLst/>
          </a:prstGeom>
          <a:solidFill>
            <a:srgbClr val="00335B"/>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100" normalizeH="0" baseline="0" noProof="0">
                <a:ln>
                  <a:noFill/>
                </a:ln>
                <a:solidFill>
                  <a:srgbClr val="F6F3F1"/>
                </a:solidFill>
                <a:effectLst/>
                <a:uLnTx/>
                <a:uFillTx/>
                <a:latin typeface="Arial" panose="020B0604020202020204"/>
                <a:ea typeface="+mn-ea"/>
                <a:cs typeface="+mn-cs"/>
              </a:rPr>
              <a:t>+16%</a:t>
            </a:r>
          </a:p>
        </p:txBody>
      </p:sp>
      <p:sp>
        <p:nvSpPr>
          <p:cNvPr id="16" name="Rectangle 15">
            <a:extLst>
              <a:ext uri="{FF2B5EF4-FFF2-40B4-BE49-F238E27FC236}">
                <a16:creationId xmlns:a16="http://schemas.microsoft.com/office/drawing/2014/main" id="{128A706D-0075-4BD1-9237-297DE1F8FC2A}"/>
              </a:ext>
            </a:extLst>
          </p:cNvPr>
          <p:cNvSpPr/>
          <p:nvPr/>
        </p:nvSpPr>
        <p:spPr>
          <a:xfrm>
            <a:off x="6630571" y="4900086"/>
            <a:ext cx="4398499" cy="1261884"/>
          </a:xfrm>
          <a:prstGeom prst="rect">
            <a:avLst/>
          </a:prstGeom>
        </p:spPr>
        <p:txBody>
          <a:bodyPr wrap="square">
            <a:spAutoFit/>
          </a:bodyPr>
          <a:lstStyle/>
          <a:p>
            <a:pPr lvl="0" algn="ctr">
              <a:defRPr/>
            </a:pPr>
            <a:r>
              <a:rPr lang="en-US" sz="4000" b="1" kern="0" spc="-150">
                <a:solidFill>
                  <a:srgbClr val="00335B"/>
                </a:solidFill>
                <a:latin typeface="Arial" panose="020B0604020202020204" pitchFamily="34" charset="0"/>
                <a:cs typeface="Arial" panose="020B0604020202020204" pitchFamily="34" charset="0"/>
              </a:rPr>
              <a:t>+17%</a:t>
            </a:r>
          </a:p>
          <a:p>
            <a:pPr lvl="0" algn="ctr">
              <a:defRPr/>
            </a:pPr>
            <a:r>
              <a:rPr lang="en-GB" kern="0" spc="600">
                <a:solidFill>
                  <a:srgbClr val="1C1C1C"/>
                </a:solidFill>
                <a:latin typeface="Arial" panose="020B0604020202020204" pitchFamily="34" charset="0"/>
                <a:cs typeface="Arial" panose="020B0604020202020204" pitchFamily="34" charset="0"/>
              </a:rPr>
              <a:t>uplift in Digital Out-of-Home Effectiveness</a:t>
            </a:r>
          </a:p>
        </p:txBody>
      </p:sp>
      <p:pic>
        <p:nvPicPr>
          <p:cNvPr id="6" name="Content Placeholder 5" descr="A picture containing tree, outdoor, street, rain&#10;&#10;Description automatically generated">
            <a:extLst>
              <a:ext uri="{FF2B5EF4-FFF2-40B4-BE49-F238E27FC236}">
                <a16:creationId xmlns:a16="http://schemas.microsoft.com/office/drawing/2014/main" id="{9B9FFE05-F48C-4F4E-B60D-AEA691464251}"/>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11590"/>
          <a:stretch/>
        </p:blipFill>
        <p:spPr>
          <a:xfrm>
            <a:off x="747955" y="1677168"/>
            <a:ext cx="5221288" cy="3078832"/>
          </a:xfrm>
        </p:spPr>
      </p:pic>
    </p:spTree>
    <p:extLst>
      <p:ext uri="{BB962C8B-B14F-4D97-AF65-F5344CB8AC3E}">
        <p14:creationId xmlns:p14="http://schemas.microsoft.com/office/powerpoint/2010/main" val="3520133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Calendar&#10;&#10;Description automatically generated with medium confidence">
            <a:extLst>
              <a:ext uri="{FF2B5EF4-FFF2-40B4-BE49-F238E27FC236}">
                <a16:creationId xmlns:a16="http://schemas.microsoft.com/office/drawing/2014/main" id="{51C966EA-2CF5-4B72-A9BC-1B117C84DE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5BAAD214-57F1-4458-8BF2-FB582CFFD472}"/>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713317"/>
            <a:ext cx="1243293" cy="358775"/>
          </a:xfrm>
          <a:prstGeom prst="rect">
            <a:avLst/>
          </a:prstGeom>
        </p:spPr>
      </p:pic>
      <p:sp>
        <p:nvSpPr>
          <p:cNvPr id="9" name="Title 3">
            <a:extLst>
              <a:ext uri="{FF2B5EF4-FFF2-40B4-BE49-F238E27FC236}">
                <a16:creationId xmlns:a16="http://schemas.microsoft.com/office/drawing/2014/main" id="{BEA66BE6-A40C-49C2-8EEC-20E16109DE6A}"/>
              </a:ext>
            </a:extLst>
          </p:cNvPr>
          <p:cNvSpPr>
            <a:spLocks noGrp="1"/>
          </p:cNvSpPr>
          <p:nvPr>
            <p:ph type="ctrTitle"/>
          </p:nvPr>
        </p:nvSpPr>
        <p:spPr>
          <a:xfrm>
            <a:off x="698500" y="5057775"/>
            <a:ext cx="10801350" cy="1800225"/>
          </a:xfrm>
        </p:spPr>
        <p:txBody>
          <a:bodyPr/>
          <a:lstStyle/>
          <a:p>
            <a:br>
              <a:rPr lang="en-GB" sz="3600"/>
            </a:br>
            <a:br>
              <a:rPr lang="en-GB" sz="2000"/>
            </a:br>
            <a:r>
              <a:rPr lang="en-GB" sz="2000" spc="300"/>
              <a:t>9</a:t>
            </a:r>
            <a:r>
              <a:rPr lang="en-GB" sz="2000" spc="300" baseline="30000"/>
              <a:t>TH </a:t>
            </a:r>
            <a:r>
              <a:rPr lang="en-GB" sz="2000" spc="300"/>
              <a:t>- 13</a:t>
            </a:r>
            <a:r>
              <a:rPr lang="en-GB" sz="2000" spc="300" baseline="30000"/>
              <a:t>TH</a:t>
            </a:r>
            <a:r>
              <a:rPr lang="en-GB" sz="2000" spc="300"/>
              <a:t> MAY 2023 </a:t>
            </a:r>
            <a:endParaRPr lang="en-GB" spc="300"/>
          </a:p>
        </p:txBody>
      </p:sp>
      <p:sp>
        <p:nvSpPr>
          <p:cNvPr id="2" name="AutoShape 2" descr="Back to school in a COVID-19 world - ACF Professionals">
            <a:extLst>
              <a:ext uri="{FF2B5EF4-FFF2-40B4-BE49-F238E27FC236}">
                <a16:creationId xmlns:a16="http://schemas.microsoft.com/office/drawing/2014/main" id="{F99AB742-7CD7-437A-AAFE-31CF8A5361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63507092"/>
      </p:ext>
    </p:extLst>
  </p:cSld>
  <p:clrMapOvr>
    <a:masterClrMapping/>
  </p:clrMapOvr>
</p:sld>
</file>

<file path=ppt/theme/theme1.xml><?xml version="1.0" encoding="utf-8"?>
<a:theme xmlns:a="http://schemas.openxmlformats.org/drawingml/2006/main" name="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2.xml><?xml version="1.0" encoding="utf-8"?>
<a:theme xmlns:a="http://schemas.openxmlformats.org/drawingml/2006/main" name="JCDecaux">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C46E6DA4-9F3B-4969-BDC3-2276530DFD18}" vid="{5B580318-33EC-4571-B2EE-75F4255E226C}"/>
    </a:ext>
  </a:extLst>
</a:theme>
</file>

<file path=ppt/theme/theme3.xml><?xml version="1.0" encoding="utf-8"?>
<a:theme xmlns:a="http://schemas.openxmlformats.org/drawingml/2006/main" name="2_JCDecaux_Theme_2018">
  <a:themeElements>
    <a:clrScheme name="UPFRONTS_TEMPLATE">
      <a:dk1>
        <a:srgbClr val="262626"/>
      </a:dk1>
      <a:lt1>
        <a:srgbClr val="FFFFFF"/>
      </a:lt1>
      <a:dk2>
        <a:srgbClr val="00335B"/>
      </a:dk2>
      <a:lt2>
        <a:srgbClr val="F6F3F1"/>
      </a:lt2>
      <a:accent1>
        <a:srgbClr val="00335B"/>
      </a:accent1>
      <a:accent2>
        <a:srgbClr val="169BB2"/>
      </a:accent2>
      <a:accent3>
        <a:srgbClr val="2CA58D"/>
      </a:accent3>
      <a:accent4>
        <a:srgbClr val="DB2B38"/>
      </a:accent4>
      <a:accent5>
        <a:srgbClr val="F3A712"/>
      </a:accent5>
      <a:accent6>
        <a:srgbClr val="00335B"/>
      </a:accent6>
      <a:hlink>
        <a:srgbClr val="04345A"/>
      </a:hlink>
      <a:folHlink>
        <a:srgbClr val="169B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aa58a9a-7717-4ad1-8e04-2edb3dcb4bd8" xsi:nil="true"/>
    <lcf76f155ced4ddcb4097134ff3c332f xmlns="346e40b5-83c8-4ce0-a044-4b2b877df6f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FDDBC98901D9F4C9DB6E6EC40CC2C1B" ma:contentTypeVersion="15" ma:contentTypeDescription="Create a new document." ma:contentTypeScope="" ma:versionID="afbd09b455d8374f61c6a9ec9b39b374">
  <xsd:schema xmlns:xsd="http://www.w3.org/2001/XMLSchema" xmlns:xs="http://www.w3.org/2001/XMLSchema" xmlns:p="http://schemas.microsoft.com/office/2006/metadata/properties" xmlns:ns2="346e40b5-83c8-4ce0-a044-4b2b877df6fa" xmlns:ns3="7aa58a9a-7717-4ad1-8e04-2edb3dcb4bd8" targetNamespace="http://schemas.microsoft.com/office/2006/metadata/properties" ma:root="true" ma:fieldsID="3b824ede5196c65a77e9feb6699afb7c" ns2:_="" ns3:_="">
    <xsd:import namespace="346e40b5-83c8-4ce0-a044-4b2b877df6fa"/>
    <xsd:import namespace="7aa58a9a-7717-4ad1-8e04-2edb3dcb4b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e40b5-83c8-4ce0-a044-4b2b877df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911e483-6062-4f87-9f45-5c8b03109d3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aa58a9a-7717-4ad1-8e04-2edb3dcb4bd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9817bb1-746c-4ee8-8255-347dc867d482}" ma:internalName="TaxCatchAll" ma:showField="CatchAllData" ma:web="7aa58a9a-7717-4ad1-8e04-2edb3dcb4b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15364C-53B8-40BA-8C11-6D8457B32E74}">
  <ds:schemaRefs>
    <ds:schemaRef ds:uri="http://schemas.microsoft.com/sharepoint/v3/contenttype/forms"/>
  </ds:schemaRefs>
</ds:datastoreItem>
</file>

<file path=customXml/itemProps2.xml><?xml version="1.0" encoding="utf-8"?>
<ds:datastoreItem xmlns:ds="http://schemas.openxmlformats.org/officeDocument/2006/customXml" ds:itemID="{20106CD2-E512-493C-BDF9-95D81750A551}">
  <ds:schemaRefs>
    <ds:schemaRef ds:uri="http://purl.org/dc/terms/"/>
    <ds:schemaRef ds:uri="http://schemas.microsoft.com/office/2006/documentManagement/types"/>
    <ds:schemaRef ds:uri="346e40b5-83c8-4ce0-a044-4b2b877df6fa"/>
    <ds:schemaRef ds:uri="http://purl.org/dc/dcmitype/"/>
    <ds:schemaRef ds:uri="http://schemas.openxmlformats.org/package/2006/metadata/core-properties"/>
    <ds:schemaRef ds:uri="7aa58a9a-7717-4ad1-8e04-2edb3dcb4bd8"/>
    <ds:schemaRef ds:uri="http://www.w3.org/XML/1998/namespace"/>
    <ds:schemaRef ds:uri="http://schemas.microsoft.com/office/infopath/2007/PartnerControl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5D8E8BCC-736A-442D-9751-6024319D80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6e40b5-83c8-4ce0-a044-4b2b877df6fa"/>
    <ds:schemaRef ds:uri="7aa58a9a-7717-4ad1-8e04-2edb3dcb4b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TotalTime>
  <Words>1090</Words>
  <Application>Microsoft Office PowerPoint</Application>
  <PresentationFormat>Widescreen</PresentationFormat>
  <Paragraphs>170</Paragraphs>
  <Slides>14</Slides>
  <Notes>13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14</vt:i4>
      </vt:variant>
    </vt:vector>
  </HeadingPairs>
  <TitlesOfParts>
    <vt:vector size="25" baseType="lpstr">
      <vt:lpstr>Arial</vt:lpstr>
      <vt:lpstr>Arial</vt:lpstr>
      <vt:lpstr>Calibri</vt:lpstr>
      <vt:lpstr>Century Gothic Regular</vt:lpstr>
      <vt:lpstr>gotham-book</vt:lpstr>
      <vt:lpstr>inherit</vt:lpstr>
      <vt:lpstr>ProximaNova</vt:lpstr>
      <vt:lpstr>Roboto</vt:lpstr>
      <vt:lpstr>1 - JCDecaux</vt:lpstr>
      <vt:lpstr>JCDecaux</vt:lpstr>
      <vt:lpstr>2_JCDecaux_Theme_2018</vt:lpstr>
      <vt:lpstr>  9TH - 13TH MAY 2023 </vt:lpstr>
      <vt:lpstr>PowerPoint Presentation</vt:lpstr>
      <vt:lpstr>EUROVISION 2023 </vt:lpstr>
      <vt:lpstr>THE SCHEDULE IN MAY 2023  </vt:lpstr>
      <vt:lpstr>PowerPoint Presentation</vt:lpstr>
      <vt:lpstr>A SOCIAL MEDIA DOMINATION #EUROVISION2022</vt:lpstr>
      <vt:lpstr>PowerPoint Presentation</vt:lpstr>
      <vt:lpstr>LIVERPOOL</vt:lpstr>
      <vt:lpstr>PowerPoint Presentation</vt:lpstr>
      <vt:lpstr>THE EUROVISION AUDIENCE </vt:lpstr>
      <vt:lpstr>HEAVY OOH USERS </vt:lpstr>
      <vt:lpstr>FAN BEHAVIOUR PRIMED BY OUT-OF-HOME</vt:lpstr>
      <vt:lpstr>TAP INTO CONTEXTUAL MOMENTS</vt:lpstr>
      <vt:lpstr>  9TH - 13TH MAY 2023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IN OUR STEP  AUTOMOTIVE FOCUS</dc:title>
  <dc:creator>Hensey, Sinead</dc:creator>
  <cp:lastModifiedBy>MICHAEL-WILSON, Hannah</cp:lastModifiedBy>
  <cp:revision>8</cp:revision>
  <dcterms:created xsi:type="dcterms:W3CDTF">2021-02-03T15:00:31Z</dcterms:created>
  <dcterms:modified xsi:type="dcterms:W3CDTF">2022-11-24T16:15:19Z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0x0101003FDDBC98901D9F4C9DB6E6EC40CC2C1B</vt:lpwstr>
  </property>
  <property fmtid="{D5CDD505-2E9C-101B-9397-08002B2CF9AE}" pid="3" name="MediaServiceImageTags">
    <vt:lpwstr/>
  </property>
</Properties>
</file>