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2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3.xml" ContentType="application/vnd.openxmlformats-officedocument.theme+xml"/>
  <Override PartName="/ppt/slideLayouts/slideLayout16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2" r:id="rId4"/>
    <p:sldMasterId id="2147483884" r:id="rId5"/>
    <p:sldMasterId id="2147483959" r:id="rId6"/>
    <p:sldMasterId id="2147483800" r:id="rId7"/>
  </p:sldMasterIdLst>
  <p:notesMasterIdLst>
    <p:notesMasterId r:id="rId19"/>
  </p:notesMasterIdLst>
  <p:sldIdLst>
    <p:sldId id="2144445211" r:id="rId8"/>
    <p:sldId id="459" r:id="rId9"/>
    <p:sldId id="460" r:id="rId10"/>
    <p:sldId id="2144445226" r:id="rId11"/>
    <p:sldId id="2144445202" r:id="rId12"/>
    <p:sldId id="2144445207" r:id="rId13"/>
    <p:sldId id="2144445220" r:id="rId14"/>
    <p:sldId id="2144445222" r:id="rId15"/>
    <p:sldId id="2144445223" r:id="rId16"/>
    <p:sldId id="2144445219" r:id="rId17"/>
    <p:sldId id="214444521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nead Hensey" initials="SH" lastIdx="1" clrIdx="0">
    <p:extLst>
      <p:ext uri="{19B8F6BF-5375-455C-9EA6-DF929625EA0E}">
        <p15:presenceInfo xmlns:p15="http://schemas.microsoft.com/office/powerpoint/2012/main" userId="Sinead Hense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40"/>
    <a:srgbClr val="F9D7C3"/>
    <a:srgbClr val="00335B"/>
    <a:srgbClr val="2CA58D"/>
    <a:srgbClr val="DB2B38"/>
    <a:srgbClr val="737A76"/>
    <a:srgbClr val="169BB2"/>
    <a:srgbClr val="C7C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9" autoAdjust="0"/>
    <p:restoredTop sz="81990" autoAdjust="0"/>
  </p:normalViewPr>
  <p:slideViewPr>
    <p:cSldViewPr snapToGrid="0" snapToObjects="1">
      <p:cViewPr varScale="1">
        <p:scale>
          <a:sx n="86" d="100"/>
          <a:sy n="86" d="100"/>
        </p:scale>
        <p:origin x="3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allah, Hanaadi" userId="1a71bf57-7b09-42aa-8cc9-08e439a8b1b8" providerId="ADAL" clId="{60E60032-CC3A-47BE-8A44-FD2672D31A76}"/>
    <pc:docChg chg="undo redo custSel addSld delSld modSld sldOrd addMainMaster delMainMaster modMainMaster">
      <pc:chgData name="Abdallah, Hanaadi" userId="1a71bf57-7b09-42aa-8cc9-08e439a8b1b8" providerId="ADAL" clId="{60E60032-CC3A-47BE-8A44-FD2672D31A76}" dt="2022-07-14T11:22:12.232" v="3325" actId="20577"/>
      <pc:docMkLst>
        <pc:docMk/>
      </pc:docMkLst>
      <pc:sldChg chg="modSp del mod">
        <pc:chgData name="Abdallah, Hanaadi" userId="1a71bf57-7b09-42aa-8cc9-08e439a8b1b8" providerId="ADAL" clId="{60E60032-CC3A-47BE-8A44-FD2672D31A76}" dt="2022-07-12T10:21:46.752" v="1598" actId="47"/>
        <pc:sldMkLst>
          <pc:docMk/>
          <pc:sldMk cId="1387233160" sldId="282"/>
        </pc:sldMkLst>
        <pc:spChg chg="mod">
          <ac:chgData name="Abdallah, Hanaadi" userId="1a71bf57-7b09-42aa-8cc9-08e439a8b1b8" providerId="ADAL" clId="{60E60032-CC3A-47BE-8A44-FD2672D31A76}" dt="2022-07-12T09:48:59.474" v="1005" actId="1076"/>
          <ac:spMkLst>
            <pc:docMk/>
            <pc:sldMk cId="1387233160" sldId="282"/>
            <ac:spMk id="7" creationId="{7DFC1332-C716-5240-A25B-41508FC7D8B6}"/>
          </ac:spMkLst>
        </pc:spChg>
      </pc:sldChg>
      <pc:sldChg chg="modSp mod modNotesTx">
        <pc:chgData name="Abdallah, Hanaadi" userId="1a71bf57-7b09-42aa-8cc9-08e439a8b1b8" providerId="ADAL" clId="{60E60032-CC3A-47BE-8A44-FD2672D31A76}" dt="2022-07-14T11:22:12.232" v="3325" actId="20577"/>
        <pc:sldMkLst>
          <pc:docMk/>
          <pc:sldMk cId="2533055578" sldId="459"/>
        </pc:sldMkLst>
        <pc:spChg chg="mod">
          <ac:chgData name="Abdallah, Hanaadi" userId="1a71bf57-7b09-42aa-8cc9-08e439a8b1b8" providerId="ADAL" clId="{60E60032-CC3A-47BE-8A44-FD2672D31A76}" dt="2022-07-11T23:10:51.634" v="16" actId="20577"/>
          <ac:spMkLst>
            <pc:docMk/>
            <pc:sldMk cId="2533055578" sldId="459"/>
            <ac:spMk id="9" creationId="{00000000-0000-0000-0000-000000000000}"/>
          </ac:spMkLst>
        </pc:spChg>
        <pc:spChg chg="mod">
          <ac:chgData name="Abdallah, Hanaadi" userId="1a71bf57-7b09-42aa-8cc9-08e439a8b1b8" providerId="ADAL" clId="{60E60032-CC3A-47BE-8A44-FD2672D31A76}" dt="2022-07-11T23:11:38.519" v="18" actId="1076"/>
          <ac:spMkLst>
            <pc:docMk/>
            <pc:sldMk cId="2533055578" sldId="459"/>
            <ac:spMk id="10" creationId="{00000000-0000-0000-0000-000000000000}"/>
          </ac:spMkLst>
        </pc:spChg>
      </pc:sldChg>
      <pc:sldChg chg="modSp mod modNotesTx">
        <pc:chgData name="Abdallah, Hanaadi" userId="1a71bf57-7b09-42aa-8cc9-08e439a8b1b8" providerId="ADAL" clId="{60E60032-CC3A-47BE-8A44-FD2672D31A76}" dt="2022-07-14T11:19:38.813" v="3320" actId="1076"/>
        <pc:sldMkLst>
          <pc:docMk/>
          <pc:sldMk cId="1171520902" sldId="460"/>
        </pc:sldMkLst>
        <pc:spChg chg="mod">
          <ac:chgData name="Abdallah, Hanaadi" userId="1a71bf57-7b09-42aa-8cc9-08e439a8b1b8" providerId="ADAL" clId="{60E60032-CC3A-47BE-8A44-FD2672D31A76}" dt="2022-07-14T09:47:40.709" v="3105" actId="1076"/>
          <ac:spMkLst>
            <pc:docMk/>
            <pc:sldMk cId="1171520902" sldId="460"/>
            <ac:spMk id="6" creationId="{3C7ED851-E0A6-4A90-8BC2-80F9DE2675E9}"/>
          </ac:spMkLst>
        </pc:spChg>
        <pc:spChg chg="mod">
          <ac:chgData name="Abdallah, Hanaadi" userId="1a71bf57-7b09-42aa-8cc9-08e439a8b1b8" providerId="ADAL" clId="{60E60032-CC3A-47BE-8A44-FD2672D31A76}" dt="2022-07-14T11:19:38.813" v="3320" actId="1076"/>
          <ac:spMkLst>
            <pc:docMk/>
            <pc:sldMk cId="1171520902" sldId="460"/>
            <ac:spMk id="8" creationId="{07822098-0495-454B-9C1E-AD7A367EC7B0}"/>
          </ac:spMkLst>
        </pc:spChg>
        <pc:graphicFrameChg chg="mod">
          <ac:chgData name="Abdallah, Hanaadi" userId="1a71bf57-7b09-42aa-8cc9-08e439a8b1b8" providerId="ADAL" clId="{60E60032-CC3A-47BE-8A44-FD2672D31A76}" dt="2022-07-14T11:19:38.797" v="3319" actId="1076"/>
          <ac:graphicFrameMkLst>
            <pc:docMk/>
            <pc:sldMk cId="1171520902" sldId="460"/>
            <ac:graphicFrameMk id="11" creationId="{7CCC2073-DF8D-442C-B09C-83952974417A}"/>
          </ac:graphicFrameMkLst>
        </pc:graphicFrameChg>
        <pc:picChg chg="mod">
          <ac:chgData name="Abdallah, Hanaadi" userId="1a71bf57-7b09-42aa-8cc9-08e439a8b1b8" providerId="ADAL" clId="{60E60032-CC3A-47BE-8A44-FD2672D31A76}" dt="2022-07-14T09:47:39.870" v="3104" actId="14100"/>
          <ac:picMkLst>
            <pc:docMk/>
            <pc:sldMk cId="1171520902" sldId="460"/>
            <ac:picMk id="24" creationId="{0BE5DEF6-16FB-47D3-87A9-4096D7B97BE9}"/>
          </ac:picMkLst>
        </pc:picChg>
      </pc:sldChg>
      <pc:sldChg chg="del">
        <pc:chgData name="Abdallah, Hanaadi" userId="1a71bf57-7b09-42aa-8cc9-08e439a8b1b8" providerId="ADAL" clId="{60E60032-CC3A-47BE-8A44-FD2672D31A76}" dt="2022-07-13T10:33:52.347" v="2764" actId="47"/>
        <pc:sldMkLst>
          <pc:docMk/>
          <pc:sldMk cId="3728589982" sldId="2144445198"/>
        </pc:sldMkLst>
      </pc:sldChg>
      <pc:sldChg chg="del">
        <pc:chgData name="Abdallah, Hanaadi" userId="1a71bf57-7b09-42aa-8cc9-08e439a8b1b8" providerId="ADAL" clId="{60E60032-CC3A-47BE-8A44-FD2672D31A76}" dt="2022-07-13T09:15:34.771" v="2390" actId="47"/>
        <pc:sldMkLst>
          <pc:docMk/>
          <pc:sldMk cId="867882242" sldId="2144445199"/>
        </pc:sldMkLst>
      </pc:sldChg>
      <pc:sldChg chg="del">
        <pc:chgData name="Abdallah, Hanaadi" userId="1a71bf57-7b09-42aa-8cc9-08e439a8b1b8" providerId="ADAL" clId="{60E60032-CC3A-47BE-8A44-FD2672D31A76}" dt="2022-07-13T08:36:38.931" v="1952" actId="47"/>
        <pc:sldMkLst>
          <pc:docMk/>
          <pc:sldMk cId="4068565657" sldId="2144445200"/>
        </pc:sldMkLst>
      </pc:sldChg>
      <pc:sldChg chg="modSp del mod">
        <pc:chgData name="Abdallah, Hanaadi" userId="1a71bf57-7b09-42aa-8cc9-08e439a8b1b8" providerId="ADAL" clId="{60E60032-CC3A-47BE-8A44-FD2672D31A76}" dt="2022-07-14T10:21:22.112" v="3179" actId="2696"/>
        <pc:sldMkLst>
          <pc:docMk/>
          <pc:sldMk cId="3444943558" sldId="2144445201"/>
        </pc:sldMkLst>
        <pc:spChg chg="mod">
          <ac:chgData name="Abdallah, Hanaadi" userId="1a71bf57-7b09-42aa-8cc9-08e439a8b1b8" providerId="ADAL" clId="{60E60032-CC3A-47BE-8A44-FD2672D31A76}" dt="2022-07-13T09:02:49.095" v="2380" actId="14100"/>
          <ac:spMkLst>
            <pc:docMk/>
            <pc:sldMk cId="3444943558" sldId="2144445201"/>
            <ac:spMk id="3" creationId="{BC68475E-F188-4CE8-B87C-C41F58102BDB}"/>
          </ac:spMkLst>
        </pc:spChg>
        <pc:spChg chg="mod">
          <ac:chgData name="Abdallah, Hanaadi" userId="1a71bf57-7b09-42aa-8cc9-08e439a8b1b8" providerId="ADAL" clId="{60E60032-CC3A-47BE-8A44-FD2672D31A76}" dt="2022-07-13T08:59:52.177" v="2305" actId="33524"/>
          <ac:spMkLst>
            <pc:docMk/>
            <pc:sldMk cId="3444943558" sldId="2144445201"/>
            <ac:spMk id="4" creationId="{29E5D888-99D6-4626-9B0E-73EFFE7CDCFD}"/>
          </ac:spMkLst>
        </pc:spChg>
        <pc:picChg chg="mod">
          <ac:chgData name="Abdallah, Hanaadi" userId="1a71bf57-7b09-42aa-8cc9-08e439a8b1b8" providerId="ADAL" clId="{60E60032-CC3A-47BE-8A44-FD2672D31A76}" dt="2022-07-14T09:45:44.694" v="3091" actId="14826"/>
          <ac:picMkLst>
            <pc:docMk/>
            <pc:sldMk cId="3444943558" sldId="2144445201"/>
            <ac:picMk id="7" creationId="{4C7793C6-E98D-4155-890F-B15661333307}"/>
          </ac:picMkLst>
        </pc:picChg>
      </pc:sldChg>
      <pc:sldChg chg="delSp modSp mod ord modNotesTx">
        <pc:chgData name="Abdallah, Hanaadi" userId="1a71bf57-7b09-42aa-8cc9-08e439a8b1b8" providerId="ADAL" clId="{60E60032-CC3A-47BE-8A44-FD2672D31A76}" dt="2022-07-14T11:19:48.931" v="3321" actId="20577"/>
        <pc:sldMkLst>
          <pc:docMk/>
          <pc:sldMk cId="404120183" sldId="2144445202"/>
        </pc:sldMkLst>
        <pc:spChg chg="del">
          <ac:chgData name="Abdallah, Hanaadi" userId="1a71bf57-7b09-42aa-8cc9-08e439a8b1b8" providerId="ADAL" clId="{60E60032-CC3A-47BE-8A44-FD2672D31A76}" dt="2022-07-13T01:33:09.141" v="1947" actId="478"/>
          <ac:spMkLst>
            <pc:docMk/>
            <pc:sldMk cId="404120183" sldId="2144445202"/>
            <ac:spMk id="2" creationId="{234378D5-D671-4544-92A7-6CC5932B4CB7}"/>
          </ac:spMkLst>
        </pc:spChg>
        <pc:spChg chg="mod">
          <ac:chgData name="Abdallah, Hanaadi" userId="1a71bf57-7b09-42aa-8cc9-08e439a8b1b8" providerId="ADAL" clId="{60E60032-CC3A-47BE-8A44-FD2672D31A76}" dt="2022-07-13T01:33:04.697" v="1946"/>
          <ac:spMkLst>
            <pc:docMk/>
            <pc:sldMk cId="404120183" sldId="2144445202"/>
            <ac:spMk id="12" creationId="{2D899C90-2681-4E74-975C-372584D03410}"/>
          </ac:spMkLst>
        </pc:spChg>
        <pc:graphicFrameChg chg="mod modGraphic">
          <ac:chgData name="Abdallah, Hanaadi" userId="1a71bf57-7b09-42aa-8cc9-08e439a8b1b8" providerId="ADAL" clId="{60E60032-CC3A-47BE-8A44-FD2672D31A76}" dt="2022-07-12T09:04:26.842" v="671" actId="1076"/>
          <ac:graphicFrameMkLst>
            <pc:docMk/>
            <pc:sldMk cId="404120183" sldId="2144445202"/>
            <ac:graphicFrameMk id="9" creationId="{E045BD9C-CF86-4A5C-AEC0-0FA613EAFB49}"/>
          </ac:graphicFrameMkLst>
        </pc:graphicFrameChg>
        <pc:picChg chg="mod">
          <ac:chgData name="Abdallah, Hanaadi" userId="1a71bf57-7b09-42aa-8cc9-08e439a8b1b8" providerId="ADAL" clId="{60E60032-CC3A-47BE-8A44-FD2672D31A76}" dt="2022-07-13T11:17:14.986" v="3030" actId="14100"/>
          <ac:picMkLst>
            <pc:docMk/>
            <pc:sldMk cId="404120183" sldId="2144445202"/>
            <ac:picMk id="15" creationId="{E555559D-FB99-4531-9DCB-4F0594C0AC28}"/>
          </ac:picMkLst>
        </pc:picChg>
      </pc:sldChg>
      <pc:sldChg chg="del">
        <pc:chgData name="Abdallah, Hanaadi" userId="1a71bf57-7b09-42aa-8cc9-08e439a8b1b8" providerId="ADAL" clId="{60E60032-CC3A-47BE-8A44-FD2672D31A76}" dt="2022-07-12T11:11:06.226" v="1728" actId="47"/>
        <pc:sldMkLst>
          <pc:docMk/>
          <pc:sldMk cId="743286204" sldId="2144445203"/>
        </pc:sldMkLst>
      </pc:sldChg>
      <pc:sldChg chg="del">
        <pc:chgData name="Abdallah, Hanaadi" userId="1a71bf57-7b09-42aa-8cc9-08e439a8b1b8" providerId="ADAL" clId="{60E60032-CC3A-47BE-8A44-FD2672D31A76}" dt="2022-07-12T09:03:28.755" v="668" actId="47"/>
        <pc:sldMkLst>
          <pc:docMk/>
          <pc:sldMk cId="1956366570" sldId="2144445205"/>
        </pc:sldMkLst>
      </pc:sldChg>
      <pc:sldChg chg="addSp delSp modSp mod ord">
        <pc:chgData name="Abdallah, Hanaadi" userId="1a71bf57-7b09-42aa-8cc9-08e439a8b1b8" providerId="ADAL" clId="{60E60032-CC3A-47BE-8A44-FD2672D31A76}" dt="2022-07-14T10:22:28.357" v="3180" actId="14826"/>
        <pc:sldMkLst>
          <pc:docMk/>
          <pc:sldMk cId="1915121322" sldId="2144445207"/>
        </pc:sldMkLst>
        <pc:spChg chg="mod">
          <ac:chgData name="Abdallah, Hanaadi" userId="1a71bf57-7b09-42aa-8cc9-08e439a8b1b8" providerId="ADAL" clId="{60E60032-CC3A-47BE-8A44-FD2672D31A76}" dt="2022-07-13T01:18:44.065" v="1851" actId="20577"/>
          <ac:spMkLst>
            <pc:docMk/>
            <pc:sldMk cId="1915121322" sldId="2144445207"/>
            <ac:spMk id="3" creationId="{6BF7C4A6-66D3-460E-B709-5D477CE0BBFE}"/>
          </ac:spMkLst>
        </pc:spChg>
        <pc:spChg chg="del">
          <ac:chgData name="Abdallah, Hanaadi" userId="1a71bf57-7b09-42aa-8cc9-08e439a8b1b8" providerId="ADAL" clId="{60E60032-CC3A-47BE-8A44-FD2672D31A76}" dt="2022-07-13T01:28:44.645" v="1936" actId="931"/>
          <ac:spMkLst>
            <pc:docMk/>
            <pc:sldMk cId="1915121322" sldId="2144445207"/>
            <ac:spMk id="4" creationId="{2EC6882C-09C0-4C09-BA30-038A60D8DD95}"/>
          </ac:spMkLst>
        </pc:spChg>
        <pc:spChg chg="del">
          <ac:chgData name="Abdallah, Hanaadi" userId="1a71bf57-7b09-42aa-8cc9-08e439a8b1b8" providerId="ADAL" clId="{60E60032-CC3A-47BE-8A44-FD2672D31A76}" dt="2022-07-13T01:29:12.096" v="1941" actId="478"/>
          <ac:spMkLst>
            <pc:docMk/>
            <pc:sldMk cId="1915121322" sldId="2144445207"/>
            <ac:spMk id="7" creationId="{A7E0A92F-A414-44A0-8973-387B5FCAE2C9}"/>
          </ac:spMkLst>
        </pc:spChg>
        <pc:spChg chg="mod">
          <ac:chgData name="Abdallah, Hanaadi" userId="1a71bf57-7b09-42aa-8cc9-08e439a8b1b8" providerId="ADAL" clId="{60E60032-CC3A-47BE-8A44-FD2672D31A76}" dt="2022-07-13T01:26:04.625" v="1935"/>
          <ac:spMkLst>
            <pc:docMk/>
            <pc:sldMk cId="1915121322" sldId="2144445207"/>
            <ac:spMk id="12" creationId="{2D899C90-2681-4E74-975C-372584D03410}"/>
          </ac:spMkLst>
        </pc:spChg>
        <pc:graphicFrameChg chg="mod modGraphic">
          <ac:chgData name="Abdallah, Hanaadi" userId="1a71bf57-7b09-42aa-8cc9-08e439a8b1b8" providerId="ADAL" clId="{60E60032-CC3A-47BE-8A44-FD2672D31A76}" dt="2022-07-13T01:25:34.137" v="1933" actId="20577"/>
          <ac:graphicFrameMkLst>
            <pc:docMk/>
            <pc:sldMk cId="1915121322" sldId="2144445207"/>
            <ac:graphicFrameMk id="9" creationId="{E045BD9C-CF86-4A5C-AEC0-0FA613EAFB49}"/>
          </ac:graphicFrameMkLst>
        </pc:graphicFrameChg>
        <pc:picChg chg="add mod modCrop">
          <ac:chgData name="Abdallah, Hanaadi" userId="1a71bf57-7b09-42aa-8cc9-08e439a8b1b8" providerId="ADAL" clId="{60E60032-CC3A-47BE-8A44-FD2672D31A76}" dt="2022-07-14T10:22:28.357" v="3180" actId="14826"/>
          <ac:picMkLst>
            <pc:docMk/>
            <pc:sldMk cId="1915121322" sldId="2144445207"/>
            <ac:picMk id="5" creationId="{80F08C92-79E8-4AA9-A7E9-F92F41FA268B}"/>
          </ac:picMkLst>
        </pc:picChg>
      </pc:sldChg>
      <pc:sldChg chg="modSp del mod">
        <pc:chgData name="Abdallah, Hanaadi" userId="1a71bf57-7b09-42aa-8cc9-08e439a8b1b8" providerId="ADAL" clId="{60E60032-CC3A-47BE-8A44-FD2672D31A76}" dt="2022-07-14T10:25:57.852" v="3184" actId="2696"/>
        <pc:sldMkLst>
          <pc:docMk/>
          <pc:sldMk cId="520493123" sldId="2144445213"/>
        </pc:sldMkLst>
        <pc:spChg chg="mod">
          <ac:chgData name="Abdallah, Hanaadi" userId="1a71bf57-7b09-42aa-8cc9-08e439a8b1b8" providerId="ADAL" clId="{60E60032-CC3A-47BE-8A44-FD2672D31A76}" dt="2022-07-13T11:36:05.589" v="3074" actId="20577"/>
          <ac:spMkLst>
            <pc:docMk/>
            <pc:sldMk cId="520493123" sldId="2144445213"/>
            <ac:spMk id="4" creationId="{917D6FB3-C763-44A5-B3B3-A1FAAFD5800D}"/>
          </ac:spMkLst>
        </pc:spChg>
        <pc:spChg chg="mod">
          <ac:chgData name="Abdallah, Hanaadi" userId="1a71bf57-7b09-42aa-8cc9-08e439a8b1b8" providerId="ADAL" clId="{60E60032-CC3A-47BE-8A44-FD2672D31A76}" dt="2022-07-14T09:47:23.392" v="3103" actId="20577"/>
          <ac:spMkLst>
            <pc:docMk/>
            <pc:sldMk cId="520493123" sldId="2144445213"/>
            <ac:spMk id="5" creationId="{3F3BFD93-D58C-47BB-B519-CC4F079EAB3A}"/>
          </ac:spMkLst>
        </pc:spChg>
      </pc:sldChg>
      <pc:sldChg chg="add del">
        <pc:chgData name="Abdallah, Hanaadi" userId="1a71bf57-7b09-42aa-8cc9-08e439a8b1b8" providerId="ADAL" clId="{60E60032-CC3A-47BE-8A44-FD2672D31A76}" dt="2022-07-12T11:05:10.299" v="1722" actId="47"/>
        <pc:sldMkLst>
          <pc:docMk/>
          <pc:sldMk cId="773758862" sldId="2144445214"/>
        </pc:sldMkLst>
      </pc:sldChg>
      <pc:sldChg chg="add del">
        <pc:chgData name="Abdallah, Hanaadi" userId="1a71bf57-7b09-42aa-8cc9-08e439a8b1b8" providerId="ADAL" clId="{60E60032-CC3A-47BE-8A44-FD2672D31A76}" dt="2022-07-12T11:10:58.259" v="1727" actId="47"/>
        <pc:sldMkLst>
          <pc:docMk/>
          <pc:sldMk cId="3768171693" sldId="2144445215"/>
        </pc:sldMkLst>
      </pc:sldChg>
      <pc:sldChg chg="modSp add del mod">
        <pc:chgData name="Abdallah, Hanaadi" userId="1a71bf57-7b09-42aa-8cc9-08e439a8b1b8" providerId="ADAL" clId="{60E60032-CC3A-47BE-8A44-FD2672D31A76}" dt="2022-07-12T01:43:13.601" v="112" actId="47"/>
        <pc:sldMkLst>
          <pc:docMk/>
          <pc:sldMk cId="220745090" sldId="2144445216"/>
        </pc:sldMkLst>
        <pc:spChg chg="mod">
          <ac:chgData name="Abdallah, Hanaadi" userId="1a71bf57-7b09-42aa-8cc9-08e439a8b1b8" providerId="ADAL" clId="{60E60032-CC3A-47BE-8A44-FD2672D31A76}" dt="2022-07-12T01:27:06.795" v="101" actId="14100"/>
          <ac:spMkLst>
            <pc:docMk/>
            <pc:sldMk cId="220745090" sldId="2144445216"/>
            <ac:spMk id="2" creationId="{1A0F9AC4-DF14-41D8-9CB7-29DF8A32D46A}"/>
          </ac:spMkLst>
        </pc:spChg>
        <pc:spChg chg="mod">
          <ac:chgData name="Abdallah, Hanaadi" userId="1a71bf57-7b09-42aa-8cc9-08e439a8b1b8" providerId="ADAL" clId="{60E60032-CC3A-47BE-8A44-FD2672D31A76}" dt="2022-07-12T01:27:03.076" v="95" actId="1076"/>
          <ac:spMkLst>
            <pc:docMk/>
            <pc:sldMk cId="220745090" sldId="2144445216"/>
            <ac:spMk id="16" creationId="{C5E29B63-20CA-40A4-8828-139E78FBAF77}"/>
          </ac:spMkLst>
        </pc:spChg>
        <pc:spChg chg="mod">
          <ac:chgData name="Abdallah, Hanaadi" userId="1a71bf57-7b09-42aa-8cc9-08e439a8b1b8" providerId="ADAL" clId="{60E60032-CC3A-47BE-8A44-FD2672D31A76}" dt="2022-07-12T01:27:02.902" v="94" actId="1076"/>
          <ac:spMkLst>
            <pc:docMk/>
            <pc:sldMk cId="220745090" sldId="2144445216"/>
            <ac:spMk id="22" creationId="{00000000-0000-0000-0000-000000000000}"/>
          </ac:spMkLst>
        </pc:spChg>
        <pc:spChg chg="mod">
          <ac:chgData name="Abdallah, Hanaadi" userId="1a71bf57-7b09-42aa-8cc9-08e439a8b1b8" providerId="ADAL" clId="{60E60032-CC3A-47BE-8A44-FD2672D31A76}" dt="2022-07-12T01:27:07.414" v="104" actId="14100"/>
          <ac:spMkLst>
            <pc:docMk/>
            <pc:sldMk cId="220745090" sldId="2144445216"/>
            <ac:spMk id="35" creationId="{00000000-0000-0000-0000-000000000000}"/>
          </ac:spMkLst>
        </pc:spChg>
        <pc:spChg chg="mod">
          <ac:chgData name="Abdallah, Hanaadi" userId="1a71bf57-7b09-42aa-8cc9-08e439a8b1b8" providerId="ADAL" clId="{60E60032-CC3A-47BE-8A44-FD2672D31A76}" dt="2022-07-12T01:27:05.924" v="97" actId="14100"/>
          <ac:spMkLst>
            <pc:docMk/>
            <pc:sldMk cId="220745090" sldId="2144445216"/>
            <ac:spMk id="36" creationId="{00000000-0000-0000-0000-000000000000}"/>
          </ac:spMkLst>
        </pc:spChg>
        <pc:spChg chg="mod">
          <ac:chgData name="Abdallah, Hanaadi" userId="1a71bf57-7b09-42aa-8cc9-08e439a8b1b8" providerId="ADAL" clId="{60E60032-CC3A-47BE-8A44-FD2672D31A76}" dt="2022-07-12T01:27:06.967" v="102" actId="1076"/>
          <ac:spMkLst>
            <pc:docMk/>
            <pc:sldMk cId="220745090" sldId="2144445216"/>
            <ac:spMk id="37" creationId="{00000000-0000-0000-0000-000000000000}"/>
          </ac:spMkLst>
        </pc:spChg>
        <pc:spChg chg="mod">
          <ac:chgData name="Abdallah, Hanaadi" userId="1a71bf57-7b09-42aa-8cc9-08e439a8b1b8" providerId="ADAL" clId="{60E60032-CC3A-47BE-8A44-FD2672D31A76}" dt="2022-07-12T01:27:06.440" v="99" actId="14100"/>
          <ac:spMkLst>
            <pc:docMk/>
            <pc:sldMk cId="220745090" sldId="2144445216"/>
            <ac:spMk id="38" creationId="{00000000-0000-0000-0000-000000000000}"/>
          </ac:spMkLst>
        </pc:spChg>
        <pc:picChg chg="mod">
          <ac:chgData name="Abdallah, Hanaadi" userId="1a71bf57-7b09-42aa-8cc9-08e439a8b1b8" providerId="ADAL" clId="{60E60032-CC3A-47BE-8A44-FD2672D31A76}" dt="2022-07-12T01:23:18.150" v="61" actId="14100"/>
          <ac:picMkLst>
            <pc:docMk/>
            <pc:sldMk cId="220745090" sldId="2144445216"/>
            <ac:picMk id="10" creationId="{EB7C097F-8B78-4D28-AD2A-2B311D24EFC0}"/>
          </ac:picMkLst>
        </pc:picChg>
      </pc:sldChg>
      <pc:sldChg chg="add del">
        <pc:chgData name="Abdallah, Hanaadi" userId="1a71bf57-7b09-42aa-8cc9-08e439a8b1b8" providerId="ADAL" clId="{60E60032-CC3A-47BE-8A44-FD2672D31A76}" dt="2022-07-13T01:29:17.850" v="1942" actId="47"/>
        <pc:sldMkLst>
          <pc:docMk/>
          <pc:sldMk cId="973568763" sldId="2144445217"/>
        </pc:sldMkLst>
      </pc:sldChg>
      <pc:sldChg chg="addSp modSp add del mod">
        <pc:chgData name="Abdallah, Hanaadi" userId="1a71bf57-7b09-42aa-8cc9-08e439a8b1b8" providerId="ADAL" clId="{60E60032-CC3A-47BE-8A44-FD2672D31A76}" dt="2022-07-12T01:18:12.217" v="45" actId="47"/>
        <pc:sldMkLst>
          <pc:docMk/>
          <pc:sldMk cId="3439919352" sldId="2144445217"/>
        </pc:sldMkLst>
        <pc:picChg chg="add mod">
          <ac:chgData name="Abdallah, Hanaadi" userId="1a71bf57-7b09-42aa-8cc9-08e439a8b1b8" providerId="ADAL" clId="{60E60032-CC3A-47BE-8A44-FD2672D31A76}" dt="2022-07-12T01:15:14.406" v="42" actId="1076"/>
          <ac:picMkLst>
            <pc:docMk/>
            <pc:sldMk cId="3439919352" sldId="2144445217"/>
            <ac:picMk id="2" creationId="{5EBE500C-D924-4680-84BD-423177CD1727}"/>
          </ac:picMkLst>
        </pc:picChg>
        <pc:picChg chg="mod">
          <ac:chgData name="Abdallah, Hanaadi" userId="1a71bf57-7b09-42aa-8cc9-08e439a8b1b8" providerId="ADAL" clId="{60E60032-CC3A-47BE-8A44-FD2672D31A76}" dt="2022-07-12T01:14:59.844" v="39" actId="14100"/>
          <ac:picMkLst>
            <pc:docMk/>
            <pc:sldMk cId="3439919352" sldId="2144445217"/>
            <ac:picMk id="22" creationId="{B74F6DC3-F9A8-4AD9-ACCE-CCE1DFE04567}"/>
          </ac:picMkLst>
        </pc:picChg>
        <pc:picChg chg="mod">
          <ac:chgData name="Abdallah, Hanaadi" userId="1a71bf57-7b09-42aa-8cc9-08e439a8b1b8" providerId="ADAL" clId="{60E60032-CC3A-47BE-8A44-FD2672D31A76}" dt="2022-07-12T01:15:04.857" v="41" actId="14100"/>
          <ac:picMkLst>
            <pc:docMk/>
            <pc:sldMk cId="3439919352" sldId="2144445217"/>
            <ac:picMk id="26" creationId="{6B993919-2FF1-4B5B-BCF4-23D2A0F6C3AC}"/>
          </ac:picMkLst>
        </pc:picChg>
        <pc:picChg chg="mod">
          <ac:chgData name="Abdallah, Hanaadi" userId="1a71bf57-7b09-42aa-8cc9-08e439a8b1b8" providerId="ADAL" clId="{60E60032-CC3A-47BE-8A44-FD2672D31A76}" dt="2022-07-12T01:15:02.622" v="40" actId="14100"/>
          <ac:picMkLst>
            <pc:docMk/>
            <pc:sldMk cId="3439919352" sldId="2144445217"/>
            <ac:picMk id="34" creationId="{8582FDB4-FB10-4048-974E-F78E95C8349C}"/>
          </ac:picMkLst>
        </pc:picChg>
      </pc:sldChg>
      <pc:sldChg chg="add del">
        <pc:chgData name="Abdallah, Hanaadi" userId="1a71bf57-7b09-42aa-8cc9-08e439a8b1b8" providerId="ADAL" clId="{60E60032-CC3A-47BE-8A44-FD2672D31A76}" dt="2022-07-12T01:21:39.018" v="48" actId="27028"/>
        <pc:sldMkLst>
          <pc:docMk/>
          <pc:sldMk cId="4125431712" sldId="2144445217"/>
        </pc:sldMkLst>
      </pc:sldChg>
      <pc:sldChg chg="addSp delSp modSp add del mod modNotesTx">
        <pc:chgData name="Abdallah, Hanaadi" userId="1a71bf57-7b09-42aa-8cc9-08e439a8b1b8" providerId="ADAL" clId="{60E60032-CC3A-47BE-8A44-FD2672D31A76}" dt="2022-07-12T09:02:05.704" v="659" actId="47"/>
        <pc:sldMkLst>
          <pc:docMk/>
          <pc:sldMk cId="3439919352" sldId="2144445218"/>
        </pc:sldMkLst>
        <pc:spChg chg="mod">
          <ac:chgData name="Abdallah, Hanaadi" userId="1a71bf57-7b09-42aa-8cc9-08e439a8b1b8" providerId="ADAL" clId="{60E60032-CC3A-47BE-8A44-FD2672D31A76}" dt="2022-07-12T01:55:42.162" v="177" actId="404"/>
          <ac:spMkLst>
            <pc:docMk/>
            <pc:sldMk cId="3439919352" sldId="2144445218"/>
            <ac:spMk id="4" creationId="{1C228DF4-03D3-4BF1-9A36-C76B907D1969}"/>
          </ac:spMkLst>
        </pc:spChg>
        <pc:spChg chg="add del mod">
          <ac:chgData name="Abdallah, Hanaadi" userId="1a71bf57-7b09-42aa-8cc9-08e439a8b1b8" providerId="ADAL" clId="{60E60032-CC3A-47BE-8A44-FD2672D31A76}" dt="2022-07-12T08:06:07.802" v="258" actId="478"/>
          <ac:spMkLst>
            <pc:docMk/>
            <pc:sldMk cId="3439919352" sldId="2144445218"/>
            <ac:spMk id="7" creationId="{46CE8A6D-2F22-482A-BA0B-6D2F3CB4F33E}"/>
          </ac:spMkLst>
        </pc:spChg>
        <pc:spChg chg="add del mod">
          <ac:chgData name="Abdallah, Hanaadi" userId="1a71bf57-7b09-42aa-8cc9-08e439a8b1b8" providerId="ADAL" clId="{60E60032-CC3A-47BE-8A44-FD2672D31A76}" dt="2022-07-12T01:47:58.526" v="132" actId="478"/>
          <ac:spMkLst>
            <pc:docMk/>
            <pc:sldMk cId="3439919352" sldId="2144445218"/>
            <ac:spMk id="8" creationId="{C8560E9F-F3BA-4DC0-BAED-93303D633F0B}"/>
          </ac:spMkLst>
        </pc:spChg>
        <pc:spChg chg="add mod">
          <ac:chgData name="Abdallah, Hanaadi" userId="1a71bf57-7b09-42aa-8cc9-08e439a8b1b8" providerId="ADAL" clId="{60E60032-CC3A-47BE-8A44-FD2672D31A76}" dt="2022-07-12T08:17:28.269" v="386" actId="14100"/>
          <ac:spMkLst>
            <pc:docMk/>
            <pc:sldMk cId="3439919352" sldId="2144445218"/>
            <ac:spMk id="9" creationId="{0D40865D-1F53-4BD3-8F3B-C9EE98B2B8E9}"/>
          </ac:spMkLst>
        </pc:spChg>
        <pc:spChg chg="add del mod">
          <ac:chgData name="Abdallah, Hanaadi" userId="1a71bf57-7b09-42aa-8cc9-08e439a8b1b8" providerId="ADAL" clId="{60E60032-CC3A-47BE-8A44-FD2672D31A76}" dt="2022-07-12T01:54:18.981" v="157" actId="478"/>
          <ac:spMkLst>
            <pc:docMk/>
            <pc:sldMk cId="3439919352" sldId="2144445218"/>
            <ac:spMk id="10" creationId="{EE5DE1C9-2097-4B7F-B103-10B7466B82BD}"/>
          </ac:spMkLst>
        </pc:spChg>
        <pc:spChg chg="add mod">
          <ac:chgData name="Abdallah, Hanaadi" userId="1a71bf57-7b09-42aa-8cc9-08e439a8b1b8" providerId="ADAL" clId="{60E60032-CC3A-47BE-8A44-FD2672D31A76}" dt="2022-07-12T08:28:09.582" v="450" actId="1076"/>
          <ac:spMkLst>
            <pc:docMk/>
            <pc:sldMk cId="3439919352" sldId="2144445218"/>
            <ac:spMk id="11" creationId="{349730DC-BAE5-4C76-A440-3F4890FBA7BE}"/>
          </ac:spMkLst>
        </pc:spChg>
        <pc:spChg chg="add del mod">
          <ac:chgData name="Abdallah, Hanaadi" userId="1a71bf57-7b09-42aa-8cc9-08e439a8b1b8" providerId="ADAL" clId="{60E60032-CC3A-47BE-8A44-FD2672D31A76}" dt="2022-07-12T01:54:26.634" v="160" actId="478"/>
          <ac:spMkLst>
            <pc:docMk/>
            <pc:sldMk cId="3439919352" sldId="2144445218"/>
            <ac:spMk id="12" creationId="{2BBDA18B-9375-406A-9F5A-A9ABB5459A5C}"/>
          </ac:spMkLst>
        </pc:spChg>
        <pc:spChg chg="add mod">
          <ac:chgData name="Abdallah, Hanaadi" userId="1a71bf57-7b09-42aa-8cc9-08e439a8b1b8" providerId="ADAL" clId="{60E60032-CC3A-47BE-8A44-FD2672D31A76}" dt="2022-07-12T08:29:29.409" v="463" actId="1076"/>
          <ac:spMkLst>
            <pc:docMk/>
            <pc:sldMk cId="3439919352" sldId="2144445218"/>
            <ac:spMk id="13" creationId="{2EC534CE-80FA-4302-A9D4-C7ABAFEC600D}"/>
          </ac:spMkLst>
        </pc:spChg>
        <pc:spChg chg="add mod">
          <ac:chgData name="Abdallah, Hanaadi" userId="1a71bf57-7b09-42aa-8cc9-08e439a8b1b8" providerId="ADAL" clId="{60E60032-CC3A-47BE-8A44-FD2672D31A76}" dt="2022-07-12T08:18:38.732" v="398" actId="1076"/>
          <ac:spMkLst>
            <pc:docMk/>
            <pc:sldMk cId="3439919352" sldId="2144445218"/>
            <ac:spMk id="16" creationId="{2F722853-D055-4287-9751-33BE2C5474BF}"/>
          </ac:spMkLst>
        </pc:spChg>
        <pc:spChg chg="add del mod">
          <ac:chgData name="Abdallah, Hanaadi" userId="1a71bf57-7b09-42aa-8cc9-08e439a8b1b8" providerId="ADAL" clId="{60E60032-CC3A-47BE-8A44-FD2672D31A76}" dt="2022-07-12T08:03:58.788" v="221"/>
          <ac:spMkLst>
            <pc:docMk/>
            <pc:sldMk cId="3439919352" sldId="2144445218"/>
            <ac:spMk id="17" creationId="{EBED4FF0-D1C3-4309-B9CA-CE0FEF6DF429}"/>
          </ac:spMkLst>
        </pc:spChg>
        <pc:spChg chg="add del mod">
          <ac:chgData name="Abdallah, Hanaadi" userId="1a71bf57-7b09-42aa-8cc9-08e439a8b1b8" providerId="ADAL" clId="{60E60032-CC3A-47BE-8A44-FD2672D31A76}" dt="2022-07-12T08:04:04.822" v="224"/>
          <ac:spMkLst>
            <pc:docMk/>
            <pc:sldMk cId="3439919352" sldId="2144445218"/>
            <ac:spMk id="18" creationId="{F72627C5-A7F8-4D0A-B9DC-459C43AA2C4E}"/>
          </ac:spMkLst>
        </pc:spChg>
        <pc:spChg chg="add mod">
          <ac:chgData name="Abdallah, Hanaadi" userId="1a71bf57-7b09-42aa-8cc9-08e439a8b1b8" providerId="ADAL" clId="{60E60032-CC3A-47BE-8A44-FD2672D31A76}" dt="2022-07-12T08:15:00.379" v="377" actId="27636"/>
          <ac:spMkLst>
            <pc:docMk/>
            <pc:sldMk cId="3439919352" sldId="2144445218"/>
            <ac:spMk id="19" creationId="{41BD60CB-7703-4A11-962C-9635371F5357}"/>
          </ac:spMkLst>
        </pc:spChg>
        <pc:spChg chg="add mod">
          <ac:chgData name="Abdallah, Hanaadi" userId="1a71bf57-7b09-42aa-8cc9-08e439a8b1b8" providerId="ADAL" clId="{60E60032-CC3A-47BE-8A44-FD2672D31A76}" dt="2022-07-12T08:15:03.939" v="378" actId="404"/>
          <ac:spMkLst>
            <pc:docMk/>
            <pc:sldMk cId="3439919352" sldId="2144445218"/>
            <ac:spMk id="20" creationId="{15084B40-104D-4D6E-AA5E-CE52B4D960FF}"/>
          </ac:spMkLst>
        </pc:spChg>
        <pc:spChg chg="add mod ord">
          <ac:chgData name="Abdallah, Hanaadi" userId="1a71bf57-7b09-42aa-8cc9-08e439a8b1b8" providerId="ADAL" clId="{60E60032-CC3A-47BE-8A44-FD2672D31A76}" dt="2022-07-12T08:14:51.092" v="375" actId="27636"/>
          <ac:spMkLst>
            <pc:docMk/>
            <pc:sldMk cId="3439919352" sldId="2144445218"/>
            <ac:spMk id="21" creationId="{2327BCE2-1718-476D-95E3-8FD96CC3623D}"/>
          </ac:spMkLst>
        </pc:spChg>
        <pc:spChg chg="add del mod">
          <ac:chgData name="Abdallah, Hanaadi" userId="1a71bf57-7b09-42aa-8cc9-08e439a8b1b8" providerId="ADAL" clId="{60E60032-CC3A-47BE-8A44-FD2672D31A76}" dt="2022-07-12T08:08:28.961" v="274"/>
          <ac:spMkLst>
            <pc:docMk/>
            <pc:sldMk cId="3439919352" sldId="2144445218"/>
            <ac:spMk id="23" creationId="{94448E8D-F9AC-46F0-AD1D-58CEBC8B1F06}"/>
          </ac:spMkLst>
        </pc:spChg>
        <pc:spChg chg="add del mod">
          <ac:chgData name="Abdallah, Hanaadi" userId="1a71bf57-7b09-42aa-8cc9-08e439a8b1b8" providerId="ADAL" clId="{60E60032-CC3A-47BE-8A44-FD2672D31A76}" dt="2022-07-12T08:09:53.628" v="292"/>
          <ac:spMkLst>
            <pc:docMk/>
            <pc:sldMk cId="3439919352" sldId="2144445218"/>
            <ac:spMk id="24" creationId="{FABF6179-3689-4048-B5FC-FF37C5F44BD6}"/>
          </ac:spMkLst>
        </pc:spChg>
        <pc:spChg chg="add mod">
          <ac:chgData name="Abdallah, Hanaadi" userId="1a71bf57-7b09-42aa-8cc9-08e439a8b1b8" providerId="ADAL" clId="{60E60032-CC3A-47BE-8A44-FD2672D31A76}" dt="2022-07-12T08:17:41.886" v="390" actId="14100"/>
          <ac:spMkLst>
            <pc:docMk/>
            <pc:sldMk cId="3439919352" sldId="2144445218"/>
            <ac:spMk id="25" creationId="{241F8312-9A8F-444B-984C-387B2193C1D0}"/>
          </ac:spMkLst>
        </pc:spChg>
        <pc:picChg chg="add del mod">
          <ac:chgData name="Abdallah, Hanaadi" userId="1a71bf57-7b09-42aa-8cc9-08e439a8b1b8" providerId="ADAL" clId="{60E60032-CC3A-47BE-8A44-FD2672D31A76}" dt="2022-07-12T08:04:00.145" v="222" actId="478"/>
          <ac:picMkLst>
            <pc:docMk/>
            <pc:sldMk cId="3439919352" sldId="2144445218"/>
            <ac:picMk id="2" creationId="{BDA4D83C-6AE9-43D8-B4D9-01BDC0E29B45}"/>
          </ac:picMkLst>
        </pc:picChg>
        <pc:picChg chg="mod modCrop">
          <ac:chgData name="Abdallah, Hanaadi" userId="1a71bf57-7b09-42aa-8cc9-08e439a8b1b8" providerId="ADAL" clId="{60E60032-CC3A-47BE-8A44-FD2672D31A76}" dt="2022-07-12T01:48:22.526" v="133" actId="18131"/>
          <ac:picMkLst>
            <pc:docMk/>
            <pc:sldMk cId="3439919352" sldId="2144445218"/>
            <ac:picMk id="14" creationId="{A02C16EE-2E11-4B0D-9B9E-D8BC84587FEA}"/>
          </ac:picMkLst>
        </pc:picChg>
        <pc:picChg chg="add del mod">
          <ac:chgData name="Abdallah, Hanaadi" userId="1a71bf57-7b09-42aa-8cc9-08e439a8b1b8" providerId="ADAL" clId="{60E60032-CC3A-47BE-8A44-FD2672D31A76}" dt="2022-07-12T08:02:35.651" v="187" actId="478"/>
          <ac:picMkLst>
            <pc:docMk/>
            <pc:sldMk cId="3439919352" sldId="2144445218"/>
            <ac:picMk id="15" creationId="{2DE1DED6-0962-4BEE-85CA-74C91E76DF97}"/>
          </ac:picMkLst>
        </pc:picChg>
        <pc:picChg chg="mod modCrop">
          <ac:chgData name="Abdallah, Hanaadi" userId="1a71bf57-7b09-42aa-8cc9-08e439a8b1b8" providerId="ADAL" clId="{60E60032-CC3A-47BE-8A44-FD2672D31A76}" dt="2022-07-12T08:20:27.010" v="403" actId="14826"/>
          <ac:picMkLst>
            <pc:docMk/>
            <pc:sldMk cId="3439919352" sldId="2144445218"/>
            <ac:picMk id="22" creationId="{B74F6DC3-F9A8-4AD9-ACCE-CCE1DFE04567}"/>
          </ac:picMkLst>
        </pc:picChg>
        <pc:picChg chg="mod modCrop">
          <ac:chgData name="Abdallah, Hanaadi" userId="1a71bf57-7b09-42aa-8cc9-08e439a8b1b8" providerId="ADAL" clId="{60E60032-CC3A-47BE-8A44-FD2672D31A76}" dt="2022-07-12T08:17:38.388" v="389" actId="14100"/>
          <ac:picMkLst>
            <pc:docMk/>
            <pc:sldMk cId="3439919352" sldId="2144445218"/>
            <ac:picMk id="26" creationId="{6B993919-2FF1-4B5B-BCF4-23D2A0F6C3AC}"/>
          </ac:picMkLst>
        </pc:picChg>
        <pc:picChg chg="add mod">
          <ac:chgData name="Abdallah, Hanaadi" userId="1a71bf57-7b09-42aa-8cc9-08e439a8b1b8" providerId="ADAL" clId="{60E60032-CC3A-47BE-8A44-FD2672D31A76}" dt="2022-07-12T08:20:27.615" v="404" actId="14100"/>
          <ac:picMkLst>
            <pc:docMk/>
            <pc:sldMk cId="3439919352" sldId="2144445218"/>
            <ac:picMk id="27" creationId="{601F6D2C-CB89-4BC7-8A22-D89E4B08638B}"/>
          </ac:picMkLst>
        </pc:picChg>
        <pc:picChg chg="mod modCrop">
          <ac:chgData name="Abdallah, Hanaadi" userId="1a71bf57-7b09-42aa-8cc9-08e439a8b1b8" providerId="ADAL" clId="{60E60032-CC3A-47BE-8A44-FD2672D31A76}" dt="2022-07-12T01:53:51.302" v="152" actId="18131"/>
          <ac:picMkLst>
            <pc:docMk/>
            <pc:sldMk cId="3439919352" sldId="2144445218"/>
            <ac:picMk id="34" creationId="{8582FDB4-FB10-4048-974E-F78E95C8349C}"/>
          </ac:picMkLst>
        </pc:picChg>
      </pc:sldChg>
      <pc:sldChg chg="addSp delSp modSp add mod modNotesTx">
        <pc:chgData name="Abdallah, Hanaadi" userId="1a71bf57-7b09-42aa-8cc9-08e439a8b1b8" providerId="ADAL" clId="{60E60032-CC3A-47BE-8A44-FD2672D31A76}" dt="2022-07-14T11:01:54.318" v="3314" actId="1076"/>
        <pc:sldMkLst>
          <pc:docMk/>
          <pc:sldMk cId="1012824407" sldId="2144445219"/>
        </pc:sldMkLst>
        <pc:spChg chg="del">
          <ac:chgData name="Abdallah, Hanaadi" userId="1a71bf57-7b09-42aa-8cc9-08e439a8b1b8" providerId="ADAL" clId="{60E60032-CC3A-47BE-8A44-FD2672D31A76}" dt="2022-07-12T08:27:25.524" v="443" actId="478"/>
          <ac:spMkLst>
            <pc:docMk/>
            <pc:sldMk cId="1012824407" sldId="2144445219"/>
            <ac:spMk id="2" creationId="{A2A39725-13F2-4B49-9DDD-BFAC3D8FC98F}"/>
          </ac:spMkLst>
        </pc:spChg>
        <pc:spChg chg="del mod">
          <ac:chgData name="Abdallah, Hanaadi" userId="1a71bf57-7b09-42aa-8cc9-08e439a8b1b8" providerId="ADAL" clId="{60E60032-CC3A-47BE-8A44-FD2672D31A76}" dt="2022-07-12T08:24:20.959" v="413" actId="478"/>
          <ac:spMkLst>
            <pc:docMk/>
            <pc:sldMk cId="1012824407" sldId="2144445219"/>
            <ac:spMk id="3" creationId="{5DC8A97A-B557-48AD-AC13-CE38477CD6BA}"/>
          </ac:spMkLst>
        </pc:spChg>
        <pc:spChg chg="del">
          <ac:chgData name="Abdallah, Hanaadi" userId="1a71bf57-7b09-42aa-8cc9-08e439a8b1b8" providerId="ADAL" clId="{60E60032-CC3A-47BE-8A44-FD2672D31A76}" dt="2022-07-12T08:29:13.125" v="459" actId="478"/>
          <ac:spMkLst>
            <pc:docMk/>
            <pc:sldMk cId="1012824407" sldId="2144445219"/>
            <ac:spMk id="8" creationId="{83BCFCB9-6FF9-4864-9FD7-86B6FD93E957}"/>
          </ac:spMkLst>
        </pc:spChg>
        <pc:spChg chg="del">
          <ac:chgData name="Abdallah, Hanaadi" userId="1a71bf57-7b09-42aa-8cc9-08e439a8b1b8" providerId="ADAL" clId="{60E60032-CC3A-47BE-8A44-FD2672D31A76}" dt="2022-07-12T08:33:34.239" v="472" actId="478"/>
          <ac:spMkLst>
            <pc:docMk/>
            <pc:sldMk cId="1012824407" sldId="2144445219"/>
            <ac:spMk id="9" creationId="{0C01F39A-56CA-4716-8E36-692F5E154823}"/>
          </ac:spMkLst>
        </pc:spChg>
        <pc:spChg chg="del mod">
          <ac:chgData name="Abdallah, Hanaadi" userId="1a71bf57-7b09-42aa-8cc9-08e439a8b1b8" providerId="ADAL" clId="{60E60032-CC3A-47BE-8A44-FD2672D31A76}" dt="2022-07-12T08:24:19.657" v="412" actId="478"/>
          <ac:spMkLst>
            <pc:docMk/>
            <pc:sldMk cId="1012824407" sldId="2144445219"/>
            <ac:spMk id="11" creationId="{CBFF4C87-7202-4096-B9D2-BE2EC6D7DF4A}"/>
          </ac:spMkLst>
        </pc:spChg>
        <pc:spChg chg="del">
          <ac:chgData name="Abdallah, Hanaadi" userId="1a71bf57-7b09-42aa-8cc9-08e439a8b1b8" providerId="ADAL" clId="{60E60032-CC3A-47BE-8A44-FD2672D31A76}" dt="2022-07-12T08:24:40.815" v="419" actId="478"/>
          <ac:spMkLst>
            <pc:docMk/>
            <pc:sldMk cId="1012824407" sldId="2144445219"/>
            <ac:spMk id="12" creationId="{9D461B8E-034D-4677-A328-194C76F2920E}"/>
          </ac:spMkLst>
        </pc:spChg>
        <pc:spChg chg="del">
          <ac:chgData name="Abdallah, Hanaadi" userId="1a71bf57-7b09-42aa-8cc9-08e439a8b1b8" providerId="ADAL" clId="{60E60032-CC3A-47BE-8A44-FD2672D31A76}" dt="2022-07-12T08:25:15.069" v="429" actId="478"/>
          <ac:spMkLst>
            <pc:docMk/>
            <pc:sldMk cId="1012824407" sldId="2144445219"/>
            <ac:spMk id="13" creationId="{B73D1EAE-A9C7-4710-AC35-E6166ED08EB8}"/>
          </ac:spMkLst>
        </pc:spChg>
        <pc:spChg chg="del">
          <ac:chgData name="Abdallah, Hanaadi" userId="1a71bf57-7b09-42aa-8cc9-08e439a8b1b8" providerId="ADAL" clId="{60E60032-CC3A-47BE-8A44-FD2672D31A76}" dt="2022-07-12T08:28:21.115" v="453" actId="478"/>
          <ac:spMkLst>
            <pc:docMk/>
            <pc:sldMk cId="1012824407" sldId="2144445219"/>
            <ac:spMk id="14" creationId="{94B1F429-8360-494B-B3FF-4252D60CA6B5}"/>
          </ac:spMkLst>
        </pc:spChg>
        <pc:spChg chg="del">
          <ac:chgData name="Abdallah, Hanaadi" userId="1a71bf57-7b09-42aa-8cc9-08e439a8b1b8" providerId="ADAL" clId="{60E60032-CC3A-47BE-8A44-FD2672D31A76}" dt="2022-07-12T08:29:37.310" v="464" actId="478"/>
          <ac:spMkLst>
            <pc:docMk/>
            <pc:sldMk cId="1012824407" sldId="2144445219"/>
            <ac:spMk id="15" creationId="{45377473-8492-48A6-B815-847E7B8F0293}"/>
          </ac:spMkLst>
        </pc:spChg>
        <pc:spChg chg="del mod">
          <ac:chgData name="Abdallah, Hanaadi" userId="1a71bf57-7b09-42aa-8cc9-08e439a8b1b8" providerId="ADAL" clId="{60E60032-CC3A-47BE-8A44-FD2672D31A76}" dt="2022-07-12T08:24:35.569" v="417" actId="478"/>
          <ac:spMkLst>
            <pc:docMk/>
            <pc:sldMk cId="1012824407" sldId="2144445219"/>
            <ac:spMk id="16" creationId="{52EFFBD0-A5D8-4404-A2F4-A0501158408E}"/>
          </ac:spMkLst>
        </pc:spChg>
        <pc:spChg chg="add mod">
          <ac:chgData name="Abdallah, Hanaadi" userId="1a71bf57-7b09-42aa-8cc9-08e439a8b1b8" providerId="ADAL" clId="{60E60032-CC3A-47BE-8A44-FD2672D31A76}" dt="2022-07-12T09:03:02.772" v="666" actId="14100"/>
          <ac:spMkLst>
            <pc:docMk/>
            <pc:sldMk cId="1012824407" sldId="2144445219"/>
            <ac:spMk id="17" creationId="{66B03C13-BF1F-4570-8344-91AED675AFAF}"/>
          </ac:spMkLst>
        </pc:spChg>
        <pc:spChg chg="add mod">
          <ac:chgData name="Abdallah, Hanaadi" userId="1a71bf57-7b09-42aa-8cc9-08e439a8b1b8" providerId="ADAL" clId="{60E60032-CC3A-47BE-8A44-FD2672D31A76}" dt="2022-07-12T09:00:46.013" v="651" actId="404"/>
          <ac:spMkLst>
            <pc:docMk/>
            <pc:sldMk cId="1012824407" sldId="2144445219"/>
            <ac:spMk id="18" creationId="{10E6BA59-439B-4670-BF0E-D5D8E615BE33}"/>
          </ac:spMkLst>
        </pc:spChg>
        <pc:spChg chg="add mod">
          <ac:chgData name="Abdallah, Hanaadi" userId="1a71bf57-7b09-42aa-8cc9-08e439a8b1b8" providerId="ADAL" clId="{60E60032-CC3A-47BE-8A44-FD2672D31A76}" dt="2022-07-12T09:03:08.894" v="667" actId="14100"/>
          <ac:spMkLst>
            <pc:docMk/>
            <pc:sldMk cId="1012824407" sldId="2144445219"/>
            <ac:spMk id="19" creationId="{82463C25-D1CC-4587-9569-F551B82C0B4C}"/>
          </ac:spMkLst>
        </pc:spChg>
        <pc:spChg chg="add mod">
          <ac:chgData name="Abdallah, Hanaadi" userId="1a71bf57-7b09-42aa-8cc9-08e439a8b1b8" providerId="ADAL" clId="{60E60032-CC3A-47BE-8A44-FD2672D31A76}" dt="2022-07-12T08:59:35.517" v="631" actId="1076"/>
          <ac:spMkLst>
            <pc:docMk/>
            <pc:sldMk cId="1012824407" sldId="2144445219"/>
            <ac:spMk id="20" creationId="{E565E943-5A7C-45FA-90E1-9965D1DBD2BA}"/>
          </ac:spMkLst>
        </pc:spChg>
        <pc:spChg chg="add mod">
          <ac:chgData name="Abdallah, Hanaadi" userId="1a71bf57-7b09-42aa-8cc9-08e439a8b1b8" providerId="ADAL" clId="{60E60032-CC3A-47BE-8A44-FD2672D31A76}" dt="2022-07-12T09:00:17.523" v="643" actId="1076"/>
          <ac:spMkLst>
            <pc:docMk/>
            <pc:sldMk cId="1012824407" sldId="2144445219"/>
            <ac:spMk id="21" creationId="{5B9C31C9-035B-4CC7-BC59-23CE39AE61A1}"/>
          </ac:spMkLst>
        </pc:spChg>
        <pc:spChg chg="add mod">
          <ac:chgData name="Abdallah, Hanaadi" userId="1a71bf57-7b09-42aa-8cc9-08e439a8b1b8" providerId="ADAL" clId="{60E60032-CC3A-47BE-8A44-FD2672D31A76}" dt="2022-07-12T09:00:20.722" v="644" actId="1076"/>
          <ac:spMkLst>
            <pc:docMk/>
            <pc:sldMk cId="1012824407" sldId="2144445219"/>
            <ac:spMk id="22" creationId="{39035F8D-6E92-4E33-ADB6-22D469C8DC92}"/>
          </ac:spMkLst>
        </pc:spChg>
        <pc:spChg chg="add mod">
          <ac:chgData name="Abdallah, Hanaadi" userId="1a71bf57-7b09-42aa-8cc9-08e439a8b1b8" providerId="ADAL" clId="{60E60032-CC3A-47BE-8A44-FD2672D31A76}" dt="2022-07-12T09:01:58.240" v="658" actId="14100"/>
          <ac:spMkLst>
            <pc:docMk/>
            <pc:sldMk cId="1012824407" sldId="2144445219"/>
            <ac:spMk id="23" creationId="{6FA1D3AA-8189-4D9C-8D83-86CCC82883FA}"/>
          </ac:spMkLst>
        </pc:spChg>
        <pc:spChg chg="add mod">
          <ac:chgData name="Abdallah, Hanaadi" userId="1a71bf57-7b09-42aa-8cc9-08e439a8b1b8" providerId="ADAL" clId="{60E60032-CC3A-47BE-8A44-FD2672D31A76}" dt="2022-07-14T11:01:46.142" v="3313" actId="1076"/>
          <ac:spMkLst>
            <pc:docMk/>
            <pc:sldMk cId="1012824407" sldId="2144445219"/>
            <ac:spMk id="24" creationId="{80951C21-035F-4A57-A603-3D5116071037}"/>
          </ac:spMkLst>
        </pc:spChg>
        <pc:spChg chg="add mod">
          <ac:chgData name="Abdallah, Hanaadi" userId="1a71bf57-7b09-42aa-8cc9-08e439a8b1b8" providerId="ADAL" clId="{60E60032-CC3A-47BE-8A44-FD2672D31A76}" dt="2022-07-12T09:00:41.378" v="650" actId="404"/>
          <ac:spMkLst>
            <pc:docMk/>
            <pc:sldMk cId="1012824407" sldId="2144445219"/>
            <ac:spMk id="25" creationId="{297EF48E-4AC4-41AF-9620-7A01C3689450}"/>
          </ac:spMkLst>
        </pc:spChg>
        <pc:spChg chg="add mod">
          <ac:chgData name="Abdallah, Hanaadi" userId="1a71bf57-7b09-42aa-8cc9-08e439a8b1b8" providerId="ADAL" clId="{60E60032-CC3A-47BE-8A44-FD2672D31A76}" dt="2022-07-14T10:45:52.377" v="3276" actId="1076"/>
          <ac:spMkLst>
            <pc:docMk/>
            <pc:sldMk cId="1012824407" sldId="2144445219"/>
            <ac:spMk id="26" creationId="{5A61D197-1389-4ABD-B490-4F6F6904C60D}"/>
          </ac:spMkLst>
        </pc:spChg>
        <pc:spChg chg="add del mod">
          <ac:chgData name="Abdallah, Hanaadi" userId="1a71bf57-7b09-42aa-8cc9-08e439a8b1b8" providerId="ADAL" clId="{60E60032-CC3A-47BE-8A44-FD2672D31A76}" dt="2022-07-12T09:01:43.227" v="656" actId="478"/>
          <ac:spMkLst>
            <pc:docMk/>
            <pc:sldMk cId="1012824407" sldId="2144445219"/>
            <ac:spMk id="28" creationId="{CA00FC93-6D86-48A7-9DCC-F3BB36158B9C}"/>
          </ac:spMkLst>
        </pc:spChg>
        <pc:spChg chg="add mod">
          <ac:chgData name="Abdallah, Hanaadi" userId="1a71bf57-7b09-42aa-8cc9-08e439a8b1b8" providerId="ADAL" clId="{60E60032-CC3A-47BE-8A44-FD2672D31A76}" dt="2022-07-12T09:01:47.264" v="657" actId="1076"/>
          <ac:spMkLst>
            <pc:docMk/>
            <pc:sldMk cId="1012824407" sldId="2144445219"/>
            <ac:spMk id="29" creationId="{B60B20D8-48F9-40AF-8AB5-73071F3EE1FE}"/>
          </ac:spMkLst>
        </pc:spChg>
        <pc:spChg chg="add del mod">
          <ac:chgData name="Abdallah, Hanaadi" userId="1a71bf57-7b09-42aa-8cc9-08e439a8b1b8" providerId="ADAL" clId="{60E60032-CC3A-47BE-8A44-FD2672D31A76}" dt="2022-07-12T09:17:34.350" v="745" actId="478"/>
          <ac:spMkLst>
            <pc:docMk/>
            <pc:sldMk cId="1012824407" sldId="2144445219"/>
            <ac:spMk id="31" creationId="{43DC181C-0C2F-4EBD-98BE-0BA9012E0043}"/>
          </ac:spMkLst>
        </pc:spChg>
        <pc:spChg chg="add mod">
          <ac:chgData name="Abdallah, Hanaadi" userId="1a71bf57-7b09-42aa-8cc9-08e439a8b1b8" providerId="ADAL" clId="{60E60032-CC3A-47BE-8A44-FD2672D31A76}" dt="2022-07-14T11:01:54.318" v="3314" actId="1076"/>
          <ac:spMkLst>
            <pc:docMk/>
            <pc:sldMk cId="1012824407" sldId="2144445219"/>
            <ac:spMk id="32" creationId="{E58914F5-D082-4451-A896-9F196E645607}"/>
          </ac:spMkLst>
        </pc:spChg>
        <pc:picChg chg="mod">
          <ac:chgData name="Abdallah, Hanaadi" userId="1a71bf57-7b09-42aa-8cc9-08e439a8b1b8" providerId="ADAL" clId="{60E60032-CC3A-47BE-8A44-FD2672D31A76}" dt="2022-07-12T08:58:28.917" v="613" actId="14100"/>
          <ac:picMkLst>
            <pc:docMk/>
            <pc:sldMk cId="1012824407" sldId="2144445219"/>
            <ac:picMk id="1026" creationId="{4AC7B933-29B7-4B92-BD1F-39484DCD3AA7}"/>
          </ac:picMkLst>
        </pc:picChg>
        <pc:picChg chg="mod">
          <ac:chgData name="Abdallah, Hanaadi" userId="1a71bf57-7b09-42aa-8cc9-08e439a8b1b8" providerId="ADAL" clId="{60E60032-CC3A-47BE-8A44-FD2672D31A76}" dt="2022-07-12T08:57:14.068" v="590" actId="14100"/>
          <ac:picMkLst>
            <pc:docMk/>
            <pc:sldMk cId="1012824407" sldId="2144445219"/>
            <ac:picMk id="1028" creationId="{5B243706-E0DF-4E89-B38B-ECCA8203B212}"/>
          </ac:picMkLst>
        </pc:picChg>
        <pc:picChg chg="mod">
          <ac:chgData name="Abdallah, Hanaadi" userId="1a71bf57-7b09-42aa-8cc9-08e439a8b1b8" providerId="ADAL" clId="{60E60032-CC3A-47BE-8A44-FD2672D31A76}" dt="2022-07-12T08:58:35.259" v="614" actId="14100"/>
          <ac:picMkLst>
            <pc:docMk/>
            <pc:sldMk cId="1012824407" sldId="2144445219"/>
            <ac:picMk id="1030" creationId="{93027C4F-6F6A-48D8-BBD8-2FFF2EAFD028}"/>
          </ac:picMkLst>
        </pc:picChg>
        <pc:picChg chg="mod">
          <ac:chgData name="Abdallah, Hanaadi" userId="1a71bf57-7b09-42aa-8cc9-08e439a8b1b8" providerId="ADAL" clId="{60E60032-CC3A-47BE-8A44-FD2672D31A76}" dt="2022-07-14T11:01:36.107" v="3311" actId="14826"/>
          <ac:picMkLst>
            <pc:docMk/>
            <pc:sldMk cId="1012824407" sldId="2144445219"/>
            <ac:picMk id="1032" creationId="{71DA9E07-8740-42B7-9C84-E3AE39C7193E}"/>
          </ac:picMkLst>
        </pc:picChg>
        <pc:picChg chg="mod">
          <ac:chgData name="Abdallah, Hanaadi" userId="1a71bf57-7b09-42aa-8cc9-08e439a8b1b8" providerId="ADAL" clId="{60E60032-CC3A-47BE-8A44-FD2672D31A76}" dt="2022-07-12T08:59:21.984" v="626" actId="14100"/>
          <ac:picMkLst>
            <pc:docMk/>
            <pc:sldMk cId="1012824407" sldId="2144445219"/>
            <ac:picMk id="1036" creationId="{A6249D85-3677-455C-AD58-28B3C0630DEF}"/>
          </ac:picMkLst>
        </pc:picChg>
      </pc:sldChg>
      <pc:sldChg chg="addSp delSp modSp add mod ord modNotesTx">
        <pc:chgData name="Abdallah, Hanaadi" userId="1a71bf57-7b09-42aa-8cc9-08e439a8b1b8" providerId="ADAL" clId="{60E60032-CC3A-47BE-8A44-FD2672D31A76}" dt="2022-07-14T11:20:02.023" v="3322" actId="20577"/>
        <pc:sldMkLst>
          <pc:docMk/>
          <pc:sldMk cId="4210501507" sldId="2144445220"/>
        </pc:sldMkLst>
        <pc:spChg chg="mod">
          <ac:chgData name="Abdallah, Hanaadi" userId="1a71bf57-7b09-42aa-8cc9-08e439a8b1b8" providerId="ADAL" clId="{60E60032-CC3A-47BE-8A44-FD2672D31A76}" dt="2022-07-12T11:04:21.336" v="1721" actId="207"/>
          <ac:spMkLst>
            <pc:docMk/>
            <pc:sldMk cId="4210501507" sldId="2144445220"/>
            <ac:spMk id="7" creationId="{00000000-0000-0000-0000-000000000000}"/>
          </ac:spMkLst>
        </pc:spChg>
        <pc:spChg chg="add mod">
          <ac:chgData name="Abdallah, Hanaadi" userId="1a71bf57-7b09-42aa-8cc9-08e439a8b1b8" providerId="ADAL" clId="{60E60032-CC3A-47BE-8A44-FD2672D31A76}" dt="2022-07-12T11:02:52.681" v="1694" actId="1076"/>
          <ac:spMkLst>
            <pc:docMk/>
            <pc:sldMk cId="4210501507" sldId="2144445220"/>
            <ac:spMk id="12" creationId="{3BFE788A-F031-4A9A-B9F6-A6404F954D16}"/>
          </ac:spMkLst>
        </pc:spChg>
        <pc:spChg chg="add mod">
          <ac:chgData name="Abdallah, Hanaadi" userId="1a71bf57-7b09-42aa-8cc9-08e439a8b1b8" providerId="ADAL" clId="{60E60032-CC3A-47BE-8A44-FD2672D31A76}" dt="2022-07-12T10:58:01.244" v="1655" actId="404"/>
          <ac:spMkLst>
            <pc:docMk/>
            <pc:sldMk cId="4210501507" sldId="2144445220"/>
            <ac:spMk id="13" creationId="{167CBDCC-EF1B-4306-9F2A-575173597D89}"/>
          </ac:spMkLst>
        </pc:spChg>
        <pc:spChg chg="add mod">
          <ac:chgData name="Abdallah, Hanaadi" userId="1a71bf57-7b09-42aa-8cc9-08e439a8b1b8" providerId="ADAL" clId="{60E60032-CC3A-47BE-8A44-FD2672D31A76}" dt="2022-07-12T10:58:26.106" v="1662"/>
          <ac:spMkLst>
            <pc:docMk/>
            <pc:sldMk cId="4210501507" sldId="2144445220"/>
            <ac:spMk id="14" creationId="{3A6CD79B-97ED-4DA8-A2C6-180E1920FD80}"/>
          </ac:spMkLst>
        </pc:spChg>
        <pc:spChg chg="del">
          <ac:chgData name="Abdallah, Hanaadi" userId="1a71bf57-7b09-42aa-8cc9-08e439a8b1b8" providerId="ADAL" clId="{60E60032-CC3A-47BE-8A44-FD2672D31A76}" dt="2022-07-12T10:28:39.953" v="1626" actId="478"/>
          <ac:spMkLst>
            <pc:docMk/>
            <pc:sldMk cId="4210501507" sldId="2144445220"/>
            <ac:spMk id="15" creationId="{89FBC8D3-C348-4548-A665-5169715B71A3}"/>
          </ac:spMkLst>
        </pc:spChg>
        <pc:spChg chg="mod">
          <ac:chgData name="Abdallah, Hanaadi" userId="1a71bf57-7b09-42aa-8cc9-08e439a8b1b8" providerId="ADAL" clId="{60E60032-CC3A-47BE-8A44-FD2672D31A76}" dt="2022-07-12T10:22:26.019" v="1623" actId="20577"/>
          <ac:spMkLst>
            <pc:docMk/>
            <pc:sldMk cId="4210501507" sldId="2144445220"/>
            <ac:spMk id="17" creationId="{01505184-69F3-449C-ACF6-F96D42E84043}"/>
          </ac:spMkLst>
        </pc:spChg>
        <pc:spChg chg="del mod">
          <ac:chgData name="Abdallah, Hanaadi" userId="1a71bf57-7b09-42aa-8cc9-08e439a8b1b8" providerId="ADAL" clId="{60E60032-CC3A-47BE-8A44-FD2672D31A76}" dt="2022-07-12T11:02:16.959" v="1681" actId="478"/>
          <ac:spMkLst>
            <pc:docMk/>
            <pc:sldMk cId="4210501507" sldId="2144445220"/>
            <ac:spMk id="18" creationId="{00000000-0000-0000-0000-000000000000}"/>
          </ac:spMkLst>
        </pc:spChg>
        <pc:spChg chg="add mod">
          <ac:chgData name="Abdallah, Hanaadi" userId="1a71bf57-7b09-42aa-8cc9-08e439a8b1b8" providerId="ADAL" clId="{60E60032-CC3A-47BE-8A44-FD2672D31A76}" dt="2022-07-12T11:02:34.041" v="1689" actId="14100"/>
          <ac:spMkLst>
            <pc:docMk/>
            <pc:sldMk cId="4210501507" sldId="2144445220"/>
            <ac:spMk id="19" creationId="{28A06D18-8300-43B3-9247-5E3E6C085032}"/>
          </ac:spMkLst>
        </pc:spChg>
        <pc:spChg chg="del mod">
          <ac:chgData name="Abdallah, Hanaadi" userId="1a71bf57-7b09-42aa-8cc9-08e439a8b1b8" providerId="ADAL" clId="{60E60032-CC3A-47BE-8A44-FD2672D31A76}" dt="2022-07-12T10:28:43.092" v="1627" actId="478"/>
          <ac:spMkLst>
            <pc:docMk/>
            <pc:sldMk cId="4210501507" sldId="2144445220"/>
            <ac:spMk id="20" creationId="{3F498BC6-4AF3-4E1B-8968-8F8D0DE0C4B8}"/>
          </ac:spMkLst>
        </pc:spChg>
        <pc:spChg chg="add mod">
          <ac:chgData name="Abdallah, Hanaadi" userId="1a71bf57-7b09-42aa-8cc9-08e439a8b1b8" providerId="ADAL" clId="{60E60032-CC3A-47BE-8A44-FD2672D31A76}" dt="2022-07-12T11:03:24.140" v="1698"/>
          <ac:spMkLst>
            <pc:docMk/>
            <pc:sldMk cId="4210501507" sldId="2144445220"/>
            <ac:spMk id="21" creationId="{97AACE32-63F4-454D-B1CC-A3B33D782576}"/>
          </ac:spMkLst>
        </pc:spChg>
        <pc:spChg chg="add mod">
          <ac:chgData name="Abdallah, Hanaadi" userId="1a71bf57-7b09-42aa-8cc9-08e439a8b1b8" providerId="ADAL" clId="{60E60032-CC3A-47BE-8A44-FD2672D31A76}" dt="2022-07-12T11:03:37.042" v="1708" actId="20577"/>
          <ac:spMkLst>
            <pc:docMk/>
            <pc:sldMk cId="4210501507" sldId="2144445220"/>
            <ac:spMk id="22" creationId="{AA8900A2-AC99-4C8A-AF8E-6A06A7FF4B28}"/>
          </ac:spMkLst>
        </pc:spChg>
        <pc:spChg chg="del">
          <ac:chgData name="Abdallah, Hanaadi" userId="1a71bf57-7b09-42aa-8cc9-08e439a8b1b8" providerId="ADAL" clId="{60E60032-CC3A-47BE-8A44-FD2672D31A76}" dt="2022-07-12T10:28:36.406" v="1624" actId="478"/>
          <ac:spMkLst>
            <pc:docMk/>
            <pc:sldMk cId="4210501507" sldId="2144445220"/>
            <ac:spMk id="23" creationId="{E96B4231-06F8-484A-83F2-7590C58E6B1B}"/>
          </ac:spMkLst>
        </pc:spChg>
        <pc:spChg chg="del mod">
          <ac:chgData name="Abdallah, Hanaadi" userId="1a71bf57-7b09-42aa-8cc9-08e439a8b1b8" providerId="ADAL" clId="{60E60032-CC3A-47BE-8A44-FD2672D31A76}" dt="2022-07-12T11:02:26.307" v="1686" actId="478"/>
          <ac:spMkLst>
            <pc:docMk/>
            <pc:sldMk cId="4210501507" sldId="2144445220"/>
            <ac:spMk id="29" creationId="{00000000-0000-0000-0000-000000000000}"/>
          </ac:spMkLst>
        </pc:spChg>
        <pc:picChg chg="add mod modCrop">
          <ac:chgData name="Abdallah, Hanaadi" userId="1a71bf57-7b09-42aa-8cc9-08e439a8b1b8" providerId="ADAL" clId="{60E60032-CC3A-47BE-8A44-FD2672D31A76}" dt="2022-07-12T11:01:30.202" v="1671" actId="14826"/>
          <ac:picMkLst>
            <pc:docMk/>
            <pc:sldMk cId="4210501507" sldId="2144445220"/>
            <ac:picMk id="11" creationId="{47BD7808-A203-49D4-B219-4DB655119D18}"/>
          </ac:picMkLst>
        </pc:picChg>
        <pc:picChg chg="add del mod modCrop">
          <ac:chgData name="Abdallah, Hanaadi" userId="1a71bf57-7b09-42aa-8cc9-08e439a8b1b8" providerId="ADAL" clId="{60E60032-CC3A-47BE-8A44-FD2672D31A76}" dt="2022-07-12T11:02:21.740" v="1685" actId="478"/>
          <ac:picMkLst>
            <pc:docMk/>
            <pc:sldMk cId="4210501507" sldId="2144445220"/>
            <ac:picMk id="16" creationId="{00000000-0000-0000-0000-000000000000}"/>
          </ac:picMkLst>
        </pc:picChg>
      </pc:sldChg>
      <pc:sldChg chg="modSp add del mod ord">
        <pc:chgData name="Abdallah, Hanaadi" userId="1a71bf57-7b09-42aa-8cc9-08e439a8b1b8" providerId="ADAL" clId="{60E60032-CC3A-47BE-8A44-FD2672D31A76}" dt="2022-07-13T09:52:24.834" v="2620" actId="47"/>
        <pc:sldMkLst>
          <pc:docMk/>
          <pc:sldMk cId="3734038142" sldId="2144445221"/>
        </pc:sldMkLst>
        <pc:picChg chg="mod">
          <ac:chgData name="Abdallah, Hanaadi" userId="1a71bf57-7b09-42aa-8cc9-08e439a8b1b8" providerId="ADAL" clId="{60E60032-CC3A-47BE-8A44-FD2672D31A76}" dt="2022-07-13T09:32:48.829" v="2434" actId="14100"/>
          <ac:picMkLst>
            <pc:docMk/>
            <pc:sldMk cId="3734038142" sldId="2144445221"/>
            <ac:picMk id="15" creationId="{14A533CD-DB65-480C-87DB-8656F1D51522}"/>
          </ac:picMkLst>
        </pc:picChg>
      </pc:sldChg>
      <pc:sldChg chg="addSp delSp modSp add mod modNotesTx">
        <pc:chgData name="Abdallah, Hanaadi" userId="1a71bf57-7b09-42aa-8cc9-08e439a8b1b8" providerId="ADAL" clId="{60E60032-CC3A-47BE-8A44-FD2672D31A76}" dt="2022-07-14T10:43:45.981" v="3209" actId="2711"/>
        <pc:sldMkLst>
          <pc:docMk/>
          <pc:sldMk cId="3462495598" sldId="2144445222"/>
        </pc:sldMkLst>
        <pc:spChg chg="add del mod">
          <ac:chgData name="Abdallah, Hanaadi" userId="1a71bf57-7b09-42aa-8cc9-08e439a8b1b8" providerId="ADAL" clId="{60E60032-CC3A-47BE-8A44-FD2672D31A76}" dt="2022-07-12T09:13:35.098" v="681" actId="478"/>
          <ac:spMkLst>
            <pc:docMk/>
            <pc:sldMk cId="3462495598" sldId="2144445222"/>
            <ac:spMk id="3" creationId="{9B7A3FA7-D76A-4D87-A47C-5013018F0364}"/>
          </ac:spMkLst>
        </pc:spChg>
        <pc:spChg chg="del">
          <ac:chgData name="Abdallah, Hanaadi" userId="1a71bf57-7b09-42aa-8cc9-08e439a8b1b8" providerId="ADAL" clId="{60E60032-CC3A-47BE-8A44-FD2672D31A76}" dt="2022-07-12T09:13:33.565" v="680" actId="478"/>
          <ac:spMkLst>
            <pc:docMk/>
            <pc:sldMk cId="3462495598" sldId="2144445222"/>
            <ac:spMk id="5" creationId="{F1B06898-470A-4305-AF25-AB7AD3D7B9DC}"/>
          </ac:spMkLst>
        </pc:spChg>
        <pc:spChg chg="add mod">
          <ac:chgData name="Abdallah, Hanaadi" userId="1a71bf57-7b09-42aa-8cc9-08e439a8b1b8" providerId="ADAL" clId="{60E60032-CC3A-47BE-8A44-FD2672D31A76}" dt="2022-07-13T09:25:40.015" v="2417" actId="1076"/>
          <ac:spMkLst>
            <pc:docMk/>
            <pc:sldMk cId="3462495598" sldId="2144445222"/>
            <ac:spMk id="6" creationId="{D020C004-2B5F-4975-BFA4-C7710649ABDB}"/>
          </ac:spMkLst>
        </pc:spChg>
        <pc:spChg chg="del">
          <ac:chgData name="Abdallah, Hanaadi" userId="1a71bf57-7b09-42aa-8cc9-08e439a8b1b8" providerId="ADAL" clId="{60E60032-CC3A-47BE-8A44-FD2672D31A76}" dt="2022-07-12T10:19:29.350" v="1533" actId="478"/>
          <ac:spMkLst>
            <pc:docMk/>
            <pc:sldMk cId="3462495598" sldId="2144445222"/>
            <ac:spMk id="7" creationId="{3764D620-6958-4876-A075-56C68DEF40C4}"/>
          </ac:spMkLst>
        </pc:spChg>
        <pc:spChg chg="mod">
          <ac:chgData name="Abdallah, Hanaadi" userId="1a71bf57-7b09-42aa-8cc9-08e439a8b1b8" providerId="ADAL" clId="{60E60032-CC3A-47BE-8A44-FD2672D31A76}" dt="2022-07-13T08:46:49.975" v="1953" actId="1076"/>
          <ac:spMkLst>
            <pc:docMk/>
            <pc:sldMk cId="3462495598" sldId="2144445222"/>
            <ac:spMk id="8" creationId="{B266730A-F8BB-419B-9E9E-5ABEC377D20D}"/>
          </ac:spMkLst>
        </pc:spChg>
        <pc:spChg chg="add del mod">
          <ac:chgData name="Abdallah, Hanaadi" userId="1a71bf57-7b09-42aa-8cc9-08e439a8b1b8" providerId="ADAL" clId="{60E60032-CC3A-47BE-8A44-FD2672D31A76}" dt="2022-07-12T09:16:13.270" v="688"/>
          <ac:spMkLst>
            <pc:docMk/>
            <pc:sldMk cId="3462495598" sldId="2144445222"/>
            <ac:spMk id="10" creationId="{122E5CFC-4D22-469D-B699-1FBAF31F57C5}"/>
          </ac:spMkLst>
        </pc:spChg>
        <pc:spChg chg="add mod">
          <ac:chgData name="Abdallah, Hanaadi" userId="1a71bf57-7b09-42aa-8cc9-08e439a8b1b8" providerId="ADAL" clId="{60E60032-CC3A-47BE-8A44-FD2672D31A76}" dt="2022-07-12T10:21:07.369" v="1597" actId="20577"/>
          <ac:spMkLst>
            <pc:docMk/>
            <pc:sldMk cId="3462495598" sldId="2144445222"/>
            <ac:spMk id="11" creationId="{40975255-D692-4DA4-8E11-948823E57E1E}"/>
          </ac:spMkLst>
        </pc:spChg>
        <pc:spChg chg="add del mod">
          <ac:chgData name="Abdallah, Hanaadi" userId="1a71bf57-7b09-42aa-8cc9-08e439a8b1b8" providerId="ADAL" clId="{60E60032-CC3A-47BE-8A44-FD2672D31A76}" dt="2022-07-12T09:49:53.036" v="1023" actId="478"/>
          <ac:spMkLst>
            <pc:docMk/>
            <pc:sldMk cId="3462495598" sldId="2144445222"/>
            <ac:spMk id="12" creationId="{D6CB22A8-1B7E-493C-88B3-A178814B97B2}"/>
          </ac:spMkLst>
        </pc:spChg>
        <pc:spChg chg="add del mod">
          <ac:chgData name="Abdallah, Hanaadi" userId="1a71bf57-7b09-42aa-8cc9-08e439a8b1b8" providerId="ADAL" clId="{60E60032-CC3A-47BE-8A44-FD2672D31A76}" dt="2022-07-12T09:48:42.944" v="1003" actId="478"/>
          <ac:spMkLst>
            <pc:docMk/>
            <pc:sldMk cId="3462495598" sldId="2144445222"/>
            <ac:spMk id="13" creationId="{316B5FA8-2B7D-4CF5-B431-D08E613E8C48}"/>
          </ac:spMkLst>
        </pc:spChg>
        <pc:spChg chg="add mod">
          <ac:chgData name="Abdallah, Hanaadi" userId="1a71bf57-7b09-42aa-8cc9-08e439a8b1b8" providerId="ADAL" clId="{60E60032-CC3A-47BE-8A44-FD2672D31A76}" dt="2022-07-14T10:43:30.360" v="3207" actId="2711"/>
          <ac:spMkLst>
            <pc:docMk/>
            <pc:sldMk cId="3462495598" sldId="2144445222"/>
            <ac:spMk id="14" creationId="{78A1CC95-432A-4CE6-993F-E00EF8F5A1EE}"/>
          </ac:spMkLst>
        </pc:spChg>
        <pc:spChg chg="add del mod ord">
          <ac:chgData name="Abdallah, Hanaadi" userId="1a71bf57-7b09-42aa-8cc9-08e439a8b1b8" providerId="ADAL" clId="{60E60032-CC3A-47BE-8A44-FD2672D31A76}" dt="2022-07-12T10:10:34.619" v="1385" actId="478"/>
          <ac:spMkLst>
            <pc:docMk/>
            <pc:sldMk cId="3462495598" sldId="2144445222"/>
            <ac:spMk id="15" creationId="{18176680-67A3-4304-B36C-889CB20709FF}"/>
          </ac:spMkLst>
        </pc:spChg>
        <pc:spChg chg="add mod">
          <ac:chgData name="Abdallah, Hanaadi" userId="1a71bf57-7b09-42aa-8cc9-08e439a8b1b8" providerId="ADAL" clId="{60E60032-CC3A-47BE-8A44-FD2672D31A76}" dt="2022-07-14T10:43:26.118" v="3206" actId="2711"/>
          <ac:spMkLst>
            <pc:docMk/>
            <pc:sldMk cId="3462495598" sldId="2144445222"/>
            <ac:spMk id="16" creationId="{BB8CC598-1C00-4C9F-9E06-8F79D80E9105}"/>
          </ac:spMkLst>
        </pc:spChg>
        <pc:spChg chg="add mod">
          <ac:chgData name="Abdallah, Hanaadi" userId="1a71bf57-7b09-42aa-8cc9-08e439a8b1b8" providerId="ADAL" clId="{60E60032-CC3A-47BE-8A44-FD2672D31A76}" dt="2022-07-14T10:41:40.545" v="3203" actId="20577"/>
          <ac:spMkLst>
            <pc:docMk/>
            <pc:sldMk cId="3462495598" sldId="2144445222"/>
            <ac:spMk id="17" creationId="{CCACDCEB-7A1B-48C8-B44A-0D5900F9FA8C}"/>
          </ac:spMkLst>
        </pc:spChg>
        <pc:spChg chg="add mod">
          <ac:chgData name="Abdallah, Hanaadi" userId="1a71bf57-7b09-42aa-8cc9-08e439a8b1b8" providerId="ADAL" clId="{60E60032-CC3A-47BE-8A44-FD2672D31A76}" dt="2022-07-13T09:25:05.573" v="2410" actId="1076"/>
          <ac:spMkLst>
            <pc:docMk/>
            <pc:sldMk cId="3462495598" sldId="2144445222"/>
            <ac:spMk id="18" creationId="{C1FE8424-FF14-46D6-998E-778A083E37BB}"/>
          </ac:spMkLst>
        </pc:spChg>
        <pc:spChg chg="add mod">
          <ac:chgData name="Abdallah, Hanaadi" userId="1a71bf57-7b09-42aa-8cc9-08e439a8b1b8" providerId="ADAL" clId="{60E60032-CC3A-47BE-8A44-FD2672D31A76}" dt="2022-07-14T10:43:35.352" v="3208" actId="2711"/>
          <ac:spMkLst>
            <pc:docMk/>
            <pc:sldMk cId="3462495598" sldId="2144445222"/>
            <ac:spMk id="19" creationId="{2927A4A0-DA90-4A9F-81A9-EE545DE51C60}"/>
          </ac:spMkLst>
        </pc:spChg>
        <pc:spChg chg="add del mod">
          <ac:chgData name="Abdallah, Hanaadi" userId="1a71bf57-7b09-42aa-8cc9-08e439a8b1b8" providerId="ADAL" clId="{60E60032-CC3A-47BE-8A44-FD2672D31A76}" dt="2022-07-12T10:02:25.870" v="1317" actId="478"/>
          <ac:spMkLst>
            <pc:docMk/>
            <pc:sldMk cId="3462495598" sldId="2144445222"/>
            <ac:spMk id="20" creationId="{D0E714C3-08F5-4819-8433-40B70DAEB449}"/>
          </ac:spMkLst>
        </pc:spChg>
        <pc:spChg chg="add mod">
          <ac:chgData name="Abdallah, Hanaadi" userId="1a71bf57-7b09-42aa-8cc9-08e439a8b1b8" providerId="ADAL" clId="{60E60032-CC3A-47BE-8A44-FD2672D31A76}" dt="2022-07-13T11:49:13.396" v="3081" actId="1076"/>
          <ac:spMkLst>
            <pc:docMk/>
            <pc:sldMk cId="3462495598" sldId="2144445222"/>
            <ac:spMk id="21" creationId="{E82BC60E-3BA0-4D67-9108-FA5C5478824F}"/>
          </ac:spMkLst>
        </pc:spChg>
        <pc:spChg chg="add mod">
          <ac:chgData name="Abdallah, Hanaadi" userId="1a71bf57-7b09-42aa-8cc9-08e439a8b1b8" providerId="ADAL" clId="{60E60032-CC3A-47BE-8A44-FD2672D31A76}" dt="2022-07-13T09:23:28.180" v="2398" actId="1076"/>
          <ac:spMkLst>
            <pc:docMk/>
            <pc:sldMk cId="3462495598" sldId="2144445222"/>
            <ac:spMk id="22" creationId="{6E2F0834-E322-42D8-A18D-9ECE1F8BA307}"/>
          </ac:spMkLst>
        </pc:spChg>
        <pc:spChg chg="add mod">
          <ac:chgData name="Abdallah, Hanaadi" userId="1a71bf57-7b09-42aa-8cc9-08e439a8b1b8" providerId="ADAL" clId="{60E60032-CC3A-47BE-8A44-FD2672D31A76}" dt="2022-07-12T10:11:57.371" v="1402" actId="20577"/>
          <ac:spMkLst>
            <pc:docMk/>
            <pc:sldMk cId="3462495598" sldId="2144445222"/>
            <ac:spMk id="23" creationId="{7E95359B-ADA9-469B-8134-F8B526BD1DE8}"/>
          </ac:spMkLst>
        </pc:spChg>
        <pc:spChg chg="add mod">
          <ac:chgData name="Abdallah, Hanaadi" userId="1a71bf57-7b09-42aa-8cc9-08e439a8b1b8" providerId="ADAL" clId="{60E60032-CC3A-47BE-8A44-FD2672D31A76}" dt="2022-07-14T10:43:45.981" v="3209" actId="2711"/>
          <ac:spMkLst>
            <pc:docMk/>
            <pc:sldMk cId="3462495598" sldId="2144445222"/>
            <ac:spMk id="24" creationId="{D47AECE7-D7BE-4A15-BFDD-FED79ED1CA31}"/>
          </ac:spMkLst>
        </pc:spChg>
        <pc:spChg chg="add del mod">
          <ac:chgData name="Abdallah, Hanaadi" userId="1a71bf57-7b09-42aa-8cc9-08e439a8b1b8" providerId="ADAL" clId="{60E60032-CC3A-47BE-8A44-FD2672D31A76}" dt="2022-07-12T10:19:30.613" v="1534" actId="478"/>
          <ac:spMkLst>
            <pc:docMk/>
            <pc:sldMk cId="3462495598" sldId="2144445222"/>
            <ac:spMk id="28" creationId="{0FF93BDD-5253-4E79-9C2D-2D1DC4B82E83}"/>
          </ac:spMkLst>
        </pc:spChg>
        <pc:picChg chg="mod ord modCrop">
          <ac:chgData name="Abdallah, Hanaadi" userId="1a71bf57-7b09-42aa-8cc9-08e439a8b1b8" providerId="ADAL" clId="{60E60032-CC3A-47BE-8A44-FD2672D31A76}" dt="2022-07-13T09:23:35.909" v="2400"/>
          <ac:picMkLst>
            <pc:docMk/>
            <pc:sldMk cId="3462495598" sldId="2144445222"/>
            <ac:picMk id="9" creationId="{836E27B6-4D68-4ED7-8FC3-A966711D24D0}"/>
          </ac:picMkLst>
        </pc:picChg>
        <pc:cxnChg chg="add del mod">
          <ac:chgData name="Abdallah, Hanaadi" userId="1a71bf57-7b09-42aa-8cc9-08e439a8b1b8" providerId="ADAL" clId="{60E60032-CC3A-47BE-8A44-FD2672D31A76}" dt="2022-07-12T10:15:29.148" v="1430" actId="478"/>
          <ac:cxnSpMkLst>
            <pc:docMk/>
            <pc:sldMk cId="3462495598" sldId="2144445222"/>
            <ac:cxnSpMk id="26" creationId="{1207DF35-6CC5-4B55-BF02-4E4B07B1373F}"/>
          </ac:cxnSpMkLst>
        </pc:cxnChg>
        <pc:cxnChg chg="add del mod">
          <ac:chgData name="Abdallah, Hanaadi" userId="1a71bf57-7b09-42aa-8cc9-08e439a8b1b8" providerId="ADAL" clId="{60E60032-CC3A-47BE-8A44-FD2672D31A76}" dt="2022-07-13T09:25:32.877" v="2414" actId="478"/>
          <ac:cxnSpMkLst>
            <pc:docMk/>
            <pc:sldMk cId="3462495598" sldId="2144445222"/>
            <ac:cxnSpMk id="30" creationId="{312C5998-0E06-4ED8-9911-C57F35EAA4F5}"/>
          </ac:cxnSpMkLst>
        </pc:cxnChg>
      </pc:sldChg>
      <pc:sldChg chg="add del">
        <pc:chgData name="Abdallah, Hanaadi" userId="1a71bf57-7b09-42aa-8cc9-08e439a8b1b8" providerId="ADAL" clId="{60E60032-CC3A-47BE-8A44-FD2672D31A76}" dt="2022-07-12T10:19:49.871" v="1545" actId="47"/>
        <pc:sldMkLst>
          <pc:docMk/>
          <pc:sldMk cId="1058927744" sldId="2144445223"/>
        </pc:sldMkLst>
      </pc:sldChg>
      <pc:sldChg chg="modSp add mod ord modNotesTx">
        <pc:chgData name="Abdallah, Hanaadi" userId="1a71bf57-7b09-42aa-8cc9-08e439a8b1b8" providerId="ADAL" clId="{60E60032-CC3A-47BE-8A44-FD2672D31A76}" dt="2022-07-14T09:53:47.553" v="3159" actId="1076"/>
        <pc:sldMkLst>
          <pc:docMk/>
          <pc:sldMk cId="2339970877" sldId="2144445223"/>
        </pc:sldMkLst>
        <pc:spChg chg="mod">
          <ac:chgData name="Abdallah, Hanaadi" userId="1a71bf57-7b09-42aa-8cc9-08e439a8b1b8" providerId="ADAL" clId="{60E60032-CC3A-47BE-8A44-FD2672D31A76}" dt="2022-07-12T11:12:28.801" v="1743" actId="403"/>
          <ac:spMkLst>
            <pc:docMk/>
            <pc:sldMk cId="2339970877" sldId="2144445223"/>
            <ac:spMk id="3" creationId="{27077C7D-A22F-476D-999D-F81A5EF4854E}"/>
          </ac:spMkLst>
        </pc:spChg>
        <pc:spChg chg="mod">
          <ac:chgData name="Abdallah, Hanaadi" userId="1a71bf57-7b09-42aa-8cc9-08e439a8b1b8" providerId="ADAL" clId="{60E60032-CC3A-47BE-8A44-FD2672D31A76}" dt="2022-07-13T08:52:03.285" v="2299"/>
          <ac:spMkLst>
            <pc:docMk/>
            <pc:sldMk cId="2339970877" sldId="2144445223"/>
            <ac:spMk id="8" creationId="{D6980F3E-962B-411A-896C-2946845585EE}"/>
          </ac:spMkLst>
        </pc:spChg>
        <pc:spChg chg="mod">
          <ac:chgData name="Abdallah, Hanaadi" userId="1a71bf57-7b09-42aa-8cc9-08e439a8b1b8" providerId="ADAL" clId="{60E60032-CC3A-47BE-8A44-FD2672D31A76}" dt="2022-07-13T08:50:55.395" v="2293" actId="5793"/>
          <ac:spMkLst>
            <pc:docMk/>
            <pc:sldMk cId="2339970877" sldId="2144445223"/>
            <ac:spMk id="9" creationId="{FFB2E93B-D278-4DFA-8E23-B2B49E55E540}"/>
          </ac:spMkLst>
        </pc:spChg>
        <pc:spChg chg="mod">
          <ac:chgData name="Abdallah, Hanaadi" userId="1a71bf57-7b09-42aa-8cc9-08e439a8b1b8" providerId="ADAL" clId="{60E60032-CC3A-47BE-8A44-FD2672D31A76}" dt="2022-07-14T09:53:47.553" v="3159" actId="1076"/>
          <ac:spMkLst>
            <pc:docMk/>
            <pc:sldMk cId="2339970877" sldId="2144445223"/>
            <ac:spMk id="10" creationId="{C938A900-7995-40E9-8C9A-445482A58EDA}"/>
          </ac:spMkLst>
        </pc:spChg>
        <pc:spChg chg="mod">
          <ac:chgData name="Abdallah, Hanaadi" userId="1a71bf57-7b09-42aa-8cc9-08e439a8b1b8" providerId="ADAL" clId="{60E60032-CC3A-47BE-8A44-FD2672D31A76}" dt="2022-07-14T09:47:05.327" v="3100" actId="1076"/>
          <ac:spMkLst>
            <pc:docMk/>
            <pc:sldMk cId="2339970877" sldId="2144445223"/>
            <ac:spMk id="11" creationId="{7731180D-35D8-4E21-B0C9-0D84D9E354B4}"/>
          </ac:spMkLst>
        </pc:spChg>
        <pc:spChg chg="mod">
          <ac:chgData name="Abdallah, Hanaadi" userId="1a71bf57-7b09-42aa-8cc9-08e439a8b1b8" providerId="ADAL" clId="{60E60032-CC3A-47BE-8A44-FD2672D31A76}" dt="2022-07-14T09:47:02.758" v="3099" actId="1076"/>
          <ac:spMkLst>
            <pc:docMk/>
            <pc:sldMk cId="2339970877" sldId="2144445223"/>
            <ac:spMk id="12" creationId="{7B418493-BBDF-439D-878A-E1200ADAAFED}"/>
          </ac:spMkLst>
        </pc:spChg>
        <pc:picChg chg="mod modCrop">
          <ac:chgData name="Abdallah, Hanaadi" userId="1a71bf57-7b09-42aa-8cc9-08e439a8b1b8" providerId="ADAL" clId="{60E60032-CC3A-47BE-8A44-FD2672D31A76}" dt="2022-07-14T09:53:45.909" v="3158" actId="18131"/>
          <ac:picMkLst>
            <pc:docMk/>
            <pc:sldMk cId="2339970877" sldId="2144445223"/>
            <ac:picMk id="7" creationId="{21756E86-7955-44C6-81E2-27F1D7B5D6A2}"/>
          </ac:picMkLst>
        </pc:picChg>
      </pc:sldChg>
      <pc:sldChg chg="modSp add del mod ord">
        <pc:chgData name="Abdallah, Hanaadi" userId="1a71bf57-7b09-42aa-8cc9-08e439a8b1b8" providerId="ADAL" clId="{60E60032-CC3A-47BE-8A44-FD2672D31A76}" dt="2022-07-14T10:21:15" v="3178" actId="2696"/>
        <pc:sldMkLst>
          <pc:docMk/>
          <pc:sldMk cId="3759186294" sldId="2144445224"/>
        </pc:sldMkLst>
        <pc:picChg chg="mod">
          <ac:chgData name="Abdallah, Hanaadi" userId="1a71bf57-7b09-42aa-8cc9-08e439a8b1b8" providerId="ADAL" clId="{60E60032-CC3A-47BE-8A44-FD2672D31A76}" dt="2022-07-13T09:22:53.860" v="2395" actId="14100"/>
          <ac:picMkLst>
            <pc:docMk/>
            <pc:sldMk cId="3759186294" sldId="2144445224"/>
            <ac:picMk id="7" creationId="{BD9015A9-C218-41B8-AF86-1110412A073D}"/>
          </ac:picMkLst>
        </pc:picChg>
      </pc:sldChg>
      <pc:sldChg chg="add del">
        <pc:chgData name="Abdallah, Hanaadi" userId="1a71bf57-7b09-42aa-8cc9-08e439a8b1b8" providerId="ADAL" clId="{60E60032-CC3A-47BE-8A44-FD2672D31A76}" dt="2022-07-12T10:18:55.867" v="1510" actId="47"/>
        <pc:sldMkLst>
          <pc:docMk/>
          <pc:sldMk cId="4209462464" sldId="2144445224"/>
        </pc:sldMkLst>
      </pc:sldChg>
      <pc:sldChg chg="add del">
        <pc:chgData name="Abdallah, Hanaadi" userId="1a71bf57-7b09-42aa-8cc9-08e439a8b1b8" providerId="ADAL" clId="{60E60032-CC3A-47BE-8A44-FD2672D31A76}" dt="2022-07-13T09:20:27.317" v="2391" actId="47"/>
        <pc:sldMkLst>
          <pc:docMk/>
          <pc:sldMk cId="445297522" sldId="2144445225"/>
        </pc:sldMkLst>
      </pc:sldChg>
      <pc:sldChg chg="add del">
        <pc:chgData name="Abdallah, Hanaadi" userId="1a71bf57-7b09-42aa-8cc9-08e439a8b1b8" providerId="ADAL" clId="{60E60032-CC3A-47BE-8A44-FD2672D31A76}" dt="2022-07-12T10:18:58.442" v="1511" actId="47"/>
        <pc:sldMkLst>
          <pc:docMk/>
          <pc:sldMk cId="1001938728" sldId="2144445225"/>
        </pc:sldMkLst>
      </pc:sldChg>
      <pc:sldChg chg="add del">
        <pc:chgData name="Abdallah, Hanaadi" userId="1a71bf57-7b09-42aa-8cc9-08e439a8b1b8" providerId="ADAL" clId="{60E60032-CC3A-47BE-8A44-FD2672D31A76}" dt="2022-07-13T09:24:04.303" v="2406" actId="27028"/>
        <pc:sldMkLst>
          <pc:docMk/>
          <pc:sldMk cId="1605148733" sldId="2144445225"/>
        </pc:sldMkLst>
      </pc:sldChg>
      <pc:sldChg chg="add del">
        <pc:chgData name="Abdallah, Hanaadi" userId="1a71bf57-7b09-42aa-8cc9-08e439a8b1b8" providerId="ADAL" clId="{60E60032-CC3A-47BE-8A44-FD2672D31A76}" dt="2022-07-13T09:09:41.741" v="2387" actId="47"/>
        <pc:sldMkLst>
          <pc:docMk/>
          <pc:sldMk cId="3228215852" sldId="2144445225"/>
        </pc:sldMkLst>
      </pc:sldChg>
      <pc:sldChg chg="add del">
        <pc:chgData name="Abdallah, Hanaadi" userId="1a71bf57-7b09-42aa-8cc9-08e439a8b1b8" providerId="ADAL" clId="{60E60032-CC3A-47BE-8A44-FD2672D31A76}" dt="2022-07-13T10:30:42.235" v="2763" actId="47"/>
        <pc:sldMkLst>
          <pc:docMk/>
          <pc:sldMk cId="4265823372" sldId="2144445225"/>
        </pc:sldMkLst>
      </pc:sldChg>
      <pc:sldChg chg="addSp delSp modSp add mod modNotesTx">
        <pc:chgData name="Abdallah, Hanaadi" userId="1a71bf57-7b09-42aa-8cc9-08e439a8b1b8" providerId="ADAL" clId="{60E60032-CC3A-47BE-8A44-FD2672D31A76}" dt="2022-07-14T10:57:19.477" v="3309" actId="1076"/>
        <pc:sldMkLst>
          <pc:docMk/>
          <pc:sldMk cId="594945267" sldId="2144445226"/>
        </pc:sldMkLst>
        <pc:spChg chg="mod">
          <ac:chgData name="Abdallah, Hanaadi" userId="1a71bf57-7b09-42aa-8cc9-08e439a8b1b8" providerId="ADAL" clId="{60E60032-CC3A-47BE-8A44-FD2672D31A76}" dt="2022-07-14T10:55:18.611" v="3279" actId="20577"/>
          <ac:spMkLst>
            <pc:docMk/>
            <pc:sldMk cId="594945267" sldId="2144445226"/>
            <ac:spMk id="5" creationId="{7257CED0-8CFB-490E-8527-5489B015C2E0}"/>
          </ac:spMkLst>
        </pc:spChg>
        <pc:spChg chg="del">
          <ac:chgData name="Abdallah, Hanaadi" userId="1a71bf57-7b09-42aa-8cc9-08e439a8b1b8" providerId="ADAL" clId="{60E60032-CC3A-47BE-8A44-FD2672D31A76}" dt="2022-07-13T09:34:11.842" v="2437" actId="478"/>
          <ac:spMkLst>
            <pc:docMk/>
            <pc:sldMk cId="594945267" sldId="2144445226"/>
            <ac:spMk id="13" creationId="{138E77AA-D7A5-4A19-AAFF-D4D1C53EA836}"/>
          </ac:spMkLst>
        </pc:spChg>
        <pc:spChg chg="del">
          <ac:chgData name="Abdallah, Hanaadi" userId="1a71bf57-7b09-42aa-8cc9-08e439a8b1b8" providerId="ADAL" clId="{60E60032-CC3A-47BE-8A44-FD2672D31A76}" dt="2022-07-13T09:34:13.180" v="2438" actId="478"/>
          <ac:spMkLst>
            <pc:docMk/>
            <pc:sldMk cId="594945267" sldId="2144445226"/>
            <ac:spMk id="16" creationId="{F7C99291-5903-4725-B26B-2C46496DE392}"/>
          </ac:spMkLst>
        </pc:spChg>
        <pc:spChg chg="del">
          <ac:chgData name="Abdallah, Hanaadi" userId="1a71bf57-7b09-42aa-8cc9-08e439a8b1b8" providerId="ADAL" clId="{60E60032-CC3A-47BE-8A44-FD2672D31A76}" dt="2022-07-13T09:34:14.788" v="2439" actId="478"/>
          <ac:spMkLst>
            <pc:docMk/>
            <pc:sldMk cId="594945267" sldId="2144445226"/>
            <ac:spMk id="17" creationId="{259ACFEE-7620-46CE-92EB-A7773A451757}"/>
          </ac:spMkLst>
        </pc:spChg>
        <pc:spChg chg="add mod">
          <ac:chgData name="Abdallah, Hanaadi" userId="1a71bf57-7b09-42aa-8cc9-08e439a8b1b8" providerId="ADAL" clId="{60E60032-CC3A-47BE-8A44-FD2672D31A76}" dt="2022-07-13T10:17:31.315" v="2729" actId="1076"/>
          <ac:spMkLst>
            <pc:docMk/>
            <pc:sldMk cId="594945267" sldId="2144445226"/>
            <ac:spMk id="22" creationId="{DF70009C-64F1-466B-84B5-F1127400B4EB}"/>
          </ac:spMkLst>
        </pc:spChg>
        <pc:spChg chg="add del mod">
          <ac:chgData name="Abdallah, Hanaadi" userId="1a71bf57-7b09-42aa-8cc9-08e439a8b1b8" providerId="ADAL" clId="{60E60032-CC3A-47BE-8A44-FD2672D31A76}" dt="2022-07-13T09:46:26.627" v="2521"/>
          <ac:spMkLst>
            <pc:docMk/>
            <pc:sldMk cId="594945267" sldId="2144445226"/>
            <ac:spMk id="23" creationId="{7D7C77E5-F9E3-4C3D-A043-EAD549907019}"/>
          </ac:spMkLst>
        </pc:spChg>
        <pc:spChg chg="add mod">
          <ac:chgData name="Abdallah, Hanaadi" userId="1a71bf57-7b09-42aa-8cc9-08e439a8b1b8" providerId="ADAL" clId="{60E60032-CC3A-47BE-8A44-FD2672D31A76}" dt="2022-07-13T09:48:29.549" v="2605" actId="1076"/>
          <ac:spMkLst>
            <pc:docMk/>
            <pc:sldMk cId="594945267" sldId="2144445226"/>
            <ac:spMk id="24" creationId="{5D801F9F-BC6A-421C-8ECC-AAA2C6B699AF}"/>
          </ac:spMkLst>
        </pc:spChg>
        <pc:spChg chg="add del mod">
          <ac:chgData name="Abdallah, Hanaadi" userId="1a71bf57-7b09-42aa-8cc9-08e439a8b1b8" providerId="ADAL" clId="{60E60032-CC3A-47BE-8A44-FD2672D31A76}" dt="2022-07-14T10:57:19.477" v="3309" actId="1076"/>
          <ac:spMkLst>
            <pc:docMk/>
            <pc:sldMk cId="594945267" sldId="2144445226"/>
            <ac:spMk id="25" creationId="{D7F3FF40-3EBA-48DB-9BED-166898A83BED}"/>
          </ac:spMkLst>
        </pc:spChg>
        <pc:spChg chg="add mod">
          <ac:chgData name="Abdallah, Hanaadi" userId="1a71bf57-7b09-42aa-8cc9-08e439a8b1b8" providerId="ADAL" clId="{60E60032-CC3A-47BE-8A44-FD2672D31A76}" dt="2022-07-13T09:53:22.124" v="2635" actId="1076"/>
          <ac:spMkLst>
            <pc:docMk/>
            <pc:sldMk cId="594945267" sldId="2144445226"/>
            <ac:spMk id="26" creationId="{6DC50773-5571-4540-A108-4DA70F10C94A}"/>
          </ac:spMkLst>
        </pc:spChg>
        <pc:spChg chg="add mod">
          <ac:chgData name="Abdallah, Hanaadi" userId="1a71bf57-7b09-42aa-8cc9-08e439a8b1b8" providerId="ADAL" clId="{60E60032-CC3A-47BE-8A44-FD2672D31A76}" dt="2022-07-13T10:00:30.520" v="2674" actId="1076"/>
          <ac:spMkLst>
            <pc:docMk/>
            <pc:sldMk cId="594945267" sldId="2144445226"/>
            <ac:spMk id="27" creationId="{A6AF75D6-FD32-4E50-9CE8-1552E7E15C0B}"/>
          </ac:spMkLst>
        </pc:spChg>
        <pc:spChg chg="add mod ord">
          <ac:chgData name="Abdallah, Hanaadi" userId="1a71bf57-7b09-42aa-8cc9-08e439a8b1b8" providerId="ADAL" clId="{60E60032-CC3A-47BE-8A44-FD2672D31A76}" dt="2022-07-13T10:13:37.218" v="2713" actId="1076"/>
          <ac:spMkLst>
            <pc:docMk/>
            <pc:sldMk cId="594945267" sldId="2144445226"/>
            <ac:spMk id="28" creationId="{D7AF1E8A-353D-4CEC-ACC9-88A7AE529836}"/>
          </ac:spMkLst>
        </pc:spChg>
        <pc:spChg chg="add del mod">
          <ac:chgData name="Abdallah, Hanaadi" userId="1a71bf57-7b09-42aa-8cc9-08e439a8b1b8" providerId="ADAL" clId="{60E60032-CC3A-47BE-8A44-FD2672D31A76}" dt="2022-07-13T10:01:38.959" v="2683" actId="478"/>
          <ac:spMkLst>
            <pc:docMk/>
            <pc:sldMk cId="594945267" sldId="2144445226"/>
            <ac:spMk id="29" creationId="{C30E5EC5-D934-42D2-BD29-E5C3C722461E}"/>
          </ac:spMkLst>
        </pc:spChg>
        <pc:spChg chg="add mod ord">
          <ac:chgData name="Abdallah, Hanaadi" userId="1a71bf57-7b09-42aa-8cc9-08e439a8b1b8" providerId="ADAL" clId="{60E60032-CC3A-47BE-8A44-FD2672D31A76}" dt="2022-07-13T10:02:38.782" v="2696" actId="166"/>
          <ac:spMkLst>
            <pc:docMk/>
            <pc:sldMk cId="594945267" sldId="2144445226"/>
            <ac:spMk id="30" creationId="{81D9D9CE-6894-4AF1-ADF4-58E80A568818}"/>
          </ac:spMkLst>
        </pc:spChg>
        <pc:spChg chg="add del mod">
          <ac:chgData name="Abdallah, Hanaadi" userId="1a71bf57-7b09-42aa-8cc9-08e439a8b1b8" providerId="ADAL" clId="{60E60032-CC3A-47BE-8A44-FD2672D31A76}" dt="2022-07-13T10:16:01.536" v="2715"/>
          <ac:spMkLst>
            <pc:docMk/>
            <pc:sldMk cId="594945267" sldId="2144445226"/>
            <ac:spMk id="31" creationId="{48ABEC4C-4FDC-4340-83FB-11527594F334}"/>
          </ac:spMkLst>
        </pc:spChg>
        <pc:spChg chg="add del mod">
          <ac:chgData name="Abdallah, Hanaadi" userId="1a71bf57-7b09-42aa-8cc9-08e439a8b1b8" providerId="ADAL" clId="{60E60032-CC3A-47BE-8A44-FD2672D31A76}" dt="2022-07-13T10:16:41.085" v="2719"/>
          <ac:spMkLst>
            <pc:docMk/>
            <pc:sldMk cId="594945267" sldId="2144445226"/>
            <ac:spMk id="32" creationId="{CAE9878C-E58F-466D-AD6B-C63C5AD1D3E8}"/>
          </ac:spMkLst>
        </pc:spChg>
        <pc:spChg chg="add del mod">
          <ac:chgData name="Abdallah, Hanaadi" userId="1a71bf57-7b09-42aa-8cc9-08e439a8b1b8" providerId="ADAL" clId="{60E60032-CC3A-47BE-8A44-FD2672D31A76}" dt="2022-07-13T10:30:08.162" v="2751" actId="478"/>
          <ac:spMkLst>
            <pc:docMk/>
            <pc:sldMk cId="594945267" sldId="2144445226"/>
            <ac:spMk id="33" creationId="{74C5CAB1-43B1-4580-8A82-AC357607BA1D}"/>
          </ac:spMkLst>
        </pc:spChg>
        <pc:spChg chg="add mod">
          <ac:chgData name="Abdallah, Hanaadi" userId="1a71bf57-7b09-42aa-8cc9-08e439a8b1b8" providerId="ADAL" clId="{60E60032-CC3A-47BE-8A44-FD2672D31A76}" dt="2022-07-13T10:18:04.662" v="2736" actId="1076"/>
          <ac:spMkLst>
            <pc:docMk/>
            <pc:sldMk cId="594945267" sldId="2144445226"/>
            <ac:spMk id="34" creationId="{767E1037-3B02-4A5C-881E-DBC154DC2769}"/>
          </ac:spMkLst>
        </pc:spChg>
        <pc:spChg chg="add mod">
          <ac:chgData name="Abdallah, Hanaadi" userId="1a71bf57-7b09-42aa-8cc9-08e439a8b1b8" providerId="ADAL" clId="{60E60032-CC3A-47BE-8A44-FD2672D31A76}" dt="2022-07-13T10:17:42.688" v="2733" actId="20577"/>
          <ac:spMkLst>
            <pc:docMk/>
            <pc:sldMk cId="594945267" sldId="2144445226"/>
            <ac:spMk id="35" creationId="{670DB61E-A4B9-488D-A2EE-C64EE79A78D9}"/>
          </ac:spMkLst>
        </pc:spChg>
        <pc:spChg chg="add del">
          <ac:chgData name="Abdallah, Hanaadi" userId="1a71bf57-7b09-42aa-8cc9-08e439a8b1b8" providerId="ADAL" clId="{60E60032-CC3A-47BE-8A44-FD2672D31A76}" dt="2022-07-13T10:30:01.608" v="2749" actId="22"/>
          <ac:spMkLst>
            <pc:docMk/>
            <pc:sldMk cId="594945267" sldId="2144445226"/>
            <ac:spMk id="36" creationId="{A23B5E4A-4443-4C7F-A815-7BD420A31B99}"/>
          </ac:spMkLst>
        </pc:spChg>
        <pc:spChg chg="add mod">
          <ac:chgData name="Abdallah, Hanaadi" userId="1a71bf57-7b09-42aa-8cc9-08e439a8b1b8" providerId="ADAL" clId="{60E60032-CC3A-47BE-8A44-FD2672D31A76}" dt="2022-07-13T11:17:04.126" v="3029" actId="20577"/>
          <ac:spMkLst>
            <pc:docMk/>
            <pc:sldMk cId="594945267" sldId="2144445226"/>
            <ac:spMk id="37" creationId="{B4CE3DBA-80BD-44B5-B717-E12AF695CD3F}"/>
          </ac:spMkLst>
        </pc:spChg>
        <pc:spChg chg="add del mod">
          <ac:chgData name="Abdallah, Hanaadi" userId="1a71bf57-7b09-42aa-8cc9-08e439a8b1b8" providerId="ADAL" clId="{60E60032-CC3A-47BE-8A44-FD2672D31A76}" dt="2022-07-14T10:56:42.810" v="3283"/>
          <ac:spMkLst>
            <pc:docMk/>
            <pc:sldMk cId="594945267" sldId="2144445226"/>
            <ac:spMk id="38" creationId="{FD3DC6F7-BD0F-4D21-9035-DB6556C238AF}"/>
          </ac:spMkLst>
        </pc:spChg>
        <pc:spChg chg="add del mod">
          <ac:chgData name="Abdallah, Hanaadi" userId="1a71bf57-7b09-42aa-8cc9-08e439a8b1b8" providerId="ADAL" clId="{60E60032-CC3A-47BE-8A44-FD2672D31A76}" dt="2022-07-14T10:57:05.501" v="3303"/>
          <ac:spMkLst>
            <pc:docMk/>
            <pc:sldMk cId="594945267" sldId="2144445226"/>
            <ac:spMk id="40" creationId="{1ED3CDA3-B753-46D3-AEAE-DFB28D5EC263}"/>
          </ac:spMkLst>
        </pc:spChg>
        <pc:spChg chg="mod">
          <ac:chgData name="Abdallah, Hanaadi" userId="1a71bf57-7b09-42aa-8cc9-08e439a8b1b8" providerId="ADAL" clId="{60E60032-CC3A-47BE-8A44-FD2672D31A76}" dt="2022-07-14T10:57:14.929" v="3308" actId="1076"/>
          <ac:spMkLst>
            <pc:docMk/>
            <pc:sldMk cId="594945267" sldId="2144445226"/>
            <ac:spMk id="45" creationId="{37F5BF2C-6942-4AE6-8394-4C817AEF2DEE}"/>
          </ac:spMkLst>
        </pc:spChg>
        <pc:spChg chg="mod">
          <ac:chgData name="Abdallah, Hanaadi" userId="1a71bf57-7b09-42aa-8cc9-08e439a8b1b8" providerId="ADAL" clId="{60E60032-CC3A-47BE-8A44-FD2672D31A76}" dt="2022-07-13T10:02:12.967" v="2690" actId="14100"/>
          <ac:spMkLst>
            <pc:docMk/>
            <pc:sldMk cId="594945267" sldId="2144445226"/>
            <ac:spMk id="46" creationId="{3483B61F-F1F5-4B33-8117-776B9AD3545C}"/>
          </ac:spMkLst>
        </pc:spChg>
        <pc:spChg chg="mod ord">
          <ac:chgData name="Abdallah, Hanaadi" userId="1a71bf57-7b09-42aa-8cc9-08e439a8b1b8" providerId="ADAL" clId="{60E60032-CC3A-47BE-8A44-FD2672D31A76}" dt="2022-07-13T10:17:07.656" v="2726" actId="1076"/>
          <ac:spMkLst>
            <pc:docMk/>
            <pc:sldMk cId="594945267" sldId="2144445226"/>
            <ac:spMk id="47" creationId="{A0E2C4DB-228D-4766-8F4A-B3769B07503A}"/>
          </ac:spMkLst>
        </pc:spChg>
        <pc:picChg chg="add del mod">
          <ac:chgData name="Abdallah, Hanaadi" userId="1a71bf57-7b09-42aa-8cc9-08e439a8b1b8" providerId="ADAL" clId="{60E60032-CC3A-47BE-8A44-FD2672D31A76}" dt="2022-07-13T09:36:46.563" v="2500" actId="478"/>
          <ac:picMkLst>
            <pc:docMk/>
            <pc:sldMk cId="594945267" sldId="2144445226"/>
            <ac:picMk id="14" creationId="{097ED008-2E35-4697-BB23-AB51A12A6183}"/>
          </ac:picMkLst>
        </pc:picChg>
        <pc:picChg chg="add del mod">
          <ac:chgData name="Abdallah, Hanaadi" userId="1a71bf57-7b09-42aa-8cc9-08e439a8b1b8" providerId="ADAL" clId="{60E60032-CC3A-47BE-8A44-FD2672D31A76}" dt="2022-07-13T09:36:19.704" v="2491" actId="478"/>
          <ac:picMkLst>
            <pc:docMk/>
            <pc:sldMk cId="594945267" sldId="2144445226"/>
            <ac:picMk id="15" creationId="{22816643-BFB6-4D58-8A6E-B021C408276D}"/>
          </ac:picMkLst>
        </pc:picChg>
        <pc:picChg chg="add del mod">
          <ac:chgData name="Abdallah, Hanaadi" userId="1a71bf57-7b09-42aa-8cc9-08e439a8b1b8" providerId="ADAL" clId="{60E60032-CC3A-47BE-8A44-FD2672D31A76}" dt="2022-07-13T09:36:11.891" v="2487"/>
          <ac:picMkLst>
            <pc:docMk/>
            <pc:sldMk cId="594945267" sldId="2144445226"/>
            <ac:picMk id="18" creationId="{99AE9DD7-886D-4A21-BD82-EDCC91BEA78C}"/>
          </ac:picMkLst>
        </pc:picChg>
        <pc:picChg chg="add del mod">
          <ac:chgData name="Abdallah, Hanaadi" userId="1a71bf57-7b09-42aa-8cc9-08e439a8b1b8" providerId="ADAL" clId="{60E60032-CC3A-47BE-8A44-FD2672D31A76}" dt="2022-07-13T09:36:49.766" v="2502" actId="478"/>
          <ac:picMkLst>
            <pc:docMk/>
            <pc:sldMk cId="594945267" sldId="2144445226"/>
            <ac:picMk id="19" creationId="{FC0C1142-F22A-482E-B24A-4F8B58234EAE}"/>
          </ac:picMkLst>
        </pc:picChg>
        <pc:picChg chg="add mod modCrop">
          <ac:chgData name="Abdallah, Hanaadi" userId="1a71bf57-7b09-42aa-8cc9-08e439a8b1b8" providerId="ADAL" clId="{60E60032-CC3A-47BE-8A44-FD2672D31A76}" dt="2022-07-13T10:03:45.614" v="2708" actId="14100"/>
          <ac:picMkLst>
            <pc:docMk/>
            <pc:sldMk cId="594945267" sldId="2144445226"/>
            <ac:picMk id="20" creationId="{31412280-0426-48A4-BFEF-5A04BBAB0267}"/>
          </ac:picMkLst>
        </pc:picChg>
        <pc:picChg chg="add mod modCrop">
          <ac:chgData name="Abdallah, Hanaadi" userId="1a71bf57-7b09-42aa-8cc9-08e439a8b1b8" providerId="ADAL" clId="{60E60032-CC3A-47BE-8A44-FD2672D31A76}" dt="2022-07-13T10:16:33.221" v="2717" actId="18131"/>
          <ac:picMkLst>
            <pc:docMk/>
            <pc:sldMk cId="594945267" sldId="2144445226"/>
            <ac:picMk id="21" creationId="{E64E718A-B2F2-4817-80C1-FF1E102BA9FA}"/>
          </ac:picMkLst>
        </pc:picChg>
        <pc:picChg chg="mod">
          <ac:chgData name="Abdallah, Hanaadi" userId="1a71bf57-7b09-42aa-8cc9-08e439a8b1b8" providerId="ADAL" clId="{60E60032-CC3A-47BE-8A44-FD2672D31A76}" dt="2022-07-13T09:51:42.775" v="2607" actId="14826"/>
          <ac:picMkLst>
            <pc:docMk/>
            <pc:sldMk cId="594945267" sldId="2144445226"/>
            <ac:picMk id="39" creationId="{E2FA1E5F-66E1-4D13-AE99-01B094C3235E}"/>
          </ac:picMkLst>
        </pc:picChg>
        <pc:picChg chg="mod">
          <ac:chgData name="Abdallah, Hanaadi" userId="1a71bf57-7b09-42aa-8cc9-08e439a8b1b8" providerId="ADAL" clId="{60E60032-CC3A-47BE-8A44-FD2672D31A76}" dt="2022-07-13T09:44:54.325" v="2517" actId="14826"/>
          <ac:picMkLst>
            <pc:docMk/>
            <pc:sldMk cId="594945267" sldId="2144445226"/>
            <ac:picMk id="41" creationId="{49348E07-0329-457F-B04B-C693CF89D26F}"/>
          </ac:picMkLst>
        </pc:picChg>
        <pc:picChg chg="mod">
          <ac:chgData name="Abdallah, Hanaadi" userId="1a71bf57-7b09-42aa-8cc9-08e439a8b1b8" providerId="ADAL" clId="{60E60032-CC3A-47BE-8A44-FD2672D31A76}" dt="2022-07-13T09:37:03.259" v="2507" actId="14100"/>
          <ac:picMkLst>
            <pc:docMk/>
            <pc:sldMk cId="594945267" sldId="2144445226"/>
            <ac:picMk id="43" creationId="{5405F4CD-7645-4658-B124-20DADD1012C4}"/>
          </ac:picMkLst>
        </pc:picChg>
        <pc:cxnChg chg="add del mod">
          <ac:chgData name="Abdallah, Hanaadi" userId="1a71bf57-7b09-42aa-8cc9-08e439a8b1b8" providerId="ADAL" clId="{60E60032-CC3A-47BE-8A44-FD2672D31A76}" dt="2022-07-13T10:18:11.652" v="2737" actId="478"/>
          <ac:cxnSpMkLst>
            <pc:docMk/>
            <pc:sldMk cId="594945267" sldId="2144445226"/>
            <ac:cxnSpMk id="3" creationId="{7AC66F87-1C17-4928-8541-F64F0013B002}"/>
          </ac:cxnSpMkLst>
        </pc:cxnChg>
      </pc:sldChg>
      <pc:sldChg chg="add del">
        <pc:chgData name="Abdallah, Hanaadi" userId="1a71bf57-7b09-42aa-8cc9-08e439a8b1b8" providerId="ADAL" clId="{60E60032-CC3A-47BE-8A44-FD2672D31A76}" dt="2022-07-13T09:30:38.897" v="2433" actId="27028"/>
        <pc:sldMkLst>
          <pc:docMk/>
          <pc:sldMk cId="624366230" sldId="2144445226"/>
        </pc:sldMkLst>
      </pc:sldChg>
      <pc:sldChg chg="addSp delSp modSp add del mod ord modNotesTx">
        <pc:chgData name="Abdallah, Hanaadi" userId="1a71bf57-7b09-42aa-8cc9-08e439a8b1b8" providerId="ADAL" clId="{60E60032-CC3A-47BE-8A44-FD2672D31A76}" dt="2022-07-14T10:20:30.820" v="3177" actId="2696"/>
        <pc:sldMkLst>
          <pc:docMk/>
          <pc:sldMk cId="111669288" sldId="2144445227"/>
        </pc:sldMkLst>
        <pc:spChg chg="mod">
          <ac:chgData name="Abdallah, Hanaadi" userId="1a71bf57-7b09-42aa-8cc9-08e439a8b1b8" providerId="ADAL" clId="{60E60032-CC3A-47BE-8A44-FD2672D31A76}" dt="2022-07-13T10:47:56.399" v="2785" actId="20577"/>
          <ac:spMkLst>
            <pc:docMk/>
            <pc:sldMk cId="111669288" sldId="2144445227"/>
            <ac:spMk id="6" creationId="{1D70CCE5-5C56-48C8-BA24-80347FCAF2F1}"/>
          </ac:spMkLst>
        </pc:spChg>
        <pc:spChg chg="mod">
          <ac:chgData name="Abdallah, Hanaadi" userId="1a71bf57-7b09-42aa-8cc9-08e439a8b1b8" providerId="ADAL" clId="{60E60032-CC3A-47BE-8A44-FD2672D31A76}" dt="2022-07-13T11:16:08.836" v="3026" actId="20577"/>
          <ac:spMkLst>
            <pc:docMk/>
            <pc:sldMk cId="111669288" sldId="2144445227"/>
            <ac:spMk id="8" creationId="{2D10066C-91F2-4E98-8F9F-F23D7959EF2A}"/>
          </ac:spMkLst>
        </pc:spChg>
        <pc:spChg chg="add mod">
          <ac:chgData name="Abdallah, Hanaadi" userId="1a71bf57-7b09-42aa-8cc9-08e439a8b1b8" providerId="ADAL" clId="{60E60032-CC3A-47BE-8A44-FD2672D31A76}" dt="2022-07-14T09:52:50.744" v="3154" actId="1076"/>
          <ac:spMkLst>
            <pc:docMk/>
            <pc:sldMk cId="111669288" sldId="2144445227"/>
            <ac:spMk id="10" creationId="{208E9481-8380-4BDE-BD9B-F387049E6DA4}"/>
          </ac:spMkLst>
        </pc:spChg>
        <pc:spChg chg="mod">
          <ac:chgData name="Abdallah, Hanaadi" userId="1a71bf57-7b09-42aa-8cc9-08e439a8b1b8" providerId="ADAL" clId="{60E60032-CC3A-47BE-8A44-FD2672D31A76}" dt="2022-07-14T09:51:18.788" v="3117" actId="20577"/>
          <ac:spMkLst>
            <pc:docMk/>
            <pc:sldMk cId="111669288" sldId="2144445227"/>
            <ac:spMk id="11" creationId="{789731C4-D2AD-4045-A416-3876B6C84763}"/>
          </ac:spMkLst>
        </pc:spChg>
        <pc:spChg chg="mod">
          <ac:chgData name="Abdallah, Hanaadi" userId="1a71bf57-7b09-42aa-8cc9-08e439a8b1b8" providerId="ADAL" clId="{60E60032-CC3A-47BE-8A44-FD2672D31A76}" dt="2022-07-14T09:52:43.411" v="3153" actId="20577"/>
          <ac:spMkLst>
            <pc:docMk/>
            <pc:sldMk cId="111669288" sldId="2144445227"/>
            <ac:spMk id="12" creationId="{D9B52F1E-FAFA-4590-9930-4A4483534EE8}"/>
          </ac:spMkLst>
        </pc:spChg>
        <pc:picChg chg="mod modCrop">
          <ac:chgData name="Abdallah, Hanaadi" userId="1a71bf57-7b09-42aa-8cc9-08e439a8b1b8" providerId="ADAL" clId="{60E60032-CC3A-47BE-8A44-FD2672D31A76}" dt="2022-07-13T10:47:47.576" v="2775" actId="14826"/>
          <ac:picMkLst>
            <pc:docMk/>
            <pc:sldMk cId="111669288" sldId="2144445227"/>
            <ac:picMk id="15" creationId="{EB46863A-AEF3-472B-9599-F9BF5628AEFC}"/>
          </ac:picMkLst>
        </pc:picChg>
        <pc:cxnChg chg="add del">
          <ac:chgData name="Abdallah, Hanaadi" userId="1a71bf57-7b09-42aa-8cc9-08e439a8b1b8" providerId="ADAL" clId="{60E60032-CC3A-47BE-8A44-FD2672D31A76}" dt="2022-07-13T11:14:57.107" v="3007" actId="478"/>
          <ac:cxnSpMkLst>
            <pc:docMk/>
            <pc:sldMk cId="111669288" sldId="2144445227"/>
            <ac:cxnSpMk id="3" creationId="{9996FEAD-57F9-44FE-BF91-C20CBE39EE05}"/>
          </ac:cxnSpMkLst>
        </pc:cxnChg>
        <pc:cxnChg chg="add del mod">
          <ac:chgData name="Abdallah, Hanaadi" userId="1a71bf57-7b09-42aa-8cc9-08e439a8b1b8" providerId="ADAL" clId="{60E60032-CC3A-47BE-8A44-FD2672D31A76}" dt="2022-07-13T11:14:59.416" v="3008" actId="478"/>
          <ac:cxnSpMkLst>
            <pc:docMk/>
            <pc:sldMk cId="111669288" sldId="2144445227"/>
            <ac:cxnSpMk id="9" creationId="{D2DBE9A5-8A0B-486D-B5B0-49EF11A07902}"/>
          </ac:cxnSpMkLst>
        </pc:cxnChg>
      </pc:sldChg>
      <pc:sldChg chg="add del">
        <pc:chgData name="Abdallah, Hanaadi" userId="1a71bf57-7b09-42aa-8cc9-08e439a8b1b8" providerId="ADAL" clId="{60E60032-CC3A-47BE-8A44-FD2672D31A76}" dt="2022-07-13T09:52:23.068" v="2619" actId="47"/>
        <pc:sldMkLst>
          <pc:docMk/>
          <pc:sldMk cId="3747105748" sldId="2144445227"/>
        </pc:sldMkLst>
      </pc:sldChg>
      <pc:sldChg chg="modSp new del mod">
        <pc:chgData name="Abdallah, Hanaadi" userId="1a71bf57-7b09-42aa-8cc9-08e439a8b1b8" providerId="ADAL" clId="{60E60032-CC3A-47BE-8A44-FD2672D31A76}" dt="2022-07-13T11:34:44.230" v="3073" actId="47"/>
        <pc:sldMkLst>
          <pc:docMk/>
          <pc:sldMk cId="468612474" sldId="2144445228"/>
        </pc:sldMkLst>
        <pc:spChg chg="mod">
          <ac:chgData name="Abdallah, Hanaadi" userId="1a71bf57-7b09-42aa-8cc9-08e439a8b1b8" providerId="ADAL" clId="{60E60032-CC3A-47BE-8A44-FD2672D31A76}" dt="2022-07-13T11:29:51.326" v="3072"/>
          <ac:spMkLst>
            <pc:docMk/>
            <pc:sldMk cId="468612474" sldId="2144445228"/>
            <ac:spMk id="4" creationId="{1A7F3703-BD95-425E-8E5F-9512A6326AFD}"/>
          </ac:spMkLst>
        </pc:spChg>
      </pc:sldChg>
      <pc:sldChg chg="add del">
        <pc:chgData name="Abdallah, Hanaadi" userId="1a71bf57-7b09-42aa-8cc9-08e439a8b1b8" providerId="ADAL" clId="{60E60032-CC3A-47BE-8A44-FD2672D31A76}" dt="2022-07-12T08:21:20.377" v="406" actId="47"/>
        <pc:sldMkLst>
          <pc:docMk/>
          <pc:sldMk cId="1416570481" sldId="2144445244"/>
        </pc:sldMkLst>
      </pc:sldChg>
      <pc:sldMasterChg chg="del delSldLayout modSldLayout">
        <pc:chgData name="Abdallah, Hanaadi" userId="1a71bf57-7b09-42aa-8cc9-08e439a8b1b8" providerId="ADAL" clId="{60E60032-CC3A-47BE-8A44-FD2672D31A76}" dt="2022-07-12T10:21:46.752" v="1598" actId="47"/>
        <pc:sldMasterMkLst>
          <pc:docMk/>
          <pc:sldMasterMk cId="263791824" sldId="2147483648"/>
        </pc:sldMasterMkLst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142938560" sldId="2147483649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885334554" sldId="2147483650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258984961" sldId="2147483653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651363363" sldId="2147483654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662235481" sldId="2147483655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171131091" sldId="2147483657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080625701" sldId="2147483658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855468987" sldId="2147483659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226899116" sldId="2147483660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486082801" sldId="2147483661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272005212" sldId="2147483662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06590252" sldId="2147483663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885980020" sldId="2147483664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322019441" sldId="2147483665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2058955941" sldId="2147483666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611723502" sldId="2147483667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994039853" sldId="2147483668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114313058" sldId="2147483669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910474984" sldId="2147483670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985226379" sldId="2147483671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824223041" sldId="2147483672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671984827" sldId="2147483673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399025515" sldId="2147483674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757347766" sldId="2147483675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11879561" sldId="2147483676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608517100" sldId="2147483677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054200776" sldId="2147483678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439158254" sldId="2147483679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935342024" sldId="2147483680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984354799" sldId="2147483681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320974031" sldId="2147483683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67063442" sldId="2147483684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930296260" sldId="2147483685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725324464" sldId="2147483686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121558892" sldId="2147483687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572862486" sldId="2147483689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609197075" sldId="2147483690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480654370" sldId="2147483691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136427255" sldId="2147483692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815634449" sldId="2147483693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508670418" sldId="2147483694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754143053" sldId="2147483695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646125198" sldId="2147483696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707603144" sldId="2147483697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951443170" sldId="2147483698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348778104" sldId="2147483699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762699492" sldId="2147483700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51307688" sldId="2147483701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602811554" sldId="2147483702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526860821" sldId="2147483703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578922149" sldId="2147483704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966254553" sldId="2147483705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255467860" sldId="2147483707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21031478" sldId="2147483708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926894128" sldId="2147483709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077213916" sldId="2147483710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477831712" sldId="2147483711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957605836" sldId="2147483712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249555446" sldId="2147483713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8882843" sldId="2147483715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2144961345" sldId="2147483716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232577575" sldId="2147483717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39201533" sldId="2147483718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2089510667" sldId="2147483719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650327831" sldId="2147483720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009715339" sldId="2147483721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08151999" sldId="2147483722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4019431435" sldId="2147483723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2105832632" sldId="2147483724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4280532751" sldId="2147483725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344098289" sldId="2147483726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509062195" sldId="2147483727"/>
          </pc:sldLayoutMkLst>
        </pc:sldLayoutChg>
        <pc:sldLayoutChg chg="del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801557037" sldId="2147483728"/>
          </pc:sldLayoutMkLst>
        </pc:sldLayoutChg>
        <pc:sldLayoutChg chg="del replId">
          <pc:chgData name="Abdallah, Hanaadi" userId="1a71bf57-7b09-42aa-8cc9-08e439a8b1b8" providerId="ADAL" clId="{60E60032-CC3A-47BE-8A44-FD2672D31A76}" dt="2022-07-12T10:21:46.752" v="1598" actId="47"/>
          <pc:sldLayoutMkLst>
            <pc:docMk/>
            <pc:sldMasterMk cId="263791824" sldId="2147483648"/>
            <pc:sldLayoutMk cId="1733172341" sldId="2147483961"/>
          </pc:sldLayoutMkLst>
        </pc:sldLayoutChg>
      </pc:sldMasterChg>
      <pc:sldMasterChg chg="add addSldLayout">
        <pc:chgData name="Abdallah, Hanaadi" userId="1a71bf57-7b09-42aa-8cc9-08e439a8b1b8" providerId="ADAL" clId="{60E60032-CC3A-47BE-8A44-FD2672D31A76}" dt="2022-07-12T08:24:08.582" v="407" actId="27028"/>
        <pc:sldMasterMkLst>
          <pc:docMk/>
          <pc:sldMasterMk cId="3265864537" sldId="2147483800"/>
        </pc:sldMasterMkLst>
        <pc:sldLayoutChg chg="add">
          <pc:chgData name="Abdallah, Hanaadi" userId="1a71bf57-7b09-42aa-8cc9-08e439a8b1b8" providerId="ADAL" clId="{60E60032-CC3A-47BE-8A44-FD2672D31A76}" dt="2022-07-12T08:24:08.582" v="407" actId="27028"/>
          <pc:sldLayoutMkLst>
            <pc:docMk/>
            <pc:sldMasterMk cId="3265864537" sldId="2147483800"/>
            <pc:sldLayoutMk cId="1167913066" sldId="2147483841"/>
          </pc:sldLayoutMkLst>
        </pc:sldLayoutChg>
      </pc:sldMasterChg>
      <pc:sldMasterChg chg="modSldLayout">
        <pc:chgData name="Abdallah, Hanaadi" userId="1a71bf57-7b09-42aa-8cc9-08e439a8b1b8" providerId="ADAL" clId="{60E60032-CC3A-47BE-8A44-FD2672D31A76}" dt="2022-07-13T09:24:04.303" v="2406" actId="27028"/>
        <pc:sldMasterMkLst>
          <pc:docMk/>
          <pc:sldMasterMk cId="1333417463" sldId="2147483884"/>
        </pc:sldMasterMkLst>
        <pc:sldLayoutChg chg="replId">
          <pc:chgData name="Abdallah, Hanaadi" userId="1a71bf57-7b09-42aa-8cc9-08e439a8b1b8" providerId="ADAL" clId="{60E60032-CC3A-47BE-8A44-FD2672D31A76}" dt="2022-07-13T09:24:04.303" v="2406" actId="27028"/>
          <pc:sldLayoutMkLst>
            <pc:docMk/>
            <pc:sldMasterMk cId="1333417463" sldId="2147483884"/>
            <pc:sldLayoutMk cId="3654837730" sldId="2147483955"/>
          </pc:sldLayoutMkLst>
        </pc:sldLayoutChg>
        <pc:sldLayoutChg chg="replId">
          <pc:chgData name="Abdallah, Hanaadi" userId="1a71bf57-7b09-42aa-8cc9-08e439a8b1b8" providerId="ADAL" clId="{60E60032-CC3A-47BE-8A44-FD2672D31A76}" dt="2022-07-13T09:11:38.584" v="2388" actId="27028"/>
          <pc:sldLayoutMkLst>
            <pc:docMk/>
            <pc:sldMasterMk cId="1333417463" sldId="2147483884"/>
            <pc:sldLayoutMk cId="1600876283" sldId="2147483967"/>
          </pc:sldLayoutMkLst>
        </pc:sldLayoutChg>
      </pc:sldMasterChg>
      <pc:sldMasterChg chg="add addSldLayout delSldLayout">
        <pc:chgData name="Abdallah, Hanaadi" userId="1a71bf57-7b09-42aa-8cc9-08e439a8b1b8" providerId="ADAL" clId="{60E60032-CC3A-47BE-8A44-FD2672D31A76}" dt="2022-07-13T09:46:13.281" v="2518" actId="27028"/>
        <pc:sldMasterMkLst>
          <pc:docMk/>
          <pc:sldMasterMk cId="263791824" sldId="2147483959"/>
        </pc:sldMasterMkLst>
        <pc:sldLayoutChg chg="add">
          <pc:chgData name="Abdallah, Hanaadi" userId="1a71bf57-7b09-42aa-8cc9-08e439a8b1b8" providerId="ADAL" clId="{60E60032-CC3A-47BE-8A44-FD2672D31A76}" dt="2022-07-12T01:09:11.928" v="29" actId="27028"/>
          <pc:sldLayoutMkLst>
            <pc:docMk/>
            <pc:sldMasterMk cId="263791824" sldId="2147483959"/>
            <pc:sldLayoutMk cId="3903998039" sldId="2147483706"/>
          </pc:sldLayoutMkLst>
        </pc:sldLayoutChg>
        <pc:sldLayoutChg chg="add">
          <pc:chgData name="Abdallah, Hanaadi" userId="1a71bf57-7b09-42aa-8cc9-08e439a8b1b8" providerId="ADAL" clId="{60E60032-CC3A-47BE-8A44-FD2672D31A76}" dt="2022-07-13T09:34:06.136" v="2435" actId="27028"/>
          <pc:sldLayoutMkLst>
            <pc:docMk/>
            <pc:sldMasterMk cId="263791824" sldId="2147483959"/>
            <pc:sldLayoutMk cId="2880290631" sldId="2147483783"/>
          </pc:sldLayoutMkLst>
        </pc:sldLayoutChg>
        <pc:sldLayoutChg chg="add">
          <pc:chgData name="Abdallah, Hanaadi" userId="1a71bf57-7b09-42aa-8cc9-08e439a8b1b8" providerId="ADAL" clId="{60E60032-CC3A-47BE-8A44-FD2672D31A76}" dt="2022-07-13T09:46:13.281" v="2518" actId="27028"/>
          <pc:sldLayoutMkLst>
            <pc:docMk/>
            <pc:sldMasterMk cId="263791824" sldId="2147483959"/>
            <pc:sldLayoutMk cId="3241025793" sldId="2147483787"/>
          </pc:sldLayoutMkLst>
        </pc:sldLayoutChg>
        <pc:sldLayoutChg chg="add">
          <pc:chgData name="Abdallah, Hanaadi" userId="1a71bf57-7b09-42aa-8cc9-08e439a8b1b8" providerId="ADAL" clId="{60E60032-CC3A-47BE-8A44-FD2672D31A76}" dt="2022-07-13T09:11:38.584" v="2388" actId="27028"/>
          <pc:sldLayoutMkLst>
            <pc:docMk/>
            <pc:sldMasterMk cId="263791824" sldId="2147483959"/>
            <pc:sldLayoutMk cId="3704560452" sldId="2147483925"/>
          </pc:sldLayoutMkLst>
        </pc:sldLayoutChg>
        <pc:sldLayoutChg chg="add del">
          <pc:chgData name="Abdallah, Hanaadi" userId="1a71bf57-7b09-42aa-8cc9-08e439a8b1b8" providerId="ADAL" clId="{60E60032-CC3A-47BE-8A44-FD2672D31A76}" dt="2022-07-13T09:24:04.303" v="2406" actId="27028"/>
          <pc:sldLayoutMkLst>
            <pc:docMk/>
            <pc:sldMasterMk cId="263791824" sldId="2147483959"/>
            <pc:sldLayoutMk cId="225672672" sldId="2147483955"/>
          </pc:sldLayoutMkLst>
        </pc:sldLayoutChg>
        <pc:sldLayoutChg chg="add">
          <pc:chgData name="Abdallah, Hanaadi" userId="1a71bf57-7b09-42aa-8cc9-08e439a8b1b8" providerId="ADAL" clId="{60E60032-CC3A-47BE-8A44-FD2672D31A76}" dt="2022-07-12T01:06:12.840" v="19" actId="27028"/>
          <pc:sldLayoutMkLst>
            <pc:docMk/>
            <pc:sldMasterMk cId="263791824" sldId="2147483959"/>
            <pc:sldLayoutMk cId="1885334554" sldId="2147483960"/>
          </pc:sldLayoutMkLst>
        </pc:sldLayoutChg>
        <pc:sldLayoutChg chg="del">
          <pc:chgData name="Abdallah, Hanaadi" userId="1a71bf57-7b09-42aa-8cc9-08e439a8b1b8" providerId="ADAL" clId="{60E60032-CC3A-47BE-8A44-FD2672D31A76}" dt="2022-07-12T08:21:20.377" v="406" actId="47"/>
          <pc:sldLayoutMkLst>
            <pc:docMk/>
            <pc:sldMasterMk cId="263791824" sldId="2147483959"/>
            <pc:sldLayoutMk cId="3127472381" sldId="2147483962"/>
          </pc:sldLayoutMkLst>
        </pc:sldLayoutChg>
        <pc:sldLayoutChg chg="add">
          <pc:chgData name="Abdallah, Hanaadi" userId="1a71bf57-7b09-42aa-8cc9-08e439a8b1b8" providerId="ADAL" clId="{60E60032-CC3A-47BE-8A44-FD2672D31A76}" dt="2022-07-12T09:11:54.984" v="674" actId="27028"/>
          <pc:sldLayoutMkLst>
            <pc:docMk/>
            <pc:sldMasterMk cId="263791824" sldId="2147483959"/>
            <pc:sldLayoutMk cId="480654370" sldId="2147483964"/>
          </pc:sldLayoutMkLst>
        </pc:sldLayoutChg>
        <pc:sldLayoutChg chg="add">
          <pc:chgData name="Abdallah, Hanaadi" userId="1a71bf57-7b09-42aa-8cc9-08e439a8b1b8" providerId="ADAL" clId="{60E60032-CC3A-47BE-8A44-FD2672D31A76}" dt="2022-07-12T09:13:07.075" v="676" actId="27028"/>
          <pc:sldLayoutMkLst>
            <pc:docMk/>
            <pc:sldMasterMk cId="263791824" sldId="2147483959"/>
            <pc:sldLayoutMk cId="1322019441" sldId="2147483965"/>
          </pc:sldLayoutMkLst>
        </pc:sldLayoutChg>
        <pc:sldLayoutChg chg="add">
          <pc:chgData name="Abdallah, Hanaadi" userId="1a71bf57-7b09-42aa-8cc9-08e439a8b1b8" providerId="ADAL" clId="{60E60032-CC3A-47BE-8A44-FD2672D31A76}" dt="2022-07-12T10:09:40.335" v="1371" actId="27028"/>
          <pc:sldLayoutMkLst>
            <pc:docMk/>
            <pc:sldMasterMk cId="263791824" sldId="2147483959"/>
            <pc:sldLayoutMk cId="106590252" sldId="2147483966"/>
          </pc:sldLayoutMkLst>
        </pc:sldLayoutChg>
      </pc:sldMasterChg>
      <pc:sldMasterChg chg="replId modSldLayout">
        <pc:chgData name="Abdallah, Hanaadi" userId="1a71bf57-7b09-42aa-8cc9-08e439a8b1b8" providerId="ADAL" clId="{60E60032-CC3A-47BE-8A44-FD2672D31A76}" dt="2022-07-12T08:24:08.582" v="407" actId="27028"/>
        <pc:sldMasterMkLst>
          <pc:docMk/>
          <pc:sldMasterMk cId="1108645765" sldId="2147483962"/>
        </pc:sldMasterMkLst>
        <pc:sldLayoutChg chg="replId">
          <pc:chgData name="Abdallah, Hanaadi" userId="1a71bf57-7b09-42aa-8cc9-08e439a8b1b8" providerId="ADAL" clId="{60E60032-CC3A-47BE-8A44-FD2672D31A76}" dt="2022-07-12T08:24:08.582" v="407" actId="27028"/>
          <pc:sldLayoutMkLst>
            <pc:docMk/>
            <pc:sldMasterMk cId="1108645765" sldId="2147483962"/>
            <pc:sldLayoutMk cId="1207886784" sldId="2147483963"/>
          </pc:sldLayoutMkLst>
        </pc:sldLayoutChg>
      </pc:sldMasterChg>
    </pc:docChg>
  </pc:docChgLst>
  <pc:docChgLst>
    <pc:chgData name="Abdallah, Hanaadi" userId="1a71bf57-7b09-42aa-8cc9-08e439a8b1b8" providerId="ADAL" clId="{9A552A61-856D-4BAE-9169-AED626F35F8F}"/>
    <pc:docChg chg="undo custSel addSld delSld modSld sldOrd">
      <pc:chgData name="Abdallah, Hanaadi" userId="1a71bf57-7b09-42aa-8cc9-08e439a8b1b8" providerId="ADAL" clId="{9A552A61-856D-4BAE-9169-AED626F35F8F}" dt="2022-09-06T15:16:05.584" v="12" actId="1076"/>
      <pc:docMkLst>
        <pc:docMk/>
      </pc:docMkLst>
      <pc:sldChg chg="ord">
        <pc:chgData name="Abdallah, Hanaadi" userId="1a71bf57-7b09-42aa-8cc9-08e439a8b1b8" providerId="ADAL" clId="{9A552A61-856D-4BAE-9169-AED626F35F8F}" dt="2022-08-08T10:39:30.725" v="2" actId="20578"/>
        <pc:sldMkLst>
          <pc:docMk/>
          <pc:sldMk cId="1171520902" sldId="460"/>
        </pc:sldMkLst>
      </pc:sldChg>
      <pc:sldChg chg="modSp mod">
        <pc:chgData name="Abdallah, Hanaadi" userId="1a71bf57-7b09-42aa-8cc9-08e439a8b1b8" providerId="ADAL" clId="{9A552A61-856D-4BAE-9169-AED626F35F8F}" dt="2022-08-31T13:07:00.914" v="4" actId="14100"/>
        <pc:sldMkLst>
          <pc:docMk/>
          <pc:sldMk cId="404120183" sldId="2144445202"/>
        </pc:sldMkLst>
        <pc:picChg chg="mod">
          <ac:chgData name="Abdallah, Hanaadi" userId="1a71bf57-7b09-42aa-8cc9-08e439a8b1b8" providerId="ADAL" clId="{9A552A61-856D-4BAE-9169-AED626F35F8F}" dt="2022-08-31T13:07:00.914" v="4" actId="14100"/>
          <ac:picMkLst>
            <pc:docMk/>
            <pc:sldMk cId="404120183" sldId="2144445202"/>
            <ac:picMk id="15" creationId="{E555559D-FB99-4531-9DCB-4F0594C0AC28}"/>
          </ac:picMkLst>
        </pc:picChg>
      </pc:sldChg>
      <pc:sldChg chg="modSp mod">
        <pc:chgData name="Abdallah, Hanaadi" userId="1a71bf57-7b09-42aa-8cc9-08e439a8b1b8" providerId="ADAL" clId="{9A552A61-856D-4BAE-9169-AED626F35F8F}" dt="2022-09-06T15:16:05.584" v="12" actId="1076"/>
        <pc:sldMkLst>
          <pc:docMk/>
          <pc:sldMk cId="3462495598" sldId="2144445222"/>
        </pc:sldMkLst>
        <pc:spChg chg="mod">
          <ac:chgData name="Abdallah, Hanaadi" userId="1a71bf57-7b09-42aa-8cc9-08e439a8b1b8" providerId="ADAL" clId="{9A552A61-856D-4BAE-9169-AED626F35F8F}" dt="2022-09-06T15:16:05.584" v="12" actId="1076"/>
          <ac:spMkLst>
            <pc:docMk/>
            <pc:sldMk cId="3462495598" sldId="2144445222"/>
            <ac:spMk id="21" creationId="{E82BC60E-3BA0-4D67-9108-FA5C5478824F}"/>
          </ac:spMkLst>
        </pc:spChg>
      </pc:sldChg>
      <pc:sldChg chg="addSp delSp modSp new del mod">
        <pc:chgData name="Abdallah, Hanaadi" userId="1a71bf57-7b09-42aa-8cc9-08e439a8b1b8" providerId="ADAL" clId="{9A552A61-856D-4BAE-9169-AED626F35F8F}" dt="2022-09-06T15:15:43.973" v="11" actId="47"/>
        <pc:sldMkLst>
          <pc:docMk/>
          <pc:sldMk cId="3672583441" sldId="2144445227"/>
        </pc:sldMkLst>
        <pc:spChg chg="del">
          <ac:chgData name="Abdallah, Hanaadi" userId="1a71bf57-7b09-42aa-8cc9-08e439a8b1b8" providerId="ADAL" clId="{9A552A61-856D-4BAE-9169-AED626F35F8F}" dt="2022-08-31T14:29:34.361" v="9"/>
          <ac:spMkLst>
            <pc:docMk/>
            <pc:sldMk cId="3672583441" sldId="2144445227"/>
            <ac:spMk id="2" creationId="{FFB19F0A-01B5-4A87-A125-50951CAA0327}"/>
          </ac:spMkLst>
        </pc:spChg>
        <pc:picChg chg="add mod">
          <ac:chgData name="Abdallah, Hanaadi" userId="1a71bf57-7b09-42aa-8cc9-08e439a8b1b8" providerId="ADAL" clId="{9A552A61-856D-4BAE-9169-AED626F35F8F}" dt="2022-08-31T14:29:35.055" v="10" actId="1076"/>
          <ac:picMkLst>
            <pc:docMk/>
            <pc:sldMk cId="3672583441" sldId="2144445227"/>
            <ac:picMk id="6" creationId="{F2EC3A9D-2590-4E5E-9041-BACC018201FB}"/>
          </ac:picMkLst>
        </pc:picChg>
      </pc:sldChg>
    </pc:docChg>
  </pc:docChgLst>
  <pc:docChgLst>
    <pc:chgData name="Abdallah, Hanaadi" userId="1a71bf57-7b09-42aa-8cc9-08e439a8b1b8" providerId="ADAL" clId="{B99ADE57-CA3E-4063-8EF0-17ADCEBC8F42}"/>
    <pc:docChg chg="modSld">
      <pc:chgData name="Abdallah, Hanaadi" userId="1a71bf57-7b09-42aa-8cc9-08e439a8b1b8" providerId="ADAL" clId="{B99ADE57-CA3E-4063-8EF0-17ADCEBC8F42}" dt="2022-09-29T15:06:01.535" v="37" actId="20577"/>
      <pc:docMkLst>
        <pc:docMk/>
      </pc:docMkLst>
      <pc:sldChg chg="modSp mod">
        <pc:chgData name="Abdallah, Hanaadi" userId="1a71bf57-7b09-42aa-8cc9-08e439a8b1b8" providerId="ADAL" clId="{B99ADE57-CA3E-4063-8EF0-17ADCEBC8F42}" dt="2022-09-29T15:06:01.535" v="37" actId="20577"/>
        <pc:sldMkLst>
          <pc:docMk/>
          <pc:sldMk cId="2533055578" sldId="459"/>
        </pc:sldMkLst>
        <pc:spChg chg="mod">
          <ac:chgData name="Abdallah, Hanaadi" userId="1a71bf57-7b09-42aa-8cc9-08e439a8b1b8" providerId="ADAL" clId="{B99ADE57-CA3E-4063-8EF0-17ADCEBC8F42}" dt="2022-09-29T15:06:01.535" v="37" actId="20577"/>
          <ac:spMkLst>
            <pc:docMk/>
            <pc:sldMk cId="2533055578" sldId="459"/>
            <ac:spMk id="10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16135792120704"/>
          <c:y val="0.13198221247563352"/>
          <c:w val="0.81332062028499585"/>
          <c:h val="0.796864278752436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2875DD"/>
              </a:solidFill>
            </a:ln>
          </c:spPr>
          <c:invertIfNegative val="0"/>
          <c:dLbls>
            <c:dLbl>
              <c:idx val="0"/>
              <c:numFmt formatCode="#,##0" sourceLinked="0"/>
              <c:spPr/>
              <c:txPr>
                <a:bodyPr/>
                <a:lstStyle/>
                <a:p>
                  <a:pPr>
                    <a:defRPr sz="1000" b="0" smtId="4294967295">
                      <a:solidFill>
                        <a:srgbClr val="0F283E"/>
                      </a:solidFill>
                      <a:latin typeface="Open Sans Light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A2-4023-9DBC-B7F60EF50B53}"/>
                </c:ext>
              </c:extLst>
            </c:dLbl>
            <c:dLbl>
              <c:idx val="1"/>
              <c:numFmt formatCode="#,##0" sourceLinked="0"/>
              <c:spPr/>
              <c:txPr>
                <a:bodyPr/>
                <a:lstStyle/>
                <a:p>
                  <a:pPr>
                    <a:defRPr sz="1000" b="0" smtId="4294967295">
                      <a:solidFill>
                        <a:srgbClr val="0F283E"/>
                      </a:solidFill>
                      <a:latin typeface="Open Sans Light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A2-4023-9DBC-B7F60EF50B53}"/>
                </c:ext>
              </c:extLst>
            </c:dLbl>
            <c:dLbl>
              <c:idx val="2"/>
              <c:numFmt formatCode="#,##0" sourceLinked="0"/>
              <c:spPr/>
              <c:txPr>
                <a:bodyPr/>
                <a:lstStyle/>
                <a:p>
                  <a:pPr>
                    <a:defRPr sz="1000" b="0" smtId="4294967295">
                      <a:solidFill>
                        <a:srgbClr val="0F283E"/>
                      </a:solidFill>
                      <a:latin typeface="Open Sans Light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0A2-4023-9DBC-B7F60EF50B53}"/>
                </c:ext>
              </c:extLst>
            </c:dLbl>
            <c:dLbl>
              <c:idx val="3"/>
              <c:numFmt formatCode="#,##0" sourceLinked="0"/>
              <c:spPr/>
              <c:txPr>
                <a:bodyPr/>
                <a:lstStyle/>
                <a:p>
                  <a:pPr>
                    <a:defRPr sz="1000" b="0" smtId="4294967295">
                      <a:solidFill>
                        <a:srgbClr val="0F283E"/>
                      </a:solidFill>
                      <a:latin typeface="Open Sans Light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A2-4023-9DBC-B7F60EF50B53}"/>
                </c:ext>
              </c:extLst>
            </c:dLbl>
            <c:dLbl>
              <c:idx val="4"/>
              <c:numFmt formatCode="#,##0" sourceLinked="0"/>
              <c:spPr/>
              <c:txPr>
                <a:bodyPr/>
                <a:lstStyle/>
                <a:p>
                  <a:pPr>
                    <a:defRPr sz="1000" b="0" smtId="4294967295">
                      <a:solidFill>
                        <a:srgbClr val="0F283E"/>
                      </a:solidFill>
                      <a:latin typeface="Open Sans Light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A2-4023-9DBC-B7F60EF50B53}"/>
                </c:ext>
              </c:extLst>
            </c:dLbl>
            <c:dLbl>
              <c:idx val="5"/>
              <c:numFmt formatCode="#,##0" sourceLinked="0"/>
              <c:spPr/>
              <c:txPr>
                <a:bodyPr/>
                <a:lstStyle/>
                <a:p>
                  <a:pPr>
                    <a:defRPr sz="1000" b="0" smtId="4294967295">
                      <a:solidFill>
                        <a:srgbClr val="0F283E"/>
                      </a:solidFill>
                      <a:latin typeface="Open Sans Light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A2-4023-9DBC-B7F60EF50B53}"/>
                </c:ext>
              </c:extLst>
            </c:dLbl>
            <c:dLbl>
              <c:idx val="6"/>
              <c:numFmt formatCode="#,##0" sourceLinked="0"/>
              <c:spPr/>
              <c:txPr>
                <a:bodyPr/>
                <a:lstStyle/>
                <a:p>
                  <a:pPr>
                    <a:defRPr sz="1000" b="0" smtId="4294967295">
                      <a:solidFill>
                        <a:srgbClr val="0F283E"/>
                      </a:solidFill>
                      <a:latin typeface="Open Sans Light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0A2-4023-9DBC-B7F60EF50B53}"/>
                </c:ext>
              </c:extLst>
            </c:dLbl>
            <c:dLbl>
              <c:idx val="7"/>
              <c:numFmt formatCode="#,##0" sourceLinked="0"/>
              <c:spPr/>
              <c:txPr>
                <a:bodyPr/>
                <a:lstStyle/>
                <a:p>
                  <a:pPr>
                    <a:defRPr sz="1000" b="0" smtId="4294967295">
                      <a:solidFill>
                        <a:srgbClr val="0F283E"/>
                      </a:solidFill>
                      <a:latin typeface="Open Sans Light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0A2-4023-9DBC-B7F60EF50B53}"/>
                </c:ext>
              </c:extLst>
            </c:dLbl>
            <c:dLbl>
              <c:idx val="8"/>
              <c:numFmt formatCode="#,##0" sourceLinked="0"/>
              <c:spPr/>
              <c:txPr>
                <a:bodyPr/>
                <a:lstStyle/>
                <a:p>
                  <a:pPr>
                    <a:defRPr sz="1000" b="0" smtId="4294967295">
                      <a:solidFill>
                        <a:srgbClr val="0F283E"/>
                      </a:solidFill>
                      <a:latin typeface="Open Sans Light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0A2-4023-9DBC-B7F60EF50B53}"/>
                </c:ext>
              </c:extLst>
            </c:dLbl>
            <c:dLbl>
              <c:idx val="9"/>
              <c:numFmt formatCode="#,##0" sourceLinked="0"/>
              <c:spPr/>
              <c:txPr>
                <a:bodyPr/>
                <a:lstStyle/>
                <a:p>
                  <a:pPr>
                    <a:defRPr sz="1000" b="0" smtId="4294967295">
                      <a:solidFill>
                        <a:srgbClr val="0F283E"/>
                      </a:solidFill>
                      <a:latin typeface="Open Sans Light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0A2-4023-9DBC-B7F60EF50B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smtId="4294967295">
                    <a:solidFill>
                      <a:srgbClr val="0F283E"/>
                    </a:solidFill>
                    <a:latin typeface="Open Sans Ligh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xml="http://www.w3.org/XML/1998/namespace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2020*</c:v>
                </c:pt>
                <c:pt idx="8">
                  <c:v>2021*</c:v>
                </c:pt>
                <c:pt idx="9">
                  <c:v>2022**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230</c:v>
                </c:pt>
                <c:pt idx="1">
                  <c:v>275</c:v>
                </c:pt>
                <c:pt idx="2">
                  <c:v>295</c:v>
                </c:pt>
                <c:pt idx="3">
                  <c:v>310</c:v>
                </c:pt>
                <c:pt idx="4">
                  <c:v>400</c:v>
                </c:pt>
                <c:pt idx="5">
                  <c:v>419</c:v>
                </c:pt>
                <c:pt idx="6">
                  <c:v>474</c:v>
                </c:pt>
                <c:pt idx="7">
                  <c:v>536</c:v>
                </c:pt>
                <c:pt idx="8">
                  <c:v>607</c:v>
                </c:pt>
                <c:pt idx="9">
                  <c:v>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0A2-4023-9DBC-B7F60EF50B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30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25400">
            <a:noFill/>
          </a:ln>
        </c:spPr>
        <c:txPr>
          <a:bodyPr/>
          <a:lstStyle/>
          <a:p>
            <a:pPr>
              <a:defRPr sz="1000" b="0" smtId="4294967295">
                <a:solidFill>
                  <a:srgbClr val="0F283E"/>
                </a:solidFill>
                <a:latin typeface="Open Sans Light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l"/>
        <c:majorGridlines>
          <c:spPr>
            <a:ln>
              <a:solidFill>
                <a:srgbClr val="2F2F2F">
                  <a:alpha val="25000"/>
                </a:srgb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GB" sz="1100" b="0" dirty="0">
                    <a:solidFill>
                      <a:srgbClr val="0F283E"/>
                    </a:solidFill>
                    <a:latin typeface="Open Sans Light"/>
                  </a:rPr>
                  <a:t>Expenditure in million GBP</a:t>
                </a:r>
              </a:p>
            </c:rich>
          </c:tx>
          <c:layout>
            <c:manualLayout>
              <c:xMode val="edge"/>
              <c:yMode val="edge"/>
              <c:x val="1.1822449311186686E-2"/>
              <c:y val="0.3249522417153996"/>
            </c:manualLayout>
          </c:layout>
          <c:overlay val="0"/>
        </c:title>
        <c:numFmt formatCode="#,##0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sz="1000" b="0" smtId="4294967295">
                <a:solidFill>
                  <a:srgbClr val="0F283E"/>
                </a:solidFill>
                <a:latin typeface="Open Sans Light"/>
              </a:defRPr>
            </a:pPr>
            <a:endParaRPr lang="en-US"/>
          </a:p>
        </c:txPr>
        <c:crossAx val="67451136"/>
        <c:crosses val="autoZero"/>
        <c:crossBetween val="between"/>
      </c:valAx>
      <c:spPr>
        <a:noFill/>
      </c:spPr>
    </c:plotArea>
    <c:plotVisOnly val="1"/>
    <c:dispBlanksAs val="gap"/>
    <c:showDLblsOverMax val="1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8FC4A71E-E864-4241-AB48-92564129C85C}" type="datetimeFigureOut">
              <a:rPr lang="en-US" smtClean="0"/>
              <a:pPr/>
              <a:t>9/29/2022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46B08BC3-A6B2-2F4E-8766-A451EC4B11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holesalemanager.co.uk/bigger-than-ever-halloween-and-bonfire-night-are-back-with-a-vengeance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850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https://wholesalemanager.co.uk/bigger-than-ever-halloween-and-bonfire-night-are-back-with-a-vengeance/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980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https://www.statista.com/statistics/330279/halloween-products-expenditure-in-the-united-kingdom-uk-forecast/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20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dirty="0"/>
            </a:b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626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00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62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64529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4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91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795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028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91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0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95328"/>
            <a:ext cx="10801350" cy="1889501"/>
          </a:xfrm>
        </p:spPr>
        <p:txBody>
          <a:bodyPr anchor="ctr" anchorCtr="0">
            <a:normAutofit/>
          </a:bodyPr>
          <a:lstStyle>
            <a:lvl1pPr algn="ctr">
              <a:defRPr sz="40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8253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0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92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2343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4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48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89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155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17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9297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068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33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110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7016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783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88243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13843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18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8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467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787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40940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916613" y="1"/>
            <a:ext cx="6275387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84000"/>
                </a:schemeClr>
              </a:gs>
              <a:gs pos="0">
                <a:schemeClr val="bg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7813" y="186267"/>
            <a:ext cx="4043942" cy="6485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5247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34980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6287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35526" y="0"/>
            <a:ext cx="73564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3960813" cy="1008594"/>
          </a:xfrm>
        </p:spPr>
        <p:txBody>
          <a:bodyPr/>
          <a:lstStyle/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39608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80529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231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87497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39567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51086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594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668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9790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78118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9.Image_Right_With_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4148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068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42824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39332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78867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5830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517063" y="1211961"/>
            <a:ext cx="2674937" cy="4780177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6422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6169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257513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quarter" idx="17"/>
          </p:nvPr>
        </p:nvSpPr>
        <p:spPr>
          <a:xfrm>
            <a:off x="1" y="0"/>
            <a:ext cx="861695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683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6432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567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712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945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795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30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598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43580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3931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53061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52292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3511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657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104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0677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315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262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26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71827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22129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4824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57570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4443204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26745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10186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55575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33"/>
          </p:nvPr>
        </p:nvSpPr>
        <p:spPr>
          <a:xfrm>
            <a:off x="2540794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34"/>
          </p:nvPr>
        </p:nvSpPr>
        <p:spPr>
          <a:xfrm>
            <a:off x="4926013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5"/>
          </p:nvPr>
        </p:nvSpPr>
        <p:spPr>
          <a:xfrm>
            <a:off x="7311232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696450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10905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7599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04278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199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16482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4640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031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12933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808277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625947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3286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65043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rgbClr val="737A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57600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1EBDD-EA4C-1C41-8B06-C33D5F822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1902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C667-09B7-624D-A743-1DE3B1667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789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C1D2E3-8AFF-FB4F-9D63-45E3B45501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000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856509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4899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5068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70818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67896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67DB58-4256-7F4C-A3A9-51C9DEA37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5337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2594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3941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065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52250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6627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48228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34720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0701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03107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63035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6222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0332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488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479540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0915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108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654417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3406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972436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1872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400204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94588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8294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826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650339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7460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261372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32835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434533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458712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6028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7628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1481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3255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2526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8583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61582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484004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125186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57384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6870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5055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0351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0987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575620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26560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246999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8832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632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952053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26002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49699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926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162830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6283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1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9467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359243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9027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97040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E659E-5DA4-2E45-AE99-3D890FED2C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3254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6CF9B-E9A7-384D-93C1-51C58DD501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3773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17292-88B6-4C41-B0EF-5F2E657F5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6261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3D4B2C-0546-7249-82C4-79AC472E4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435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7123A0-D255-9A4B-8CC9-C1C2C10CC3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3066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02579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029063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6045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9025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01944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5437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9803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3345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67913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9.xml"/><Relationship Id="rId21" Type="http://schemas.openxmlformats.org/officeDocument/2006/relationships/slideLayout" Target="../slideLayouts/slideLayout104.xml"/><Relationship Id="rId42" Type="http://schemas.openxmlformats.org/officeDocument/2006/relationships/slideLayout" Target="../slideLayouts/slideLayout125.xml"/><Relationship Id="rId47" Type="http://schemas.openxmlformats.org/officeDocument/2006/relationships/slideLayout" Target="../slideLayouts/slideLayout130.xml"/><Relationship Id="rId63" Type="http://schemas.openxmlformats.org/officeDocument/2006/relationships/slideLayout" Target="../slideLayouts/slideLayout146.xml"/><Relationship Id="rId68" Type="http://schemas.openxmlformats.org/officeDocument/2006/relationships/slideLayout" Target="../slideLayouts/slideLayout151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9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94.xml"/><Relationship Id="rId24" Type="http://schemas.openxmlformats.org/officeDocument/2006/relationships/slideLayout" Target="../slideLayouts/slideLayout107.xml"/><Relationship Id="rId32" Type="http://schemas.openxmlformats.org/officeDocument/2006/relationships/slideLayout" Target="../slideLayouts/slideLayout115.xml"/><Relationship Id="rId37" Type="http://schemas.openxmlformats.org/officeDocument/2006/relationships/slideLayout" Target="../slideLayouts/slideLayout120.xml"/><Relationship Id="rId40" Type="http://schemas.openxmlformats.org/officeDocument/2006/relationships/slideLayout" Target="../slideLayouts/slideLayout123.xml"/><Relationship Id="rId45" Type="http://schemas.openxmlformats.org/officeDocument/2006/relationships/slideLayout" Target="../slideLayouts/slideLayout128.xml"/><Relationship Id="rId53" Type="http://schemas.openxmlformats.org/officeDocument/2006/relationships/slideLayout" Target="../slideLayouts/slideLayout136.xml"/><Relationship Id="rId58" Type="http://schemas.openxmlformats.org/officeDocument/2006/relationships/slideLayout" Target="../slideLayouts/slideLayout141.xml"/><Relationship Id="rId66" Type="http://schemas.openxmlformats.org/officeDocument/2006/relationships/slideLayout" Target="../slideLayouts/slideLayout149.xml"/><Relationship Id="rId74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88.xml"/><Relationship Id="rId61" Type="http://schemas.openxmlformats.org/officeDocument/2006/relationships/slideLayout" Target="../slideLayouts/slideLayout144.xml"/><Relationship Id="rId19" Type="http://schemas.openxmlformats.org/officeDocument/2006/relationships/slideLayout" Target="../slideLayouts/slideLayout10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slideLayout" Target="../slideLayouts/slideLayout110.xml"/><Relationship Id="rId30" Type="http://schemas.openxmlformats.org/officeDocument/2006/relationships/slideLayout" Target="../slideLayouts/slideLayout113.xml"/><Relationship Id="rId35" Type="http://schemas.openxmlformats.org/officeDocument/2006/relationships/slideLayout" Target="../slideLayouts/slideLayout118.xml"/><Relationship Id="rId43" Type="http://schemas.openxmlformats.org/officeDocument/2006/relationships/slideLayout" Target="../slideLayouts/slideLayout126.xml"/><Relationship Id="rId48" Type="http://schemas.openxmlformats.org/officeDocument/2006/relationships/slideLayout" Target="../slideLayouts/slideLayout131.xml"/><Relationship Id="rId56" Type="http://schemas.openxmlformats.org/officeDocument/2006/relationships/slideLayout" Target="../slideLayouts/slideLayout139.xml"/><Relationship Id="rId64" Type="http://schemas.openxmlformats.org/officeDocument/2006/relationships/slideLayout" Target="../slideLayouts/slideLayout147.xml"/><Relationship Id="rId69" Type="http://schemas.openxmlformats.org/officeDocument/2006/relationships/slideLayout" Target="../slideLayouts/slideLayout152.xml"/><Relationship Id="rId8" Type="http://schemas.openxmlformats.org/officeDocument/2006/relationships/slideLayout" Target="../slideLayouts/slideLayout91.xml"/><Relationship Id="rId51" Type="http://schemas.openxmlformats.org/officeDocument/2006/relationships/slideLayout" Target="../slideLayouts/slideLayout134.xml"/><Relationship Id="rId72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slideLayout" Target="../slideLayouts/slideLayout108.xml"/><Relationship Id="rId33" Type="http://schemas.openxmlformats.org/officeDocument/2006/relationships/slideLayout" Target="../slideLayouts/slideLayout116.xml"/><Relationship Id="rId38" Type="http://schemas.openxmlformats.org/officeDocument/2006/relationships/slideLayout" Target="../slideLayouts/slideLayout121.xml"/><Relationship Id="rId46" Type="http://schemas.openxmlformats.org/officeDocument/2006/relationships/slideLayout" Target="../slideLayouts/slideLayout129.xml"/><Relationship Id="rId59" Type="http://schemas.openxmlformats.org/officeDocument/2006/relationships/slideLayout" Target="../slideLayouts/slideLayout142.xml"/><Relationship Id="rId67" Type="http://schemas.openxmlformats.org/officeDocument/2006/relationships/slideLayout" Target="../slideLayouts/slideLayout150.xml"/><Relationship Id="rId20" Type="http://schemas.openxmlformats.org/officeDocument/2006/relationships/slideLayout" Target="../slideLayouts/slideLayout103.xml"/><Relationship Id="rId41" Type="http://schemas.openxmlformats.org/officeDocument/2006/relationships/slideLayout" Target="../slideLayouts/slideLayout124.xml"/><Relationship Id="rId54" Type="http://schemas.openxmlformats.org/officeDocument/2006/relationships/slideLayout" Target="../slideLayouts/slideLayout137.xml"/><Relationship Id="rId62" Type="http://schemas.openxmlformats.org/officeDocument/2006/relationships/slideLayout" Target="../slideLayouts/slideLayout145.xml"/><Relationship Id="rId70" Type="http://schemas.openxmlformats.org/officeDocument/2006/relationships/slideLayout" Target="../slideLayouts/slideLayout153.xml"/><Relationship Id="rId75" Type="http://schemas.openxmlformats.org/officeDocument/2006/relationships/theme" Target="../theme/theme2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28" Type="http://schemas.openxmlformats.org/officeDocument/2006/relationships/slideLayout" Target="../slideLayouts/slideLayout111.xml"/><Relationship Id="rId36" Type="http://schemas.openxmlformats.org/officeDocument/2006/relationships/slideLayout" Target="../slideLayouts/slideLayout119.xml"/><Relationship Id="rId49" Type="http://schemas.openxmlformats.org/officeDocument/2006/relationships/slideLayout" Target="../slideLayouts/slideLayout132.xml"/><Relationship Id="rId57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14.xml"/><Relationship Id="rId44" Type="http://schemas.openxmlformats.org/officeDocument/2006/relationships/slideLayout" Target="../slideLayouts/slideLayout127.xml"/><Relationship Id="rId52" Type="http://schemas.openxmlformats.org/officeDocument/2006/relationships/slideLayout" Target="../slideLayouts/slideLayout135.xml"/><Relationship Id="rId60" Type="http://schemas.openxmlformats.org/officeDocument/2006/relationships/slideLayout" Target="../slideLayouts/slideLayout143.xml"/><Relationship Id="rId65" Type="http://schemas.openxmlformats.org/officeDocument/2006/relationships/slideLayout" Target="../slideLayouts/slideLayout148.xml"/><Relationship Id="rId73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9" Type="http://schemas.openxmlformats.org/officeDocument/2006/relationships/slideLayout" Target="../slideLayouts/slideLayout122.xml"/><Relationship Id="rId34" Type="http://schemas.openxmlformats.org/officeDocument/2006/relationships/slideLayout" Target="../slideLayouts/slideLayout117.xml"/><Relationship Id="rId50" Type="http://schemas.openxmlformats.org/officeDocument/2006/relationships/slideLayout" Target="../slideLayouts/slideLayout133.xml"/><Relationship Id="rId55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90.xml"/><Relationship Id="rId71" Type="http://schemas.openxmlformats.org/officeDocument/2006/relationships/slideLayout" Target="../slideLayouts/slideLayout15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61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864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  <p:sldLayoutId id="2147483819" r:id="rId19"/>
    <p:sldLayoutId id="2147483820" r:id="rId20"/>
    <p:sldLayoutId id="2147483821" r:id="rId21"/>
    <p:sldLayoutId id="2147483822" r:id="rId22"/>
    <p:sldLayoutId id="2147483823" r:id="rId23"/>
    <p:sldLayoutId id="2147483824" r:id="rId24"/>
    <p:sldLayoutId id="2147483825" r:id="rId25"/>
    <p:sldLayoutId id="2147483826" r:id="rId26"/>
    <p:sldLayoutId id="2147483827" r:id="rId27"/>
    <p:sldLayoutId id="2147483828" r:id="rId28"/>
    <p:sldLayoutId id="2147483829" r:id="rId29"/>
    <p:sldLayoutId id="2147483830" r:id="rId30"/>
    <p:sldLayoutId id="2147483831" r:id="rId31"/>
    <p:sldLayoutId id="2147483832" r:id="rId32"/>
    <p:sldLayoutId id="2147483833" r:id="rId33"/>
    <p:sldLayoutId id="2147483834" r:id="rId34"/>
    <p:sldLayoutId id="2147483835" r:id="rId35"/>
    <p:sldLayoutId id="2147483836" r:id="rId36"/>
    <p:sldLayoutId id="2147483837" r:id="rId37"/>
    <p:sldLayoutId id="2147483838" r:id="rId38"/>
    <p:sldLayoutId id="2147483839" r:id="rId39"/>
    <p:sldLayoutId id="2147483840" r:id="rId40"/>
    <p:sldLayoutId id="2147483963" r:id="rId41"/>
    <p:sldLayoutId id="2147483842" r:id="rId42"/>
    <p:sldLayoutId id="2147483843" r:id="rId43"/>
    <p:sldLayoutId id="2147483844" r:id="rId44"/>
    <p:sldLayoutId id="2147483845" r:id="rId45"/>
    <p:sldLayoutId id="2147483846" r:id="rId46"/>
    <p:sldLayoutId id="2147483847" r:id="rId47"/>
    <p:sldLayoutId id="2147483848" r:id="rId48"/>
    <p:sldLayoutId id="2147483849" r:id="rId49"/>
    <p:sldLayoutId id="2147483850" r:id="rId50"/>
    <p:sldLayoutId id="2147483851" r:id="rId51"/>
    <p:sldLayoutId id="2147483852" r:id="rId52"/>
    <p:sldLayoutId id="2147483853" r:id="rId53"/>
    <p:sldLayoutId id="2147483854" r:id="rId54"/>
    <p:sldLayoutId id="2147483855" r:id="rId55"/>
    <p:sldLayoutId id="2147483856" r:id="rId56"/>
    <p:sldLayoutId id="2147483857" r:id="rId57"/>
    <p:sldLayoutId id="2147483858" r:id="rId58"/>
    <p:sldLayoutId id="2147483859" r:id="rId59"/>
    <p:sldLayoutId id="2147483860" r:id="rId60"/>
    <p:sldLayoutId id="2147483861" r:id="rId61"/>
    <p:sldLayoutId id="2147483862" r:id="rId62"/>
    <p:sldLayoutId id="2147483863" r:id="rId63"/>
    <p:sldLayoutId id="2147483864" r:id="rId64"/>
    <p:sldLayoutId id="2147483865" r:id="rId65"/>
    <p:sldLayoutId id="2147483866" r:id="rId66"/>
    <p:sldLayoutId id="2147483867" r:id="rId67"/>
    <p:sldLayoutId id="2147483868" r:id="rId68"/>
    <p:sldLayoutId id="2147483869" r:id="rId69"/>
    <p:sldLayoutId id="2147483870" r:id="rId70"/>
    <p:sldLayoutId id="2147483871" r:id="rId71"/>
    <p:sldLayoutId id="2147483872" r:id="rId72"/>
    <p:sldLayoutId id="2147483873" r:id="rId73"/>
    <p:sldLayoutId id="2147483874" r:id="rId74"/>
    <p:sldLayoutId id="2147483875" r:id="rId75"/>
    <p:sldLayoutId id="2147483876" r:id="rId76"/>
    <p:sldLayoutId id="2147483877" r:id="rId77"/>
    <p:sldLayoutId id="2147483878" r:id="rId78"/>
    <p:sldLayoutId id="2147483879" r:id="rId79"/>
    <p:sldLayoutId id="2147483880" r:id="rId80"/>
    <p:sldLayoutId id="2147483881" r:id="rId81"/>
    <p:sldLayoutId id="2147483882" r:id="rId82"/>
    <p:sldLayoutId id="2147483883" r:id="rId83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41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  <p:sldLayoutId id="2147483902" r:id="rId18"/>
    <p:sldLayoutId id="2147483903" r:id="rId19"/>
    <p:sldLayoutId id="2147483904" r:id="rId20"/>
    <p:sldLayoutId id="2147483905" r:id="rId21"/>
    <p:sldLayoutId id="2147483906" r:id="rId22"/>
    <p:sldLayoutId id="2147483907" r:id="rId23"/>
    <p:sldLayoutId id="2147483908" r:id="rId24"/>
    <p:sldLayoutId id="2147483909" r:id="rId25"/>
    <p:sldLayoutId id="2147483910" r:id="rId26"/>
    <p:sldLayoutId id="2147483911" r:id="rId27"/>
    <p:sldLayoutId id="2147483912" r:id="rId28"/>
    <p:sldLayoutId id="2147483913" r:id="rId29"/>
    <p:sldLayoutId id="2147483914" r:id="rId30"/>
    <p:sldLayoutId id="2147483915" r:id="rId31"/>
    <p:sldLayoutId id="2147483916" r:id="rId32"/>
    <p:sldLayoutId id="2147483917" r:id="rId33"/>
    <p:sldLayoutId id="2147483918" r:id="rId34"/>
    <p:sldLayoutId id="2147483919" r:id="rId35"/>
    <p:sldLayoutId id="2147483920" r:id="rId36"/>
    <p:sldLayoutId id="2147483921" r:id="rId37"/>
    <p:sldLayoutId id="2147483922" r:id="rId38"/>
    <p:sldLayoutId id="2147483923" r:id="rId39"/>
    <p:sldLayoutId id="2147483924" r:id="rId40"/>
    <p:sldLayoutId id="2147483967" r:id="rId41"/>
    <p:sldLayoutId id="2147483926" r:id="rId42"/>
    <p:sldLayoutId id="2147483927" r:id="rId43"/>
    <p:sldLayoutId id="2147483928" r:id="rId44"/>
    <p:sldLayoutId id="2147483929" r:id="rId45"/>
    <p:sldLayoutId id="2147483930" r:id="rId46"/>
    <p:sldLayoutId id="2147483931" r:id="rId47"/>
    <p:sldLayoutId id="2147483932" r:id="rId48"/>
    <p:sldLayoutId id="2147483933" r:id="rId49"/>
    <p:sldLayoutId id="2147483934" r:id="rId50"/>
    <p:sldLayoutId id="2147483935" r:id="rId51"/>
    <p:sldLayoutId id="2147483936" r:id="rId52"/>
    <p:sldLayoutId id="2147483937" r:id="rId53"/>
    <p:sldLayoutId id="2147483938" r:id="rId54"/>
    <p:sldLayoutId id="2147483939" r:id="rId55"/>
    <p:sldLayoutId id="2147483940" r:id="rId56"/>
    <p:sldLayoutId id="2147483941" r:id="rId57"/>
    <p:sldLayoutId id="2147483942" r:id="rId58"/>
    <p:sldLayoutId id="2147483943" r:id="rId59"/>
    <p:sldLayoutId id="2147483944" r:id="rId60"/>
    <p:sldLayoutId id="2147483945" r:id="rId61"/>
    <p:sldLayoutId id="2147483946" r:id="rId62"/>
    <p:sldLayoutId id="2147483947" r:id="rId63"/>
    <p:sldLayoutId id="2147483948" r:id="rId64"/>
    <p:sldLayoutId id="2147483949" r:id="rId65"/>
    <p:sldLayoutId id="2147483950" r:id="rId66"/>
    <p:sldLayoutId id="2147483951" r:id="rId67"/>
    <p:sldLayoutId id="2147483952" r:id="rId68"/>
    <p:sldLayoutId id="2147483953" r:id="rId69"/>
    <p:sldLayoutId id="2147483954" r:id="rId70"/>
    <p:sldLayoutId id="2147483955" r:id="rId71"/>
    <p:sldLayoutId id="2147483956" r:id="rId72"/>
    <p:sldLayoutId id="2147483957" r:id="rId73"/>
    <p:sldLayoutId id="2147483958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>
          <p15:clr>
            <a:srgbClr val="F26B43"/>
          </p15:clr>
        </p15:guide>
        <p15:guide id="87" pos="3840">
          <p15:clr>
            <a:srgbClr val="F26B43"/>
          </p15:clr>
        </p15:guide>
        <p15:guide id="88" pos="3613">
          <p15:clr>
            <a:srgbClr val="F26B43"/>
          </p15:clr>
        </p15:guide>
        <p15:guide id="89" pos="3386">
          <p15:clr>
            <a:srgbClr val="F26B43"/>
          </p15:clr>
        </p15:guide>
        <p15:guide id="90" pos="3160">
          <p15:clr>
            <a:srgbClr val="F26B43"/>
          </p15:clr>
        </p15:guide>
        <p15:guide id="91" pos="2933">
          <p15:clr>
            <a:srgbClr val="F26B43"/>
          </p15:clr>
        </p15:guide>
        <p15:guide id="92" pos="2706">
          <p15:clr>
            <a:srgbClr val="F26B43"/>
          </p15:clr>
        </p15:guide>
        <p15:guide id="93" pos="2479">
          <p15:clr>
            <a:srgbClr val="F26B43"/>
          </p15:clr>
        </p15:guide>
        <p15:guide id="94" pos="2252">
          <p15:clr>
            <a:srgbClr val="F26B43"/>
          </p15:clr>
        </p15:guide>
        <p15:guide id="95" pos="2026">
          <p15:clr>
            <a:srgbClr val="F26B43"/>
          </p15:clr>
        </p15:guide>
        <p15:guide id="96" pos="1799">
          <p15:clr>
            <a:srgbClr val="F26B43"/>
          </p15:clr>
        </p15:guide>
        <p15:guide id="97" pos="1572">
          <p15:clr>
            <a:srgbClr val="F26B43"/>
          </p15:clr>
        </p15:guide>
        <p15:guide id="98" pos="1345">
          <p15:clr>
            <a:srgbClr val="F26B43"/>
          </p15:clr>
        </p15:guide>
        <p15:guide id="99" pos="1118">
          <p15:clr>
            <a:srgbClr val="F26B43"/>
          </p15:clr>
        </p15:guide>
        <p15:guide id="100" pos="892">
          <p15:clr>
            <a:srgbClr val="F26B43"/>
          </p15:clr>
        </p15:guide>
        <p15:guide id="101" pos="665">
          <p15:clr>
            <a:srgbClr val="F26B43"/>
          </p15:clr>
        </p15:guide>
        <p15:guide id="102" pos="438">
          <p15:clr>
            <a:srgbClr val="F26B43"/>
          </p15:clr>
        </p15:guide>
        <p15:guide id="103" pos="211">
          <p15:clr>
            <a:srgbClr val="F26B43"/>
          </p15:clr>
        </p15:guide>
        <p15:guide id="104" pos="4067">
          <p15:clr>
            <a:srgbClr val="F26B43"/>
          </p15:clr>
        </p15:guide>
        <p15:guide id="105" pos="4294">
          <p15:clr>
            <a:srgbClr val="F26B43"/>
          </p15:clr>
        </p15:guide>
        <p15:guide id="106" pos="4520">
          <p15:clr>
            <a:srgbClr val="F26B43"/>
          </p15:clr>
        </p15:guide>
        <p15:guide id="107" pos="4747">
          <p15:clr>
            <a:srgbClr val="F26B43"/>
          </p15:clr>
        </p15:guide>
        <p15:guide id="108" pos="4974">
          <p15:clr>
            <a:srgbClr val="F26B43"/>
          </p15:clr>
        </p15:guide>
        <p15:guide id="109" pos="5201">
          <p15:clr>
            <a:srgbClr val="F26B43"/>
          </p15:clr>
        </p15:guide>
        <p15:guide id="110" pos="5428">
          <p15:clr>
            <a:srgbClr val="F26B43"/>
          </p15:clr>
        </p15:guide>
        <p15:guide id="111" pos="5654">
          <p15:clr>
            <a:srgbClr val="F26B43"/>
          </p15:clr>
        </p15:guide>
        <p15:guide id="112" pos="5881">
          <p15:clr>
            <a:srgbClr val="F26B43"/>
          </p15:clr>
        </p15:guide>
        <p15:guide id="113" pos="6108">
          <p15:clr>
            <a:srgbClr val="F26B43"/>
          </p15:clr>
        </p15:guide>
        <p15:guide id="114" pos="6335">
          <p15:clr>
            <a:srgbClr val="F26B43"/>
          </p15:clr>
        </p15:guide>
        <p15:guide id="115" pos="6562">
          <p15:clr>
            <a:srgbClr val="F26B43"/>
          </p15:clr>
        </p15:guide>
        <p15:guide id="116" pos="6788">
          <p15:clr>
            <a:srgbClr val="F26B43"/>
          </p15:clr>
        </p15:guide>
        <p15:guide id="117" pos="7015">
          <p15:clr>
            <a:srgbClr val="F26B43"/>
          </p15:clr>
        </p15:guide>
        <p15:guide id="118" pos="7242">
          <p15:clr>
            <a:srgbClr val="F26B43"/>
          </p15:clr>
        </p15:guide>
        <p15:guide id="119" pos="7469">
          <p15:clr>
            <a:srgbClr val="F26B43"/>
          </p15:clr>
        </p15:guide>
        <p15:guide id="120" pos="7680">
          <p15:clr>
            <a:srgbClr val="F26B43"/>
          </p15:clr>
        </p15:guide>
        <p15:guide id="121">
          <p15:clr>
            <a:srgbClr val="F26B43"/>
          </p15:clr>
        </p15:guide>
        <p15:guide id="122" orient="horz" pos="1933">
          <p15:clr>
            <a:srgbClr val="F26B43"/>
          </p15:clr>
        </p15:guide>
        <p15:guide id="123" orient="horz" pos="1706">
          <p15:clr>
            <a:srgbClr val="F26B43"/>
          </p15:clr>
        </p15:guide>
        <p15:guide id="124" orient="horz" pos="1480">
          <p15:clr>
            <a:srgbClr val="F26B43"/>
          </p15:clr>
        </p15:guide>
        <p15:guide id="125" orient="horz" pos="1253">
          <p15:clr>
            <a:srgbClr val="F26B43"/>
          </p15:clr>
        </p15:guide>
        <p15:guide id="126" orient="horz" pos="1026">
          <p15:clr>
            <a:srgbClr val="F26B43"/>
          </p15:clr>
        </p15:guide>
        <p15:guide id="127" orient="horz" pos="799">
          <p15:clr>
            <a:srgbClr val="F26B43"/>
          </p15:clr>
        </p15:guide>
        <p15:guide id="128" orient="horz" pos="572">
          <p15:clr>
            <a:srgbClr val="F26B43"/>
          </p15:clr>
        </p15:guide>
        <p15:guide id="129" orient="horz" pos="346">
          <p15:clr>
            <a:srgbClr val="F26B43"/>
          </p15:clr>
        </p15:guide>
        <p15:guide id="130" orient="horz" pos="119">
          <p15:clr>
            <a:srgbClr val="F26B43"/>
          </p15:clr>
        </p15:guide>
        <p15:guide id="131" orient="horz">
          <p15:clr>
            <a:srgbClr val="F26B43"/>
          </p15:clr>
        </p15:guide>
        <p15:guide id="132" orient="horz" pos="4320">
          <p15:clr>
            <a:srgbClr val="F26B43"/>
          </p15:clr>
        </p15:guide>
        <p15:guide id="133" orient="horz" pos="2387">
          <p15:clr>
            <a:srgbClr val="F26B43"/>
          </p15:clr>
        </p15:guide>
        <p15:guide id="134" orient="horz" pos="2614">
          <p15:clr>
            <a:srgbClr val="F26B43"/>
          </p15:clr>
        </p15:guide>
        <p15:guide id="135" orient="horz" pos="2840">
          <p15:clr>
            <a:srgbClr val="F26B43"/>
          </p15:clr>
        </p15:guide>
        <p15:guide id="136" orient="horz" pos="3067">
          <p15:clr>
            <a:srgbClr val="F26B43"/>
          </p15:clr>
        </p15:guide>
        <p15:guide id="137" orient="horz" pos="3294">
          <p15:clr>
            <a:srgbClr val="F26B43"/>
          </p15:clr>
        </p15:guide>
        <p15:guide id="138" orient="horz" pos="3521">
          <p15:clr>
            <a:srgbClr val="F26B43"/>
          </p15:clr>
        </p15:guide>
        <p15:guide id="139" orient="horz" pos="3748">
          <p15:clr>
            <a:srgbClr val="F26B43"/>
          </p15:clr>
        </p15:guide>
        <p15:guide id="140" orient="horz" pos="3974">
          <p15:clr>
            <a:srgbClr val="F26B43"/>
          </p15:clr>
        </p15:guide>
        <p15:guide id="141" orient="horz" pos="4201">
          <p15:clr>
            <a:srgbClr val="F26B43"/>
          </p15:clr>
        </p15:guide>
        <p15:guide id="142" pos="3500">
          <p15:clr>
            <a:srgbClr val="F26B43"/>
          </p15:clr>
        </p15:guide>
        <p15:guide id="143" pos="3953">
          <p15:clr>
            <a:srgbClr val="F26B43"/>
          </p15:clr>
        </p15:guide>
        <p15:guide id="144" pos="3727">
          <p15:clr>
            <a:srgbClr val="F26B43"/>
          </p15:clr>
        </p15:guide>
        <p15:guide id="145" pos="4180">
          <p15:clr>
            <a:srgbClr val="F26B43"/>
          </p15:clr>
        </p15:guide>
        <p15:guide id="146" orient="horz" pos="2047">
          <p15:clr>
            <a:srgbClr val="F26B43"/>
          </p15:clr>
        </p15:guide>
        <p15:guide id="147" orient="horz" pos="2273">
          <p15:clr>
            <a:srgbClr val="F26B43"/>
          </p15:clr>
        </p15:guide>
        <p15:guide id="148" pos="98">
          <p15:clr>
            <a:srgbClr val="F26B43"/>
          </p15:clr>
        </p15:guide>
        <p15:guide id="149" pos="7582">
          <p15:clr>
            <a:srgbClr val="F26B43"/>
          </p15:clr>
        </p15:guide>
        <p15:guide id="150" orient="horz" pos="4088">
          <p15:clr>
            <a:srgbClr val="F26B43"/>
          </p15:clr>
        </p15:guide>
        <p15:guide id="151" orient="horz" pos="1820">
          <p15:clr>
            <a:srgbClr val="F26B43"/>
          </p15:clr>
        </p15:guide>
        <p15:guide id="152" pos="5541">
          <p15:clr>
            <a:srgbClr val="F26B43"/>
          </p15:clr>
        </p15:guide>
        <p15:guide id="153" pos="3273">
          <p15:clr>
            <a:srgbClr val="F26B43"/>
          </p15:clr>
        </p15:guide>
        <p15:guide id="154" pos="6221">
          <p15:clr>
            <a:srgbClr val="F26B43"/>
          </p15:clr>
        </p15:guide>
        <p15:guide id="155" pos="5995">
          <p15:clr>
            <a:srgbClr val="F26B43"/>
          </p15:clr>
        </p15:guide>
        <p15:guide id="156" pos="2593">
          <p15:clr>
            <a:srgbClr val="F26B43"/>
          </p15:clr>
        </p15:guide>
        <p15:guide id="157" pos="5087">
          <p15:clr>
            <a:srgbClr val="F26B43"/>
          </p15:clr>
        </p15:guide>
        <p15:guide id="158" pos="325">
          <p15:clr>
            <a:srgbClr val="F26B43"/>
          </p15:clr>
        </p15:guide>
        <p15:guide id="159" pos="7355">
          <p15:clr>
            <a:srgbClr val="F26B43"/>
          </p15:clr>
        </p15:guide>
        <p15:guide id="160" pos="2139">
          <p15:clr>
            <a:srgbClr val="F26B43"/>
          </p15:clr>
        </p15:guide>
        <p15:guide id="161" pos="1912">
          <p15:clr>
            <a:srgbClr val="F26B43"/>
          </p15:clr>
        </p15:guide>
        <p15:guide id="162" pos="2366">
          <p15:clr>
            <a:srgbClr val="F26B43"/>
          </p15:clr>
        </p15:guide>
        <p15:guide id="163" pos="5768">
          <p15:clr>
            <a:srgbClr val="F26B43"/>
          </p15:clr>
        </p15:guide>
        <p15:guide id="164" pos="1685">
          <p15:clr>
            <a:srgbClr val="F26B43"/>
          </p15:clr>
        </p15:guide>
        <p15:guide id="165" pos="2819">
          <p15:clr>
            <a:srgbClr val="F26B43"/>
          </p15:clr>
        </p15:guide>
        <p15:guide id="166" pos="3046">
          <p15:clr>
            <a:srgbClr val="F26B43"/>
          </p15:clr>
        </p15:guide>
        <p15:guide id="167" orient="horz" pos="232">
          <p15:clr>
            <a:srgbClr val="F26B43"/>
          </p15:clr>
        </p15:guide>
        <p15:guide id="168" orient="horz" pos="2954">
          <p15:clr>
            <a:srgbClr val="F26B43"/>
          </p15:clr>
        </p15:guide>
        <p15:guide id="169" orient="horz" pos="31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9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3" r:id="rId2"/>
    <p:sldLayoutId id="2147483925" r:id="rId3"/>
    <p:sldLayoutId id="2147483966" r:id="rId4"/>
    <p:sldLayoutId id="2147483965" r:id="rId5"/>
    <p:sldLayoutId id="2147483964" r:id="rId6"/>
    <p:sldLayoutId id="2147483706" r:id="rId7"/>
    <p:sldLayoutId id="2147483960" r:id="rId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13" userDrawn="1">
          <p15:clr>
            <a:srgbClr val="F26B43"/>
          </p15:clr>
        </p15:guide>
        <p15:guide id="4" pos="3386" userDrawn="1">
          <p15:clr>
            <a:srgbClr val="F26B43"/>
          </p15:clr>
        </p15:guide>
        <p15:guide id="5" pos="3160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2706" userDrawn="1">
          <p15:clr>
            <a:srgbClr val="F26B43"/>
          </p15:clr>
        </p15:guide>
        <p15:guide id="8" pos="2479" userDrawn="1">
          <p15:clr>
            <a:srgbClr val="F26B43"/>
          </p15:clr>
        </p15:guide>
        <p15:guide id="9" pos="2252" userDrawn="1">
          <p15:clr>
            <a:srgbClr val="F26B43"/>
          </p15:clr>
        </p15:guide>
        <p15:guide id="10" pos="2026" userDrawn="1">
          <p15:clr>
            <a:srgbClr val="F26B43"/>
          </p15:clr>
        </p15:guide>
        <p15:guide id="11" pos="1799" userDrawn="1">
          <p15:clr>
            <a:srgbClr val="F26B43"/>
          </p15:clr>
        </p15:guide>
        <p15:guide id="12" pos="1572" userDrawn="1">
          <p15:clr>
            <a:srgbClr val="F26B43"/>
          </p15:clr>
        </p15:guide>
        <p15:guide id="13" pos="1345" userDrawn="1">
          <p15:clr>
            <a:srgbClr val="F26B43"/>
          </p15:clr>
        </p15:guide>
        <p15:guide id="14" pos="1118" userDrawn="1">
          <p15:clr>
            <a:srgbClr val="F26B43"/>
          </p15:clr>
        </p15:guide>
        <p15:guide id="15" pos="892" userDrawn="1">
          <p15:clr>
            <a:srgbClr val="F26B43"/>
          </p15:clr>
        </p15:guide>
        <p15:guide id="16" pos="665" userDrawn="1">
          <p15:clr>
            <a:srgbClr val="F26B43"/>
          </p15:clr>
        </p15:guide>
        <p15:guide id="17" pos="438" userDrawn="1">
          <p15:clr>
            <a:srgbClr val="F26B43"/>
          </p15:clr>
        </p15:guide>
        <p15:guide id="18" pos="211" userDrawn="1">
          <p15:clr>
            <a:srgbClr val="F26B43"/>
          </p15:clr>
        </p15:guide>
        <p15:guide id="20" pos="4067" userDrawn="1">
          <p15:clr>
            <a:srgbClr val="F26B43"/>
          </p15:clr>
        </p15:guide>
        <p15:guide id="21" pos="4294" userDrawn="1">
          <p15:clr>
            <a:srgbClr val="F26B43"/>
          </p15:clr>
        </p15:guide>
        <p15:guide id="22" pos="4520" userDrawn="1">
          <p15:clr>
            <a:srgbClr val="F26B43"/>
          </p15:clr>
        </p15:guide>
        <p15:guide id="23" pos="4747" userDrawn="1">
          <p15:clr>
            <a:srgbClr val="F26B43"/>
          </p15:clr>
        </p15:guide>
        <p15:guide id="24" pos="4974" userDrawn="1">
          <p15:clr>
            <a:srgbClr val="F26B43"/>
          </p15:clr>
        </p15:guide>
        <p15:guide id="25" pos="5201" userDrawn="1">
          <p15:clr>
            <a:srgbClr val="F26B43"/>
          </p15:clr>
        </p15:guide>
        <p15:guide id="26" pos="5428" userDrawn="1">
          <p15:clr>
            <a:srgbClr val="F26B43"/>
          </p15:clr>
        </p15:guide>
        <p15:guide id="27" pos="5654" userDrawn="1">
          <p15:clr>
            <a:srgbClr val="F26B43"/>
          </p15:clr>
        </p15:guide>
        <p15:guide id="28" pos="5881" userDrawn="1">
          <p15:clr>
            <a:srgbClr val="F26B43"/>
          </p15:clr>
        </p15:guide>
        <p15:guide id="29" pos="6108" userDrawn="1">
          <p15:clr>
            <a:srgbClr val="F26B43"/>
          </p15:clr>
        </p15:guide>
        <p15:guide id="30" pos="6335" userDrawn="1">
          <p15:clr>
            <a:srgbClr val="F26B43"/>
          </p15:clr>
        </p15:guide>
        <p15:guide id="31" pos="6562" userDrawn="1">
          <p15:clr>
            <a:srgbClr val="F26B43"/>
          </p15:clr>
        </p15:guide>
        <p15:guide id="32" pos="6788" userDrawn="1">
          <p15:clr>
            <a:srgbClr val="F26B43"/>
          </p15:clr>
        </p15:guide>
        <p15:guide id="33" pos="7015" userDrawn="1">
          <p15:clr>
            <a:srgbClr val="F26B43"/>
          </p15:clr>
        </p15:guide>
        <p15:guide id="34" pos="7242" userDrawn="1">
          <p15:clr>
            <a:srgbClr val="F26B43"/>
          </p15:clr>
        </p15:guide>
        <p15:guide id="35" pos="7469" userDrawn="1">
          <p15:clr>
            <a:srgbClr val="F26B43"/>
          </p15:clr>
        </p15:guide>
        <p15:guide id="36" pos="7680" userDrawn="1">
          <p15:clr>
            <a:srgbClr val="F26B43"/>
          </p15:clr>
        </p15:guide>
        <p15:guide id="37" userDrawn="1">
          <p15:clr>
            <a:srgbClr val="F26B43"/>
          </p15:clr>
        </p15:guide>
        <p15:guide id="38" orient="horz" pos="1933" userDrawn="1">
          <p15:clr>
            <a:srgbClr val="F26B43"/>
          </p15:clr>
        </p15:guide>
        <p15:guide id="39" orient="horz" pos="1706" userDrawn="1">
          <p15:clr>
            <a:srgbClr val="F26B43"/>
          </p15:clr>
        </p15:guide>
        <p15:guide id="40" orient="horz" pos="1480" userDrawn="1">
          <p15:clr>
            <a:srgbClr val="F26B43"/>
          </p15:clr>
        </p15:guide>
        <p15:guide id="41" orient="horz" pos="1253" userDrawn="1">
          <p15:clr>
            <a:srgbClr val="F26B43"/>
          </p15:clr>
        </p15:guide>
        <p15:guide id="42" orient="horz" pos="1026" userDrawn="1">
          <p15:clr>
            <a:srgbClr val="F26B43"/>
          </p15:clr>
        </p15:guide>
        <p15:guide id="43" orient="horz" pos="799" userDrawn="1">
          <p15:clr>
            <a:srgbClr val="F26B43"/>
          </p15:clr>
        </p15:guide>
        <p15:guide id="44" orient="horz" pos="572" userDrawn="1">
          <p15:clr>
            <a:srgbClr val="F26B43"/>
          </p15:clr>
        </p15:guide>
        <p15:guide id="45" orient="horz" pos="346" userDrawn="1">
          <p15:clr>
            <a:srgbClr val="F26B43"/>
          </p15:clr>
        </p15:guide>
        <p15:guide id="46" orient="horz" pos="119" userDrawn="1">
          <p15:clr>
            <a:srgbClr val="F26B43"/>
          </p15:clr>
        </p15:guide>
        <p15:guide id="47" orient="horz" userDrawn="1">
          <p15:clr>
            <a:srgbClr val="F26B43"/>
          </p15:clr>
        </p15:guide>
        <p15:guide id="48" orient="horz" pos="4320" userDrawn="1">
          <p15:clr>
            <a:srgbClr val="F26B43"/>
          </p15:clr>
        </p15:guide>
        <p15:guide id="49" orient="horz" pos="2387" userDrawn="1">
          <p15:clr>
            <a:srgbClr val="F26B43"/>
          </p15:clr>
        </p15:guide>
        <p15:guide id="50" orient="horz" pos="2614" userDrawn="1">
          <p15:clr>
            <a:srgbClr val="F26B43"/>
          </p15:clr>
        </p15:guide>
        <p15:guide id="51" orient="horz" pos="2840" userDrawn="1">
          <p15:clr>
            <a:srgbClr val="F26B43"/>
          </p15:clr>
        </p15:guide>
        <p15:guide id="52" orient="horz" pos="3067" userDrawn="1">
          <p15:clr>
            <a:srgbClr val="F26B43"/>
          </p15:clr>
        </p15:guide>
        <p15:guide id="53" orient="horz" pos="3294" userDrawn="1">
          <p15:clr>
            <a:srgbClr val="F26B43"/>
          </p15:clr>
        </p15:guide>
        <p15:guide id="54" orient="horz" pos="3521" userDrawn="1">
          <p15:clr>
            <a:srgbClr val="F26B43"/>
          </p15:clr>
        </p15:guide>
        <p15:guide id="55" orient="horz" pos="3748" userDrawn="1">
          <p15:clr>
            <a:srgbClr val="F26B43"/>
          </p15:clr>
        </p15:guide>
        <p15:guide id="56" orient="horz" pos="3974" userDrawn="1">
          <p15:clr>
            <a:srgbClr val="F26B43"/>
          </p15:clr>
        </p15:guide>
        <p15:guide id="57" orient="horz" pos="4201" userDrawn="1">
          <p15:clr>
            <a:srgbClr val="F26B43"/>
          </p15:clr>
        </p15:guide>
        <p15:guide id="58" pos="3500" userDrawn="1">
          <p15:clr>
            <a:srgbClr val="F26B43"/>
          </p15:clr>
        </p15:guide>
        <p15:guide id="59" pos="3953" userDrawn="1">
          <p15:clr>
            <a:srgbClr val="F26B43"/>
          </p15:clr>
        </p15:guide>
        <p15:guide id="60" pos="3727" userDrawn="1">
          <p15:clr>
            <a:srgbClr val="F26B43"/>
          </p15:clr>
        </p15:guide>
        <p15:guide id="61" pos="4180" userDrawn="1">
          <p15:clr>
            <a:srgbClr val="F26B43"/>
          </p15:clr>
        </p15:guide>
        <p15:guide id="62" orient="horz" pos="2047" userDrawn="1">
          <p15:clr>
            <a:srgbClr val="F26B43"/>
          </p15:clr>
        </p15:guide>
        <p15:guide id="63" orient="horz" pos="2273" userDrawn="1">
          <p15:clr>
            <a:srgbClr val="F26B43"/>
          </p15:clr>
        </p15:guide>
        <p15:guide id="64" pos="98" userDrawn="1">
          <p15:clr>
            <a:srgbClr val="F26B43"/>
          </p15:clr>
        </p15:guide>
        <p15:guide id="65" pos="7582" userDrawn="1">
          <p15:clr>
            <a:srgbClr val="F26B43"/>
          </p15:clr>
        </p15:guide>
        <p15:guide id="66" orient="horz" pos="4088" userDrawn="1">
          <p15:clr>
            <a:srgbClr val="F26B43"/>
          </p15:clr>
        </p15:guide>
        <p15:guide id="67" orient="horz" pos="1820" userDrawn="1">
          <p15:clr>
            <a:srgbClr val="F26B43"/>
          </p15:clr>
        </p15:guide>
        <p15:guide id="68" pos="5541" userDrawn="1">
          <p15:clr>
            <a:srgbClr val="F26B43"/>
          </p15:clr>
        </p15:guide>
        <p15:guide id="69" pos="3273" userDrawn="1">
          <p15:clr>
            <a:srgbClr val="F26B43"/>
          </p15:clr>
        </p15:guide>
        <p15:guide id="70" pos="6221" userDrawn="1">
          <p15:clr>
            <a:srgbClr val="F26B43"/>
          </p15:clr>
        </p15:guide>
        <p15:guide id="71" pos="5995" userDrawn="1">
          <p15:clr>
            <a:srgbClr val="F26B43"/>
          </p15:clr>
        </p15:guide>
        <p15:guide id="72" pos="2593" userDrawn="1">
          <p15:clr>
            <a:srgbClr val="F26B43"/>
          </p15:clr>
        </p15:guide>
        <p15:guide id="73" pos="5087" userDrawn="1">
          <p15:clr>
            <a:srgbClr val="F26B43"/>
          </p15:clr>
        </p15:guide>
        <p15:guide id="74" pos="325" userDrawn="1">
          <p15:clr>
            <a:srgbClr val="F26B43"/>
          </p15:clr>
        </p15:guide>
        <p15:guide id="75" pos="7355" userDrawn="1">
          <p15:clr>
            <a:srgbClr val="F26B43"/>
          </p15:clr>
        </p15:guide>
        <p15:guide id="76" pos="2139" userDrawn="1">
          <p15:clr>
            <a:srgbClr val="F26B43"/>
          </p15:clr>
        </p15:guide>
        <p15:guide id="77" pos="1912" userDrawn="1">
          <p15:clr>
            <a:srgbClr val="F26B43"/>
          </p15:clr>
        </p15:guide>
        <p15:guide id="78" pos="2366" userDrawn="1">
          <p15:clr>
            <a:srgbClr val="F26B43"/>
          </p15:clr>
        </p15:guide>
        <p15:guide id="79" pos="5768" userDrawn="1">
          <p15:clr>
            <a:srgbClr val="F26B43"/>
          </p15:clr>
        </p15:guide>
        <p15:guide id="80" pos="1685" userDrawn="1">
          <p15:clr>
            <a:srgbClr val="F26B43"/>
          </p15:clr>
        </p15:guide>
        <p15:guide id="81" pos="2819" userDrawn="1">
          <p15:clr>
            <a:srgbClr val="F26B43"/>
          </p15:clr>
        </p15:guide>
        <p15:guide id="82" pos="3046" userDrawn="1">
          <p15:clr>
            <a:srgbClr val="F26B43"/>
          </p15:clr>
        </p15:guide>
        <p15:guide id="83" orient="horz" pos="232" userDrawn="1">
          <p15:clr>
            <a:srgbClr val="F26B43"/>
          </p15:clr>
        </p15:guide>
        <p15:guide id="84" orient="horz" pos="2954" userDrawn="1">
          <p15:clr>
            <a:srgbClr val="F26B43"/>
          </p15:clr>
        </p15:guide>
        <p15:guide id="85" orient="horz" pos="3181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586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8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6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8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ack to school in a COVID-19 world - ACF Professionals">
            <a:extLst>
              <a:ext uri="{FF2B5EF4-FFF2-40B4-BE49-F238E27FC236}">
                <a16:creationId xmlns:a16="http://schemas.microsoft.com/office/drawing/2014/main" id="{F99AB742-7CD7-437A-AAFE-31CF8A5361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A3A064-BB9D-4E74-9AD3-E2B02CA124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AAD214-57F1-4458-8BF2-FB582CFFD47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713317"/>
            <a:ext cx="1243293" cy="358775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BEA66BE6-A40C-49C2-8EEC-20E16109D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422976"/>
            <a:ext cx="10801350" cy="1800225"/>
          </a:xfrm>
        </p:spPr>
        <p:txBody>
          <a:bodyPr/>
          <a:lstStyle/>
          <a:p>
            <a:r>
              <a:rPr lang="en-GB" sz="3600" spc="300" dirty="0"/>
              <a:t>HALLOWEEN</a:t>
            </a:r>
            <a:br>
              <a:rPr lang="en-GB" sz="3600" dirty="0"/>
            </a:br>
            <a:br>
              <a:rPr lang="en-GB" sz="2000" dirty="0"/>
            </a:br>
            <a:r>
              <a:rPr lang="en-GB" sz="2000" spc="300" dirty="0"/>
              <a:t>OCTOBER 2022</a:t>
            </a:r>
            <a:endParaRPr lang="en-GB" spc="300" dirty="0"/>
          </a:p>
        </p:txBody>
      </p:sp>
    </p:spTree>
    <p:extLst>
      <p:ext uri="{BB962C8B-B14F-4D97-AF65-F5344CB8AC3E}">
        <p14:creationId xmlns:p14="http://schemas.microsoft.com/office/powerpoint/2010/main" val="1473600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  <a:t>HALLOWEEN</a:t>
            </a:r>
            <a:endParaRPr lang="en-US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8188643" y="1796040"/>
            <a:ext cx="3863149" cy="4679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£687m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Estimated spend</a:t>
            </a:r>
            <a:r>
              <a:rPr kumimoji="0" lang="en-US" sz="18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31.7</a:t>
            </a:r>
            <a:r>
              <a:rPr kumimoji="0" lang="en-US" sz="40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previous year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biggest shopping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event for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supermarkets</a:t>
            </a: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785813" y="6444506"/>
            <a:ext cx="10801350" cy="3603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8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Source: Statista, Mintel, Kantar 2022, Wholesale Manager 2021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E664F69-9D62-40F1-986C-100A922683B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813" y="1628776"/>
            <a:ext cx="7019925" cy="4679950"/>
          </a:xfrm>
        </p:spPr>
      </p:pic>
    </p:spTree>
    <p:extLst>
      <p:ext uri="{BB962C8B-B14F-4D97-AF65-F5344CB8AC3E}">
        <p14:creationId xmlns:p14="http://schemas.microsoft.com/office/powerpoint/2010/main" val="2533055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C7ED851-E0A6-4A90-8BC2-80F9DE267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3" y="620181"/>
            <a:ext cx="7921625" cy="1008594"/>
          </a:xfrm>
        </p:spPr>
        <p:txBody>
          <a:bodyPr/>
          <a:lstStyle/>
          <a:p>
            <a:r>
              <a:rPr lang="en-GB" dirty="0"/>
              <a:t>INCREASING IN POPULARITY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C7910CF-AC1E-443F-8BA8-791939ACDD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Statista </a:t>
            </a:r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0BE5DEF6-16FB-47D3-87A9-4096D7B97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6650" y="0"/>
            <a:ext cx="4705352" cy="6858000"/>
          </a:xfrm>
        </p:spPr>
      </p:pic>
      <p:graphicFrame>
        <p:nvGraphicFramePr>
          <p:cNvPr id="11" name="ChartObject">
            <a:extLst>
              <a:ext uri="{FF2B5EF4-FFF2-40B4-BE49-F238E27FC236}">
                <a16:creationId xmlns:a16="http://schemas.microsoft.com/office/drawing/2014/main" id="{7CCC2073-DF8D-442C-B09C-8395297441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8229918"/>
              </p:ext>
            </p:extLst>
          </p:nvPr>
        </p:nvGraphicFramePr>
        <p:xfrm>
          <a:off x="349550" y="1850975"/>
          <a:ext cx="7291126" cy="3951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822098-0495-454B-9C1E-AD7A367EC7B0}"/>
              </a:ext>
            </a:extLst>
          </p:cNvPr>
          <p:cNvSpPr/>
          <p:nvPr/>
        </p:nvSpPr>
        <p:spPr>
          <a:xfrm>
            <a:off x="1042987" y="1597090"/>
            <a:ext cx="609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600" b="0" i="0" u="none" strike="noStrike" kern="1200" spc="60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pc="600" dirty="0"/>
              <a:t>Retail spend on Halloween products in the UK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899620-EC68-4532-8D89-87268E56861F}"/>
              </a:ext>
            </a:extLst>
          </p:cNvPr>
          <p:cNvSpPr txBox="1"/>
          <p:nvPr/>
        </p:nvSpPr>
        <p:spPr>
          <a:xfrm>
            <a:off x="3701096" y="6130478"/>
            <a:ext cx="191008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spc="300" dirty="0">
                <a:latin typeface="Open Sans Light"/>
              </a:rPr>
              <a:t>£ millions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520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Placeholder 40">
            <a:extLst>
              <a:ext uri="{FF2B5EF4-FFF2-40B4-BE49-F238E27FC236}">
                <a16:creationId xmlns:a16="http://schemas.microsoft.com/office/drawing/2014/main" id="{49348E07-0329-457F-B04B-C693CF89D26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044" y="1627982"/>
            <a:ext cx="2556267" cy="2521743"/>
          </a:xfrm>
          <a:ln>
            <a:noFill/>
          </a:ln>
        </p:spPr>
      </p:pic>
      <p:pic>
        <p:nvPicPr>
          <p:cNvPr id="39" name="Picture Placeholder 38">
            <a:extLst>
              <a:ext uri="{FF2B5EF4-FFF2-40B4-BE49-F238E27FC236}">
                <a16:creationId xmlns:a16="http://schemas.microsoft.com/office/drawing/2014/main" id="{E2FA1E5F-66E1-4D13-AE99-01B094C323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5317" y="1625450"/>
            <a:ext cx="2565015" cy="2521743"/>
          </a:xfrm>
          <a:ln>
            <a:noFill/>
          </a:ln>
        </p:spPr>
      </p:pic>
      <p:pic>
        <p:nvPicPr>
          <p:cNvPr id="43" name="Picture Placeholder 42" descr="A picture containing wall, indoor, items, various&#10;&#10;Description automatically generated">
            <a:extLst>
              <a:ext uri="{FF2B5EF4-FFF2-40B4-BE49-F238E27FC236}">
                <a16:creationId xmlns:a16="http://schemas.microsoft.com/office/drawing/2014/main" id="{5405F4CD-7645-4658-B124-20DADD1012C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45606" y="1625449"/>
            <a:ext cx="2556267" cy="2521743"/>
          </a:xfrm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257CED0-8CFB-490E-8527-5489B015C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HALLOWEEN CELEBRATIONS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7F5BF2C-6942-4AE6-8394-4C817AEF2DEE}"/>
              </a:ext>
            </a:extLst>
          </p:cNvPr>
          <p:cNvSpPr/>
          <p:nvPr/>
        </p:nvSpPr>
        <p:spPr>
          <a:xfrm>
            <a:off x="502044" y="3359450"/>
            <a:ext cx="2565015" cy="3129455"/>
          </a:xfrm>
          <a:prstGeom prst="rect">
            <a:avLst/>
          </a:prstGeom>
          <a:solidFill>
            <a:srgbClr val="F2F2F2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483B61F-F1F5-4B33-8117-776B9AD3545C}"/>
              </a:ext>
            </a:extLst>
          </p:cNvPr>
          <p:cNvSpPr/>
          <p:nvPr/>
        </p:nvSpPr>
        <p:spPr>
          <a:xfrm>
            <a:off x="3251591" y="3339835"/>
            <a:ext cx="2598741" cy="3129455"/>
          </a:xfrm>
          <a:prstGeom prst="rect">
            <a:avLst/>
          </a:prstGeom>
          <a:solidFill>
            <a:srgbClr val="F2F2F2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Placeholder 40">
            <a:extLst>
              <a:ext uri="{FF2B5EF4-FFF2-40B4-BE49-F238E27FC236}">
                <a16:creationId xmlns:a16="http://schemas.microsoft.com/office/drawing/2014/main" id="{31412280-0426-48A4-BFEF-5A04BBAB02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6"/>
          <a:stretch/>
        </p:blipFill>
        <p:spPr>
          <a:xfrm>
            <a:off x="6154354" y="1628775"/>
            <a:ext cx="2556267" cy="2521743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  <p:pic>
        <p:nvPicPr>
          <p:cNvPr id="21" name="Picture Placeholder 40">
            <a:extLst>
              <a:ext uri="{FF2B5EF4-FFF2-40B4-BE49-F238E27FC236}">
                <a16:creationId xmlns:a16="http://schemas.microsoft.com/office/drawing/2014/main" id="{E64E718A-B2F2-4817-80C1-FF1E102BA9F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3391" y="1625448"/>
            <a:ext cx="2530023" cy="2521743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F70009C-64F1-466B-84B5-F1127400B4EB}"/>
              </a:ext>
            </a:extLst>
          </p:cNvPr>
          <p:cNvSpPr/>
          <p:nvPr/>
        </p:nvSpPr>
        <p:spPr>
          <a:xfrm>
            <a:off x="9014643" y="3379064"/>
            <a:ext cx="2547519" cy="3109841"/>
          </a:xfrm>
          <a:prstGeom prst="rect">
            <a:avLst/>
          </a:prstGeom>
          <a:solidFill>
            <a:srgbClr val="F2F2F2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5D801F9F-BC6A-421C-8ECC-AAA2C6B699AF}"/>
              </a:ext>
            </a:extLst>
          </p:cNvPr>
          <p:cNvSpPr txBox="1">
            <a:spLocks/>
          </p:cNvSpPr>
          <p:nvPr/>
        </p:nvSpPr>
        <p:spPr>
          <a:xfrm>
            <a:off x="695324" y="4254633"/>
            <a:ext cx="2598741" cy="5077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b="1" spc="300" dirty="0">
                <a:solidFill>
                  <a:schemeClr val="accent3"/>
                </a:solidFill>
              </a:rPr>
              <a:t>  34%</a:t>
            </a:r>
          </a:p>
          <a:p>
            <a:pPr marL="0" indent="0">
              <a:buNone/>
            </a:pPr>
            <a:r>
              <a:rPr lang="en-GB" sz="2000" spc="300" dirty="0"/>
              <a:t> 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D7F3FF40-3EBA-48DB-9BED-166898A83BED}"/>
              </a:ext>
            </a:extLst>
          </p:cNvPr>
          <p:cNvSpPr txBox="1">
            <a:spLocks/>
          </p:cNvSpPr>
          <p:nvPr/>
        </p:nvSpPr>
        <p:spPr>
          <a:xfrm>
            <a:off x="615955" y="5084803"/>
            <a:ext cx="2598741" cy="5077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spc="300" dirty="0"/>
              <a:t>Bought sweets 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6DC50773-5571-4540-A108-4DA70F10C94A}"/>
              </a:ext>
            </a:extLst>
          </p:cNvPr>
          <p:cNvSpPr txBox="1">
            <a:spLocks/>
          </p:cNvSpPr>
          <p:nvPr/>
        </p:nvSpPr>
        <p:spPr>
          <a:xfrm>
            <a:off x="3546865" y="4222054"/>
            <a:ext cx="2598741" cy="5077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b="1" spc="300" dirty="0">
                <a:solidFill>
                  <a:schemeClr val="accent3"/>
                </a:solidFill>
              </a:rPr>
              <a:t>  17%</a:t>
            </a:r>
          </a:p>
          <a:p>
            <a:pPr marL="0" indent="0">
              <a:buNone/>
            </a:pPr>
            <a:r>
              <a:rPr lang="en-GB" sz="2000" spc="300" dirty="0"/>
              <a:t> 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A6AF75D6-FD32-4E50-9CE8-1552E7E15C0B}"/>
              </a:ext>
            </a:extLst>
          </p:cNvPr>
          <p:cNvSpPr txBox="1">
            <a:spLocks/>
          </p:cNvSpPr>
          <p:nvPr/>
        </p:nvSpPr>
        <p:spPr>
          <a:xfrm>
            <a:off x="3469100" y="4970821"/>
            <a:ext cx="2163721" cy="5077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spc="300" dirty="0"/>
              <a:t>Bought a pumpkin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0E2C4DB-228D-4766-8F4A-B3769B07503A}"/>
              </a:ext>
            </a:extLst>
          </p:cNvPr>
          <p:cNvSpPr/>
          <p:nvPr/>
        </p:nvSpPr>
        <p:spPr>
          <a:xfrm>
            <a:off x="6145607" y="3369256"/>
            <a:ext cx="2573762" cy="3109841"/>
          </a:xfrm>
          <a:prstGeom prst="rect">
            <a:avLst/>
          </a:prstGeom>
          <a:solidFill>
            <a:srgbClr val="F2F2F2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D7AF1E8A-353D-4CEC-ACC9-88A7AE529836}"/>
              </a:ext>
            </a:extLst>
          </p:cNvPr>
          <p:cNvSpPr txBox="1">
            <a:spLocks/>
          </p:cNvSpPr>
          <p:nvPr/>
        </p:nvSpPr>
        <p:spPr>
          <a:xfrm>
            <a:off x="6381360" y="4222054"/>
            <a:ext cx="2598741" cy="5077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b="1" spc="300" dirty="0">
                <a:solidFill>
                  <a:schemeClr val="accent3"/>
                </a:solidFill>
              </a:rPr>
              <a:t>  18%</a:t>
            </a:r>
          </a:p>
          <a:p>
            <a:pPr marL="0" indent="0">
              <a:buNone/>
            </a:pPr>
            <a:r>
              <a:rPr lang="en-GB" sz="2000" spc="300" dirty="0"/>
              <a:t> 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81D9D9CE-6894-4AF1-ADF4-58E80A568818}"/>
              </a:ext>
            </a:extLst>
          </p:cNvPr>
          <p:cNvSpPr txBox="1">
            <a:spLocks/>
          </p:cNvSpPr>
          <p:nvPr/>
        </p:nvSpPr>
        <p:spPr>
          <a:xfrm>
            <a:off x="6398420" y="4995509"/>
            <a:ext cx="2163721" cy="5077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spc="300" dirty="0"/>
              <a:t>Bought a costume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767E1037-3B02-4A5C-881E-DBC154DC2769}"/>
              </a:ext>
            </a:extLst>
          </p:cNvPr>
          <p:cNvSpPr txBox="1">
            <a:spLocks/>
          </p:cNvSpPr>
          <p:nvPr/>
        </p:nvSpPr>
        <p:spPr>
          <a:xfrm>
            <a:off x="9206130" y="4185890"/>
            <a:ext cx="2598741" cy="5077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b="1" spc="300" dirty="0">
                <a:solidFill>
                  <a:schemeClr val="accent3"/>
                </a:solidFill>
              </a:rPr>
              <a:t>  15%</a:t>
            </a:r>
          </a:p>
          <a:p>
            <a:pPr marL="0" indent="0">
              <a:buNone/>
            </a:pPr>
            <a:r>
              <a:rPr lang="en-GB" sz="2000" spc="300" dirty="0"/>
              <a:t> 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670DB61E-A4B9-488D-A2EE-C64EE79A78D9}"/>
              </a:ext>
            </a:extLst>
          </p:cNvPr>
          <p:cNvSpPr txBox="1">
            <a:spLocks/>
          </p:cNvSpPr>
          <p:nvPr/>
        </p:nvSpPr>
        <p:spPr>
          <a:xfrm>
            <a:off x="9206541" y="4995509"/>
            <a:ext cx="2163721" cy="5077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spc="300" dirty="0"/>
              <a:t>Bought decorations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CE3DBA-80BD-44B5-B717-E12AF695CD3F}"/>
              </a:ext>
            </a:extLst>
          </p:cNvPr>
          <p:cNvSpPr txBox="1"/>
          <p:nvPr/>
        </p:nvSpPr>
        <p:spPr>
          <a:xfrm>
            <a:off x="502044" y="6253846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/>
              <a:t>Source: Kantar Profiles/ Mintel</a:t>
            </a:r>
          </a:p>
        </p:txBody>
      </p:sp>
    </p:spTree>
    <p:extLst>
      <p:ext uri="{BB962C8B-B14F-4D97-AF65-F5344CB8AC3E}">
        <p14:creationId xmlns:p14="http://schemas.microsoft.com/office/powerpoint/2010/main" val="594945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E555559D-FB99-4531-9DCB-4F0594C0AC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1180" y="0"/>
            <a:ext cx="5640820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BF7C4A6-66D3-460E-B709-5D477CE0B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TOP ACTIVITIES</a:t>
            </a:r>
            <a:br>
              <a:rPr lang="en-GB" dirty="0"/>
            </a:br>
            <a:r>
              <a:rPr lang="en-GB" sz="1800" b="0" dirty="0">
                <a:solidFill>
                  <a:schemeClr val="bg1">
                    <a:lumMod val="50000"/>
                  </a:schemeClr>
                </a:solidFill>
              </a:rPr>
              <a:t>WITH CHILDREN IN HOUSEHOLD</a:t>
            </a:r>
            <a:endParaRPr lang="en-GB" sz="2000" b="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E045BD9C-CF86-4A5C-AEC0-0FA613EAF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396588"/>
              </p:ext>
            </p:extLst>
          </p:nvPr>
        </p:nvGraphicFramePr>
        <p:xfrm>
          <a:off x="695325" y="2050472"/>
          <a:ext cx="5640820" cy="3651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1968">
                  <a:extLst>
                    <a:ext uri="{9D8B030D-6E8A-4147-A177-3AD203B41FA5}">
                      <a16:colId xmlns:a16="http://schemas.microsoft.com/office/drawing/2014/main" val="2387477178"/>
                    </a:ext>
                  </a:extLst>
                </a:gridCol>
                <a:gridCol w="4368852">
                  <a:extLst>
                    <a:ext uri="{9D8B030D-6E8A-4147-A177-3AD203B41FA5}">
                      <a16:colId xmlns:a16="http://schemas.microsoft.com/office/drawing/2014/main" val="3351539489"/>
                    </a:ext>
                  </a:extLst>
                </a:gridCol>
              </a:tblGrid>
              <a:tr h="39495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Activity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231859"/>
                  </a:ext>
                </a:extLst>
              </a:tr>
              <a:tr h="39495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Trick or treating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86800"/>
                  </a:ext>
                </a:extLst>
              </a:tr>
              <a:tr h="39495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Decorated house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8677"/>
                  </a:ext>
                </a:extLst>
              </a:tr>
              <a:tr h="616771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Went to a haunted house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379297"/>
                  </a:ext>
                </a:extLst>
              </a:tr>
              <a:tr h="616771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Went to a Halloween parade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01387"/>
                  </a:ext>
                </a:extLst>
              </a:tr>
              <a:tr h="616771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pc="600" dirty="0"/>
                        <a:t>Went to a Halloween fancy dress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310553"/>
                  </a:ext>
                </a:extLst>
              </a:tr>
              <a:tr h="616771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pc="600" dirty="0"/>
                        <a:t>Watched scary movies at home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538658"/>
                  </a:ext>
                </a:extLst>
              </a:tr>
            </a:tbl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D899C90-2681-4E74-975C-372584D034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GB" sz="800" dirty="0"/>
              <a:t>Source: YouGov July 2022 *Audience: Children in household + Halloween activities 2021 vs Nat Rep </a:t>
            </a:r>
          </a:p>
        </p:txBody>
      </p:sp>
    </p:spTree>
    <p:extLst>
      <p:ext uri="{BB962C8B-B14F-4D97-AF65-F5344CB8AC3E}">
        <p14:creationId xmlns:p14="http://schemas.microsoft.com/office/powerpoint/2010/main" val="404120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F7C4A6-66D3-460E-B709-5D477CE0B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TOP ACTIVITIES</a:t>
            </a:r>
            <a:br>
              <a:rPr lang="en-GB" dirty="0"/>
            </a:br>
            <a:r>
              <a:rPr lang="en-GB" sz="1800" b="0" dirty="0">
                <a:solidFill>
                  <a:schemeClr val="bg1">
                    <a:lumMod val="50000"/>
                  </a:schemeClr>
                </a:solidFill>
              </a:rPr>
              <a:t>18-25s</a:t>
            </a:r>
            <a:endParaRPr lang="en-GB" sz="2000" b="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E045BD9C-CF86-4A5C-AEC0-0FA613EAF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358348"/>
              </p:ext>
            </p:extLst>
          </p:nvPr>
        </p:nvGraphicFramePr>
        <p:xfrm>
          <a:off x="695325" y="1628775"/>
          <a:ext cx="4878857" cy="400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150">
                  <a:extLst>
                    <a:ext uri="{9D8B030D-6E8A-4147-A177-3AD203B41FA5}">
                      <a16:colId xmlns:a16="http://schemas.microsoft.com/office/drawing/2014/main" val="2387477178"/>
                    </a:ext>
                  </a:extLst>
                </a:gridCol>
                <a:gridCol w="3778707">
                  <a:extLst>
                    <a:ext uri="{9D8B030D-6E8A-4147-A177-3AD203B41FA5}">
                      <a16:colId xmlns:a16="http://schemas.microsoft.com/office/drawing/2014/main" val="3351539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Activity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23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Went to a Halloween fancy dress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8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Watched scary movies at the cinema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Went to a haunted house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379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pc="600" dirty="0"/>
                        <a:t>Went to a Halloween Parade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0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Watched scary movies at the cinema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31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pc="600" dirty="0"/>
                        <a:t>Carved a pumpkin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46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pc="600" dirty="0"/>
                        <a:t>Decorated House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573285"/>
                  </a:ext>
                </a:extLst>
              </a:tr>
            </a:tbl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D899C90-2681-4E74-975C-372584D034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Source: YouGov July 2022 *Audience are 18-25 + Halloween activities 2021 vs Nat Rep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0F08C92-79E8-4AA9-A7E9-F92F41FA268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8899" y="0"/>
            <a:ext cx="5753099" cy="6858000"/>
          </a:xfrm>
        </p:spPr>
      </p:pic>
    </p:spTree>
    <p:extLst>
      <p:ext uri="{BB962C8B-B14F-4D97-AF65-F5344CB8AC3E}">
        <p14:creationId xmlns:p14="http://schemas.microsoft.com/office/powerpoint/2010/main" val="1915121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/>
          <a:lstStyle/>
          <a:p>
            <a:r>
              <a:rPr lang="en-US" dirty="0"/>
              <a:t>Source: Instagram 2022, TikTok 2022</a:t>
            </a:r>
            <a:endParaRPr lang="en-GB" dirty="0"/>
          </a:p>
        </p:txBody>
      </p:sp>
      <p:pic>
        <p:nvPicPr>
          <p:cNvPr id="16" name="Picture Placeholder 3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840" y="1567455"/>
            <a:ext cx="4927905" cy="4137365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01505184-69F3-449C-ACF6-F96D42E84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GB" dirty="0"/>
              <a:t>SOCIAL MEDIA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23DEA2-EBFC-43F4-9306-0079A1E784EF}"/>
              </a:ext>
            </a:extLst>
          </p:cNvPr>
          <p:cNvSpPr txBox="1"/>
          <p:nvPr/>
        </p:nvSpPr>
        <p:spPr>
          <a:xfrm>
            <a:off x="6626770" y="2598003"/>
            <a:ext cx="238192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5400" b="1" kern="0" dirty="0">
                <a:solidFill>
                  <a:schemeClr val="bg1"/>
                </a:solidFill>
              </a:rPr>
              <a:t>56%</a:t>
            </a:r>
            <a:endParaRPr kumimoji="0" lang="en-GB" sz="5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kern="0" dirty="0">
                <a:solidFill>
                  <a:schemeClr val="bg1"/>
                </a:solidFill>
              </a:rPr>
              <a:t>JCD rail sites over index against people planning a UK holiday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1" name="Picture Placeholder 34">
            <a:extLst>
              <a:ext uri="{FF2B5EF4-FFF2-40B4-BE49-F238E27FC236}">
                <a16:creationId xmlns:a16="http://schemas.microsoft.com/office/drawing/2014/main" id="{47BD7808-A203-49D4-B219-4DB655119D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8372" y="1567455"/>
            <a:ext cx="4927905" cy="413736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BFE788A-F031-4A9A-B9F6-A6404F954D16}"/>
              </a:ext>
            </a:extLst>
          </p:cNvPr>
          <p:cNvSpPr/>
          <p:nvPr/>
        </p:nvSpPr>
        <p:spPr>
          <a:xfrm>
            <a:off x="6338372" y="1567455"/>
            <a:ext cx="4927905" cy="4089990"/>
          </a:xfrm>
          <a:prstGeom prst="rect">
            <a:avLst/>
          </a:prstGeom>
          <a:solidFill>
            <a:srgbClr val="0033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7CBDCC-EF1B-4306-9F2A-575173597D89}"/>
              </a:ext>
            </a:extLst>
          </p:cNvPr>
          <p:cNvSpPr/>
          <p:nvPr/>
        </p:nvSpPr>
        <p:spPr>
          <a:xfrm>
            <a:off x="6222260" y="1427576"/>
            <a:ext cx="4927905" cy="3730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kern="0" dirty="0">
                <a:solidFill>
                  <a:schemeClr val="bg1"/>
                </a:solidFill>
              </a:rPr>
              <a:t>83.3bn</a:t>
            </a:r>
            <a:endParaRPr kumimoji="0" lang="en-US" sz="9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6CD79B-97ED-4DA8-A2C6-180E1920FD80}"/>
              </a:ext>
            </a:extLst>
          </p:cNvPr>
          <p:cNvSpPr/>
          <p:nvPr/>
        </p:nvSpPr>
        <p:spPr>
          <a:xfrm>
            <a:off x="6338373" y="3957168"/>
            <a:ext cx="49279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800" kern="0" spc="300" dirty="0">
                <a:solidFill>
                  <a:schemeClr val="bg1"/>
                </a:solidFill>
              </a:rPr>
              <a:t>TikTok views with #Halloween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A06D18-8300-43B3-9247-5E3E6C085032}"/>
              </a:ext>
            </a:extLst>
          </p:cNvPr>
          <p:cNvSpPr/>
          <p:nvPr/>
        </p:nvSpPr>
        <p:spPr>
          <a:xfrm>
            <a:off x="994840" y="1567455"/>
            <a:ext cx="4927905" cy="4157579"/>
          </a:xfrm>
          <a:prstGeom prst="rect">
            <a:avLst/>
          </a:prstGeom>
          <a:solidFill>
            <a:srgbClr val="0033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AACE32-63F4-454D-B1CC-A3B33D782576}"/>
              </a:ext>
            </a:extLst>
          </p:cNvPr>
          <p:cNvSpPr/>
          <p:nvPr/>
        </p:nvSpPr>
        <p:spPr>
          <a:xfrm>
            <a:off x="1086541" y="3950079"/>
            <a:ext cx="49279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800" kern="0" spc="300" dirty="0">
                <a:solidFill>
                  <a:schemeClr val="bg1"/>
                </a:solidFill>
              </a:rPr>
              <a:t>Instagram posts with #Halloween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A8900A2-AC99-4C8A-AF8E-6A06A7FF4B28}"/>
              </a:ext>
            </a:extLst>
          </p:cNvPr>
          <p:cNvSpPr/>
          <p:nvPr/>
        </p:nvSpPr>
        <p:spPr>
          <a:xfrm>
            <a:off x="1178242" y="1467308"/>
            <a:ext cx="4927905" cy="3730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108m</a:t>
            </a:r>
          </a:p>
        </p:txBody>
      </p:sp>
    </p:spTree>
    <p:extLst>
      <p:ext uri="{BB962C8B-B14F-4D97-AF65-F5344CB8AC3E}">
        <p14:creationId xmlns:p14="http://schemas.microsoft.com/office/powerpoint/2010/main" val="4210501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B266730A-F8BB-419B-9E9E-5ABEC377D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671" y="1508518"/>
            <a:ext cx="4791075" cy="460904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spc="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36E27B6-4D68-4ED7-8FC3-A966711D24D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8853" y="0"/>
            <a:ext cx="5902327" cy="6858000"/>
          </a:xfr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D020C004-2B5F-4975-BFA4-C7710649ABDB}"/>
              </a:ext>
            </a:extLst>
          </p:cNvPr>
          <p:cNvSpPr txBox="1">
            <a:spLocks/>
          </p:cNvSpPr>
          <p:nvPr/>
        </p:nvSpPr>
        <p:spPr>
          <a:xfrm>
            <a:off x="695325" y="523327"/>
            <a:ext cx="5502275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PRIMED BY OOH</a:t>
            </a:r>
            <a:br>
              <a:rPr lang="en-GB" dirty="0"/>
            </a:br>
            <a:r>
              <a:rPr lang="en-GB" sz="1600" b="0" dirty="0">
                <a:solidFill>
                  <a:srgbClr val="737976"/>
                </a:solidFill>
              </a:rPr>
              <a:t>ACTIONS AFTER SEEING OOH ADS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975255-D692-4DA4-8E11-948823E57E1E}"/>
              </a:ext>
            </a:extLst>
          </p:cNvPr>
          <p:cNvSpPr txBox="1"/>
          <p:nvPr/>
        </p:nvSpPr>
        <p:spPr>
          <a:xfrm>
            <a:off x="609602" y="6431912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800" dirty="0"/>
              <a:t>Source: YouGov July 2022 *Audience: Children in household + Halloween activities 2021 vs Nat Rep </a:t>
            </a: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78A1CC95-432A-4CE6-993F-E00EF8F5A1EE}"/>
              </a:ext>
            </a:extLst>
          </p:cNvPr>
          <p:cNvSpPr txBox="1"/>
          <p:nvPr/>
        </p:nvSpPr>
        <p:spPr>
          <a:xfrm>
            <a:off x="766548" y="1403900"/>
            <a:ext cx="2324314" cy="107337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 (BODY)"/>
                <a:cs typeface="Arial"/>
              </a:rPr>
              <a:t>+76%</a:t>
            </a:r>
            <a:endParaRPr lang="en-GB" sz="4000" dirty="0">
              <a:solidFill>
                <a:srgbClr val="00335B"/>
              </a:solidFill>
              <a:latin typeface="Arial (BODY)"/>
              <a:cs typeface="Arial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spc="35" dirty="0">
                <a:latin typeface="Arial (BODY)"/>
                <a:cs typeface="Arial"/>
              </a:rPr>
              <a:t>REDEEMED</a:t>
            </a:r>
            <a:r>
              <a:rPr lang="en-GB" sz="1400" spc="35" dirty="0">
                <a:solidFill>
                  <a:srgbClr val="000000"/>
                </a:solidFill>
                <a:latin typeface="Arial (BODY)"/>
                <a:cs typeface="Arial"/>
              </a:rPr>
              <a:t> A VOUCHER WITH A MOBILE PHONE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BB8CC598-1C00-4C9F-9E06-8F79D80E9105}"/>
              </a:ext>
            </a:extLst>
          </p:cNvPr>
          <p:cNvSpPr txBox="1"/>
          <p:nvPr/>
        </p:nvSpPr>
        <p:spPr>
          <a:xfrm>
            <a:off x="764597" y="2953819"/>
            <a:ext cx="2326265" cy="14914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 (BODY)"/>
                <a:cs typeface="Arial"/>
              </a:rPr>
              <a:t>+35%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 (BODY)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Arial (BODY)"/>
              </a:rPr>
              <a:t>MORE LIKELY INTERACT DIRECTLY WITH A BRAND’S SOCIAL MEDIA AFTER SEEING OOH</a:t>
            </a: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CCACDCEB-7A1B-48C8-B44A-0D5900F9FA8C}"/>
              </a:ext>
            </a:extLst>
          </p:cNvPr>
          <p:cNvSpPr txBox="1"/>
          <p:nvPr/>
        </p:nvSpPr>
        <p:spPr>
          <a:xfrm>
            <a:off x="3657602" y="1381603"/>
            <a:ext cx="2414722" cy="12759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+3</a:t>
            </a:r>
            <a:r>
              <a:rPr lang="en-GB" sz="4000" b="1" spc="45" dirty="0">
                <a:solidFill>
                  <a:srgbClr val="00335B"/>
                </a:solidFill>
                <a:latin typeface="Arial"/>
                <a:cs typeface="Arial"/>
              </a:rPr>
              <a:t>9</a:t>
            </a:r>
            <a:r>
              <a:rPr kumimoji="0" lang="en-GB" sz="4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/>
              <a:t>TEXTED/CALLED/EMAILED FOR MORE INFORMATION USING A MOBILE PHONE  </a:t>
            </a: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C1FE8424-FF14-46D6-998E-778A083E37BB}"/>
              </a:ext>
            </a:extLst>
          </p:cNvPr>
          <p:cNvSpPr txBox="1"/>
          <p:nvPr/>
        </p:nvSpPr>
        <p:spPr>
          <a:xfrm>
            <a:off x="3794261" y="2991062"/>
            <a:ext cx="2125661" cy="12759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+26%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/>
              <a:t>TAKEN A PHOTO OF AN ADVERT USING A MOBILE PHONE </a:t>
            </a:r>
            <a:endParaRPr lang="en-GB" sz="1200" spc="35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object 6">
            <a:extLst>
              <a:ext uri="{FF2B5EF4-FFF2-40B4-BE49-F238E27FC236}">
                <a16:creationId xmlns:a16="http://schemas.microsoft.com/office/drawing/2014/main" id="{2927A4A0-DA90-4A9F-81A9-EE545DE51C60}"/>
              </a:ext>
            </a:extLst>
          </p:cNvPr>
          <p:cNvSpPr txBox="1"/>
          <p:nvPr/>
        </p:nvSpPr>
        <p:spPr>
          <a:xfrm>
            <a:off x="766548" y="4711487"/>
            <a:ext cx="2125661" cy="12759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 (BODY)"/>
                <a:cs typeface="Arial"/>
              </a:rPr>
              <a:t>+26%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 (BODY)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Arial (BODY)"/>
              </a:rPr>
              <a:t>MADE A PURCHASE ON A SMARTPHONE AFTER SEEING OOH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2BC60E-3BA0-4D67-9108-FA5C5478824F}"/>
              </a:ext>
            </a:extLst>
          </p:cNvPr>
          <p:cNvSpPr/>
          <p:nvPr/>
        </p:nvSpPr>
        <p:spPr>
          <a:xfrm>
            <a:off x="6538854" y="0"/>
            <a:ext cx="5902326" cy="6858000"/>
          </a:xfrm>
          <a:prstGeom prst="rect">
            <a:avLst/>
          </a:prstGeom>
          <a:solidFill>
            <a:srgbClr val="00335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2F0834-E322-42D8-A18D-9ECE1F8BA307}"/>
              </a:ext>
            </a:extLst>
          </p:cNvPr>
          <p:cNvSpPr txBox="1"/>
          <p:nvPr/>
        </p:nvSpPr>
        <p:spPr>
          <a:xfrm>
            <a:off x="7190933" y="3067324"/>
            <a:ext cx="45981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spc="600" dirty="0">
                <a:solidFill>
                  <a:schemeClr val="bg1"/>
                </a:solidFill>
              </a:rPr>
              <a:t>SHARED CONTENT ON SOCIAL MEDIA ABOUT A PRODUCT/BRAND AFTER SEEING OOH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95359B-ADA9-469B-8134-F8B526BD1DE8}"/>
              </a:ext>
            </a:extLst>
          </p:cNvPr>
          <p:cNvSpPr txBox="1"/>
          <p:nvPr/>
        </p:nvSpPr>
        <p:spPr>
          <a:xfrm>
            <a:off x="8442136" y="2019598"/>
            <a:ext cx="2070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800" b="1" dirty="0">
                <a:solidFill>
                  <a:schemeClr val="bg1"/>
                </a:solidFill>
              </a:rPr>
              <a:t>+81% </a:t>
            </a:r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D47AECE7-D7BE-4A15-BFDD-FED79ED1CA31}"/>
              </a:ext>
            </a:extLst>
          </p:cNvPr>
          <p:cNvSpPr txBox="1"/>
          <p:nvPr/>
        </p:nvSpPr>
        <p:spPr>
          <a:xfrm>
            <a:off x="3749759" y="4711487"/>
            <a:ext cx="2125661" cy="12759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 (BODY)"/>
                <a:cs typeface="Arial"/>
              </a:rPr>
              <a:t>+14%</a:t>
            </a:r>
            <a:endParaRPr kumimoji="0" sz="4000" b="0" i="0" u="none" strike="noStrike" kern="1200" cap="none" spc="0" normalizeH="0" baseline="0" noProof="0" dirty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 (BODY)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Arial (BODY)"/>
              </a:rPr>
              <a:t>RESEARCHED A PRODUCT/SERVICE ON A MOBILE PHONE </a:t>
            </a:r>
          </a:p>
        </p:txBody>
      </p:sp>
    </p:spTree>
    <p:extLst>
      <p:ext uri="{BB962C8B-B14F-4D97-AF65-F5344CB8AC3E}">
        <p14:creationId xmlns:p14="http://schemas.microsoft.com/office/powerpoint/2010/main" val="3462495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1756E86-7955-44C6-81E2-27F1D7B5D6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6049" y="0"/>
            <a:ext cx="5856371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7077C7D-A22F-476D-999D-F81A5EF48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4578639" cy="1008594"/>
          </a:xfrm>
        </p:spPr>
        <p:txBody>
          <a:bodyPr>
            <a:normAutofit/>
          </a:bodyPr>
          <a:lstStyle/>
          <a:p>
            <a:r>
              <a:rPr lang="en-GB" dirty="0"/>
              <a:t>PRIMED BY OOH</a:t>
            </a:r>
            <a:br>
              <a:rPr lang="en-GB" dirty="0"/>
            </a:br>
            <a:r>
              <a:rPr lang="en-GB" sz="1600" b="0" dirty="0">
                <a:solidFill>
                  <a:schemeClr val="bg1">
                    <a:lumMod val="50000"/>
                  </a:schemeClr>
                </a:solidFill>
              </a:rPr>
              <a:t>STATEMENTS AGREED ABOUT ADVERTISING </a:t>
            </a:r>
            <a:endParaRPr lang="en-GB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6980F3E-962B-411A-896C-2946845585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5" cy="360363"/>
          </a:xfrm>
        </p:spPr>
        <p:txBody>
          <a:bodyPr/>
          <a:lstStyle/>
          <a:p>
            <a:r>
              <a:rPr lang="en-GB" dirty="0"/>
              <a:t>Source: YouGov July 2022 *Audience are 18-25 + Halloween activities 2021 vs Nat Rep</a:t>
            </a:r>
          </a:p>
          <a:p>
            <a:endParaRPr lang="en-GB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FB2E93B-D278-4DFA-8E23-B2B49E55E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4321175" cy="4679950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+109%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Often comment on things they have seen on OOH ads on social media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+109% 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Often talk to family/friends about things seen on OOH advertisements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chemeClr val="tx2"/>
                </a:solidFill>
              </a:rPr>
              <a:t>+90%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300" dirty="0"/>
              <a:t>Trust OOH advertisement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38A900-7995-40E9-8C9A-445482A58EDA}"/>
              </a:ext>
            </a:extLst>
          </p:cNvPr>
          <p:cNvSpPr/>
          <p:nvPr/>
        </p:nvSpPr>
        <p:spPr>
          <a:xfrm>
            <a:off x="6496049" y="0"/>
            <a:ext cx="5856371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31180D-35D8-4E21-B0C9-0D84D9E354B4}"/>
              </a:ext>
            </a:extLst>
          </p:cNvPr>
          <p:cNvSpPr txBox="1"/>
          <p:nvPr/>
        </p:nvSpPr>
        <p:spPr>
          <a:xfrm>
            <a:off x="8033820" y="1968073"/>
            <a:ext cx="2631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800" b="1" dirty="0">
                <a:solidFill>
                  <a:schemeClr val="bg1"/>
                </a:solidFill>
              </a:rPr>
              <a:t>+142%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418493-BBDF-439D-878A-E1200ADAAFED}"/>
              </a:ext>
            </a:extLst>
          </p:cNvPr>
          <p:cNvSpPr txBox="1"/>
          <p:nvPr/>
        </p:nvSpPr>
        <p:spPr>
          <a:xfrm>
            <a:off x="7162800" y="3060809"/>
            <a:ext cx="470679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2800" b="1" spc="300" dirty="0">
                <a:solidFill>
                  <a:schemeClr val="bg1"/>
                </a:solidFill>
              </a:rPr>
              <a:t>More likely to engage with adverts on social media rather on regular websites </a:t>
            </a:r>
          </a:p>
        </p:txBody>
      </p:sp>
    </p:spTree>
    <p:extLst>
      <p:ext uri="{BB962C8B-B14F-4D97-AF65-F5344CB8AC3E}">
        <p14:creationId xmlns:p14="http://schemas.microsoft.com/office/powerpoint/2010/main" val="2339970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>
            <a:extLst>
              <a:ext uri="{FF2B5EF4-FFF2-40B4-BE49-F238E27FC236}">
                <a16:creationId xmlns:a16="http://schemas.microsoft.com/office/drawing/2014/main" id="{A6249D85-3677-455C-AD58-28B3C0630DEF}"/>
              </a:ext>
            </a:extLst>
          </p:cNvPr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19954" y="1398703"/>
            <a:ext cx="3421064" cy="248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1DA9E07-8740-42B7-9C84-E3AE39C7193E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99748" y="3981010"/>
            <a:ext cx="3421064" cy="252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AC7B933-29B7-4B92-BD1F-39484DCD3AA7}"/>
              </a:ext>
            </a:extLst>
          </p:cNvPr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75162" y="1398704"/>
            <a:ext cx="3765405" cy="248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B243706-E0DF-4E89-B38B-ECCA8203B212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8618" y="1366982"/>
            <a:ext cx="4037155" cy="513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3027C4F-6F6A-48D8-BBD8-2FFF2EAFD028}"/>
              </a:ext>
            </a:extLst>
          </p:cNvPr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75163" y="3981010"/>
            <a:ext cx="3765404" cy="252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6B03C13-BF1F-4570-8344-91AED675AFAF}"/>
              </a:ext>
            </a:extLst>
          </p:cNvPr>
          <p:cNvSpPr/>
          <p:nvPr/>
        </p:nvSpPr>
        <p:spPr>
          <a:xfrm>
            <a:off x="258618" y="1366982"/>
            <a:ext cx="4057364" cy="5135418"/>
          </a:xfrm>
          <a:prstGeom prst="rect">
            <a:avLst/>
          </a:prstGeom>
          <a:solidFill>
            <a:srgbClr val="00334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10E6BA59-439B-4670-BF0E-D5D8E615BE33}"/>
              </a:ext>
            </a:extLst>
          </p:cNvPr>
          <p:cNvSpPr txBox="1">
            <a:spLocks/>
          </p:cNvSpPr>
          <p:nvPr/>
        </p:nvSpPr>
        <p:spPr>
          <a:xfrm>
            <a:off x="813955" y="3527621"/>
            <a:ext cx="2966895" cy="814140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300" b="1" dirty="0">
                <a:latin typeface="Arial" panose="020B0604020202020204"/>
              </a:rPr>
              <a:t>+199</a:t>
            </a:r>
            <a:r>
              <a:rPr kumimoji="0" lang="en-GB" sz="4300" b="1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latin typeface="Arial" panose="020B0604020202020204"/>
              </a:rPr>
              <a:t>MALLS</a:t>
            </a:r>
            <a:endParaRPr kumimoji="0" lang="en-GB" sz="2400" b="1" i="0" u="none" strike="noStrike" kern="1200" cap="none" spc="60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463C25-D1CC-4587-9569-F551B82C0B4C}"/>
              </a:ext>
            </a:extLst>
          </p:cNvPr>
          <p:cNvSpPr/>
          <p:nvPr/>
        </p:nvSpPr>
        <p:spPr>
          <a:xfrm>
            <a:off x="4495368" y="1398704"/>
            <a:ext cx="3745197" cy="2484581"/>
          </a:xfrm>
          <a:prstGeom prst="rect">
            <a:avLst/>
          </a:prstGeom>
          <a:solidFill>
            <a:srgbClr val="DB2B3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E565E943-5A7C-45FA-90E1-9965D1DBD2BA}"/>
              </a:ext>
            </a:extLst>
          </p:cNvPr>
          <p:cNvSpPr txBox="1">
            <a:spLocks/>
          </p:cNvSpPr>
          <p:nvPr/>
        </p:nvSpPr>
        <p:spPr>
          <a:xfrm>
            <a:off x="4858661" y="2233923"/>
            <a:ext cx="3144236" cy="81414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+162%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200" b="1" dirty="0">
                <a:latin typeface="Arial" panose="020B0604020202020204"/>
              </a:rPr>
              <a:t>RAIL</a:t>
            </a:r>
            <a:endParaRPr kumimoji="0" lang="en-GB" sz="2200" b="1" i="0" u="none" strike="noStrike" kern="1200" cap="none" spc="60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9C31C9-035B-4CC7-BC59-23CE39AE61A1}"/>
              </a:ext>
            </a:extLst>
          </p:cNvPr>
          <p:cNvSpPr/>
          <p:nvPr/>
        </p:nvSpPr>
        <p:spPr>
          <a:xfrm>
            <a:off x="8419955" y="1398705"/>
            <a:ext cx="3421064" cy="2484580"/>
          </a:xfrm>
          <a:prstGeom prst="rect">
            <a:avLst/>
          </a:prstGeom>
          <a:solidFill>
            <a:srgbClr val="169BB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itle 4">
            <a:extLst>
              <a:ext uri="{FF2B5EF4-FFF2-40B4-BE49-F238E27FC236}">
                <a16:creationId xmlns:a16="http://schemas.microsoft.com/office/drawing/2014/main" id="{39035F8D-6E92-4E33-ADB6-22D469C8DC92}"/>
              </a:ext>
            </a:extLst>
          </p:cNvPr>
          <p:cNvSpPr txBox="1">
            <a:spLocks/>
          </p:cNvSpPr>
          <p:nvPr/>
        </p:nvSpPr>
        <p:spPr>
          <a:xfrm>
            <a:off x="8558368" y="2260752"/>
            <a:ext cx="3144236" cy="81414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+79%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200" b="1" dirty="0">
                <a:latin typeface="Arial" panose="020B0604020202020204"/>
              </a:rPr>
              <a:t>LARGE</a:t>
            </a:r>
            <a:r>
              <a:rPr kumimoji="0" lang="en-GB" sz="2200" b="1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FORMAT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A1D3AA-8189-4D9C-8D83-86CCC82883FA}"/>
              </a:ext>
            </a:extLst>
          </p:cNvPr>
          <p:cNvSpPr/>
          <p:nvPr/>
        </p:nvSpPr>
        <p:spPr>
          <a:xfrm>
            <a:off x="4495369" y="3981010"/>
            <a:ext cx="3745198" cy="2544378"/>
          </a:xfrm>
          <a:prstGeom prst="rect">
            <a:avLst/>
          </a:prstGeom>
          <a:solidFill>
            <a:srgbClr val="2CA58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951C21-035F-4A57-A603-3D5116071037}"/>
              </a:ext>
            </a:extLst>
          </p:cNvPr>
          <p:cNvSpPr/>
          <p:nvPr/>
        </p:nvSpPr>
        <p:spPr>
          <a:xfrm>
            <a:off x="8379543" y="3981009"/>
            <a:ext cx="3441269" cy="2521390"/>
          </a:xfrm>
          <a:prstGeom prst="rect">
            <a:avLst/>
          </a:prstGeom>
          <a:solidFill>
            <a:schemeClr val="accent4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5" name="Title 4">
            <a:extLst>
              <a:ext uri="{FF2B5EF4-FFF2-40B4-BE49-F238E27FC236}">
                <a16:creationId xmlns:a16="http://schemas.microsoft.com/office/drawing/2014/main" id="{297EF48E-4AC4-41AF-9620-7A01C3689450}"/>
              </a:ext>
            </a:extLst>
          </p:cNvPr>
          <p:cNvSpPr txBox="1">
            <a:spLocks/>
          </p:cNvSpPr>
          <p:nvPr/>
        </p:nvSpPr>
        <p:spPr>
          <a:xfrm>
            <a:off x="4841681" y="4718504"/>
            <a:ext cx="3144236" cy="814140"/>
          </a:xfrm>
          <a:prstGeom prst="rect">
            <a:avLst/>
          </a:prstGeom>
        </p:spPr>
        <p:txBody>
          <a:bodyPr vert="horz" lIns="0" tIns="0" rIns="0" bIns="0" rtlCol="0" anchor="ctr" anchorCtr="0">
            <a:normAutofit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+149%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SUPERMARKET</a:t>
            </a:r>
          </a:p>
        </p:txBody>
      </p:sp>
      <p:sp>
        <p:nvSpPr>
          <p:cNvPr id="26" name="Title 4">
            <a:extLst>
              <a:ext uri="{FF2B5EF4-FFF2-40B4-BE49-F238E27FC236}">
                <a16:creationId xmlns:a16="http://schemas.microsoft.com/office/drawing/2014/main" id="{5A61D197-1389-4ABD-B490-4F6F6904C60D}"/>
              </a:ext>
            </a:extLst>
          </p:cNvPr>
          <p:cNvSpPr txBox="1">
            <a:spLocks/>
          </p:cNvSpPr>
          <p:nvPr/>
        </p:nvSpPr>
        <p:spPr>
          <a:xfrm>
            <a:off x="8440163" y="4858401"/>
            <a:ext cx="3681258" cy="814140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+69%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STREET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FURNITURE </a:t>
            </a:r>
          </a:p>
        </p:txBody>
      </p:sp>
      <p:sp>
        <p:nvSpPr>
          <p:cNvPr id="29" name="Title 3">
            <a:extLst>
              <a:ext uri="{FF2B5EF4-FFF2-40B4-BE49-F238E27FC236}">
                <a16:creationId xmlns:a16="http://schemas.microsoft.com/office/drawing/2014/main" id="{B60B20D8-48F9-40AF-8AB5-73071F3EE1FE}"/>
              </a:ext>
            </a:extLst>
          </p:cNvPr>
          <p:cNvSpPr txBox="1">
            <a:spLocks/>
          </p:cNvSpPr>
          <p:nvPr/>
        </p:nvSpPr>
        <p:spPr>
          <a:xfrm>
            <a:off x="278826" y="408165"/>
            <a:ext cx="10801350" cy="100859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BEST ENVIRONMENTS</a:t>
            </a:r>
            <a:br>
              <a:rPr lang="en-GB" dirty="0"/>
            </a:br>
            <a:r>
              <a:rPr lang="en-GB" sz="2400" b="0" dirty="0">
                <a:solidFill>
                  <a:srgbClr val="737976"/>
                </a:solidFill>
              </a:rPr>
              <a:t>HEAVY EXPOSURE TO OOH </a:t>
            </a:r>
            <a:endParaRPr lang="en-GB" dirty="0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58914F5-D082-4451-A896-9F196E645607}"/>
              </a:ext>
            </a:extLst>
          </p:cNvPr>
          <p:cNvSpPr txBox="1">
            <a:spLocks/>
          </p:cNvSpPr>
          <p:nvPr/>
        </p:nvSpPr>
        <p:spPr>
          <a:xfrm>
            <a:off x="253423" y="6570761"/>
            <a:ext cx="6057900" cy="3492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800" dirty="0"/>
              <a:t>Source: YouGov July 2022 *Audience are 18-25 + Halloween activities 2021 vs Nat Rep</a:t>
            </a:r>
          </a:p>
        </p:txBody>
      </p:sp>
    </p:spTree>
    <p:extLst>
      <p:ext uri="{BB962C8B-B14F-4D97-AF65-F5344CB8AC3E}">
        <p14:creationId xmlns:p14="http://schemas.microsoft.com/office/powerpoint/2010/main" val="1012824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ack to school in a COVID-19 world - ACF Professionals">
            <a:extLst>
              <a:ext uri="{FF2B5EF4-FFF2-40B4-BE49-F238E27FC236}">
                <a16:creationId xmlns:a16="http://schemas.microsoft.com/office/drawing/2014/main" id="{F99AB742-7CD7-437A-AAFE-31CF8A5361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A3A064-BB9D-4E74-9AD3-E2B02CA124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AAD214-57F1-4458-8BF2-FB582CFFD47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713317"/>
            <a:ext cx="1243293" cy="358775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BEA66BE6-A40C-49C2-8EEC-20E16109D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422976"/>
            <a:ext cx="10801350" cy="1800225"/>
          </a:xfrm>
        </p:spPr>
        <p:txBody>
          <a:bodyPr/>
          <a:lstStyle/>
          <a:p>
            <a:r>
              <a:rPr lang="en-GB" sz="3600" spc="300" dirty="0"/>
              <a:t>HALLOWEEN</a:t>
            </a:r>
            <a:br>
              <a:rPr lang="en-GB" sz="3600" dirty="0"/>
            </a:br>
            <a:br>
              <a:rPr lang="en-GB" sz="2000" dirty="0"/>
            </a:br>
            <a:r>
              <a:rPr lang="en-GB" sz="2000" spc="300" dirty="0"/>
              <a:t>OCTOBER 2022</a:t>
            </a:r>
            <a:endParaRPr lang="en-GB" spc="300" dirty="0"/>
          </a:p>
        </p:txBody>
      </p:sp>
    </p:spTree>
    <p:extLst>
      <p:ext uri="{BB962C8B-B14F-4D97-AF65-F5344CB8AC3E}">
        <p14:creationId xmlns:p14="http://schemas.microsoft.com/office/powerpoint/2010/main" val="761527812"/>
      </p:ext>
    </p:extLst>
  </p:cSld>
  <p:clrMapOvr>
    <a:masterClrMapping/>
  </p:clrMapOvr>
</p:sld>
</file>

<file path=ppt/theme/theme1.xml><?xml version="1.0" encoding="utf-8"?>
<a:theme xmlns:a="http://schemas.openxmlformats.org/drawingml/2006/main" name="2_JCDecaux_Theme_2018">
  <a:themeElements>
    <a:clrScheme name="UPFRONTS_TEMPLATE">
      <a:dk1>
        <a:srgbClr val="262626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2CA58D"/>
      </a:accent3>
      <a:accent4>
        <a:srgbClr val="DB2B38"/>
      </a:accent4>
      <a:accent5>
        <a:srgbClr val="F3A712"/>
      </a:accent5>
      <a:accent6>
        <a:srgbClr val="00335B"/>
      </a:accent6>
      <a:hlink>
        <a:srgbClr val="04345A"/>
      </a:hlink>
      <a:folHlink>
        <a:srgbClr val="169B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3.xml><?xml version="1.0" encoding="utf-8"?>
<a:theme xmlns:a="http://schemas.openxmlformats.org/drawingml/2006/main" name="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JCDecaux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C46E6DA4-9F3B-4969-BDC3-2276530DFD18}" vid="{5B580318-33EC-4571-B2EE-75F4255E226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C5AB8D1229A84A84039AEFD28645EF" ma:contentTypeVersion="10" ma:contentTypeDescription="Create a new document." ma:contentTypeScope="" ma:versionID="2cf8ce60958b03f8b8eb32e2c0ddea5c">
  <xsd:schema xmlns:xsd="http://www.w3.org/2001/XMLSchema" xmlns:xs="http://www.w3.org/2001/XMLSchema" xmlns:p="http://schemas.microsoft.com/office/2006/metadata/properties" xmlns:ns3="c94f7cf7-1ea2-4e43-a8f8-e21dc1c02f76" xmlns:ns4="ef45c22c-deb5-4d02-9211-662a1f12303e" targetNamespace="http://schemas.microsoft.com/office/2006/metadata/properties" ma:root="true" ma:fieldsID="a57ae8c9482e57eb172824a2a6f92f6c" ns3:_="" ns4:_="">
    <xsd:import namespace="c94f7cf7-1ea2-4e43-a8f8-e21dc1c02f76"/>
    <xsd:import namespace="ef45c22c-deb5-4d02-9211-662a1f12303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f7cf7-1ea2-4e43-a8f8-e21dc1c02f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5c22c-deb5-4d02-9211-662a1f12303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FB3D37-58DC-4653-B4C5-74E0A516D8C4}">
  <ds:schemaRefs>
    <ds:schemaRef ds:uri="http://schemas.microsoft.com/office/2006/metadata/properties"/>
    <ds:schemaRef ds:uri="http://purl.org/dc/dcmitype/"/>
    <ds:schemaRef ds:uri="c94f7cf7-1ea2-4e43-a8f8-e21dc1c02f76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ef45c22c-deb5-4d02-9211-662a1f12303e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C6094C2-BB69-4C74-ACBF-DA93C5FC25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4f7cf7-1ea2-4e43-a8f8-e21dc1c02f76"/>
    <ds:schemaRef ds:uri="ef45c22c-deb5-4d02-9211-662a1f1230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12DDF7-81BF-4241-A136-C2BEB96E91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18334</TotalTime>
  <Words>531</Words>
  <Application>Microsoft Office PowerPoint</Application>
  <PresentationFormat>Widescreen</PresentationFormat>
  <Paragraphs>140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Arial (BODY)</vt:lpstr>
      <vt:lpstr>Calibri</vt:lpstr>
      <vt:lpstr>Century Gothic Regular</vt:lpstr>
      <vt:lpstr>Open Sans Light</vt:lpstr>
      <vt:lpstr>2_JCDecaux_Theme_2018</vt:lpstr>
      <vt:lpstr>1 - JCDecaux</vt:lpstr>
      <vt:lpstr>JCDecaux_Theme_2018</vt:lpstr>
      <vt:lpstr>JCDecaux</vt:lpstr>
      <vt:lpstr>HALLOWEEN  OCTOBER 2022</vt:lpstr>
      <vt:lpstr>HALLOWEEN</vt:lpstr>
      <vt:lpstr>INCREASING IN POPULARITY</vt:lpstr>
      <vt:lpstr>HALLOWEEN CELEBRATIONS </vt:lpstr>
      <vt:lpstr>TOP ACTIVITIES WITH CHILDREN IN HOUSEHOLD</vt:lpstr>
      <vt:lpstr>TOP ACTIVITIES 18-25s</vt:lpstr>
      <vt:lpstr>SOCIAL MEDIA </vt:lpstr>
      <vt:lpstr>PowerPoint Presentation</vt:lpstr>
      <vt:lpstr>PRIMED BY OOH STATEMENTS AGREED ABOUT ADVERTISING </vt:lpstr>
      <vt:lpstr>PowerPoint Presentation</vt:lpstr>
      <vt:lpstr>HALLOWEEN  OCTOBER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  OCTOBER 2022</dc:title>
  <dc:creator>Abdallah, Hanaadi</dc:creator>
  <cp:lastModifiedBy>Abdallah, Hanaadi</cp:lastModifiedBy>
  <cp:revision>17</cp:revision>
  <dcterms:created xsi:type="dcterms:W3CDTF">2022-06-28T12:34:00Z</dcterms:created>
  <dcterms:modified xsi:type="dcterms:W3CDTF">2022-09-29T15:06:05Z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0x01010079C5AB8D1229A84A84039AEFD28645EF</vt:lpwstr>
  </property>
</Properties>
</file>