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4"/>
    <p:sldMasterId id="2147483890" r:id="rId5"/>
  </p:sldMasterIdLst>
  <p:notesMasterIdLst>
    <p:notesMasterId r:id="rId18"/>
  </p:notesMasterIdLst>
  <p:sldIdLst>
    <p:sldId id="1145" r:id="rId6"/>
    <p:sldId id="443" r:id="rId7"/>
    <p:sldId id="1130" r:id="rId8"/>
    <p:sldId id="1131" r:id="rId9"/>
    <p:sldId id="1136" r:id="rId10"/>
    <p:sldId id="1137" r:id="rId11"/>
    <p:sldId id="1138" r:id="rId12"/>
    <p:sldId id="1143" r:id="rId13"/>
    <p:sldId id="1140" r:id="rId14"/>
    <p:sldId id="1142" r:id="rId15"/>
    <p:sldId id="1139" r:id="rId16"/>
    <p:sldId id="114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-Wilson, Hannah" userId="e5f9b74d-2abe-45a3-8f13-27dd6020a7aa" providerId="ADAL" clId="{CB37E400-8A29-4153-BC2E-2D0362B8A173}"/>
    <pc:docChg chg="modSld">
      <pc:chgData name="Michael-Wilson, Hannah" userId="e5f9b74d-2abe-45a3-8f13-27dd6020a7aa" providerId="ADAL" clId="{CB37E400-8A29-4153-BC2E-2D0362B8A173}" dt="2022-02-10T16:20:33.978" v="9" actId="20577"/>
      <pc:docMkLst>
        <pc:docMk/>
      </pc:docMkLst>
      <pc:sldChg chg="modSp mod">
        <pc:chgData name="Michael-Wilson, Hannah" userId="e5f9b74d-2abe-45a3-8f13-27dd6020a7aa" providerId="ADAL" clId="{CB37E400-8A29-4153-BC2E-2D0362B8A173}" dt="2022-02-10T16:20:14.325" v="3" actId="20577"/>
        <pc:sldMkLst>
          <pc:docMk/>
          <pc:sldMk cId="1304186330" sldId="443"/>
        </pc:sldMkLst>
        <pc:spChg chg="mod">
          <ac:chgData name="Michael-Wilson, Hannah" userId="e5f9b74d-2abe-45a3-8f13-27dd6020a7aa" providerId="ADAL" clId="{CB37E400-8A29-4153-BC2E-2D0362B8A173}" dt="2022-02-10T16:20:11.541" v="1" actId="20577"/>
          <ac:spMkLst>
            <pc:docMk/>
            <pc:sldMk cId="1304186330" sldId="443"/>
            <ac:spMk id="3" creationId="{00000000-0000-0000-0000-000000000000}"/>
          </ac:spMkLst>
        </pc:spChg>
        <pc:spChg chg="mod">
          <ac:chgData name="Michael-Wilson, Hannah" userId="e5f9b74d-2abe-45a3-8f13-27dd6020a7aa" providerId="ADAL" clId="{CB37E400-8A29-4153-BC2E-2D0362B8A173}" dt="2022-02-10T16:20:14.325" v="3" actId="20577"/>
          <ac:spMkLst>
            <pc:docMk/>
            <pc:sldMk cId="1304186330" sldId="443"/>
            <ac:spMk id="9" creationId="{00000000-0000-0000-0000-000000000000}"/>
          </ac:spMkLst>
        </pc:spChg>
      </pc:sldChg>
      <pc:sldChg chg="modSp mod">
        <pc:chgData name="Michael-Wilson, Hannah" userId="e5f9b74d-2abe-45a3-8f13-27dd6020a7aa" providerId="ADAL" clId="{CB37E400-8A29-4153-BC2E-2D0362B8A173}" dt="2022-02-10T16:20:21.477" v="5" actId="20577"/>
        <pc:sldMkLst>
          <pc:docMk/>
          <pc:sldMk cId="3260825461" sldId="1137"/>
        </pc:sldMkLst>
        <pc:spChg chg="mod">
          <ac:chgData name="Michael-Wilson, Hannah" userId="e5f9b74d-2abe-45a3-8f13-27dd6020a7aa" providerId="ADAL" clId="{CB37E400-8A29-4153-BC2E-2D0362B8A173}" dt="2022-02-10T16:20:21.477" v="5" actId="20577"/>
          <ac:spMkLst>
            <pc:docMk/>
            <pc:sldMk cId="3260825461" sldId="1137"/>
            <ac:spMk id="3" creationId="{4E447D69-633F-4036-92D7-321FFC844786}"/>
          </ac:spMkLst>
        </pc:spChg>
      </pc:sldChg>
      <pc:sldChg chg="modSp mod">
        <pc:chgData name="Michael-Wilson, Hannah" userId="e5f9b74d-2abe-45a3-8f13-27dd6020a7aa" providerId="ADAL" clId="{CB37E400-8A29-4153-BC2E-2D0362B8A173}" dt="2022-02-10T16:20:33.978" v="9" actId="20577"/>
        <pc:sldMkLst>
          <pc:docMk/>
          <pc:sldMk cId="4125431712" sldId="1145"/>
        </pc:sldMkLst>
        <pc:spChg chg="mod">
          <ac:chgData name="Michael-Wilson, Hannah" userId="e5f9b74d-2abe-45a3-8f13-27dd6020a7aa" providerId="ADAL" clId="{CB37E400-8A29-4153-BC2E-2D0362B8A173}" dt="2022-02-10T16:20:33.978" v="9" actId="20577"/>
          <ac:spMkLst>
            <pc:docMk/>
            <pc:sldMk cId="4125431712" sldId="1145"/>
            <ac:spMk id="5" creationId="{C57D5CE7-6A44-4E78-BC01-B01BD0FA1AF2}"/>
          </ac:spMkLst>
        </pc:spChg>
      </pc:sldChg>
      <pc:sldChg chg="modSp mod">
        <pc:chgData name="Michael-Wilson, Hannah" userId="e5f9b74d-2abe-45a3-8f13-27dd6020a7aa" providerId="ADAL" clId="{CB37E400-8A29-4153-BC2E-2D0362B8A173}" dt="2022-02-10T16:20:29.302" v="7" actId="20577"/>
        <pc:sldMkLst>
          <pc:docMk/>
          <pc:sldMk cId="1605148733" sldId="1146"/>
        </pc:sldMkLst>
        <pc:spChg chg="mod">
          <ac:chgData name="Michael-Wilson, Hannah" userId="e5f9b74d-2abe-45a3-8f13-27dd6020a7aa" providerId="ADAL" clId="{CB37E400-8A29-4153-BC2E-2D0362B8A173}" dt="2022-02-10T16:20:29.302" v="7" actId="20577"/>
          <ac:spMkLst>
            <pc:docMk/>
            <pc:sldMk cId="1605148733" sldId="1146"/>
            <ac:spMk id="5" creationId="{C57D5CE7-6A44-4E78-BC01-B01BD0FA1AF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8C595-9681-40D3-8A52-3D0C217BC503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3EB3A6-C085-4985-9477-A9F3BDDD60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038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08BC3-A6B2-2F4E-8766-A451EC4B11E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 Regular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029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The looming February half term in 2022, is set to increase spend across the leisure industry to keep children entertained.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08BC3-A6B2-2F4E-8766-A451EC4B11EC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 Regular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8980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The target audience were asked Q What’s your favourite activities to do with your children? As the data shows, activities include inside and outside.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3EB3A6-C085-4985-9477-A9F3BDDD607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0279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Greats news for FMCG brands, as top favourites for parents with children include Cadbury’s, Walkers and Galaxy.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3EB3A6-C085-4985-9477-A9F3BDDD607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84712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The family audience are primed by OOH, with a staggering +28% more likely to trust what they see on OOH and +32% search for products/services they’ve seen on OOH.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3EB3A6-C085-4985-9477-A9F3BDDD607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07561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3EB3A6-C085-4985-9477-A9F3BDDD607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86534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3EB3A6-C085-4985-9477-A9F3BDDD607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3975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This target audience are +39% more likely to choose their primary supermarket, based on special offers and are +36% more to also consider the supermarkets’ loyalty scheme.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3EB3A6-C085-4985-9477-A9F3BDDD607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96487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This family audience are inclined to socialise at dinner, with an incredible 7 in 10 families sitting together for every meal usually and spend a relatively small amount of money per month on takeaways, in favour of home cooked meals.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3EB3A6-C085-4985-9477-A9F3BDDD607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6446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3EB3A6-C085-4985-9477-A9F3BDDD607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3303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08BC3-A6B2-2F4E-8766-A451EC4B11E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 Regular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2183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31EBDD-EA4C-1C41-8B06-C33D5F8229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607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352C667-09B7-624D-A743-1DE3B16678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72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.Impact_Title_Slide_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2400" b="0" spc="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C1D2E3-8AFF-FB4F-9D63-45E3B45501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83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6610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122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141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994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825" y="1628775"/>
            <a:ext cx="9721850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7236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67DB58-4256-7F4C-A3A9-51C9DEA372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071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/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19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5169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1AD8B6F-E869-2747-A303-E670CBEB1EA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95325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E904757-EAD8-FA45-991C-B9F9C1FF418F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75387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4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9382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6759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22660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48287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2906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922452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38452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6861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4489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2401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16848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88172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455569" y="549275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A599B2F-8657-BD4B-9E98-7AF550A425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55569" y="2528887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4508500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8734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549276"/>
            <a:ext cx="5040312" cy="57594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44920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35863" y="549275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648017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6480174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AAC644-C2FE-5B4C-AE4A-E1B5034F8F5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535863" y="2049198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41827B52-85DD-B74A-885B-F6DE010CC5B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535863" y="3549121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131D8A59-4554-614B-BAFE-A67188C4413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535863" y="5049043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162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25409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96689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61377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20251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8678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4065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02795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9045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44622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233337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71561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294237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3001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3843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42616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39830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8122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29651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52344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140468"/>
            <a:ext cx="10801350" cy="531795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044693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4008547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4260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5509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8921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42273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518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067126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7918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111260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43217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1524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85709186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611865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194068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6623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9086135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3372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03626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36708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59159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67494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84400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2E659E-5DA4-2E45-AE99-3D890FED2C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25349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46CF9B-E9A7-384D-93C1-51C58DD501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19153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FA17292-88B6-4C41-B0EF-5F2E657F51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3344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3D4B2C-0546-7249-82C4-79AC472E4E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84723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7123A0-D255-9A4B-8CC9-C1C2C10CC3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41339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72487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21704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Impact_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60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03438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273534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36048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77276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endParaRPr lang="en-US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6660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9427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56732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498430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385176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19939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803578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374032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18899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63180500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74762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26249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96121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59649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437248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870936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003012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99777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435752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904089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05597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76801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630264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74853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4513952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4286663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8332377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665685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56045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29376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66277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22483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3522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5603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28985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74547"/>
            <a:ext cx="10801350" cy="531795"/>
          </a:xfrm>
        </p:spPr>
        <p:txBody>
          <a:bodyPr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4636892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0471933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6018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74605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87613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19974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3189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464876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5911337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855497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5901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654407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14180470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177805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742947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94739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244185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265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15021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6555419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38560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662042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805244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2.Title_Slide_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7267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73212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59425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17360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02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95.xml"/><Relationship Id="rId42" Type="http://schemas.openxmlformats.org/officeDocument/2006/relationships/slideLayout" Target="../slideLayouts/slideLayout116.xml"/><Relationship Id="rId47" Type="http://schemas.openxmlformats.org/officeDocument/2006/relationships/slideLayout" Target="../slideLayouts/slideLayout121.xml"/><Relationship Id="rId63" Type="http://schemas.openxmlformats.org/officeDocument/2006/relationships/slideLayout" Target="../slideLayouts/slideLayout137.xml"/><Relationship Id="rId68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9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98.xml"/><Relationship Id="rId32" Type="http://schemas.openxmlformats.org/officeDocument/2006/relationships/slideLayout" Target="../slideLayouts/slideLayout106.xml"/><Relationship Id="rId37" Type="http://schemas.openxmlformats.org/officeDocument/2006/relationships/slideLayout" Target="../slideLayouts/slideLayout111.xml"/><Relationship Id="rId40" Type="http://schemas.openxmlformats.org/officeDocument/2006/relationships/slideLayout" Target="../slideLayouts/slideLayout114.xml"/><Relationship Id="rId45" Type="http://schemas.openxmlformats.org/officeDocument/2006/relationships/slideLayout" Target="../slideLayouts/slideLayout119.xml"/><Relationship Id="rId53" Type="http://schemas.openxmlformats.org/officeDocument/2006/relationships/slideLayout" Target="../slideLayouts/slideLayout127.xml"/><Relationship Id="rId58" Type="http://schemas.openxmlformats.org/officeDocument/2006/relationships/slideLayout" Target="../slideLayouts/slideLayout132.xml"/><Relationship Id="rId66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79.xml"/><Relationship Id="rId61" Type="http://schemas.openxmlformats.org/officeDocument/2006/relationships/slideLayout" Target="../slideLayouts/slideLayout135.xml"/><Relationship Id="rId1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101.xml"/><Relationship Id="rId30" Type="http://schemas.openxmlformats.org/officeDocument/2006/relationships/slideLayout" Target="../slideLayouts/slideLayout104.xml"/><Relationship Id="rId35" Type="http://schemas.openxmlformats.org/officeDocument/2006/relationships/slideLayout" Target="../slideLayouts/slideLayout109.xml"/><Relationship Id="rId43" Type="http://schemas.openxmlformats.org/officeDocument/2006/relationships/slideLayout" Target="../slideLayouts/slideLayout117.xml"/><Relationship Id="rId48" Type="http://schemas.openxmlformats.org/officeDocument/2006/relationships/slideLayout" Target="../slideLayouts/slideLayout122.xml"/><Relationship Id="rId56" Type="http://schemas.openxmlformats.org/officeDocument/2006/relationships/slideLayout" Target="../slideLayouts/slideLayout130.xml"/><Relationship Id="rId64" Type="http://schemas.openxmlformats.org/officeDocument/2006/relationships/slideLayout" Target="../slideLayouts/slideLayout138.xml"/><Relationship Id="rId69" Type="http://schemas.openxmlformats.org/officeDocument/2006/relationships/slideLayout" Target="../slideLayouts/slideLayout143.xml"/><Relationship Id="rId8" Type="http://schemas.openxmlformats.org/officeDocument/2006/relationships/slideLayout" Target="../slideLayouts/slideLayout82.xml"/><Relationship Id="rId51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slideLayout" Target="../slideLayouts/slideLayout99.xml"/><Relationship Id="rId33" Type="http://schemas.openxmlformats.org/officeDocument/2006/relationships/slideLayout" Target="../slideLayouts/slideLayout107.xml"/><Relationship Id="rId38" Type="http://schemas.openxmlformats.org/officeDocument/2006/relationships/slideLayout" Target="../slideLayouts/slideLayout112.xml"/><Relationship Id="rId46" Type="http://schemas.openxmlformats.org/officeDocument/2006/relationships/slideLayout" Target="../slideLayouts/slideLayout120.xml"/><Relationship Id="rId59" Type="http://schemas.openxmlformats.org/officeDocument/2006/relationships/slideLayout" Target="../slideLayouts/slideLayout133.xml"/><Relationship Id="rId67" Type="http://schemas.openxmlformats.org/officeDocument/2006/relationships/slideLayout" Target="../slideLayouts/slideLayout141.xml"/><Relationship Id="rId20" Type="http://schemas.openxmlformats.org/officeDocument/2006/relationships/slideLayout" Target="../slideLayouts/slideLayout94.xml"/><Relationship Id="rId41" Type="http://schemas.openxmlformats.org/officeDocument/2006/relationships/slideLayout" Target="../slideLayouts/slideLayout115.xml"/><Relationship Id="rId54" Type="http://schemas.openxmlformats.org/officeDocument/2006/relationships/slideLayout" Target="../slideLayouts/slideLayout128.xml"/><Relationship Id="rId62" Type="http://schemas.openxmlformats.org/officeDocument/2006/relationships/slideLayout" Target="../slideLayouts/slideLayout136.xml"/><Relationship Id="rId70" Type="http://schemas.openxmlformats.org/officeDocument/2006/relationships/theme" Target="../theme/theme2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102.xml"/><Relationship Id="rId36" Type="http://schemas.openxmlformats.org/officeDocument/2006/relationships/slideLayout" Target="../slideLayouts/slideLayout110.xml"/><Relationship Id="rId49" Type="http://schemas.openxmlformats.org/officeDocument/2006/relationships/slideLayout" Target="../slideLayouts/slideLayout123.xml"/><Relationship Id="rId57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84.xml"/><Relationship Id="rId31" Type="http://schemas.openxmlformats.org/officeDocument/2006/relationships/slideLayout" Target="../slideLayouts/slideLayout105.xml"/><Relationship Id="rId44" Type="http://schemas.openxmlformats.org/officeDocument/2006/relationships/slideLayout" Target="../slideLayouts/slideLayout118.xml"/><Relationship Id="rId52" Type="http://schemas.openxmlformats.org/officeDocument/2006/relationships/slideLayout" Target="../slideLayouts/slideLayout126.xml"/><Relationship Id="rId60" Type="http://schemas.openxmlformats.org/officeDocument/2006/relationships/slideLayout" Target="../slideLayouts/slideLayout134.xml"/><Relationship Id="rId65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39" Type="http://schemas.openxmlformats.org/officeDocument/2006/relationships/slideLayout" Target="../slideLayouts/slideLayout113.xml"/><Relationship Id="rId34" Type="http://schemas.openxmlformats.org/officeDocument/2006/relationships/slideLayout" Target="../slideLayouts/slideLayout108.xml"/><Relationship Id="rId50" Type="http://schemas.openxmlformats.org/officeDocument/2006/relationships/slideLayout" Target="../slideLayouts/slideLayout124.xml"/><Relationship Id="rId55" Type="http://schemas.openxmlformats.org/officeDocument/2006/relationships/slideLayout" Target="../slideLayouts/slideLayout1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412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  <p:sldLayoutId id="2147483748" r:id="rId18"/>
    <p:sldLayoutId id="2147483749" r:id="rId19"/>
    <p:sldLayoutId id="2147483750" r:id="rId20"/>
    <p:sldLayoutId id="2147483751" r:id="rId21"/>
    <p:sldLayoutId id="2147483752" r:id="rId22"/>
    <p:sldLayoutId id="2147483753" r:id="rId23"/>
    <p:sldLayoutId id="2147483754" r:id="rId24"/>
    <p:sldLayoutId id="2147483755" r:id="rId25"/>
    <p:sldLayoutId id="2147483756" r:id="rId26"/>
    <p:sldLayoutId id="2147483757" r:id="rId27"/>
    <p:sldLayoutId id="2147483758" r:id="rId28"/>
    <p:sldLayoutId id="2147483759" r:id="rId29"/>
    <p:sldLayoutId id="2147483760" r:id="rId30"/>
    <p:sldLayoutId id="2147483761" r:id="rId31"/>
    <p:sldLayoutId id="2147483762" r:id="rId32"/>
    <p:sldLayoutId id="2147483763" r:id="rId33"/>
    <p:sldLayoutId id="2147483764" r:id="rId34"/>
    <p:sldLayoutId id="2147483765" r:id="rId35"/>
    <p:sldLayoutId id="2147483766" r:id="rId36"/>
    <p:sldLayoutId id="2147483767" r:id="rId37"/>
    <p:sldLayoutId id="2147483768" r:id="rId38"/>
    <p:sldLayoutId id="2147483769" r:id="rId39"/>
    <p:sldLayoutId id="2147483770" r:id="rId40"/>
    <p:sldLayoutId id="2147483771" r:id="rId41"/>
    <p:sldLayoutId id="2147483772" r:id="rId42"/>
    <p:sldLayoutId id="2147483773" r:id="rId43"/>
    <p:sldLayoutId id="2147483774" r:id="rId44"/>
    <p:sldLayoutId id="2147483775" r:id="rId45"/>
    <p:sldLayoutId id="2147483776" r:id="rId46"/>
    <p:sldLayoutId id="2147483777" r:id="rId47"/>
    <p:sldLayoutId id="2147483778" r:id="rId48"/>
    <p:sldLayoutId id="2147483779" r:id="rId49"/>
    <p:sldLayoutId id="2147483780" r:id="rId50"/>
    <p:sldLayoutId id="2147483781" r:id="rId51"/>
    <p:sldLayoutId id="2147483782" r:id="rId52"/>
    <p:sldLayoutId id="2147483783" r:id="rId53"/>
    <p:sldLayoutId id="2147483784" r:id="rId54"/>
    <p:sldLayoutId id="2147483785" r:id="rId55"/>
    <p:sldLayoutId id="2147483786" r:id="rId56"/>
    <p:sldLayoutId id="2147483787" r:id="rId57"/>
    <p:sldLayoutId id="2147483788" r:id="rId58"/>
    <p:sldLayoutId id="2147483789" r:id="rId59"/>
    <p:sldLayoutId id="2147483790" r:id="rId60"/>
    <p:sldLayoutId id="2147483791" r:id="rId61"/>
    <p:sldLayoutId id="2147483792" r:id="rId62"/>
    <p:sldLayoutId id="2147483793" r:id="rId63"/>
    <p:sldLayoutId id="2147483794" r:id="rId64"/>
    <p:sldLayoutId id="2147483795" r:id="rId65"/>
    <p:sldLayoutId id="2147483796" r:id="rId66"/>
    <p:sldLayoutId id="2147483797" r:id="rId67"/>
    <p:sldLayoutId id="2147483798" r:id="rId68"/>
    <p:sldLayoutId id="2147483799" r:id="rId69"/>
    <p:sldLayoutId id="2147483800" r:id="rId70"/>
    <p:sldLayoutId id="2147483801" r:id="rId71"/>
    <p:sldLayoutId id="2147483802" r:id="rId72"/>
    <p:sldLayoutId id="2147483803" r:id="rId73"/>
    <p:sldLayoutId id="2147483804" r:id="rId74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86" orient="horz" pos="2160">
          <p15:clr>
            <a:srgbClr val="F26B43"/>
          </p15:clr>
        </p15:guide>
        <p15:guide id="87" pos="3840">
          <p15:clr>
            <a:srgbClr val="F26B43"/>
          </p15:clr>
        </p15:guide>
        <p15:guide id="88" pos="3613">
          <p15:clr>
            <a:srgbClr val="F26B43"/>
          </p15:clr>
        </p15:guide>
        <p15:guide id="89" pos="3386">
          <p15:clr>
            <a:srgbClr val="F26B43"/>
          </p15:clr>
        </p15:guide>
        <p15:guide id="90" pos="3160">
          <p15:clr>
            <a:srgbClr val="F26B43"/>
          </p15:clr>
        </p15:guide>
        <p15:guide id="91" pos="2933">
          <p15:clr>
            <a:srgbClr val="F26B43"/>
          </p15:clr>
        </p15:guide>
        <p15:guide id="92" pos="2706">
          <p15:clr>
            <a:srgbClr val="F26B43"/>
          </p15:clr>
        </p15:guide>
        <p15:guide id="93" pos="2479">
          <p15:clr>
            <a:srgbClr val="F26B43"/>
          </p15:clr>
        </p15:guide>
        <p15:guide id="94" pos="2252">
          <p15:clr>
            <a:srgbClr val="F26B43"/>
          </p15:clr>
        </p15:guide>
        <p15:guide id="95" pos="2026">
          <p15:clr>
            <a:srgbClr val="F26B43"/>
          </p15:clr>
        </p15:guide>
        <p15:guide id="96" pos="1799">
          <p15:clr>
            <a:srgbClr val="F26B43"/>
          </p15:clr>
        </p15:guide>
        <p15:guide id="97" pos="1572">
          <p15:clr>
            <a:srgbClr val="F26B43"/>
          </p15:clr>
        </p15:guide>
        <p15:guide id="98" pos="1345">
          <p15:clr>
            <a:srgbClr val="F26B43"/>
          </p15:clr>
        </p15:guide>
        <p15:guide id="99" pos="1118">
          <p15:clr>
            <a:srgbClr val="F26B43"/>
          </p15:clr>
        </p15:guide>
        <p15:guide id="100" pos="892">
          <p15:clr>
            <a:srgbClr val="F26B43"/>
          </p15:clr>
        </p15:guide>
        <p15:guide id="101" pos="665">
          <p15:clr>
            <a:srgbClr val="F26B43"/>
          </p15:clr>
        </p15:guide>
        <p15:guide id="102" pos="438">
          <p15:clr>
            <a:srgbClr val="F26B43"/>
          </p15:clr>
        </p15:guide>
        <p15:guide id="103" pos="211">
          <p15:clr>
            <a:srgbClr val="F26B43"/>
          </p15:clr>
        </p15:guide>
        <p15:guide id="104" pos="4067">
          <p15:clr>
            <a:srgbClr val="F26B43"/>
          </p15:clr>
        </p15:guide>
        <p15:guide id="105" pos="4294">
          <p15:clr>
            <a:srgbClr val="F26B43"/>
          </p15:clr>
        </p15:guide>
        <p15:guide id="106" pos="4520">
          <p15:clr>
            <a:srgbClr val="F26B43"/>
          </p15:clr>
        </p15:guide>
        <p15:guide id="107" pos="4747">
          <p15:clr>
            <a:srgbClr val="F26B43"/>
          </p15:clr>
        </p15:guide>
        <p15:guide id="108" pos="4974">
          <p15:clr>
            <a:srgbClr val="F26B43"/>
          </p15:clr>
        </p15:guide>
        <p15:guide id="109" pos="5201">
          <p15:clr>
            <a:srgbClr val="F26B43"/>
          </p15:clr>
        </p15:guide>
        <p15:guide id="110" pos="5428">
          <p15:clr>
            <a:srgbClr val="F26B43"/>
          </p15:clr>
        </p15:guide>
        <p15:guide id="111" pos="5654">
          <p15:clr>
            <a:srgbClr val="F26B43"/>
          </p15:clr>
        </p15:guide>
        <p15:guide id="112" pos="5881">
          <p15:clr>
            <a:srgbClr val="F26B43"/>
          </p15:clr>
        </p15:guide>
        <p15:guide id="113" pos="6108">
          <p15:clr>
            <a:srgbClr val="F26B43"/>
          </p15:clr>
        </p15:guide>
        <p15:guide id="114" pos="6335">
          <p15:clr>
            <a:srgbClr val="F26B43"/>
          </p15:clr>
        </p15:guide>
        <p15:guide id="115" pos="6562">
          <p15:clr>
            <a:srgbClr val="F26B43"/>
          </p15:clr>
        </p15:guide>
        <p15:guide id="116" pos="6788">
          <p15:clr>
            <a:srgbClr val="F26B43"/>
          </p15:clr>
        </p15:guide>
        <p15:guide id="117" pos="7015">
          <p15:clr>
            <a:srgbClr val="F26B43"/>
          </p15:clr>
        </p15:guide>
        <p15:guide id="118" pos="7242">
          <p15:clr>
            <a:srgbClr val="F26B43"/>
          </p15:clr>
        </p15:guide>
        <p15:guide id="119" pos="7469">
          <p15:clr>
            <a:srgbClr val="F26B43"/>
          </p15:clr>
        </p15:guide>
        <p15:guide id="120" pos="7680">
          <p15:clr>
            <a:srgbClr val="F26B43"/>
          </p15:clr>
        </p15:guide>
        <p15:guide id="121">
          <p15:clr>
            <a:srgbClr val="F26B43"/>
          </p15:clr>
        </p15:guide>
        <p15:guide id="122" orient="horz" pos="1933">
          <p15:clr>
            <a:srgbClr val="F26B43"/>
          </p15:clr>
        </p15:guide>
        <p15:guide id="123" orient="horz" pos="1706">
          <p15:clr>
            <a:srgbClr val="F26B43"/>
          </p15:clr>
        </p15:guide>
        <p15:guide id="124" orient="horz" pos="1480">
          <p15:clr>
            <a:srgbClr val="F26B43"/>
          </p15:clr>
        </p15:guide>
        <p15:guide id="125" orient="horz" pos="1253">
          <p15:clr>
            <a:srgbClr val="F26B43"/>
          </p15:clr>
        </p15:guide>
        <p15:guide id="126" orient="horz" pos="1026">
          <p15:clr>
            <a:srgbClr val="F26B43"/>
          </p15:clr>
        </p15:guide>
        <p15:guide id="127" orient="horz" pos="799">
          <p15:clr>
            <a:srgbClr val="F26B43"/>
          </p15:clr>
        </p15:guide>
        <p15:guide id="128" orient="horz" pos="572">
          <p15:clr>
            <a:srgbClr val="F26B43"/>
          </p15:clr>
        </p15:guide>
        <p15:guide id="129" orient="horz" pos="346">
          <p15:clr>
            <a:srgbClr val="F26B43"/>
          </p15:clr>
        </p15:guide>
        <p15:guide id="130" orient="horz" pos="119">
          <p15:clr>
            <a:srgbClr val="F26B43"/>
          </p15:clr>
        </p15:guide>
        <p15:guide id="131" orient="horz">
          <p15:clr>
            <a:srgbClr val="F26B43"/>
          </p15:clr>
        </p15:guide>
        <p15:guide id="132" orient="horz" pos="4320">
          <p15:clr>
            <a:srgbClr val="F26B43"/>
          </p15:clr>
        </p15:guide>
        <p15:guide id="133" orient="horz" pos="2387">
          <p15:clr>
            <a:srgbClr val="F26B43"/>
          </p15:clr>
        </p15:guide>
        <p15:guide id="134" orient="horz" pos="2614">
          <p15:clr>
            <a:srgbClr val="F26B43"/>
          </p15:clr>
        </p15:guide>
        <p15:guide id="135" orient="horz" pos="2840">
          <p15:clr>
            <a:srgbClr val="F26B43"/>
          </p15:clr>
        </p15:guide>
        <p15:guide id="136" orient="horz" pos="3067">
          <p15:clr>
            <a:srgbClr val="F26B43"/>
          </p15:clr>
        </p15:guide>
        <p15:guide id="137" orient="horz" pos="3294">
          <p15:clr>
            <a:srgbClr val="F26B43"/>
          </p15:clr>
        </p15:guide>
        <p15:guide id="138" orient="horz" pos="3521">
          <p15:clr>
            <a:srgbClr val="F26B43"/>
          </p15:clr>
        </p15:guide>
        <p15:guide id="139" orient="horz" pos="3748">
          <p15:clr>
            <a:srgbClr val="F26B43"/>
          </p15:clr>
        </p15:guide>
        <p15:guide id="140" orient="horz" pos="3974">
          <p15:clr>
            <a:srgbClr val="F26B43"/>
          </p15:clr>
        </p15:guide>
        <p15:guide id="141" orient="horz" pos="4201">
          <p15:clr>
            <a:srgbClr val="F26B43"/>
          </p15:clr>
        </p15:guide>
        <p15:guide id="142" pos="3500">
          <p15:clr>
            <a:srgbClr val="F26B43"/>
          </p15:clr>
        </p15:guide>
        <p15:guide id="143" pos="3953">
          <p15:clr>
            <a:srgbClr val="F26B43"/>
          </p15:clr>
        </p15:guide>
        <p15:guide id="144" pos="3727">
          <p15:clr>
            <a:srgbClr val="F26B43"/>
          </p15:clr>
        </p15:guide>
        <p15:guide id="145" pos="4180">
          <p15:clr>
            <a:srgbClr val="F26B43"/>
          </p15:clr>
        </p15:guide>
        <p15:guide id="146" orient="horz" pos="2047">
          <p15:clr>
            <a:srgbClr val="F26B43"/>
          </p15:clr>
        </p15:guide>
        <p15:guide id="147" orient="horz" pos="2273">
          <p15:clr>
            <a:srgbClr val="F26B43"/>
          </p15:clr>
        </p15:guide>
        <p15:guide id="148" pos="98">
          <p15:clr>
            <a:srgbClr val="F26B43"/>
          </p15:clr>
        </p15:guide>
        <p15:guide id="149" pos="7582">
          <p15:clr>
            <a:srgbClr val="F26B43"/>
          </p15:clr>
        </p15:guide>
        <p15:guide id="150" orient="horz" pos="4088">
          <p15:clr>
            <a:srgbClr val="F26B43"/>
          </p15:clr>
        </p15:guide>
        <p15:guide id="151" orient="horz" pos="1820">
          <p15:clr>
            <a:srgbClr val="F26B43"/>
          </p15:clr>
        </p15:guide>
        <p15:guide id="152" pos="5541">
          <p15:clr>
            <a:srgbClr val="F26B43"/>
          </p15:clr>
        </p15:guide>
        <p15:guide id="153" pos="3273">
          <p15:clr>
            <a:srgbClr val="F26B43"/>
          </p15:clr>
        </p15:guide>
        <p15:guide id="154" pos="6221">
          <p15:clr>
            <a:srgbClr val="F26B43"/>
          </p15:clr>
        </p15:guide>
        <p15:guide id="155" pos="5995">
          <p15:clr>
            <a:srgbClr val="F26B43"/>
          </p15:clr>
        </p15:guide>
        <p15:guide id="156" pos="2593">
          <p15:clr>
            <a:srgbClr val="F26B43"/>
          </p15:clr>
        </p15:guide>
        <p15:guide id="157" pos="5087">
          <p15:clr>
            <a:srgbClr val="F26B43"/>
          </p15:clr>
        </p15:guide>
        <p15:guide id="158" pos="325">
          <p15:clr>
            <a:srgbClr val="F26B43"/>
          </p15:clr>
        </p15:guide>
        <p15:guide id="159" pos="7355">
          <p15:clr>
            <a:srgbClr val="F26B43"/>
          </p15:clr>
        </p15:guide>
        <p15:guide id="160" pos="2139">
          <p15:clr>
            <a:srgbClr val="F26B43"/>
          </p15:clr>
        </p15:guide>
        <p15:guide id="161" pos="1912">
          <p15:clr>
            <a:srgbClr val="F26B43"/>
          </p15:clr>
        </p15:guide>
        <p15:guide id="162" pos="2366">
          <p15:clr>
            <a:srgbClr val="F26B43"/>
          </p15:clr>
        </p15:guide>
        <p15:guide id="163" pos="5768">
          <p15:clr>
            <a:srgbClr val="F26B43"/>
          </p15:clr>
        </p15:guide>
        <p15:guide id="164" pos="1685">
          <p15:clr>
            <a:srgbClr val="F26B43"/>
          </p15:clr>
        </p15:guide>
        <p15:guide id="165" pos="2819">
          <p15:clr>
            <a:srgbClr val="F26B43"/>
          </p15:clr>
        </p15:guide>
        <p15:guide id="166" pos="3046">
          <p15:clr>
            <a:srgbClr val="F26B43"/>
          </p15:clr>
        </p15:guide>
        <p15:guide id="167" orient="horz" pos="232">
          <p15:clr>
            <a:srgbClr val="F26B43"/>
          </p15:clr>
        </p15:guide>
        <p15:guide id="168" orient="horz" pos="2954">
          <p15:clr>
            <a:srgbClr val="F26B43"/>
          </p15:clr>
        </p15:guide>
        <p15:guide id="169" orient="horz" pos="318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 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5946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  <p:sldLayoutId id="2147483903" r:id="rId13"/>
    <p:sldLayoutId id="2147483904" r:id="rId14"/>
    <p:sldLayoutId id="2147483905" r:id="rId15"/>
    <p:sldLayoutId id="2147483906" r:id="rId16"/>
    <p:sldLayoutId id="2147483907" r:id="rId17"/>
    <p:sldLayoutId id="2147483908" r:id="rId18"/>
    <p:sldLayoutId id="2147483909" r:id="rId19"/>
    <p:sldLayoutId id="2147483910" r:id="rId20"/>
    <p:sldLayoutId id="2147483911" r:id="rId21"/>
    <p:sldLayoutId id="2147483912" r:id="rId22"/>
    <p:sldLayoutId id="2147483913" r:id="rId23"/>
    <p:sldLayoutId id="2147483914" r:id="rId24"/>
    <p:sldLayoutId id="2147483915" r:id="rId25"/>
    <p:sldLayoutId id="2147483916" r:id="rId26"/>
    <p:sldLayoutId id="2147483917" r:id="rId27"/>
    <p:sldLayoutId id="2147483918" r:id="rId28"/>
    <p:sldLayoutId id="2147483919" r:id="rId29"/>
    <p:sldLayoutId id="2147483920" r:id="rId30"/>
    <p:sldLayoutId id="2147483921" r:id="rId31"/>
    <p:sldLayoutId id="2147483922" r:id="rId32"/>
    <p:sldLayoutId id="2147483923" r:id="rId33"/>
    <p:sldLayoutId id="2147483924" r:id="rId34"/>
    <p:sldLayoutId id="2147483925" r:id="rId35"/>
    <p:sldLayoutId id="2147483926" r:id="rId36"/>
    <p:sldLayoutId id="2147483927" r:id="rId37"/>
    <p:sldLayoutId id="2147483928" r:id="rId38"/>
    <p:sldLayoutId id="2147483929" r:id="rId39"/>
    <p:sldLayoutId id="2147483930" r:id="rId40"/>
    <p:sldLayoutId id="2147483931" r:id="rId41"/>
    <p:sldLayoutId id="2147483932" r:id="rId42"/>
    <p:sldLayoutId id="2147483933" r:id="rId43"/>
    <p:sldLayoutId id="2147483934" r:id="rId44"/>
    <p:sldLayoutId id="2147483935" r:id="rId45"/>
    <p:sldLayoutId id="2147483936" r:id="rId46"/>
    <p:sldLayoutId id="2147483937" r:id="rId47"/>
    <p:sldLayoutId id="2147483938" r:id="rId48"/>
    <p:sldLayoutId id="2147483939" r:id="rId49"/>
    <p:sldLayoutId id="2147483940" r:id="rId50"/>
    <p:sldLayoutId id="2147483941" r:id="rId51"/>
    <p:sldLayoutId id="2147483942" r:id="rId52"/>
    <p:sldLayoutId id="2147483943" r:id="rId53"/>
    <p:sldLayoutId id="2147483944" r:id="rId54"/>
    <p:sldLayoutId id="2147483945" r:id="rId55"/>
    <p:sldLayoutId id="2147483946" r:id="rId56"/>
    <p:sldLayoutId id="2147483947" r:id="rId57"/>
    <p:sldLayoutId id="2147483948" r:id="rId58"/>
    <p:sldLayoutId id="2147483949" r:id="rId59"/>
    <p:sldLayoutId id="2147483950" r:id="rId60"/>
    <p:sldLayoutId id="2147483951" r:id="rId61"/>
    <p:sldLayoutId id="2147483952" r:id="rId62"/>
    <p:sldLayoutId id="2147483953" r:id="rId63"/>
    <p:sldLayoutId id="2147483954" r:id="rId64"/>
    <p:sldLayoutId id="2147483955" r:id="rId65"/>
    <p:sldLayoutId id="2147483956" r:id="rId66"/>
    <p:sldLayoutId id="2147483957" r:id="rId67"/>
    <p:sldLayoutId id="2147483958" r:id="rId68"/>
    <p:sldLayoutId id="2147483959" r:id="rId69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613">
          <p15:clr>
            <a:srgbClr val="F26B43"/>
          </p15:clr>
        </p15:guide>
        <p15:guide id="4" pos="3386">
          <p15:clr>
            <a:srgbClr val="F26B43"/>
          </p15:clr>
        </p15:guide>
        <p15:guide id="5" pos="3160">
          <p15:clr>
            <a:srgbClr val="F26B43"/>
          </p15:clr>
        </p15:guide>
        <p15:guide id="6" pos="2933">
          <p15:clr>
            <a:srgbClr val="F26B43"/>
          </p15:clr>
        </p15:guide>
        <p15:guide id="7" pos="2706">
          <p15:clr>
            <a:srgbClr val="F26B43"/>
          </p15:clr>
        </p15:guide>
        <p15:guide id="8" pos="2479">
          <p15:clr>
            <a:srgbClr val="F26B43"/>
          </p15:clr>
        </p15:guide>
        <p15:guide id="9" pos="2252">
          <p15:clr>
            <a:srgbClr val="F26B43"/>
          </p15:clr>
        </p15:guide>
        <p15:guide id="10" pos="2026">
          <p15:clr>
            <a:srgbClr val="F26B43"/>
          </p15:clr>
        </p15:guide>
        <p15:guide id="11" pos="1799">
          <p15:clr>
            <a:srgbClr val="F26B43"/>
          </p15:clr>
        </p15:guide>
        <p15:guide id="12" pos="1572">
          <p15:clr>
            <a:srgbClr val="F26B43"/>
          </p15:clr>
        </p15:guide>
        <p15:guide id="13" pos="1345">
          <p15:clr>
            <a:srgbClr val="F26B43"/>
          </p15:clr>
        </p15:guide>
        <p15:guide id="14" pos="1118">
          <p15:clr>
            <a:srgbClr val="F26B43"/>
          </p15:clr>
        </p15:guide>
        <p15:guide id="15" pos="892">
          <p15:clr>
            <a:srgbClr val="F26B43"/>
          </p15:clr>
        </p15:guide>
        <p15:guide id="16" pos="665">
          <p15:clr>
            <a:srgbClr val="F26B43"/>
          </p15:clr>
        </p15:guide>
        <p15:guide id="17" pos="438">
          <p15:clr>
            <a:srgbClr val="F26B43"/>
          </p15:clr>
        </p15:guide>
        <p15:guide id="18" pos="211">
          <p15:clr>
            <a:srgbClr val="F26B43"/>
          </p15:clr>
        </p15:guide>
        <p15:guide id="20" pos="4067">
          <p15:clr>
            <a:srgbClr val="F26B43"/>
          </p15:clr>
        </p15:guide>
        <p15:guide id="21" pos="4294">
          <p15:clr>
            <a:srgbClr val="F26B43"/>
          </p15:clr>
        </p15:guide>
        <p15:guide id="22" pos="4520">
          <p15:clr>
            <a:srgbClr val="F26B43"/>
          </p15:clr>
        </p15:guide>
        <p15:guide id="23" pos="4747">
          <p15:clr>
            <a:srgbClr val="F26B43"/>
          </p15:clr>
        </p15:guide>
        <p15:guide id="24" pos="4974">
          <p15:clr>
            <a:srgbClr val="F26B43"/>
          </p15:clr>
        </p15:guide>
        <p15:guide id="25" pos="5201">
          <p15:clr>
            <a:srgbClr val="F26B43"/>
          </p15:clr>
        </p15:guide>
        <p15:guide id="26" pos="5428">
          <p15:clr>
            <a:srgbClr val="F26B43"/>
          </p15:clr>
        </p15:guide>
        <p15:guide id="27" pos="5654">
          <p15:clr>
            <a:srgbClr val="F26B43"/>
          </p15:clr>
        </p15:guide>
        <p15:guide id="28" pos="5881">
          <p15:clr>
            <a:srgbClr val="F26B43"/>
          </p15:clr>
        </p15:guide>
        <p15:guide id="29" pos="6108">
          <p15:clr>
            <a:srgbClr val="F26B43"/>
          </p15:clr>
        </p15:guide>
        <p15:guide id="30" pos="6335">
          <p15:clr>
            <a:srgbClr val="F26B43"/>
          </p15:clr>
        </p15:guide>
        <p15:guide id="31" pos="6562">
          <p15:clr>
            <a:srgbClr val="F26B43"/>
          </p15:clr>
        </p15:guide>
        <p15:guide id="32" pos="6788">
          <p15:clr>
            <a:srgbClr val="F26B43"/>
          </p15:clr>
        </p15:guide>
        <p15:guide id="33" pos="7015">
          <p15:clr>
            <a:srgbClr val="F26B43"/>
          </p15:clr>
        </p15:guide>
        <p15:guide id="34" pos="7242">
          <p15:clr>
            <a:srgbClr val="F26B43"/>
          </p15:clr>
        </p15:guide>
        <p15:guide id="35" pos="7469">
          <p15:clr>
            <a:srgbClr val="F26B43"/>
          </p15:clr>
        </p15:guide>
        <p15:guide id="36" pos="7680">
          <p15:clr>
            <a:srgbClr val="F26B43"/>
          </p15:clr>
        </p15:guide>
        <p15:guide id="37">
          <p15:clr>
            <a:srgbClr val="F26B43"/>
          </p15:clr>
        </p15:guide>
        <p15:guide id="38" orient="horz" pos="1933">
          <p15:clr>
            <a:srgbClr val="F26B43"/>
          </p15:clr>
        </p15:guide>
        <p15:guide id="39" orient="horz" pos="1706">
          <p15:clr>
            <a:srgbClr val="F26B43"/>
          </p15:clr>
        </p15:guide>
        <p15:guide id="40" orient="horz" pos="1480">
          <p15:clr>
            <a:srgbClr val="F26B43"/>
          </p15:clr>
        </p15:guide>
        <p15:guide id="41" orient="horz" pos="1253">
          <p15:clr>
            <a:srgbClr val="F26B43"/>
          </p15:clr>
        </p15:guide>
        <p15:guide id="42" orient="horz" pos="1026">
          <p15:clr>
            <a:srgbClr val="F26B43"/>
          </p15:clr>
        </p15:guide>
        <p15:guide id="43" orient="horz" pos="799">
          <p15:clr>
            <a:srgbClr val="F26B43"/>
          </p15:clr>
        </p15:guide>
        <p15:guide id="44" orient="horz" pos="572">
          <p15:clr>
            <a:srgbClr val="F26B43"/>
          </p15:clr>
        </p15:guide>
        <p15:guide id="45" orient="horz" pos="346">
          <p15:clr>
            <a:srgbClr val="F26B43"/>
          </p15:clr>
        </p15:guide>
        <p15:guide id="46" orient="horz" pos="119">
          <p15:clr>
            <a:srgbClr val="F26B43"/>
          </p15:clr>
        </p15:guide>
        <p15:guide id="47" orient="horz">
          <p15:clr>
            <a:srgbClr val="F26B43"/>
          </p15:clr>
        </p15:guide>
        <p15:guide id="48" orient="horz" pos="4320">
          <p15:clr>
            <a:srgbClr val="F26B43"/>
          </p15:clr>
        </p15:guide>
        <p15:guide id="49" orient="horz" pos="2387">
          <p15:clr>
            <a:srgbClr val="F26B43"/>
          </p15:clr>
        </p15:guide>
        <p15:guide id="50" orient="horz" pos="2614">
          <p15:clr>
            <a:srgbClr val="F26B43"/>
          </p15:clr>
        </p15:guide>
        <p15:guide id="51" orient="horz" pos="2840">
          <p15:clr>
            <a:srgbClr val="F26B43"/>
          </p15:clr>
        </p15:guide>
        <p15:guide id="52" orient="horz" pos="3067">
          <p15:clr>
            <a:srgbClr val="F26B43"/>
          </p15:clr>
        </p15:guide>
        <p15:guide id="53" orient="horz" pos="3294">
          <p15:clr>
            <a:srgbClr val="F26B43"/>
          </p15:clr>
        </p15:guide>
        <p15:guide id="54" orient="horz" pos="3521">
          <p15:clr>
            <a:srgbClr val="F26B43"/>
          </p15:clr>
        </p15:guide>
        <p15:guide id="55" orient="horz" pos="3748">
          <p15:clr>
            <a:srgbClr val="F26B43"/>
          </p15:clr>
        </p15:guide>
        <p15:guide id="56" orient="horz" pos="3974">
          <p15:clr>
            <a:srgbClr val="F26B43"/>
          </p15:clr>
        </p15:guide>
        <p15:guide id="57" orient="horz" pos="4201">
          <p15:clr>
            <a:srgbClr val="F26B43"/>
          </p15:clr>
        </p15:guide>
        <p15:guide id="58" pos="3500">
          <p15:clr>
            <a:srgbClr val="F26B43"/>
          </p15:clr>
        </p15:guide>
        <p15:guide id="59" pos="3953">
          <p15:clr>
            <a:srgbClr val="F26B43"/>
          </p15:clr>
        </p15:guide>
        <p15:guide id="60" pos="3727">
          <p15:clr>
            <a:srgbClr val="F26B43"/>
          </p15:clr>
        </p15:guide>
        <p15:guide id="61" pos="4180">
          <p15:clr>
            <a:srgbClr val="F26B43"/>
          </p15:clr>
        </p15:guide>
        <p15:guide id="62" orient="horz" pos="2047">
          <p15:clr>
            <a:srgbClr val="F26B43"/>
          </p15:clr>
        </p15:guide>
        <p15:guide id="63" orient="horz" pos="2273">
          <p15:clr>
            <a:srgbClr val="F26B43"/>
          </p15:clr>
        </p15:guide>
        <p15:guide id="64" pos="98">
          <p15:clr>
            <a:srgbClr val="F26B43"/>
          </p15:clr>
        </p15:guide>
        <p15:guide id="65" pos="7582">
          <p15:clr>
            <a:srgbClr val="F26B43"/>
          </p15:clr>
        </p15:guide>
        <p15:guide id="66" orient="horz" pos="4088">
          <p15:clr>
            <a:srgbClr val="F26B43"/>
          </p15:clr>
        </p15:guide>
        <p15:guide id="67" orient="horz" pos="1820">
          <p15:clr>
            <a:srgbClr val="F26B43"/>
          </p15:clr>
        </p15:guide>
        <p15:guide id="68" pos="5541">
          <p15:clr>
            <a:srgbClr val="F26B43"/>
          </p15:clr>
        </p15:guide>
        <p15:guide id="69" pos="3273">
          <p15:clr>
            <a:srgbClr val="F26B43"/>
          </p15:clr>
        </p15:guide>
        <p15:guide id="70" pos="6221">
          <p15:clr>
            <a:srgbClr val="F26B43"/>
          </p15:clr>
        </p15:guide>
        <p15:guide id="71" pos="5995">
          <p15:clr>
            <a:srgbClr val="F26B43"/>
          </p15:clr>
        </p15:guide>
        <p15:guide id="72" pos="2593">
          <p15:clr>
            <a:srgbClr val="F26B43"/>
          </p15:clr>
        </p15:guide>
        <p15:guide id="73" pos="5087">
          <p15:clr>
            <a:srgbClr val="F26B43"/>
          </p15:clr>
        </p15:guide>
        <p15:guide id="74" pos="325">
          <p15:clr>
            <a:srgbClr val="F26B43"/>
          </p15:clr>
        </p15:guide>
        <p15:guide id="75" pos="7355">
          <p15:clr>
            <a:srgbClr val="F26B43"/>
          </p15:clr>
        </p15:guide>
        <p15:guide id="76" pos="2139">
          <p15:clr>
            <a:srgbClr val="F26B43"/>
          </p15:clr>
        </p15:guide>
        <p15:guide id="77" pos="1912">
          <p15:clr>
            <a:srgbClr val="F26B43"/>
          </p15:clr>
        </p15:guide>
        <p15:guide id="78" pos="2366">
          <p15:clr>
            <a:srgbClr val="F26B43"/>
          </p15:clr>
        </p15:guide>
        <p15:guide id="79" pos="5768">
          <p15:clr>
            <a:srgbClr val="F26B43"/>
          </p15:clr>
        </p15:guide>
        <p15:guide id="80" pos="1685">
          <p15:clr>
            <a:srgbClr val="F26B43"/>
          </p15:clr>
        </p15:guide>
        <p15:guide id="81" pos="2819">
          <p15:clr>
            <a:srgbClr val="F26B43"/>
          </p15:clr>
        </p15:guide>
        <p15:guide id="82" pos="3046">
          <p15:clr>
            <a:srgbClr val="F26B43"/>
          </p15:clr>
        </p15:guide>
        <p15:guide id="83" orient="horz" pos="232">
          <p15:clr>
            <a:srgbClr val="F26B43"/>
          </p15:clr>
        </p15:guide>
        <p15:guide id="84" orient="horz" pos="2954">
          <p15:clr>
            <a:srgbClr val="F26B43"/>
          </p15:clr>
        </p15:guide>
        <p15:guide id="85" orient="horz" pos="318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9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9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indoor, wall, colorful, yellow&#10;&#10;Description automatically generated">
            <a:extLst>
              <a:ext uri="{FF2B5EF4-FFF2-40B4-BE49-F238E27FC236}">
                <a16:creationId xmlns:a16="http://schemas.microsoft.com/office/drawing/2014/main" id="{70351EF8-6B32-4664-96DF-905D7A8F0B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DF276F1-55C9-4CB2-95A0-53A23B65132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7" name="Picture 2" descr="Image result for jcdecaux logo 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11" y="545421"/>
            <a:ext cx="1264104" cy="48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C57D5CE7-6A44-4E78-BC01-B01BD0FA1A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/>
              <a:t>HALF-TERM</a:t>
            </a:r>
            <a:br>
              <a:rPr lang="en-GB" b="1" dirty="0"/>
            </a:br>
            <a:r>
              <a:rPr lang="en-GB" sz="2000" dirty="0"/>
              <a:t>14</a:t>
            </a:r>
            <a:r>
              <a:rPr lang="en-GB" sz="2000" baseline="30000" dirty="0"/>
              <a:t>th</a:t>
            </a:r>
            <a:r>
              <a:rPr lang="en-GB" sz="2000" dirty="0"/>
              <a:t> – 18</a:t>
            </a:r>
            <a:r>
              <a:rPr lang="en-GB" sz="2000" baseline="30000" dirty="0"/>
              <a:t>th</a:t>
            </a:r>
            <a:r>
              <a:rPr lang="en-GB" sz="2000" dirty="0"/>
              <a:t> February 2022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125431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>
                    <a:lumMod val="90000"/>
                    <a:lumOff val="10000"/>
                  </a:srgbClr>
                </a:solidFill>
              </a:rPr>
              <a:t>SCHOOL’S OUT FOR HALF-TERM!</a:t>
            </a:r>
            <a:endParaRPr lang="en-US" dirty="0"/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8075613" y="1278256"/>
            <a:ext cx="5221287" cy="46799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4000" b="1" kern="0" spc="-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0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11.8m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 in the UK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</a:t>
            </a:r>
            <a:r>
              <a:rPr lang="en-US" sz="1800" b="1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 and under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0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£323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the average parents </a:t>
            </a:r>
            <a:r>
              <a:rPr lang="en-US" sz="1800" b="1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spend</a:t>
            </a:r>
            <a:r>
              <a:rPr lang="en-US" sz="1800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half-term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10" name="Text Placeholder 5"/>
          <p:cNvSpPr txBox="1">
            <a:spLocks/>
          </p:cNvSpPr>
          <p:nvPr/>
        </p:nvSpPr>
        <p:spPr>
          <a:xfrm>
            <a:off x="695325" y="6308725"/>
            <a:ext cx="10801350" cy="3603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8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solidFill>
                  <a:schemeClr val="tx1"/>
                </a:solidFill>
              </a:rPr>
              <a:t>Source: University of York, 2019, Equifax, 2021 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8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5" name="Picture Placeholder 14" descr="A picture containing person, grass, outdoor&#10;&#10;Description automatically generated">
            <a:extLst>
              <a:ext uri="{FF2B5EF4-FFF2-40B4-BE49-F238E27FC236}">
                <a16:creationId xmlns:a16="http://schemas.microsoft.com/office/drawing/2014/main" id="{4F4ABD55-DB2D-4DDD-987A-C13A72D9523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4" b="1234"/>
          <a:stretch>
            <a:fillRect/>
          </a:stretch>
        </p:blipFill>
        <p:spPr>
          <a:xfrm>
            <a:off x="695325" y="1278256"/>
            <a:ext cx="7200899" cy="4679950"/>
          </a:xfrm>
        </p:spPr>
      </p:pic>
    </p:spTree>
    <p:extLst>
      <p:ext uri="{BB962C8B-B14F-4D97-AF65-F5344CB8AC3E}">
        <p14:creationId xmlns:p14="http://schemas.microsoft.com/office/powerpoint/2010/main" val="1304186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group of people holding a flag&#10;&#10;Description automatically generated with medium confidence">
            <a:extLst>
              <a:ext uri="{FF2B5EF4-FFF2-40B4-BE49-F238E27FC236}">
                <a16:creationId xmlns:a16="http://schemas.microsoft.com/office/drawing/2014/main" id="{BB21EC02-071B-44AB-9476-732A0AC0DC6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39" r="18739"/>
          <a:stretch/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AC3A71C-5981-49BF-A33C-370AD09C6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620181"/>
            <a:ext cx="5400674" cy="1008594"/>
          </a:xfrm>
        </p:spPr>
        <p:txBody>
          <a:bodyPr>
            <a:normAutofit fontScale="90000"/>
          </a:bodyPr>
          <a:lstStyle/>
          <a:p>
            <a:r>
              <a:rPr lang="en-GB"/>
              <a:t>MOST POPULAR ACTIVITIES TO DO WITH CHILDREN</a:t>
            </a:r>
            <a:br>
              <a:rPr lang="en-GB"/>
            </a:br>
            <a:endParaRPr lang="en-GB">
              <a:solidFill>
                <a:schemeClr val="accent6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D8E375B-99C3-470E-A687-38CBA3E962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1491536"/>
              </p:ext>
            </p:extLst>
          </p:nvPr>
        </p:nvGraphicFramePr>
        <p:xfrm>
          <a:off x="695323" y="1507416"/>
          <a:ext cx="5221288" cy="4071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2406">
                  <a:extLst>
                    <a:ext uri="{9D8B030D-6E8A-4147-A177-3AD203B41FA5}">
                      <a16:colId xmlns:a16="http://schemas.microsoft.com/office/drawing/2014/main" val="87915193"/>
                    </a:ext>
                  </a:extLst>
                </a:gridCol>
                <a:gridCol w="4278882">
                  <a:extLst>
                    <a:ext uri="{9D8B030D-6E8A-4147-A177-3AD203B41FA5}">
                      <a16:colId xmlns:a16="http://schemas.microsoft.com/office/drawing/2014/main" val="371333826"/>
                    </a:ext>
                  </a:extLst>
                </a:gridCol>
              </a:tblGrid>
              <a:tr h="347432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Rank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Activity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582211"/>
                  </a:ext>
                </a:extLst>
              </a:tr>
              <a:tr h="347432">
                <a:tc>
                  <a:txBody>
                    <a:bodyPr/>
                    <a:lstStyle/>
                    <a:p>
                      <a:pPr algn="ctr"/>
                      <a:r>
                        <a:rPr lang="en-GB" sz="1600" b="1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spc="600"/>
                        <a:t>Watch TV with their children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17926"/>
                  </a:ext>
                </a:extLst>
              </a:tr>
              <a:tr h="347432">
                <a:tc>
                  <a:txBody>
                    <a:bodyPr/>
                    <a:lstStyle/>
                    <a:p>
                      <a:pPr algn="ctr"/>
                      <a:r>
                        <a:rPr lang="en-GB" sz="1600" b="1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spc="600"/>
                        <a:t>Go for a walk/run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851667"/>
                  </a:ext>
                </a:extLst>
              </a:tr>
              <a:tr h="347432">
                <a:tc>
                  <a:txBody>
                    <a:bodyPr/>
                    <a:lstStyle/>
                    <a:p>
                      <a:pPr algn="ctr"/>
                      <a:r>
                        <a:rPr lang="en-GB" sz="1600" b="1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spc="600"/>
                        <a:t>Read to them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72718"/>
                  </a:ext>
                </a:extLst>
              </a:tr>
              <a:tr h="347432">
                <a:tc>
                  <a:txBody>
                    <a:bodyPr/>
                    <a:lstStyle/>
                    <a:p>
                      <a:pPr algn="ctr"/>
                      <a:r>
                        <a:rPr lang="en-GB" sz="1600" b="1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spc="600"/>
                        <a:t>Cook/bake together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505502"/>
                  </a:ext>
                </a:extLst>
              </a:tr>
              <a:tr h="347432">
                <a:tc>
                  <a:txBody>
                    <a:bodyPr/>
                    <a:lstStyle/>
                    <a:p>
                      <a:pPr algn="ctr"/>
                      <a:r>
                        <a:rPr lang="en-GB" sz="1600" b="1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spc="600"/>
                        <a:t>Play board games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629941"/>
                  </a:ext>
                </a:extLst>
              </a:tr>
              <a:tr h="347432">
                <a:tc>
                  <a:txBody>
                    <a:bodyPr/>
                    <a:lstStyle/>
                    <a:p>
                      <a:pPr algn="ctr"/>
                      <a:r>
                        <a:rPr lang="en-GB" sz="1600" b="1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spc="600"/>
                        <a:t>Go to a playground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453663"/>
                  </a:ext>
                </a:extLst>
              </a:tr>
              <a:tr h="347432">
                <a:tc>
                  <a:txBody>
                    <a:bodyPr/>
                    <a:lstStyle/>
                    <a:p>
                      <a:pPr algn="ctr"/>
                      <a:r>
                        <a:rPr lang="en-GB" sz="1600" b="1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spc="600"/>
                        <a:t>Do arts and crafts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414737"/>
                  </a:ext>
                </a:extLst>
              </a:tr>
              <a:tr h="347432">
                <a:tc>
                  <a:txBody>
                    <a:bodyPr/>
                    <a:lstStyle/>
                    <a:p>
                      <a:pPr algn="ctr"/>
                      <a:r>
                        <a:rPr lang="en-GB" sz="1600" b="1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spc="600"/>
                        <a:t>Go to the cinema/theatre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648783"/>
                  </a:ext>
                </a:extLst>
              </a:tr>
              <a:tr h="347432">
                <a:tc>
                  <a:txBody>
                    <a:bodyPr/>
                    <a:lstStyle/>
                    <a:p>
                      <a:pPr algn="ctr"/>
                      <a:r>
                        <a:rPr lang="en-GB" sz="1600" b="1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spc="600"/>
                        <a:t>Go to museums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184779"/>
                  </a:ext>
                </a:extLst>
              </a:tr>
              <a:tr h="347432">
                <a:tc>
                  <a:txBody>
                    <a:bodyPr/>
                    <a:lstStyle/>
                    <a:p>
                      <a:pPr algn="ctr"/>
                      <a:r>
                        <a:rPr lang="en-GB" sz="1600" b="1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spc="600"/>
                        <a:t>Go swimming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927015"/>
                  </a:ext>
                </a:extLst>
              </a:tr>
            </a:tbl>
          </a:graphicData>
        </a:graphic>
      </p:graphicFrame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E0B31C7D-71B9-48F7-97CA-4EA0AABFA2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4" y="6404976"/>
            <a:ext cx="9314949" cy="396875"/>
          </a:xfrm>
        </p:spPr>
        <p:txBody>
          <a:bodyPr/>
          <a:lstStyle/>
          <a:p>
            <a:r>
              <a:rPr lang="en-GB"/>
              <a:t>Source: YouGov Profiles 2021: Target audience are those with children living at home where the youngest is 0-6 years or the person has children living at home who are 7 years or older vs Nat Rep. </a:t>
            </a:r>
          </a:p>
        </p:txBody>
      </p:sp>
    </p:spTree>
    <p:extLst>
      <p:ext uri="{BB962C8B-B14F-4D97-AF65-F5344CB8AC3E}">
        <p14:creationId xmlns:p14="http://schemas.microsoft.com/office/powerpoint/2010/main" val="3385967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 picture containing plate, food, table, cake&#10;&#10;Description automatically generated">
            <a:extLst>
              <a:ext uri="{FF2B5EF4-FFF2-40B4-BE49-F238E27FC236}">
                <a16:creationId xmlns:a16="http://schemas.microsoft.com/office/drawing/2014/main" id="{E0B470FB-2CBC-4087-BE6F-CD921EE6D8D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3" r="25243"/>
          <a:stretch/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F0198A-37F7-4816-8A0E-BFB1A7C77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SNACKAHOLICS</a:t>
            </a:r>
            <a:br>
              <a:rPr lang="en-GB"/>
            </a:br>
            <a:r>
              <a:rPr lang="en-GB" sz="1800" b="0">
                <a:solidFill>
                  <a:schemeClr val="accent6"/>
                </a:solidFill>
              </a:rPr>
              <a:t>FAVOURITE SNACKS </a:t>
            </a:r>
            <a:r>
              <a:rPr lang="en-GB"/>
              <a:t> </a:t>
            </a:r>
          </a:p>
        </p:txBody>
      </p:sp>
      <p:sp>
        <p:nvSpPr>
          <p:cNvPr id="41" name="AutoShape 4" descr="Best Dad Rosette' Father's Day Card - QBAMBOO">
            <a:extLst>
              <a:ext uri="{FF2B5EF4-FFF2-40B4-BE49-F238E27FC236}">
                <a16:creationId xmlns:a16="http://schemas.microsoft.com/office/drawing/2014/main" id="{D6409A22-0D62-4458-ACE3-8F6FC47EED8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36248" y="413933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2" name="Content Placeholder 4">
            <a:extLst>
              <a:ext uri="{FF2B5EF4-FFF2-40B4-BE49-F238E27FC236}">
                <a16:creationId xmlns:a16="http://schemas.microsoft.com/office/drawing/2014/main" id="{9ECFEC3B-0F0C-478C-934E-6E7D538FCA2B}"/>
              </a:ext>
            </a:extLst>
          </p:cNvPr>
          <p:cNvSpPr txBox="1">
            <a:spLocks/>
          </p:cNvSpPr>
          <p:nvPr/>
        </p:nvSpPr>
        <p:spPr>
          <a:xfrm>
            <a:off x="2425987" y="1930343"/>
            <a:ext cx="1194566" cy="6603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400" b="1" kern="0" spc="-15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57</a:t>
            </a:r>
            <a:r>
              <a:rPr kumimoji="0" lang="en-US" sz="2400" b="1" i="0" u="none" strike="noStrike" kern="0" cap="none" spc="-15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%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E4508308-88CA-44DE-A478-86D9158AE88B}"/>
              </a:ext>
            </a:extLst>
          </p:cNvPr>
          <p:cNvCxnSpPr/>
          <p:nvPr/>
        </p:nvCxnSpPr>
        <p:spPr>
          <a:xfrm>
            <a:off x="930716" y="2481164"/>
            <a:ext cx="2628000" cy="0"/>
          </a:xfrm>
          <a:prstGeom prst="line">
            <a:avLst/>
          </a:prstGeom>
          <a:ln>
            <a:solidFill>
              <a:srgbClr val="737A7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C3472F8-C739-4EC6-9CB5-EBDE7CBB9A11}"/>
              </a:ext>
            </a:extLst>
          </p:cNvPr>
          <p:cNvCxnSpPr/>
          <p:nvPr/>
        </p:nvCxnSpPr>
        <p:spPr>
          <a:xfrm>
            <a:off x="924519" y="3388795"/>
            <a:ext cx="2700000" cy="0"/>
          </a:xfrm>
          <a:prstGeom prst="line">
            <a:avLst/>
          </a:prstGeom>
          <a:ln>
            <a:solidFill>
              <a:srgbClr val="737A7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ontent Placeholder 4">
            <a:extLst>
              <a:ext uri="{FF2B5EF4-FFF2-40B4-BE49-F238E27FC236}">
                <a16:creationId xmlns:a16="http://schemas.microsoft.com/office/drawing/2014/main" id="{95B705D1-49C5-470E-920E-B42F724641BD}"/>
              </a:ext>
            </a:extLst>
          </p:cNvPr>
          <p:cNvSpPr txBox="1">
            <a:spLocks/>
          </p:cNvSpPr>
          <p:nvPr/>
        </p:nvSpPr>
        <p:spPr>
          <a:xfrm>
            <a:off x="2479409" y="2885917"/>
            <a:ext cx="1194566" cy="6603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400" b="1" kern="0" spc="-15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  <a:r>
              <a:rPr kumimoji="0" lang="en-US" sz="2400" b="1" i="0" u="none" strike="noStrike" kern="0" cap="none" spc="-15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%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73072B0-E45F-4EEB-8373-1DE34BA62229}"/>
              </a:ext>
            </a:extLst>
          </p:cNvPr>
          <p:cNvCxnSpPr/>
          <p:nvPr/>
        </p:nvCxnSpPr>
        <p:spPr>
          <a:xfrm>
            <a:off x="930716" y="4444131"/>
            <a:ext cx="2700000" cy="0"/>
          </a:xfrm>
          <a:prstGeom prst="line">
            <a:avLst/>
          </a:prstGeom>
          <a:ln>
            <a:solidFill>
              <a:srgbClr val="737A7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Content Placeholder 4">
            <a:extLst>
              <a:ext uri="{FF2B5EF4-FFF2-40B4-BE49-F238E27FC236}">
                <a16:creationId xmlns:a16="http://schemas.microsoft.com/office/drawing/2014/main" id="{9156346A-4EE6-4DE9-9A42-D42B32043621}"/>
              </a:ext>
            </a:extLst>
          </p:cNvPr>
          <p:cNvSpPr txBox="1">
            <a:spLocks/>
          </p:cNvSpPr>
          <p:nvPr/>
        </p:nvSpPr>
        <p:spPr>
          <a:xfrm>
            <a:off x="2482226" y="3961565"/>
            <a:ext cx="1194566" cy="6603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-15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17%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667E2C7A-22D4-4774-AAFC-B8E292EE543C}"/>
              </a:ext>
            </a:extLst>
          </p:cNvPr>
          <p:cNvCxnSpPr/>
          <p:nvPr/>
        </p:nvCxnSpPr>
        <p:spPr>
          <a:xfrm>
            <a:off x="920553" y="5559394"/>
            <a:ext cx="2700000" cy="0"/>
          </a:xfrm>
          <a:prstGeom prst="line">
            <a:avLst/>
          </a:prstGeom>
          <a:ln>
            <a:solidFill>
              <a:srgbClr val="737A7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Content Placeholder 4">
            <a:extLst>
              <a:ext uri="{FF2B5EF4-FFF2-40B4-BE49-F238E27FC236}">
                <a16:creationId xmlns:a16="http://schemas.microsoft.com/office/drawing/2014/main" id="{9363A00D-0082-4D86-9FA4-D1FAE6E517F2}"/>
              </a:ext>
            </a:extLst>
          </p:cNvPr>
          <p:cNvSpPr txBox="1">
            <a:spLocks/>
          </p:cNvSpPr>
          <p:nvPr/>
        </p:nvSpPr>
        <p:spPr>
          <a:xfrm>
            <a:off x="2482226" y="5022985"/>
            <a:ext cx="1194566" cy="6603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400" b="1" kern="0" spc="-15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r>
              <a:rPr kumimoji="0" lang="en-US" sz="2400" b="1" i="0" u="none" strike="noStrike" kern="0" cap="none" spc="-15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%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DCFFDC1F-01D6-4C44-AC6C-A6E672D833D3}"/>
              </a:ext>
            </a:extLst>
          </p:cNvPr>
          <p:cNvCxnSpPr/>
          <p:nvPr/>
        </p:nvCxnSpPr>
        <p:spPr>
          <a:xfrm>
            <a:off x="4439773" y="2470196"/>
            <a:ext cx="2700000" cy="0"/>
          </a:xfrm>
          <a:prstGeom prst="line">
            <a:avLst/>
          </a:prstGeom>
          <a:ln>
            <a:solidFill>
              <a:srgbClr val="737A7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ontent Placeholder 4">
            <a:extLst>
              <a:ext uri="{FF2B5EF4-FFF2-40B4-BE49-F238E27FC236}">
                <a16:creationId xmlns:a16="http://schemas.microsoft.com/office/drawing/2014/main" id="{D29D1199-4963-4438-B586-64BFA1436620}"/>
              </a:ext>
            </a:extLst>
          </p:cNvPr>
          <p:cNvSpPr txBox="1">
            <a:spLocks/>
          </p:cNvSpPr>
          <p:nvPr/>
        </p:nvSpPr>
        <p:spPr>
          <a:xfrm>
            <a:off x="6001466" y="1924017"/>
            <a:ext cx="1194566" cy="6603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400" b="1" kern="0" spc="-15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kumimoji="0" lang="en-US" sz="2400" b="1" i="0" u="none" strike="noStrike" kern="0" cap="none" spc="-15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%</a:t>
            </a:r>
          </a:p>
        </p:txBody>
      </p:sp>
      <p:sp>
        <p:nvSpPr>
          <p:cNvPr id="52" name="Content Placeholder 4">
            <a:extLst>
              <a:ext uri="{FF2B5EF4-FFF2-40B4-BE49-F238E27FC236}">
                <a16:creationId xmlns:a16="http://schemas.microsoft.com/office/drawing/2014/main" id="{43AADE1E-9BF0-449B-AB65-4E4DE3E475D0}"/>
              </a:ext>
            </a:extLst>
          </p:cNvPr>
          <p:cNvSpPr txBox="1">
            <a:spLocks/>
          </p:cNvSpPr>
          <p:nvPr/>
        </p:nvSpPr>
        <p:spPr>
          <a:xfrm>
            <a:off x="6002584" y="2882857"/>
            <a:ext cx="1194566" cy="6603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400" b="1" kern="0" spc="-15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kumimoji="0" lang="en-US" sz="2400" b="1" i="0" u="none" strike="noStrike" kern="0" cap="none" spc="-15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%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E4F20FCC-3DAB-4150-A410-C8FC1F50085B}"/>
              </a:ext>
            </a:extLst>
          </p:cNvPr>
          <p:cNvCxnSpPr/>
          <p:nvPr/>
        </p:nvCxnSpPr>
        <p:spPr>
          <a:xfrm>
            <a:off x="4439773" y="3363123"/>
            <a:ext cx="2628000" cy="0"/>
          </a:xfrm>
          <a:prstGeom prst="line">
            <a:avLst/>
          </a:prstGeom>
          <a:ln>
            <a:solidFill>
              <a:srgbClr val="737A7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1971B5D3-70F2-445A-8697-65AB26B4AD48}"/>
              </a:ext>
            </a:extLst>
          </p:cNvPr>
          <p:cNvCxnSpPr/>
          <p:nvPr/>
        </p:nvCxnSpPr>
        <p:spPr>
          <a:xfrm>
            <a:off x="4367773" y="4444131"/>
            <a:ext cx="2700000" cy="0"/>
          </a:xfrm>
          <a:prstGeom prst="line">
            <a:avLst/>
          </a:prstGeom>
          <a:ln>
            <a:solidFill>
              <a:srgbClr val="737A7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Content Placeholder 4">
            <a:extLst>
              <a:ext uri="{FF2B5EF4-FFF2-40B4-BE49-F238E27FC236}">
                <a16:creationId xmlns:a16="http://schemas.microsoft.com/office/drawing/2014/main" id="{DDAB9D5B-654C-4D07-969B-4C80F4BA3A6D}"/>
              </a:ext>
            </a:extLst>
          </p:cNvPr>
          <p:cNvSpPr txBox="1">
            <a:spLocks/>
          </p:cNvSpPr>
          <p:nvPr/>
        </p:nvSpPr>
        <p:spPr>
          <a:xfrm>
            <a:off x="6001466" y="3900470"/>
            <a:ext cx="1194566" cy="6603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400" b="1" kern="0" spc="-15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kumimoji="0" lang="en-US" sz="2400" b="1" i="0" u="none" strike="noStrike" kern="0" cap="none" spc="-15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%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DB8859FD-EB74-434E-99F4-B18F6B8B5CD0}"/>
              </a:ext>
            </a:extLst>
          </p:cNvPr>
          <p:cNvCxnSpPr/>
          <p:nvPr/>
        </p:nvCxnSpPr>
        <p:spPr>
          <a:xfrm>
            <a:off x="4367773" y="5550422"/>
            <a:ext cx="2700000" cy="0"/>
          </a:xfrm>
          <a:prstGeom prst="line">
            <a:avLst/>
          </a:prstGeom>
          <a:ln>
            <a:solidFill>
              <a:srgbClr val="737A7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ontent Placeholder 4">
            <a:extLst>
              <a:ext uri="{FF2B5EF4-FFF2-40B4-BE49-F238E27FC236}">
                <a16:creationId xmlns:a16="http://schemas.microsoft.com/office/drawing/2014/main" id="{2F688B0A-A811-4E42-ACCA-DCCE12304694}"/>
              </a:ext>
            </a:extLst>
          </p:cNvPr>
          <p:cNvSpPr txBox="1">
            <a:spLocks/>
          </p:cNvSpPr>
          <p:nvPr/>
        </p:nvSpPr>
        <p:spPr>
          <a:xfrm>
            <a:off x="6001466" y="5022985"/>
            <a:ext cx="1194566" cy="6603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400" b="1" kern="0" spc="-15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kumimoji="0" lang="en-US" sz="2400" b="1" i="0" u="none" strike="noStrike" kern="0" cap="none" spc="-15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%</a:t>
            </a:r>
          </a:p>
        </p:txBody>
      </p:sp>
      <p:pic>
        <p:nvPicPr>
          <p:cNvPr id="1042" name="Picture 18" descr="Cadbury loses three Eclair trademarks">
            <a:extLst>
              <a:ext uri="{FF2B5EF4-FFF2-40B4-BE49-F238E27FC236}">
                <a16:creationId xmlns:a16="http://schemas.microsoft.com/office/drawing/2014/main" id="{CDE2EBF9-17C5-40D0-8789-81BB8C903A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73" b="17593"/>
          <a:stretch/>
        </p:blipFill>
        <p:spPr bwMode="auto">
          <a:xfrm>
            <a:off x="710005" y="1782811"/>
            <a:ext cx="2213439" cy="69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Walkers | Logopedia | Fandom">
            <a:extLst>
              <a:ext uri="{FF2B5EF4-FFF2-40B4-BE49-F238E27FC236}">
                <a16:creationId xmlns:a16="http://schemas.microsoft.com/office/drawing/2014/main" id="{E438300D-57E3-4177-9B78-80ED57B81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277" y="2593960"/>
            <a:ext cx="846150" cy="731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picture containing logo&#10;&#10;Description automatically generated">
            <a:extLst>
              <a:ext uri="{FF2B5EF4-FFF2-40B4-BE49-F238E27FC236}">
                <a16:creationId xmlns:a16="http://schemas.microsoft.com/office/drawing/2014/main" id="{BE0AB75C-2D6B-4526-B2DA-52C3804C48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14" b="12629"/>
          <a:stretch/>
        </p:blipFill>
        <p:spPr>
          <a:xfrm>
            <a:off x="568183" y="3573884"/>
            <a:ext cx="2061568" cy="879993"/>
          </a:xfrm>
          <a:prstGeom prst="rect">
            <a:avLst/>
          </a:prstGeom>
        </p:spPr>
      </p:pic>
      <p:pic>
        <p:nvPicPr>
          <p:cNvPr id="14" name="Picture 20" descr="Download Haribo-logo - Haribo Gold Bears Logo PNG Image with No Background  - PNGkey.com">
            <a:extLst>
              <a:ext uri="{FF2B5EF4-FFF2-40B4-BE49-F238E27FC236}">
                <a16:creationId xmlns:a16="http://schemas.microsoft.com/office/drawing/2014/main" id="{84144836-5B61-4837-A70A-7AFB9EC68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20" y="4691967"/>
            <a:ext cx="2041524" cy="743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AERO® | Nestlé Confectionery Brands | Nestlé Professional">
            <a:extLst>
              <a:ext uri="{FF2B5EF4-FFF2-40B4-BE49-F238E27FC236}">
                <a16:creationId xmlns:a16="http://schemas.microsoft.com/office/drawing/2014/main" id="{CAAB5203-D089-4A97-B71E-9D617A684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111" y="1620091"/>
            <a:ext cx="1585966" cy="85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Mars logo and symbol, meaning, history, PNG">
            <a:extLst>
              <a:ext uri="{FF2B5EF4-FFF2-40B4-BE49-F238E27FC236}">
                <a16:creationId xmlns:a16="http://schemas.microsoft.com/office/drawing/2014/main" id="{920349CA-35FF-42F1-A4F5-312CD54CD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839" y="2481164"/>
            <a:ext cx="1575323" cy="88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AutoShape 28" descr="Maltesers logo transparent PNG - StickPNG">
            <a:extLst>
              <a:ext uri="{FF2B5EF4-FFF2-40B4-BE49-F238E27FC236}">
                <a16:creationId xmlns:a16="http://schemas.microsoft.com/office/drawing/2014/main" id="{4C0D838C-6302-4661-90B5-DFE08C4CA2F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FED1F9DD-F7D7-4D70-8B00-59D8E8F8914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664" y="3333355"/>
            <a:ext cx="1139263" cy="1139263"/>
          </a:xfrm>
          <a:prstGeom prst="rect">
            <a:avLst/>
          </a:prstGeom>
        </p:spPr>
      </p:pic>
      <p:pic>
        <p:nvPicPr>
          <p:cNvPr id="1026" name="Picture 2" descr="Kit Kat Logo [Nestle] - free download">
            <a:extLst>
              <a:ext uri="{FF2B5EF4-FFF2-40B4-BE49-F238E27FC236}">
                <a16:creationId xmlns:a16="http://schemas.microsoft.com/office/drawing/2014/main" id="{DD2326F6-EBF9-47C8-8ACD-5E5BE2423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693" y="4249242"/>
            <a:ext cx="1521384" cy="1521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762DD98C-9EBB-4DFE-A392-98AAF804BD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/>
          <a:lstStyle/>
          <a:p>
            <a:r>
              <a:rPr lang="en-GB"/>
              <a:t>Source: YouGov Profiles 2021: Target audience are those with children living at home where the youngest is 0-6 years or the person has children living at home who are 7 years or older vs Nat Rep. </a:t>
            </a:r>
          </a:p>
        </p:txBody>
      </p:sp>
    </p:spTree>
    <p:extLst>
      <p:ext uri="{BB962C8B-B14F-4D97-AF65-F5344CB8AC3E}">
        <p14:creationId xmlns:p14="http://schemas.microsoft.com/office/powerpoint/2010/main" val="1993993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FB42E-5DA7-4091-98A0-6FF6A61B4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ACTIONS AFTER SEEING OOH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6DE89F1-9BA7-4DC1-AD5F-8B3244DADE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/>
              <a:t>Source: YouGov Profiles 2021: Target audience are those with children living at home where the youngest is 0-6 years or the person has children living at home who are 7 years or older vs Nat Rep. 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3DB23F48-BBD2-4E01-B27C-4697A8A24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28775"/>
            <a:ext cx="7921625" cy="4679950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000" b="1" kern="0" spc="-150">
                <a:solidFill>
                  <a:srgbClr val="00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+49%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kern="0" spc="60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likely to post/share content about a product/service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600" b="1" kern="0" spc="60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000" b="1" kern="0" spc="-150">
                <a:solidFill>
                  <a:srgbClr val="00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+37%</a:t>
            </a:r>
            <a:r>
              <a:rPr lang="en-US" sz="4000" b="1" kern="0" spc="-150">
                <a:solidFill>
                  <a:srgbClr val="737A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kern="0" spc="60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redeemed a voucher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kern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000" b="1" kern="0" spc="-150">
                <a:solidFill>
                  <a:srgbClr val="00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+26%</a:t>
            </a:r>
            <a:endParaRPr lang="en-US" sz="4000" b="1" kern="0" spc="-150">
              <a:solidFill>
                <a:srgbClr val="737A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kern="0" spc="60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talked with friends/family about the product/service </a:t>
            </a:r>
          </a:p>
        </p:txBody>
      </p:sp>
      <p:pic>
        <p:nvPicPr>
          <p:cNvPr id="25" name="Picture Placeholder 24">
            <a:extLst>
              <a:ext uri="{FF2B5EF4-FFF2-40B4-BE49-F238E27FC236}">
                <a16:creationId xmlns:a16="http://schemas.microsoft.com/office/drawing/2014/main" id="{542EC65F-6BDB-4118-BE23-BAD76E06A2E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95" r="3349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93113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group of people in a building&#10;&#10;Description automatically generated with low confidence">
            <a:extLst>
              <a:ext uri="{FF2B5EF4-FFF2-40B4-BE49-F238E27FC236}">
                <a16:creationId xmlns:a16="http://schemas.microsoft.com/office/drawing/2014/main" id="{F7EBD6B9-3274-4174-92FF-842857862C7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40" r="22354"/>
          <a:stretch/>
        </p:blipFill>
        <p:spPr>
          <a:xfrm>
            <a:off x="8796338" y="0"/>
            <a:ext cx="3395661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79998F-2C62-47DD-BFF5-58A238820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SHOP, SHOP, SHOP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447D69-633F-4036-92D7-321FFC8447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388143"/>
            <a:ext cx="7921624" cy="4679950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8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 1.5m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GB" sz="1800" kern="0" spc="600" dirty="0">
                <a:solidFill>
                  <a:srgbClr val="1C1C1C"/>
                </a:solidFill>
                <a:cs typeface="Arial" panose="020B0604020202020204" pitchFamily="34" charset="0"/>
              </a:rPr>
              <a:t>visited Westfield London and Stratford over </a:t>
            </a:r>
            <a:r>
              <a:rPr lang="en-GB" sz="1800" b="1" kern="0" spc="600" dirty="0">
                <a:solidFill>
                  <a:srgbClr val="1C1C1C"/>
                </a:solidFill>
                <a:cs typeface="Arial" panose="020B0604020202020204" pitchFamily="34" charset="0"/>
              </a:rPr>
              <a:t>half-term week </a:t>
            </a:r>
            <a:r>
              <a:rPr lang="en-GB" sz="1800" kern="0" spc="600" dirty="0">
                <a:solidFill>
                  <a:srgbClr val="1C1C1C"/>
                </a:solidFill>
                <a:cs typeface="Arial" panose="020B0604020202020204" pitchFamily="34" charset="0"/>
              </a:rPr>
              <a:t>in 2018 </a:t>
            </a:r>
            <a:endParaRPr lang="en-GB" sz="1800" spc="600" dirty="0"/>
          </a:p>
          <a:p>
            <a:pPr marL="0" indent="0">
              <a:buNone/>
            </a:pPr>
            <a:endParaRPr lang="en-GB" dirty="0"/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8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80%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GB" sz="1800" kern="0" spc="600" dirty="0">
                <a:solidFill>
                  <a:srgbClr val="1C1C1C"/>
                </a:solidFill>
                <a:cs typeface="Arial" panose="020B0604020202020204" pitchFamily="34" charset="0"/>
              </a:rPr>
              <a:t>like owning </a:t>
            </a:r>
            <a:r>
              <a:rPr lang="en-GB" sz="1800" b="1" kern="0" spc="600" dirty="0">
                <a:solidFill>
                  <a:srgbClr val="1C1C1C"/>
                </a:solidFill>
                <a:cs typeface="Arial" panose="020B0604020202020204" pitchFamily="34" charset="0"/>
              </a:rPr>
              <a:t>good quality </a:t>
            </a:r>
            <a:r>
              <a:rPr lang="en-GB" sz="1800" kern="0" spc="600" dirty="0">
                <a:solidFill>
                  <a:srgbClr val="1C1C1C"/>
                </a:solidFill>
                <a:cs typeface="Arial" panose="020B0604020202020204" pitchFamily="34" charset="0"/>
              </a:rPr>
              <a:t>products </a:t>
            </a:r>
            <a:endParaRPr lang="en-GB" sz="1800" spc="600" dirty="0"/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400" b="1" kern="0" spc="-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8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66%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GB" sz="1800" b="1" kern="0" spc="600" dirty="0">
                <a:solidFill>
                  <a:srgbClr val="1C1C1C"/>
                </a:solidFill>
                <a:cs typeface="Arial" panose="020B0604020202020204" pitchFamily="34" charset="0"/>
              </a:rPr>
              <a:t>pay more </a:t>
            </a:r>
            <a:r>
              <a:rPr lang="en-GB" sz="1800" kern="0" spc="600" dirty="0">
                <a:solidFill>
                  <a:srgbClr val="1C1C1C"/>
                </a:solidFill>
                <a:cs typeface="Arial" panose="020B0604020202020204" pitchFamily="34" charset="0"/>
              </a:rPr>
              <a:t>for products which improve their life </a:t>
            </a:r>
            <a:endParaRPr lang="en-GB" sz="1800" spc="6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E67A0A3A-4F1F-4C55-8193-EEB0E5E153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/>
          <a:lstStyle/>
          <a:p>
            <a:r>
              <a:rPr lang="en-GB"/>
              <a:t>Source: Westfield London &amp; Stratford Footfall Update, YouGov Profiles 2021: Target audience are those with children living at home where the youngest is 0-6 years or the person has children living at home who are 7 years or older vs Nat Rep. </a:t>
            </a:r>
          </a:p>
        </p:txBody>
      </p:sp>
    </p:spTree>
    <p:extLst>
      <p:ext uri="{BB962C8B-B14F-4D97-AF65-F5344CB8AC3E}">
        <p14:creationId xmlns:p14="http://schemas.microsoft.com/office/powerpoint/2010/main" val="3260825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635D4BD4-C7FE-4C55-BB29-2F679B9E03F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65" r="12865"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06445D8-631D-4EDD-AFC1-2F00D072C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620181"/>
            <a:ext cx="9860381" cy="1008594"/>
          </a:xfrm>
        </p:spPr>
        <p:txBody>
          <a:bodyPr/>
          <a:lstStyle/>
          <a:p>
            <a:r>
              <a:rPr lang="en-GB"/>
              <a:t>MALLS VISITED ONCE A MONTH </a:t>
            </a:r>
            <a:br>
              <a:rPr lang="en-GB"/>
            </a:br>
            <a:r>
              <a:rPr lang="en-GB"/>
              <a:t>OR MORE </a:t>
            </a:r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D7AB3144-7D09-4CDC-BE59-5B06B66ACE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9414709"/>
              </p:ext>
            </p:extLst>
          </p:nvPr>
        </p:nvGraphicFramePr>
        <p:xfrm>
          <a:off x="695324" y="1628775"/>
          <a:ext cx="6395286" cy="33375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776148">
                  <a:extLst>
                    <a:ext uri="{9D8B030D-6E8A-4147-A177-3AD203B41FA5}">
                      <a16:colId xmlns:a16="http://schemas.microsoft.com/office/drawing/2014/main" val="1944766822"/>
                    </a:ext>
                  </a:extLst>
                </a:gridCol>
                <a:gridCol w="2619138">
                  <a:extLst>
                    <a:ext uri="{9D8B030D-6E8A-4147-A177-3AD203B41FA5}">
                      <a16:colId xmlns:a16="http://schemas.microsoft.com/office/drawing/2014/main" val="1877420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MALLS 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INDEX </a:t>
                      </a:r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262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pc="600" dirty="0"/>
                        <a:t>Liverpool 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93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pc="600" dirty="0"/>
                        <a:t>Westfield Stratford </a:t>
                      </a:r>
                      <a:endParaRPr lang="en-GB" spc="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880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pc="600" dirty="0"/>
                        <a:t>Lakeside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029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pc="600" dirty="0" err="1"/>
                        <a:t>Metrocentre</a:t>
                      </a:r>
                      <a:r>
                        <a:rPr lang="en-GB" spc="600" dirty="0"/>
                        <a:t>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208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93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pc="600" dirty="0"/>
                        <a:t>Centre: MK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199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603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pc="600" dirty="0"/>
                        <a:t>Watford Atria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176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347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pc="600" dirty="0"/>
                        <a:t> Eldon Square </a:t>
                      </a:r>
                      <a:endParaRPr lang="en-GB" spc="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175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669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pc="600" dirty="0"/>
                        <a:t>St David’s Centre </a:t>
                      </a:r>
                      <a:endParaRPr lang="en-GB" spc="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169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957304"/>
                  </a:ext>
                </a:extLst>
              </a:tr>
            </a:tbl>
          </a:graphicData>
        </a:graphic>
      </p:graphicFrame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E7DFD6CE-38B3-4B74-8952-5083076F1A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/>
          <a:lstStyle/>
          <a:p>
            <a:r>
              <a:rPr lang="en-GB"/>
              <a:t>Source: YouGov Profiles 2021: Target audience are those with children living at home where the youngest is 0-6 years or the person has children living at home who are 7 years or older vs Nat Rep </a:t>
            </a:r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270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large group of people sitting in a theater&#10;&#10;Description automatically generated with low confidence">
            <a:extLst>
              <a:ext uri="{FF2B5EF4-FFF2-40B4-BE49-F238E27FC236}">
                <a16:creationId xmlns:a16="http://schemas.microsoft.com/office/drawing/2014/main" id="{BF5358EA-5700-4DFD-B3D8-832CCC0B190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0" r="20370"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2C881C-472B-4FD2-B08F-8D2B75B9E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MOVIE TIME!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1F3F259-9BD7-4A02-ABF9-2633CBA275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3200" b="1" kern="0" spc="-15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800" b="1" kern="0" spc="-15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52%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GB" kern="0" spc="600">
                <a:solidFill>
                  <a:srgbClr val="1C1C1C"/>
                </a:solidFill>
                <a:cs typeface="Arial" panose="020B0604020202020204" pitchFamily="34" charset="0"/>
              </a:rPr>
              <a:t>p</a:t>
            </a:r>
            <a:r>
              <a:rPr lang="en-GB" sz="1800" kern="0" spc="600">
                <a:solidFill>
                  <a:srgbClr val="1C1C1C"/>
                </a:solidFill>
                <a:cs typeface="Arial" panose="020B0604020202020204" pitchFamily="34" charset="0"/>
              </a:rPr>
              <a:t>refer to watch films when they come out at the cinema</a:t>
            </a:r>
            <a:endParaRPr lang="en-GB" sz="1800" spc="600"/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400" b="1" kern="0" spc="-15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4800" b="1" kern="0" spc="-15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62</a:t>
            </a:r>
            <a:r>
              <a:rPr kumimoji="0" lang="en-US" sz="4800" b="1" i="0" u="none" strike="noStrike" kern="0" cap="none" spc="-15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1800" b="0" i="0" u="none" strike="noStrike" kern="0" cap="none" spc="60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usually eat snacks while watching TV/movies </a:t>
            </a:r>
            <a:endParaRPr kumimoji="0" lang="en-GB" sz="1800" b="0" i="0" u="none" strike="noStrike" kern="1200" cap="none" spc="60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400" b="1" kern="0" spc="-15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EFE00482-1BD2-42E6-B97F-B9F4BAB225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/>
          <a:lstStyle/>
          <a:p>
            <a:r>
              <a:rPr lang="en-GB"/>
              <a:t>Source: YouGov Profiles 2021: Target audience are those with children living at home where the youngest is 0-6 years or the person has children living at home who are 7 years or older vs Nat Rep </a:t>
            </a:r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988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sign on a sidewalk&#10;&#10;Description automatically generated with low confidence">
            <a:extLst>
              <a:ext uri="{FF2B5EF4-FFF2-40B4-BE49-F238E27FC236}">
                <a16:creationId xmlns:a16="http://schemas.microsoft.com/office/drawing/2014/main" id="{A4ED4B82-1B08-42F4-BCA2-84377A18E0A4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95" r="20795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5758847-5C19-4833-9C51-E6CE7F0C8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TOP 3 SUPERMARKETS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CDC1F6-5F60-4D64-AC23-B9B8A6459C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800" b="1" kern="0" spc="-15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#1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GB" sz="1800" b="1" kern="0" spc="600">
                <a:solidFill>
                  <a:srgbClr val="1C1C1C"/>
                </a:solidFill>
                <a:cs typeface="Arial"/>
              </a:rPr>
              <a:t>Tesco</a:t>
            </a:r>
            <a:r>
              <a:rPr lang="en-GB" b="1" kern="0" spc="600">
                <a:solidFill>
                  <a:srgbClr val="1C1C1C"/>
                </a:solidFill>
                <a:cs typeface="Arial"/>
              </a:rPr>
              <a:t> </a:t>
            </a:r>
            <a:endParaRPr lang="en-GB" sz="1800" b="1" spc="600"/>
          </a:p>
          <a:p>
            <a:pPr marL="0" indent="0" algn="ctr">
              <a:buNone/>
            </a:pPr>
            <a:endParaRPr lang="en-GB"/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800" b="1" kern="0" spc="-15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#2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GB" sz="1800" spc="600"/>
              <a:t> </a:t>
            </a:r>
            <a:r>
              <a:rPr lang="en-GB" sz="1800" b="1" spc="600"/>
              <a:t>Aldi</a:t>
            </a:r>
            <a:r>
              <a:rPr lang="en-GB" spc="600"/>
              <a:t> </a:t>
            </a:r>
            <a:endParaRPr lang="en-GB" sz="1800" spc="600">
              <a:cs typeface="Arial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400" b="1" kern="0" spc="-15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800" b="1" kern="0" spc="-15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#3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GB" sz="1800" kern="0" spc="600">
                <a:solidFill>
                  <a:srgbClr val="1C1C1C"/>
                </a:solidFill>
                <a:cs typeface="Arial"/>
              </a:rPr>
              <a:t> </a:t>
            </a:r>
            <a:r>
              <a:rPr lang="en-GB" sz="1800" b="1" kern="0" spc="600">
                <a:solidFill>
                  <a:srgbClr val="1C1C1C"/>
                </a:solidFill>
                <a:cs typeface="Arial"/>
              </a:rPr>
              <a:t>ASDA</a:t>
            </a:r>
            <a:endParaRPr lang="en-GB" sz="1800" b="1" spc="600">
              <a:cs typeface="Arial"/>
            </a:endParaRPr>
          </a:p>
          <a:p>
            <a:pPr marL="0" indent="0">
              <a:buNone/>
            </a:pPr>
            <a:endParaRPr lang="en-GB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D0C9896C-CB91-4403-B439-BBF76A84E0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/>
          <a:lstStyle/>
          <a:p>
            <a:r>
              <a:rPr lang="en-GB"/>
              <a:t>Source: YouGov Profiles 2021: Target audience are those with children living at home where the youngest is 0-6 years or the person has children living at home who are 7 years or older vs Nat Rep </a:t>
            </a:r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029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collage of food&#10;&#10;Description automatically generated with medium confidence">
            <a:extLst>
              <a:ext uri="{FF2B5EF4-FFF2-40B4-BE49-F238E27FC236}">
                <a16:creationId xmlns:a16="http://schemas.microsoft.com/office/drawing/2014/main" id="{E6C3845B-4665-42BF-98FE-092CFD23DC5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46" b="12446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4422B69-5DD4-4ECD-8D22-A81CB77DC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COOKING HABITS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7ED1C7-8F96-404F-A8FA-391E314885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800" b="1" i="0" u="none" strike="noStrike" kern="0" cap="none" spc="-15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70%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1800" b="0" i="0" u="none" strike="noStrike" kern="1200" cap="none" spc="6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usually </a:t>
            </a:r>
            <a:r>
              <a:rPr kumimoji="0" lang="en-GB" sz="1800" b="1" i="0" u="none" strike="noStrike" kern="1200" cap="none" spc="6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sit down together </a:t>
            </a:r>
            <a:r>
              <a:rPr kumimoji="0" lang="en-GB" sz="1800" b="0" i="0" u="none" strike="noStrike" kern="1200" cap="none" spc="6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for a meal at home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200" b="1" kern="0" spc="-15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800" b="1" kern="0" spc="-15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in 4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GB" sz="1800" spc="600"/>
              <a:t>spend </a:t>
            </a:r>
            <a:r>
              <a:rPr lang="en-GB" sz="1800" b="1" spc="600"/>
              <a:t>£25+ </a:t>
            </a:r>
            <a:r>
              <a:rPr lang="en-GB" sz="1800" spc="600"/>
              <a:t>per month on takeaways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GB" spc="600"/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800" b="1" kern="0" spc="-15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+19%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GB" kern="0" spc="600">
                <a:solidFill>
                  <a:srgbClr val="1C1C1C"/>
                </a:solidFill>
                <a:cs typeface="Arial" panose="020B0604020202020204" pitchFamily="34" charset="0"/>
              </a:rPr>
              <a:t>m</a:t>
            </a:r>
            <a:r>
              <a:rPr lang="en-GB" sz="1800" kern="0" spc="600">
                <a:solidFill>
                  <a:srgbClr val="1C1C1C"/>
                </a:solidFill>
                <a:cs typeface="Arial" panose="020B0604020202020204" pitchFamily="34" charset="0"/>
              </a:rPr>
              <a:t>ore likely to cook </a:t>
            </a:r>
            <a:r>
              <a:rPr lang="en-GB" kern="0" spc="600">
                <a:solidFill>
                  <a:srgbClr val="1C1C1C"/>
                </a:solidFill>
                <a:cs typeface="Arial" panose="020B0604020202020204" pitchFamily="34" charset="0"/>
              </a:rPr>
              <a:t>from </a:t>
            </a:r>
            <a:r>
              <a:rPr lang="en-GB" b="1" kern="0" spc="600">
                <a:solidFill>
                  <a:srgbClr val="1C1C1C"/>
                </a:solidFill>
                <a:cs typeface="Arial" panose="020B0604020202020204" pitchFamily="34" charset="0"/>
              </a:rPr>
              <a:t>scratch</a:t>
            </a:r>
            <a:r>
              <a:rPr lang="en-GB" kern="0" spc="600">
                <a:solidFill>
                  <a:srgbClr val="1C1C1C"/>
                </a:solidFill>
                <a:cs typeface="Arial" panose="020B0604020202020204" pitchFamily="34" charset="0"/>
              </a:rPr>
              <a:t> most days </a:t>
            </a:r>
            <a:endParaRPr lang="en-GB" sz="1800" spc="600"/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GB" sz="1800" spc="600"/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GB" sz="600" spc="600"/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GB" sz="1800" spc="600"/>
          </a:p>
          <a:p>
            <a:pPr marL="0" indent="0">
              <a:buNone/>
            </a:pPr>
            <a:endParaRPr lang="en-GB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10FE9270-5C82-49F7-8836-6C5864D5B7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/>
          <a:lstStyle/>
          <a:p>
            <a:r>
              <a:rPr lang="en-GB"/>
              <a:t>Source: YouGov Profiles 2021: Target audience are those with children living at home where the youngest</a:t>
            </a:r>
          </a:p>
          <a:p>
            <a:r>
              <a:rPr lang="en-GB"/>
              <a:t>is 0-6 years or the person has children living at home who are 7 years or older vs Nat Rep </a:t>
            </a:r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568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445D8-631D-4EDD-AFC1-2F00D072C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620181"/>
            <a:ext cx="9860381" cy="1008594"/>
          </a:xfrm>
        </p:spPr>
        <p:txBody>
          <a:bodyPr/>
          <a:lstStyle/>
          <a:p>
            <a:r>
              <a:rPr lang="en-GB"/>
              <a:t>MAIN UK STATIONS VISITED IN THE </a:t>
            </a:r>
            <a:br>
              <a:rPr lang="en-GB"/>
            </a:br>
            <a:r>
              <a:rPr lang="en-GB"/>
              <a:t>LAST 12 MONTHS </a:t>
            </a:r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D7AB3144-7D09-4CDC-BE59-5B06B66ACE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4002164"/>
              </p:ext>
            </p:extLst>
          </p:nvPr>
        </p:nvGraphicFramePr>
        <p:xfrm>
          <a:off x="690113" y="1624641"/>
          <a:ext cx="7534990" cy="313762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915853">
                  <a:extLst>
                    <a:ext uri="{9D8B030D-6E8A-4147-A177-3AD203B41FA5}">
                      <a16:colId xmlns:a16="http://schemas.microsoft.com/office/drawing/2014/main" val="1944766822"/>
                    </a:ext>
                  </a:extLst>
                </a:gridCol>
                <a:gridCol w="2619137">
                  <a:extLst>
                    <a:ext uri="{9D8B030D-6E8A-4147-A177-3AD203B41FA5}">
                      <a16:colId xmlns:a16="http://schemas.microsoft.com/office/drawing/2014/main" val="1877420701"/>
                    </a:ext>
                  </a:extLst>
                </a:gridCol>
              </a:tblGrid>
              <a:tr h="448232">
                <a:tc>
                  <a:txBody>
                    <a:bodyPr/>
                    <a:lstStyle/>
                    <a:p>
                      <a:r>
                        <a:rPr lang="en-GB" dirty="0"/>
                        <a:t>STATIONS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INDEX </a:t>
                      </a:r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262578"/>
                  </a:ext>
                </a:extLst>
              </a:tr>
              <a:tr h="448232">
                <a:tc>
                  <a:txBody>
                    <a:bodyPr/>
                    <a:lstStyle/>
                    <a:p>
                      <a:r>
                        <a:rPr lang="en-GB" spc="600" dirty="0"/>
                        <a:t>Liverpool Central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262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93509"/>
                  </a:ext>
                </a:extLst>
              </a:tr>
              <a:tr h="448232">
                <a:tc>
                  <a:txBody>
                    <a:bodyPr/>
                    <a:lstStyle/>
                    <a:p>
                      <a:r>
                        <a:rPr lang="en-GB" spc="600" dirty="0"/>
                        <a:t>Nottingham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029768"/>
                  </a:ext>
                </a:extLst>
              </a:tr>
              <a:tr h="448232">
                <a:tc>
                  <a:txBody>
                    <a:bodyPr/>
                    <a:lstStyle/>
                    <a:p>
                      <a:r>
                        <a:rPr lang="en-GB" spc="600" dirty="0"/>
                        <a:t>Liverpool Lime Street </a:t>
                      </a:r>
                      <a:endParaRPr lang="en-GB" spc="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127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93721"/>
                  </a:ext>
                </a:extLst>
              </a:tr>
              <a:tr h="448232">
                <a:tc>
                  <a:txBody>
                    <a:bodyPr/>
                    <a:lstStyle/>
                    <a:p>
                      <a:r>
                        <a:rPr lang="en-GB" spc="600" dirty="0"/>
                        <a:t>Birmingham Moor Street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603609"/>
                  </a:ext>
                </a:extLst>
              </a:tr>
              <a:tr h="448232">
                <a:tc>
                  <a:txBody>
                    <a:bodyPr/>
                    <a:lstStyle/>
                    <a:p>
                      <a:r>
                        <a:rPr lang="en-GB" spc="600" dirty="0"/>
                        <a:t>Brighton </a:t>
                      </a:r>
                      <a:endParaRPr lang="en-GB" spc="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296347"/>
                  </a:ext>
                </a:extLst>
              </a:tr>
              <a:tr h="448232">
                <a:tc>
                  <a:txBody>
                    <a:bodyPr/>
                    <a:lstStyle/>
                    <a:p>
                      <a:r>
                        <a:rPr lang="en-GB" spc="600" dirty="0"/>
                        <a:t>Cambridge </a:t>
                      </a:r>
                      <a:endParaRPr lang="en-GB" spc="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669420"/>
                  </a:ext>
                </a:extLst>
              </a:tr>
            </a:tbl>
          </a:graphicData>
        </a:graphic>
      </p:graphicFrame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E7DFD6CE-38B3-4B74-8952-5083076F1A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/>
          <a:lstStyle/>
          <a:p>
            <a:r>
              <a:rPr lang="en-GB"/>
              <a:t>Source: YouGov Profiles 2021: Target audience are those with children living at home where the youngest is 0-6 years or the person has children living at home who are 7 years or older vs Nat Rep </a:t>
            </a:r>
            <a:endParaRPr lang="en-GB">
              <a:solidFill>
                <a:srgbClr val="FF0000"/>
              </a:solidFill>
            </a:endParaRPr>
          </a:p>
        </p:txBody>
      </p:sp>
      <p:pic>
        <p:nvPicPr>
          <p:cNvPr id="6" name="Picture Placeholder 5" descr="A train station with trains&#10;&#10;Description automatically generated with medium confidence">
            <a:extLst>
              <a:ext uri="{FF2B5EF4-FFF2-40B4-BE49-F238E27FC236}">
                <a16:creationId xmlns:a16="http://schemas.microsoft.com/office/drawing/2014/main" id="{344B4D27-11A7-4675-8296-4B2E373D919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64" r="50000"/>
          <a:stretch/>
        </p:blipFill>
        <p:spPr>
          <a:xfrm>
            <a:off x="8796338" y="0"/>
            <a:ext cx="3395661" cy="6858000"/>
          </a:xfrm>
        </p:spPr>
      </p:pic>
    </p:spTree>
    <p:extLst>
      <p:ext uri="{BB962C8B-B14F-4D97-AF65-F5344CB8AC3E}">
        <p14:creationId xmlns:p14="http://schemas.microsoft.com/office/powerpoint/2010/main" val="2048347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indoor, wall, colorful, yellow&#10;&#10;Description automatically generated">
            <a:extLst>
              <a:ext uri="{FF2B5EF4-FFF2-40B4-BE49-F238E27FC236}">
                <a16:creationId xmlns:a16="http://schemas.microsoft.com/office/drawing/2014/main" id="{70351EF8-6B32-4664-96DF-905D7A8F0B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DF276F1-55C9-4CB2-95A0-53A23B65132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7" name="Picture 2" descr="Image result for jcdecaux logo 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11" y="545421"/>
            <a:ext cx="1264104" cy="48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C57D5CE7-6A44-4E78-BC01-B01BD0FA1A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/>
              <a:t>HALF-TERM</a:t>
            </a:r>
            <a:br>
              <a:rPr lang="en-GB" b="1" dirty="0"/>
            </a:br>
            <a:r>
              <a:rPr lang="en-GB" sz="2000" dirty="0"/>
              <a:t>14</a:t>
            </a:r>
            <a:r>
              <a:rPr lang="en-GB" sz="2000" baseline="30000" dirty="0"/>
              <a:t>th</a:t>
            </a:r>
            <a:r>
              <a:rPr lang="en-GB" sz="2000" dirty="0"/>
              <a:t> – 18</a:t>
            </a:r>
            <a:r>
              <a:rPr lang="en-GB" sz="2000" baseline="30000" dirty="0"/>
              <a:t>th</a:t>
            </a:r>
            <a:r>
              <a:rPr lang="en-GB" sz="2000" dirty="0"/>
              <a:t> February 2022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605148733"/>
      </p:ext>
    </p:extLst>
  </p:cSld>
  <p:clrMapOvr>
    <a:masterClrMapping/>
  </p:clrMapOvr>
</p:sld>
</file>

<file path=ppt/theme/theme1.xml><?xml version="1.0" encoding="utf-8"?>
<a:theme xmlns:a="http://schemas.openxmlformats.org/drawingml/2006/main" name="1 - JCDecaux">
  <a:themeElements>
    <a:clrScheme name="JCDecaux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CDecaux" id="{925B5E1F-472B-2D42-B64A-9415EDD50F70}" vid="{6A824A86-3166-0C4E-A97C-94AB443E4DCB}"/>
    </a:ext>
  </a:extLst>
</a:theme>
</file>

<file path=ppt/theme/theme2.xml><?xml version="1.0" encoding="utf-8"?>
<a:theme xmlns:a="http://schemas.openxmlformats.org/drawingml/2006/main" name="3_JCDecaux_Theme_2018">
  <a:themeElements>
    <a:clrScheme name="JCD_TEMPLATE_201819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DDBC98901D9F4C9DB6E6EC40CC2C1B" ma:contentTypeVersion="8" ma:contentTypeDescription="Create a new document." ma:contentTypeScope="" ma:versionID="eca451771521e380ea4aa785ff95bbe4">
  <xsd:schema xmlns:xsd="http://www.w3.org/2001/XMLSchema" xmlns:xs="http://www.w3.org/2001/XMLSchema" xmlns:p="http://schemas.microsoft.com/office/2006/metadata/properties" xmlns:ns2="346e40b5-83c8-4ce0-a044-4b2b877df6fa" xmlns:ns3="7aa58a9a-7717-4ad1-8e04-2edb3dcb4bd8" targetNamespace="http://schemas.microsoft.com/office/2006/metadata/properties" ma:root="true" ma:fieldsID="e2fea8a163be7e694cda2dd4383872b8" ns2:_="" ns3:_="">
    <xsd:import namespace="346e40b5-83c8-4ce0-a044-4b2b877df6fa"/>
    <xsd:import namespace="7aa58a9a-7717-4ad1-8e04-2edb3dcb4bd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6e40b5-83c8-4ce0-a044-4b2b877df6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a58a9a-7717-4ad1-8e04-2edb3dcb4bd8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C3C3531-7A47-4231-B50A-D3B637563F80}">
  <ds:schemaRefs>
    <ds:schemaRef ds:uri="346e40b5-83c8-4ce0-a044-4b2b877df6fa"/>
    <ds:schemaRef ds:uri="7aa58a9a-7717-4ad1-8e04-2edb3dcb4bd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F15364C-53B8-40BA-8C11-6D8457B32E7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0106CD2-E512-493C-BDF9-95D81750A551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888</Words>
  <Application>Microsoft Office PowerPoint</Application>
  <PresentationFormat>Widescreen</PresentationFormat>
  <Paragraphs>152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Century Gothic Regular</vt:lpstr>
      <vt:lpstr>1 - JCDecaux</vt:lpstr>
      <vt:lpstr>3_JCDecaux_Theme_2018</vt:lpstr>
      <vt:lpstr>HALF-TERM 14th – 18th February 2022</vt:lpstr>
      <vt:lpstr>SCHOOL’S OUT FOR HALF-TERM!</vt:lpstr>
      <vt:lpstr>MOST POPULAR ACTIVITIES TO DO WITH CHILDREN </vt:lpstr>
      <vt:lpstr>SNACKAHOLICS FAVOURITE SNACKS  </vt:lpstr>
      <vt:lpstr>ACTIONS AFTER SEEING OOH </vt:lpstr>
      <vt:lpstr>SHOP, SHOP, SHOP </vt:lpstr>
      <vt:lpstr>MALLS VISITED ONCE A MONTH  OR MORE </vt:lpstr>
      <vt:lpstr>MOVIE TIME! </vt:lpstr>
      <vt:lpstr>TOP 3 SUPERMARKETS</vt:lpstr>
      <vt:lpstr>COOKING HABITS </vt:lpstr>
      <vt:lpstr>MAIN UK STATIONS VISITED IN THE  LAST 12 MONTHS </vt:lpstr>
      <vt:lpstr>HALF-TERM 14th – 18th February 2022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SPRING IN OUR STEP  AUTOMOTIVE FOCUS</dc:title>
  <dc:creator>Hensey, Sinead</dc:creator>
  <cp:lastModifiedBy>Michael-Wilson, Hannah</cp:lastModifiedBy>
  <cp:revision>13</cp:revision>
  <dcterms:created xsi:type="dcterms:W3CDTF">2021-02-03T15:00:31Z</dcterms:created>
  <dcterms:modified xsi:type="dcterms:W3CDTF">2022-02-10T16:20:35Z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0x0101003FDDBC98901D9F4C9DB6E6EC40CC2C1B</vt:lpwstr>
  </property>
</Properties>
</file>