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4"/>
    <p:sldMasterId id="2147483817" r:id="rId5"/>
  </p:sldMasterIdLst>
  <p:notesMasterIdLst>
    <p:notesMasterId r:id="rId13"/>
  </p:notesMasterIdLst>
  <p:sldIdLst>
    <p:sldId id="435" r:id="rId6"/>
    <p:sldId id="2144445187" r:id="rId7"/>
    <p:sldId id="2144445198" r:id="rId8"/>
    <p:sldId id="2144445196" r:id="rId9"/>
    <p:sldId id="2144445199" r:id="rId10"/>
    <p:sldId id="2144445200" r:id="rId11"/>
    <p:sldId id="214444520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2098D1-F5B6-4239-973D-08BA06C1D7D9}" v="34" dt="2021-06-22T10:51:19.0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645" autoAdjust="0"/>
  </p:normalViewPr>
  <p:slideViewPr>
    <p:cSldViewPr snapToGrid="0">
      <p:cViewPr>
        <p:scale>
          <a:sx n="70" d="100"/>
          <a:sy n="70" d="100"/>
        </p:scale>
        <p:origin x="1488" y="6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nead Hensey" userId="a74dfdf8-919f-4120-945b-985ae32d66fc" providerId="ADAL" clId="{2E2098D1-F5B6-4239-973D-08BA06C1D7D9}"/>
    <pc:docChg chg="undo custSel addSld delSld modSld sldOrd delMainMaster">
      <pc:chgData name="Sinead Hensey" userId="a74dfdf8-919f-4120-945b-985ae32d66fc" providerId="ADAL" clId="{2E2098D1-F5B6-4239-973D-08BA06C1D7D9}" dt="2021-06-22T10:52:35.273" v="1671" actId="18131"/>
      <pc:docMkLst>
        <pc:docMk/>
      </pc:docMkLst>
      <pc:sldChg chg="addSp delSp modSp mod">
        <pc:chgData name="Sinead Hensey" userId="a74dfdf8-919f-4120-945b-985ae32d66fc" providerId="ADAL" clId="{2E2098D1-F5B6-4239-973D-08BA06C1D7D9}" dt="2021-06-22T10:51:43.322" v="1666" actId="14100"/>
        <pc:sldMkLst>
          <pc:docMk/>
          <pc:sldMk cId="2685822711" sldId="435"/>
        </pc:sldMkLst>
        <pc:spChg chg="mod">
          <ac:chgData name="Sinead Hensey" userId="a74dfdf8-919f-4120-945b-985ae32d66fc" providerId="ADAL" clId="{2E2098D1-F5B6-4239-973D-08BA06C1D7D9}" dt="2021-06-22T10:51:43.322" v="1666" actId="14100"/>
          <ac:spMkLst>
            <pc:docMk/>
            <pc:sldMk cId="2685822711" sldId="435"/>
            <ac:spMk id="2" creationId="{6D68D2C7-6F20-457D-A28D-56CD20A77C68}"/>
          </ac:spMkLst>
        </pc:spChg>
        <pc:picChg chg="del">
          <ac:chgData name="Sinead Hensey" userId="a74dfdf8-919f-4120-945b-985ae32d66fc" providerId="ADAL" clId="{2E2098D1-F5B6-4239-973D-08BA06C1D7D9}" dt="2021-06-22T10:51:39.799" v="1665" actId="478"/>
          <ac:picMkLst>
            <pc:docMk/>
            <pc:sldMk cId="2685822711" sldId="435"/>
            <ac:picMk id="4" creationId="{FD8B8265-5E88-4843-BAF1-DCE94D9B1D37}"/>
          </ac:picMkLst>
        </pc:picChg>
        <pc:picChg chg="add mod ord modCrop">
          <ac:chgData name="Sinead Hensey" userId="a74dfdf8-919f-4120-945b-985ae32d66fc" providerId="ADAL" clId="{2E2098D1-F5B6-4239-973D-08BA06C1D7D9}" dt="2021-06-22T10:51:37.863" v="1664" actId="167"/>
          <ac:picMkLst>
            <pc:docMk/>
            <pc:sldMk cId="2685822711" sldId="435"/>
            <ac:picMk id="7" creationId="{E5B0781B-51CD-453B-8221-44A1889B8749}"/>
          </ac:picMkLst>
        </pc:picChg>
      </pc:sldChg>
      <pc:sldChg chg="del">
        <pc:chgData name="Sinead Hensey" userId="a74dfdf8-919f-4120-945b-985ae32d66fc" providerId="ADAL" clId="{2E2098D1-F5B6-4239-973D-08BA06C1D7D9}" dt="2021-06-22T10:50:23.144" v="1659" actId="47"/>
        <pc:sldMkLst>
          <pc:docMk/>
          <pc:sldMk cId="2762134135" sldId="729"/>
        </pc:sldMkLst>
      </pc:sldChg>
      <pc:sldChg chg="addSp delSp modSp mod ord">
        <pc:chgData name="Sinead Hensey" userId="a74dfdf8-919f-4120-945b-985ae32d66fc" providerId="ADAL" clId="{2E2098D1-F5B6-4239-973D-08BA06C1D7D9}" dt="2021-06-22T10:33:19.887" v="1306" actId="20577"/>
        <pc:sldMkLst>
          <pc:docMk/>
          <pc:sldMk cId="2349032661" sldId="2144445187"/>
        </pc:sldMkLst>
        <pc:spChg chg="add del mod">
          <ac:chgData name="Sinead Hensey" userId="a74dfdf8-919f-4120-945b-985ae32d66fc" providerId="ADAL" clId="{2E2098D1-F5B6-4239-973D-08BA06C1D7D9}" dt="2021-06-22T10:26:30.664" v="1247"/>
          <ac:spMkLst>
            <pc:docMk/>
            <pc:sldMk cId="2349032661" sldId="2144445187"/>
            <ac:spMk id="3" creationId="{687D8245-0038-46C1-8F42-B8C49EFD49DA}"/>
          </ac:spMkLst>
        </pc:spChg>
        <pc:spChg chg="mod">
          <ac:chgData name="Sinead Hensey" userId="a74dfdf8-919f-4120-945b-985ae32d66fc" providerId="ADAL" clId="{2E2098D1-F5B6-4239-973D-08BA06C1D7D9}" dt="2021-06-22T10:33:19.887" v="1306" actId="20577"/>
          <ac:spMkLst>
            <pc:docMk/>
            <pc:sldMk cId="2349032661" sldId="2144445187"/>
            <ac:spMk id="9" creationId="{1E7366E1-EA8F-474C-8617-D26DAAF79E1A}"/>
          </ac:spMkLst>
        </pc:spChg>
        <pc:spChg chg="mod">
          <ac:chgData name="Sinead Hensey" userId="a74dfdf8-919f-4120-945b-985ae32d66fc" providerId="ADAL" clId="{2E2098D1-F5B6-4239-973D-08BA06C1D7D9}" dt="2021-06-22T10:27:03.349" v="1258" actId="20577"/>
          <ac:spMkLst>
            <pc:docMk/>
            <pc:sldMk cId="2349032661" sldId="2144445187"/>
            <ac:spMk id="10" creationId="{E5B252A7-D746-4A0A-9F99-DD1D2443C1CD}"/>
          </ac:spMkLst>
        </pc:spChg>
        <pc:spChg chg="mod">
          <ac:chgData name="Sinead Hensey" userId="a74dfdf8-919f-4120-945b-985ae32d66fc" providerId="ADAL" clId="{2E2098D1-F5B6-4239-973D-08BA06C1D7D9}" dt="2021-06-22T10:20:13.463" v="1113" actId="20577"/>
          <ac:spMkLst>
            <pc:docMk/>
            <pc:sldMk cId="2349032661" sldId="2144445187"/>
            <ac:spMk id="11" creationId="{50751A5F-EF12-4FFC-ABC3-EF22AAEBDDD6}"/>
          </ac:spMkLst>
        </pc:spChg>
        <pc:picChg chg="del">
          <ac:chgData name="Sinead Hensey" userId="a74dfdf8-919f-4120-945b-985ae32d66fc" providerId="ADAL" clId="{2E2098D1-F5B6-4239-973D-08BA06C1D7D9}" dt="2021-06-22T08:53:15.407" v="2" actId="478"/>
          <ac:picMkLst>
            <pc:docMk/>
            <pc:sldMk cId="2349032661" sldId="2144445187"/>
            <ac:picMk id="4" creationId="{9F5CE076-AC4A-4655-ADC4-49F6F874F03B}"/>
          </ac:picMkLst>
        </pc:picChg>
        <pc:picChg chg="add mod modCrop">
          <ac:chgData name="Sinead Hensey" userId="a74dfdf8-919f-4120-945b-985ae32d66fc" providerId="ADAL" clId="{2E2098D1-F5B6-4239-973D-08BA06C1D7D9}" dt="2021-06-22T10:26:35.221" v="1248" actId="18131"/>
          <ac:picMkLst>
            <pc:docMk/>
            <pc:sldMk cId="2349032661" sldId="2144445187"/>
            <ac:picMk id="7" creationId="{65E0F394-D678-4D82-AD52-26C406C16DCE}"/>
          </ac:picMkLst>
        </pc:picChg>
      </pc:sldChg>
      <pc:sldChg chg="del">
        <pc:chgData name="Sinead Hensey" userId="a74dfdf8-919f-4120-945b-985ae32d66fc" providerId="ADAL" clId="{2E2098D1-F5B6-4239-973D-08BA06C1D7D9}" dt="2021-06-22T10:50:21.664" v="1658" actId="47"/>
        <pc:sldMkLst>
          <pc:docMk/>
          <pc:sldMk cId="1267652033" sldId="2144445195"/>
        </pc:sldMkLst>
      </pc:sldChg>
      <pc:sldChg chg="addSp delSp modSp mod ord modNotesTx">
        <pc:chgData name="Sinead Hensey" userId="a74dfdf8-919f-4120-945b-985ae32d66fc" providerId="ADAL" clId="{2E2098D1-F5B6-4239-973D-08BA06C1D7D9}" dt="2021-06-22T09:59:28.942" v="754" actId="18131"/>
        <pc:sldMkLst>
          <pc:docMk/>
          <pc:sldMk cId="3910040677" sldId="2144445196"/>
        </pc:sldMkLst>
        <pc:spChg chg="add del mod">
          <ac:chgData name="Sinead Hensey" userId="a74dfdf8-919f-4120-945b-985ae32d66fc" providerId="ADAL" clId="{2E2098D1-F5B6-4239-973D-08BA06C1D7D9}" dt="2021-06-22T09:55:53.666" v="744"/>
          <ac:spMkLst>
            <pc:docMk/>
            <pc:sldMk cId="3910040677" sldId="2144445196"/>
            <ac:spMk id="3" creationId="{B2802789-10EA-4328-B0BE-3A5CE31F1A54}"/>
          </ac:spMkLst>
        </pc:spChg>
        <pc:spChg chg="add del mod">
          <ac:chgData name="Sinead Hensey" userId="a74dfdf8-919f-4120-945b-985ae32d66fc" providerId="ADAL" clId="{2E2098D1-F5B6-4239-973D-08BA06C1D7D9}" dt="2021-06-22T09:58:28.311" v="749"/>
          <ac:spMkLst>
            <pc:docMk/>
            <pc:sldMk cId="3910040677" sldId="2144445196"/>
            <ac:spMk id="5" creationId="{86912376-FB27-4AE9-9242-DDA5B055CD6F}"/>
          </ac:spMkLst>
        </pc:spChg>
        <pc:spChg chg="mod">
          <ac:chgData name="Sinead Hensey" userId="a74dfdf8-919f-4120-945b-985ae32d66fc" providerId="ADAL" clId="{2E2098D1-F5B6-4239-973D-08BA06C1D7D9}" dt="2021-06-22T09:51:18.203" v="580" actId="20577"/>
          <ac:spMkLst>
            <pc:docMk/>
            <pc:sldMk cId="3910040677" sldId="2144445196"/>
            <ac:spMk id="6" creationId="{672CDCF4-ABE7-4EDC-A089-20FC67E0B13E}"/>
          </ac:spMkLst>
        </pc:spChg>
        <pc:spChg chg="mod">
          <ac:chgData name="Sinead Hensey" userId="a74dfdf8-919f-4120-945b-985ae32d66fc" providerId="ADAL" clId="{2E2098D1-F5B6-4239-973D-08BA06C1D7D9}" dt="2021-06-22T09:54:24.811" v="713" actId="20577"/>
          <ac:spMkLst>
            <pc:docMk/>
            <pc:sldMk cId="3910040677" sldId="2144445196"/>
            <ac:spMk id="8" creationId="{CD1A0DC7-8D5B-4C33-8C17-6F0DF27F17E7}"/>
          </ac:spMkLst>
        </pc:spChg>
        <pc:spChg chg="add del mod">
          <ac:chgData name="Sinead Hensey" userId="a74dfdf8-919f-4120-945b-985ae32d66fc" providerId="ADAL" clId="{2E2098D1-F5B6-4239-973D-08BA06C1D7D9}" dt="2021-06-22T09:57:22.192" v="747"/>
          <ac:spMkLst>
            <pc:docMk/>
            <pc:sldMk cId="3910040677" sldId="2144445196"/>
            <ac:spMk id="9" creationId="{8B4F1874-AC4A-4DC0-BB31-1EF8E84E9FD0}"/>
          </ac:spMkLst>
        </pc:spChg>
        <pc:spChg chg="add del mod">
          <ac:chgData name="Sinead Hensey" userId="a74dfdf8-919f-4120-945b-985ae32d66fc" providerId="ADAL" clId="{2E2098D1-F5B6-4239-973D-08BA06C1D7D9}" dt="2021-06-22T09:58:38.710" v="751"/>
          <ac:spMkLst>
            <pc:docMk/>
            <pc:sldMk cId="3910040677" sldId="2144445196"/>
            <ac:spMk id="21" creationId="{DD98DB79-D579-4C01-B107-6C4ADF977285}"/>
          </ac:spMkLst>
        </pc:spChg>
        <pc:spChg chg="add del mod">
          <ac:chgData name="Sinead Hensey" userId="a74dfdf8-919f-4120-945b-985ae32d66fc" providerId="ADAL" clId="{2E2098D1-F5B6-4239-973D-08BA06C1D7D9}" dt="2021-06-22T09:59:23.422" v="753"/>
          <ac:spMkLst>
            <pc:docMk/>
            <pc:sldMk cId="3910040677" sldId="2144445196"/>
            <ac:spMk id="25" creationId="{C1FD9F2F-935B-4000-A07C-D8A41D8C3A9E}"/>
          </ac:spMkLst>
        </pc:spChg>
        <pc:graphicFrameChg chg="mod modGraphic">
          <ac:chgData name="Sinead Hensey" userId="a74dfdf8-919f-4120-945b-985ae32d66fc" providerId="ADAL" clId="{2E2098D1-F5B6-4239-973D-08BA06C1D7D9}" dt="2021-06-22T09:53:50.091" v="703" actId="20577"/>
          <ac:graphicFrameMkLst>
            <pc:docMk/>
            <pc:sldMk cId="3910040677" sldId="2144445196"/>
            <ac:graphicFrameMk id="12" creationId="{DFAA593E-FAF4-4B23-ABDD-CC5C2C741EA5}"/>
          </ac:graphicFrameMkLst>
        </pc:graphicFrameChg>
        <pc:picChg chg="add mod">
          <ac:chgData name="Sinead Hensey" userId="a74dfdf8-919f-4120-945b-985ae32d66fc" providerId="ADAL" clId="{2E2098D1-F5B6-4239-973D-08BA06C1D7D9}" dt="2021-06-22T09:55:56.571" v="746" actId="962"/>
          <ac:picMkLst>
            <pc:docMk/>
            <pc:sldMk cId="3910040677" sldId="2144445196"/>
            <ac:picMk id="11" creationId="{95A37259-A557-4700-9398-A87262500B6B}"/>
          </ac:picMkLst>
        </pc:picChg>
        <pc:picChg chg="add mod">
          <ac:chgData name="Sinead Hensey" userId="a74dfdf8-919f-4120-945b-985ae32d66fc" providerId="ADAL" clId="{2E2098D1-F5B6-4239-973D-08BA06C1D7D9}" dt="2021-06-22T09:57:24.977" v="748" actId="27614"/>
          <ac:picMkLst>
            <pc:docMk/>
            <pc:sldMk cId="3910040677" sldId="2144445196"/>
            <ac:picMk id="14" creationId="{A4ED46DA-9EAE-4749-A01A-2323A7EDC6EB}"/>
          </ac:picMkLst>
        </pc:picChg>
        <pc:picChg chg="del">
          <ac:chgData name="Sinead Hensey" userId="a74dfdf8-919f-4120-945b-985ae32d66fc" providerId="ADAL" clId="{2E2098D1-F5B6-4239-973D-08BA06C1D7D9}" dt="2021-06-22T09:55:10.511" v="741" actId="478"/>
          <ac:picMkLst>
            <pc:docMk/>
            <pc:sldMk cId="3910040677" sldId="2144445196"/>
            <ac:picMk id="15" creationId="{A6BC6538-80CA-4157-8896-37EA077B4042}"/>
          </ac:picMkLst>
        </pc:picChg>
        <pc:picChg chg="del">
          <ac:chgData name="Sinead Hensey" userId="a74dfdf8-919f-4120-945b-985ae32d66fc" providerId="ADAL" clId="{2E2098D1-F5B6-4239-973D-08BA06C1D7D9}" dt="2021-06-22T09:55:12.222" v="743" actId="478"/>
          <ac:picMkLst>
            <pc:docMk/>
            <pc:sldMk cId="3910040677" sldId="2144445196"/>
            <ac:picMk id="17" creationId="{6097220C-DE86-476E-A833-211643AF895F}"/>
          </ac:picMkLst>
        </pc:picChg>
        <pc:picChg chg="add del mod">
          <ac:chgData name="Sinead Hensey" userId="a74dfdf8-919f-4120-945b-985ae32d66fc" providerId="ADAL" clId="{2E2098D1-F5B6-4239-973D-08BA06C1D7D9}" dt="2021-06-22T09:58:31.185" v="750" actId="478"/>
          <ac:picMkLst>
            <pc:docMk/>
            <pc:sldMk cId="3910040677" sldId="2144445196"/>
            <ac:picMk id="18" creationId="{AB6F2155-437F-4180-BFF5-20CAB2D34091}"/>
          </ac:picMkLst>
        </pc:picChg>
        <pc:picChg chg="del">
          <ac:chgData name="Sinead Hensey" userId="a74dfdf8-919f-4120-945b-985ae32d66fc" providerId="ADAL" clId="{2E2098D1-F5B6-4239-973D-08BA06C1D7D9}" dt="2021-06-22T09:55:11.375" v="742" actId="478"/>
          <ac:picMkLst>
            <pc:docMk/>
            <pc:sldMk cId="3910040677" sldId="2144445196"/>
            <ac:picMk id="19" creationId="{4AF69852-A6C3-4D19-A185-77E419CD86B0}"/>
          </ac:picMkLst>
        </pc:picChg>
        <pc:picChg chg="add del mod">
          <ac:chgData name="Sinead Hensey" userId="a74dfdf8-919f-4120-945b-985ae32d66fc" providerId="ADAL" clId="{2E2098D1-F5B6-4239-973D-08BA06C1D7D9}" dt="2021-06-22T09:58:41.264" v="752" actId="478"/>
          <ac:picMkLst>
            <pc:docMk/>
            <pc:sldMk cId="3910040677" sldId="2144445196"/>
            <ac:picMk id="23" creationId="{90FD1712-06D3-43F8-B487-1AFB2621000E}"/>
          </ac:picMkLst>
        </pc:picChg>
        <pc:picChg chg="add mod modCrop">
          <ac:chgData name="Sinead Hensey" userId="a74dfdf8-919f-4120-945b-985ae32d66fc" providerId="ADAL" clId="{2E2098D1-F5B6-4239-973D-08BA06C1D7D9}" dt="2021-06-22T09:59:28.942" v="754" actId="18131"/>
          <ac:picMkLst>
            <pc:docMk/>
            <pc:sldMk cId="3910040677" sldId="2144445196"/>
            <ac:picMk id="27" creationId="{77FAB9A0-2751-4840-A9DA-A50EDA45D177}"/>
          </ac:picMkLst>
        </pc:picChg>
      </pc:sldChg>
      <pc:sldChg chg="del">
        <pc:chgData name="Sinead Hensey" userId="a74dfdf8-919f-4120-945b-985ae32d66fc" providerId="ADAL" clId="{2E2098D1-F5B6-4239-973D-08BA06C1D7D9}" dt="2021-06-22T10:51:52.613" v="1670" actId="47"/>
        <pc:sldMkLst>
          <pc:docMk/>
          <pc:sldMk cId="2838647801" sldId="2144445197"/>
        </pc:sldMkLst>
      </pc:sldChg>
      <pc:sldChg chg="addSp delSp modSp mod ord">
        <pc:chgData name="Sinead Hensey" userId="a74dfdf8-919f-4120-945b-985ae32d66fc" providerId="ADAL" clId="{2E2098D1-F5B6-4239-973D-08BA06C1D7D9}" dt="2021-06-22T10:25:47.982" v="1246" actId="20577"/>
        <pc:sldMkLst>
          <pc:docMk/>
          <pc:sldMk cId="3003473535" sldId="2144445198"/>
        </pc:sldMkLst>
        <pc:spChg chg="mod">
          <ac:chgData name="Sinead Hensey" userId="a74dfdf8-919f-4120-945b-985ae32d66fc" providerId="ADAL" clId="{2E2098D1-F5B6-4239-973D-08BA06C1D7D9}" dt="2021-06-22T10:13:44.773" v="956" actId="20577"/>
          <ac:spMkLst>
            <pc:docMk/>
            <pc:sldMk cId="3003473535" sldId="2144445198"/>
            <ac:spMk id="3" creationId="{BD65C6E7-83CB-4FE9-8E3D-CB0A98632234}"/>
          </ac:spMkLst>
        </pc:spChg>
        <pc:spChg chg="mod">
          <ac:chgData name="Sinead Hensey" userId="a74dfdf8-919f-4120-945b-985ae32d66fc" providerId="ADAL" clId="{2E2098D1-F5B6-4239-973D-08BA06C1D7D9}" dt="2021-06-22T10:25:47.982" v="1246" actId="20577"/>
          <ac:spMkLst>
            <pc:docMk/>
            <pc:sldMk cId="3003473535" sldId="2144445198"/>
            <ac:spMk id="4" creationId="{26FDFAC9-0B12-40A4-A486-E477D94CE094}"/>
          </ac:spMkLst>
        </pc:spChg>
        <pc:spChg chg="mod">
          <ac:chgData name="Sinead Hensey" userId="a74dfdf8-919f-4120-945b-985ae32d66fc" providerId="ADAL" clId="{2E2098D1-F5B6-4239-973D-08BA06C1D7D9}" dt="2021-06-22T09:43:55.972" v="504" actId="20577"/>
          <ac:spMkLst>
            <pc:docMk/>
            <pc:sldMk cId="3003473535" sldId="2144445198"/>
            <ac:spMk id="5" creationId="{06AEC7FA-3370-4A36-886E-C9336D3563DA}"/>
          </ac:spMkLst>
        </pc:spChg>
        <pc:spChg chg="add del mod">
          <ac:chgData name="Sinead Hensey" userId="a74dfdf8-919f-4120-945b-985ae32d66fc" providerId="ADAL" clId="{2E2098D1-F5B6-4239-973D-08BA06C1D7D9}" dt="2021-06-22T10:19:11.519" v="1012"/>
          <ac:spMkLst>
            <pc:docMk/>
            <pc:sldMk cId="3003473535" sldId="2144445198"/>
            <ac:spMk id="6" creationId="{631A0F45-B084-44BD-B57E-E17AD68CE3DB}"/>
          </ac:spMkLst>
        </pc:spChg>
        <pc:spChg chg="add del mod">
          <ac:chgData name="Sinead Hensey" userId="a74dfdf8-919f-4120-945b-985ae32d66fc" providerId="ADAL" clId="{2E2098D1-F5B6-4239-973D-08BA06C1D7D9}" dt="2021-06-22T10:25:12.489" v="1226"/>
          <ac:spMkLst>
            <pc:docMk/>
            <pc:sldMk cId="3003473535" sldId="2144445198"/>
            <ac:spMk id="11" creationId="{6FCEC0A7-282C-443A-84A7-F71A6402CB91}"/>
          </ac:spMkLst>
        </pc:spChg>
        <pc:spChg chg="add del mod">
          <ac:chgData name="Sinead Hensey" userId="a74dfdf8-919f-4120-945b-985ae32d66fc" providerId="ADAL" clId="{2E2098D1-F5B6-4239-973D-08BA06C1D7D9}" dt="2021-06-22T10:25:20.137" v="1228"/>
          <ac:spMkLst>
            <pc:docMk/>
            <pc:sldMk cId="3003473535" sldId="2144445198"/>
            <ac:spMk id="15" creationId="{1980A7DB-67A1-4606-8ABA-C7B5E26C3757}"/>
          </ac:spMkLst>
        </pc:spChg>
        <pc:picChg chg="del">
          <ac:chgData name="Sinead Hensey" userId="a74dfdf8-919f-4120-945b-985ae32d66fc" providerId="ADAL" clId="{2E2098D1-F5B6-4239-973D-08BA06C1D7D9}" dt="2021-06-22T09:41:29.943" v="333" actId="478"/>
          <ac:picMkLst>
            <pc:docMk/>
            <pc:sldMk cId="3003473535" sldId="2144445198"/>
            <ac:picMk id="7" creationId="{7BC55543-87D7-4C74-9920-08BE0661AD71}"/>
          </ac:picMkLst>
        </pc:picChg>
        <pc:picChg chg="add del mod">
          <ac:chgData name="Sinead Hensey" userId="a74dfdf8-919f-4120-945b-985ae32d66fc" providerId="ADAL" clId="{2E2098D1-F5B6-4239-973D-08BA06C1D7D9}" dt="2021-06-22T10:25:02.161" v="1225" actId="478"/>
          <ac:picMkLst>
            <pc:docMk/>
            <pc:sldMk cId="3003473535" sldId="2144445198"/>
            <ac:picMk id="9" creationId="{8231DA56-F4C4-400B-A302-9C37BF2F17E3}"/>
          </ac:picMkLst>
        </pc:picChg>
        <pc:picChg chg="add del mod">
          <ac:chgData name="Sinead Hensey" userId="a74dfdf8-919f-4120-945b-985ae32d66fc" providerId="ADAL" clId="{2E2098D1-F5B6-4239-973D-08BA06C1D7D9}" dt="2021-06-22T10:25:13.726" v="1227" actId="478"/>
          <ac:picMkLst>
            <pc:docMk/>
            <pc:sldMk cId="3003473535" sldId="2144445198"/>
            <ac:picMk id="13" creationId="{EED2D4FC-C5E5-4D2B-9794-961CBDEA6656}"/>
          </ac:picMkLst>
        </pc:picChg>
        <pc:picChg chg="add mod modCrop">
          <ac:chgData name="Sinead Hensey" userId="a74dfdf8-919f-4120-945b-985ae32d66fc" providerId="ADAL" clId="{2E2098D1-F5B6-4239-973D-08BA06C1D7D9}" dt="2021-06-22T10:25:27.927" v="1229" actId="18131"/>
          <ac:picMkLst>
            <pc:docMk/>
            <pc:sldMk cId="3003473535" sldId="2144445198"/>
            <ac:picMk id="17" creationId="{8AF8D71F-2DC8-430F-ABC2-E17CD8BBF206}"/>
          </ac:picMkLst>
        </pc:picChg>
      </pc:sldChg>
      <pc:sldChg chg="addSp delSp modSp new mod">
        <pc:chgData name="Sinead Hensey" userId="a74dfdf8-919f-4120-945b-985ae32d66fc" providerId="ADAL" clId="{2E2098D1-F5B6-4239-973D-08BA06C1D7D9}" dt="2021-06-22T10:34:13.935" v="1353" actId="1076"/>
        <pc:sldMkLst>
          <pc:docMk/>
          <pc:sldMk cId="2521743355" sldId="2144445199"/>
        </pc:sldMkLst>
        <pc:spChg chg="del">
          <ac:chgData name="Sinead Hensey" userId="a74dfdf8-919f-4120-945b-985ae32d66fc" providerId="ADAL" clId="{2E2098D1-F5B6-4239-973D-08BA06C1D7D9}" dt="2021-06-22T09:54:44.300" v="715"/>
          <ac:spMkLst>
            <pc:docMk/>
            <pc:sldMk cId="2521743355" sldId="2144445199"/>
            <ac:spMk id="2" creationId="{5D8EBCE1-EA13-427E-9A97-CDBC2923F5AB}"/>
          </ac:spMkLst>
        </pc:spChg>
        <pc:spChg chg="del">
          <ac:chgData name="Sinead Hensey" userId="a74dfdf8-919f-4120-945b-985ae32d66fc" providerId="ADAL" clId="{2E2098D1-F5B6-4239-973D-08BA06C1D7D9}" dt="2021-06-22T09:54:44.300" v="715"/>
          <ac:spMkLst>
            <pc:docMk/>
            <pc:sldMk cId="2521743355" sldId="2144445199"/>
            <ac:spMk id="3" creationId="{B76ECCC5-A1BF-4CEE-BF13-9C66D22B4BE5}"/>
          </ac:spMkLst>
        </pc:spChg>
        <pc:spChg chg="del">
          <ac:chgData name="Sinead Hensey" userId="a74dfdf8-919f-4120-945b-985ae32d66fc" providerId="ADAL" clId="{2E2098D1-F5B6-4239-973D-08BA06C1D7D9}" dt="2021-06-22T09:54:44.300" v="715"/>
          <ac:spMkLst>
            <pc:docMk/>
            <pc:sldMk cId="2521743355" sldId="2144445199"/>
            <ac:spMk id="4" creationId="{918B6FBE-AA9F-414E-9C1C-1C7E5354AF5F}"/>
          </ac:spMkLst>
        </pc:spChg>
        <pc:spChg chg="del">
          <ac:chgData name="Sinead Hensey" userId="a74dfdf8-919f-4120-945b-985ae32d66fc" providerId="ADAL" clId="{2E2098D1-F5B6-4239-973D-08BA06C1D7D9}" dt="2021-06-22T09:54:44.300" v="715"/>
          <ac:spMkLst>
            <pc:docMk/>
            <pc:sldMk cId="2521743355" sldId="2144445199"/>
            <ac:spMk id="5" creationId="{7B48D70F-A88A-42F3-8D1C-035A6817745A}"/>
          </ac:spMkLst>
        </pc:spChg>
        <pc:spChg chg="del">
          <ac:chgData name="Sinead Hensey" userId="a74dfdf8-919f-4120-945b-985ae32d66fc" providerId="ADAL" clId="{2E2098D1-F5B6-4239-973D-08BA06C1D7D9}" dt="2021-06-22T09:54:44.300" v="715"/>
          <ac:spMkLst>
            <pc:docMk/>
            <pc:sldMk cId="2521743355" sldId="2144445199"/>
            <ac:spMk id="6" creationId="{207154D2-4FB3-483C-A578-6ABF9267D57C}"/>
          </ac:spMkLst>
        </pc:spChg>
        <pc:spChg chg="del">
          <ac:chgData name="Sinead Hensey" userId="a74dfdf8-919f-4120-945b-985ae32d66fc" providerId="ADAL" clId="{2E2098D1-F5B6-4239-973D-08BA06C1D7D9}" dt="2021-06-22T09:54:44.300" v="715"/>
          <ac:spMkLst>
            <pc:docMk/>
            <pc:sldMk cId="2521743355" sldId="2144445199"/>
            <ac:spMk id="7" creationId="{3784CE64-F6CD-488F-9B4C-D2DE8686D798}"/>
          </ac:spMkLst>
        </pc:spChg>
        <pc:spChg chg="add mod">
          <ac:chgData name="Sinead Hensey" userId="a74dfdf8-919f-4120-945b-985ae32d66fc" providerId="ADAL" clId="{2E2098D1-F5B6-4239-973D-08BA06C1D7D9}" dt="2021-06-22T10:34:05.197" v="1352" actId="207"/>
          <ac:spMkLst>
            <pc:docMk/>
            <pc:sldMk cId="2521743355" sldId="2144445199"/>
            <ac:spMk id="8" creationId="{38F90B1D-FFAF-49A7-B689-24A2B0E75E93}"/>
          </ac:spMkLst>
        </pc:spChg>
        <pc:spChg chg="add del mod">
          <ac:chgData name="Sinead Hensey" userId="a74dfdf8-919f-4120-945b-985ae32d66fc" providerId="ADAL" clId="{2E2098D1-F5B6-4239-973D-08BA06C1D7D9}" dt="2021-06-22T10:03:09.540" v="755"/>
          <ac:spMkLst>
            <pc:docMk/>
            <pc:sldMk cId="2521743355" sldId="2144445199"/>
            <ac:spMk id="9" creationId="{53CD2EF9-5B3D-4962-AA5C-CAB77908BF8E}"/>
          </ac:spMkLst>
        </pc:spChg>
        <pc:spChg chg="add del mod">
          <ac:chgData name="Sinead Hensey" userId="a74dfdf8-919f-4120-945b-985ae32d66fc" providerId="ADAL" clId="{2E2098D1-F5B6-4239-973D-08BA06C1D7D9}" dt="2021-06-22T10:03:09.540" v="755"/>
          <ac:spMkLst>
            <pc:docMk/>
            <pc:sldMk cId="2521743355" sldId="2144445199"/>
            <ac:spMk id="10" creationId="{7EA6B1A5-D5F3-4A5E-A4AE-718E32CBAF67}"/>
          </ac:spMkLst>
        </pc:spChg>
        <pc:spChg chg="add mod">
          <ac:chgData name="Sinead Hensey" userId="a74dfdf8-919f-4120-945b-985ae32d66fc" providerId="ADAL" clId="{2E2098D1-F5B6-4239-973D-08BA06C1D7D9}" dt="2021-06-22T10:14:18.327" v="1011" actId="20577"/>
          <ac:spMkLst>
            <pc:docMk/>
            <pc:sldMk cId="2521743355" sldId="2144445199"/>
            <ac:spMk id="11" creationId="{1D6FF45F-C122-4493-AC35-08E2C7D04D56}"/>
          </ac:spMkLst>
        </pc:spChg>
        <pc:spChg chg="add mod">
          <ac:chgData name="Sinead Hensey" userId="a74dfdf8-919f-4120-945b-985ae32d66fc" providerId="ADAL" clId="{2E2098D1-F5B6-4239-973D-08BA06C1D7D9}" dt="2021-06-22T10:34:13.935" v="1353" actId="1076"/>
          <ac:spMkLst>
            <pc:docMk/>
            <pc:sldMk cId="2521743355" sldId="2144445199"/>
            <ac:spMk id="12" creationId="{F2400C7B-90D0-4B1D-92E8-2B6E1DA36A27}"/>
          </ac:spMkLst>
        </pc:spChg>
        <pc:spChg chg="add mod">
          <ac:chgData name="Sinead Hensey" userId="a74dfdf8-919f-4120-945b-985ae32d66fc" providerId="ADAL" clId="{2E2098D1-F5B6-4239-973D-08BA06C1D7D9}" dt="2021-06-22T10:34:13.935" v="1353" actId="1076"/>
          <ac:spMkLst>
            <pc:docMk/>
            <pc:sldMk cId="2521743355" sldId="2144445199"/>
            <ac:spMk id="13" creationId="{A2D71BF0-DDC8-4D77-8091-1552937F84D3}"/>
          </ac:spMkLst>
        </pc:spChg>
        <pc:spChg chg="add mod">
          <ac:chgData name="Sinead Hensey" userId="a74dfdf8-919f-4120-945b-985ae32d66fc" providerId="ADAL" clId="{2E2098D1-F5B6-4239-973D-08BA06C1D7D9}" dt="2021-06-22T10:34:13.935" v="1353" actId="1076"/>
          <ac:spMkLst>
            <pc:docMk/>
            <pc:sldMk cId="2521743355" sldId="2144445199"/>
            <ac:spMk id="14" creationId="{495DFA37-43C9-4C9A-A6F3-041EC2F6C1BE}"/>
          </ac:spMkLst>
        </pc:spChg>
        <pc:spChg chg="add mod">
          <ac:chgData name="Sinead Hensey" userId="a74dfdf8-919f-4120-945b-985ae32d66fc" providerId="ADAL" clId="{2E2098D1-F5B6-4239-973D-08BA06C1D7D9}" dt="2021-06-22T10:08:08.522" v="895" actId="113"/>
          <ac:spMkLst>
            <pc:docMk/>
            <pc:sldMk cId="2521743355" sldId="2144445199"/>
            <ac:spMk id="17" creationId="{EA917353-BCB3-4884-8CB9-7ECCF71C7471}"/>
          </ac:spMkLst>
        </pc:spChg>
        <pc:spChg chg="add mod">
          <ac:chgData name="Sinead Hensey" userId="a74dfdf8-919f-4120-945b-985ae32d66fc" providerId="ADAL" clId="{2E2098D1-F5B6-4239-973D-08BA06C1D7D9}" dt="2021-06-22T10:08:08.522" v="895" actId="113"/>
          <ac:spMkLst>
            <pc:docMk/>
            <pc:sldMk cId="2521743355" sldId="2144445199"/>
            <ac:spMk id="20" creationId="{5F54C047-4150-4B95-A905-B85BAD5D2AC3}"/>
          </ac:spMkLst>
        </pc:spChg>
        <pc:spChg chg="add mod">
          <ac:chgData name="Sinead Hensey" userId="a74dfdf8-919f-4120-945b-985ae32d66fc" providerId="ADAL" clId="{2E2098D1-F5B6-4239-973D-08BA06C1D7D9}" dt="2021-06-22T10:08:08.522" v="895" actId="113"/>
          <ac:spMkLst>
            <pc:docMk/>
            <pc:sldMk cId="2521743355" sldId="2144445199"/>
            <ac:spMk id="23" creationId="{1F03C43E-C321-4355-BC52-940259F8D13E}"/>
          </ac:spMkLst>
        </pc:spChg>
        <pc:spChg chg="add mod">
          <ac:chgData name="Sinead Hensey" userId="a74dfdf8-919f-4120-945b-985ae32d66fc" providerId="ADAL" clId="{2E2098D1-F5B6-4239-973D-08BA06C1D7D9}" dt="2021-06-22T10:09:58.883" v="910" actId="20577"/>
          <ac:spMkLst>
            <pc:docMk/>
            <pc:sldMk cId="2521743355" sldId="2144445199"/>
            <ac:spMk id="28" creationId="{358CC358-0313-4946-9986-E0EF70514F03}"/>
          </ac:spMkLst>
        </pc:spChg>
        <pc:spChg chg="add mod">
          <ac:chgData name="Sinead Hensey" userId="a74dfdf8-919f-4120-945b-985ae32d66fc" providerId="ADAL" clId="{2E2098D1-F5B6-4239-973D-08BA06C1D7D9}" dt="2021-06-22T10:10:13.005" v="916" actId="1076"/>
          <ac:spMkLst>
            <pc:docMk/>
            <pc:sldMk cId="2521743355" sldId="2144445199"/>
            <ac:spMk id="29" creationId="{885A343F-F571-436F-BDFE-B8815D984BC3}"/>
          </ac:spMkLst>
        </pc:spChg>
        <pc:spChg chg="add mod">
          <ac:chgData name="Sinead Hensey" userId="a74dfdf8-919f-4120-945b-985ae32d66fc" providerId="ADAL" clId="{2E2098D1-F5B6-4239-973D-08BA06C1D7D9}" dt="2021-06-22T10:13:17.665" v="945" actId="20577"/>
          <ac:spMkLst>
            <pc:docMk/>
            <pc:sldMk cId="2521743355" sldId="2144445199"/>
            <ac:spMk id="36" creationId="{82905185-2740-4DEE-B6D5-BD8CDECB7BB2}"/>
          </ac:spMkLst>
        </pc:spChg>
        <pc:spChg chg="add mod">
          <ac:chgData name="Sinead Hensey" userId="a74dfdf8-919f-4120-945b-985ae32d66fc" providerId="ADAL" clId="{2E2098D1-F5B6-4239-973D-08BA06C1D7D9}" dt="2021-06-22T10:13:22.308" v="947" actId="20577"/>
          <ac:spMkLst>
            <pc:docMk/>
            <pc:sldMk cId="2521743355" sldId="2144445199"/>
            <ac:spMk id="37" creationId="{09380F36-6934-4FDA-AE6B-6EE87015E8AA}"/>
          </ac:spMkLst>
        </pc:spChg>
        <pc:spChg chg="add mod">
          <ac:chgData name="Sinead Hensey" userId="a74dfdf8-919f-4120-945b-985ae32d66fc" providerId="ADAL" clId="{2E2098D1-F5B6-4239-973D-08BA06C1D7D9}" dt="2021-06-22T10:13:24.949" v="949" actId="20577"/>
          <ac:spMkLst>
            <pc:docMk/>
            <pc:sldMk cId="2521743355" sldId="2144445199"/>
            <ac:spMk id="38" creationId="{6E6DFAF0-47E5-468E-A52B-EE5AE081BB51}"/>
          </ac:spMkLst>
        </pc:spChg>
        <pc:picChg chg="add mod">
          <ac:chgData name="Sinead Hensey" userId="a74dfdf8-919f-4120-945b-985ae32d66fc" providerId="ADAL" clId="{2E2098D1-F5B6-4239-973D-08BA06C1D7D9}" dt="2021-06-22T10:05:17.414" v="864" actId="1076"/>
          <ac:picMkLst>
            <pc:docMk/>
            <pc:sldMk cId="2521743355" sldId="2144445199"/>
            <ac:picMk id="16" creationId="{3D77B7F1-E9F0-4C2F-9720-88FC60C7A88F}"/>
          </ac:picMkLst>
        </pc:picChg>
        <pc:picChg chg="add mod">
          <ac:chgData name="Sinead Hensey" userId="a74dfdf8-919f-4120-945b-985ae32d66fc" providerId="ADAL" clId="{2E2098D1-F5B6-4239-973D-08BA06C1D7D9}" dt="2021-06-22T10:06:40.306" v="880" actId="962"/>
          <ac:picMkLst>
            <pc:docMk/>
            <pc:sldMk cId="2521743355" sldId="2144445199"/>
            <ac:picMk id="19" creationId="{31591F6C-C8E1-424C-A983-60A276F8E2DA}"/>
          </ac:picMkLst>
        </pc:picChg>
        <pc:picChg chg="add mod">
          <ac:chgData name="Sinead Hensey" userId="a74dfdf8-919f-4120-945b-985ae32d66fc" providerId="ADAL" clId="{2E2098D1-F5B6-4239-973D-08BA06C1D7D9}" dt="2021-06-22T10:10:15.847" v="917" actId="1076"/>
          <ac:picMkLst>
            <pc:docMk/>
            <pc:sldMk cId="2521743355" sldId="2144445199"/>
            <ac:picMk id="22" creationId="{AD4D131B-C843-460C-855A-77C41A9B2B23}"/>
          </ac:picMkLst>
        </pc:picChg>
        <pc:picChg chg="add mod">
          <ac:chgData name="Sinead Hensey" userId="a74dfdf8-919f-4120-945b-985ae32d66fc" providerId="ADAL" clId="{2E2098D1-F5B6-4239-973D-08BA06C1D7D9}" dt="2021-06-22T10:08:55.488" v="901" actId="1076"/>
          <ac:picMkLst>
            <pc:docMk/>
            <pc:sldMk cId="2521743355" sldId="2144445199"/>
            <ac:picMk id="25" creationId="{727B29C2-C2F2-4808-B9BA-C908F4671CD6}"/>
          </ac:picMkLst>
        </pc:picChg>
        <pc:picChg chg="add mod">
          <ac:chgData name="Sinead Hensey" userId="a74dfdf8-919f-4120-945b-985ae32d66fc" providerId="ADAL" clId="{2E2098D1-F5B6-4239-973D-08BA06C1D7D9}" dt="2021-06-22T10:10:08.127" v="914" actId="1076"/>
          <ac:picMkLst>
            <pc:docMk/>
            <pc:sldMk cId="2521743355" sldId="2144445199"/>
            <ac:picMk id="27" creationId="{6D1DC738-54B0-4661-8B62-FA215CFF095D}"/>
          </ac:picMkLst>
        </pc:picChg>
        <pc:picChg chg="add mod">
          <ac:chgData name="Sinead Hensey" userId="a74dfdf8-919f-4120-945b-985ae32d66fc" providerId="ADAL" clId="{2E2098D1-F5B6-4239-973D-08BA06C1D7D9}" dt="2021-06-22T10:11:27.725" v="925" actId="1076"/>
          <ac:picMkLst>
            <pc:docMk/>
            <pc:sldMk cId="2521743355" sldId="2144445199"/>
            <ac:picMk id="31" creationId="{AB7A7E27-088D-48DF-90F7-CB03907D1041}"/>
          </ac:picMkLst>
        </pc:picChg>
        <pc:picChg chg="add mod modCrop">
          <ac:chgData name="Sinead Hensey" userId="a74dfdf8-919f-4120-945b-985ae32d66fc" providerId="ADAL" clId="{2E2098D1-F5B6-4239-973D-08BA06C1D7D9}" dt="2021-06-22T10:12:19.040" v="934" actId="1076"/>
          <ac:picMkLst>
            <pc:docMk/>
            <pc:sldMk cId="2521743355" sldId="2144445199"/>
            <ac:picMk id="33" creationId="{9A101ACF-F8E7-4343-9261-6208EA17E570}"/>
          </ac:picMkLst>
        </pc:picChg>
        <pc:picChg chg="add mod">
          <ac:chgData name="Sinead Hensey" userId="a74dfdf8-919f-4120-945b-985ae32d66fc" providerId="ADAL" clId="{2E2098D1-F5B6-4239-973D-08BA06C1D7D9}" dt="2021-06-22T10:13:04.991" v="944" actId="1076"/>
          <ac:picMkLst>
            <pc:docMk/>
            <pc:sldMk cId="2521743355" sldId="2144445199"/>
            <ac:picMk id="35" creationId="{03F15878-38D7-4517-A3F1-48D773F0AF2C}"/>
          </ac:picMkLst>
        </pc:picChg>
      </pc:sldChg>
      <pc:sldChg chg="addSp delSp modSp add mod ord modNotesTx">
        <pc:chgData name="Sinead Hensey" userId="a74dfdf8-919f-4120-945b-985ae32d66fc" providerId="ADAL" clId="{2E2098D1-F5B6-4239-973D-08BA06C1D7D9}" dt="2021-06-22T10:52:35.273" v="1671" actId="18131"/>
        <pc:sldMkLst>
          <pc:docMk/>
          <pc:sldMk cId="3845516352" sldId="2144445200"/>
        </pc:sldMkLst>
        <pc:spChg chg="add del mod">
          <ac:chgData name="Sinead Hensey" userId="a74dfdf8-919f-4120-945b-985ae32d66fc" providerId="ADAL" clId="{2E2098D1-F5B6-4239-973D-08BA06C1D7D9}" dt="2021-06-22T10:47:38.567" v="1642"/>
          <ac:spMkLst>
            <pc:docMk/>
            <pc:sldMk cId="3845516352" sldId="2144445200"/>
            <ac:spMk id="3" creationId="{D7B5BF24-42C5-4737-B93E-44800B7D2644}"/>
          </ac:spMkLst>
        </pc:spChg>
        <pc:spChg chg="add del mod">
          <ac:chgData name="Sinead Hensey" userId="a74dfdf8-919f-4120-945b-985ae32d66fc" providerId="ADAL" clId="{2E2098D1-F5B6-4239-973D-08BA06C1D7D9}" dt="2021-06-22T10:50:04.593" v="1646"/>
          <ac:spMkLst>
            <pc:docMk/>
            <pc:sldMk cId="3845516352" sldId="2144445200"/>
            <ac:spMk id="5" creationId="{F5667983-E3CC-456E-A88B-2843AD75AFB0}"/>
          </ac:spMkLst>
        </pc:spChg>
        <pc:spChg chg="mod">
          <ac:chgData name="Sinead Hensey" userId="a74dfdf8-919f-4120-945b-985ae32d66fc" providerId="ADAL" clId="{2E2098D1-F5B6-4239-973D-08BA06C1D7D9}" dt="2021-06-22T10:50:13.208" v="1657" actId="20577"/>
          <ac:spMkLst>
            <pc:docMk/>
            <pc:sldMk cId="3845516352" sldId="2144445200"/>
            <ac:spMk id="6" creationId="{672CDCF4-ABE7-4EDC-A089-20FC67E0B13E}"/>
          </ac:spMkLst>
        </pc:spChg>
        <pc:spChg chg="mod">
          <ac:chgData name="Sinead Hensey" userId="a74dfdf8-919f-4120-945b-985ae32d66fc" providerId="ADAL" clId="{2E2098D1-F5B6-4239-973D-08BA06C1D7D9}" dt="2021-06-22T10:46:56.023" v="1641" actId="20577"/>
          <ac:spMkLst>
            <pc:docMk/>
            <pc:sldMk cId="3845516352" sldId="2144445200"/>
            <ac:spMk id="8" creationId="{CD1A0DC7-8D5B-4C33-8C17-6F0DF27F17E7}"/>
          </ac:spMkLst>
        </pc:spChg>
        <pc:spChg chg="add del mod">
          <ac:chgData name="Sinead Hensey" userId="a74dfdf8-919f-4120-945b-985ae32d66fc" providerId="ADAL" clId="{2E2098D1-F5B6-4239-973D-08BA06C1D7D9}" dt="2021-06-22T10:48:18.869" v="1644"/>
          <ac:spMkLst>
            <pc:docMk/>
            <pc:sldMk cId="3845516352" sldId="2144445200"/>
            <ac:spMk id="9" creationId="{2859ADA4-9456-4A30-AB64-1106A11197D9}"/>
          </ac:spMkLst>
        </pc:spChg>
        <pc:graphicFrameChg chg="mod modGraphic">
          <ac:chgData name="Sinead Hensey" userId="a74dfdf8-919f-4120-945b-985ae32d66fc" providerId="ADAL" clId="{2E2098D1-F5B6-4239-973D-08BA06C1D7D9}" dt="2021-06-22T10:46:43.250" v="1598" actId="14100"/>
          <ac:graphicFrameMkLst>
            <pc:docMk/>
            <pc:sldMk cId="3845516352" sldId="2144445200"/>
            <ac:graphicFrameMk id="12" creationId="{DFAA593E-FAF4-4B23-ABDD-CC5C2C741EA5}"/>
          </ac:graphicFrameMkLst>
        </pc:graphicFrameChg>
        <pc:picChg chg="del">
          <ac:chgData name="Sinead Hensey" userId="a74dfdf8-919f-4120-945b-985ae32d66fc" providerId="ADAL" clId="{2E2098D1-F5B6-4239-973D-08BA06C1D7D9}" dt="2021-06-22T10:41:33.477" v="1367" actId="478"/>
          <ac:picMkLst>
            <pc:docMk/>
            <pc:sldMk cId="3845516352" sldId="2144445200"/>
            <ac:picMk id="11" creationId="{95A37259-A557-4700-9398-A87262500B6B}"/>
          </ac:picMkLst>
        </pc:picChg>
        <pc:picChg chg="add mod modCrop">
          <ac:chgData name="Sinead Hensey" userId="a74dfdf8-919f-4120-945b-985ae32d66fc" providerId="ADAL" clId="{2E2098D1-F5B6-4239-973D-08BA06C1D7D9}" dt="2021-06-22T10:52:35.273" v="1671" actId="18131"/>
          <ac:picMkLst>
            <pc:docMk/>
            <pc:sldMk cId="3845516352" sldId="2144445200"/>
            <ac:picMk id="13" creationId="{EB18C689-9471-452B-9F9F-045F3EFE34DB}"/>
          </ac:picMkLst>
        </pc:picChg>
        <pc:picChg chg="del">
          <ac:chgData name="Sinead Hensey" userId="a74dfdf8-919f-4120-945b-985ae32d66fc" providerId="ADAL" clId="{2E2098D1-F5B6-4239-973D-08BA06C1D7D9}" dt="2021-06-22T10:41:35.128" v="1369" actId="478"/>
          <ac:picMkLst>
            <pc:docMk/>
            <pc:sldMk cId="3845516352" sldId="2144445200"/>
            <ac:picMk id="14" creationId="{A4ED46DA-9EAE-4749-A01A-2323A7EDC6EB}"/>
          </ac:picMkLst>
        </pc:picChg>
        <pc:picChg chg="add mod">
          <ac:chgData name="Sinead Hensey" userId="a74dfdf8-919f-4120-945b-985ae32d66fc" providerId="ADAL" clId="{2E2098D1-F5B6-4239-973D-08BA06C1D7D9}" dt="2021-06-22T10:48:20.462" v="1645" actId="27614"/>
          <ac:picMkLst>
            <pc:docMk/>
            <pc:sldMk cId="3845516352" sldId="2144445200"/>
            <ac:picMk id="16" creationId="{6A141DBE-45F8-44B4-8EAE-15EA70D3AA14}"/>
          </ac:picMkLst>
        </pc:picChg>
        <pc:picChg chg="add mod">
          <ac:chgData name="Sinead Hensey" userId="a74dfdf8-919f-4120-945b-985ae32d66fc" providerId="ADAL" clId="{2E2098D1-F5B6-4239-973D-08BA06C1D7D9}" dt="2021-06-22T10:50:06.786" v="1647" actId="27614"/>
          <ac:picMkLst>
            <pc:docMk/>
            <pc:sldMk cId="3845516352" sldId="2144445200"/>
            <ac:picMk id="18" creationId="{D8DAB309-799D-42F6-837A-07F251F652B8}"/>
          </ac:picMkLst>
        </pc:picChg>
        <pc:picChg chg="del">
          <ac:chgData name="Sinead Hensey" userId="a74dfdf8-919f-4120-945b-985ae32d66fc" providerId="ADAL" clId="{2E2098D1-F5B6-4239-973D-08BA06C1D7D9}" dt="2021-06-22T10:41:34.534" v="1368" actId="478"/>
          <ac:picMkLst>
            <pc:docMk/>
            <pc:sldMk cId="3845516352" sldId="2144445200"/>
            <ac:picMk id="27" creationId="{77FAB9A0-2751-4840-A9DA-A50EDA45D177}"/>
          </ac:picMkLst>
        </pc:picChg>
      </pc:sldChg>
      <pc:sldChg chg="add ord">
        <pc:chgData name="Sinead Hensey" userId="a74dfdf8-919f-4120-945b-985ae32d66fc" providerId="ADAL" clId="{2E2098D1-F5B6-4239-973D-08BA06C1D7D9}" dt="2021-06-22T10:51:50.905" v="1669"/>
        <pc:sldMkLst>
          <pc:docMk/>
          <pc:sldMk cId="3556802799" sldId="2144445201"/>
        </pc:sldMkLst>
      </pc:sldChg>
      <pc:sldMasterChg chg="del delSldLayout">
        <pc:chgData name="Sinead Hensey" userId="a74dfdf8-919f-4120-945b-985ae32d66fc" providerId="ADAL" clId="{2E2098D1-F5B6-4239-973D-08BA06C1D7D9}" dt="2021-06-22T10:50:23.144" v="1659" actId="47"/>
        <pc:sldMasterMkLst>
          <pc:docMk/>
          <pc:sldMasterMk cId="3180552947" sldId="2147483892"/>
        </pc:sldMasterMkLst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246215379" sldId="2147483893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257550172" sldId="2147483894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720875617" sldId="2147483895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06338004" sldId="2147483896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4053891533" sldId="2147483897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157487696" sldId="2147483898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035550934" sldId="2147483899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933300919" sldId="2147483900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3540028" sldId="2147483901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034445172" sldId="2147483902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4122747683" sldId="2147483903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4165763796" sldId="2147483904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484457691" sldId="2147483905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227750476" sldId="2147483906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097445697" sldId="2147483907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766098386" sldId="2147483908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082786970" sldId="2147483909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978911783" sldId="2147483910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5146007" sldId="2147483911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136440764" sldId="2147483912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778078376" sldId="2147483913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514232036" sldId="2147483914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014213018" sldId="2147483915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462316902" sldId="2147483916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879587399" sldId="2147483917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4229705756" sldId="2147483918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779842205" sldId="2147483919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29442513" sldId="2147483920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980815081" sldId="2147483921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200836859" sldId="2147483922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78110268" sldId="2147483923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527019159" sldId="2147483924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541613165" sldId="2147483925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603189988" sldId="2147483926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91228129" sldId="2147483927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844557192" sldId="2147483928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064390787" sldId="2147483929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47134747" sldId="2147483930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46046199" sldId="2147483931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107522895" sldId="2147483932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063578338" sldId="2147483933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00711280" sldId="2147483934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673814176" sldId="2147483935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633247518" sldId="2147483936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994544810" sldId="2147483937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581407626" sldId="2147483938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431375800" sldId="2147483939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102081921" sldId="2147483940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4081855309" sldId="2147483941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478195546" sldId="2147483942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947828473" sldId="2147483943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341170719" sldId="2147483944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576853277" sldId="2147483945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256992655" sldId="2147483946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9679058" sldId="2147483947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353339936" sldId="2147483948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4067368104" sldId="2147483949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313860671" sldId="2147483950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701291004" sldId="2147483951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700310904" sldId="2147483952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064273468" sldId="2147483953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390284048" sldId="2147483954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493959028" sldId="2147483955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319330225" sldId="2147483956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467864635" sldId="2147483957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4268964348" sldId="2147483958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164466846" sldId="2147483959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26348159" sldId="2147483960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516603325" sldId="2147483961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955210977" sldId="2147483962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752339018" sldId="2147483963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202541235" sldId="2147483964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221864384" sldId="2147483965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645229151" sldId="2147483966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530677636" sldId="2147483967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872180936" sldId="2147483968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05615883" sldId="2147483969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649449409" sldId="2147483970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445683560" sldId="2147483971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817218658" sldId="2147483972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592275041" sldId="2147483973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876415851" sldId="2147483974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331958191" sldId="2147483975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408492042" sldId="2147483976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803851703" sldId="2147483977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15742679" sldId="2147483978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083322660" sldId="2147483979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231296055" sldId="2147483980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829321048" sldId="2147483981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36802569" sldId="2147483982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272801908" sldId="2147483983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540283896" sldId="2147483984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199073328" sldId="2147483985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579018837" sldId="2147483986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836154261" sldId="2147483987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727261790" sldId="2147483988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4194795798" sldId="2147483989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717987478" sldId="2147483990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826977382" sldId="2147483991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743716194" sldId="2147483992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807469971" sldId="2147483993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473439901" sldId="2147483994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221223418" sldId="2147483995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326694336" sldId="2147483996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656756566" sldId="2147483997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089966045" sldId="2147483998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181548489" sldId="2147483999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853307789" sldId="2147484000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933164735" sldId="2147484001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739414544" sldId="2147484002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420771520" sldId="2147484003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449251618" sldId="2147484004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016158751" sldId="2147484005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200976281" sldId="2147484006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574328422" sldId="2147484007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402862301" sldId="2147484008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040076934" sldId="2147484009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752010693" sldId="2147484010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437654283" sldId="2147484011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311815696" sldId="2147484012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631428981" sldId="2147484013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526769852" sldId="2147484014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802865791" sldId="2147484015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765984850" sldId="2147484016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199659739" sldId="2147484017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1009659947" sldId="2147484018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3510629181" sldId="2147484019"/>
          </pc:sldLayoutMkLst>
        </pc:sldLayoutChg>
        <pc:sldLayoutChg chg="del">
          <pc:chgData name="Sinead Hensey" userId="a74dfdf8-919f-4120-945b-985ae32d66fc" providerId="ADAL" clId="{2E2098D1-F5B6-4239-973D-08BA06C1D7D9}" dt="2021-06-22T10:50:23.144" v="1659" actId="47"/>
          <pc:sldLayoutMkLst>
            <pc:docMk/>
            <pc:sldMasterMk cId="3180552947" sldId="2147483892"/>
            <pc:sldLayoutMk cId="2495490082" sldId="214748402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1ED233-6D2D-411E-AEB6-C57C0CBD24D5}" type="datetimeFigureOut">
              <a:rPr lang="en-GB" smtClean="0"/>
              <a:t>22/06/2021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1ABFA-1656-4457-99AB-81041ED0BC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06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703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3EB3A6-C085-4985-9477-A9F3BDDD607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2853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https://corporate.paypoint.com/news/681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1ABFA-1656-4457-99AB-81041ED0BC2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961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https://corporate.paypoint.com/news/681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1ABFA-1656-4457-99AB-81041ED0BC2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986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1ABFA-1656-4457-99AB-81041ED0BC2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989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2410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2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456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9264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500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337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457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48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58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780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3126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02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8454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08631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311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07389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8651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4725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89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977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64804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36101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46919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23957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22532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86734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0277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3329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49852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205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674352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96249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6602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3125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914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3342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466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064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0288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19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2402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74547"/>
            <a:ext cx="10801350" cy="531795"/>
          </a:xfrm>
        </p:spPr>
        <p:txBody>
          <a:bodyPr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41437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59819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2173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076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983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012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788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55595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87653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79452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6847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47107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021740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66820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44271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68833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39368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454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692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102053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0883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844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2108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2.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748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3312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8594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87824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951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31EBDD-EA4C-1C41-8B06-C33D5F8229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4867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52C667-09B7-624D-A743-1DE3B16678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6784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C1D2E3-8AFF-FB4F-9D63-45E3B45501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3200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71525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797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225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38668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6411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67DB58-4256-7F4C-A3A9-51C9DEA372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3937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84917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55188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88034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58061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71165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546873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332046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4526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4442649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840685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0168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03439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97687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891136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26228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15325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622551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24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305410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837466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486237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43019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0091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2213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7296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975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06006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38477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21620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219782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8417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70421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01354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770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7542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3377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32531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707247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531755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93843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7589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1216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51728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8939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09892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6864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24165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13697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03274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8563106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689937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291088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93893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78416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59704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97438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1047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78199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2033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50854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2E659E-5DA4-2E45-AE99-3D890FED2C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6452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46CF9B-E9A7-384D-93C1-51C58DD501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08788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A17292-88B6-4C41-B0EF-5F2E657F51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63765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3D4B2C-0546-7249-82C4-79AC472E4E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767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7123A0-D255-9A4B-8CC9-C1C2C10CC3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69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95.xml"/><Relationship Id="rId21" Type="http://schemas.openxmlformats.org/officeDocument/2006/relationships/slideLayout" Target="../slideLayouts/slideLayout90.xml"/><Relationship Id="rId42" Type="http://schemas.openxmlformats.org/officeDocument/2006/relationships/slideLayout" Target="../slideLayouts/slideLayout111.xml"/><Relationship Id="rId47" Type="http://schemas.openxmlformats.org/officeDocument/2006/relationships/slideLayout" Target="../slideLayouts/slideLayout116.xml"/><Relationship Id="rId63" Type="http://schemas.openxmlformats.org/officeDocument/2006/relationships/slideLayout" Target="../slideLayouts/slideLayout132.xml"/><Relationship Id="rId68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9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32" Type="http://schemas.openxmlformats.org/officeDocument/2006/relationships/slideLayout" Target="../slideLayouts/slideLayout101.xml"/><Relationship Id="rId37" Type="http://schemas.openxmlformats.org/officeDocument/2006/relationships/slideLayout" Target="../slideLayouts/slideLayout106.xml"/><Relationship Id="rId40" Type="http://schemas.openxmlformats.org/officeDocument/2006/relationships/slideLayout" Target="../slideLayouts/slideLayout109.xml"/><Relationship Id="rId45" Type="http://schemas.openxmlformats.org/officeDocument/2006/relationships/slideLayout" Target="../slideLayouts/slideLayout114.xml"/><Relationship Id="rId53" Type="http://schemas.openxmlformats.org/officeDocument/2006/relationships/slideLayout" Target="../slideLayouts/slideLayout122.xml"/><Relationship Id="rId58" Type="http://schemas.openxmlformats.org/officeDocument/2006/relationships/slideLayout" Target="../slideLayouts/slideLayout127.xml"/><Relationship Id="rId66" Type="http://schemas.openxmlformats.org/officeDocument/2006/relationships/slideLayout" Target="../slideLayouts/slideLayout135.xml"/><Relationship Id="rId7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74.xml"/><Relationship Id="rId61" Type="http://schemas.openxmlformats.org/officeDocument/2006/relationships/slideLayout" Target="../slideLayouts/slideLayout130.xml"/><Relationship Id="rId1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Relationship Id="rId27" Type="http://schemas.openxmlformats.org/officeDocument/2006/relationships/slideLayout" Target="../slideLayouts/slideLayout96.xml"/><Relationship Id="rId30" Type="http://schemas.openxmlformats.org/officeDocument/2006/relationships/slideLayout" Target="../slideLayouts/slideLayout99.xml"/><Relationship Id="rId35" Type="http://schemas.openxmlformats.org/officeDocument/2006/relationships/slideLayout" Target="../slideLayouts/slideLayout104.xml"/><Relationship Id="rId43" Type="http://schemas.openxmlformats.org/officeDocument/2006/relationships/slideLayout" Target="../slideLayouts/slideLayout112.xml"/><Relationship Id="rId48" Type="http://schemas.openxmlformats.org/officeDocument/2006/relationships/slideLayout" Target="../slideLayouts/slideLayout117.xml"/><Relationship Id="rId56" Type="http://schemas.openxmlformats.org/officeDocument/2006/relationships/slideLayout" Target="../slideLayouts/slideLayout125.xml"/><Relationship Id="rId64" Type="http://schemas.openxmlformats.org/officeDocument/2006/relationships/slideLayout" Target="../slideLayouts/slideLayout133.xml"/><Relationship Id="rId69" Type="http://schemas.openxmlformats.org/officeDocument/2006/relationships/slideLayout" Target="../slideLayouts/slideLayout138.xml"/><Relationship Id="rId8" Type="http://schemas.openxmlformats.org/officeDocument/2006/relationships/slideLayout" Target="../slideLayouts/slideLayout77.xml"/><Relationship Id="rId51" Type="http://schemas.openxmlformats.org/officeDocument/2006/relationships/slideLayout" Target="../slideLayouts/slideLayout120.xml"/><Relationship Id="rId72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slideLayout" Target="../slideLayouts/slideLayout94.xml"/><Relationship Id="rId33" Type="http://schemas.openxmlformats.org/officeDocument/2006/relationships/slideLayout" Target="../slideLayouts/slideLayout102.xml"/><Relationship Id="rId38" Type="http://schemas.openxmlformats.org/officeDocument/2006/relationships/slideLayout" Target="../slideLayouts/slideLayout107.xml"/><Relationship Id="rId46" Type="http://schemas.openxmlformats.org/officeDocument/2006/relationships/slideLayout" Target="../slideLayouts/slideLayout115.xml"/><Relationship Id="rId59" Type="http://schemas.openxmlformats.org/officeDocument/2006/relationships/slideLayout" Target="../slideLayouts/slideLayout128.xml"/><Relationship Id="rId67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89.xml"/><Relationship Id="rId41" Type="http://schemas.openxmlformats.org/officeDocument/2006/relationships/slideLayout" Target="../slideLayouts/slideLayout110.xml"/><Relationship Id="rId54" Type="http://schemas.openxmlformats.org/officeDocument/2006/relationships/slideLayout" Target="../slideLayouts/slideLayout123.xml"/><Relationship Id="rId62" Type="http://schemas.openxmlformats.org/officeDocument/2006/relationships/slideLayout" Target="../slideLayouts/slideLayout131.xml"/><Relationship Id="rId70" Type="http://schemas.openxmlformats.org/officeDocument/2006/relationships/slideLayout" Target="../slideLayouts/slideLayout139.xml"/><Relationship Id="rId75" Type="http://schemas.openxmlformats.org/officeDocument/2006/relationships/theme" Target="../theme/theme2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28" Type="http://schemas.openxmlformats.org/officeDocument/2006/relationships/slideLayout" Target="../slideLayouts/slideLayout97.xml"/><Relationship Id="rId36" Type="http://schemas.openxmlformats.org/officeDocument/2006/relationships/slideLayout" Target="../slideLayouts/slideLayout105.xml"/><Relationship Id="rId49" Type="http://schemas.openxmlformats.org/officeDocument/2006/relationships/slideLayout" Target="../slideLayouts/slideLayout118.xml"/><Relationship Id="rId57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79.xml"/><Relationship Id="rId31" Type="http://schemas.openxmlformats.org/officeDocument/2006/relationships/slideLayout" Target="../slideLayouts/slideLayout100.xml"/><Relationship Id="rId44" Type="http://schemas.openxmlformats.org/officeDocument/2006/relationships/slideLayout" Target="../slideLayouts/slideLayout113.xml"/><Relationship Id="rId52" Type="http://schemas.openxmlformats.org/officeDocument/2006/relationships/slideLayout" Target="../slideLayouts/slideLayout121.xml"/><Relationship Id="rId60" Type="http://schemas.openxmlformats.org/officeDocument/2006/relationships/slideLayout" Target="../slideLayouts/slideLayout129.xml"/><Relationship Id="rId65" Type="http://schemas.openxmlformats.org/officeDocument/2006/relationships/slideLayout" Target="../slideLayouts/slideLayout134.xml"/><Relationship Id="rId73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39" Type="http://schemas.openxmlformats.org/officeDocument/2006/relationships/slideLayout" Target="../slideLayouts/slideLayout108.xml"/><Relationship Id="rId34" Type="http://schemas.openxmlformats.org/officeDocument/2006/relationships/slideLayout" Target="../slideLayouts/slideLayout103.xml"/><Relationship Id="rId50" Type="http://schemas.openxmlformats.org/officeDocument/2006/relationships/slideLayout" Target="../slideLayouts/slideLayout119.xml"/><Relationship Id="rId55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76.xml"/><Relationship Id="rId71" Type="http://schemas.openxmlformats.org/officeDocument/2006/relationships/slideLayout" Target="../slideLayouts/slideLayout1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8895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  <p:sldLayoutId id="2147483769" r:id="rId22"/>
    <p:sldLayoutId id="2147483770" r:id="rId23"/>
    <p:sldLayoutId id="2147483771" r:id="rId24"/>
    <p:sldLayoutId id="2147483772" r:id="rId25"/>
    <p:sldLayoutId id="2147483773" r:id="rId26"/>
    <p:sldLayoutId id="2147483774" r:id="rId27"/>
    <p:sldLayoutId id="2147483775" r:id="rId28"/>
    <p:sldLayoutId id="2147483776" r:id="rId29"/>
    <p:sldLayoutId id="2147483777" r:id="rId30"/>
    <p:sldLayoutId id="2147483778" r:id="rId31"/>
    <p:sldLayoutId id="2147483779" r:id="rId32"/>
    <p:sldLayoutId id="2147483780" r:id="rId33"/>
    <p:sldLayoutId id="2147483781" r:id="rId34"/>
    <p:sldLayoutId id="2147483782" r:id="rId35"/>
    <p:sldLayoutId id="2147483783" r:id="rId36"/>
    <p:sldLayoutId id="2147483784" r:id="rId37"/>
    <p:sldLayoutId id="2147483785" r:id="rId38"/>
    <p:sldLayoutId id="2147483786" r:id="rId39"/>
    <p:sldLayoutId id="2147483787" r:id="rId40"/>
    <p:sldLayoutId id="2147483788" r:id="rId41"/>
    <p:sldLayoutId id="2147483789" r:id="rId42"/>
    <p:sldLayoutId id="2147483790" r:id="rId43"/>
    <p:sldLayoutId id="2147483791" r:id="rId44"/>
    <p:sldLayoutId id="2147483792" r:id="rId45"/>
    <p:sldLayoutId id="2147483793" r:id="rId46"/>
    <p:sldLayoutId id="2147483794" r:id="rId47"/>
    <p:sldLayoutId id="2147483795" r:id="rId48"/>
    <p:sldLayoutId id="2147483796" r:id="rId49"/>
    <p:sldLayoutId id="2147483797" r:id="rId50"/>
    <p:sldLayoutId id="2147483798" r:id="rId51"/>
    <p:sldLayoutId id="2147483799" r:id="rId52"/>
    <p:sldLayoutId id="2147483800" r:id="rId53"/>
    <p:sldLayoutId id="2147483801" r:id="rId54"/>
    <p:sldLayoutId id="2147483802" r:id="rId55"/>
    <p:sldLayoutId id="2147483803" r:id="rId56"/>
    <p:sldLayoutId id="2147483804" r:id="rId57"/>
    <p:sldLayoutId id="2147483805" r:id="rId58"/>
    <p:sldLayoutId id="2147483806" r:id="rId59"/>
    <p:sldLayoutId id="2147483807" r:id="rId60"/>
    <p:sldLayoutId id="2147483808" r:id="rId61"/>
    <p:sldLayoutId id="2147483809" r:id="rId62"/>
    <p:sldLayoutId id="2147483810" r:id="rId63"/>
    <p:sldLayoutId id="2147483811" r:id="rId64"/>
    <p:sldLayoutId id="2147483812" r:id="rId65"/>
    <p:sldLayoutId id="2147483813" r:id="rId66"/>
    <p:sldLayoutId id="2147483814" r:id="rId67"/>
    <p:sldLayoutId id="2147483815" r:id="rId68"/>
    <p:sldLayoutId id="2147483816" r:id="rId69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694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  <p:sldLayoutId id="2147483834" r:id="rId17"/>
    <p:sldLayoutId id="2147483835" r:id="rId18"/>
    <p:sldLayoutId id="2147483836" r:id="rId19"/>
    <p:sldLayoutId id="2147483837" r:id="rId20"/>
    <p:sldLayoutId id="2147483838" r:id="rId21"/>
    <p:sldLayoutId id="2147483839" r:id="rId22"/>
    <p:sldLayoutId id="2147483840" r:id="rId23"/>
    <p:sldLayoutId id="2147483841" r:id="rId24"/>
    <p:sldLayoutId id="2147483842" r:id="rId25"/>
    <p:sldLayoutId id="2147483843" r:id="rId26"/>
    <p:sldLayoutId id="2147483844" r:id="rId27"/>
    <p:sldLayoutId id="2147483845" r:id="rId28"/>
    <p:sldLayoutId id="2147483846" r:id="rId29"/>
    <p:sldLayoutId id="2147483847" r:id="rId30"/>
    <p:sldLayoutId id="2147483848" r:id="rId31"/>
    <p:sldLayoutId id="2147483849" r:id="rId32"/>
    <p:sldLayoutId id="2147483850" r:id="rId33"/>
    <p:sldLayoutId id="2147483851" r:id="rId34"/>
    <p:sldLayoutId id="2147483852" r:id="rId35"/>
    <p:sldLayoutId id="2147483853" r:id="rId36"/>
    <p:sldLayoutId id="2147483854" r:id="rId37"/>
    <p:sldLayoutId id="2147483855" r:id="rId38"/>
    <p:sldLayoutId id="2147483856" r:id="rId39"/>
    <p:sldLayoutId id="2147483857" r:id="rId40"/>
    <p:sldLayoutId id="2147483858" r:id="rId41"/>
    <p:sldLayoutId id="2147483859" r:id="rId42"/>
    <p:sldLayoutId id="2147483860" r:id="rId43"/>
    <p:sldLayoutId id="2147483861" r:id="rId44"/>
    <p:sldLayoutId id="2147483862" r:id="rId45"/>
    <p:sldLayoutId id="2147483863" r:id="rId46"/>
    <p:sldLayoutId id="2147483864" r:id="rId47"/>
    <p:sldLayoutId id="2147483865" r:id="rId48"/>
    <p:sldLayoutId id="2147483866" r:id="rId49"/>
    <p:sldLayoutId id="2147483867" r:id="rId50"/>
    <p:sldLayoutId id="2147483868" r:id="rId51"/>
    <p:sldLayoutId id="2147483869" r:id="rId52"/>
    <p:sldLayoutId id="2147483870" r:id="rId53"/>
    <p:sldLayoutId id="2147483871" r:id="rId54"/>
    <p:sldLayoutId id="2147483872" r:id="rId55"/>
    <p:sldLayoutId id="2147483873" r:id="rId56"/>
    <p:sldLayoutId id="2147483874" r:id="rId57"/>
    <p:sldLayoutId id="2147483875" r:id="rId58"/>
    <p:sldLayoutId id="2147483876" r:id="rId59"/>
    <p:sldLayoutId id="2147483877" r:id="rId60"/>
    <p:sldLayoutId id="2147483878" r:id="rId61"/>
    <p:sldLayoutId id="2147483879" r:id="rId62"/>
    <p:sldLayoutId id="2147483880" r:id="rId63"/>
    <p:sldLayoutId id="2147483881" r:id="rId64"/>
    <p:sldLayoutId id="2147483882" r:id="rId65"/>
    <p:sldLayoutId id="2147483883" r:id="rId66"/>
    <p:sldLayoutId id="2147483884" r:id="rId67"/>
    <p:sldLayoutId id="2147483885" r:id="rId68"/>
    <p:sldLayoutId id="2147483886" r:id="rId69"/>
    <p:sldLayoutId id="2147483887" r:id="rId70"/>
    <p:sldLayoutId id="2147483888" r:id="rId71"/>
    <p:sldLayoutId id="2147483889" r:id="rId72"/>
    <p:sldLayoutId id="2147483890" r:id="rId73"/>
    <p:sldLayoutId id="2147483891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86" orient="horz" pos="2160">
          <p15:clr>
            <a:srgbClr val="F26B43"/>
          </p15:clr>
        </p15:guide>
        <p15:guide id="87" pos="3840">
          <p15:clr>
            <a:srgbClr val="F26B43"/>
          </p15:clr>
        </p15:guide>
        <p15:guide id="88" pos="3613">
          <p15:clr>
            <a:srgbClr val="F26B43"/>
          </p15:clr>
        </p15:guide>
        <p15:guide id="89" pos="3386">
          <p15:clr>
            <a:srgbClr val="F26B43"/>
          </p15:clr>
        </p15:guide>
        <p15:guide id="90" pos="3160">
          <p15:clr>
            <a:srgbClr val="F26B43"/>
          </p15:clr>
        </p15:guide>
        <p15:guide id="91" pos="2933">
          <p15:clr>
            <a:srgbClr val="F26B43"/>
          </p15:clr>
        </p15:guide>
        <p15:guide id="92" pos="2706">
          <p15:clr>
            <a:srgbClr val="F26B43"/>
          </p15:clr>
        </p15:guide>
        <p15:guide id="93" pos="2479">
          <p15:clr>
            <a:srgbClr val="F26B43"/>
          </p15:clr>
        </p15:guide>
        <p15:guide id="94" pos="2252">
          <p15:clr>
            <a:srgbClr val="F26B43"/>
          </p15:clr>
        </p15:guide>
        <p15:guide id="95" pos="2026">
          <p15:clr>
            <a:srgbClr val="F26B43"/>
          </p15:clr>
        </p15:guide>
        <p15:guide id="96" pos="1799">
          <p15:clr>
            <a:srgbClr val="F26B43"/>
          </p15:clr>
        </p15:guide>
        <p15:guide id="97" pos="1572">
          <p15:clr>
            <a:srgbClr val="F26B43"/>
          </p15:clr>
        </p15:guide>
        <p15:guide id="98" pos="1345">
          <p15:clr>
            <a:srgbClr val="F26B43"/>
          </p15:clr>
        </p15:guide>
        <p15:guide id="99" pos="1118">
          <p15:clr>
            <a:srgbClr val="F26B43"/>
          </p15:clr>
        </p15:guide>
        <p15:guide id="100" pos="892">
          <p15:clr>
            <a:srgbClr val="F26B43"/>
          </p15:clr>
        </p15:guide>
        <p15:guide id="101" pos="665">
          <p15:clr>
            <a:srgbClr val="F26B43"/>
          </p15:clr>
        </p15:guide>
        <p15:guide id="102" pos="438">
          <p15:clr>
            <a:srgbClr val="F26B43"/>
          </p15:clr>
        </p15:guide>
        <p15:guide id="103" pos="211">
          <p15:clr>
            <a:srgbClr val="F26B43"/>
          </p15:clr>
        </p15:guide>
        <p15:guide id="104" pos="4067">
          <p15:clr>
            <a:srgbClr val="F26B43"/>
          </p15:clr>
        </p15:guide>
        <p15:guide id="105" pos="4294">
          <p15:clr>
            <a:srgbClr val="F26B43"/>
          </p15:clr>
        </p15:guide>
        <p15:guide id="106" pos="4520">
          <p15:clr>
            <a:srgbClr val="F26B43"/>
          </p15:clr>
        </p15:guide>
        <p15:guide id="107" pos="4747">
          <p15:clr>
            <a:srgbClr val="F26B43"/>
          </p15:clr>
        </p15:guide>
        <p15:guide id="108" pos="4974">
          <p15:clr>
            <a:srgbClr val="F26B43"/>
          </p15:clr>
        </p15:guide>
        <p15:guide id="109" pos="5201">
          <p15:clr>
            <a:srgbClr val="F26B43"/>
          </p15:clr>
        </p15:guide>
        <p15:guide id="110" pos="5428">
          <p15:clr>
            <a:srgbClr val="F26B43"/>
          </p15:clr>
        </p15:guide>
        <p15:guide id="111" pos="5654">
          <p15:clr>
            <a:srgbClr val="F26B43"/>
          </p15:clr>
        </p15:guide>
        <p15:guide id="112" pos="5881">
          <p15:clr>
            <a:srgbClr val="F26B43"/>
          </p15:clr>
        </p15:guide>
        <p15:guide id="113" pos="6108">
          <p15:clr>
            <a:srgbClr val="F26B43"/>
          </p15:clr>
        </p15:guide>
        <p15:guide id="114" pos="6335">
          <p15:clr>
            <a:srgbClr val="F26B43"/>
          </p15:clr>
        </p15:guide>
        <p15:guide id="115" pos="6562">
          <p15:clr>
            <a:srgbClr val="F26B43"/>
          </p15:clr>
        </p15:guide>
        <p15:guide id="116" pos="6788">
          <p15:clr>
            <a:srgbClr val="F26B43"/>
          </p15:clr>
        </p15:guide>
        <p15:guide id="117" pos="7015">
          <p15:clr>
            <a:srgbClr val="F26B43"/>
          </p15:clr>
        </p15:guide>
        <p15:guide id="118" pos="7242">
          <p15:clr>
            <a:srgbClr val="F26B43"/>
          </p15:clr>
        </p15:guide>
        <p15:guide id="119" pos="7469">
          <p15:clr>
            <a:srgbClr val="F26B43"/>
          </p15:clr>
        </p15:guide>
        <p15:guide id="120" pos="7680">
          <p15:clr>
            <a:srgbClr val="F26B43"/>
          </p15:clr>
        </p15:guide>
        <p15:guide id="121">
          <p15:clr>
            <a:srgbClr val="F26B43"/>
          </p15:clr>
        </p15:guide>
        <p15:guide id="122" orient="horz" pos="1933">
          <p15:clr>
            <a:srgbClr val="F26B43"/>
          </p15:clr>
        </p15:guide>
        <p15:guide id="123" orient="horz" pos="1706">
          <p15:clr>
            <a:srgbClr val="F26B43"/>
          </p15:clr>
        </p15:guide>
        <p15:guide id="124" orient="horz" pos="1480">
          <p15:clr>
            <a:srgbClr val="F26B43"/>
          </p15:clr>
        </p15:guide>
        <p15:guide id="125" orient="horz" pos="1253">
          <p15:clr>
            <a:srgbClr val="F26B43"/>
          </p15:clr>
        </p15:guide>
        <p15:guide id="126" orient="horz" pos="1026">
          <p15:clr>
            <a:srgbClr val="F26B43"/>
          </p15:clr>
        </p15:guide>
        <p15:guide id="127" orient="horz" pos="799">
          <p15:clr>
            <a:srgbClr val="F26B43"/>
          </p15:clr>
        </p15:guide>
        <p15:guide id="128" orient="horz" pos="572">
          <p15:clr>
            <a:srgbClr val="F26B43"/>
          </p15:clr>
        </p15:guide>
        <p15:guide id="129" orient="horz" pos="346">
          <p15:clr>
            <a:srgbClr val="F26B43"/>
          </p15:clr>
        </p15:guide>
        <p15:guide id="130" orient="horz" pos="119">
          <p15:clr>
            <a:srgbClr val="F26B43"/>
          </p15:clr>
        </p15:guide>
        <p15:guide id="131" orient="horz">
          <p15:clr>
            <a:srgbClr val="F26B43"/>
          </p15:clr>
        </p15:guide>
        <p15:guide id="132" orient="horz" pos="4320">
          <p15:clr>
            <a:srgbClr val="F26B43"/>
          </p15:clr>
        </p15:guide>
        <p15:guide id="133" orient="horz" pos="2387">
          <p15:clr>
            <a:srgbClr val="F26B43"/>
          </p15:clr>
        </p15:guide>
        <p15:guide id="134" orient="horz" pos="2614">
          <p15:clr>
            <a:srgbClr val="F26B43"/>
          </p15:clr>
        </p15:guide>
        <p15:guide id="135" orient="horz" pos="2840">
          <p15:clr>
            <a:srgbClr val="F26B43"/>
          </p15:clr>
        </p15:guide>
        <p15:guide id="136" orient="horz" pos="3067">
          <p15:clr>
            <a:srgbClr val="F26B43"/>
          </p15:clr>
        </p15:guide>
        <p15:guide id="137" orient="horz" pos="3294">
          <p15:clr>
            <a:srgbClr val="F26B43"/>
          </p15:clr>
        </p15:guide>
        <p15:guide id="138" orient="horz" pos="3521">
          <p15:clr>
            <a:srgbClr val="F26B43"/>
          </p15:clr>
        </p15:guide>
        <p15:guide id="139" orient="horz" pos="3748">
          <p15:clr>
            <a:srgbClr val="F26B43"/>
          </p15:clr>
        </p15:guide>
        <p15:guide id="140" orient="horz" pos="3974">
          <p15:clr>
            <a:srgbClr val="F26B43"/>
          </p15:clr>
        </p15:guide>
        <p15:guide id="141" orient="horz" pos="4201">
          <p15:clr>
            <a:srgbClr val="F26B43"/>
          </p15:clr>
        </p15:guide>
        <p15:guide id="142" pos="3500">
          <p15:clr>
            <a:srgbClr val="F26B43"/>
          </p15:clr>
        </p15:guide>
        <p15:guide id="143" pos="3953">
          <p15:clr>
            <a:srgbClr val="F26B43"/>
          </p15:clr>
        </p15:guide>
        <p15:guide id="144" pos="3727">
          <p15:clr>
            <a:srgbClr val="F26B43"/>
          </p15:clr>
        </p15:guide>
        <p15:guide id="145" pos="4180">
          <p15:clr>
            <a:srgbClr val="F26B43"/>
          </p15:clr>
        </p15:guide>
        <p15:guide id="146" orient="horz" pos="2047">
          <p15:clr>
            <a:srgbClr val="F26B43"/>
          </p15:clr>
        </p15:guide>
        <p15:guide id="147" orient="horz" pos="2273">
          <p15:clr>
            <a:srgbClr val="F26B43"/>
          </p15:clr>
        </p15:guide>
        <p15:guide id="148" pos="98">
          <p15:clr>
            <a:srgbClr val="F26B43"/>
          </p15:clr>
        </p15:guide>
        <p15:guide id="149" pos="7582">
          <p15:clr>
            <a:srgbClr val="F26B43"/>
          </p15:clr>
        </p15:guide>
        <p15:guide id="150" orient="horz" pos="4088">
          <p15:clr>
            <a:srgbClr val="F26B43"/>
          </p15:clr>
        </p15:guide>
        <p15:guide id="151" orient="horz" pos="1820">
          <p15:clr>
            <a:srgbClr val="F26B43"/>
          </p15:clr>
        </p15:guide>
        <p15:guide id="152" pos="5541">
          <p15:clr>
            <a:srgbClr val="F26B43"/>
          </p15:clr>
        </p15:guide>
        <p15:guide id="153" pos="3273">
          <p15:clr>
            <a:srgbClr val="F26B43"/>
          </p15:clr>
        </p15:guide>
        <p15:guide id="154" pos="6221">
          <p15:clr>
            <a:srgbClr val="F26B43"/>
          </p15:clr>
        </p15:guide>
        <p15:guide id="155" pos="5995">
          <p15:clr>
            <a:srgbClr val="F26B43"/>
          </p15:clr>
        </p15:guide>
        <p15:guide id="156" pos="2593">
          <p15:clr>
            <a:srgbClr val="F26B43"/>
          </p15:clr>
        </p15:guide>
        <p15:guide id="157" pos="5087">
          <p15:clr>
            <a:srgbClr val="F26B43"/>
          </p15:clr>
        </p15:guide>
        <p15:guide id="158" pos="325">
          <p15:clr>
            <a:srgbClr val="F26B43"/>
          </p15:clr>
        </p15:guide>
        <p15:guide id="159" pos="7355">
          <p15:clr>
            <a:srgbClr val="F26B43"/>
          </p15:clr>
        </p15:guide>
        <p15:guide id="160" pos="2139">
          <p15:clr>
            <a:srgbClr val="F26B43"/>
          </p15:clr>
        </p15:guide>
        <p15:guide id="161" pos="1912">
          <p15:clr>
            <a:srgbClr val="F26B43"/>
          </p15:clr>
        </p15:guide>
        <p15:guide id="162" pos="2366">
          <p15:clr>
            <a:srgbClr val="F26B43"/>
          </p15:clr>
        </p15:guide>
        <p15:guide id="163" pos="5768">
          <p15:clr>
            <a:srgbClr val="F26B43"/>
          </p15:clr>
        </p15:guide>
        <p15:guide id="164" pos="1685">
          <p15:clr>
            <a:srgbClr val="F26B43"/>
          </p15:clr>
        </p15:guide>
        <p15:guide id="165" pos="2819">
          <p15:clr>
            <a:srgbClr val="F26B43"/>
          </p15:clr>
        </p15:guide>
        <p15:guide id="166" pos="3046">
          <p15:clr>
            <a:srgbClr val="F26B43"/>
          </p15:clr>
        </p15:guide>
        <p15:guide id="167" orient="horz" pos="232">
          <p15:clr>
            <a:srgbClr val="F26B43"/>
          </p15:clr>
        </p15:guide>
        <p15:guide id="168" orient="horz" pos="2954">
          <p15:clr>
            <a:srgbClr val="F26B43"/>
          </p15:clr>
        </p15:guide>
        <p15:guide id="169" orient="horz" pos="31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jp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A5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B0781B-51CD-453B-8221-44A1889B87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24"/>
          <a:stretch/>
        </p:blipFill>
        <p:spPr>
          <a:xfrm>
            <a:off x="0" y="2511"/>
            <a:ext cx="12192000" cy="68554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D68D2C7-6F20-457D-A28D-56CD20A77C68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335B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95325" y="2601101"/>
            <a:ext cx="10801350" cy="1800225"/>
          </a:xfrm>
        </p:spPr>
        <p:txBody>
          <a:bodyPr/>
          <a:lstStyle/>
          <a:p>
            <a:r>
              <a:rPr lang="en-GB" b="1" dirty="0"/>
              <a:t>FOOTBALL FEVER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2EF021-131C-4344-8811-A864DAA5B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822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E7366E1-EA8F-474C-8617-D26DAAF79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180"/>
            <a:ext cx="5221288" cy="138388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>
                    <a:lumMod val="90000"/>
                    <a:lumOff val="10000"/>
                  </a:srgbClr>
                </a:solidFill>
              </a:rPr>
              <a:t>FOOTBALL FEVER</a:t>
            </a:r>
            <a:br>
              <a:rPr lang="en-US" dirty="0">
                <a:solidFill>
                  <a:srgbClr val="000000">
                    <a:lumMod val="90000"/>
                    <a:lumOff val="10000"/>
                  </a:srgbClr>
                </a:solidFill>
              </a:rPr>
            </a:b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B252A7-D746-4A0A-9F99-DD1D2443C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20million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pc="300" dirty="0">
                <a:latin typeface="Arial" panose="020B0604020202020204" pitchFamily="34" charset="0"/>
                <a:cs typeface="Arial" panose="020B0604020202020204" pitchFamily="34" charset="0"/>
              </a:rPr>
              <a:t>people watched the England vs Scotland match on TV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pc="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half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pc="300" dirty="0">
                <a:latin typeface="Arial" panose="020B0604020202020204" pitchFamily="34" charset="0"/>
                <a:cs typeface="Arial" panose="020B0604020202020204" pitchFamily="34" charset="0"/>
              </a:rPr>
              <a:t>of the UK are interested in watching a Euro 2020 match </a:t>
            </a:r>
            <a:endParaRPr lang="en-US" sz="20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kern="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£1bn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pc="300" dirty="0">
                <a:latin typeface="Arial" panose="020B0604020202020204" pitchFamily="34" charset="0"/>
                <a:cs typeface="Arial" panose="020B0604020202020204" pitchFamily="34" charset="0"/>
              </a:rPr>
              <a:t>expected to be spent football related products including food, drinks, merchandise and TVs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0751A5F-EF12-4FFC-ABC3-EF22AAEBDD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Source: Radio Times, YouGov Profiles</a:t>
            </a:r>
          </a:p>
        </p:txBody>
      </p:sp>
      <p:sp>
        <p:nvSpPr>
          <p:cNvPr id="5" name="AutoShape 2" descr="Edinburgh Fringe launch 2019: Festival urges audiences to try something new  this year - The Sunday Post">
            <a:extLst>
              <a:ext uri="{FF2B5EF4-FFF2-40B4-BE49-F238E27FC236}">
                <a16:creationId xmlns:a16="http://schemas.microsoft.com/office/drawing/2014/main" id="{F3A6F811-7B86-4583-A62C-892BFD1895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5E0F394-D678-4D82-AD52-26C406C16DC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6096000" y="0"/>
            <a:ext cx="6095999" cy="6858000"/>
          </a:xfrm>
        </p:spPr>
      </p:pic>
    </p:spTree>
    <p:extLst>
      <p:ext uri="{BB962C8B-B14F-4D97-AF65-F5344CB8AC3E}">
        <p14:creationId xmlns:p14="http://schemas.microsoft.com/office/powerpoint/2010/main" val="2349032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65C6E7-83CB-4FE9-8E3D-CB0A98632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ARE WE WATCHING?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DFAC9-0B12-40A4-A486-E477D94CE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557869"/>
            <a:ext cx="5221287" cy="46799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29%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5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football fans plan to watch matches in a pub or bar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latin typeface="Arial" panose="020B0604020202020204" pitchFamily="34" charset="0"/>
                <a:cs typeface="Arial"/>
              </a:rPr>
              <a:t>61%</a:t>
            </a:r>
            <a:endParaRPr lang="en-US" sz="4000" b="1" kern="0" spc="-150" dirty="0">
              <a:solidFill>
                <a:srgbClr val="0033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5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football fans plans to watch matches at home with friends or family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Over a third</a:t>
            </a:r>
            <a:endParaRPr lang="en-US" sz="4000" b="1" kern="0" spc="-150" dirty="0">
              <a:solidFill>
                <a:srgbClr val="0033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5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football fans plan to watch every match of the tournament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AEC7FA-3370-4A36-886E-C9336D3563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Source: YouGov Profiles 2021</a:t>
            </a: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8AF8D71F-2DC8-430F-ABC2-E17CD8BBF20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3" r="20999"/>
          <a:stretch/>
        </p:blipFill>
        <p:spPr>
          <a:xfrm>
            <a:off x="6096000" y="0"/>
            <a:ext cx="6095999" cy="6858000"/>
          </a:xfrm>
        </p:spPr>
      </p:pic>
    </p:spTree>
    <p:extLst>
      <p:ext uri="{BB962C8B-B14F-4D97-AF65-F5344CB8AC3E}">
        <p14:creationId xmlns:p14="http://schemas.microsoft.com/office/powerpoint/2010/main" val="3003473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72CDCF4-ABE7-4EDC-A089-20FC67E0B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ALCOHOL SALES UP IN ALL HOME NATIONS</a:t>
            </a:r>
          </a:p>
        </p:txBody>
      </p: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DFAA593E-FAF4-4B23-ABDD-CC5C2C741E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1184423"/>
              </p:ext>
            </p:extLst>
          </p:nvPr>
        </p:nvGraphicFramePr>
        <p:xfrm>
          <a:off x="695325" y="2069959"/>
          <a:ext cx="4879565" cy="2758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7150">
                  <a:extLst>
                    <a:ext uri="{9D8B030D-6E8A-4147-A177-3AD203B41FA5}">
                      <a16:colId xmlns:a16="http://schemas.microsoft.com/office/drawing/2014/main" val="2333752197"/>
                    </a:ext>
                  </a:extLst>
                </a:gridCol>
                <a:gridCol w="2982415">
                  <a:extLst>
                    <a:ext uri="{9D8B030D-6E8A-4147-A177-3AD203B41FA5}">
                      <a16:colId xmlns:a16="http://schemas.microsoft.com/office/drawing/2014/main" val="664595997"/>
                    </a:ext>
                  </a:extLst>
                </a:gridCol>
              </a:tblGrid>
              <a:tr h="675752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Country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Alcohol sales increase in first weekend of Euro 2020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3384256"/>
                  </a:ext>
                </a:extLst>
              </a:tr>
              <a:tr h="675752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Wales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+23%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819238"/>
                  </a:ext>
                </a:extLst>
              </a:tr>
              <a:tr h="675752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England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+11%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9592305"/>
                  </a:ext>
                </a:extLst>
              </a:tr>
              <a:tr h="675752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Scotland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+6%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8781968"/>
                  </a:ext>
                </a:extLst>
              </a:tr>
            </a:tbl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D1A0DC7-8D5B-4C33-8C17-6F0DF27F17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/>
          <a:lstStyle/>
          <a:p>
            <a:r>
              <a:rPr lang="en-GB" dirty="0"/>
              <a:t>Source: </a:t>
            </a:r>
            <a:r>
              <a:rPr lang="en-GB" dirty="0" err="1"/>
              <a:t>Paypoint</a:t>
            </a:r>
            <a:endParaRPr lang="en-GB" dirty="0"/>
          </a:p>
        </p:txBody>
      </p:sp>
      <p:pic>
        <p:nvPicPr>
          <p:cNvPr id="11" name="Picture Placeholder 10" descr="A picture containing person&#10;&#10;Description automatically generated">
            <a:extLst>
              <a:ext uri="{FF2B5EF4-FFF2-40B4-BE49-F238E27FC236}">
                <a16:creationId xmlns:a16="http://schemas.microsoft.com/office/drawing/2014/main" id="{95A37259-A557-4700-9398-A87262500B6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6" b="2616"/>
          <a:stretch>
            <a:fillRect/>
          </a:stretch>
        </p:blipFill>
        <p:spPr/>
      </p:pic>
      <p:pic>
        <p:nvPicPr>
          <p:cNvPr id="14" name="Picture Placeholder 13" descr="A picture containing person, sport, crowd&#10;&#10;Description automatically generated">
            <a:extLst>
              <a:ext uri="{FF2B5EF4-FFF2-40B4-BE49-F238E27FC236}">
                <a16:creationId xmlns:a16="http://schemas.microsoft.com/office/drawing/2014/main" id="{A4ED46DA-9EAE-4749-A01A-2323A7EDC6E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9" r="20509"/>
          <a:stretch>
            <a:fillRect/>
          </a:stretch>
        </p:blipFill>
        <p:spPr/>
      </p:pic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77FAB9A0-2751-4840-A9DA-A50EDA45D17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9" r="32997"/>
          <a:stretch/>
        </p:blipFill>
        <p:spPr>
          <a:xfrm>
            <a:off x="6096000" y="3428999"/>
            <a:ext cx="2879725" cy="3425031"/>
          </a:xfrm>
        </p:spPr>
      </p:pic>
    </p:spTree>
    <p:extLst>
      <p:ext uri="{BB962C8B-B14F-4D97-AF65-F5344CB8AC3E}">
        <p14:creationId xmlns:p14="http://schemas.microsoft.com/office/powerpoint/2010/main" val="3910040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8F90B1D-FFAF-49A7-B689-24A2B0E75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BEER SALES BOOM IN HOME NATIONS </a:t>
            </a:r>
            <a:br>
              <a:rPr lang="en-GB" dirty="0"/>
            </a:br>
            <a:r>
              <a:rPr lang="en-GB" sz="2000" b="0" dirty="0">
                <a:solidFill>
                  <a:schemeClr val="accent6"/>
                </a:solidFill>
              </a:rPr>
              <a:t>FIRST WEEKEND OF TOURNAMENT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D6FF45F-C122-4493-AC35-08E2C7D04D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Source; </a:t>
            </a:r>
            <a:r>
              <a:rPr lang="en-GB" dirty="0" err="1"/>
              <a:t>Paypoint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2400C7B-90D0-4B1D-92E8-2B6E1DA36A2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5776" y="1798205"/>
            <a:ext cx="3600450" cy="280412"/>
          </a:xfrm>
        </p:spPr>
        <p:txBody>
          <a:bodyPr/>
          <a:lstStyle/>
          <a:p>
            <a:pPr marL="0" indent="0" algn="ctr">
              <a:buNone/>
            </a:pPr>
            <a:r>
              <a:rPr lang="en-GB" b="1" spc="300" dirty="0">
                <a:solidFill>
                  <a:schemeClr val="accent1"/>
                </a:solidFill>
              </a:rPr>
              <a:t>ENGLAND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2D71BF0-DDC8-4D77-8091-1552937F84D3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4" y="1798205"/>
            <a:ext cx="3600452" cy="360362"/>
          </a:xfrm>
        </p:spPr>
        <p:txBody>
          <a:bodyPr/>
          <a:lstStyle/>
          <a:p>
            <a:pPr marL="0" indent="0" algn="ctr">
              <a:buNone/>
            </a:pPr>
            <a:r>
              <a:rPr lang="en-GB" b="1" spc="300" dirty="0">
                <a:solidFill>
                  <a:schemeClr val="accent1"/>
                </a:solidFill>
              </a:rPr>
              <a:t>WALES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95DFA37-43C9-4C9A-A6F3-041EC2F6C1BE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896226" y="1798205"/>
            <a:ext cx="3600449" cy="280412"/>
          </a:xfrm>
        </p:spPr>
        <p:txBody>
          <a:bodyPr/>
          <a:lstStyle/>
          <a:p>
            <a:pPr marL="0" indent="0" algn="ctr">
              <a:buNone/>
            </a:pPr>
            <a:r>
              <a:rPr lang="en-GB" b="1" spc="300" dirty="0">
                <a:solidFill>
                  <a:schemeClr val="accent1"/>
                </a:solidFill>
              </a:rPr>
              <a:t>SCOTLAND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D77B7F1-E9F0-4C2F-9720-88FC60C7A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3" y="1909187"/>
            <a:ext cx="1678136" cy="167813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A917353-BCB3-4884-8CB9-7ECCF71C7471}"/>
              </a:ext>
            </a:extLst>
          </p:cNvPr>
          <p:cNvSpPr txBox="1"/>
          <p:nvPr/>
        </p:nvSpPr>
        <p:spPr>
          <a:xfrm>
            <a:off x="2682910" y="2637369"/>
            <a:ext cx="1115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+78%</a:t>
            </a:r>
          </a:p>
        </p:txBody>
      </p:sp>
      <p:pic>
        <p:nvPicPr>
          <p:cNvPr id="19" name="Picture 18" descr="Logo, company name&#10;&#10;Description automatically generated">
            <a:extLst>
              <a:ext uri="{FF2B5EF4-FFF2-40B4-BE49-F238E27FC236}">
                <a16:creationId xmlns:a16="http://schemas.microsoft.com/office/drawing/2014/main" id="{31591F6C-C8E1-424C-A983-60A276F8E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02" y="3197633"/>
            <a:ext cx="2401598" cy="168111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F54C047-4150-4B95-A905-B85BAD5D2AC3}"/>
              </a:ext>
            </a:extLst>
          </p:cNvPr>
          <p:cNvSpPr txBox="1"/>
          <p:nvPr/>
        </p:nvSpPr>
        <p:spPr>
          <a:xfrm>
            <a:off x="2682909" y="3845865"/>
            <a:ext cx="1115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+71%</a:t>
            </a:r>
          </a:p>
        </p:txBody>
      </p:sp>
      <p:pic>
        <p:nvPicPr>
          <p:cNvPr id="22" name="Picture 21" descr="Logo&#10;&#10;Description automatically generated">
            <a:extLst>
              <a:ext uri="{FF2B5EF4-FFF2-40B4-BE49-F238E27FC236}">
                <a16:creationId xmlns:a16="http://schemas.microsoft.com/office/drawing/2014/main" id="{AD4D131B-C843-460C-855A-77C41A9B2B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86" y="4875769"/>
            <a:ext cx="1018830" cy="101990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F03C43E-C321-4355-BC52-940259F8D13E}"/>
              </a:ext>
            </a:extLst>
          </p:cNvPr>
          <p:cNvSpPr txBox="1"/>
          <p:nvPr/>
        </p:nvSpPr>
        <p:spPr>
          <a:xfrm>
            <a:off x="2682908" y="5100229"/>
            <a:ext cx="1115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+59%</a:t>
            </a:r>
          </a:p>
        </p:txBody>
      </p:sp>
      <p:pic>
        <p:nvPicPr>
          <p:cNvPr id="25" name="Picture 24" descr="Logo, company name&#10;&#10;Description automatically generated">
            <a:extLst>
              <a:ext uri="{FF2B5EF4-FFF2-40B4-BE49-F238E27FC236}">
                <a16:creationId xmlns:a16="http://schemas.microsoft.com/office/drawing/2014/main" id="{727B29C2-C2F2-4808-B9BA-C908F4671C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012" y="2309533"/>
            <a:ext cx="1467988" cy="94708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D1DC738-54B0-4661-8B62-FA215CFF09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666" y="3565866"/>
            <a:ext cx="1261135" cy="108618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58CC358-0313-4946-9986-E0EF70514F03}"/>
              </a:ext>
            </a:extLst>
          </p:cNvPr>
          <p:cNvSpPr txBox="1"/>
          <p:nvPr/>
        </p:nvSpPr>
        <p:spPr>
          <a:xfrm>
            <a:off x="6302856" y="2637369"/>
            <a:ext cx="1115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+35%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5A343F-F571-436F-BDFE-B8815D984BC3}"/>
              </a:ext>
            </a:extLst>
          </p:cNvPr>
          <p:cNvSpPr txBox="1"/>
          <p:nvPr/>
        </p:nvSpPr>
        <p:spPr>
          <a:xfrm>
            <a:off x="6302856" y="3818049"/>
            <a:ext cx="1115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+23%</a:t>
            </a:r>
          </a:p>
        </p:txBody>
      </p:sp>
      <p:pic>
        <p:nvPicPr>
          <p:cNvPr id="31" name="Picture 30" descr="Shape&#10;&#10;Description automatically generated">
            <a:extLst>
              <a:ext uri="{FF2B5EF4-FFF2-40B4-BE49-F238E27FC236}">
                <a16:creationId xmlns:a16="http://schemas.microsoft.com/office/drawing/2014/main" id="{AB7A7E27-088D-48DF-90F7-CB03907D10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293" y="2367541"/>
            <a:ext cx="894265" cy="988896"/>
          </a:xfrm>
          <a:prstGeom prst="rect">
            <a:avLst/>
          </a:prstGeom>
        </p:spPr>
      </p:pic>
      <p:pic>
        <p:nvPicPr>
          <p:cNvPr id="33" name="Picture 32" descr="Logo, company name&#10;&#10;Description automatically generated">
            <a:extLst>
              <a:ext uri="{FF2B5EF4-FFF2-40B4-BE49-F238E27FC236}">
                <a16:creationId xmlns:a16="http://schemas.microsoft.com/office/drawing/2014/main" id="{9A101ACF-F8E7-4343-9261-6208EA17E57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92" b="20658"/>
          <a:stretch/>
        </p:blipFill>
        <p:spPr>
          <a:xfrm>
            <a:off x="8384446" y="3676907"/>
            <a:ext cx="1549958" cy="864097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03F15878-38D7-4517-A3F1-48D773F0AF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84446" y="4961290"/>
            <a:ext cx="1650592" cy="59482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82905185-2740-4DEE-B6D5-BD8CDECB7BB2}"/>
              </a:ext>
            </a:extLst>
          </p:cNvPr>
          <p:cNvSpPr txBox="1"/>
          <p:nvPr/>
        </p:nvSpPr>
        <p:spPr>
          <a:xfrm>
            <a:off x="10271091" y="2637369"/>
            <a:ext cx="1115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+18%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9380F36-6934-4FDA-AE6B-6EE87015E8AA}"/>
              </a:ext>
            </a:extLst>
          </p:cNvPr>
          <p:cNvSpPr txBox="1"/>
          <p:nvPr/>
        </p:nvSpPr>
        <p:spPr>
          <a:xfrm>
            <a:off x="10271090" y="3845865"/>
            <a:ext cx="1115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+16%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E6DFAF0-47E5-468E-A52B-EE5AE081BB51}"/>
              </a:ext>
            </a:extLst>
          </p:cNvPr>
          <p:cNvSpPr txBox="1"/>
          <p:nvPr/>
        </p:nvSpPr>
        <p:spPr>
          <a:xfrm>
            <a:off x="10271089" y="5100229"/>
            <a:ext cx="1115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+13%</a:t>
            </a:r>
          </a:p>
        </p:txBody>
      </p:sp>
    </p:spTree>
    <p:extLst>
      <p:ext uri="{BB962C8B-B14F-4D97-AF65-F5344CB8AC3E}">
        <p14:creationId xmlns:p14="http://schemas.microsoft.com/office/powerpoint/2010/main" val="2521743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72CDCF4-ABE7-4EDC-A089-20FC67E0B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89969"/>
            <a:ext cx="5221288" cy="1038806"/>
          </a:xfrm>
        </p:spPr>
        <p:txBody>
          <a:bodyPr>
            <a:normAutofit/>
          </a:bodyPr>
          <a:lstStyle/>
          <a:p>
            <a:r>
              <a:rPr lang="en-GB" dirty="0"/>
              <a:t>SUPERMARKETS SEEING SALES BOOM</a:t>
            </a:r>
          </a:p>
        </p:txBody>
      </p: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DFAA593E-FAF4-4B23-ABDD-CC5C2C741E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3245793"/>
              </p:ext>
            </p:extLst>
          </p:nvPr>
        </p:nvGraphicFramePr>
        <p:xfrm>
          <a:off x="695325" y="1778558"/>
          <a:ext cx="4879565" cy="4321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7150">
                  <a:extLst>
                    <a:ext uri="{9D8B030D-6E8A-4147-A177-3AD203B41FA5}">
                      <a16:colId xmlns:a16="http://schemas.microsoft.com/office/drawing/2014/main" val="2333752197"/>
                    </a:ext>
                  </a:extLst>
                </a:gridCol>
                <a:gridCol w="2982415">
                  <a:extLst>
                    <a:ext uri="{9D8B030D-6E8A-4147-A177-3AD203B41FA5}">
                      <a16:colId xmlns:a16="http://schemas.microsoft.com/office/drawing/2014/main" val="664595997"/>
                    </a:ext>
                  </a:extLst>
                </a:gridCol>
              </a:tblGrid>
              <a:tr h="706881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Product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Sales increase expected during tournament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3384256"/>
                  </a:ext>
                </a:extLst>
              </a:tr>
              <a:tr h="448801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Beer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+14%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819238"/>
                  </a:ext>
                </a:extLst>
              </a:tr>
              <a:tr h="448801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Snacks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+30%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9592305"/>
                  </a:ext>
                </a:extLst>
              </a:tr>
              <a:tr h="448801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Ice cubes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+1,200%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6678415"/>
                  </a:ext>
                </a:extLst>
              </a:tr>
              <a:tr h="448801"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spc="3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Rosé wine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+100%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8781968"/>
                  </a:ext>
                </a:extLst>
              </a:tr>
              <a:tr h="448801"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spc="3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Burgers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+27%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2894462"/>
                  </a:ext>
                </a:extLst>
              </a:tr>
              <a:tr h="448801"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spc="3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Kebabs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+44%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8783006"/>
                  </a:ext>
                </a:extLst>
              </a:tr>
              <a:tr h="448801"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spc="3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Pimm’s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+40%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4544944"/>
                  </a:ext>
                </a:extLst>
              </a:tr>
              <a:tr h="448801"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spc="3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Aperol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+40%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7956700"/>
                  </a:ext>
                </a:extLst>
              </a:tr>
            </a:tbl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D1A0DC7-8D5B-4C33-8C17-6F0DF27F17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/>
          <a:lstStyle/>
          <a:p>
            <a:r>
              <a:rPr lang="en-GB" dirty="0"/>
              <a:t>Source: Sainsbury’s, Co-op, Waitrose</a:t>
            </a:r>
          </a:p>
        </p:txBody>
      </p:sp>
      <p:pic>
        <p:nvPicPr>
          <p:cNvPr id="13" name="Picture Placeholder 12" descr="A picture containing table, drink, beverage&#10;&#10;Description automatically generated">
            <a:extLst>
              <a:ext uri="{FF2B5EF4-FFF2-40B4-BE49-F238E27FC236}">
                <a16:creationId xmlns:a16="http://schemas.microsoft.com/office/drawing/2014/main" id="{EB18C689-9471-452B-9F9F-045F3EFE34D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1" b="16535"/>
          <a:stretch/>
        </p:blipFill>
        <p:spPr>
          <a:xfrm>
            <a:off x="6096000" y="0"/>
            <a:ext cx="6095999" cy="3249613"/>
          </a:xfrm>
        </p:spPr>
      </p:pic>
      <p:pic>
        <p:nvPicPr>
          <p:cNvPr id="18" name="Picture Placeholder 17" descr="A picture containing pizza, food, person, dish&#10;&#10;Description automatically generated">
            <a:extLst>
              <a:ext uri="{FF2B5EF4-FFF2-40B4-BE49-F238E27FC236}">
                <a16:creationId xmlns:a16="http://schemas.microsoft.com/office/drawing/2014/main" id="{D8DAB309-799D-42F6-837A-07F251F652B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1" r="7951"/>
          <a:stretch>
            <a:fillRect/>
          </a:stretch>
        </p:blipFill>
        <p:spPr/>
      </p:pic>
      <p:pic>
        <p:nvPicPr>
          <p:cNvPr id="16" name="Picture Placeholder 15" descr="A picture containing grill, cooking, baked, pan&#10;&#10;Description automatically generated">
            <a:extLst>
              <a:ext uri="{FF2B5EF4-FFF2-40B4-BE49-F238E27FC236}">
                <a16:creationId xmlns:a16="http://schemas.microsoft.com/office/drawing/2014/main" id="{6A141DBE-45F8-44B4-8EAE-15EA70D3AA1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6" r="204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45516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A5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B0781B-51CD-453B-8221-44A1889B87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24"/>
          <a:stretch/>
        </p:blipFill>
        <p:spPr>
          <a:xfrm>
            <a:off x="0" y="2511"/>
            <a:ext cx="12192000" cy="68554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D68D2C7-6F20-457D-A28D-56CD20A77C68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335B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95325" y="2601101"/>
            <a:ext cx="10801350" cy="1800225"/>
          </a:xfrm>
        </p:spPr>
        <p:txBody>
          <a:bodyPr/>
          <a:lstStyle/>
          <a:p>
            <a:r>
              <a:rPr lang="en-GB" b="1" dirty="0"/>
              <a:t>FOOTBALL FEVER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2EF021-131C-4344-8811-A864DAA5B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802799"/>
      </p:ext>
    </p:extLst>
  </p:cSld>
  <p:clrMapOvr>
    <a:masterClrMapping/>
  </p:clrMapOvr>
</p:sld>
</file>

<file path=ppt/theme/theme1.xml><?xml version="1.0" encoding="utf-8"?>
<a:theme xmlns:a="http://schemas.openxmlformats.org/drawingml/2006/main" name="1_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 - JCDecaux">
  <a:themeElements>
    <a:clrScheme name="JCDecaux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Decaux" id="{925B5E1F-472B-2D42-B64A-9415EDD50F70}" vid="{6A824A86-3166-0C4E-A97C-94AB443E4DC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F9010A17BDD1408F48AACE48D3960F" ma:contentTypeVersion="14" ma:contentTypeDescription="Create a new document." ma:contentTypeScope="" ma:versionID="4167640574ff8fd3064903ee54824331">
  <xsd:schema xmlns:xsd="http://www.w3.org/2001/XMLSchema" xmlns:xs="http://www.w3.org/2001/XMLSchema" xmlns:p="http://schemas.microsoft.com/office/2006/metadata/properties" xmlns:ns3="86aa6c68-a18f-482f-9766-3a99d340c484" xmlns:ns4="5ac80c55-d712-4b4b-918a-091c01661ff8" targetNamespace="http://schemas.microsoft.com/office/2006/metadata/properties" ma:root="true" ma:fieldsID="122cee7bbed8d09074c802d664ca2040" ns3:_="" ns4:_="">
    <xsd:import namespace="86aa6c68-a18f-482f-9766-3a99d340c484"/>
    <xsd:import namespace="5ac80c55-d712-4b4b-918a-091c01661ff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aa6c68-a18f-482f-9766-3a99d340c4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c80c55-d712-4b4b-918a-091c01661ff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9FD2CF-4D9F-4AFA-800F-74B630739E2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C2F9FA1-8839-4DE3-9167-EADA8414A8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4EB60E-32DF-45EE-97F9-35F076AA0E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aa6c68-a18f-482f-9766-3a99d340c484"/>
    <ds:schemaRef ds:uri="5ac80c55-d712-4b4b-918a-091c01661f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259</Words>
  <Application>Microsoft Office PowerPoint</Application>
  <PresentationFormat>Widescreen</PresentationFormat>
  <Paragraphs>75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 Regular</vt:lpstr>
      <vt:lpstr>1_JCDecaux_Theme_2018</vt:lpstr>
      <vt:lpstr>1 - JCDecaux</vt:lpstr>
      <vt:lpstr>FOOTBALL FEVER</vt:lpstr>
      <vt:lpstr>FOOTBALL FEVER </vt:lpstr>
      <vt:lpstr>WHERE ARE WE WATCHING?</vt:lpstr>
      <vt:lpstr>ALCOHOL SALES UP IN ALL HOME NATIONS</vt:lpstr>
      <vt:lpstr>BEER SALES BOOM IN HOME NATIONS  FIRST WEEKEND OF TOURNAMENT </vt:lpstr>
      <vt:lpstr>SUPERMARKETS SEEING SALES BOOM</vt:lpstr>
      <vt:lpstr>FOOTBALL FEVER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Aregbesola,Naomi</dc:creator>
  <cp:lastModifiedBy>Hensey, Sinead</cp:lastModifiedBy>
  <cp:revision>21</cp:revision>
  <dcterms:created xsi:type="dcterms:W3CDTF">2020-01-20T15:43:24Z</dcterms:created>
  <dcterms:modified xsi:type="dcterms:W3CDTF">2021-06-22T10:52:45Z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0x010100A1F9010A17BDD1408F48AACE48D3960F</vt:lpwstr>
  </property>
</Properties>
</file>