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
  </p:notesMasterIdLst>
  <p:sldIdLst>
    <p:sldId id="281" r:id="rId5"/>
    <p:sldId id="277" r:id="rId6"/>
    <p:sldId id="283"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477318-CE39-457A-8FCD-6A900C64C448}" v="39" dt="2023-11-28T15:42:53.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4379" autoAdjust="0"/>
  </p:normalViewPr>
  <p:slideViewPr>
    <p:cSldViewPr snapToGrid="0">
      <p:cViewPr varScale="1">
        <p:scale>
          <a:sx n="86" d="100"/>
          <a:sy n="86" d="100"/>
        </p:scale>
        <p:origin x="356" y="7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ACHANAS, Thanh" userId="56ed05d8-a281-45bd-9ce3-c494878a9350" providerId="ADAL" clId="{74477318-CE39-457A-8FCD-6A900C64C448}"/>
    <pc:docChg chg="undo custSel addSld delSld modSld sldOrd">
      <pc:chgData name="CATACHANAS, Thanh" userId="56ed05d8-a281-45bd-9ce3-c494878a9350" providerId="ADAL" clId="{74477318-CE39-457A-8FCD-6A900C64C448}" dt="2023-11-28T15:43:04.127" v="3524" actId="313"/>
      <pc:docMkLst>
        <pc:docMk/>
      </pc:docMkLst>
      <pc:sldChg chg="add del">
        <pc:chgData name="CATACHANAS, Thanh" userId="56ed05d8-a281-45bd-9ce3-c494878a9350" providerId="ADAL" clId="{74477318-CE39-457A-8FCD-6A900C64C448}" dt="2023-11-27T11:14:13.729" v="3246" actId="47"/>
        <pc:sldMkLst>
          <pc:docMk/>
          <pc:sldMk cId="0" sldId="258"/>
        </pc:sldMkLst>
      </pc:sldChg>
      <pc:sldChg chg="modSp mod">
        <pc:chgData name="CATACHANAS, Thanh" userId="56ed05d8-a281-45bd-9ce3-c494878a9350" providerId="ADAL" clId="{74477318-CE39-457A-8FCD-6A900C64C448}" dt="2023-11-28T15:42:53.174" v="3523"/>
        <pc:sldMkLst>
          <pc:docMk/>
          <pc:sldMk cId="3497637149" sldId="277"/>
        </pc:sldMkLst>
        <pc:spChg chg="mod">
          <ac:chgData name="CATACHANAS, Thanh" userId="56ed05d8-a281-45bd-9ce3-c494878a9350" providerId="ADAL" clId="{74477318-CE39-457A-8FCD-6A900C64C448}" dt="2023-11-27T11:18:47.839" v="3512" actId="20577"/>
          <ac:spMkLst>
            <pc:docMk/>
            <pc:sldMk cId="3497637149" sldId="277"/>
            <ac:spMk id="2" creationId="{00000000-0000-0000-0000-000000000000}"/>
          </ac:spMkLst>
        </pc:spChg>
        <pc:spChg chg="mod">
          <ac:chgData name="CATACHANAS, Thanh" userId="56ed05d8-a281-45bd-9ce3-c494878a9350" providerId="ADAL" clId="{74477318-CE39-457A-8FCD-6A900C64C448}" dt="2023-11-28T15:42:53.174" v="3523"/>
          <ac:spMkLst>
            <pc:docMk/>
            <pc:sldMk cId="3497637149" sldId="277"/>
            <ac:spMk id="3" creationId="{00000000-0000-0000-0000-000000000000}"/>
          </ac:spMkLst>
        </pc:spChg>
        <pc:spChg chg="mod">
          <ac:chgData name="CATACHANAS, Thanh" userId="56ed05d8-a281-45bd-9ce3-c494878a9350" providerId="ADAL" clId="{74477318-CE39-457A-8FCD-6A900C64C448}" dt="2023-11-28T15:42:53.174" v="3523"/>
          <ac:spMkLst>
            <pc:docMk/>
            <pc:sldMk cId="3497637149" sldId="277"/>
            <ac:spMk id="4" creationId="{00000000-0000-0000-0000-000000000000}"/>
          </ac:spMkLst>
        </pc:spChg>
        <pc:spChg chg="mod">
          <ac:chgData name="CATACHANAS, Thanh" userId="56ed05d8-a281-45bd-9ce3-c494878a9350" providerId="ADAL" clId="{74477318-CE39-457A-8FCD-6A900C64C448}" dt="2023-11-28T15:42:53.174" v="3523"/>
          <ac:spMkLst>
            <pc:docMk/>
            <pc:sldMk cId="3497637149" sldId="277"/>
            <ac:spMk id="5" creationId="{00000000-0000-0000-0000-000000000000}"/>
          </ac:spMkLst>
        </pc:spChg>
        <pc:spChg chg="mod">
          <ac:chgData name="CATACHANAS, Thanh" userId="56ed05d8-a281-45bd-9ce3-c494878a9350" providerId="ADAL" clId="{74477318-CE39-457A-8FCD-6A900C64C448}" dt="2023-11-27T11:17:30.609" v="3386" actId="404"/>
          <ac:spMkLst>
            <pc:docMk/>
            <pc:sldMk cId="3497637149" sldId="277"/>
            <ac:spMk id="15" creationId="{84027A88-B5DB-4591-8901-3B9CEDCBC16D}"/>
          </ac:spMkLst>
        </pc:spChg>
        <pc:spChg chg="mod">
          <ac:chgData name="CATACHANAS, Thanh" userId="56ed05d8-a281-45bd-9ce3-c494878a9350" providerId="ADAL" clId="{74477318-CE39-457A-8FCD-6A900C64C448}" dt="2023-11-27T11:17:26.802" v="3385" actId="404"/>
          <ac:spMkLst>
            <pc:docMk/>
            <pc:sldMk cId="3497637149" sldId="277"/>
            <ac:spMk id="16" creationId="{7AAE65FF-40D4-4DEF-BE6E-2DE3F69E2FDC}"/>
          </ac:spMkLst>
        </pc:spChg>
        <pc:spChg chg="mod">
          <ac:chgData name="CATACHANAS, Thanh" userId="56ed05d8-a281-45bd-9ce3-c494878a9350" providerId="ADAL" clId="{74477318-CE39-457A-8FCD-6A900C64C448}" dt="2023-11-27T11:17:37.239" v="3388" actId="1076"/>
          <ac:spMkLst>
            <pc:docMk/>
            <pc:sldMk cId="3497637149" sldId="277"/>
            <ac:spMk id="17" creationId="{35CE0CB3-9B8F-4BD9-A20C-B2C2D06B1C6E}"/>
          </ac:spMkLst>
        </pc:spChg>
      </pc:sldChg>
      <pc:sldChg chg="addSp delSp modSp add del mod ord">
        <pc:chgData name="CATACHANAS, Thanh" userId="56ed05d8-a281-45bd-9ce3-c494878a9350" providerId="ADAL" clId="{74477318-CE39-457A-8FCD-6A900C64C448}" dt="2023-11-28T15:43:04.127" v="3524" actId="313"/>
        <pc:sldMkLst>
          <pc:docMk/>
          <pc:sldMk cId="1379174755" sldId="283"/>
        </pc:sldMkLst>
        <pc:spChg chg="del mod">
          <ac:chgData name="CATACHANAS, Thanh" userId="56ed05d8-a281-45bd-9ce3-c494878a9350" providerId="ADAL" clId="{74477318-CE39-457A-8FCD-6A900C64C448}" dt="2023-11-27T11:13:56.288" v="3243" actId="478"/>
          <ac:spMkLst>
            <pc:docMk/>
            <pc:sldMk cId="1379174755" sldId="283"/>
            <ac:spMk id="3" creationId="{D5073FF4-5CD5-46FE-A667-2C6B7E8641C2}"/>
          </ac:spMkLst>
        </pc:spChg>
        <pc:spChg chg="add del mod">
          <ac:chgData name="CATACHANAS, Thanh" userId="56ed05d8-a281-45bd-9ce3-c494878a9350" providerId="ADAL" clId="{74477318-CE39-457A-8FCD-6A900C64C448}" dt="2023-11-27T10:32:32.131" v="3"/>
          <ac:spMkLst>
            <pc:docMk/>
            <pc:sldMk cId="1379174755" sldId="283"/>
            <ac:spMk id="4" creationId="{BB0A6FB4-A039-54F9-E4A7-F1C2ACDBF7B6}"/>
          </ac:spMkLst>
        </pc:spChg>
        <pc:spChg chg="add del mod">
          <ac:chgData name="CATACHANAS, Thanh" userId="56ed05d8-a281-45bd-9ce3-c494878a9350" providerId="ADAL" clId="{74477318-CE39-457A-8FCD-6A900C64C448}" dt="2023-11-27T10:32:54.055" v="5"/>
          <ac:spMkLst>
            <pc:docMk/>
            <pc:sldMk cId="1379174755" sldId="283"/>
            <ac:spMk id="6" creationId="{423F82D0-6FED-F046-BE6C-B3D554A1F2DE}"/>
          </ac:spMkLst>
        </pc:spChg>
        <pc:spChg chg="add del mod">
          <ac:chgData name="CATACHANAS, Thanh" userId="56ed05d8-a281-45bd-9ce3-c494878a9350" providerId="ADAL" clId="{74477318-CE39-457A-8FCD-6A900C64C448}" dt="2023-11-27T10:33:39.987" v="20"/>
          <ac:spMkLst>
            <pc:docMk/>
            <pc:sldMk cId="1379174755" sldId="283"/>
            <ac:spMk id="8" creationId="{EC0A0451-9A12-D3A4-C12F-56C89AC9395A}"/>
          </ac:spMkLst>
        </pc:spChg>
        <pc:spChg chg="add del mod">
          <ac:chgData name="CATACHANAS, Thanh" userId="56ed05d8-a281-45bd-9ce3-c494878a9350" providerId="ADAL" clId="{74477318-CE39-457A-8FCD-6A900C64C448}" dt="2023-11-27T11:12:04.888" v="3222" actId="478"/>
          <ac:spMkLst>
            <pc:docMk/>
            <pc:sldMk cId="1379174755" sldId="283"/>
            <ac:spMk id="10" creationId="{4772721D-8F62-0D6C-1039-94358C8F16F3}"/>
          </ac:spMkLst>
        </pc:spChg>
        <pc:spChg chg="add mod">
          <ac:chgData name="CATACHANAS, Thanh" userId="56ed05d8-a281-45bd-9ce3-c494878a9350" providerId="ADAL" clId="{74477318-CE39-457A-8FCD-6A900C64C448}" dt="2023-11-28T15:43:04.127" v="3524" actId="313"/>
          <ac:spMkLst>
            <pc:docMk/>
            <pc:sldMk cId="1379174755" sldId="283"/>
            <ac:spMk id="17" creationId="{56100C43-2325-77D9-8E11-7DC7605BA019}"/>
          </ac:spMkLst>
        </pc:spChg>
        <pc:spChg chg="add mod">
          <ac:chgData name="CATACHANAS, Thanh" userId="56ed05d8-a281-45bd-9ce3-c494878a9350" providerId="ADAL" clId="{74477318-CE39-457A-8FCD-6A900C64C448}" dt="2023-11-28T15:42:53.174" v="3523"/>
          <ac:spMkLst>
            <pc:docMk/>
            <pc:sldMk cId="1379174755" sldId="283"/>
            <ac:spMk id="19" creationId="{273920C6-E776-1D6F-1432-F94EE5178493}"/>
          </ac:spMkLst>
        </pc:spChg>
        <pc:picChg chg="add del mod">
          <ac:chgData name="CATACHANAS, Thanh" userId="56ed05d8-a281-45bd-9ce3-c494878a9350" providerId="ADAL" clId="{74477318-CE39-457A-8FCD-6A900C64C448}" dt="2023-11-27T10:32:38.350" v="4" actId="478"/>
          <ac:picMkLst>
            <pc:docMk/>
            <pc:sldMk cId="1379174755" sldId="283"/>
            <ac:picMk id="5" creationId="{4732360B-A27C-9CFD-9E19-8F3AF31F1B21}"/>
          </ac:picMkLst>
        </pc:picChg>
        <pc:picChg chg="add del mod">
          <ac:chgData name="CATACHANAS, Thanh" userId="56ed05d8-a281-45bd-9ce3-c494878a9350" providerId="ADAL" clId="{74477318-CE39-457A-8FCD-6A900C64C448}" dt="2023-11-27T10:33:38.649" v="19" actId="478"/>
          <ac:picMkLst>
            <pc:docMk/>
            <pc:sldMk cId="1379174755" sldId="283"/>
            <ac:picMk id="7" creationId="{D0F20331-CD32-C721-01AF-F24B3E0127AF}"/>
          </ac:picMkLst>
        </pc:picChg>
        <pc:picChg chg="add del mod">
          <ac:chgData name="CATACHANAS, Thanh" userId="56ed05d8-a281-45bd-9ce3-c494878a9350" providerId="ADAL" clId="{74477318-CE39-457A-8FCD-6A900C64C448}" dt="2023-11-27T11:12:01.845" v="3221" actId="478"/>
          <ac:picMkLst>
            <pc:docMk/>
            <pc:sldMk cId="1379174755" sldId="283"/>
            <ac:picMk id="9" creationId="{3C4A0CDE-6C50-C847-DD9C-4D286AC1F741}"/>
          </ac:picMkLst>
        </pc:picChg>
        <pc:picChg chg="add del mod">
          <ac:chgData name="CATACHANAS, Thanh" userId="56ed05d8-a281-45bd-9ce3-c494878a9350" providerId="ADAL" clId="{74477318-CE39-457A-8FCD-6A900C64C448}" dt="2023-11-27T11:13:41.902" v="3240" actId="478"/>
          <ac:picMkLst>
            <pc:docMk/>
            <pc:sldMk cId="1379174755" sldId="283"/>
            <ac:picMk id="11" creationId="{D943D917-74AB-47EC-CFFD-4EABB2827C27}"/>
          </ac:picMkLst>
        </pc:picChg>
        <pc:picChg chg="add mod">
          <ac:chgData name="CATACHANAS, Thanh" userId="56ed05d8-a281-45bd-9ce3-c494878a9350" providerId="ADAL" clId="{74477318-CE39-457A-8FCD-6A900C64C448}" dt="2023-11-27T11:13:52.181" v="3242" actId="1076"/>
          <ac:picMkLst>
            <pc:docMk/>
            <pc:sldMk cId="1379174755" sldId="283"/>
            <ac:picMk id="12" creationId="{0BB03A67-DE17-5D41-695B-B5E9D0F72792}"/>
          </ac:picMkLst>
        </pc:picChg>
        <pc:picChg chg="del">
          <ac:chgData name="CATACHANAS, Thanh" userId="56ed05d8-a281-45bd-9ce3-c494878a9350" providerId="ADAL" clId="{74477318-CE39-457A-8FCD-6A900C64C448}" dt="2023-11-27T10:32:07.454" v="0" actId="478"/>
          <ac:picMkLst>
            <pc:docMk/>
            <pc:sldMk cId="1379174755" sldId="283"/>
            <ac:picMk id="13" creationId="{A61DA2AC-D6D9-7D52-7FA2-81B1110B8B13}"/>
          </ac:picMkLst>
        </pc:picChg>
        <pc:picChg chg="add mod">
          <ac:chgData name="CATACHANAS, Thanh" userId="56ed05d8-a281-45bd-9ce3-c494878a9350" providerId="ADAL" clId="{74477318-CE39-457A-8FCD-6A900C64C448}" dt="2023-11-27T11:13:52.181" v="3242" actId="1076"/>
          <ac:picMkLst>
            <pc:docMk/>
            <pc:sldMk cId="1379174755" sldId="283"/>
            <ac:picMk id="14" creationId="{9C579D4E-F923-A2D9-F485-B2BD4359612A}"/>
          </ac:picMkLst>
        </pc:picChg>
        <pc:picChg chg="add mod">
          <ac:chgData name="CATACHANAS, Thanh" userId="56ed05d8-a281-45bd-9ce3-c494878a9350" providerId="ADAL" clId="{74477318-CE39-457A-8FCD-6A900C64C448}" dt="2023-11-27T11:13:52.181" v="3242" actId="1076"/>
          <ac:picMkLst>
            <pc:docMk/>
            <pc:sldMk cId="1379174755" sldId="283"/>
            <ac:picMk id="15" creationId="{3295BE7B-9DB6-BC5F-E6A6-10F9A935BFF8}"/>
          </ac:picMkLst>
        </pc:picChg>
      </pc:sldChg>
      <pc:sldChg chg="addSp delSp modSp del mod ord">
        <pc:chgData name="CATACHANAS, Thanh" userId="56ed05d8-a281-45bd-9ce3-c494878a9350" providerId="ADAL" clId="{74477318-CE39-457A-8FCD-6A900C64C448}" dt="2023-11-27T10:33:57.883" v="25" actId="47"/>
        <pc:sldMkLst>
          <pc:docMk/>
          <pc:sldMk cId="3265160626" sldId="284"/>
        </pc:sldMkLst>
        <pc:spChg chg="add del mod">
          <ac:chgData name="CATACHANAS, Thanh" userId="56ed05d8-a281-45bd-9ce3-c494878a9350" providerId="ADAL" clId="{74477318-CE39-457A-8FCD-6A900C64C448}" dt="2023-11-27T10:32:28.163" v="2"/>
          <ac:spMkLst>
            <pc:docMk/>
            <pc:sldMk cId="3265160626" sldId="284"/>
            <ac:spMk id="6" creationId="{375C26CE-7B79-77C7-7086-9F95CA744CFD}"/>
          </ac:spMkLst>
        </pc:spChg>
        <pc:spChg chg="add del mod">
          <ac:chgData name="CATACHANAS, Thanh" userId="56ed05d8-a281-45bd-9ce3-c494878a9350" providerId="ADAL" clId="{74477318-CE39-457A-8FCD-6A900C64C448}" dt="2023-11-27T10:33:20.769" v="12"/>
          <ac:spMkLst>
            <pc:docMk/>
            <pc:sldMk cId="3265160626" sldId="284"/>
            <ac:spMk id="10" creationId="{3DB7364F-E0B9-7C76-F7BF-4E763DFA757F}"/>
          </ac:spMkLst>
        </pc:spChg>
        <pc:picChg chg="add del mod">
          <ac:chgData name="CATACHANAS, Thanh" userId="56ed05d8-a281-45bd-9ce3-c494878a9350" providerId="ADAL" clId="{74477318-CE39-457A-8FCD-6A900C64C448}" dt="2023-11-27T10:33:19.466" v="11" actId="478"/>
          <ac:picMkLst>
            <pc:docMk/>
            <pc:sldMk cId="3265160626" sldId="284"/>
            <ac:picMk id="7" creationId="{55CFACD0-6B2E-CE12-EB6A-C16DBABB3B9D}"/>
          </ac:picMkLst>
        </pc:picChg>
        <pc:picChg chg="del">
          <ac:chgData name="CATACHANAS, Thanh" userId="56ed05d8-a281-45bd-9ce3-c494878a9350" providerId="ADAL" clId="{74477318-CE39-457A-8FCD-6A900C64C448}" dt="2023-11-27T10:32:14.052" v="1" actId="478"/>
          <ac:picMkLst>
            <pc:docMk/>
            <pc:sldMk cId="3265160626" sldId="284"/>
            <ac:picMk id="8" creationId="{402C861E-E8EA-4C03-6E56-199C85F7546D}"/>
          </ac:picMkLst>
        </pc:picChg>
        <pc:picChg chg="add del mod">
          <ac:chgData name="CATACHANAS, Thanh" userId="56ed05d8-a281-45bd-9ce3-c494878a9350" providerId="ADAL" clId="{74477318-CE39-457A-8FCD-6A900C64C448}" dt="2023-11-27T10:33:18.211" v="10" actId="478"/>
          <ac:picMkLst>
            <pc:docMk/>
            <pc:sldMk cId="3265160626" sldId="284"/>
            <ac:picMk id="9" creationId="{68557B3C-7050-6352-29BA-9E8E841D9FF9}"/>
          </ac:picMkLst>
        </pc:picChg>
        <pc:picChg chg="add mod">
          <ac:chgData name="CATACHANAS, Thanh" userId="56ed05d8-a281-45bd-9ce3-c494878a9350" providerId="ADAL" clId="{74477318-CE39-457A-8FCD-6A900C64C448}" dt="2023-11-27T10:33:20.769" v="12"/>
          <ac:picMkLst>
            <pc:docMk/>
            <pc:sldMk cId="3265160626" sldId="284"/>
            <ac:picMk id="11" creationId="{E69E346F-59A6-4AFB-61F4-256B290F67F9}"/>
          </ac:picMkLst>
        </pc:picChg>
      </pc:sldChg>
      <pc:sldChg chg="addSp delSp modSp add del mod ord modClrScheme chgLayout">
        <pc:chgData name="CATACHANAS, Thanh" userId="56ed05d8-a281-45bd-9ce3-c494878a9350" providerId="ADAL" clId="{74477318-CE39-457A-8FCD-6A900C64C448}" dt="2023-11-27T11:16:43.039" v="3312" actId="47"/>
        <pc:sldMkLst>
          <pc:docMk/>
          <pc:sldMk cId="44988182" sldId="285"/>
        </pc:sldMkLst>
        <pc:spChg chg="mod ord">
          <ac:chgData name="CATACHANAS, Thanh" userId="56ed05d8-a281-45bd-9ce3-c494878a9350" providerId="ADAL" clId="{74477318-CE39-457A-8FCD-6A900C64C448}" dt="2023-11-27T11:11:40.401" v="3216" actId="1076"/>
          <ac:spMkLst>
            <pc:docMk/>
            <pc:sldMk cId="44988182" sldId="285"/>
            <ac:spMk id="3" creationId="{D5073FF4-5CD5-46FE-A667-2C6B7E8641C2}"/>
          </ac:spMkLst>
        </pc:spChg>
        <pc:spChg chg="del mod ord">
          <ac:chgData name="CATACHANAS, Thanh" userId="56ed05d8-a281-45bd-9ce3-c494878a9350" providerId="ADAL" clId="{74477318-CE39-457A-8FCD-6A900C64C448}" dt="2023-11-27T11:11:34.157" v="3215" actId="478"/>
          <ac:spMkLst>
            <pc:docMk/>
            <pc:sldMk cId="44988182" sldId="285"/>
            <ac:spMk id="4" creationId="{FD350AFC-C9C5-4810-BC2C-B1AB647D16DE}"/>
          </ac:spMkLst>
        </pc:spChg>
        <pc:spChg chg="mod ord">
          <ac:chgData name="CATACHANAS, Thanh" userId="56ed05d8-a281-45bd-9ce3-c494878a9350" providerId="ADAL" clId="{74477318-CE39-457A-8FCD-6A900C64C448}" dt="2023-11-27T11:11:55.018" v="3218" actId="1076"/>
          <ac:spMkLst>
            <pc:docMk/>
            <pc:sldMk cId="44988182" sldId="285"/>
            <ac:spMk id="5" creationId="{9ED5A0B9-DFE6-4918-BF6E-81CC2B0BB8CD}"/>
          </ac:spMkLst>
        </pc:spChg>
        <pc:spChg chg="add del mod">
          <ac:chgData name="CATACHANAS, Thanh" userId="56ed05d8-a281-45bd-9ce3-c494878a9350" providerId="ADAL" clId="{74477318-CE39-457A-8FCD-6A900C64C448}" dt="2023-11-27T10:33:55.809" v="24"/>
          <ac:spMkLst>
            <pc:docMk/>
            <pc:sldMk cId="44988182" sldId="285"/>
            <ac:spMk id="6" creationId="{B1999224-C68C-D171-2ED0-8547D74AE098}"/>
          </ac:spMkLst>
        </pc:spChg>
        <pc:spChg chg="add del mod ord">
          <ac:chgData name="CATACHANAS, Thanh" userId="56ed05d8-a281-45bd-9ce3-c494878a9350" providerId="ADAL" clId="{74477318-CE39-457A-8FCD-6A900C64C448}" dt="2023-11-27T11:11:22.393" v="3213" actId="478"/>
          <ac:spMkLst>
            <pc:docMk/>
            <pc:sldMk cId="44988182" sldId="285"/>
            <ac:spMk id="9" creationId="{6C862696-BE2A-A3B0-BD6A-9B6F9CC9A86C}"/>
          </ac:spMkLst>
        </pc:spChg>
        <pc:spChg chg="add del mod ord">
          <ac:chgData name="CATACHANAS, Thanh" userId="56ed05d8-a281-45bd-9ce3-c494878a9350" providerId="ADAL" clId="{74477318-CE39-457A-8FCD-6A900C64C448}" dt="2023-11-27T11:13:20.280" v="3235"/>
          <ac:spMkLst>
            <pc:docMk/>
            <pc:sldMk cId="44988182" sldId="285"/>
            <ac:spMk id="10" creationId="{0EF693AC-D4B3-7D85-2170-5360233D8C30}"/>
          </ac:spMkLst>
        </pc:spChg>
        <pc:spChg chg="add del mod ord">
          <ac:chgData name="CATACHANAS, Thanh" userId="56ed05d8-a281-45bd-9ce3-c494878a9350" providerId="ADAL" clId="{74477318-CE39-457A-8FCD-6A900C64C448}" dt="2023-11-27T11:13:10.051" v="3234"/>
          <ac:spMkLst>
            <pc:docMk/>
            <pc:sldMk cId="44988182" sldId="285"/>
            <ac:spMk id="11" creationId="{19F82C72-263D-60FA-0F52-B61B05ADBE16}"/>
          </ac:spMkLst>
        </pc:spChg>
        <pc:spChg chg="add del mod">
          <ac:chgData name="CATACHANAS, Thanh" userId="56ed05d8-a281-45bd-9ce3-c494878a9350" providerId="ADAL" clId="{74477318-CE39-457A-8FCD-6A900C64C448}" dt="2023-11-27T11:12:53.461" v="3233"/>
          <ac:spMkLst>
            <pc:docMk/>
            <pc:sldMk cId="44988182" sldId="285"/>
            <ac:spMk id="12" creationId="{196DA6A3-6C86-7164-B13F-8A073D850418}"/>
          </ac:spMkLst>
        </pc:spChg>
        <pc:picChg chg="add del mod">
          <ac:chgData name="CATACHANAS, Thanh" userId="56ed05d8-a281-45bd-9ce3-c494878a9350" providerId="ADAL" clId="{74477318-CE39-457A-8FCD-6A900C64C448}" dt="2023-11-27T10:33:35.254" v="18"/>
          <ac:picMkLst>
            <pc:docMk/>
            <pc:sldMk cId="44988182" sldId="285"/>
            <ac:picMk id="2" creationId="{A17D787B-6024-4542-AC52-27BB82ACB777}"/>
          </ac:picMkLst>
        </pc:picChg>
        <pc:picChg chg="del">
          <ac:chgData name="CATACHANAS, Thanh" userId="56ed05d8-a281-45bd-9ce3-c494878a9350" providerId="ADAL" clId="{74477318-CE39-457A-8FCD-6A900C64C448}" dt="2023-11-27T10:33:53.787" v="23" actId="478"/>
          <ac:picMkLst>
            <pc:docMk/>
            <pc:sldMk cId="44988182" sldId="285"/>
            <ac:picMk id="7" creationId="{55CFACD0-6B2E-CE12-EB6A-C16DBABB3B9D}"/>
          </ac:picMkLst>
        </pc:picChg>
        <pc:picChg chg="add del mod ord">
          <ac:chgData name="CATACHANAS, Thanh" userId="56ed05d8-a281-45bd-9ce3-c494878a9350" providerId="ADAL" clId="{74477318-CE39-457A-8FCD-6A900C64C448}" dt="2023-11-27T11:12:33.679" v="3227" actId="478"/>
          <ac:picMkLst>
            <pc:docMk/>
            <pc:sldMk cId="44988182" sldId="285"/>
            <ac:picMk id="8" creationId="{F08D32C8-8013-AF40-BBB3-630439A7AEB4}"/>
          </ac:picMkLst>
        </pc:picChg>
        <pc:picChg chg="add mod">
          <ac:chgData name="CATACHANAS, Thanh" userId="56ed05d8-a281-45bd-9ce3-c494878a9350" providerId="ADAL" clId="{74477318-CE39-457A-8FCD-6A900C64C448}" dt="2023-11-27T11:13:36.268" v="3239" actId="18131"/>
          <ac:picMkLst>
            <pc:docMk/>
            <pc:sldMk cId="44988182" sldId="285"/>
            <ac:picMk id="13" creationId="{E3B140DC-941F-14E6-7201-2D5D4A086EE3}"/>
          </ac:picMkLst>
        </pc:picChg>
        <pc:picChg chg="add mod">
          <ac:chgData name="CATACHANAS, Thanh" userId="56ed05d8-a281-45bd-9ce3-c494878a9350" providerId="ADAL" clId="{74477318-CE39-457A-8FCD-6A900C64C448}" dt="2023-11-27T11:13:28.948" v="3237" actId="18131"/>
          <ac:picMkLst>
            <pc:docMk/>
            <pc:sldMk cId="44988182" sldId="285"/>
            <ac:picMk id="14" creationId="{D466E887-B106-E324-115A-5585D69BA3F1}"/>
          </ac:picMkLst>
        </pc:picChg>
        <pc:picChg chg="add mod">
          <ac:chgData name="CATACHANAS, Thanh" userId="56ed05d8-a281-45bd-9ce3-c494878a9350" providerId="ADAL" clId="{74477318-CE39-457A-8FCD-6A900C64C448}" dt="2023-11-27T11:13:24.338" v="3236" actId="18131"/>
          <ac:picMkLst>
            <pc:docMk/>
            <pc:sldMk cId="44988182" sldId="285"/>
            <ac:picMk id="15" creationId="{42C03CD7-3FC8-8695-B947-5C9F7E23D8F1}"/>
          </ac:picMkLst>
        </pc:picChg>
      </pc:sldChg>
      <pc:sldChg chg="delSp add del">
        <pc:chgData name="CATACHANAS, Thanh" userId="56ed05d8-a281-45bd-9ce3-c494878a9350" providerId="ADAL" clId="{74477318-CE39-457A-8FCD-6A900C64C448}" dt="2023-11-27T11:14:14.343" v="3247" actId="47"/>
        <pc:sldMkLst>
          <pc:docMk/>
          <pc:sldMk cId="0" sldId="286"/>
        </pc:sldMkLst>
        <pc:picChg chg="del">
          <ac:chgData name="CATACHANAS, Thanh" userId="56ed05d8-a281-45bd-9ce3-c494878a9350" providerId="ADAL" clId="{74477318-CE39-457A-8FCD-6A900C64C448}" dt="2023-11-27T11:12:49.184" v="3232" actId="21"/>
          <ac:picMkLst>
            <pc:docMk/>
            <pc:sldMk cId="0" sldId="286"/>
            <ac:picMk id="15362" creationId="{C2AE6BE5-6C8E-C7B7-2FD7-76C2E47791AF}"/>
          </ac:picMkLst>
        </pc:picChg>
      </pc:sldChg>
      <pc:sldMasterChg chg="delSldLayout">
        <pc:chgData name="CATACHANAS, Thanh" userId="56ed05d8-a281-45bd-9ce3-c494878a9350" providerId="ADAL" clId="{74477318-CE39-457A-8FCD-6A900C64C448}" dt="2023-11-27T11:14:14.343" v="3247" actId="47"/>
        <pc:sldMasterMkLst>
          <pc:docMk/>
          <pc:sldMasterMk cId="1181070901" sldId="2147483660"/>
        </pc:sldMasterMkLst>
        <pc:sldLayoutChg chg="del">
          <pc:chgData name="CATACHANAS, Thanh" userId="56ed05d8-a281-45bd-9ce3-c494878a9350" providerId="ADAL" clId="{74477318-CE39-457A-8FCD-6A900C64C448}" dt="2023-11-27T11:14:14.343" v="3247" actId="47"/>
          <pc:sldLayoutMkLst>
            <pc:docMk/>
            <pc:sldMasterMk cId="1181070901" sldId="2147483660"/>
            <pc:sldLayoutMk cId="889390515" sldId="214748374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AF622-F1B4-409E-9873-65739B78EF7D}" type="datetimeFigureOut">
              <a:rPr lang="en-GB" smtClean="0"/>
              <a:t>12/12/2023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60C95-6CFA-41C8-B996-2904D8B0C7EF}" type="slidenum">
              <a:rPr lang="en-GB" smtClean="0"/>
              <a:t>‹#›</a:t>
            </a:fld>
            <a:endParaRPr lang="en-GB"/>
          </a:p>
        </p:txBody>
      </p:sp>
    </p:spTree>
    <p:extLst>
      <p:ext uri="{BB962C8B-B14F-4D97-AF65-F5344CB8AC3E}">
        <p14:creationId xmlns:p14="http://schemas.microsoft.com/office/powerpoint/2010/main" val="366761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E60C95-6CFA-41C8-B996-2904D8B0C7EF}" type="slidenum">
              <a:rPr lang="en-GB" smtClean="0"/>
              <a:t>2</a:t>
            </a:fld>
            <a:endParaRPr lang="en-GB"/>
          </a:p>
        </p:txBody>
      </p:sp>
    </p:spTree>
    <p:extLst>
      <p:ext uri="{BB962C8B-B14F-4D97-AF65-F5344CB8AC3E}">
        <p14:creationId xmlns:p14="http://schemas.microsoft.com/office/powerpoint/2010/main" val="200723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E60C95-6CFA-41C8-B996-2904D8B0C7EF}" type="slidenum">
              <a:rPr lang="en-GB" smtClean="0"/>
              <a:t>3</a:t>
            </a:fld>
            <a:endParaRPr lang="en-GB"/>
          </a:p>
        </p:txBody>
      </p:sp>
    </p:spTree>
    <p:extLst>
      <p:ext uri="{BB962C8B-B14F-4D97-AF65-F5344CB8AC3E}">
        <p14:creationId xmlns:p14="http://schemas.microsoft.com/office/powerpoint/2010/main" val="1648390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se Study Cover 2">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B0ECCF78-9620-6642-8E06-3B577758A05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5673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3129593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tandard_Title_and_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endParaRPr lang="en-US"/>
          </a:p>
        </p:txBody>
      </p:sp>
    </p:spTree>
    <p:extLst>
      <p:ext uri="{BB962C8B-B14F-4D97-AF65-F5344CB8AC3E}">
        <p14:creationId xmlns:p14="http://schemas.microsoft.com/office/powerpoint/2010/main" val="3850018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endParaRPr lang="en-US"/>
          </a:p>
        </p:txBody>
      </p:sp>
    </p:spTree>
    <p:extLst>
      <p:ext uri="{BB962C8B-B14F-4D97-AF65-F5344CB8AC3E}">
        <p14:creationId xmlns:p14="http://schemas.microsoft.com/office/powerpoint/2010/main" val="1041044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endParaRPr lang="en-US" dirty="0"/>
          </a:p>
        </p:txBody>
      </p:sp>
      <p:sp>
        <p:nvSpPr>
          <p:cNvPr id="7" name="Chart Placeholder 4"/>
          <p:cNvSpPr>
            <a:spLocks noGrp="1"/>
          </p:cNvSpPr>
          <p:nvPr>
            <p:ph type="chart" sz="quarter" idx="15"/>
          </p:nvPr>
        </p:nvSpPr>
        <p:spPr>
          <a:xfrm>
            <a:off x="6275388" y="1628775"/>
            <a:ext cx="5221288" cy="4319588"/>
          </a:xfrm>
        </p:spPr>
        <p:txBody>
          <a:bodyPr/>
          <a:lstStyle/>
          <a:p>
            <a:endParaRPr lang="en-US" dirty="0"/>
          </a:p>
        </p:txBody>
      </p:sp>
    </p:spTree>
    <p:extLst>
      <p:ext uri="{BB962C8B-B14F-4D97-AF65-F5344CB8AC3E}">
        <p14:creationId xmlns:p14="http://schemas.microsoft.com/office/powerpoint/2010/main" val="2457663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1774825" y="1628775"/>
            <a:ext cx="9721850"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255863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JCDecaux_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184783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endParaRPr lang="en-US"/>
          </a:p>
        </p:txBody>
      </p:sp>
      <p:sp>
        <p:nvSpPr>
          <p:cNvPr id="9" name="Table Placeholder 3"/>
          <p:cNvSpPr>
            <a:spLocks noGrp="1"/>
          </p:cNvSpPr>
          <p:nvPr>
            <p:ph type="tbl" sz="quarter" idx="17"/>
          </p:nvPr>
        </p:nvSpPr>
        <p:spPr>
          <a:xfrm>
            <a:off x="6275388" y="1630362"/>
            <a:ext cx="5400675" cy="4319588"/>
          </a:xfrm>
        </p:spPr>
        <p:txBody>
          <a:bodyPr/>
          <a:lstStyle/>
          <a:p>
            <a:endParaRPr lang="en-US"/>
          </a:p>
        </p:txBody>
      </p:sp>
    </p:spTree>
    <p:extLst>
      <p:ext uri="{BB962C8B-B14F-4D97-AF65-F5344CB8AC3E}">
        <p14:creationId xmlns:p14="http://schemas.microsoft.com/office/powerpoint/2010/main" val="3585269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8471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21605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7" name="Content Placeholder 2"/>
          <p:cNvSpPr>
            <a:spLocks noGrp="1"/>
          </p:cNvSpPr>
          <p:nvPr>
            <p:ph idx="14"/>
          </p:nvPr>
        </p:nvSpPr>
        <p:spPr>
          <a:xfrm>
            <a:off x="6275388" y="1628775"/>
            <a:ext cx="5221287" cy="21605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D1AD8B6F-E869-2747-A303-E670CBEB1EA4}"/>
              </a:ext>
            </a:extLst>
          </p:cNvPr>
          <p:cNvSpPr>
            <a:spLocks noGrp="1"/>
          </p:cNvSpPr>
          <p:nvPr>
            <p:ph idx="15"/>
          </p:nvPr>
        </p:nvSpPr>
        <p:spPr>
          <a:xfrm>
            <a:off x="695325" y="3978355"/>
            <a:ext cx="5221287" cy="21605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E904757-EAD8-FA45-991C-B9F9C1FF418F}"/>
              </a:ext>
            </a:extLst>
          </p:cNvPr>
          <p:cNvSpPr>
            <a:spLocks noGrp="1"/>
          </p:cNvSpPr>
          <p:nvPr>
            <p:ph idx="16"/>
          </p:nvPr>
        </p:nvSpPr>
        <p:spPr>
          <a:xfrm>
            <a:off x="6275387" y="3978355"/>
            <a:ext cx="5221287" cy="21605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4372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5217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1294946-C5CB-2840-B98E-6092E213AEB0}"/>
              </a:ext>
            </a:extLst>
          </p:cNvPr>
          <p:cNvSpPr>
            <a:spLocks noGrp="1"/>
          </p:cNvSpPr>
          <p:nvPr>
            <p:ph type="title" hasCustomPrompt="1"/>
          </p:nvPr>
        </p:nvSpPr>
        <p:spPr>
          <a:xfrm>
            <a:off x="1066800" y="637114"/>
            <a:ext cx="4810126" cy="773045"/>
          </a:xfrm>
        </p:spPr>
        <p:txBody>
          <a:bodyPr>
            <a:noAutofit/>
          </a:bodyPr>
          <a:lstStyle>
            <a:lvl1pPr>
              <a:lnSpc>
                <a:spcPct val="100000"/>
              </a:lnSpc>
              <a:defRPr sz="2000" spc="0">
                <a:solidFill>
                  <a:schemeClr val="tx2"/>
                </a:solidFill>
              </a:defRPr>
            </a:lvl1pPr>
          </a:lstStyle>
          <a:p>
            <a:r>
              <a:rPr lang="en-US" dirty="0"/>
              <a:t>Click to edit master title style</a:t>
            </a:r>
            <a:br>
              <a:rPr lang="en-US" dirty="0"/>
            </a:br>
            <a:r>
              <a:rPr lang="en-US" dirty="0"/>
              <a:t>Click to edit master title style</a:t>
            </a:r>
            <a:br>
              <a:rPr lang="en-US" dirty="0"/>
            </a:br>
            <a:r>
              <a:rPr lang="en-US" dirty="0"/>
              <a:t>Click to edit master title style</a:t>
            </a:r>
          </a:p>
        </p:txBody>
      </p:sp>
      <p:sp>
        <p:nvSpPr>
          <p:cNvPr id="10" name="Text Placeholder 9">
            <a:extLst>
              <a:ext uri="{FF2B5EF4-FFF2-40B4-BE49-F238E27FC236}">
                <a16:creationId xmlns:a16="http://schemas.microsoft.com/office/drawing/2014/main" id="{D43AD2DE-971E-B74C-9869-0D201E9B9DFF}"/>
              </a:ext>
            </a:extLst>
          </p:cNvPr>
          <p:cNvSpPr>
            <a:spLocks noGrp="1"/>
          </p:cNvSpPr>
          <p:nvPr>
            <p:ph type="body" sz="quarter" idx="10"/>
          </p:nvPr>
        </p:nvSpPr>
        <p:spPr>
          <a:xfrm>
            <a:off x="695325" y="2451652"/>
            <a:ext cx="5181601" cy="3696736"/>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9">
            <a:extLst>
              <a:ext uri="{FF2B5EF4-FFF2-40B4-BE49-F238E27FC236}">
                <a16:creationId xmlns:a16="http://schemas.microsoft.com/office/drawing/2014/main" id="{EE76D49C-89A4-7A4D-BB11-AD2D9045ED67}"/>
              </a:ext>
            </a:extLst>
          </p:cNvPr>
          <p:cNvSpPr>
            <a:spLocks noGrp="1"/>
          </p:cNvSpPr>
          <p:nvPr>
            <p:ph type="body" sz="quarter" idx="11"/>
          </p:nvPr>
        </p:nvSpPr>
        <p:spPr>
          <a:xfrm>
            <a:off x="6315076" y="2458278"/>
            <a:ext cx="5181601" cy="3696736"/>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17">
            <a:extLst>
              <a:ext uri="{FF2B5EF4-FFF2-40B4-BE49-F238E27FC236}">
                <a16:creationId xmlns:a16="http://schemas.microsoft.com/office/drawing/2014/main" id="{32E9AF5D-6134-0A4A-832F-708D3E4AE622}"/>
              </a:ext>
            </a:extLst>
          </p:cNvPr>
          <p:cNvSpPr>
            <a:spLocks noGrp="1"/>
          </p:cNvSpPr>
          <p:nvPr>
            <p:ph type="body" sz="quarter" idx="12" hasCustomPrompt="1"/>
          </p:nvPr>
        </p:nvSpPr>
        <p:spPr>
          <a:xfrm>
            <a:off x="1066801" y="1594217"/>
            <a:ext cx="4810126" cy="333375"/>
          </a:xfrm>
        </p:spPr>
        <p:txBody>
          <a:bodyPr>
            <a:normAutofit/>
          </a:bodyPr>
          <a:lstStyle>
            <a:lvl1pPr marL="0" indent="0">
              <a:buNone/>
              <a:defRPr sz="2000" b="0" i="1">
                <a:solidFill>
                  <a:schemeClr val="tx2"/>
                </a:solidFill>
              </a:defRPr>
            </a:lvl1pPr>
          </a:lstStyle>
          <a:p>
            <a:pPr lvl="0"/>
            <a:r>
              <a:rPr lang="en-US" dirty="0"/>
              <a:t>Insert brand name here</a:t>
            </a:r>
          </a:p>
        </p:txBody>
      </p:sp>
      <p:sp>
        <p:nvSpPr>
          <p:cNvPr id="19" name="Rectangle 18">
            <a:extLst>
              <a:ext uri="{FF2B5EF4-FFF2-40B4-BE49-F238E27FC236}">
                <a16:creationId xmlns:a16="http://schemas.microsoft.com/office/drawing/2014/main" id="{C23DDF31-109F-2342-919B-209735A07E4D}"/>
              </a:ext>
            </a:extLst>
          </p:cNvPr>
          <p:cNvSpPr/>
          <p:nvPr userDrawn="1"/>
        </p:nvSpPr>
        <p:spPr>
          <a:xfrm>
            <a:off x="695325" y="375859"/>
            <a:ext cx="108906" cy="11916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632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p:cNvSpPr>
            <a:spLocks noGrp="1"/>
          </p:cNvSpPr>
          <p:nvPr>
            <p:ph type="pic" sz="quarter" idx="15"/>
          </p:nvPr>
        </p:nvSpPr>
        <p:spPr>
          <a:xfrm>
            <a:off x="0" y="1"/>
            <a:ext cx="12192000" cy="2889250"/>
          </a:xfrm>
          <a:solidFill>
            <a:schemeClr val="bg2"/>
          </a:solidFill>
        </p:spPr>
        <p:txBody>
          <a:bodyPr/>
          <a:lstStyle/>
          <a:p>
            <a:endParaRPr lang="en-US"/>
          </a:p>
        </p:txBody>
      </p:sp>
    </p:spTree>
    <p:extLst>
      <p:ext uri="{BB962C8B-B14F-4D97-AF65-F5344CB8AC3E}">
        <p14:creationId xmlns:p14="http://schemas.microsoft.com/office/powerpoint/2010/main" val="3520675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US" dirty="0"/>
              <a:t>Click to edit Master text styles</a:t>
            </a:r>
          </a:p>
          <a:p>
            <a:pPr lvl="1"/>
            <a:r>
              <a:rPr lang="en-US" dirty="0"/>
              <a:t>Second level</a:t>
            </a:r>
          </a:p>
        </p:txBody>
      </p:sp>
      <p:sp>
        <p:nvSpPr>
          <p:cNvPr id="5" name="Chart Placeholder 4"/>
          <p:cNvSpPr>
            <a:spLocks noGrp="1"/>
          </p:cNvSpPr>
          <p:nvPr>
            <p:ph type="chart" sz="quarter" idx="10"/>
          </p:nvPr>
        </p:nvSpPr>
        <p:spPr>
          <a:xfrm>
            <a:off x="695325" y="1628774"/>
            <a:ext cx="10801350" cy="3421064"/>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4225109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dirty="0"/>
              <a:t>Click to edit Master text styles</a:t>
            </a:r>
          </a:p>
          <a:p>
            <a:pPr lvl="1"/>
            <a:r>
              <a:rPr lang="en-US" dirty="0"/>
              <a:t>Second level</a:t>
            </a:r>
          </a:p>
          <a:p>
            <a:pPr lvl="2"/>
            <a:r>
              <a:rPr lang="en-US" dirty="0"/>
              <a:t>Third level</a:t>
            </a:r>
          </a:p>
        </p:txBody>
      </p:sp>
      <p:sp>
        <p:nvSpPr>
          <p:cNvPr id="5" name="Chart Placeholder 4"/>
          <p:cNvSpPr>
            <a:spLocks noGrp="1"/>
          </p:cNvSpPr>
          <p:nvPr>
            <p:ph type="chart" sz="quarter" idx="10"/>
          </p:nvPr>
        </p:nvSpPr>
        <p:spPr>
          <a:xfrm>
            <a:off x="695325" y="3429001"/>
            <a:ext cx="10801350" cy="2520950"/>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2751884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dirty="0"/>
              <a:t>Click to edit Master text styles</a:t>
            </a:r>
          </a:p>
          <a:p>
            <a:pPr lvl="1"/>
            <a:r>
              <a:rPr lang="en-US" dirty="0"/>
              <a:t>Second level</a:t>
            </a:r>
          </a:p>
          <a:p>
            <a:pPr lvl="2"/>
            <a:r>
              <a:rPr lang="en-US" dirty="0"/>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endParaRPr lang="en-US"/>
          </a:p>
        </p:txBody>
      </p:sp>
    </p:spTree>
    <p:extLst>
      <p:ext uri="{BB962C8B-B14F-4D97-AF65-F5344CB8AC3E}">
        <p14:creationId xmlns:p14="http://schemas.microsoft.com/office/powerpoint/2010/main" val="2090889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3031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1315638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5940427" cy="1008594"/>
          </a:xfrm>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endParaRPr lang="en-US"/>
          </a:p>
        </p:txBody>
      </p:sp>
    </p:spTree>
    <p:extLst>
      <p:ext uri="{BB962C8B-B14F-4D97-AF65-F5344CB8AC3E}">
        <p14:creationId xmlns:p14="http://schemas.microsoft.com/office/powerpoint/2010/main" val="4087444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endParaRPr lang="en-US"/>
          </a:p>
        </p:txBody>
      </p:sp>
      <p:sp>
        <p:nvSpPr>
          <p:cNvPr id="2" name="Title 1"/>
          <p:cNvSpPr>
            <a:spLocks noGrp="1"/>
          </p:cNvSpPr>
          <p:nvPr>
            <p:ph type="title" hasCustomPrompt="1"/>
          </p:nvPr>
        </p:nvSpPr>
        <p:spPr>
          <a:xfrm>
            <a:off x="3756024" y="620181"/>
            <a:ext cx="7740651" cy="1008594"/>
          </a:xfrm>
        </p:spPr>
        <p:txBody>
          <a:bodyPr/>
          <a:lstStyle/>
          <a:p>
            <a:r>
              <a:rPr lang="en-US" dirty="0"/>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endParaRPr lang="en-US"/>
          </a:p>
        </p:txBody>
      </p:sp>
    </p:spTree>
    <p:extLst>
      <p:ext uri="{BB962C8B-B14F-4D97-AF65-F5344CB8AC3E}">
        <p14:creationId xmlns:p14="http://schemas.microsoft.com/office/powerpoint/2010/main" val="2566728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dirty="0"/>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endParaRPr lang="en-US"/>
          </a:p>
        </p:txBody>
      </p:sp>
    </p:spTree>
    <p:extLst>
      <p:ext uri="{BB962C8B-B14F-4D97-AF65-F5344CB8AC3E}">
        <p14:creationId xmlns:p14="http://schemas.microsoft.com/office/powerpoint/2010/main" val="351779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792162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2451751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s x2">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62D124D3-EE85-0947-A1A0-0B270A3E33EC}"/>
              </a:ext>
            </a:extLst>
          </p:cNvPr>
          <p:cNvSpPr>
            <a:spLocks noGrp="1"/>
          </p:cNvSpPr>
          <p:nvPr>
            <p:ph type="pic" sz="quarter" idx="12"/>
          </p:nvPr>
        </p:nvSpPr>
        <p:spPr>
          <a:xfrm>
            <a:off x="695325" y="636588"/>
            <a:ext cx="4983099" cy="5518150"/>
          </a:xfrm>
          <a:solidFill>
            <a:schemeClr val="bg2"/>
          </a:solidFill>
        </p:spPr>
        <p:txBody>
          <a:bodyPr/>
          <a:lstStyle/>
          <a:p>
            <a:endParaRPr lang="en-US"/>
          </a:p>
        </p:txBody>
      </p:sp>
      <p:sp>
        <p:nvSpPr>
          <p:cNvPr id="6" name="Picture Placeholder 12">
            <a:extLst>
              <a:ext uri="{FF2B5EF4-FFF2-40B4-BE49-F238E27FC236}">
                <a16:creationId xmlns:a16="http://schemas.microsoft.com/office/drawing/2014/main" id="{065C07B5-C252-9A48-ACF4-99FD95BE1C23}"/>
              </a:ext>
            </a:extLst>
          </p:cNvPr>
          <p:cNvSpPr>
            <a:spLocks noGrp="1"/>
          </p:cNvSpPr>
          <p:nvPr>
            <p:ph type="pic" sz="quarter" idx="13"/>
          </p:nvPr>
        </p:nvSpPr>
        <p:spPr>
          <a:xfrm>
            <a:off x="6315074" y="0"/>
            <a:ext cx="5876925" cy="6858000"/>
          </a:xfrm>
          <a:solidFill>
            <a:schemeClr val="bg2"/>
          </a:solidFill>
        </p:spPr>
        <p:txBody>
          <a:bodyPr/>
          <a:lstStyle/>
          <a:p>
            <a:endParaRPr lang="en-US" dirty="0"/>
          </a:p>
        </p:txBody>
      </p:sp>
    </p:spTree>
    <p:extLst>
      <p:ext uri="{BB962C8B-B14F-4D97-AF65-F5344CB8AC3E}">
        <p14:creationId xmlns:p14="http://schemas.microsoft.com/office/powerpoint/2010/main" val="2238938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3379471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455569" y="549275"/>
            <a:ext cx="5040312" cy="1800225"/>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2" name="Picture Placeholder 8">
            <a:extLst>
              <a:ext uri="{FF2B5EF4-FFF2-40B4-BE49-F238E27FC236}">
                <a16:creationId xmlns:a16="http://schemas.microsoft.com/office/drawing/2014/main" id="{1A599B2F-8657-BD4B-9E98-7AF550A4250B}"/>
              </a:ext>
            </a:extLst>
          </p:cNvPr>
          <p:cNvSpPr>
            <a:spLocks noGrp="1"/>
          </p:cNvSpPr>
          <p:nvPr>
            <p:ph type="pic" sz="quarter" idx="15"/>
          </p:nvPr>
        </p:nvSpPr>
        <p:spPr>
          <a:xfrm>
            <a:off x="6455569" y="2528887"/>
            <a:ext cx="5040312" cy="1800225"/>
          </a:xfrm>
          <a:solidFill>
            <a:schemeClr val="bg2"/>
          </a:solidFill>
        </p:spPr>
        <p:txBody>
          <a:bodyPr/>
          <a:lstStyle/>
          <a:p>
            <a:endParaRPr lang="en-US"/>
          </a:p>
        </p:txBody>
      </p:sp>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4508500"/>
            <a:ext cx="5040312" cy="1800225"/>
          </a:xfrm>
          <a:solidFill>
            <a:schemeClr val="bg2"/>
          </a:solidFill>
        </p:spPr>
        <p:txBody>
          <a:bodyPr/>
          <a:lstStyle/>
          <a:p>
            <a:endParaRPr lang="en-US"/>
          </a:p>
        </p:txBody>
      </p:sp>
    </p:spTree>
    <p:extLst>
      <p:ext uri="{BB962C8B-B14F-4D97-AF65-F5344CB8AC3E}">
        <p14:creationId xmlns:p14="http://schemas.microsoft.com/office/powerpoint/2010/main" val="2029924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22.Title_And_Content_With_Large_Imag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549276"/>
            <a:ext cx="5040312" cy="57594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3095935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7535863" y="549275"/>
            <a:ext cx="3960812" cy="1439863"/>
          </a:xfrm>
          <a:solidFill>
            <a:schemeClr val="bg2"/>
          </a:solidFill>
        </p:spPr>
        <p:txBody>
          <a:bodyPr/>
          <a:lstStyle/>
          <a:p>
            <a:endParaRPr lang="en-US"/>
          </a:p>
        </p:txBody>
      </p:sp>
      <p:sp>
        <p:nvSpPr>
          <p:cNvPr id="2" name="Title 1"/>
          <p:cNvSpPr>
            <a:spLocks noGrp="1"/>
          </p:cNvSpPr>
          <p:nvPr>
            <p:ph type="title" hasCustomPrompt="1"/>
          </p:nvPr>
        </p:nvSpPr>
        <p:spPr>
          <a:xfrm>
            <a:off x="695324" y="620181"/>
            <a:ext cx="6480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6480174"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9" name="Picture Placeholder 8">
            <a:extLst>
              <a:ext uri="{FF2B5EF4-FFF2-40B4-BE49-F238E27FC236}">
                <a16:creationId xmlns:a16="http://schemas.microsoft.com/office/drawing/2014/main" id="{B2AAC644-C2FE-5B4C-AE4A-E1B5034F8F5F}"/>
              </a:ext>
            </a:extLst>
          </p:cNvPr>
          <p:cNvSpPr>
            <a:spLocks noGrp="1"/>
          </p:cNvSpPr>
          <p:nvPr>
            <p:ph type="pic" sz="quarter" idx="17"/>
          </p:nvPr>
        </p:nvSpPr>
        <p:spPr>
          <a:xfrm>
            <a:off x="7535863" y="2049198"/>
            <a:ext cx="3960812" cy="1439863"/>
          </a:xfrm>
          <a:solidFill>
            <a:schemeClr val="bg2"/>
          </a:solidFill>
        </p:spPr>
        <p:txBody>
          <a:bodyPr/>
          <a:lstStyle/>
          <a:p>
            <a:endParaRPr lang="en-US"/>
          </a:p>
        </p:txBody>
      </p:sp>
      <p:sp>
        <p:nvSpPr>
          <p:cNvPr id="10" name="Picture Placeholder 8">
            <a:extLst>
              <a:ext uri="{FF2B5EF4-FFF2-40B4-BE49-F238E27FC236}">
                <a16:creationId xmlns:a16="http://schemas.microsoft.com/office/drawing/2014/main" id="{41827B52-85DD-B74A-885B-F6DE010CC5B3}"/>
              </a:ext>
            </a:extLst>
          </p:cNvPr>
          <p:cNvSpPr>
            <a:spLocks noGrp="1"/>
          </p:cNvSpPr>
          <p:nvPr>
            <p:ph type="pic" sz="quarter" idx="18"/>
          </p:nvPr>
        </p:nvSpPr>
        <p:spPr>
          <a:xfrm>
            <a:off x="7535863" y="3549121"/>
            <a:ext cx="3960812" cy="1439863"/>
          </a:xfrm>
          <a:solidFill>
            <a:schemeClr val="bg2"/>
          </a:solidFill>
        </p:spPr>
        <p:txBody>
          <a:bodyPr/>
          <a:lstStyle/>
          <a:p>
            <a:endParaRPr lang="en-US"/>
          </a:p>
        </p:txBody>
      </p:sp>
      <p:sp>
        <p:nvSpPr>
          <p:cNvPr id="11" name="Picture Placeholder 8">
            <a:extLst>
              <a:ext uri="{FF2B5EF4-FFF2-40B4-BE49-F238E27FC236}">
                <a16:creationId xmlns:a16="http://schemas.microsoft.com/office/drawing/2014/main" id="{131D8A59-4554-614B-BAFE-A67188C4413E}"/>
              </a:ext>
            </a:extLst>
          </p:cNvPr>
          <p:cNvSpPr>
            <a:spLocks noGrp="1"/>
          </p:cNvSpPr>
          <p:nvPr>
            <p:ph type="pic" sz="quarter" idx="19"/>
          </p:nvPr>
        </p:nvSpPr>
        <p:spPr>
          <a:xfrm>
            <a:off x="7535863" y="5049043"/>
            <a:ext cx="3960812" cy="1439863"/>
          </a:xfrm>
          <a:solidFill>
            <a:schemeClr val="bg2"/>
          </a:solidFill>
        </p:spPr>
        <p:txBody>
          <a:bodyPr/>
          <a:lstStyle/>
          <a:p>
            <a:endParaRPr lang="en-US"/>
          </a:p>
        </p:txBody>
      </p:sp>
    </p:spTree>
    <p:extLst>
      <p:ext uri="{BB962C8B-B14F-4D97-AF65-F5344CB8AC3E}">
        <p14:creationId xmlns:p14="http://schemas.microsoft.com/office/powerpoint/2010/main" val="1066730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4321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423584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3423250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24564879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275387"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1882322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endParaRPr lang="en-US"/>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endParaRPr lang="en-US"/>
          </a:p>
        </p:txBody>
      </p:sp>
    </p:spTree>
    <p:extLst>
      <p:ext uri="{BB962C8B-B14F-4D97-AF65-F5344CB8AC3E}">
        <p14:creationId xmlns:p14="http://schemas.microsoft.com/office/powerpoint/2010/main" val="3306807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endParaRPr lang="en-US"/>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endParaRPr lang="en-US"/>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endParaRPr lang="en-US"/>
          </a:p>
        </p:txBody>
      </p:sp>
    </p:spTree>
    <p:extLst>
      <p:ext uri="{BB962C8B-B14F-4D97-AF65-F5344CB8AC3E}">
        <p14:creationId xmlns:p14="http://schemas.microsoft.com/office/powerpoint/2010/main" val="2510500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s x3">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62D124D3-EE85-0947-A1A0-0B270A3E33EC}"/>
              </a:ext>
            </a:extLst>
          </p:cNvPr>
          <p:cNvSpPr>
            <a:spLocks noGrp="1"/>
          </p:cNvSpPr>
          <p:nvPr>
            <p:ph type="pic" sz="quarter" idx="12"/>
          </p:nvPr>
        </p:nvSpPr>
        <p:spPr>
          <a:xfrm>
            <a:off x="695325" y="636588"/>
            <a:ext cx="4983099" cy="2569464"/>
          </a:xfrm>
          <a:solidFill>
            <a:schemeClr val="bg2"/>
          </a:solidFill>
        </p:spPr>
        <p:txBody>
          <a:bodyPr/>
          <a:lstStyle/>
          <a:p>
            <a:endParaRPr lang="en-US"/>
          </a:p>
        </p:txBody>
      </p:sp>
      <p:sp>
        <p:nvSpPr>
          <p:cNvPr id="6" name="Picture Placeholder 12">
            <a:extLst>
              <a:ext uri="{FF2B5EF4-FFF2-40B4-BE49-F238E27FC236}">
                <a16:creationId xmlns:a16="http://schemas.microsoft.com/office/drawing/2014/main" id="{065C07B5-C252-9A48-ACF4-99FD95BE1C23}"/>
              </a:ext>
            </a:extLst>
          </p:cNvPr>
          <p:cNvSpPr>
            <a:spLocks noGrp="1"/>
          </p:cNvSpPr>
          <p:nvPr>
            <p:ph type="pic" sz="quarter" idx="13"/>
          </p:nvPr>
        </p:nvSpPr>
        <p:spPr>
          <a:xfrm>
            <a:off x="6315074" y="0"/>
            <a:ext cx="5876925" cy="6858000"/>
          </a:xfrm>
          <a:solidFill>
            <a:schemeClr val="bg2"/>
          </a:solidFill>
        </p:spPr>
        <p:txBody>
          <a:bodyPr/>
          <a:lstStyle/>
          <a:p>
            <a:endParaRPr lang="en-US"/>
          </a:p>
        </p:txBody>
      </p:sp>
      <p:sp>
        <p:nvSpPr>
          <p:cNvPr id="4" name="Picture Placeholder 12">
            <a:extLst>
              <a:ext uri="{FF2B5EF4-FFF2-40B4-BE49-F238E27FC236}">
                <a16:creationId xmlns:a16="http://schemas.microsoft.com/office/drawing/2014/main" id="{67BD7344-7F12-B447-A482-138387463CE4}"/>
              </a:ext>
            </a:extLst>
          </p:cNvPr>
          <p:cNvSpPr>
            <a:spLocks noGrp="1"/>
          </p:cNvSpPr>
          <p:nvPr>
            <p:ph type="pic" sz="quarter" idx="14"/>
          </p:nvPr>
        </p:nvSpPr>
        <p:spPr>
          <a:xfrm>
            <a:off x="695324" y="3651948"/>
            <a:ext cx="4983099" cy="2569464"/>
          </a:xfrm>
          <a:solidFill>
            <a:schemeClr val="bg2"/>
          </a:solidFill>
        </p:spPr>
        <p:txBody>
          <a:bodyPr/>
          <a:lstStyle/>
          <a:p>
            <a:endParaRPr lang="en-US"/>
          </a:p>
        </p:txBody>
      </p:sp>
    </p:spTree>
    <p:extLst>
      <p:ext uri="{BB962C8B-B14F-4D97-AF65-F5344CB8AC3E}">
        <p14:creationId xmlns:p14="http://schemas.microsoft.com/office/powerpoint/2010/main" val="124036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42393717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endParaRPr lang="en-US"/>
          </a:p>
        </p:txBody>
      </p:sp>
      <p:sp>
        <p:nvSpPr>
          <p:cNvPr id="3" name="Content Placeholder 2"/>
          <p:cNvSpPr>
            <a:spLocks noGrp="1"/>
          </p:cNvSpPr>
          <p:nvPr>
            <p:ph idx="1"/>
          </p:nvPr>
        </p:nvSpPr>
        <p:spPr>
          <a:xfrm>
            <a:off x="8975725" y="1989138"/>
            <a:ext cx="2520950" cy="396081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endParaRPr lang="en-US"/>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endParaRPr lang="en-US"/>
          </a:p>
        </p:txBody>
      </p:sp>
    </p:spTree>
    <p:extLst>
      <p:ext uri="{BB962C8B-B14F-4D97-AF65-F5344CB8AC3E}">
        <p14:creationId xmlns:p14="http://schemas.microsoft.com/office/powerpoint/2010/main" val="2902828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dirty="0"/>
              <a:t>CLICK TO EDIT MASTER TITLE STYLE</a:t>
            </a:r>
          </a:p>
        </p:txBody>
      </p:sp>
    </p:spTree>
    <p:extLst>
      <p:ext uri="{BB962C8B-B14F-4D97-AF65-F5344CB8AC3E}">
        <p14:creationId xmlns:p14="http://schemas.microsoft.com/office/powerpoint/2010/main" val="2121138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endParaRPr lang="en-US"/>
          </a:p>
        </p:txBody>
      </p:sp>
      <p:sp>
        <p:nvSpPr>
          <p:cNvPr id="3" name="Content Placeholder 2"/>
          <p:cNvSpPr>
            <a:spLocks noGrp="1"/>
          </p:cNvSpPr>
          <p:nvPr>
            <p:ph idx="1"/>
          </p:nvPr>
        </p:nvSpPr>
        <p:spPr>
          <a:xfrm>
            <a:off x="6635750" y="2708275"/>
            <a:ext cx="4860925" cy="36004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dirty="0"/>
              <a:t>CLICK TO EDIT MASTER TITLE STYLE</a:t>
            </a:r>
          </a:p>
        </p:txBody>
      </p:sp>
    </p:spTree>
    <p:extLst>
      <p:ext uri="{BB962C8B-B14F-4D97-AF65-F5344CB8AC3E}">
        <p14:creationId xmlns:p14="http://schemas.microsoft.com/office/powerpoint/2010/main" val="175873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endParaRPr lang="en-US"/>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dirty="0"/>
              <a:t>CLICK TO EDIT MASTER TITLE STYLE</a:t>
            </a:r>
          </a:p>
        </p:txBody>
      </p:sp>
    </p:spTree>
    <p:extLst>
      <p:ext uri="{BB962C8B-B14F-4D97-AF65-F5344CB8AC3E}">
        <p14:creationId xmlns:p14="http://schemas.microsoft.com/office/powerpoint/2010/main" val="9605759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endParaRPr lang="en-US"/>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2648990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endParaRPr lang="en-US"/>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endParaRPr lang="en-US"/>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endParaRPr lang="en-US"/>
          </a:p>
        </p:txBody>
      </p:sp>
    </p:spTree>
    <p:extLst>
      <p:ext uri="{BB962C8B-B14F-4D97-AF65-F5344CB8AC3E}">
        <p14:creationId xmlns:p14="http://schemas.microsoft.com/office/powerpoint/2010/main" val="910500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endParaRPr lang="en-US"/>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endParaRPr lang="en-US"/>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endParaRPr lang="en-US"/>
          </a:p>
        </p:txBody>
      </p:sp>
    </p:spTree>
    <p:extLst>
      <p:ext uri="{BB962C8B-B14F-4D97-AF65-F5344CB8AC3E}">
        <p14:creationId xmlns:p14="http://schemas.microsoft.com/office/powerpoint/2010/main" val="3204724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endParaRPr lang="en-US"/>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endParaRPr lang="en-US"/>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endParaRPr lang="en-US"/>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endParaRPr lang="en-US"/>
          </a:p>
        </p:txBody>
      </p:sp>
    </p:spTree>
    <p:extLst>
      <p:ext uri="{BB962C8B-B14F-4D97-AF65-F5344CB8AC3E}">
        <p14:creationId xmlns:p14="http://schemas.microsoft.com/office/powerpoint/2010/main" val="15869923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endParaRPr lang="en-US"/>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endParaRPr lang="en-US"/>
          </a:p>
        </p:txBody>
      </p:sp>
    </p:spTree>
    <p:extLst>
      <p:ext uri="{BB962C8B-B14F-4D97-AF65-F5344CB8AC3E}">
        <p14:creationId xmlns:p14="http://schemas.microsoft.com/office/powerpoint/2010/main" val="211707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amp; Quote">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065C07B5-C252-9A48-ACF4-99FD95BE1C23}"/>
              </a:ext>
            </a:extLst>
          </p:cNvPr>
          <p:cNvSpPr>
            <a:spLocks noGrp="1"/>
          </p:cNvSpPr>
          <p:nvPr>
            <p:ph type="pic" sz="quarter" idx="13"/>
          </p:nvPr>
        </p:nvSpPr>
        <p:spPr>
          <a:xfrm>
            <a:off x="0" y="0"/>
            <a:ext cx="5876925" cy="6858000"/>
          </a:xfrm>
          <a:solidFill>
            <a:schemeClr val="bg2"/>
          </a:solidFill>
        </p:spPr>
        <p:txBody>
          <a:bodyPr/>
          <a:lstStyle/>
          <a:p>
            <a:endParaRPr lang="en-US" dirty="0"/>
          </a:p>
        </p:txBody>
      </p:sp>
      <p:sp>
        <p:nvSpPr>
          <p:cNvPr id="7" name="Text Placeholder 8">
            <a:extLst>
              <a:ext uri="{FF2B5EF4-FFF2-40B4-BE49-F238E27FC236}">
                <a16:creationId xmlns:a16="http://schemas.microsoft.com/office/drawing/2014/main" id="{DE9A7635-F14A-EA4B-A731-F91ED8E541D1}"/>
              </a:ext>
            </a:extLst>
          </p:cNvPr>
          <p:cNvSpPr>
            <a:spLocks noGrp="1"/>
          </p:cNvSpPr>
          <p:nvPr>
            <p:ph type="body" idx="14"/>
          </p:nvPr>
        </p:nvSpPr>
        <p:spPr>
          <a:xfrm>
            <a:off x="6529197" y="1664209"/>
            <a:ext cx="4983163" cy="3904488"/>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p>
        </p:txBody>
      </p:sp>
      <p:cxnSp>
        <p:nvCxnSpPr>
          <p:cNvPr id="3" name="Straight Connector 2">
            <a:extLst>
              <a:ext uri="{FF2B5EF4-FFF2-40B4-BE49-F238E27FC236}">
                <a16:creationId xmlns:a16="http://schemas.microsoft.com/office/drawing/2014/main" id="{BBEF4C51-0FF8-6146-8D1C-7A670FC4D222}"/>
              </a:ext>
            </a:extLst>
          </p:cNvPr>
          <p:cNvCxnSpPr/>
          <p:nvPr userDrawn="1"/>
        </p:nvCxnSpPr>
        <p:spPr>
          <a:xfrm>
            <a:off x="6109855" y="625038"/>
            <a:ext cx="5402505" cy="441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E8B946F-6844-2542-BF54-28B5C8B8F44D}"/>
              </a:ext>
            </a:extLst>
          </p:cNvPr>
          <p:cNvSpPr>
            <a:spLocks noGrp="1"/>
          </p:cNvSpPr>
          <p:nvPr>
            <p:ph type="body" idx="16" hasCustomPrompt="1"/>
          </p:nvPr>
        </p:nvSpPr>
        <p:spPr>
          <a:xfrm>
            <a:off x="6529196" y="6248331"/>
            <a:ext cx="4983163" cy="207963"/>
          </a:xfrm>
        </p:spPr>
        <p:txBody>
          <a:bodyPr>
            <a:normAutofit/>
          </a:bodyPr>
          <a:lstStyle>
            <a:lvl1pPr marL="0" indent="0">
              <a:buNone/>
              <a:defRPr sz="1200" b="1" spc="3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NAME SURNAME</a:t>
            </a:r>
          </a:p>
        </p:txBody>
      </p:sp>
      <p:sp>
        <p:nvSpPr>
          <p:cNvPr id="10" name="Text Placeholder 8">
            <a:extLst>
              <a:ext uri="{FF2B5EF4-FFF2-40B4-BE49-F238E27FC236}">
                <a16:creationId xmlns:a16="http://schemas.microsoft.com/office/drawing/2014/main" id="{FF1AAFF8-4C45-3747-BC6A-8EB1770F3961}"/>
              </a:ext>
            </a:extLst>
          </p:cNvPr>
          <p:cNvSpPr>
            <a:spLocks noGrp="1"/>
          </p:cNvSpPr>
          <p:nvPr>
            <p:ph type="body" idx="17" hasCustomPrompt="1"/>
          </p:nvPr>
        </p:nvSpPr>
        <p:spPr>
          <a:xfrm>
            <a:off x="6529196" y="6544338"/>
            <a:ext cx="4983163" cy="207963"/>
          </a:xfrm>
        </p:spPr>
        <p:txBody>
          <a:bodyPr>
            <a:normAutofit/>
          </a:bodyPr>
          <a:lstStyle>
            <a:lvl1pPr marL="0" indent="0">
              <a:buNone/>
              <a:defRPr sz="1200" b="0" spc="3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JOB TITLE</a:t>
            </a:r>
          </a:p>
        </p:txBody>
      </p:sp>
      <p:pic>
        <p:nvPicPr>
          <p:cNvPr id="11" name="Picture 10" descr="A picture containing monitor, clock&#10;&#10;Description automatically generated">
            <a:extLst>
              <a:ext uri="{FF2B5EF4-FFF2-40B4-BE49-F238E27FC236}">
                <a16:creationId xmlns:a16="http://schemas.microsoft.com/office/drawing/2014/main" id="{4D403575-3551-A741-A9DD-1478055F1E9D}"/>
              </a:ext>
            </a:extLst>
          </p:cNvPr>
          <p:cNvPicPr>
            <a:picLocks noChangeAspect="1"/>
          </p:cNvPicPr>
          <p:nvPr userDrawn="1"/>
        </p:nvPicPr>
        <p:blipFill>
          <a:blip r:embed="rId2"/>
          <a:stretch>
            <a:fillRect/>
          </a:stretch>
        </p:blipFill>
        <p:spPr>
          <a:xfrm>
            <a:off x="6109855" y="108564"/>
            <a:ext cx="517947" cy="353314"/>
          </a:xfrm>
          <a:prstGeom prst="rect">
            <a:avLst/>
          </a:prstGeom>
        </p:spPr>
      </p:pic>
    </p:spTree>
    <p:extLst>
      <p:ext uri="{BB962C8B-B14F-4D97-AF65-F5344CB8AC3E}">
        <p14:creationId xmlns:p14="http://schemas.microsoft.com/office/powerpoint/2010/main" val="34629787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endParaRPr lang="en-US"/>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endParaRPr lang="en-US"/>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endParaRPr lang="en-US"/>
          </a:p>
        </p:txBody>
      </p:sp>
    </p:spTree>
    <p:extLst>
      <p:ext uri="{BB962C8B-B14F-4D97-AF65-F5344CB8AC3E}">
        <p14:creationId xmlns:p14="http://schemas.microsoft.com/office/powerpoint/2010/main" val="1731577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endParaRPr lang="en-US"/>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endParaRPr lang="en-US"/>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endParaRPr lang="en-US"/>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endParaRPr lang="en-US"/>
          </a:p>
        </p:txBody>
      </p:sp>
    </p:spTree>
    <p:extLst>
      <p:ext uri="{BB962C8B-B14F-4D97-AF65-F5344CB8AC3E}">
        <p14:creationId xmlns:p14="http://schemas.microsoft.com/office/powerpoint/2010/main" val="18463251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endParaRPr lang="en-US"/>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endParaRPr lang="en-US"/>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endParaRPr lang="en-US"/>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endParaRPr lang="en-US"/>
          </a:p>
        </p:txBody>
      </p:sp>
    </p:spTree>
    <p:extLst>
      <p:ext uri="{BB962C8B-B14F-4D97-AF65-F5344CB8AC3E}">
        <p14:creationId xmlns:p14="http://schemas.microsoft.com/office/powerpoint/2010/main" val="358957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endParaRPr lang="en-US"/>
          </a:p>
        </p:txBody>
      </p:sp>
      <p:sp>
        <p:nvSpPr>
          <p:cNvPr id="2" name="Title 1"/>
          <p:cNvSpPr>
            <a:spLocks noGrp="1"/>
          </p:cNvSpPr>
          <p:nvPr>
            <p:ph type="title" hasCustomPrompt="1"/>
          </p:nvPr>
        </p:nvSpPr>
        <p:spPr>
          <a:xfrm>
            <a:off x="695325" y="6140468"/>
            <a:ext cx="10801350" cy="531795"/>
          </a:xfrm>
        </p:spPr>
        <p:txBody>
          <a:bodyPr>
            <a:normAutofit/>
          </a:bodyPr>
          <a:lstStyle>
            <a:lvl1pPr>
              <a:defRPr sz="1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90074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01496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endParaRPr lang="en-US"/>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endParaRPr lang="en-US"/>
          </a:p>
        </p:txBody>
      </p:sp>
    </p:spTree>
    <p:extLst>
      <p:ext uri="{BB962C8B-B14F-4D97-AF65-F5344CB8AC3E}">
        <p14:creationId xmlns:p14="http://schemas.microsoft.com/office/powerpoint/2010/main" val="4122792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endParaRPr lang="en-US"/>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endParaRPr lang="en-US"/>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endParaRPr lang="en-US"/>
          </a:p>
        </p:txBody>
      </p:sp>
    </p:spTree>
    <p:extLst>
      <p:ext uri="{BB962C8B-B14F-4D97-AF65-F5344CB8AC3E}">
        <p14:creationId xmlns:p14="http://schemas.microsoft.com/office/powerpoint/2010/main" val="33763073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endParaRPr lang="en-US"/>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endParaRPr lang="en-US"/>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endParaRPr lang="en-US"/>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endParaRPr lang="en-US"/>
          </a:p>
        </p:txBody>
      </p:sp>
    </p:spTree>
    <p:extLst>
      <p:ext uri="{BB962C8B-B14F-4D97-AF65-F5344CB8AC3E}">
        <p14:creationId xmlns:p14="http://schemas.microsoft.com/office/powerpoint/2010/main" val="7278254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endParaRPr lang="en-US"/>
          </a:p>
        </p:txBody>
      </p:sp>
    </p:spTree>
    <p:extLst>
      <p:ext uri="{BB962C8B-B14F-4D97-AF65-F5344CB8AC3E}">
        <p14:creationId xmlns:p14="http://schemas.microsoft.com/office/powerpoint/2010/main" val="35800727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endParaRPr lang="en-US"/>
          </a:p>
        </p:txBody>
      </p:sp>
    </p:spTree>
    <p:extLst>
      <p:ext uri="{BB962C8B-B14F-4D97-AF65-F5344CB8AC3E}">
        <p14:creationId xmlns:p14="http://schemas.microsoft.com/office/powerpoint/2010/main" val="157267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x2">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DE9A7635-F14A-EA4B-A731-F91ED8E541D1}"/>
              </a:ext>
            </a:extLst>
          </p:cNvPr>
          <p:cNvSpPr>
            <a:spLocks noGrp="1"/>
          </p:cNvSpPr>
          <p:nvPr>
            <p:ph type="body" idx="14"/>
          </p:nvPr>
        </p:nvSpPr>
        <p:spPr>
          <a:xfrm>
            <a:off x="6529197" y="1664209"/>
            <a:ext cx="4983163" cy="3904488"/>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p>
        </p:txBody>
      </p:sp>
      <p:cxnSp>
        <p:nvCxnSpPr>
          <p:cNvPr id="3" name="Straight Connector 2">
            <a:extLst>
              <a:ext uri="{FF2B5EF4-FFF2-40B4-BE49-F238E27FC236}">
                <a16:creationId xmlns:a16="http://schemas.microsoft.com/office/drawing/2014/main" id="{BBEF4C51-0FF8-6146-8D1C-7A670FC4D222}"/>
              </a:ext>
            </a:extLst>
          </p:cNvPr>
          <p:cNvCxnSpPr/>
          <p:nvPr userDrawn="1"/>
        </p:nvCxnSpPr>
        <p:spPr>
          <a:xfrm>
            <a:off x="6529197" y="1389888"/>
            <a:ext cx="498316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E8B946F-6844-2542-BF54-28B5C8B8F44D}"/>
              </a:ext>
            </a:extLst>
          </p:cNvPr>
          <p:cNvSpPr>
            <a:spLocks noGrp="1"/>
          </p:cNvSpPr>
          <p:nvPr>
            <p:ph type="body" idx="16" hasCustomPrompt="1"/>
          </p:nvPr>
        </p:nvSpPr>
        <p:spPr>
          <a:xfrm>
            <a:off x="6529196" y="5694139"/>
            <a:ext cx="4983163" cy="207963"/>
          </a:xfrm>
        </p:spPr>
        <p:txBody>
          <a:bodyPr>
            <a:normAutofit/>
          </a:bodyPr>
          <a:lstStyle>
            <a:lvl1pPr marL="0" indent="0">
              <a:buNone/>
              <a:defRPr sz="1200" b="1" spc="3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NAME SURNAME</a:t>
            </a:r>
          </a:p>
        </p:txBody>
      </p:sp>
      <p:sp>
        <p:nvSpPr>
          <p:cNvPr id="10" name="Text Placeholder 8">
            <a:extLst>
              <a:ext uri="{FF2B5EF4-FFF2-40B4-BE49-F238E27FC236}">
                <a16:creationId xmlns:a16="http://schemas.microsoft.com/office/drawing/2014/main" id="{FF1AAFF8-4C45-3747-BC6A-8EB1770F3961}"/>
              </a:ext>
            </a:extLst>
          </p:cNvPr>
          <p:cNvSpPr>
            <a:spLocks noGrp="1"/>
          </p:cNvSpPr>
          <p:nvPr>
            <p:ph type="body" idx="17" hasCustomPrompt="1"/>
          </p:nvPr>
        </p:nvSpPr>
        <p:spPr>
          <a:xfrm>
            <a:off x="6529196" y="5990146"/>
            <a:ext cx="4983163" cy="207963"/>
          </a:xfrm>
        </p:spPr>
        <p:txBody>
          <a:bodyPr>
            <a:normAutofit/>
          </a:bodyPr>
          <a:lstStyle>
            <a:lvl1pPr marL="0" indent="0">
              <a:buNone/>
              <a:defRPr sz="1200" b="0" spc="3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JOB TITLE</a:t>
            </a:r>
          </a:p>
        </p:txBody>
      </p:sp>
      <p:sp>
        <p:nvSpPr>
          <p:cNvPr id="11" name="Text Placeholder 8">
            <a:extLst>
              <a:ext uri="{FF2B5EF4-FFF2-40B4-BE49-F238E27FC236}">
                <a16:creationId xmlns:a16="http://schemas.microsoft.com/office/drawing/2014/main" id="{7A16F081-19DF-FA44-8F37-C8B68F69B73A}"/>
              </a:ext>
            </a:extLst>
          </p:cNvPr>
          <p:cNvSpPr>
            <a:spLocks noGrp="1"/>
          </p:cNvSpPr>
          <p:nvPr>
            <p:ph type="body" idx="18"/>
          </p:nvPr>
        </p:nvSpPr>
        <p:spPr>
          <a:xfrm>
            <a:off x="734505" y="1664209"/>
            <a:ext cx="4983163" cy="3904488"/>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p>
        </p:txBody>
      </p:sp>
      <p:cxnSp>
        <p:nvCxnSpPr>
          <p:cNvPr id="13" name="Straight Connector 12">
            <a:extLst>
              <a:ext uri="{FF2B5EF4-FFF2-40B4-BE49-F238E27FC236}">
                <a16:creationId xmlns:a16="http://schemas.microsoft.com/office/drawing/2014/main" id="{7E3FBA30-094D-3743-97CA-DF6B149E3538}"/>
              </a:ext>
            </a:extLst>
          </p:cNvPr>
          <p:cNvCxnSpPr/>
          <p:nvPr userDrawn="1"/>
        </p:nvCxnSpPr>
        <p:spPr>
          <a:xfrm>
            <a:off x="734505" y="1389888"/>
            <a:ext cx="498316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BCC4CE7D-01AD-A245-997A-7F229667FE07}"/>
              </a:ext>
            </a:extLst>
          </p:cNvPr>
          <p:cNvSpPr>
            <a:spLocks noGrp="1"/>
          </p:cNvSpPr>
          <p:nvPr>
            <p:ph type="body" idx="20" hasCustomPrompt="1"/>
          </p:nvPr>
        </p:nvSpPr>
        <p:spPr>
          <a:xfrm>
            <a:off x="734504" y="5694139"/>
            <a:ext cx="4983163" cy="207963"/>
          </a:xfrm>
        </p:spPr>
        <p:txBody>
          <a:bodyPr>
            <a:normAutofit/>
          </a:bodyPr>
          <a:lstStyle>
            <a:lvl1pPr marL="0" indent="0">
              <a:buNone/>
              <a:defRPr sz="1200" b="1" spc="3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NAME SURNAME</a:t>
            </a:r>
          </a:p>
        </p:txBody>
      </p:sp>
      <p:sp>
        <p:nvSpPr>
          <p:cNvPr id="15" name="Text Placeholder 8">
            <a:extLst>
              <a:ext uri="{FF2B5EF4-FFF2-40B4-BE49-F238E27FC236}">
                <a16:creationId xmlns:a16="http://schemas.microsoft.com/office/drawing/2014/main" id="{DCC74616-F1B2-3143-BCE8-BD30F6148185}"/>
              </a:ext>
            </a:extLst>
          </p:cNvPr>
          <p:cNvSpPr>
            <a:spLocks noGrp="1"/>
          </p:cNvSpPr>
          <p:nvPr>
            <p:ph type="body" idx="21" hasCustomPrompt="1"/>
          </p:nvPr>
        </p:nvSpPr>
        <p:spPr>
          <a:xfrm>
            <a:off x="734504" y="5990146"/>
            <a:ext cx="4983163" cy="207963"/>
          </a:xfrm>
        </p:spPr>
        <p:txBody>
          <a:bodyPr>
            <a:normAutofit/>
          </a:bodyPr>
          <a:lstStyle>
            <a:lvl1pPr marL="0" indent="0">
              <a:buNone/>
              <a:defRPr sz="1200" b="0" spc="3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JOB TITLE</a:t>
            </a:r>
          </a:p>
        </p:txBody>
      </p:sp>
      <p:pic>
        <p:nvPicPr>
          <p:cNvPr id="4" name="Picture 3" descr="A picture containing monitor, clock&#10;&#10;Description automatically generated">
            <a:extLst>
              <a:ext uri="{FF2B5EF4-FFF2-40B4-BE49-F238E27FC236}">
                <a16:creationId xmlns:a16="http://schemas.microsoft.com/office/drawing/2014/main" id="{FD62E60C-1C5A-2843-A67B-C1BE1F300434}"/>
              </a:ext>
            </a:extLst>
          </p:cNvPr>
          <p:cNvPicPr>
            <a:picLocks noChangeAspect="1"/>
          </p:cNvPicPr>
          <p:nvPr userDrawn="1"/>
        </p:nvPicPr>
        <p:blipFill>
          <a:blip r:embed="rId2"/>
          <a:stretch>
            <a:fillRect/>
          </a:stretch>
        </p:blipFill>
        <p:spPr>
          <a:xfrm>
            <a:off x="6475760" y="852471"/>
            <a:ext cx="517947" cy="353314"/>
          </a:xfrm>
          <a:prstGeom prst="rect">
            <a:avLst/>
          </a:prstGeom>
        </p:spPr>
      </p:pic>
      <p:pic>
        <p:nvPicPr>
          <p:cNvPr id="16" name="Picture 15" descr="A picture containing monitor, clock&#10;&#10;Description automatically generated">
            <a:extLst>
              <a:ext uri="{FF2B5EF4-FFF2-40B4-BE49-F238E27FC236}">
                <a16:creationId xmlns:a16="http://schemas.microsoft.com/office/drawing/2014/main" id="{22403636-DC95-5C49-BD1E-17FBB2CDA83E}"/>
              </a:ext>
            </a:extLst>
          </p:cNvPr>
          <p:cNvPicPr>
            <a:picLocks noChangeAspect="1"/>
          </p:cNvPicPr>
          <p:nvPr userDrawn="1"/>
        </p:nvPicPr>
        <p:blipFill>
          <a:blip r:embed="rId2"/>
          <a:stretch>
            <a:fillRect/>
          </a:stretch>
        </p:blipFill>
        <p:spPr>
          <a:xfrm>
            <a:off x="692488" y="852471"/>
            <a:ext cx="517947" cy="353314"/>
          </a:xfrm>
          <a:prstGeom prst="rect">
            <a:avLst/>
          </a:prstGeom>
        </p:spPr>
      </p:pic>
    </p:spTree>
    <p:extLst>
      <p:ext uri="{BB962C8B-B14F-4D97-AF65-F5344CB8AC3E}">
        <p14:creationId xmlns:p14="http://schemas.microsoft.com/office/powerpoint/2010/main" val="1678641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endParaRPr lang="en-US"/>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endParaRPr lang="en-US"/>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endParaRPr lang="en-US"/>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5048496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08557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endParaRPr lang="en-US"/>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endParaRPr lang="en-US"/>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39999753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endParaRPr lang="en-US"/>
          </a:p>
        </p:txBody>
      </p:sp>
    </p:spTree>
    <p:extLst>
      <p:ext uri="{BB962C8B-B14F-4D97-AF65-F5344CB8AC3E}">
        <p14:creationId xmlns:p14="http://schemas.microsoft.com/office/powerpoint/2010/main" val="1660670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85331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endParaRPr lang="en-US"/>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87097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endParaRPr lang="en-US"/>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9599745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endParaRPr lang="en-US"/>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endParaRPr lang="en-US"/>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endParaRPr lang="en-US"/>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endParaRPr lang="en-US"/>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41113878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endParaRPr lang="en-US"/>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endParaRPr lang="en-US"/>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endParaRPr lang="en-US"/>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endParaRPr lang="en-US"/>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endParaRPr lang="en-US"/>
          </a:p>
        </p:txBody>
      </p:sp>
    </p:spTree>
    <p:extLst>
      <p:ext uri="{BB962C8B-B14F-4D97-AF65-F5344CB8AC3E}">
        <p14:creationId xmlns:p14="http://schemas.microsoft.com/office/powerpoint/2010/main" val="8235150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endParaRPr lang="en-US"/>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endParaRPr lang="en-US"/>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endParaRPr lang="en-US"/>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endParaRPr lang="en-US"/>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endParaRPr lang="en-US"/>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endParaRPr lang="en-US"/>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endParaRPr lang="en-US"/>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endParaRPr lang="en-US"/>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419346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dirty="0"/>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0134494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endParaRPr lang="en-US"/>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endParaRPr lang="en-US"/>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endParaRPr lang="en-US"/>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endParaRPr lang="en-US"/>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endParaRPr lang="en-US"/>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endParaRPr lang="en-US"/>
          </a:p>
        </p:txBody>
      </p:sp>
    </p:spTree>
    <p:extLst>
      <p:ext uri="{BB962C8B-B14F-4D97-AF65-F5344CB8AC3E}">
        <p14:creationId xmlns:p14="http://schemas.microsoft.com/office/powerpoint/2010/main" val="1454134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endParaRPr lang="en-US"/>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endParaRPr lang="en-US"/>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endParaRPr lang="en-US"/>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endParaRPr lang="en-US"/>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endParaRPr lang="en-US"/>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endParaRPr lang="en-US"/>
          </a:p>
        </p:txBody>
      </p:sp>
    </p:spTree>
    <p:extLst>
      <p:ext uri="{BB962C8B-B14F-4D97-AF65-F5344CB8AC3E}">
        <p14:creationId xmlns:p14="http://schemas.microsoft.com/office/powerpoint/2010/main" val="30974829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endParaRPr lang="en-US"/>
          </a:p>
        </p:txBody>
      </p:sp>
    </p:spTree>
    <p:extLst>
      <p:ext uri="{BB962C8B-B14F-4D97-AF65-F5344CB8AC3E}">
        <p14:creationId xmlns:p14="http://schemas.microsoft.com/office/powerpoint/2010/main" val="2604853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endParaRPr lang="en-US"/>
          </a:p>
        </p:txBody>
      </p:sp>
      <p:sp>
        <p:nvSpPr>
          <p:cNvPr id="2" name="Title 1"/>
          <p:cNvSpPr>
            <a:spLocks noGrp="1"/>
          </p:cNvSpPr>
          <p:nvPr>
            <p:ph type="title" hasCustomPrompt="1"/>
          </p:nvPr>
        </p:nvSpPr>
        <p:spPr>
          <a:xfrm>
            <a:off x="695325" y="5666004"/>
            <a:ext cx="10801350" cy="1008594"/>
          </a:xfrm>
        </p:spPr>
        <p:txBody>
          <a:bodyPr/>
          <a:lstStyle/>
          <a:p>
            <a:r>
              <a:rPr lang="en-US" dirty="0"/>
              <a:t>CLICK TO EDIT MASTER TITLE STYLE</a:t>
            </a:r>
          </a:p>
        </p:txBody>
      </p:sp>
    </p:spTree>
    <p:extLst>
      <p:ext uri="{BB962C8B-B14F-4D97-AF65-F5344CB8AC3E}">
        <p14:creationId xmlns:p14="http://schemas.microsoft.com/office/powerpoint/2010/main" val="16462014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endParaRPr lang="en-US"/>
          </a:p>
        </p:txBody>
      </p:sp>
    </p:spTree>
    <p:extLst>
      <p:ext uri="{BB962C8B-B14F-4D97-AF65-F5344CB8AC3E}">
        <p14:creationId xmlns:p14="http://schemas.microsoft.com/office/powerpoint/2010/main" val="28090284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endParaRPr lang="en-US"/>
          </a:p>
        </p:txBody>
      </p:sp>
    </p:spTree>
    <p:extLst>
      <p:ext uri="{BB962C8B-B14F-4D97-AF65-F5344CB8AC3E}">
        <p14:creationId xmlns:p14="http://schemas.microsoft.com/office/powerpoint/2010/main" val="16747254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2.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45750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1427772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2.Title_Slide_Revers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1559450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2.Title_Slide_Revers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8160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8479666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2.Title_Slide_Revers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305175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Impact_Title_Slide_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2400" b="0" spc="3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27137674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US" dirty="0"/>
              <a:t>CLICK TO EDIT MASTER TITLE STYLE CLICK TO EDIT MASTER TITLE STYLE</a:t>
            </a:r>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1070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Lst>
  <p:hf sldNum="0" hdr="0" ftr="0" dt="0"/>
  <p:txStyles>
    <p:titleStyle>
      <a:lvl1pPr algn="l" defTabSz="914400" rtl="0" eaLnBrk="1" latinLnBrk="0" hangingPunct="1">
        <a:lnSpc>
          <a:spcPct val="85000"/>
        </a:lnSpc>
        <a:spcBef>
          <a:spcPct val="0"/>
        </a:spcBef>
        <a:buNone/>
        <a:defRPr sz="2800" b="1"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13">
          <p15:clr>
            <a:srgbClr val="F26B43"/>
          </p15:clr>
        </p15:guide>
        <p15:guide id="4" pos="3386">
          <p15:clr>
            <a:srgbClr val="F26B43"/>
          </p15:clr>
        </p15:guide>
        <p15:guide id="5" pos="3160">
          <p15:clr>
            <a:srgbClr val="F26B43"/>
          </p15:clr>
        </p15:guide>
        <p15:guide id="6" pos="2933">
          <p15:clr>
            <a:srgbClr val="F26B43"/>
          </p15:clr>
        </p15:guide>
        <p15:guide id="7" pos="2706">
          <p15:clr>
            <a:srgbClr val="F26B43"/>
          </p15:clr>
        </p15:guide>
        <p15:guide id="8" pos="2479">
          <p15:clr>
            <a:srgbClr val="F26B43"/>
          </p15:clr>
        </p15:guide>
        <p15:guide id="9" pos="2252">
          <p15:clr>
            <a:srgbClr val="F26B43"/>
          </p15:clr>
        </p15:guide>
        <p15:guide id="10" pos="2026">
          <p15:clr>
            <a:srgbClr val="F26B43"/>
          </p15:clr>
        </p15:guide>
        <p15:guide id="11" pos="1799">
          <p15:clr>
            <a:srgbClr val="F26B43"/>
          </p15:clr>
        </p15:guide>
        <p15:guide id="12" pos="1572">
          <p15:clr>
            <a:srgbClr val="F26B43"/>
          </p15:clr>
        </p15:guide>
        <p15:guide id="13" pos="1345">
          <p15:clr>
            <a:srgbClr val="F26B43"/>
          </p15:clr>
        </p15:guide>
        <p15:guide id="14" pos="1118">
          <p15:clr>
            <a:srgbClr val="F26B43"/>
          </p15:clr>
        </p15:guide>
        <p15:guide id="15" pos="892">
          <p15:clr>
            <a:srgbClr val="F26B43"/>
          </p15:clr>
        </p15:guide>
        <p15:guide id="16" pos="665">
          <p15:clr>
            <a:srgbClr val="F26B43"/>
          </p15:clr>
        </p15:guide>
        <p15:guide id="17" pos="438">
          <p15:clr>
            <a:srgbClr val="F26B43"/>
          </p15:clr>
        </p15:guide>
        <p15:guide id="18" pos="211">
          <p15:clr>
            <a:srgbClr val="F26B43"/>
          </p15:clr>
        </p15:guide>
        <p15:guide id="20" pos="4067">
          <p15:clr>
            <a:srgbClr val="F26B43"/>
          </p15:clr>
        </p15:guide>
        <p15:guide id="21" pos="4294">
          <p15:clr>
            <a:srgbClr val="F26B43"/>
          </p15:clr>
        </p15:guide>
        <p15:guide id="22" pos="4520">
          <p15:clr>
            <a:srgbClr val="F26B43"/>
          </p15:clr>
        </p15:guide>
        <p15:guide id="23" pos="4747">
          <p15:clr>
            <a:srgbClr val="F26B43"/>
          </p15:clr>
        </p15:guide>
        <p15:guide id="24" pos="4974">
          <p15:clr>
            <a:srgbClr val="F26B43"/>
          </p15:clr>
        </p15:guide>
        <p15:guide id="25" pos="5201">
          <p15:clr>
            <a:srgbClr val="F26B43"/>
          </p15:clr>
        </p15:guide>
        <p15:guide id="26" pos="5428">
          <p15:clr>
            <a:srgbClr val="F26B43"/>
          </p15:clr>
        </p15:guide>
        <p15:guide id="27" pos="5654">
          <p15:clr>
            <a:srgbClr val="F26B43"/>
          </p15:clr>
        </p15:guide>
        <p15:guide id="28" pos="5881">
          <p15:clr>
            <a:srgbClr val="F26B43"/>
          </p15:clr>
        </p15:guide>
        <p15:guide id="29" pos="6108">
          <p15:clr>
            <a:srgbClr val="F26B43"/>
          </p15:clr>
        </p15:guide>
        <p15:guide id="30" pos="6335">
          <p15:clr>
            <a:srgbClr val="F26B43"/>
          </p15:clr>
        </p15:guide>
        <p15:guide id="31" pos="6562">
          <p15:clr>
            <a:srgbClr val="F26B43"/>
          </p15:clr>
        </p15:guide>
        <p15:guide id="32" pos="6788">
          <p15:clr>
            <a:srgbClr val="F26B43"/>
          </p15:clr>
        </p15:guide>
        <p15:guide id="33" pos="7015">
          <p15:clr>
            <a:srgbClr val="F26B43"/>
          </p15:clr>
        </p15:guide>
        <p15:guide id="34" pos="7242">
          <p15:clr>
            <a:srgbClr val="F26B43"/>
          </p15:clr>
        </p15:guide>
        <p15:guide id="35" pos="7469">
          <p15:clr>
            <a:srgbClr val="F26B43"/>
          </p15:clr>
        </p15:guide>
        <p15:guide id="36" pos="7680">
          <p15:clr>
            <a:srgbClr val="F26B43"/>
          </p15:clr>
        </p15:guide>
        <p15:guide id="37">
          <p15:clr>
            <a:srgbClr val="F26B43"/>
          </p15:clr>
        </p15:guide>
        <p15:guide id="38" orient="horz" pos="1933">
          <p15:clr>
            <a:srgbClr val="F26B43"/>
          </p15:clr>
        </p15:guide>
        <p15:guide id="39" orient="horz" pos="1706">
          <p15:clr>
            <a:srgbClr val="F26B43"/>
          </p15:clr>
        </p15:guide>
        <p15:guide id="40" orient="horz" pos="1480">
          <p15:clr>
            <a:srgbClr val="F26B43"/>
          </p15:clr>
        </p15:guide>
        <p15:guide id="41" orient="horz" pos="1253">
          <p15:clr>
            <a:srgbClr val="F26B43"/>
          </p15:clr>
        </p15:guide>
        <p15:guide id="42" orient="horz" pos="1026">
          <p15:clr>
            <a:srgbClr val="F26B43"/>
          </p15:clr>
        </p15:guide>
        <p15:guide id="43" orient="horz" pos="799">
          <p15:clr>
            <a:srgbClr val="F26B43"/>
          </p15:clr>
        </p15:guide>
        <p15:guide id="44" orient="horz" pos="572">
          <p15:clr>
            <a:srgbClr val="F26B43"/>
          </p15:clr>
        </p15:guide>
        <p15:guide id="45" orient="horz" pos="346">
          <p15:clr>
            <a:srgbClr val="F26B43"/>
          </p15:clr>
        </p15:guide>
        <p15:guide id="46" orient="horz" pos="119">
          <p15:clr>
            <a:srgbClr val="F26B43"/>
          </p15:clr>
        </p15:guide>
        <p15:guide id="47" orient="horz">
          <p15:clr>
            <a:srgbClr val="F26B43"/>
          </p15:clr>
        </p15:guide>
        <p15:guide id="48" orient="horz" pos="4320">
          <p15:clr>
            <a:srgbClr val="F26B43"/>
          </p15:clr>
        </p15:guide>
        <p15:guide id="49" orient="horz" pos="2387">
          <p15:clr>
            <a:srgbClr val="F26B43"/>
          </p15:clr>
        </p15:guide>
        <p15:guide id="50" orient="horz" pos="2614">
          <p15:clr>
            <a:srgbClr val="F26B43"/>
          </p15:clr>
        </p15:guide>
        <p15:guide id="51" orient="horz" pos="2840">
          <p15:clr>
            <a:srgbClr val="F26B43"/>
          </p15:clr>
        </p15:guide>
        <p15:guide id="52" orient="horz" pos="3067">
          <p15:clr>
            <a:srgbClr val="F26B43"/>
          </p15:clr>
        </p15:guide>
        <p15:guide id="53" orient="horz" pos="3294">
          <p15:clr>
            <a:srgbClr val="F26B43"/>
          </p15:clr>
        </p15:guide>
        <p15:guide id="54" orient="horz" pos="3521">
          <p15:clr>
            <a:srgbClr val="F26B43"/>
          </p15:clr>
        </p15:guide>
        <p15:guide id="55" orient="horz" pos="3748">
          <p15:clr>
            <a:srgbClr val="F26B43"/>
          </p15:clr>
        </p15:guide>
        <p15:guide id="56" orient="horz" pos="3974">
          <p15:clr>
            <a:srgbClr val="F26B43"/>
          </p15:clr>
        </p15:guide>
        <p15:guide id="57" orient="horz" pos="4201">
          <p15:clr>
            <a:srgbClr val="F26B43"/>
          </p15:clr>
        </p15:guide>
        <p15:guide id="58" pos="3500">
          <p15:clr>
            <a:srgbClr val="F26B43"/>
          </p15:clr>
        </p15:guide>
        <p15:guide id="59" pos="3953">
          <p15:clr>
            <a:srgbClr val="F26B43"/>
          </p15:clr>
        </p15:guide>
        <p15:guide id="60" pos="3727">
          <p15:clr>
            <a:srgbClr val="F26B43"/>
          </p15:clr>
        </p15:guide>
        <p15:guide id="61" pos="4180">
          <p15:clr>
            <a:srgbClr val="F26B43"/>
          </p15:clr>
        </p15:guide>
        <p15:guide id="62" orient="horz" pos="2047">
          <p15:clr>
            <a:srgbClr val="F26B43"/>
          </p15:clr>
        </p15:guide>
        <p15:guide id="63" orient="horz" pos="2273">
          <p15:clr>
            <a:srgbClr val="F26B43"/>
          </p15:clr>
        </p15:guide>
        <p15:guide id="64" pos="98">
          <p15:clr>
            <a:srgbClr val="F26B43"/>
          </p15:clr>
        </p15:guide>
        <p15:guide id="65" pos="7582">
          <p15:clr>
            <a:srgbClr val="F26B43"/>
          </p15:clr>
        </p15:guide>
        <p15:guide id="66" orient="horz" pos="4088">
          <p15:clr>
            <a:srgbClr val="F26B43"/>
          </p15:clr>
        </p15:guide>
        <p15:guide id="67" orient="horz" pos="1820">
          <p15:clr>
            <a:srgbClr val="F26B43"/>
          </p15:clr>
        </p15:guide>
        <p15:guide id="68" pos="5541">
          <p15:clr>
            <a:srgbClr val="F26B43"/>
          </p15:clr>
        </p15:guide>
        <p15:guide id="69" pos="3273">
          <p15:clr>
            <a:srgbClr val="F26B43"/>
          </p15:clr>
        </p15:guide>
        <p15:guide id="70" pos="6221">
          <p15:clr>
            <a:srgbClr val="F26B43"/>
          </p15:clr>
        </p15:guide>
        <p15:guide id="71" pos="5995">
          <p15:clr>
            <a:srgbClr val="F26B43"/>
          </p15:clr>
        </p15:guide>
        <p15:guide id="72" pos="2593">
          <p15:clr>
            <a:srgbClr val="F26B43"/>
          </p15:clr>
        </p15:guide>
        <p15:guide id="73" pos="5087">
          <p15:clr>
            <a:srgbClr val="F26B43"/>
          </p15:clr>
        </p15:guide>
        <p15:guide id="74" pos="325">
          <p15:clr>
            <a:srgbClr val="F26B43"/>
          </p15:clr>
        </p15:guide>
        <p15:guide id="75" pos="7355">
          <p15:clr>
            <a:srgbClr val="F26B43"/>
          </p15:clr>
        </p15:guide>
        <p15:guide id="76" pos="2139">
          <p15:clr>
            <a:srgbClr val="F26B43"/>
          </p15:clr>
        </p15:guide>
        <p15:guide id="77" pos="1912">
          <p15:clr>
            <a:srgbClr val="F26B43"/>
          </p15:clr>
        </p15:guide>
        <p15:guide id="78" pos="2366">
          <p15:clr>
            <a:srgbClr val="F26B43"/>
          </p15:clr>
        </p15:guide>
        <p15:guide id="79" pos="5768">
          <p15:clr>
            <a:srgbClr val="F26B43"/>
          </p15:clr>
        </p15:guide>
        <p15:guide id="80" pos="1685">
          <p15:clr>
            <a:srgbClr val="F26B43"/>
          </p15:clr>
        </p15:guide>
        <p15:guide id="81" pos="2819">
          <p15:clr>
            <a:srgbClr val="F26B43"/>
          </p15:clr>
        </p15:guide>
        <p15:guide id="82" pos="3046">
          <p15:clr>
            <a:srgbClr val="F26B43"/>
          </p15:clr>
        </p15:guide>
        <p15:guide id="83" orient="horz" pos="232">
          <p15:clr>
            <a:srgbClr val="F26B43"/>
          </p15:clr>
        </p15:guide>
        <p15:guide id="84" orient="horz" pos="2954">
          <p15:clr>
            <a:srgbClr val="F26B43"/>
          </p15:clr>
        </p15:guide>
        <p15:guide id="85" orient="horz" pos="31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2E7E626-99A4-4835-99B0-FEF382BD9FD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 r="6"/>
          <a:stretch>
            <a:fillRect/>
          </a:stretch>
        </p:blipFill>
        <p:spPr/>
      </p:pic>
    </p:spTree>
    <p:extLst>
      <p:ext uri="{BB962C8B-B14F-4D97-AF65-F5344CB8AC3E}">
        <p14:creationId xmlns:p14="http://schemas.microsoft.com/office/powerpoint/2010/main" val="570771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307" y="505698"/>
            <a:ext cx="8998519" cy="773045"/>
          </a:xfrm>
        </p:spPr>
        <p:txBody>
          <a:bodyPr/>
          <a:lstStyle/>
          <a:p>
            <a:r>
              <a:rPr lang="en-GB" sz="2200" cap="all" dirty="0"/>
              <a:t>OUT-OF-HOME DELIVERS increased BRAND AWARENESS, retailer support and credibility for a challenger drinks brand</a:t>
            </a:r>
          </a:p>
        </p:txBody>
      </p:sp>
      <p:sp>
        <p:nvSpPr>
          <p:cNvPr id="3" name="Text Placeholder 2"/>
          <p:cNvSpPr>
            <a:spLocks noGrp="1"/>
          </p:cNvSpPr>
          <p:nvPr>
            <p:ph type="body" sz="quarter" idx="10"/>
          </p:nvPr>
        </p:nvSpPr>
        <p:spPr>
          <a:xfrm>
            <a:off x="6096000" y="2059285"/>
            <a:ext cx="5640791" cy="4740562"/>
          </a:xfrm>
        </p:spPr>
        <p:txBody>
          <a:bodyPr>
            <a:normAutofit/>
          </a:bodyPr>
          <a:lstStyle/>
          <a:p>
            <a:pPr marL="0" lvl="0" indent="0">
              <a:buNone/>
            </a:pPr>
            <a:r>
              <a:rPr lang="en-US" sz="2200" b="1" spc="300" dirty="0">
                <a:solidFill>
                  <a:srgbClr val="00335B"/>
                </a:solidFill>
              </a:rPr>
              <a:t>CAMPAIGN DETAILS:</a:t>
            </a:r>
          </a:p>
          <a:p>
            <a:pPr marL="0" lvl="0" indent="0">
              <a:buNone/>
            </a:pPr>
            <a:r>
              <a:rPr lang="en-GB" sz="1700" dirty="0"/>
              <a:t>A two-week campaign on sites near specific Co-op stores, as well as digital street furniture, rail, large format billboards in key cities.</a:t>
            </a:r>
          </a:p>
          <a:p>
            <a:pPr marL="0" lvl="0" indent="0">
              <a:buNone/>
            </a:pPr>
            <a:r>
              <a:rPr lang="en-GB" sz="1700" dirty="0"/>
              <a:t>Specifically, </a:t>
            </a:r>
            <a:r>
              <a:rPr lang="en-GB" sz="1700" dirty="0" err="1"/>
              <a:t>Motion@TheCity</a:t>
            </a:r>
            <a:r>
              <a:rPr lang="en-GB" sz="1700" dirty="0"/>
              <a:t> sites across key commuter stations, including Liverpool Street, Blackfriars, London Bridge and Fenchurch Stations. </a:t>
            </a:r>
          </a:p>
          <a:p>
            <a:pPr marL="0" indent="0">
              <a:buNone/>
            </a:pPr>
            <a:r>
              <a:rPr lang="en-US" sz="2200" b="1" spc="300" dirty="0">
                <a:solidFill>
                  <a:srgbClr val="00335B"/>
                </a:solidFill>
              </a:rPr>
              <a:t>RESULTS:</a:t>
            </a:r>
          </a:p>
          <a:p>
            <a:r>
              <a:rPr lang="en-GB" sz="1700" dirty="0"/>
              <a:t>Increase in brand awareness amongst new audiences that aren’t reached through </a:t>
            </a:r>
            <a:r>
              <a:rPr lang="en-GB" sz="1700" dirty="0" err="1"/>
              <a:t>HumaniTea’s</a:t>
            </a:r>
            <a:r>
              <a:rPr lang="en-GB" sz="1700" dirty="0"/>
              <a:t> social channels.</a:t>
            </a:r>
          </a:p>
          <a:p>
            <a:r>
              <a:rPr lang="en-GB" sz="1700" dirty="0"/>
              <a:t>The Out-Of-Home campaign enhanced </a:t>
            </a:r>
            <a:r>
              <a:rPr lang="en-GB" sz="1700" dirty="0" err="1"/>
              <a:t>HumaniTea’s</a:t>
            </a:r>
            <a:r>
              <a:rPr lang="en-GB" sz="1700" dirty="0"/>
              <a:t> credibility and stature as a new startup brand.</a:t>
            </a:r>
          </a:p>
        </p:txBody>
      </p:sp>
      <p:sp>
        <p:nvSpPr>
          <p:cNvPr id="4" name="Text Placeholder 3"/>
          <p:cNvSpPr>
            <a:spLocks noGrp="1"/>
          </p:cNvSpPr>
          <p:nvPr>
            <p:ph type="body" sz="quarter" idx="11"/>
          </p:nvPr>
        </p:nvSpPr>
        <p:spPr>
          <a:xfrm>
            <a:off x="700076" y="2059285"/>
            <a:ext cx="4927573" cy="4740562"/>
          </a:xfrm>
        </p:spPr>
        <p:txBody>
          <a:bodyPr>
            <a:normAutofit/>
          </a:bodyPr>
          <a:lstStyle/>
          <a:p>
            <a:pPr marL="0" lvl="0" indent="0">
              <a:buNone/>
            </a:pPr>
            <a:r>
              <a:rPr lang="en-US" sz="2200" b="1" spc="300" dirty="0">
                <a:solidFill>
                  <a:srgbClr val="00335B"/>
                </a:solidFill>
              </a:rPr>
              <a:t>BACKGROUND:</a:t>
            </a:r>
          </a:p>
          <a:p>
            <a:pPr marL="0" lvl="0" indent="0">
              <a:buNone/>
            </a:pPr>
            <a:r>
              <a:rPr lang="en-GB" sz="1800" dirty="0">
                <a:solidFill>
                  <a:srgbClr val="000000"/>
                </a:solidFill>
              </a:rPr>
              <a:t>HumaniTea is a social enterprise crafting the UK’s 1st chilled ready-to-drink plant-based vegan tea lattes brewed with actual tea leaves, creamy oat milk, and ethically sourced, quality ingredients.</a:t>
            </a:r>
            <a:endParaRPr lang="en-US" sz="1800" b="1" spc="300" dirty="0">
              <a:solidFill>
                <a:srgbClr val="00335B"/>
              </a:solidFill>
            </a:endParaRPr>
          </a:p>
          <a:p>
            <a:pPr marL="0" lvl="0" indent="0">
              <a:buNone/>
            </a:pPr>
            <a:endParaRPr lang="en-US" sz="2200" b="1" spc="300" dirty="0">
              <a:solidFill>
                <a:srgbClr val="00335B"/>
              </a:solidFill>
            </a:endParaRPr>
          </a:p>
          <a:p>
            <a:pPr marL="0" lvl="0" indent="0">
              <a:buNone/>
            </a:pPr>
            <a:r>
              <a:rPr lang="en-US" sz="2200" b="1" spc="300" dirty="0">
                <a:solidFill>
                  <a:srgbClr val="00335B"/>
                </a:solidFill>
              </a:rPr>
              <a:t>CAMPAIGN OBJECTIVES:</a:t>
            </a:r>
          </a:p>
          <a:p>
            <a:pPr marL="342900" lvl="0" indent="-342900">
              <a:buFont typeface="+mj-lt"/>
              <a:buAutoNum type="arabicPeriod"/>
            </a:pPr>
            <a:r>
              <a:rPr lang="en-GB" sz="1800" dirty="0">
                <a:solidFill>
                  <a:srgbClr val="000000"/>
                </a:solidFill>
              </a:rPr>
              <a:t>Raise brand awareness</a:t>
            </a:r>
          </a:p>
          <a:p>
            <a:pPr marL="342900" lvl="0" indent="-342900">
              <a:buFont typeface="+mj-lt"/>
              <a:buAutoNum type="arabicPeriod"/>
            </a:pPr>
            <a:r>
              <a:rPr lang="en-GB" sz="1800" dirty="0">
                <a:solidFill>
                  <a:srgbClr val="000000"/>
                </a:solidFill>
              </a:rPr>
              <a:t>Support price promotions and listings within stockists including the Co-op, Amazon and Ocado.</a:t>
            </a:r>
          </a:p>
        </p:txBody>
      </p:sp>
      <p:sp>
        <p:nvSpPr>
          <p:cNvPr id="5" name="Text Placeholder 4"/>
          <p:cNvSpPr>
            <a:spLocks noGrp="1"/>
          </p:cNvSpPr>
          <p:nvPr>
            <p:ph type="body" sz="quarter" idx="12"/>
          </p:nvPr>
        </p:nvSpPr>
        <p:spPr>
          <a:xfrm>
            <a:off x="1066800" y="1573024"/>
            <a:ext cx="5421078" cy="377853"/>
          </a:xfrm>
        </p:spPr>
        <p:txBody>
          <a:bodyPr>
            <a:normAutofit/>
          </a:bodyPr>
          <a:lstStyle/>
          <a:p>
            <a:r>
              <a:rPr lang="en-GB" dirty="0"/>
              <a:t>HumaniTea</a:t>
            </a:r>
          </a:p>
        </p:txBody>
      </p:sp>
      <p:grpSp>
        <p:nvGrpSpPr>
          <p:cNvPr id="13" name="Group 12">
            <a:extLst>
              <a:ext uri="{FF2B5EF4-FFF2-40B4-BE49-F238E27FC236}">
                <a16:creationId xmlns:a16="http://schemas.microsoft.com/office/drawing/2014/main" id="{C11698B8-6808-45AE-B87D-C62C15ED9F61}"/>
              </a:ext>
            </a:extLst>
          </p:cNvPr>
          <p:cNvGrpSpPr/>
          <p:nvPr/>
        </p:nvGrpSpPr>
        <p:grpSpPr>
          <a:xfrm>
            <a:off x="10209321" y="133165"/>
            <a:ext cx="1666964" cy="1718748"/>
            <a:chOff x="2952248" y="3009497"/>
            <a:chExt cx="2993721" cy="3043825"/>
          </a:xfrm>
          <a:solidFill>
            <a:schemeClr val="tx2"/>
          </a:solidFill>
        </p:grpSpPr>
        <p:sp>
          <p:nvSpPr>
            <p:cNvPr id="15" name="Oval 14">
              <a:extLst>
                <a:ext uri="{FF2B5EF4-FFF2-40B4-BE49-F238E27FC236}">
                  <a16:creationId xmlns:a16="http://schemas.microsoft.com/office/drawing/2014/main" id="{84027A88-B5DB-4591-8901-3B9CEDCBC16D}"/>
                </a:ext>
              </a:extLst>
            </p:cNvPr>
            <p:cNvSpPr/>
            <p:nvPr/>
          </p:nvSpPr>
          <p:spPr>
            <a:xfrm>
              <a:off x="2952248" y="3009497"/>
              <a:ext cx="2993721" cy="304382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6" name="Oval 15">
              <a:extLst>
                <a:ext uri="{FF2B5EF4-FFF2-40B4-BE49-F238E27FC236}">
                  <a16:creationId xmlns:a16="http://schemas.microsoft.com/office/drawing/2014/main" id="{7AAE65FF-40D4-4DEF-BE6E-2DE3F69E2FDC}"/>
                </a:ext>
              </a:extLst>
            </p:cNvPr>
            <p:cNvSpPr/>
            <p:nvPr/>
          </p:nvSpPr>
          <p:spPr>
            <a:xfrm>
              <a:off x="3177718" y="3260018"/>
              <a:ext cx="2517731" cy="2564703"/>
            </a:xfrm>
            <a:prstGeom prst="ellipse">
              <a:avLst/>
            </a:prstGeom>
            <a:grp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 name="TextBox 16">
              <a:extLst>
                <a:ext uri="{FF2B5EF4-FFF2-40B4-BE49-F238E27FC236}">
                  <a16:creationId xmlns:a16="http://schemas.microsoft.com/office/drawing/2014/main" id="{35CE0CB3-9B8F-4BD9-A20C-B2C2D06B1C6E}"/>
                </a:ext>
              </a:extLst>
            </p:cNvPr>
            <p:cNvSpPr txBox="1"/>
            <p:nvPr/>
          </p:nvSpPr>
          <p:spPr>
            <a:xfrm>
              <a:off x="3177718" y="3748493"/>
              <a:ext cx="2567838" cy="1689680"/>
            </a:xfrm>
            <a:prstGeom prst="rect">
              <a:avLst/>
            </a:prstGeom>
            <a:noFill/>
          </p:spPr>
          <p:txBody>
            <a:bodyPr wrap="square" rtlCol="0">
              <a:spAutoFit/>
            </a:bodyPr>
            <a:lstStyle/>
            <a:p>
              <a:pPr algn="ctr"/>
              <a:r>
                <a:rPr lang="en-GB" sz="1400" b="1" dirty="0">
                  <a:solidFill>
                    <a:schemeClr val="bg1"/>
                  </a:solidFill>
                </a:rPr>
                <a:t>Support new retailer listing and price promotions  </a:t>
              </a:r>
            </a:p>
          </p:txBody>
        </p:sp>
      </p:grpSp>
    </p:spTree>
    <p:extLst>
      <p:ext uri="{BB962C8B-B14F-4D97-AF65-F5344CB8AC3E}">
        <p14:creationId xmlns:p14="http://schemas.microsoft.com/office/powerpoint/2010/main" val="3497637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0BB03A67-DE17-5D41-695B-B5E9D0F72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95" t="7009" r="14217" b="31343"/>
          <a:stretch/>
        </p:blipFill>
        <p:spPr bwMode="auto">
          <a:xfrm>
            <a:off x="0" y="0"/>
            <a:ext cx="60960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9C579D4E-F923-A2D9-F485-B2BD435961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71" r="28803"/>
          <a:stretch/>
        </p:blipFill>
        <p:spPr bwMode="auto">
          <a:xfrm>
            <a:off x="0" y="3429000"/>
            <a:ext cx="2879725"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95BE7B-9DB6-BC5F-E6A6-10F9A935BF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228"/>
          <a:stretch/>
        </p:blipFill>
        <p:spPr bwMode="auto">
          <a:xfrm>
            <a:off x="3059113" y="3429000"/>
            <a:ext cx="3036887"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6">
            <a:extLst>
              <a:ext uri="{FF2B5EF4-FFF2-40B4-BE49-F238E27FC236}">
                <a16:creationId xmlns:a16="http://schemas.microsoft.com/office/drawing/2014/main" id="{56100C43-2325-77D9-8E11-7DC7605BA019}"/>
              </a:ext>
            </a:extLst>
          </p:cNvPr>
          <p:cNvSpPr>
            <a:spLocks noGrp="1"/>
          </p:cNvSpPr>
          <p:nvPr>
            <p:ph type="body" idx="14"/>
          </p:nvPr>
        </p:nvSpPr>
        <p:spPr>
          <a:xfrm>
            <a:off x="6340839" y="966866"/>
            <a:ext cx="4758341" cy="4601831"/>
          </a:xfrm>
        </p:spPr>
        <p:txBody>
          <a:bodyPr>
            <a:normAutofit lnSpcReduction="10000"/>
          </a:bodyPr>
          <a:lstStyle/>
          <a:p>
            <a:r>
              <a:rPr lang="en-GB" sz="1800" dirty="0"/>
              <a:t>The JCDecaux Reach program has enabled HumaniTea to venture into Out-of-Home advertising successfully. This initiative not only boosted the visibility of our product but also elevated our brand's standing by sharing advertising space with renowned brands like Burberry! It was exhilarating to receive messages from friends and colleagues who spotted our campaign.</a:t>
            </a:r>
          </a:p>
          <a:p>
            <a:endParaRPr lang="en-GB" sz="1800" dirty="0"/>
          </a:p>
          <a:p>
            <a:r>
              <a:rPr lang="en-GB" sz="1800" dirty="0"/>
              <a:t>Beyond the excitement, this opportunity allowed us to bolster our presence in Co-op stores, amplify in-store promotions, and drive traffic to platforms like Amazon and Ocado. The exposure on digital 6 sheets in Manchester's city centre and dynamic screens in London's bustling train stations provided significant validation for our four-year-old startup.</a:t>
            </a:r>
          </a:p>
        </p:txBody>
      </p:sp>
      <p:sp>
        <p:nvSpPr>
          <p:cNvPr id="19" name="TextBox 18">
            <a:extLst>
              <a:ext uri="{FF2B5EF4-FFF2-40B4-BE49-F238E27FC236}">
                <a16:creationId xmlns:a16="http://schemas.microsoft.com/office/drawing/2014/main" id="{273920C6-E776-1D6F-1432-F94EE5178493}"/>
              </a:ext>
            </a:extLst>
          </p:cNvPr>
          <p:cNvSpPr txBox="1"/>
          <p:nvPr/>
        </p:nvSpPr>
        <p:spPr>
          <a:xfrm>
            <a:off x="6215428" y="5568697"/>
            <a:ext cx="6097248" cy="584775"/>
          </a:xfrm>
          <a:prstGeom prst="rect">
            <a:avLst/>
          </a:prstGeom>
          <a:noFill/>
        </p:spPr>
        <p:txBody>
          <a:bodyPr wrap="square">
            <a:spAutoFit/>
          </a:bodyPr>
          <a:lstStyle/>
          <a:p>
            <a:r>
              <a:rPr lang="en-GB" sz="1600" b="1" dirty="0">
                <a:solidFill>
                  <a:schemeClr val="tx2"/>
                </a:solidFill>
              </a:rPr>
              <a:t>TINA CHEN</a:t>
            </a:r>
          </a:p>
          <a:p>
            <a:r>
              <a:rPr lang="en-GB" sz="1600" b="1" dirty="0">
                <a:solidFill>
                  <a:schemeClr val="tx2"/>
                </a:solidFill>
              </a:rPr>
              <a:t>CEO &amp; FOUNDER - HumaniTea</a:t>
            </a:r>
          </a:p>
        </p:txBody>
      </p:sp>
    </p:spTree>
    <p:extLst>
      <p:ext uri="{BB962C8B-B14F-4D97-AF65-F5344CB8AC3E}">
        <p14:creationId xmlns:p14="http://schemas.microsoft.com/office/powerpoint/2010/main" val="1379174755"/>
      </p:ext>
    </p:extLst>
  </p:cSld>
  <p:clrMapOvr>
    <a:masterClrMapping/>
  </p:clrMapOvr>
</p:sld>
</file>

<file path=ppt/theme/theme1.xml><?xml version="1.0" encoding="utf-8"?>
<a:theme xmlns:a="http://schemas.openxmlformats.org/drawingml/2006/main" name="JCDecaux_Theme_2018">
  <a:themeElements>
    <a:clrScheme name="JCD_TEMPLATE_201819">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DDBC98901D9F4C9DB6E6EC40CC2C1B" ma:contentTypeVersion="15" ma:contentTypeDescription="Create a new document." ma:contentTypeScope="" ma:versionID="afbd09b455d8374f61c6a9ec9b39b374">
  <xsd:schema xmlns:xsd="http://www.w3.org/2001/XMLSchema" xmlns:xs="http://www.w3.org/2001/XMLSchema" xmlns:p="http://schemas.microsoft.com/office/2006/metadata/properties" xmlns:ns2="346e40b5-83c8-4ce0-a044-4b2b877df6fa" xmlns:ns3="7aa58a9a-7717-4ad1-8e04-2edb3dcb4bd8" targetNamespace="http://schemas.microsoft.com/office/2006/metadata/properties" ma:root="true" ma:fieldsID="3b824ede5196c65a77e9feb6699afb7c" ns2:_="" ns3:_="">
    <xsd:import namespace="346e40b5-83c8-4ce0-a044-4b2b877df6fa"/>
    <xsd:import namespace="7aa58a9a-7717-4ad1-8e04-2edb3dcb4b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6e40b5-83c8-4ce0-a044-4b2b877df6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911e483-6062-4f87-9f45-5c8b03109d3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a58a9a-7717-4ad1-8e04-2edb3dcb4bd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9817bb1-746c-4ee8-8255-347dc867d482}" ma:internalName="TaxCatchAll" ma:showField="CatchAllData" ma:web="7aa58a9a-7717-4ad1-8e04-2edb3dcb4b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aa58a9a-7717-4ad1-8e04-2edb3dcb4bd8" xsi:nil="true"/>
    <lcf76f155ced4ddcb4097134ff3c332f xmlns="346e40b5-83c8-4ce0-a044-4b2b877df6f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17E4E9-63A3-42A1-9D64-38A39EFED4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6e40b5-83c8-4ce0-a044-4b2b877df6fa"/>
    <ds:schemaRef ds:uri="7aa58a9a-7717-4ad1-8e04-2edb3dcb4b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AD1BAA-AC9D-4C6C-BB8B-7647F5CFBDB7}">
  <ds:schemaRefs>
    <ds:schemaRef ds:uri="http://www.w3.org/XML/1998/namespace"/>
    <ds:schemaRef ds:uri="346e40b5-83c8-4ce0-a044-4b2b877df6fa"/>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purl.org/dc/elements/1.1/"/>
    <ds:schemaRef ds:uri="7aa58a9a-7717-4ad1-8e04-2edb3dcb4bd8"/>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65D73410-0D8E-4DE6-9014-7A09A43C7B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3077</TotalTime>
  <Words>281</Words>
  <Application>Microsoft Office PowerPoint</Application>
  <PresentationFormat>Widescreen</PresentationFormat>
  <Paragraphs>22</Paragraphs>
  <Slides>3</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vt:i4>
      </vt:variant>
    </vt:vector>
  </HeadingPairs>
  <TitlesOfParts>
    <vt:vector size="6" baseType="lpstr">
      <vt:lpstr>Arial</vt:lpstr>
      <vt:lpstr>Calibri</vt:lpstr>
      <vt:lpstr>JCDecaux_Theme_2018</vt:lpstr>
      <vt:lpstr>PowerPoint Presentation</vt:lpstr>
      <vt:lpstr>OUT-OF-HOME DELIVERS increased BRAND AWARENESS, retailer support and credibility for a challenger drinks brand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STUDIES</dc:title>
  <dc:creator>Bellamy, Charlotte</dc:creator>
  <cp:lastModifiedBy>Austin, Juliet</cp:lastModifiedBy>
  <cp:revision>86</cp:revision>
  <dcterms:created xsi:type="dcterms:W3CDTF">2021-02-03T09:27:50Z</dcterms:created>
  <dcterms:modified xsi:type="dcterms:W3CDTF">2023-12-13T10:11:07Z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0x0101003FDDBC98901D9F4C9DB6E6EC40CC2C1B</vt:lpwstr>
  </property>
</Properties>
</file>