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0" r:id="rId4"/>
    <p:sldMasterId id="2147483800" r:id="rId5"/>
  </p:sldMasterIdLst>
  <p:notesMasterIdLst>
    <p:notesMasterId r:id="rId19"/>
  </p:notesMasterIdLst>
  <p:sldIdLst>
    <p:sldId id="14718" r:id="rId6"/>
    <p:sldId id="14710" r:id="rId7"/>
    <p:sldId id="14690" r:id="rId8"/>
    <p:sldId id="14705" r:id="rId9"/>
    <p:sldId id="14688" r:id="rId10"/>
    <p:sldId id="14692" r:id="rId11"/>
    <p:sldId id="14697" r:id="rId12"/>
    <p:sldId id="14715" r:id="rId13"/>
    <p:sldId id="14720" r:id="rId14"/>
    <p:sldId id="14721" r:id="rId15"/>
    <p:sldId id="14722" r:id="rId16"/>
    <p:sldId id="14732" r:id="rId17"/>
    <p:sldId id="1473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2B38"/>
    <a:srgbClr val="F2F2F2"/>
    <a:srgbClr val="D9D9D9"/>
    <a:srgbClr val="737A76"/>
    <a:srgbClr val="C7CAC8"/>
    <a:srgbClr val="2CA58D"/>
    <a:srgbClr val="00335B"/>
    <a:srgbClr val="169BB2"/>
    <a:srgbClr val="003340"/>
    <a:srgbClr val="F9D7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6AA303-F812-4326-9BDD-6AFA10DA604E}" v="1" dt="2021-08-09T10:59:12.1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96" autoAdjust="0"/>
    <p:restoredTop sz="82107" autoAdjust="0"/>
  </p:normalViewPr>
  <p:slideViewPr>
    <p:cSldViewPr snapToGrid="0" snapToObjects="1">
      <p:cViewPr varScale="1">
        <p:scale>
          <a:sx n="59" d="100"/>
          <a:sy n="59" d="100"/>
        </p:scale>
        <p:origin x="894" y="72"/>
      </p:cViewPr>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Tanner" userId="69a380c4-7bc1-44ae-b5b1-ebad23930872" providerId="ADAL" clId="{C4FE54EE-5DB7-493D-B136-CF178C9CC8C2}"/>
    <pc:docChg chg="custSel modSld">
      <pc:chgData name="Laura Tanner" userId="69a380c4-7bc1-44ae-b5b1-ebad23930872" providerId="ADAL" clId="{C4FE54EE-5DB7-493D-B136-CF178C9CC8C2}" dt="2021-08-03T12:36:07.295" v="144" actId="20577"/>
      <pc:docMkLst>
        <pc:docMk/>
      </pc:docMkLst>
      <pc:sldChg chg="modSp mod">
        <pc:chgData name="Laura Tanner" userId="69a380c4-7bc1-44ae-b5b1-ebad23930872" providerId="ADAL" clId="{C4FE54EE-5DB7-493D-B136-CF178C9CC8C2}" dt="2021-08-03T12:34:10.217" v="71" actId="20577"/>
        <pc:sldMkLst>
          <pc:docMk/>
          <pc:sldMk cId="3747105748" sldId="809"/>
        </pc:sldMkLst>
        <pc:spChg chg="mod">
          <ac:chgData name="Laura Tanner" userId="69a380c4-7bc1-44ae-b5b1-ebad23930872" providerId="ADAL" clId="{C4FE54EE-5DB7-493D-B136-CF178C9CC8C2}" dt="2021-08-03T12:34:10.217" v="71" actId="20577"/>
          <ac:spMkLst>
            <pc:docMk/>
            <pc:sldMk cId="3747105748" sldId="809"/>
            <ac:spMk id="2" creationId="{8BDB99CD-D248-4444-AB1F-DA5C074690A6}"/>
          </ac:spMkLst>
        </pc:spChg>
      </pc:sldChg>
      <pc:sldChg chg="modSp mod">
        <pc:chgData name="Laura Tanner" userId="69a380c4-7bc1-44ae-b5b1-ebad23930872" providerId="ADAL" clId="{C4FE54EE-5DB7-493D-B136-CF178C9CC8C2}" dt="2021-08-03T12:33:13.820" v="65" actId="20577"/>
        <pc:sldMkLst>
          <pc:docMk/>
          <pc:sldMk cId="3347406819" sldId="1179"/>
        </pc:sldMkLst>
        <pc:spChg chg="mod">
          <ac:chgData name="Laura Tanner" userId="69a380c4-7bc1-44ae-b5b1-ebad23930872" providerId="ADAL" clId="{C4FE54EE-5DB7-493D-B136-CF178C9CC8C2}" dt="2021-08-03T12:33:13.820" v="65" actId="20577"/>
          <ac:spMkLst>
            <pc:docMk/>
            <pc:sldMk cId="3347406819" sldId="1179"/>
            <ac:spMk id="3" creationId="{39B97870-DB9B-407A-9DDA-042DCB23237A}"/>
          </ac:spMkLst>
        </pc:spChg>
      </pc:sldChg>
      <pc:sldChg chg="modSp mod">
        <pc:chgData name="Laura Tanner" userId="69a380c4-7bc1-44ae-b5b1-ebad23930872" providerId="ADAL" clId="{C4FE54EE-5DB7-493D-B136-CF178C9CC8C2}" dt="2021-08-03T12:29:13.389" v="5" actId="20577"/>
        <pc:sldMkLst>
          <pc:docMk/>
          <pc:sldMk cId="3073033941" sldId="14670"/>
        </pc:sldMkLst>
        <pc:spChg chg="mod">
          <ac:chgData name="Laura Tanner" userId="69a380c4-7bc1-44ae-b5b1-ebad23930872" providerId="ADAL" clId="{C4FE54EE-5DB7-493D-B136-CF178C9CC8C2}" dt="2021-08-03T12:29:13.389" v="5" actId="20577"/>
          <ac:spMkLst>
            <pc:docMk/>
            <pc:sldMk cId="3073033941" sldId="14670"/>
            <ac:spMk id="3" creationId="{184BBE32-CEBC-407A-8CEC-8EE824DEA04E}"/>
          </ac:spMkLst>
        </pc:spChg>
        <pc:spChg chg="mod">
          <ac:chgData name="Laura Tanner" userId="69a380c4-7bc1-44ae-b5b1-ebad23930872" providerId="ADAL" clId="{C4FE54EE-5DB7-493D-B136-CF178C9CC8C2}" dt="2021-08-03T12:29:05.740" v="4" actId="20577"/>
          <ac:spMkLst>
            <pc:docMk/>
            <pc:sldMk cId="3073033941" sldId="14670"/>
            <ac:spMk id="4" creationId="{31BF6963-128B-49BB-97F5-9F668D1FEA49}"/>
          </ac:spMkLst>
        </pc:spChg>
      </pc:sldChg>
      <pc:sldChg chg="modSp mod">
        <pc:chgData name="Laura Tanner" userId="69a380c4-7bc1-44ae-b5b1-ebad23930872" providerId="ADAL" clId="{C4FE54EE-5DB7-493D-B136-CF178C9CC8C2}" dt="2021-08-03T12:32:21.967" v="45" actId="20577"/>
        <pc:sldMkLst>
          <pc:docMk/>
          <pc:sldMk cId="3976506639" sldId="14693"/>
        </pc:sldMkLst>
        <pc:spChg chg="mod">
          <ac:chgData name="Laura Tanner" userId="69a380c4-7bc1-44ae-b5b1-ebad23930872" providerId="ADAL" clId="{C4FE54EE-5DB7-493D-B136-CF178C9CC8C2}" dt="2021-08-03T12:32:21.967" v="45" actId="20577"/>
          <ac:spMkLst>
            <pc:docMk/>
            <pc:sldMk cId="3976506639" sldId="14693"/>
            <ac:spMk id="4" creationId="{57575BEC-6A8C-452D-A7B7-68D10236990C}"/>
          </ac:spMkLst>
        </pc:spChg>
      </pc:sldChg>
      <pc:sldChg chg="modSp mod">
        <pc:chgData name="Laura Tanner" userId="69a380c4-7bc1-44ae-b5b1-ebad23930872" providerId="ADAL" clId="{C4FE54EE-5DB7-493D-B136-CF178C9CC8C2}" dt="2021-08-03T12:33:48.167" v="70" actId="948"/>
        <pc:sldMkLst>
          <pc:docMk/>
          <pc:sldMk cId="323337692" sldId="14697"/>
        </pc:sldMkLst>
        <pc:spChg chg="mod">
          <ac:chgData name="Laura Tanner" userId="69a380c4-7bc1-44ae-b5b1-ebad23930872" providerId="ADAL" clId="{C4FE54EE-5DB7-493D-B136-CF178C9CC8C2}" dt="2021-08-03T12:33:48.167" v="70" actId="948"/>
          <ac:spMkLst>
            <pc:docMk/>
            <pc:sldMk cId="323337692" sldId="14697"/>
            <ac:spMk id="5" creationId="{763448FE-D240-46FA-8839-A756A3F75B9F}"/>
          </ac:spMkLst>
        </pc:spChg>
        <pc:spChg chg="mod">
          <ac:chgData name="Laura Tanner" userId="69a380c4-7bc1-44ae-b5b1-ebad23930872" providerId="ADAL" clId="{C4FE54EE-5DB7-493D-B136-CF178C9CC8C2}" dt="2021-08-03T12:33:19.779" v="66" actId="20577"/>
          <ac:spMkLst>
            <pc:docMk/>
            <pc:sldMk cId="323337692" sldId="14697"/>
            <ac:spMk id="6" creationId="{1D70CCE5-5C56-48C8-BA24-80347FCAF2F1}"/>
          </ac:spMkLst>
        </pc:spChg>
      </pc:sldChg>
      <pc:sldChg chg="modSp mod">
        <pc:chgData name="Laura Tanner" userId="69a380c4-7bc1-44ae-b5b1-ebad23930872" providerId="ADAL" clId="{C4FE54EE-5DB7-493D-B136-CF178C9CC8C2}" dt="2021-08-03T12:34:25.836" v="72" actId="20577"/>
        <pc:sldMkLst>
          <pc:docMk/>
          <pc:sldMk cId="2714116007" sldId="14698"/>
        </pc:sldMkLst>
        <pc:spChg chg="mod">
          <ac:chgData name="Laura Tanner" userId="69a380c4-7bc1-44ae-b5b1-ebad23930872" providerId="ADAL" clId="{C4FE54EE-5DB7-493D-B136-CF178C9CC8C2}" dt="2021-08-03T12:34:25.836" v="72" actId="20577"/>
          <ac:spMkLst>
            <pc:docMk/>
            <pc:sldMk cId="2714116007" sldId="14698"/>
            <ac:spMk id="6" creationId="{66A4B63C-75E7-4E8B-9540-A230AA8C1E74}"/>
          </ac:spMkLst>
        </pc:spChg>
      </pc:sldChg>
      <pc:sldChg chg="modSp mod">
        <pc:chgData name="Laura Tanner" userId="69a380c4-7bc1-44ae-b5b1-ebad23930872" providerId="ADAL" clId="{C4FE54EE-5DB7-493D-B136-CF178C9CC8C2}" dt="2021-08-03T12:32:53.524" v="64" actId="20577"/>
        <pc:sldMkLst>
          <pc:docMk/>
          <pc:sldMk cId="786448882" sldId="14701"/>
        </pc:sldMkLst>
        <pc:spChg chg="mod">
          <ac:chgData name="Laura Tanner" userId="69a380c4-7bc1-44ae-b5b1-ebad23930872" providerId="ADAL" clId="{C4FE54EE-5DB7-493D-B136-CF178C9CC8C2}" dt="2021-08-03T12:32:53.524" v="64" actId="20577"/>
          <ac:spMkLst>
            <pc:docMk/>
            <pc:sldMk cId="786448882" sldId="14701"/>
            <ac:spMk id="6" creationId="{BA2DFB9C-3A8F-4EA8-983D-64F0F1646E72}"/>
          </ac:spMkLst>
        </pc:spChg>
      </pc:sldChg>
      <pc:sldChg chg="modSp mod">
        <pc:chgData name="Laura Tanner" userId="69a380c4-7bc1-44ae-b5b1-ebad23930872" providerId="ADAL" clId="{C4FE54EE-5DB7-493D-B136-CF178C9CC8C2}" dt="2021-08-03T12:32:32.990" v="46" actId="20577"/>
        <pc:sldMkLst>
          <pc:docMk/>
          <pc:sldMk cId="1942722526" sldId="14702"/>
        </pc:sldMkLst>
        <pc:spChg chg="mod">
          <ac:chgData name="Laura Tanner" userId="69a380c4-7bc1-44ae-b5b1-ebad23930872" providerId="ADAL" clId="{C4FE54EE-5DB7-493D-B136-CF178C9CC8C2}" dt="2021-08-03T12:32:32.990" v="46" actId="20577"/>
          <ac:spMkLst>
            <pc:docMk/>
            <pc:sldMk cId="1942722526" sldId="14702"/>
            <ac:spMk id="3" creationId="{B8498165-1E38-40CB-9F93-349C67C4D805}"/>
          </ac:spMkLst>
        </pc:spChg>
      </pc:sldChg>
      <pc:sldChg chg="modSp mod">
        <pc:chgData name="Laura Tanner" userId="69a380c4-7bc1-44ae-b5b1-ebad23930872" providerId="ADAL" clId="{C4FE54EE-5DB7-493D-B136-CF178C9CC8C2}" dt="2021-08-03T12:30:42.985" v="8" actId="404"/>
        <pc:sldMkLst>
          <pc:docMk/>
          <pc:sldMk cId="4005884120" sldId="14705"/>
        </pc:sldMkLst>
        <pc:spChg chg="mod">
          <ac:chgData name="Laura Tanner" userId="69a380c4-7bc1-44ae-b5b1-ebad23930872" providerId="ADAL" clId="{C4FE54EE-5DB7-493D-B136-CF178C9CC8C2}" dt="2021-08-03T12:30:42.985" v="8" actId="404"/>
          <ac:spMkLst>
            <pc:docMk/>
            <pc:sldMk cId="4005884120" sldId="14705"/>
            <ac:spMk id="9" creationId="{45B87DE6-ED1E-45C9-8DF5-D6A4AA4542AE}"/>
          </ac:spMkLst>
        </pc:spChg>
      </pc:sldChg>
      <pc:sldChg chg="modSp mod">
        <pc:chgData name="Laura Tanner" userId="69a380c4-7bc1-44ae-b5b1-ebad23930872" providerId="ADAL" clId="{C4FE54EE-5DB7-493D-B136-CF178C9CC8C2}" dt="2021-08-03T12:29:49.378" v="6" actId="20577"/>
        <pc:sldMkLst>
          <pc:docMk/>
          <pc:sldMk cId="1182628673" sldId="14709"/>
        </pc:sldMkLst>
        <pc:spChg chg="mod">
          <ac:chgData name="Laura Tanner" userId="69a380c4-7bc1-44ae-b5b1-ebad23930872" providerId="ADAL" clId="{C4FE54EE-5DB7-493D-B136-CF178C9CC8C2}" dt="2021-08-03T12:29:49.378" v="6" actId="20577"/>
          <ac:spMkLst>
            <pc:docMk/>
            <pc:sldMk cId="1182628673" sldId="14709"/>
            <ac:spMk id="7" creationId="{B8EACFE7-EA26-46EB-8745-FBEA300E7828}"/>
          </ac:spMkLst>
        </pc:spChg>
      </pc:sldChg>
      <pc:sldChg chg="modSp mod">
        <pc:chgData name="Laura Tanner" userId="69a380c4-7bc1-44ae-b5b1-ebad23930872" providerId="ADAL" clId="{C4FE54EE-5DB7-493D-B136-CF178C9CC8C2}" dt="2021-08-03T12:28:47.683" v="2" actId="20577"/>
        <pc:sldMkLst>
          <pc:docMk/>
          <pc:sldMk cId="2940853342" sldId="14710"/>
        </pc:sldMkLst>
        <pc:spChg chg="mod">
          <ac:chgData name="Laura Tanner" userId="69a380c4-7bc1-44ae-b5b1-ebad23930872" providerId="ADAL" clId="{C4FE54EE-5DB7-493D-B136-CF178C9CC8C2}" dt="2021-08-03T12:28:47.683" v="2" actId="20577"/>
          <ac:spMkLst>
            <pc:docMk/>
            <pc:sldMk cId="2940853342" sldId="14710"/>
            <ac:spMk id="5" creationId="{6964C4DD-EB46-46D4-885E-759CEF0D357C}"/>
          </ac:spMkLst>
        </pc:spChg>
      </pc:sldChg>
      <pc:sldChg chg="modSp mod">
        <pc:chgData name="Laura Tanner" userId="69a380c4-7bc1-44ae-b5b1-ebad23930872" providerId="ADAL" clId="{C4FE54EE-5DB7-493D-B136-CF178C9CC8C2}" dt="2021-08-03T12:35:09.781" v="112" actId="113"/>
        <pc:sldMkLst>
          <pc:docMk/>
          <pc:sldMk cId="3899348918" sldId="14714"/>
        </pc:sldMkLst>
        <pc:spChg chg="mod">
          <ac:chgData name="Laura Tanner" userId="69a380c4-7bc1-44ae-b5b1-ebad23930872" providerId="ADAL" clId="{C4FE54EE-5DB7-493D-B136-CF178C9CC8C2}" dt="2021-08-03T12:35:09.781" v="112" actId="113"/>
          <ac:spMkLst>
            <pc:docMk/>
            <pc:sldMk cId="3899348918" sldId="14714"/>
            <ac:spMk id="2" creationId="{C59F3AF9-75ED-4D3B-96F9-5BE0924C8A39}"/>
          </ac:spMkLst>
        </pc:spChg>
      </pc:sldChg>
      <pc:sldChg chg="modSp mod">
        <pc:chgData name="Laura Tanner" userId="69a380c4-7bc1-44ae-b5b1-ebad23930872" providerId="ADAL" clId="{C4FE54EE-5DB7-493D-B136-CF178C9CC8C2}" dt="2021-08-03T12:35:23.200" v="114" actId="20577"/>
        <pc:sldMkLst>
          <pc:docMk/>
          <pc:sldMk cId="1486055027" sldId="14715"/>
        </pc:sldMkLst>
        <pc:spChg chg="mod">
          <ac:chgData name="Laura Tanner" userId="69a380c4-7bc1-44ae-b5b1-ebad23930872" providerId="ADAL" clId="{C4FE54EE-5DB7-493D-B136-CF178C9CC8C2}" dt="2021-08-03T12:35:23.200" v="114" actId="20577"/>
          <ac:spMkLst>
            <pc:docMk/>
            <pc:sldMk cId="1486055027" sldId="14715"/>
            <ac:spMk id="2" creationId="{C59F3AF9-75ED-4D3B-96F9-5BE0924C8A39}"/>
          </ac:spMkLst>
        </pc:spChg>
      </pc:sldChg>
      <pc:sldChg chg="modSp mod">
        <pc:chgData name="Laura Tanner" userId="69a380c4-7bc1-44ae-b5b1-ebad23930872" providerId="ADAL" clId="{C4FE54EE-5DB7-493D-B136-CF178C9CC8C2}" dt="2021-08-03T12:32:05.991" v="41" actId="20577"/>
        <pc:sldMkLst>
          <pc:docMk/>
          <pc:sldMk cId="3247259463" sldId="14719"/>
        </pc:sldMkLst>
        <pc:spChg chg="mod">
          <ac:chgData name="Laura Tanner" userId="69a380c4-7bc1-44ae-b5b1-ebad23930872" providerId="ADAL" clId="{C4FE54EE-5DB7-493D-B136-CF178C9CC8C2}" dt="2021-08-03T12:32:05.991" v="41" actId="20577"/>
          <ac:spMkLst>
            <pc:docMk/>
            <pc:sldMk cId="3247259463" sldId="14719"/>
            <ac:spMk id="6" creationId="{BA2DFB9C-3A8F-4EA8-983D-64F0F1646E72}"/>
          </ac:spMkLst>
        </pc:spChg>
      </pc:sldChg>
      <pc:sldChg chg="modSp mod modNotesTx">
        <pc:chgData name="Laura Tanner" userId="69a380c4-7bc1-44ae-b5b1-ebad23930872" providerId="ADAL" clId="{C4FE54EE-5DB7-493D-B136-CF178C9CC8C2}" dt="2021-08-03T12:36:07.295" v="144" actId="20577"/>
        <pc:sldMkLst>
          <pc:docMk/>
          <pc:sldMk cId="406027715" sldId="14727"/>
        </pc:sldMkLst>
        <pc:spChg chg="mod">
          <ac:chgData name="Laura Tanner" userId="69a380c4-7bc1-44ae-b5b1-ebad23930872" providerId="ADAL" clId="{C4FE54EE-5DB7-493D-B136-CF178C9CC8C2}" dt="2021-08-03T12:35:59.395" v="131" actId="20577"/>
          <ac:spMkLst>
            <pc:docMk/>
            <pc:sldMk cId="406027715" sldId="14727"/>
            <ac:spMk id="2" creationId="{0A473D5B-8431-46F5-AD88-C6008C4122D8}"/>
          </ac:spMkLst>
        </pc:spChg>
      </pc:sldChg>
      <pc:sldChg chg="modSp mod">
        <pc:chgData name="Laura Tanner" userId="69a380c4-7bc1-44ae-b5b1-ebad23930872" providerId="ADAL" clId="{C4FE54EE-5DB7-493D-B136-CF178C9CC8C2}" dt="2021-08-03T12:28:33.798" v="1" actId="20577"/>
        <pc:sldMkLst>
          <pc:docMk/>
          <pc:sldMk cId="1757898223" sldId="14733"/>
        </pc:sldMkLst>
        <pc:spChg chg="mod">
          <ac:chgData name="Laura Tanner" userId="69a380c4-7bc1-44ae-b5b1-ebad23930872" providerId="ADAL" clId="{C4FE54EE-5DB7-493D-B136-CF178C9CC8C2}" dt="2021-08-03T12:28:33.798" v="1" actId="20577"/>
          <ac:spMkLst>
            <pc:docMk/>
            <pc:sldMk cId="1757898223" sldId="14733"/>
            <ac:spMk id="11" creationId="{48AEC3F1-DE44-4B94-915B-3E72D091DB73}"/>
          </ac:spMkLst>
        </pc:spChg>
      </pc:sldChg>
    </pc:docChg>
  </pc:docChgLst>
  <pc:docChgLst>
    <pc:chgData name="Sinead Hensey" userId="a74dfdf8-919f-4120-945b-985ae32d66fc" providerId="ADAL" clId="{656AA303-F812-4326-9BDD-6AFA10DA604E}"/>
    <pc:docChg chg="modSld">
      <pc:chgData name="Sinead Hensey" userId="a74dfdf8-919f-4120-945b-985ae32d66fc" providerId="ADAL" clId="{656AA303-F812-4326-9BDD-6AFA10DA604E}" dt="2021-08-09T10:59:05.359" v="1" actId="14100"/>
      <pc:docMkLst>
        <pc:docMk/>
      </pc:docMkLst>
      <pc:sldChg chg="modSp mod">
        <pc:chgData name="Sinead Hensey" userId="a74dfdf8-919f-4120-945b-985ae32d66fc" providerId="ADAL" clId="{656AA303-F812-4326-9BDD-6AFA10DA604E}" dt="2021-08-09T10:59:05.359" v="1" actId="14100"/>
        <pc:sldMkLst>
          <pc:docMk/>
          <pc:sldMk cId="2628533561" sldId="14718"/>
        </pc:sldMkLst>
        <pc:spChg chg="mod">
          <ac:chgData name="Sinead Hensey" userId="a74dfdf8-919f-4120-945b-985ae32d66fc" providerId="ADAL" clId="{656AA303-F812-4326-9BDD-6AFA10DA604E}" dt="2021-08-09T10:59:05.359" v="1" actId="14100"/>
          <ac:spMkLst>
            <pc:docMk/>
            <pc:sldMk cId="2628533561" sldId="14718"/>
            <ac:spMk id="6" creationId="{61118253-F862-463B-A39A-ED7697A105E7}"/>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Online</a:t>
            </a:r>
            <a:r>
              <a:rPr lang="en-US" baseline="0" dirty="0"/>
              <a:t> Christmas sales </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3"/>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4-6A25-4EDC-A156-582D1A35E7DC}"/>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6A25-4EDC-A156-582D1A35E7DC}"/>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2-6A25-4EDC-A156-582D1A35E7DC}"/>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3-9C3A-4AE2-B184-BA1A725AFF9B}"/>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4-6A25-4EDC-A156-582D1A35E7DC}"/>
                </c:ext>
              </c:extLst>
            </c:dLbl>
            <c:dLbl>
              <c:idx val="1"/>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6A25-4EDC-A156-582D1A35E7DC}"/>
                </c:ext>
              </c:extLst>
            </c:dLbl>
            <c:dLbl>
              <c:idx val="2"/>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2-6A25-4EDC-A156-582D1A35E7DC}"/>
                </c:ext>
              </c:extLst>
            </c:dLbl>
            <c:dLbl>
              <c:idx val="3"/>
              <c:tx>
                <c:rich>
                  <a:bodyPr rot="0" spcFirstLastPara="1" vertOverflow="ellipsis" vert="horz" wrap="square" lIns="38100" tIns="19050" rIns="38100" bIns="19050" anchor="ctr" anchorCtr="1">
                    <a:spAutoFit/>
                  </a:bodyPr>
                  <a:lstStyle/>
                  <a:p>
                    <a:pPr>
                      <a:defRPr sz="1600" b="1" i="0" u="none" strike="noStrike" kern="1200" baseline="0">
                        <a:solidFill>
                          <a:schemeClr val="accent2"/>
                        </a:solidFill>
                        <a:latin typeface="+mn-lt"/>
                        <a:ea typeface="+mn-ea"/>
                        <a:cs typeface="+mn-cs"/>
                      </a:defRPr>
                    </a:pPr>
                    <a:fld id="{6EE2DEEA-6622-49F3-849F-D19915C6C229}" type="VALUE">
                      <a:rPr lang="en-US">
                        <a:solidFill>
                          <a:srgbClr val="FF0000"/>
                        </a:solidFill>
                      </a:rPr>
                      <a:pPr>
                        <a:defRPr sz="1600" b="1">
                          <a:solidFill>
                            <a:schemeClr val="accent2"/>
                          </a:solidFill>
                        </a:defRPr>
                      </a:pPr>
                      <a:t>[VALUE]</a:t>
                    </a:fld>
                    <a:endParaRPr lang="en-GB"/>
                  </a:p>
                </c:rich>
              </c:tx>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2"/>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C3A-4AE2-B184-BA1A725AFF9B}"/>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3"/>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2018</c:v>
                </c:pt>
                <c:pt idx="1">
                  <c:v>2019</c:v>
                </c:pt>
                <c:pt idx="2">
                  <c:v>2020</c:v>
                </c:pt>
                <c:pt idx="3">
                  <c:v>2021</c:v>
                </c:pt>
              </c:numCache>
            </c:numRef>
          </c:cat>
          <c:val>
            <c:numRef>
              <c:f>Sheet1!$B$2:$B$5</c:f>
              <c:numCache>
                <c:formatCode>0%</c:formatCode>
                <c:ptCount val="4"/>
                <c:pt idx="0">
                  <c:v>0.53</c:v>
                </c:pt>
                <c:pt idx="1">
                  <c:v>0.55000000000000004</c:v>
                </c:pt>
                <c:pt idx="2">
                  <c:v>0.71</c:v>
                </c:pt>
                <c:pt idx="3">
                  <c:v>0.64</c:v>
                </c:pt>
              </c:numCache>
            </c:numRef>
          </c:val>
          <c:extLst>
            <c:ext xmlns:c16="http://schemas.microsoft.com/office/drawing/2014/chart" uri="{C3380CC4-5D6E-409C-BE32-E72D297353CC}">
              <c16:uniqueId val="{00000000-9C3A-4AE2-B184-BA1A725AFF9B}"/>
            </c:ext>
          </c:extLst>
        </c:ser>
        <c:dLbls>
          <c:showLegendKey val="0"/>
          <c:showVal val="0"/>
          <c:showCatName val="0"/>
          <c:showSerName val="0"/>
          <c:showPercent val="0"/>
          <c:showBubbleSize val="0"/>
        </c:dLbls>
        <c:gapWidth val="219"/>
        <c:overlap val="-27"/>
        <c:axId val="1895088976"/>
        <c:axId val="42128704"/>
      </c:barChart>
      <c:catAx>
        <c:axId val="189508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28704"/>
        <c:crosses val="autoZero"/>
        <c:auto val="1"/>
        <c:lblAlgn val="ctr"/>
        <c:lblOffset val="100"/>
        <c:noMultiLvlLbl val="0"/>
      </c:catAx>
      <c:valAx>
        <c:axId val="42128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50889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entury Gothic Regular"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entury Gothic Regular" charset="0"/>
              </a:defRPr>
            </a:lvl1pPr>
          </a:lstStyle>
          <a:p>
            <a:fld id="{8FC4A71E-E864-4241-AB48-92564129C85C}" type="datetimeFigureOut">
              <a:rPr lang="en-US" smtClean="0"/>
              <a:pPr/>
              <a:t>11/9/2021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entury Gothic Regular"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entury Gothic Regular" charset="0"/>
              </a:defRPr>
            </a:lvl1pPr>
          </a:lstStyle>
          <a:p>
            <a:fld id="{46B08BC3-A6B2-2F4E-8766-A451EC4B11EC}" type="slidenum">
              <a:rPr lang="en-US" smtClean="0"/>
              <a:pPr/>
              <a:t>‹#›</a:t>
            </a:fld>
            <a:endParaRPr lang="en-US"/>
          </a:p>
        </p:txBody>
      </p:sp>
    </p:spTree>
    <p:extLst>
      <p:ext uri="{BB962C8B-B14F-4D97-AF65-F5344CB8AC3E}">
        <p14:creationId xmlns:p14="http://schemas.microsoft.com/office/powerpoint/2010/main" val="569764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entury Gothic Regular" charset="0"/>
        <a:ea typeface="+mn-ea"/>
        <a:cs typeface="+mn-cs"/>
      </a:defRPr>
    </a:lvl1pPr>
    <a:lvl2pPr marL="457200" algn="l" defTabSz="914400" rtl="0" eaLnBrk="1" latinLnBrk="0" hangingPunct="1">
      <a:defRPr sz="1200" b="0" i="0" kern="1200">
        <a:solidFill>
          <a:schemeClr val="tx1"/>
        </a:solidFill>
        <a:latin typeface="Century Gothic Regular" charset="0"/>
        <a:ea typeface="+mn-ea"/>
        <a:cs typeface="+mn-cs"/>
      </a:defRPr>
    </a:lvl2pPr>
    <a:lvl3pPr marL="914400" algn="l" defTabSz="914400" rtl="0" eaLnBrk="1" latinLnBrk="0" hangingPunct="1">
      <a:defRPr sz="1200" b="0" i="0" kern="1200">
        <a:solidFill>
          <a:schemeClr val="tx1"/>
        </a:solidFill>
        <a:latin typeface="Century Gothic Regular" charset="0"/>
        <a:ea typeface="+mn-ea"/>
        <a:cs typeface="+mn-cs"/>
      </a:defRPr>
    </a:lvl3pPr>
    <a:lvl4pPr marL="1371600" algn="l" defTabSz="914400" rtl="0" eaLnBrk="1" latinLnBrk="0" hangingPunct="1">
      <a:defRPr sz="1200" b="0" i="0" kern="1200">
        <a:solidFill>
          <a:schemeClr val="tx1"/>
        </a:solidFill>
        <a:latin typeface="Century Gothic Regular" charset="0"/>
        <a:ea typeface="+mn-ea"/>
        <a:cs typeface="+mn-cs"/>
      </a:defRPr>
    </a:lvl4pPr>
    <a:lvl5pPr marL="1828800" algn="l" defTabSz="914400" rtl="0" eaLnBrk="1" latinLnBrk="0" hangingPunct="1">
      <a:defRPr sz="1200" b="0" i="0" kern="1200">
        <a:solidFill>
          <a:schemeClr val="tx1"/>
        </a:solidFill>
        <a:latin typeface="Century Gothic Regular"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Century Gothic Regular" charset="0"/>
                <a:ea typeface="+mn-ea"/>
                <a:cs typeface="+mn-cs"/>
              </a:rPr>
              <a:t>While most of the world typically spends July and August enjoying their summer holidays, for brands, and by extension </a:t>
            </a:r>
            <a:r>
              <a:rPr lang="en-GB" sz="1200" b="0" i="0" kern="1200" dirty="0" err="1">
                <a:solidFill>
                  <a:schemeClr val="tx1"/>
                </a:solidFill>
                <a:effectLst/>
                <a:latin typeface="Century Gothic Regular" charset="0"/>
                <a:ea typeface="+mn-ea"/>
                <a:cs typeface="+mn-cs"/>
              </a:rPr>
              <a:t>adland</a:t>
            </a:r>
            <a:r>
              <a:rPr lang="en-GB" sz="1200" b="0" i="0" kern="1200" dirty="0">
                <a:solidFill>
                  <a:schemeClr val="tx1"/>
                </a:solidFill>
                <a:effectLst/>
                <a:latin typeface="Century Gothic Regular" charset="0"/>
                <a:ea typeface="+mn-ea"/>
                <a:cs typeface="+mn-cs"/>
              </a:rPr>
              <a:t>, the attention has already turned to the end of the year and the all-important Christmas advertising, products and experiences that come with it. </a:t>
            </a:r>
          </a:p>
          <a:p>
            <a:pPr fontAlgn="base"/>
            <a:endParaRPr lang="en-GB" sz="1200" b="0" i="0" kern="1200" dirty="0">
              <a:solidFill>
                <a:schemeClr val="tx1"/>
              </a:solidFill>
              <a:effectLst/>
              <a:latin typeface="Century Gothic Regular"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1481992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After three national lockdowns we’re ready to get out and experience real life, explore the magic of Christmas, be inspired again and discover new experiences and gifting ideas. </a:t>
            </a:r>
          </a:p>
          <a:p>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2</a:t>
            </a:fld>
            <a:endParaRPr lang="en-US"/>
          </a:p>
        </p:txBody>
      </p:sp>
    </p:spTree>
    <p:extLst>
      <p:ext uri="{BB962C8B-B14F-4D97-AF65-F5344CB8AC3E}">
        <p14:creationId xmlns:p14="http://schemas.microsoft.com/office/powerpoint/2010/main" val="2025185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Century Gothic Regular" charset="0"/>
                <a:ea typeface="+mn-ea"/>
                <a:cs typeface="+mn-cs"/>
              </a:rPr>
              <a:t>We expect the treating ourselves trend to continue as a quarter want to make Christmas extra special this year – spending more than £408 or the same </a:t>
            </a:r>
          </a:p>
          <a:p>
            <a:endParaRPr lang="en-GB" sz="1200" b="0" i="0" kern="1200" dirty="0">
              <a:solidFill>
                <a:schemeClr val="tx1"/>
              </a:solidFill>
              <a:effectLst/>
              <a:latin typeface="Century Gothic Regular" charset="0"/>
              <a:ea typeface="+mn-ea"/>
              <a:cs typeface="+mn-cs"/>
            </a:endParaRPr>
          </a:p>
          <a:p>
            <a:r>
              <a:rPr lang="en-GB" sz="1200" b="0" i="0" kern="1200" dirty="0">
                <a:solidFill>
                  <a:schemeClr val="tx1"/>
                </a:solidFill>
                <a:effectLst/>
                <a:latin typeface="Century Gothic Regular" charset="0"/>
                <a:ea typeface="+mn-ea"/>
                <a:cs typeface="+mn-cs"/>
              </a:rPr>
              <a:t>On the one hand some people are experiencing financial pressures, uncertainty and feeling the need to save. On the other hand, some have made savings during lockdown and people generally may want to splurge to make up for the frustrations of 2020. Brands will need to judge when to demonstrate luxury and when to talk about value. In grocery categories, brands may feel pressure from lower-priced own label or could benefit by attracting spend that people would otherwise have been made outside the home.</a:t>
            </a:r>
          </a:p>
          <a:p>
            <a:br>
              <a:rPr lang="en-GB" dirty="0"/>
            </a:br>
            <a:endParaRPr lang="en-GB" dirty="0"/>
          </a:p>
          <a:p>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3</a:t>
            </a:fld>
            <a:endParaRPr lang="en-US"/>
          </a:p>
        </p:txBody>
      </p:sp>
    </p:spTree>
    <p:extLst>
      <p:ext uri="{BB962C8B-B14F-4D97-AF65-F5344CB8AC3E}">
        <p14:creationId xmlns:p14="http://schemas.microsoft.com/office/powerpoint/2010/main" val="2151626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Consumer sentiment: do you think you will be better off this year vs last?</a:t>
            </a:r>
          </a:p>
          <a:p>
            <a:pPr marL="171450" indent="-171450">
              <a:buFont typeface="Arial" panose="020B0604020202020204" pitchFamily="34" charset="0"/>
              <a:buChar char="•"/>
            </a:pPr>
            <a:endParaRPr lang="en-GB" sz="1200" b="0" i="0" kern="1200" dirty="0">
              <a:solidFill>
                <a:schemeClr val="tx1"/>
              </a:solidFill>
              <a:effectLst/>
              <a:latin typeface="Century Gothic Regular" charset="0"/>
              <a:ea typeface="+mn-ea"/>
              <a:cs typeface="+mn-cs"/>
            </a:endParaRPr>
          </a:p>
          <a:p>
            <a:pPr marL="171450" indent="-171450">
              <a:buFont typeface="Arial" panose="020B0604020202020204" pitchFamily="34" charset="0"/>
              <a:buChar char="•"/>
            </a:pPr>
            <a:r>
              <a:rPr lang="en-GB" sz="1200" b="0" i="0" kern="1200" dirty="0">
                <a:solidFill>
                  <a:schemeClr val="tx1"/>
                </a:solidFill>
                <a:effectLst/>
                <a:latin typeface="Century Gothic Regular" charset="0"/>
                <a:ea typeface="+mn-ea"/>
                <a:cs typeface="+mn-cs"/>
              </a:rPr>
              <a:t>Consumer sentiment is net positive across all regions but especially in London where 44% believe they will be better off over the next 12 months. Confidence has improved for all age groups and regions, driven by the vaccination effect and forced savings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Century Gothic Regular" charset="0"/>
                <a:ea typeface="+mn-ea"/>
                <a:cs typeface="+mn-cs"/>
              </a:rPr>
              <a:t>Consumers take a more measured approach in category spending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Century Gothic Regular" charset="0"/>
                <a:ea typeface="+mn-ea"/>
                <a:cs typeface="+mn-cs"/>
              </a:rPr>
              <a:t>Category spending priorities are now closer to pre-pandemic patterns. Hospitality and leisure activities are expected to enjoy increased spending but these have waned slightly from the initial exuberance when the sector reopened</a:t>
            </a:r>
          </a:p>
          <a:p>
            <a:endParaRPr lang="en-GB" dirty="0"/>
          </a:p>
          <a:p>
            <a:r>
              <a:rPr lang="en-GB" sz="1200" b="0" i="0" kern="1200" dirty="0">
                <a:solidFill>
                  <a:schemeClr val="tx1"/>
                </a:solidFill>
                <a:effectLst/>
                <a:latin typeface="Century Gothic Regular" charset="0"/>
                <a:ea typeface="+mn-ea"/>
                <a:cs typeface="+mn-cs"/>
              </a:rPr>
              <a:t>“Overall, though, we do see that high sentiment levels usually translate into increased spending. However, as restrictions come off and leisure rebounds, consumers now have an increased amount of choice over where to spend and what to spend on. Retailers and operators will have to work hard to persuade consumers to spend with them. It’s crucial to both get the basics right and continue to invest in price, offering and accessibility whilst capitalising on emerging consumer trends.”</a:t>
            </a:r>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4</a:t>
            </a:fld>
            <a:endParaRPr lang="en-US"/>
          </a:p>
        </p:txBody>
      </p:sp>
    </p:spTree>
    <p:extLst>
      <p:ext uri="{BB962C8B-B14F-4D97-AF65-F5344CB8AC3E}">
        <p14:creationId xmlns:p14="http://schemas.microsoft.com/office/powerpoint/2010/main" val="1855148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t>Online sales for Christmas: </a:t>
            </a:r>
          </a:p>
          <a:p>
            <a:r>
              <a:rPr lang="en-GB" dirty="0"/>
              <a:t>53% 2018</a:t>
            </a:r>
          </a:p>
          <a:p>
            <a:r>
              <a:rPr lang="en-GB" dirty="0"/>
              <a:t>55% 2019</a:t>
            </a:r>
          </a:p>
          <a:p>
            <a:r>
              <a:rPr lang="en-GB" dirty="0"/>
              <a:t>71% 2020</a:t>
            </a:r>
          </a:p>
          <a:p>
            <a:endParaRPr lang="en-GB" dirty="0"/>
          </a:p>
          <a:p>
            <a:r>
              <a:rPr lang="en-GB" dirty="0"/>
              <a:t>Rebalancing the scale slightly in 2021</a:t>
            </a:r>
          </a:p>
          <a:p>
            <a:pPr marL="0" indent="0">
              <a:buNone/>
            </a:pPr>
            <a:r>
              <a:rPr lang="en-GB" dirty="0"/>
              <a:t>64% online expected in 2021 </a:t>
            </a:r>
          </a:p>
          <a:p>
            <a:pPr marL="0" indent="0">
              <a:buNone/>
            </a:pPr>
            <a:r>
              <a:rPr lang="en-GB" dirty="0"/>
              <a:t>All regions and demographics </a:t>
            </a:r>
          </a:p>
          <a:p>
            <a:pPr marL="0" indent="0">
              <a:buNone/>
            </a:pPr>
            <a:endParaRPr lang="en-GB" dirty="0"/>
          </a:p>
          <a:p>
            <a:pPr marL="0" indent="0">
              <a:buNone/>
            </a:pPr>
            <a:r>
              <a:rPr lang="en-GB" dirty="0"/>
              <a:t>M-COMMERCE makes up 62% of online sales</a:t>
            </a:r>
          </a:p>
          <a:p>
            <a:pPr marL="0" indent="0">
              <a:buNone/>
            </a:pPr>
            <a:endParaRPr lang="en-GB" dirty="0"/>
          </a:p>
          <a:p>
            <a:pPr marL="0" indent="0">
              <a:buNone/>
            </a:pPr>
            <a:r>
              <a:rPr lang="en-GB" b="1" dirty="0"/>
              <a:t>Retailers that win the battle for spend this Christmas will be those that continue to invest strategically from the first to the final mile</a:t>
            </a:r>
            <a:r>
              <a:rPr lang="en-GB" dirty="0"/>
              <a:t> </a:t>
            </a:r>
          </a:p>
          <a:p>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5</a:t>
            </a:fld>
            <a:endParaRPr lang="en-US"/>
          </a:p>
        </p:txBody>
      </p:sp>
    </p:spTree>
    <p:extLst>
      <p:ext uri="{BB962C8B-B14F-4D97-AF65-F5344CB8AC3E}">
        <p14:creationId xmlns:p14="http://schemas.microsoft.com/office/powerpoint/2010/main" val="1180282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know OOH primes mobile – it increases engagement for mobile ads by +52% and drives action on mobile through sales.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1526692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Pandemic made us more thoughtful about sustainability </a:t>
            </a:r>
          </a:p>
          <a:p>
            <a:r>
              <a:rPr lang="en-GB" sz="1200" dirty="0">
                <a:highlight>
                  <a:srgbClr val="FFFF00"/>
                </a:highlight>
              </a:rPr>
              <a:t>90% want to lead a more sustainable lifestyle </a:t>
            </a:r>
          </a:p>
          <a:p>
            <a:pPr marL="0" indent="0">
              <a:buNone/>
            </a:pPr>
            <a:r>
              <a:rPr lang="en-GB" dirty="0"/>
              <a:t>coronavirus has accelerated green trends that were already "bubbling under", according to its sustainability lead Jonathan Hall.</a:t>
            </a:r>
          </a:p>
          <a:p>
            <a:pPr marL="0" indent="0">
              <a:buNone/>
            </a:pPr>
            <a:r>
              <a:rPr lang="en-GB" sz="1200" dirty="0"/>
              <a:t>Why OOH? </a:t>
            </a:r>
          </a:p>
          <a:p>
            <a:pPr marL="0" indent="0">
              <a:buNone/>
            </a:pPr>
            <a:r>
              <a:rPr lang="en-GB" sz="1200" dirty="0"/>
              <a:t>45% say if a brand expresses a view they agree with in advertisements they are more likely to purchase </a:t>
            </a:r>
          </a:p>
          <a:p>
            <a:pPr marL="0" indent="0">
              <a:buNone/>
            </a:pPr>
            <a:r>
              <a:rPr lang="en-GB" sz="1200" dirty="0"/>
              <a:t>40% like brands trying to get involved in social issues</a:t>
            </a:r>
          </a:p>
          <a:p>
            <a:pPr marL="0" indent="0">
              <a:buNone/>
            </a:pPr>
            <a:r>
              <a:rPr lang="en-GB" sz="1200" dirty="0"/>
              <a:t>Sustainable by association (RE100)</a:t>
            </a:r>
          </a:p>
          <a:p>
            <a:pPr marL="0" indent="0">
              <a:buNone/>
            </a:pPr>
            <a:r>
              <a:rPr lang="en-GB" sz="1200" dirty="0"/>
              <a:t>Simple face-wipes but wrapping paper mock-up </a:t>
            </a:r>
          </a:p>
          <a:p>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7</a:t>
            </a:fld>
            <a:endParaRPr lang="en-US"/>
          </a:p>
        </p:txBody>
      </p:sp>
    </p:spTree>
    <p:extLst>
      <p:ext uri="{BB962C8B-B14F-4D97-AF65-F5344CB8AC3E}">
        <p14:creationId xmlns:p14="http://schemas.microsoft.com/office/powerpoint/2010/main" val="1071498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when we look cumulatively we can see how that builds up</a:t>
            </a:r>
          </a:p>
          <a:p>
            <a:endParaRPr lang="en-GB" dirty="0"/>
          </a:p>
          <a:p>
            <a:r>
              <a:rPr lang="en-GB" dirty="0"/>
              <a:t>By the first half of </a:t>
            </a:r>
            <a:r>
              <a:rPr lang="en-GB" dirty="0" err="1"/>
              <a:t>november</a:t>
            </a:r>
            <a:r>
              <a:rPr lang="en-GB" dirty="0"/>
              <a:t> 2 in 3 are thinking about </a:t>
            </a:r>
            <a:r>
              <a:rPr lang="en-GB" dirty="0" err="1"/>
              <a:t>christmas</a:t>
            </a:r>
            <a:r>
              <a:rPr lang="en-GB" dirty="0"/>
              <a:t>, reaching 9 in 10 by early </a:t>
            </a:r>
            <a:r>
              <a:rPr lang="en-GB" dirty="0" err="1"/>
              <a:t>december</a:t>
            </a:r>
            <a:endParaRPr lang="en-GB" dirty="0"/>
          </a:p>
          <a:p>
            <a:endParaRPr lang="en-GB" dirty="0"/>
          </a:p>
          <a:p>
            <a:r>
              <a:rPr lang="en-GB" dirty="0"/>
              <a:t>Clearly these are the key periods in which advertisers should activate to reach consumers in the optimal </a:t>
            </a:r>
            <a:r>
              <a:rPr lang="en-GB" dirty="0" err="1"/>
              <a:t>mindsey</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409513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1258622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459282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2494156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2850222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882109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Master" Target="../slideMasters/slideMaster2.xml"/><Relationship Id="rId4" Type="http://schemas.microsoft.com/office/2007/relationships/hdphoto" Target="../media/hdphoto4.wdp"/></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95269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660079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207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511207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1073984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777378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dirty="0"/>
          </a:p>
        </p:txBody>
      </p:sp>
      <p:sp>
        <p:nvSpPr>
          <p:cNvPr id="7" name="Chart Placeholder 4"/>
          <p:cNvSpPr>
            <a:spLocks noGrp="1"/>
          </p:cNvSpPr>
          <p:nvPr>
            <p:ph type="chart" sz="quarter" idx="15"/>
          </p:nvPr>
        </p:nvSpPr>
        <p:spPr>
          <a:xfrm>
            <a:off x="6275388" y="1628775"/>
            <a:ext cx="5221288" cy="4319588"/>
          </a:xfrm>
        </p:spPr>
        <p:txBody>
          <a:bodyPr/>
          <a:lstStyle/>
          <a:p>
            <a:endParaRPr lang="en-US" dirty="0"/>
          </a:p>
        </p:txBody>
      </p:sp>
    </p:spTree>
    <p:extLst>
      <p:ext uri="{BB962C8B-B14F-4D97-AF65-F5344CB8AC3E}">
        <p14:creationId xmlns:p14="http://schemas.microsoft.com/office/powerpoint/2010/main" val="2971304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402223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992127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4592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30898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12142638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dirty="0"/>
              <a:t>Click to edit Master text styles</a:t>
            </a:r>
          </a:p>
          <a:p>
            <a:pPr lvl="1"/>
            <a:r>
              <a:rPr lang="en-US" dirty="0"/>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9296973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04472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1876815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861459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6533226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1759634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2533348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2240752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7031818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4604243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5048358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8731515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127069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1442602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3764852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25768323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1434271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24759027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40082886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39437130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16029642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3254269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9271341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25502692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20853616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34953984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10380766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16857772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23165564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6353494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4429368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31975026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23140110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34770157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30852842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42076730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6866652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30966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1259692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5978880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02906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4838825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6407794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6300724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32410257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689814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6718641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38590917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9752435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29654127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9556197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7147814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443333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6724164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841169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5256045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5027479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4728975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dirty="0"/>
          </a:p>
        </p:txBody>
      </p:sp>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spc="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120599008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dirty="0"/>
          </a:p>
        </p:txBody>
      </p:sp>
      <p:sp>
        <p:nvSpPr>
          <p:cNvPr id="2" name="Title 1"/>
          <p:cNvSpPr>
            <a:spLocks noGrp="1"/>
          </p:cNvSpPr>
          <p:nvPr>
            <p:ph type="ctrTitle" hasCustomPrompt="1"/>
          </p:nvPr>
        </p:nvSpPr>
        <p:spPr>
          <a:xfrm>
            <a:off x="695325" y="2495328"/>
            <a:ext cx="10801350" cy="1889501"/>
          </a:xfrm>
        </p:spPr>
        <p:txBody>
          <a:bodyPr anchor="ctr" anchorCtr="0">
            <a:normAutofit/>
          </a:bodyPr>
          <a:lstStyle>
            <a:lvl1pPr algn="ctr">
              <a:defRPr sz="4000" b="1" spc="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43691348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41181849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dirty="0"/>
              <a:t>CLICK TO EDIT MASTER 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50951737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425827458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noFill/>
          <a:ln w="152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29691867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2127199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dirty="0"/>
          </a:p>
        </p:txBody>
      </p:sp>
      <p:sp>
        <p:nvSpPr>
          <p:cNvPr id="7" name="Chart Placeholder 4"/>
          <p:cNvSpPr>
            <a:spLocks noGrp="1"/>
          </p:cNvSpPr>
          <p:nvPr>
            <p:ph type="chart" sz="quarter" idx="15"/>
          </p:nvPr>
        </p:nvSpPr>
        <p:spPr>
          <a:xfrm>
            <a:off x="6275388" y="1628775"/>
            <a:ext cx="5221288" cy="4319588"/>
          </a:xfrm>
        </p:spPr>
        <p:txBody>
          <a:bodyPr/>
          <a:lstStyle/>
          <a:p>
            <a:endParaRPr lang="en-US" dirty="0"/>
          </a:p>
        </p:txBody>
      </p:sp>
    </p:spTree>
    <p:extLst>
      <p:ext uri="{BB962C8B-B14F-4D97-AF65-F5344CB8AC3E}">
        <p14:creationId xmlns:p14="http://schemas.microsoft.com/office/powerpoint/2010/main" val="57219805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375481464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67928493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3669499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4584972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378628095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dirty="0"/>
              <a:t>Click to edit Master text styles</a:t>
            </a:r>
          </a:p>
          <a:p>
            <a:pPr lvl="1"/>
            <a:r>
              <a:rPr lang="en-US" dirty="0"/>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49629791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79403524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140443159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83701881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9561972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243376713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266466804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420431917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69890361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406879590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22.Title_And_Content_With_Large_Image">
    <p:spTree>
      <p:nvGrpSpPr>
        <p:cNvPr id="1" name=""/>
        <p:cNvGrpSpPr/>
        <p:nvPr/>
      </p:nvGrpSpPr>
      <p:grpSpPr>
        <a:xfrm>
          <a:off x="0" y="0"/>
          <a:ext cx="0" cy="0"/>
          <a:chOff x="0" y="0"/>
          <a:chExt cx="0" cy="0"/>
        </a:xfrm>
      </p:grpSpPr>
      <p:sp>
        <p:nvSpPr>
          <p:cNvPr id="9" name="Rectangle 8"/>
          <p:cNvSpPr/>
          <p:nvPr userDrawn="1"/>
        </p:nvSpPr>
        <p:spPr>
          <a:xfrm>
            <a:off x="5916613" y="1"/>
            <a:ext cx="6275387" cy="6858000"/>
          </a:xfrm>
          <a:prstGeom prst="rect">
            <a:avLst/>
          </a:prstGeom>
          <a:gradFill flip="none" rotWithShape="1">
            <a:gsLst>
              <a:gs pos="100000">
                <a:schemeClr val="bg2">
                  <a:lumMod val="84000"/>
                </a:schemeClr>
              </a:gs>
              <a:gs pos="0">
                <a:schemeClr val="bg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77813" y="186267"/>
            <a:ext cx="4043942" cy="6485466"/>
          </a:xfrm>
          <a:prstGeom prst="rect">
            <a:avLst/>
          </a:prstGeom>
          <a:noFill/>
          <a:ln>
            <a:noFill/>
          </a:ln>
        </p:spPr>
      </p:pic>
    </p:spTree>
    <p:extLst>
      <p:ext uri="{BB962C8B-B14F-4D97-AF65-F5344CB8AC3E}">
        <p14:creationId xmlns:p14="http://schemas.microsoft.com/office/powerpoint/2010/main" val="23277905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41369871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75224641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4835526" y="0"/>
            <a:ext cx="7356474"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3960813" cy="1008594"/>
          </a:xfrm>
        </p:spPr>
        <p:txBody>
          <a:bodyPr/>
          <a:lstStyle/>
          <a:p>
            <a:r>
              <a:rPr lang="en-US" dirty="0"/>
              <a:t>CLICK TO EDIT MASTER TITLE</a:t>
            </a:r>
          </a:p>
        </p:txBody>
      </p:sp>
      <p:sp>
        <p:nvSpPr>
          <p:cNvPr id="3" name="Content Placeholder 2"/>
          <p:cNvSpPr>
            <a:spLocks noGrp="1"/>
          </p:cNvSpPr>
          <p:nvPr>
            <p:ph idx="1"/>
          </p:nvPr>
        </p:nvSpPr>
        <p:spPr>
          <a:xfrm>
            <a:off x="695327" y="1628775"/>
            <a:ext cx="3960812"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63428306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8856409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76971402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19345619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02127910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247168763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365484400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67011509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95670824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29.Image_Right_With_Text">
    <p:bg>
      <p:bgPr>
        <a:solidFill>
          <a:schemeClr val="accent2"/>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84405207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407914144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229926505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20047778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206397447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95427442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dirty="0"/>
          </a:p>
        </p:txBody>
      </p:sp>
      <p:sp>
        <p:nvSpPr>
          <p:cNvPr id="8" name="Text Placeholder 7"/>
          <p:cNvSpPr>
            <a:spLocks noGrp="1"/>
          </p:cNvSpPr>
          <p:nvPr>
            <p:ph type="body" sz="quarter" idx="13" hasCustomPrompt="1"/>
          </p:nvPr>
        </p:nvSpPr>
        <p:spPr>
          <a:xfrm>
            <a:off x="9517063" y="1211961"/>
            <a:ext cx="2674937" cy="4780177"/>
          </a:xfrm>
        </p:spPr>
        <p:txBody>
          <a:bodyPr anchor="b" anchorCtr="0">
            <a:noAutofit/>
          </a:bodyPr>
          <a:lstStyle>
            <a:lvl1pPr marL="0" indent="0" algn="l">
              <a:buNone/>
              <a:defRPr sz="18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55786268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8616950" cy="6858000"/>
          </a:xfrm>
          <a:solidFill>
            <a:schemeClr val="bg2"/>
          </a:solidFill>
        </p:spPr>
        <p:txBody>
          <a:bodyPr/>
          <a:lstStyle/>
          <a:p>
            <a:endParaRPr lang="en-US" dirty="0"/>
          </a:p>
        </p:txBody>
      </p:sp>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a:t>
            </a:r>
          </a:p>
        </p:txBody>
      </p:sp>
    </p:spTree>
    <p:extLst>
      <p:ext uri="{BB962C8B-B14F-4D97-AF65-F5344CB8AC3E}">
        <p14:creationId xmlns:p14="http://schemas.microsoft.com/office/powerpoint/2010/main" val="23814899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34.Image_With_Caption">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a:t>
            </a:r>
          </a:p>
        </p:txBody>
      </p:sp>
      <p:sp>
        <p:nvSpPr>
          <p:cNvPr id="3" name="Media Placeholder 2"/>
          <p:cNvSpPr>
            <a:spLocks noGrp="1"/>
          </p:cNvSpPr>
          <p:nvPr>
            <p:ph type="media" sz="quarter" idx="17"/>
          </p:nvPr>
        </p:nvSpPr>
        <p:spPr>
          <a:xfrm>
            <a:off x="1" y="0"/>
            <a:ext cx="8616950" cy="6858000"/>
          </a:xfrm>
        </p:spPr>
        <p:txBody>
          <a:bodyPr/>
          <a:lstStyle/>
          <a:p>
            <a:endParaRPr lang="en-US"/>
          </a:p>
        </p:txBody>
      </p:sp>
    </p:spTree>
    <p:extLst>
      <p:ext uri="{BB962C8B-B14F-4D97-AF65-F5344CB8AC3E}">
        <p14:creationId xmlns:p14="http://schemas.microsoft.com/office/powerpoint/2010/main" val="314975585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391752635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280238074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181821551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90077550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108977198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144893557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346176646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96051522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75055161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90982546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5229224"/>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419705323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315428348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352880269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5176899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342188763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46859077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Text Placeholder 7"/>
          <p:cNvSpPr>
            <a:spLocks noGrp="1"/>
          </p:cNvSpPr>
          <p:nvPr>
            <p:ph type="body" sz="quarter" idx="19"/>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36605657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1191298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94475151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252126025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032053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98978196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47888416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5403738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155575"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8" name="Text Placeholder 7"/>
          <p:cNvSpPr>
            <a:spLocks noGrp="1"/>
          </p:cNvSpPr>
          <p:nvPr>
            <p:ph type="body" sz="quarter" idx="33"/>
          </p:nvPr>
        </p:nvSpPr>
        <p:spPr>
          <a:xfrm>
            <a:off x="2540794"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1" name="Text Placeholder 7"/>
          <p:cNvSpPr>
            <a:spLocks noGrp="1"/>
          </p:cNvSpPr>
          <p:nvPr>
            <p:ph type="body" sz="quarter" idx="34"/>
          </p:nvPr>
        </p:nvSpPr>
        <p:spPr>
          <a:xfrm>
            <a:off x="4926013"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2" name="Text Placeholder 7"/>
          <p:cNvSpPr>
            <a:spLocks noGrp="1"/>
          </p:cNvSpPr>
          <p:nvPr>
            <p:ph type="body" sz="quarter" idx="35"/>
          </p:nvPr>
        </p:nvSpPr>
        <p:spPr>
          <a:xfrm>
            <a:off x="7311232"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3" name="Text Placeholder 7"/>
          <p:cNvSpPr>
            <a:spLocks noGrp="1"/>
          </p:cNvSpPr>
          <p:nvPr>
            <p:ph type="body" sz="quarter" idx="36"/>
          </p:nvPr>
        </p:nvSpPr>
        <p:spPr>
          <a:xfrm>
            <a:off x="9696450"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41221114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349723855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63850220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159121317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301200087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195333429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152130033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132559583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dirty="0"/>
              <a:t>CLICK TO EDIT MASTER 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101114175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12840655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28713415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0627488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87199850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rgbClr val="737A7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2502903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391990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Content Placeholder 2"/>
          <p:cNvSpPr>
            <a:spLocks noGrp="1"/>
          </p:cNvSpPr>
          <p:nvPr>
            <p:ph idx="10" hasCustomPrompt="1"/>
          </p:nvPr>
        </p:nvSpPr>
        <p:spPr>
          <a:xfrm>
            <a:off x="0" y="-1147"/>
            <a:ext cx="12192000" cy="6859147"/>
          </a:xfrm>
          <a:prstGeom prst="rect">
            <a:avLst/>
          </a:prstGeom>
          <a:solidFill>
            <a:schemeClr val="bg1">
              <a:lumMod val="85000"/>
            </a:schemeClr>
          </a:solidFill>
        </p:spPr>
        <p:txBody>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vl5pPr>
              <a:defRPr>
                <a:solidFill>
                  <a:srgbClr val="1C1C1C"/>
                </a:solidFill>
              </a:defRPr>
            </a:lvl5pPr>
          </a:lstStyle>
          <a:p>
            <a:pPr lvl="0"/>
            <a:r>
              <a:rPr lang="en-US" dirty="0"/>
              <a:t>Photo</a:t>
            </a:r>
          </a:p>
        </p:txBody>
      </p:sp>
      <p:sp>
        <p:nvSpPr>
          <p:cNvPr id="2" name="Title 1"/>
          <p:cNvSpPr>
            <a:spLocks noGrp="1"/>
          </p:cNvSpPr>
          <p:nvPr>
            <p:ph type="title" hasCustomPrompt="1"/>
          </p:nvPr>
        </p:nvSpPr>
        <p:spPr/>
        <p:txBody>
          <a:bodyPr/>
          <a:lstStyle>
            <a:lvl1pPr>
              <a:defRPr baseline="0"/>
            </a:lvl1pPr>
          </a:lstStyle>
          <a:p>
            <a:r>
              <a:rPr lang="en-GB" dirty="0"/>
              <a:t>Title and image behind</a:t>
            </a:r>
            <a:endParaRPr lang="en-US" dirty="0"/>
          </a:p>
        </p:txBody>
      </p:sp>
    </p:spTree>
    <p:extLst>
      <p:ext uri="{BB962C8B-B14F-4D97-AF65-F5344CB8AC3E}">
        <p14:creationId xmlns:p14="http://schemas.microsoft.com/office/powerpoint/2010/main" val="57509592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80075" y="228601"/>
            <a:ext cx="7615765" cy="895351"/>
          </a:xfrm>
        </p:spPr>
        <p:txBody>
          <a:bodyPr anchor="b"/>
          <a:lstStyle>
            <a:lvl1pPr algn="ctr">
              <a:lnSpc>
                <a:spcPct val="100000"/>
              </a:lnSpc>
              <a:defRPr sz="5333" b="0" i="0">
                <a:latin typeface="Century Gothic"/>
                <a:cs typeface="Century Gothic"/>
              </a:defRPr>
            </a:lvl1pPr>
          </a:lstStyle>
          <a:p>
            <a:r>
              <a:rPr lang="en-GB" dirty="0"/>
              <a:t>Photo image title</a:t>
            </a:r>
            <a:endParaRPr lang="en-US" dirty="0"/>
          </a:p>
        </p:txBody>
      </p:sp>
      <p:sp>
        <p:nvSpPr>
          <p:cNvPr id="4" name="Text Placeholder 3"/>
          <p:cNvSpPr>
            <a:spLocks noGrp="1"/>
          </p:cNvSpPr>
          <p:nvPr>
            <p:ph type="body" sz="half" idx="2" hasCustomPrompt="1"/>
          </p:nvPr>
        </p:nvSpPr>
        <p:spPr>
          <a:xfrm>
            <a:off x="2239435" y="5810251"/>
            <a:ext cx="7615765" cy="533400"/>
          </a:xfrm>
        </p:spPr>
        <p:txBody>
          <a:bodyPr>
            <a:normAutofit/>
          </a:bodyPr>
          <a:lstStyle>
            <a:lvl1pPr marL="0" indent="0" algn="ctr">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dirty="0"/>
              <a:t>Photo subtitle</a:t>
            </a:r>
          </a:p>
        </p:txBody>
      </p:sp>
      <p:sp>
        <p:nvSpPr>
          <p:cNvPr id="10" name="Content Placeholder 2"/>
          <p:cNvSpPr>
            <a:spLocks noGrp="1"/>
          </p:cNvSpPr>
          <p:nvPr>
            <p:ph idx="10" hasCustomPrompt="1"/>
          </p:nvPr>
        </p:nvSpPr>
        <p:spPr>
          <a:xfrm>
            <a:off x="1179815" y="1226620"/>
            <a:ext cx="9827165" cy="4492560"/>
          </a:xfrm>
          <a:prstGeom prst="rect">
            <a:avLst/>
          </a:prstGeom>
          <a:solidFill>
            <a:schemeClr val="bg1">
              <a:lumMod val="85000"/>
            </a:schemeClr>
          </a:solidFill>
        </p:spPr>
        <p:txBody>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vl5pPr>
              <a:defRPr>
                <a:solidFill>
                  <a:srgbClr val="1C1C1C"/>
                </a:solidFill>
              </a:defRPr>
            </a:lvl5pPr>
          </a:lstStyle>
          <a:p>
            <a:pPr lvl="0"/>
            <a:r>
              <a:rPr lang="en-US" dirty="0"/>
              <a:t>Photo</a:t>
            </a:r>
          </a:p>
        </p:txBody>
      </p:sp>
    </p:spTree>
    <p:extLst>
      <p:ext uri="{BB962C8B-B14F-4D97-AF65-F5344CB8AC3E}">
        <p14:creationId xmlns:p14="http://schemas.microsoft.com/office/powerpoint/2010/main" val="253785752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39435" y="228601"/>
            <a:ext cx="7615765" cy="895351"/>
          </a:xfrm>
        </p:spPr>
        <p:txBody>
          <a:bodyPr anchor="b"/>
          <a:lstStyle>
            <a:lvl1pPr algn="ctr">
              <a:lnSpc>
                <a:spcPct val="100000"/>
              </a:lnSpc>
              <a:defRPr sz="3733" b="1" i="0">
                <a:latin typeface="Century Gothic"/>
                <a:cs typeface="Century Gothic"/>
              </a:defRPr>
            </a:lvl1pPr>
          </a:lstStyle>
          <a:p>
            <a:r>
              <a:rPr lang="en-GB" dirty="0"/>
              <a:t>PHOTO IMAGE TITLE</a:t>
            </a:r>
            <a:endParaRPr lang="en-US" dirty="0"/>
          </a:p>
        </p:txBody>
      </p:sp>
      <p:sp>
        <p:nvSpPr>
          <p:cNvPr id="4" name="Text Placeholder 3"/>
          <p:cNvSpPr>
            <a:spLocks noGrp="1"/>
          </p:cNvSpPr>
          <p:nvPr>
            <p:ph type="body" sz="half" idx="2" hasCustomPrompt="1"/>
          </p:nvPr>
        </p:nvSpPr>
        <p:spPr>
          <a:xfrm>
            <a:off x="609601" y="4998221"/>
            <a:ext cx="10939545" cy="1175280"/>
          </a:xfrm>
        </p:spPr>
        <p:txBody>
          <a:bodyPr>
            <a:normAutofit/>
          </a:bodyPr>
          <a:lstStyle>
            <a:lvl1pPr marL="0" indent="0" algn="ctr">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dirty="0"/>
              <a:t>Photo text</a:t>
            </a:r>
          </a:p>
        </p:txBody>
      </p:sp>
      <p:sp>
        <p:nvSpPr>
          <p:cNvPr id="5" name="Content Placeholder 2"/>
          <p:cNvSpPr>
            <a:spLocks noGrp="1"/>
          </p:cNvSpPr>
          <p:nvPr>
            <p:ph idx="10"/>
          </p:nvPr>
        </p:nvSpPr>
        <p:spPr>
          <a:xfrm>
            <a:off x="609600" y="1377962"/>
            <a:ext cx="3387891" cy="3368519"/>
          </a:xfrm>
          <a:prstGeom prst="rect">
            <a:avLst/>
          </a:prstGeom>
          <a:solidFill>
            <a:schemeClr val="bg1">
              <a:lumMod val="85000"/>
            </a:schemeClr>
          </a:solidFill>
        </p:spPr>
        <p:txBody>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vl5pPr>
              <a:defRPr>
                <a:solidFill>
                  <a:srgbClr val="1C1C1C"/>
                </a:solidFill>
              </a:defRPr>
            </a:lvl5pPr>
          </a:lstStyle>
          <a:p>
            <a:pPr lvl="0"/>
            <a:endParaRPr lang="en-US" dirty="0"/>
          </a:p>
        </p:txBody>
      </p:sp>
      <p:sp>
        <p:nvSpPr>
          <p:cNvPr id="6" name="Content Placeholder 2"/>
          <p:cNvSpPr>
            <a:spLocks noGrp="1"/>
          </p:cNvSpPr>
          <p:nvPr>
            <p:ph idx="11"/>
          </p:nvPr>
        </p:nvSpPr>
        <p:spPr>
          <a:xfrm>
            <a:off x="4402055" y="1388130"/>
            <a:ext cx="3387891" cy="3368519"/>
          </a:xfrm>
          <a:prstGeom prst="rect">
            <a:avLst/>
          </a:prstGeom>
          <a:solidFill>
            <a:schemeClr val="bg1">
              <a:lumMod val="85000"/>
            </a:schemeClr>
          </a:solidFill>
        </p:spPr>
        <p:txBody>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vl5pPr>
              <a:defRPr>
                <a:solidFill>
                  <a:srgbClr val="1C1C1C"/>
                </a:solidFill>
              </a:defRPr>
            </a:lvl5pPr>
          </a:lstStyle>
          <a:p>
            <a:pPr lvl="0"/>
            <a:endParaRPr lang="en-US" dirty="0"/>
          </a:p>
        </p:txBody>
      </p:sp>
      <p:sp>
        <p:nvSpPr>
          <p:cNvPr id="7" name="Content Placeholder 2"/>
          <p:cNvSpPr>
            <a:spLocks noGrp="1"/>
          </p:cNvSpPr>
          <p:nvPr>
            <p:ph idx="12"/>
          </p:nvPr>
        </p:nvSpPr>
        <p:spPr>
          <a:xfrm>
            <a:off x="8161255" y="1388130"/>
            <a:ext cx="3387891" cy="3368519"/>
          </a:xfrm>
          <a:prstGeom prst="rect">
            <a:avLst/>
          </a:prstGeom>
          <a:solidFill>
            <a:schemeClr val="bg1">
              <a:lumMod val="85000"/>
            </a:schemeClr>
          </a:solidFill>
        </p:spPr>
        <p:txBody>
          <a:bodyPr/>
          <a:lstStyle>
            <a:lvl1pPr>
              <a:defRPr>
                <a:solidFill>
                  <a:srgbClr val="1C1C1C"/>
                </a:solidFill>
              </a:defRPr>
            </a:lvl1pPr>
            <a:lvl2pPr>
              <a:defRPr>
                <a:solidFill>
                  <a:srgbClr val="1C1C1C"/>
                </a:solidFill>
              </a:defRPr>
            </a:lvl2pPr>
            <a:lvl3pPr>
              <a:defRPr>
                <a:solidFill>
                  <a:srgbClr val="1C1C1C"/>
                </a:solidFill>
              </a:defRPr>
            </a:lvl3pPr>
            <a:lvl4pPr>
              <a:defRPr>
                <a:solidFill>
                  <a:srgbClr val="1C1C1C"/>
                </a:solidFill>
              </a:defRPr>
            </a:lvl4pPr>
            <a:lvl5pPr>
              <a:defRPr>
                <a:solidFill>
                  <a:srgbClr val="1C1C1C"/>
                </a:solidFill>
              </a:defRPr>
            </a:lvl5pPr>
          </a:lstStyle>
          <a:p>
            <a:pPr lvl="0"/>
            <a:endParaRPr lang="en-US" dirty="0"/>
          </a:p>
        </p:txBody>
      </p:sp>
    </p:spTree>
    <p:extLst>
      <p:ext uri="{BB962C8B-B14F-4D97-AF65-F5344CB8AC3E}">
        <p14:creationId xmlns:p14="http://schemas.microsoft.com/office/powerpoint/2010/main" val="188951553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09600" y="0"/>
            <a:ext cx="10972800" cy="1600200"/>
          </a:xfrm>
          <a:effectLst/>
        </p:spPr>
        <p:txBody>
          <a:bodyPr/>
          <a:lstStyle>
            <a:lvl1pPr algn="l">
              <a:defRPr sz="5333" b="0" i="0" baseline="0">
                <a:effectLst/>
                <a:latin typeface="Century Gothic"/>
                <a:cs typeface="Century Gothic"/>
              </a:defRPr>
            </a:lvl1pPr>
          </a:lstStyle>
          <a:p>
            <a:r>
              <a:rPr lang="en-GB" dirty="0"/>
              <a:t>Quotes title slide</a:t>
            </a:r>
            <a:endParaRPr lang="en-US" dirty="0"/>
          </a:p>
        </p:txBody>
      </p:sp>
      <p:pic>
        <p:nvPicPr>
          <p:cNvPr id="6" name="Picture 5" descr="Speechmarks02.png"/>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a:ext>
            </a:extLst>
          </a:blip>
          <a:srcRect/>
          <a:stretch/>
        </p:blipFill>
        <p:spPr>
          <a:xfrm>
            <a:off x="422205" y="1560980"/>
            <a:ext cx="4526844" cy="3982923"/>
          </a:xfrm>
          <a:prstGeom prst="rect">
            <a:avLst/>
          </a:prstGeom>
        </p:spPr>
      </p:pic>
      <p:sp>
        <p:nvSpPr>
          <p:cNvPr id="12" name="Content Placeholder 8"/>
          <p:cNvSpPr>
            <a:spLocks noGrp="1"/>
          </p:cNvSpPr>
          <p:nvPr>
            <p:ph sz="quarter" idx="13" hasCustomPrompt="1"/>
          </p:nvPr>
        </p:nvSpPr>
        <p:spPr>
          <a:xfrm>
            <a:off x="906729" y="1921483"/>
            <a:ext cx="3455300" cy="2720131"/>
          </a:xfrm>
        </p:spPr>
        <p:txBody>
          <a:bodyPr>
            <a:normAutofit/>
          </a:bodyPr>
          <a:lstStyle>
            <a:lvl1pPr marL="0" indent="0">
              <a:buNone/>
              <a:defRPr sz="2667" baseline="0">
                <a:solidFill>
                  <a:srgbClr val="FFFFFF"/>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GB" dirty="0"/>
              <a:t>Click to type </a:t>
            </a:r>
            <a:br>
              <a:rPr lang="en-US" dirty="0"/>
            </a:br>
            <a:r>
              <a:rPr lang="en-US" dirty="0"/>
              <a:t>Can re-size quote boxes Text </a:t>
            </a:r>
            <a:r>
              <a:rPr lang="en-US" dirty="0" err="1"/>
              <a:t>etc</a:t>
            </a:r>
            <a:r>
              <a:rPr lang="en-US" dirty="0"/>
              <a:t> as you wish</a:t>
            </a:r>
            <a:endParaRPr lang="en-GB" dirty="0"/>
          </a:p>
        </p:txBody>
      </p:sp>
      <p:pic>
        <p:nvPicPr>
          <p:cNvPr id="7" name="Picture 6" descr="Speechmarks02.png"/>
          <p:cNvPicPr>
            <a:picLocks noChangeAspect="1"/>
          </p:cNvPicPr>
          <p:nvPr userDrawn="1"/>
        </p:nvPicPr>
        <p:blipFill rotWithShape="1">
          <a:blip r:embed="rId2" cstate="screen">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a:ext>
            </a:extLst>
          </a:blip>
          <a:srcRect/>
          <a:stretch/>
        </p:blipFill>
        <p:spPr>
          <a:xfrm>
            <a:off x="4594579" y="1560980"/>
            <a:ext cx="4526844" cy="3982923"/>
          </a:xfrm>
          <a:prstGeom prst="rect">
            <a:avLst/>
          </a:prstGeom>
        </p:spPr>
      </p:pic>
      <p:sp>
        <p:nvSpPr>
          <p:cNvPr id="10" name="Content Placeholder 8"/>
          <p:cNvSpPr>
            <a:spLocks noGrp="1"/>
          </p:cNvSpPr>
          <p:nvPr>
            <p:ph sz="quarter" idx="14" hasCustomPrompt="1"/>
          </p:nvPr>
        </p:nvSpPr>
        <p:spPr>
          <a:xfrm>
            <a:off x="5092649" y="1921483"/>
            <a:ext cx="3455300" cy="2720131"/>
          </a:xfrm>
        </p:spPr>
        <p:txBody>
          <a:bodyPr>
            <a:normAutofit/>
          </a:bodyPr>
          <a:lstStyle>
            <a:lvl1pPr marL="0" indent="0">
              <a:buNone/>
              <a:defRPr sz="2667" baseline="0">
                <a:solidFill>
                  <a:srgbClr val="FFFFFF"/>
                </a:solidFill>
              </a:defRPr>
            </a:lvl1pPr>
            <a:lvl2pPr marL="609585" indent="0">
              <a:buNone/>
              <a:defRPr/>
            </a:lvl2pPr>
            <a:lvl3pPr marL="1219170" indent="0">
              <a:buNone/>
              <a:defRPr/>
            </a:lvl3pPr>
            <a:lvl4pPr marL="1828754" indent="0">
              <a:buNone/>
              <a:defRPr/>
            </a:lvl4pPr>
            <a:lvl5pPr marL="2438339" indent="0">
              <a:buNone/>
              <a:defRPr/>
            </a:lvl5pPr>
          </a:lstStyle>
          <a:p>
            <a:pPr lvl="0"/>
            <a:r>
              <a:rPr lang="en-GB" dirty="0"/>
              <a:t>Click to type </a:t>
            </a:r>
            <a:br>
              <a:rPr lang="en-US" dirty="0"/>
            </a:br>
            <a:r>
              <a:rPr lang="en-US" dirty="0"/>
              <a:t>Can re-size quote boxes Text </a:t>
            </a:r>
            <a:r>
              <a:rPr lang="en-US" dirty="0" err="1"/>
              <a:t>etc</a:t>
            </a:r>
            <a:r>
              <a:rPr lang="en-US" dirty="0"/>
              <a:t> as you wish</a:t>
            </a:r>
            <a:endParaRPr lang="en-GB" dirty="0"/>
          </a:p>
        </p:txBody>
      </p:sp>
    </p:spTree>
    <p:extLst>
      <p:ext uri="{BB962C8B-B14F-4D97-AF65-F5344CB8AC3E}">
        <p14:creationId xmlns:p14="http://schemas.microsoft.com/office/powerpoint/2010/main" val="48696150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10701867" y="0"/>
            <a:ext cx="1466379" cy="6858000"/>
          </a:xfrm>
          <a:prstGeom prst="rect">
            <a:avLst/>
          </a:prstGeom>
        </p:spPr>
      </p:pic>
      <p:sp>
        <p:nvSpPr>
          <p:cNvPr id="2" name="Title 1"/>
          <p:cNvSpPr>
            <a:spLocks noGrp="1"/>
          </p:cNvSpPr>
          <p:nvPr>
            <p:ph type="title"/>
          </p:nvPr>
        </p:nvSpPr>
        <p:spPr/>
        <p:txBody>
          <a:bodyPr>
            <a:normAutofit/>
          </a:bodyPr>
          <a:lstStyle>
            <a:lvl1pPr>
              <a:defRPr sz="4267" b="0"/>
            </a:lvl1pPr>
          </a:lstStyle>
          <a:p>
            <a:r>
              <a:rPr lang="en-US"/>
              <a:t>Click to edit Master title style</a:t>
            </a:r>
            <a:endParaRPr lang="en-US" dirty="0"/>
          </a:p>
        </p:txBody>
      </p:sp>
      <p:sp>
        <p:nvSpPr>
          <p:cNvPr id="3" name="Date Placeholder 2"/>
          <p:cNvSpPr>
            <a:spLocks noGrp="1"/>
          </p:cNvSpPr>
          <p:nvPr>
            <p:ph type="dt" sz="half" idx="10"/>
          </p:nvPr>
        </p:nvSpPr>
        <p:spPr>
          <a:xfrm>
            <a:off x="7823201" y="6390219"/>
            <a:ext cx="2844800" cy="365125"/>
          </a:xfrm>
          <a:prstGeom prst="rect">
            <a:avLst/>
          </a:prstGeom>
        </p:spPr>
        <p:txBody>
          <a:bodyPr/>
          <a:lstStyle/>
          <a:p>
            <a:fld id="{1D8622F4-8A90-7A49-AD2B-4D676D8D12BA}" type="datetime2">
              <a:rPr lang="en-US" smtClean="0">
                <a:solidFill>
                  <a:prstClr val="black"/>
                </a:solidFill>
              </a:rPr>
              <a:pPr/>
              <a:t>Tuesday, November 9, 2021</a:t>
            </a:fld>
            <a:endParaRPr lang="en-US" dirty="0">
              <a:solidFill>
                <a:prstClr val="black"/>
              </a:solidFill>
            </a:endParaRPr>
          </a:p>
        </p:txBody>
      </p:sp>
      <p:sp>
        <p:nvSpPr>
          <p:cNvPr id="4" name="Footer Placeholder 3"/>
          <p:cNvSpPr>
            <a:spLocks noGrp="1"/>
          </p:cNvSpPr>
          <p:nvPr>
            <p:ph type="ftr" sz="quarter" idx="11"/>
          </p:nvPr>
        </p:nvSpPr>
        <p:spPr>
          <a:xfrm>
            <a:off x="2889075" y="6397586"/>
            <a:ext cx="2201180" cy="365125"/>
          </a:xfrm>
          <a:prstGeom prst="rect">
            <a:avLst/>
          </a:prstGeom>
        </p:spPr>
        <p:txBody>
          <a:bodyPr/>
          <a:lstStyle/>
          <a:p>
            <a:r>
              <a:rPr lang="en-US" dirty="0">
                <a:solidFill>
                  <a:prstClr val="black"/>
                </a:solidFill>
              </a:rPr>
              <a:t>© 2013 Outdoor Media Centre </a:t>
            </a:r>
          </a:p>
        </p:txBody>
      </p:sp>
      <p:sp>
        <p:nvSpPr>
          <p:cNvPr id="5" name="Slide Number Placeholder 4"/>
          <p:cNvSpPr>
            <a:spLocks noGrp="1"/>
          </p:cNvSpPr>
          <p:nvPr>
            <p:ph type="sldNum" sz="quarter" idx="12"/>
          </p:nvPr>
        </p:nvSpPr>
        <p:spPr>
          <a:xfrm>
            <a:off x="11232358" y="6390219"/>
            <a:ext cx="553244" cy="365125"/>
          </a:xfrm>
          <a:prstGeom prst="rect">
            <a:avLst/>
          </a:prstGeom>
        </p:spPr>
        <p:txBody>
          <a:bodyPr/>
          <a:lstStyle/>
          <a:p>
            <a:fld id="{311DE1AF-762E-6A44-9CB2-9D4F64BF317B}" type="slidenum">
              <a:rPr lang="en-US" smtClean="0">
                <a:solidFill>
                  <a:prstClr val="black"/>
                </a:solidFill>
              </a:rPr>
              <a:pPr/>
              <a:t>‹#›</a:t>
            </a:fld>
            <a:endParaRPr lang="en-US" dirty="0">
              <a:solidFill>
                <a:prstClr val="black"/>
              </a:solidFill>
            </a:endParaRPr>
          </a:p>
        </p:txBody>
      </p:sp>
      <p:pic>
        <p:nvPicPr>
          <p:cNvPr id="7" name="Picture 6"/>
          <p:cNvPicPr>
            <a:picLocks noChangeAspect="1"/>
          </p:cNvPicPr>
          <p:nvPr/>
        </p:nvPicPr>
        <p:blipFill>
          <a:blip r:embed="rId3"/>
          <a:stretch>
            <a:fillRect/>
          </a:stretch>
        </p:blipFill>
        <p:spPr>
          <a:xfrm>
            <a:off x="609601" y="6056681"/>
            <a:ext cx="2279473" cy="556843"/>
          </a:xfrm>
          <a:prstGeom prst="rect">
            <a:avLst/>
          </a:prstGeom>
        </p:spPr>
      </p:pic>
      <p:sp>
        <p:nvSpPr>
          <p:cNvPr id="11" name="Text Placeholder 10"/>
          <p:cNvSpPr>
            <a:spLocks noGrp="1"/>
          </p:cNvSpPr>
          <p:nvPr>
            <p:ph type="body" sz="quarter" idx="13"/>
          </p:nvPr>
        </p:nvSpPr>
        <p:spPr>
          <a:xfrm>
            <a:off x="609600" y="1590675"/>
            <a:ext cx="10109200" cy="4465639"/>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95112887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703550"/>
            <a:ext cx="10363200" cy="1470025"/>
          </a:xfrm>
        </p:spPr>
        <p:txBody>
          <a:bodyPr/>
          <a:lstStyle/>
          <a:p>
            <a:r>
              <a:rPr lang="en-GB"/>
              <a:t>Click to edit Master title style</a:t>
            </a:r>
            <a:endParaRPr lang="en-US"/>
          </a:p>
        </p:txBody>
      </p:sp>
    </p:spTree>
    <p:extLst>
      <p:ext uri="{BB962C8B-B14F-4D97-AF65-F5344CB8AC3E}">
        <p14:creationId xmlns:p14="http://schemas.microsoft.com/office/powerpoint/2010/main" val="292862525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7_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71054364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79474961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7"/>
          <p:cNvSpPr>
            <a:spLocks noGrp="1"/>
          </p:cNvSpPr>
          <p:nvPr>
            <p:ph type="body" sz="quarter" idx="13"/>
          </p:nvPr>
        </p:nvSpPr>
        <p:spPr>
          <a:xfrm>
            <a:off x="177421" y="6628143"/>
            <a:ext cx="10801350" cy="188913"/>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99013639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5.Standard_Title_and_Chart">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77421" y="6628143"/>
            <a:ext cx="10801350" cy="188913"/>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
        <p:nvSpPr>
          <p:cNvPr id="6" name="Title 1"/>
          <p:cNvSpPr>
            <a:spLocks noGrp="1"/>
          </p:cNvSpPr>
          <p:nvPr>
            <p:ph type="title" hasCustomPrompt="1"/>
          </p:nvPr>
        </p:nvSpPr>
        <p:spPr>
          <a:xfrm>
            <a:off x="258596" y="251691"/>
            <a:ext cx="10801350" cy="1008594"/>
          </a:xfrm>
        </p:spPr>
        <p:txBody>
          <a:bodyPr/>
          <a:lstStyle/>
          <a:p>
            <a:r>
              <a:rPr lang="en-US" dirty="0"/>
              <a:t>CLICK TO EDIT MASTER TITLE STYLE</a:t>
            </a:r>
          </a:p>
        </p:txBody>
      </p:sp>
    </p:spTree>
    <p:extLst>
      <p:ext uri="{BB962C8B-B14F-4D97-AF65-F5344CB8AC3E}">
        <p14:creationId xmlns:p14="http://schemas.microsoft.com/office/powerpoint/2010/main" val="409608162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_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
        <p:nvSpPr>
          <p:cNvPr id="5" name="Text Placeholder 7"/>
          <p:cNvSpPr>
            <a:spLocks noGrp="1"/>
          </p:cNvSpPr>
          <p:nvPr>
            <p:ph type="body" sz="quarter" idx="13"/>
          </p:nvPr>
        </p:nvSpPr>
        <p:spPr>
          <a:xfrm>
            <a:off x="177421" y="6628143"/>
            <a:ext cx="10801350" cy="188913"/>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09108999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5" name="Chart Placeholder 4"/>
          <p:cNvSpPr>
            <a:spLocks noGrp="1"/>
          </p:cNvSpPr>
          <p:nvPr>
            <p:ph type="chart" sz="quarter" idx="14"/>
          </p:nvPr>
        </p:nvSpPr>
        <p:spPr>
          <a:xfrm>
            <a:off x="695325" y="1628775"/>
            <a:ext cx="5221288" cy="4319588"/>
          </a:xfrm>
        </p:spPr>
        <p:txBody>
          <a:bodyPr/>
          <a:lstStyle/>
          <a:p>
            <a:endParaRPr lang="en-US" dirty="0"/>
          </a:p>
        </p:txBody>
      </p:sp>
      <p:sp>
        <p:nvSpPr>
          <p:cNvPr id="7" name="Chart Placeholder 4"/>
          <p:cNvSpPr>
            <a:spLocks noGrp="1"/>
          </p:cNvSpPr>
          <p:nvPr>
            <p:ph type="chart" sz="quarter" idx="15"/>
          </p:nvPr>
        </p:nvSpPr>
        <p:spPr>
          <a:xfrm>
            <a:off x="6275388" y="1628775"/>
            <a:ext cx="5221288" cy="4319588"/>
          </a:xfrm>
        </p:spPr>
        <p:txBody>
          <a:bodyPr/>
          <a:lstStyle/>
          <a:p>
            <a:endParaRPr lang="en-US" dirty="0"/>
          </a:p>
        </p:txBody>
      </p:sp>
      <p:sp>
        <p:nvSpPr>
          <p:cNvPr id="6" name="Text Placeholder 7"/>
          <p:cNvSpPr>
            <a:spLocks noGrp="1"/>
          </p:cNvSpPr>
          <p:nvPr>
            <p:ph type="body" sz="quarter" idx="13"/>
          </p:nvPr>
        </p:nvSpPr>
        <p:spPr>
          <a:xfrm>
            <a:off x="177421" y="6628143"/>
            <a:ext cx="10801350" cy="188913"/>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80381384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_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164155641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4711298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_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2244347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_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161427353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dirty="0"/>
              <a:t>Click to edit Master text styles</a:t>
            </a:r>
          </a:p>
          <a:p>
            <a:pPr lvl="1"/>
            <a:r>
              <a:rPr lang="en-US" dirty="0"/>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402101803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6" name="Text Placeholder 7"/>
          <p:cNvSpPr>
            <a:spLocks noGrp="1"/>
          </p:cNvSpPr>
          <p:nvPr>
            <p:ph type="body" sz="quarter" idx="14"/>
          </p:nvPr>
        </p:nvSpPr>
        <p:spPr>
          <a:xfrm>
            <a:off x="177421" y="6628143"/>
            <a:ext cx="10801350" cy="188913"/>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967737685"/>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_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
        <p:nvSpPr>
          <p:cNvPr id="7" name="Text Placeholder 7"/>
          <p:cNvSpPr>
            <a:spLocks noGrp="1"/>
          </p:cNvSpPr>
          <p:nvPr>
            <p:ph type="body" sz="quarter" idx="15"/>
          </p:nvPr>
        </p:nvSpPr>
        <p:spPr>
          <a:xfrm>
            <a:off x="177421" y="6628143"/>
            <a:ext cx="10801350" cy="188913"/>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65233368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_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52972217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
        <p:nvSpPr>
          <p:cNvPr id="6" name="Title 1"/>
          <p:cNvSpPr txBox="1">
            <a:spLocks/>
          </p:cNvSpPr>
          <p:nvPr userDrawn="1"/>
        </p:nvSpPr>
        <p:spPr>
          <a:xfrm>
            <a:off x="258596" y="251691"/>
            <a:ext cx="5746419" cy="1008594"/>
          </a:xfrm>
          <a:prstGeom prst="rect">
            <a:avLst/>
          </a:prstGeom>
        </p:spPr>
        <p:txBody>
          <a:bodyPr vert="horz" lIns="0" tIns="0" rIns="0" bIns="0" rtlCol="0" anchor="t" anchorCtr="0">
            <a:normAutofit/>
          </a:bodyPr>
          <a:lstStyle>
            <a:lvl1pPr algn="l" defTabSz="914400" rtl="0" eaLnBrk="1" latinLnBrk="0" hangingPunct="1">
              <a:lnSpc>
                <a:spcPct val="85000"/>
              </a:lnSpc>
              <a:spcBef>
                <a:spcPct val="0"/>
              </a:spcBef>
              <a:buNone/>
              <a:defRPr sz="2800" b="1" kern="1200" spc="300">
                <a:solidFill>
                  <a:schemeClr val="tx2"/>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20026887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_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4083571" y="29473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152612114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_20.Title_With_Content_And_Small_Image_Sidebar">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1628775"/>
            <a:ext cx="9180512"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
        <p:nvSpPr>
          <p:cNvPr id="6" name="Title 1"/>
          <p:cNvSpPr>
            <a:spLocks noGrp="1"/>
          </p:cNvSpPr>
          <p:nvPr>
            <p:ph type="title" hasCustomPrompt="1"/>
          </p:nvPr>
        </p:nvSpPr>
        <p:spPr>
          <a:xfrm>
            <a:off x="258596" y="251691"/>
            <a:ext cx="10801350" cy="1008594"/>
          </a:xfrm>
        </p:spPr>
        <p:txBody>
          <a:bodyPr/>
          <a:lstStyle/>
          <a:p>
            <a:r>
              <a:rPr lang="en-US" dirty="0"/>
              <a:t>CLICK TO EDIT MASTER TITLE STYLE</a:t>
            </a:r>
          </a:p>
        </p:txBody>
      </p:sp>
    </p:spTree>
    <p:extLst>
      <p:ext uri="{BB962C8B-B14F-4D97-AF65-F5344CB8AC3E}">
        <p14:creationId xmlns:p14="http://schemas.microsoft.com/office/powerpoint/2010/main" val="3404319590"/>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_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3" name="Content Placeholder 2"/>
          <p:cNvSpPr>
            <a:spLocks noGrp="1"/>
          </p:cNvSpPr>
          <p:nvPr>
            <p:ph idx="1"/>
          </p:nvPr>
        </p:nvSpPr>
        <p:spPr>
          <a:xfrm>
            <a:off x="695326" y="1628775"/>
            <a:ext cx="7921624"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Title 1"/>
          <p:cNvSpPr txBox="1">
            <a:spLocks/>
          </p:cNvSpPr>
          <p:nvPr userDrawn="1"/>
        </p:nvSpPr>
        <p:spPr>
          <a:xfrm>
            <a:off x="258596" y="251691"/>
            <a:ext cx="5746419" cy="1008594"/>
          </a:xfrm>
          <a:prstGeom prst="rect">
            <a:avLst/>
          </a:prstGeom>
        </p:spPr>
        <p:txBody>
          <a:bodyPr vert="horz" lIns="0" tIns="0" rIns="0" bIns="0" rtlCol="0" anchor="t" anchorCtr="0">
            <a:normAutofit/>
          </a:bodyPr>
          <a:lstStyle>
            <a:lvl1pPr algn="l" defTabSz="914400" rtl="0" eaLnBrk="1" latinLnBrk="0" hangingPunct="1">
              <a:lnSpc>
                <a:spcPct val="85000"/>
              </a:lnSpc>
              <a:spcBef>
                <a:spcPct val="0"/>
              </a:spcBef>
              <a:buNone/>
              <a:defRPr sz="2800" b="1" kern="1200" spc="300">
                <a:solidFill>
                  <a:schemeClr val="tx2"/>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1896896668"/>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5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Title 1"/>
          <p:cNvSpPr txBox="1">
            <a:spLocks/>
          </p:cNvSpPr>
          <p:nvPr userDrawn="1"/>
        </p:nvSpPr>
        <p:spPr>
          <a:xfrm>
            <a:off x="258596" y="251691"/>
            <a:ext cx="5746419" cy="1008594"/>
          </a:xfrm>
          <a:prstGeom prst="rect">
            <a:avLst/>
          </a:prstGeom>
        </p:spPr>
        <p:txBody>
          <a:bodyPr vert="horz" lIns="0" tIns="0" rIns="0" bIns="0" rtlCol="0" anchor="t" anchorCtr="0">
            <a:normAutofit/>
          </a:bodyPr>
          <a:lstStyle>
            <a:lvl1pPr algn="l" defTabSz="914400" rtl="0" eaLnBrk="1" latinLnBrk="0" hangingPunct="1">
              <a:lnSpc>
                <a:spcPct val="85000"/>
              </a:lnSpc>
              <a:spcBef>
                <a:spcPct val="0"/>
              </a:spcBef>
              <a:buNone/>
              <a:defRPr sz="2800" b="1" kern="1200" spc="300">
                <a:solidFill>
                  <a:schemeClr val="tx2"/>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84456430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3" name="Content Placeholder 2"/>
          <p:cNvSpPr>
            <a:spLocks noGrp="1"/>
          </p:cNvSpPr>
          <p:nvPr>
            <p:ph idx="1"/>
          </p:nvPr>
        </p:nvSpPr>
        <p:spPr>
          <a:xfrm>
            <a:off x="695326" y="1628775"/>
            <a:ext cx="4321173"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Title 1"/>
          <p:cNvSpPr txBox="1">
            <a:spLocks/>
          </p:cNvSpPr>
          <p:nvPr userDrawn="1"/>
        </p:nvSpPr>
        <p:spPr>
          <a:xfrm>
            <a:off x="258596" y="251691"/>
            <a:ext cx="5746419" cy="1008594"/>
          </a:xfrm>
          <a:prstGeom prst="rect">
            <a:avLst/>
          </a:prstGeom>
        </p:spPr>
        <p:txBody>
          <a:bodyPr vert="horz" lIns="0" tIns="0" rIns="0" bIns="0" rtlCol="0" anchor="t" anchorCtr="0">
            <a:normAutofit/>
          </a:bodyPr>
          <a:lstStyle>
            <a:lvl1pPr algn="l" defTabSz="914400" rtl="0" eaLnBrk="1" latinLnBrk="0" hangingPunct="1">
              <a:lnSpc>
                <a:spcPct val="85000"/>
              </a:lnSpc>
              <a:spcBef>
                <a:spcPct val="0"/>
              </a:spcBef>
              <a:buNone/>
              <a:defRPr sz="2800" b="1" kern="1200" spc="300">
                <a:solidFill>
                  <a:schemeClr val="tx2"/>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408758654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_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Title 1"/>
          <p:cNvSpPr txBox="1">
            <a:spLocks/>
          </p:cNvSpPr>
          <p:nvPr userDrawn="1"/>
        </p:nvSpPr>
        <p:spPr>
          <a:xfrm>
            <a:off x="258596" y="251691"/>
            <a:ext cx="5746419" cy="1008594"/>
          </a:xfrm>
          <a:prstGeom prst="rect">
            <a:avLst/>
          </a:prstGeom>
        </p:spPr>
        <p:txBody>
          <a:bodyPr vert="horz" lIns="0" tIns="0" rIns="0" bIns="0" rtlCol="0" anchor="t" anchorCtr="0">
            <a:normAutofit/>
          </a:bodyPr>
          <a:lstStyle>
            <a:lvl1pPr algn="l" defTabSz="914400" rtl="0" eaLnBrk="1" latinLnBrk="0" hangingPunct="1">
              <a:lnSpc>
                <a:spcPct val="85000"/>
              </a:lnSpc>
              <a:spcBef>
                <a:spcPct val="0"/>
              </a:spcBef>
              <a:buNone/>
              <a:defRPr sz="2800" b="1" kern="1200" spc="300">
                <a:solidFill>
                  <a:schemeClr val="tx2"/>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20445676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_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Title 1"/>
          <p:cNvSpPr>
            <a:spLocks noGrp="1"/>
          </p:cNvSpPr>
          <p:nvPr>
            <p:ph type="title" hasCustomPrompt="1"/>
          </p:nvPr>
        </p:nvSpPr>
        <p:spPr>
          <a:xfrm>
            <a:off x="258596" y="251691"/>
            <a:ext cx="10801350" cy="1008594"/>
          </a:xfrm>
        </p:spPr>
        <p:txBody>
          <a:bodyPr/>
          <a:lstStyle/>
          <a:p>
            <a:r>
              <a:rPr lang="en-US" dirty="0"/>
              <a:t>CLICK TO EDIT MASTER TITLE STYLE</a:t>
            </a:r>
          </a:p>
        </p:txBody>
      </p:sp>
    </p:spTree>
    <p:extLst>
      <p:ext uri="{BB962C8B-B14F-4D97-AF65-F5344CB8AC3E}">
        <p14:creationId xmlns:p14="http://schemas.microsoft.com/office/powerpoint/2010/main" val="232132331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_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291232584"/>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1_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
        <p:nvSpPr>
          <p:cNvPr id="11" name="Title 1"/>
          <p:cNvSpPr txBox="1">
            <a:spLocks/>
          </p:cNvSpPr>
          <p:nvPr userDrawn="1"/>
        </p:nvSpPr>
        <p:spPr>
          <a:xfrm>
            <a:off x="258596" y="251691"/>
            <a:ext cx="5746419" cy="1008594"/>
          </a:xfrm>
          <a:prstGeom prst="rect">
            <a:avLst/>
          </a:prstGeom>
        </p:spPr>
        <p:txBody>
          <a:bodyPr vert="horz" lIns="0" tIns="0" rIns="0" bIns="0" rtlCol="0" anchor="t" anchorCtr="0">
            <a:normAutofit/>
          </a:bodyPr>
          <a:lstStyle>
            <a:lvl1pPr algn="l" defTabSz="914400" rtl="0" eaLnBrk="1" latinLnBrk="0" hangingPunct="1">
              <a:lnSpc>
                <a:spcPct val="85000"/>
              </a:lnSpc>
              <a:spcBef>
                <a:spcPct val="0"/>
              </a:spcBef>
              <a:buNone/>
              <a:defRPr sz="2800" b="1" kern="1200" spc="300">
                <a:solidFill>
                  <a:schemeClr val="tx2"/>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121408962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1_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3" name="Content Placeholder 2"/>
          <p:cNvSpPr>
            <a:spLocks noGrp="1"/>
          </p:cNvSpPr>
          <p:nvPr>
            <p:ph idx="1"/>
          </p:nvPr>
        </p:nvSpPr>
        <p:spPr>
          <a:xfrm>
            <a:off x="695326" y="1628775"/>
            <a:ext cx="5221287" cy="16152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
        <p:nvSpPr>
          <p:cNvPr id="8" name="Title 1"/>
          <p:cNvSpPr txBox="1">
            <a:spLocks/>
          </p:cNvSpPr>
          <p:nvPr userDrawn="1"/>
        </p:nvSpPr>
        <p:spPr>
          <a:xfrm>
            <a:off x="258596" y="251691"/>
            <a:ext cx="5746419" cy="1008594"/>
          </a:xfrm>
          <a:prstGeom prst="rect">
            <a:avLst/>
          </a:prstGeom>
        </p:spPr>
        <p:txBody>
          <a:bodyPr vert="horz" lIns="0" tIns="0" rIns="0" bIns="0" rtlCol="0" anchor="t" anchorCtr="0">
            <a:normAutofit/>
          </a:bodyPr>
          <a:lstStyle>
            <a:lvl1pPr algn="l" defTabSz="914400" rtl="0" eaLnBrk="1" latinLnBrk="0" hangingPunct="1">
              <a:lnSpc>
                <a:spcPct val="85000"/>
              </a:lnSpc>
              <a:spcBef>
                <a:spcPct val="0"/>
              </a:spcBef>
              <a:buNone/>
              <a:defRPr sz="2800" b="1" kern="1200" spc="300">
                <a:solidFill>
                  <a:schemeClr val="tx2"/>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30436947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3_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33820899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_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393702620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_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406740720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_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288869239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_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itle 1"/>
          <p:cNvSpPr>
            <a:spLocks noGrp="1"/>
          </p:cNvSpPr>
          <p:nvPr>
            <p:ph type="title" hasCustomPrompt="1"/>
          </p:nvPr>
        </p:nvSpPr>
        <p:spPr>
          <a:xfrm>
            <a:off x="258596" y="251691"/>
            <a:ext cx="10801350" cy="1008594"/>
          </a:xfrm>
        </p:spPr>
        <p:txBody>
          <a:bodyPr/>
          <a:lstStyle/>
          <a:p>
            <a:r>
              <a:rPr lang="en-US" dirty="0"/>
              <a:t>CLICK TO EDIT MASTER TITLE STYLE</a:t>
            </a:r>
          </a:p>
        </p:txBody>
      </p:sp>
    </p:spTree>
    <p:extLst>
      <p:ext uri="{BB962C8B-B14F-4D97-AF65-F5344CB8AC3E}">
        <p14:creationId xmlns:p14="http://schemas.microsoft.com/office/powerpoint/2010/main" val="423284432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
          <p:cNvSpPr>
            <a:spLocks noGrp="1"/>
          </p:cNvSpPr>
          <p:nvPr>
            <p:ph type="title" hasCustomPrompt="1"/>
          </p:nvPr>
        </p:nvSpPr>
        <p:spPr>
          <a:xfrm>
            <a:off x="258596" y="251691"/>
            <a:ext cx="10801350" cy="1008594"/>
          </a:xfrm>
        </p:spPr>
        <p:txBody>
          <a:bodyPr/>
          <a:lstStyle/>
          <a:p>
            <a:r>
              <a:rPr lang="en-US" dirty="0"/>
              <a:t>CLICK TO EDIT MASTER TITLE STYLE</a:t>
            </a:r>
          </a:p>
        </p:txBody>
      </p:sp>
    </p:spTree>
    <p:extLst>
      <p:ext uri="{BB962C8B-B14F-4D97-AF65-F5344CB8AC3E}">
        <p14:creationId xmlns:p14="http://schemas.microsoft.com/office/powerpoint/2010/main" val="387349508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1_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Title 1"/>
          <p:cNvSpPr>
            <a:spLocks noGrp="1"/>
          </p:cNvSpPr>
          <p:nvPr>
            <p:ph type="title" hasCustomPrompt="1"/>
          </p:nvPr>
        </p:nvSpPr>
        <p:spPr>
          <a:xfrm>
            <a:off x="258596" y="251691"/>
            <a:ext cx="10801350" cy="1008594"/>
          </a:xfrm>
        </p:spPr>
        <p:txBody>
          <a:bodyPr/>
          <a:lstStyle/>
          <a:p>
            <a:r>
              <a:rPr lang="en-US" dirty="0"/>
              <a:t>CLICK TO EDIT MASTER TITLE STYLE</a:t>
            </a:r>
          </a:p>
        </p:txBody>
      </p:sp>
    </p:spTree>
    <p:extLst>
      <p:ext uri="{BB962C8B-B14F-4D97-AF65-F5344CB8AC3E}">
        <p14:creationId xmlns:p14="http://schemas.microsoft.com/office/powerpoint/2010/main" val="3631767176"/>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_55.Title_With_Six_Text_Boxes_And_Image">
    <p:spTree>
      <p:nvGrpSpPr>
        <p:cNvPr id="1" name=""/>
        <p:cNvGrpSpPr/>
        <p:nvPr/>
      </p:nvGrpSpPr>
      <p:grpSpPr>
        <a:xfrm>
          <a:off x="0" y="0"/>
          <a:ext cx="0" cy="0"/>
          <a:chOff x="0" y="0"/>
          <a:chExt cx="0" cy="0"/>
        </a:xfrm>
      </p:grpSpPr>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6" name="Title 1"/>
          <p:cNvSpPr txBox="1">
            <a:spLocks/>
          </p:cNvSpPr>
          <p:nvPr userDrawn="1"/>
        </p:nvSpPr>
        <p:spPr>
          <a:xfrm>
            <a:off x="258596" y="251691"/>
            <a:ext cx="10801350" cy="1008594"/>
          </a:xfrm>
          <a:prstGeom prst="rect">
            <a:avLst/>
          </a:prstGeom>
        </p:spPr>
        <p:txBody>
          <a:bodyPr vert="horz" lIns="0" tIns="0" rIns="0" bIns="0" rtlCol="0" anchor="t" anchorCtr="0">
            <a:normAutofit/>
          </a:bodyPr>
          <a:lstStyle>
            <a:lvl1pPr algn="l" defTabSz="914400" rtl="0" eaLnBrk="1" latinLnBrk="0" hangingPunct="1">
              <a:lnSpc>
                <a:spcPct val="85000"/>
              </a:lnSpc>
              <a:spcBef>
                <a:spcPct val="0"/>
              </a:spcBef>
              <a:buNone/>
              <a:defRPr sz="2800" b="1" kern="1200" spc="300">
                <a:solidFill>
                  <a:schemeClr val="tx2"/>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323428419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8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8315317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9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42663103"/>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10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0847490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1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35075782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2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2127522"/>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_rels/slideMaster2.xml.rels><?xml version="1.0" encoding="UTF-8" standalone="yes"?>
<Relationships xmlns="http://schemas.openxmlformats.org/package/2006/relationships"><Relationship Id="rId117" Type="http://schemas.openxmlformats.org/officeDocument/2006/relationships/slideLayout" Target="../slideLayouts/slideLayout186.xml"/><Relationship Id="rId21" Type="http://schemas.openxmlformats.org/officeDocument/2006/relationships/slideLayout" Target="../slideLayouts/slideLayout90.xml"/><Relationship Id="rId42" Type="http://schemas.openxmlformats.org/officeDocument/2006/relationships/slideLayout" Target="../slideLayouts/slideLayout111.xml"/><Relationship Id="rId47" Type="http://schemas.openxmlformats.org/officeDocument/2006/relationships/slideLayout" Target="../slideLayouts/slideLayout116.xml"/><Relationship Id="rId63" Type="http://schemas.openxmlformats.org/officeDocument/2006/relationships/slideLayout" Target="../slideLayouts/slideLayout132.xml"/><Relationship Id="rId68" Type="http://schemas.openxmlformats.org/officeDocument/2006/relationships/slideLayout" Target="../slideLayouts/slideLayout137.xml"/><Relationship Id="rId84" Type="http://schemas.openxmlformats.org/officeDocument/2006/relationships/slideLayout" Target="../slideLayouts/slideLayout153.xml"/><Relationship Id="rId89" Type="http://schemas.openxmlformats.org/officeDocument/2006/relationships/slideLayout" Target="../slideLayouts/slideLayout158.xml"/><Relationship Id="rId112" Type="http://schemas.openxmlformats.org/officeDocument/2006/relationships/slideLayout" Target="../slideLayouts/slideLayout181.xml"/><Relationship Id="rId16" Type="http://schemas.openxmlformats.org/officeDocument/2006/relationships/slideLayout" Target="../slideLayouts/slideLayout85.xml"/><Relationship Id="rId107" Type="http://schemas.openxmlformats.org/officeDocument/2006/relationships/slideLayout" Target="../slideLayouts/slideLayout176.xml"/><Relationship Id="rId11" Type="http://schemas.openxmlformats.org/officeDocument/2006/relationships/slideLayout" Target="../slideLayouts/slideLayout80.xml"/><Relationship Id="rId32" Type="http://schemas.openxmlformats.org/officeDocument/2006/relationships/slideLayout" Target="../slideLayouts/slideLayout101.xml"/><Relationship Id="rId37" Type="http://schemas.openxmlformats.org/officeDocument/2006/relationships/slideLayout" Target="../slideLayouts/slideLayout106.xml"/><Relationship Id="rId53" Type="http://schemas.openxmlformats.org/officeDocument/2006/relationships/slideLayout" Target="../slideLayouts/slideLayout122.xml"/><Relationship Id="rId58" Type="http://schemas.openxmlformats.org/officeDocument/2006/relationships/slideLayout" Target="../slideLayouts/slideLayout127.xml"/><Relationship Id="rId74" Type="http://schemas.openxmlformats.org/officeDocument/2006/relationships/slideLayout" Target="../slideLayouts/slideLayout143.xml"/><Relationship Id="rId79" Type="http://schemas.openxmlformats.org/officeDocument/2006/relationships/slideLayout" Target="../slideLayouts/slideLayout148.xml"/><Relationship Id="rId102" Type="http://schemas.openxmlformats.org/officeDocument/2006/relationships/slideLayout" Target="../slideLayouts/slideLayout171.xml"/><Relationship Id="rId123" Type="http://schemas.openxmlformats.org/officeDocument/2006/relationships/slideLayout" Target="../slideLayouts/slideLayout192.xml"/><Relationship Id="rId128" Type="http://schemas.openxmlformats.org/officeDocument/2006/relationships/slideLayout" Target="../slideLayouts/slideLayout197.xml"/><Relationship Id="rId5" Type="http://schemas.openxmlformats.org/officeDocument/2006/relationships/slideLayout" Target="../slideLayouts/slideLayout74.xml"/><Relationship Id="rId90" Type="http://schemas.openxmlformats.org/officeDocument/2006/relationships/slideLayout" Target="../slideLayouts/slideLayout159.xml"/><Relationship Id="rId95" Type="http://schemas.openxmlformats.org/officeDocument/2006/relationships/slideLayout" Target="../slideLayouts/slideLayout164.xml"/><Relationship Id="rId22" Type="http://schemas.openxmlformats.org/officeDocument/2006/relationships/slideLayout" Target="../slideLayouts/slideLayout91.xml"/><Relationship Id="rId27" Type="http://schemas.openxmlformats.org/officeDocument/2006/relationships/slideLayout" Target="../slideLayouts/slideLayout96.xml"/><Relationship Id="rId43" Type="http://schemas.openxmlformats.org/officeDocument/2006/relationships/slideLayout" Target="../slideLayouts/slideLayout112.xml"/><Relationship Id="rId48" Type="http://schemas.openxmlformats.org/officeDocument/2006/relationships/slideLayout" Target="../slideLayouts/slideLayout117.xml"/><Relationship Id="rId64" Type="http://schemas.openxmlformats.org/officeDocument/2006/relationships/slideLayout" Target="../slideLayouts/slideLayout133.xml"/><Relationship Id="rId69" Type="http://schemas.openxmlformats.org/officeDocument/2006/relationships/slideLayout" Target="../slideLayouts/slideLayout138.xml"/><Relationship Id="rId113" Type="http://schemas.openxmlformats.org/officeDocument/2006/relationships/slideLayout" Target="../slideLayouts/slideLayout182.xml"/><Relationship Id="rId118" Type="http://schemas.openxmlformats.org/officeDocument/2006/relationships/slideLayout" Target="../slideLayouts/slideLayout187.xml"/><Relationship Id="rId80" Type="http://schemas.openxmlformats.org/officeDocument/2006/relationships/slideLayout" Target="../slideLayouts/slideLayout149.xml"/><Relationship Id="rId85" Type="http://schemas.openxmlformats.org/officeDocument/2006/relationships/slideLayout" Target="../slideLayouts/slideLayout154.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33" Type="http://schemas.openxmlformats.org/officeDocument/2006/relationships/slideLayout" Target="../slideLayouts/slideLayout102.xml"/><Relationship Id="rId38" Type="http://schemas.openxmlformats.org/officeDocument/2006/relationships/slideLayout" Target="../slideLayouts/slideLayout107.xml"/><Relationship Id="rId59" Type="http://schemas.openxmlformats.org/officeDocument/2006/relationships/slideLayout" Target="../slideLayouts/slideLayout128.xml"/><Relationship Id="rId103" Type="http://schemas.openxmlformats.org/officeDocument/2006/relationships/slideLayout" Target="../slideLayouts/slideLayout172.xml"/><Relationship Id="rId108" Type="http://schemas.openxmlformats.org/officeDocument/2006/relationships/slideLayout" Target="../slideLayouts/slideLayout177.xml"/><Relationship Id="rId124" Type="http://schemas.openxmlformats.org/officeDocument/2006/relationships/slideLayout" Target="../slideLayouts/slideLayout193.xml"/><Relationship Id="rId129" Type="http://schemas.openxmlformats.org/officeDocument/2006/relationships/theme" Target="../theme/theme2.xml"/><Relationship Id="rId54" Type="http://schemas.openxmlformats.org/officeDocument/2006/relationships/slideLayout" Target="../slideLayouts/slideLayout123.xml"/><Relationship Id="rId70" Type="http://schemas.openxmlformats.org/officeDocument/2006/relationships/slideLayout" Target="../slideLayouts/slideLayout139.xml"/><Relationship Id="rId75" Type="http://schemas.openxmlformats.org/officeDocument/2006/relationships/slideLayout" Target="../slideLayouts/slideLayout144.xml"/><Relationship Id="rId91" Type="http://schemas.openxmlformats.org/officeDocument/2006/relationships/slideLayout" Target="../slideLayouts/slideLayout160.xml"/><Relationship Id="rId96" Type="http://schemas.openxmlformats.org/officeDocument/2006/relationships/slideLayout" Target="../slideLayouts/slideLayout165.xml"/><Relationship Id="rId1" Type="http://schemas.openxmlformats.org/officeDocument/2006/relationships/slideLayout" Target="../slideLayouts/slideLayout70.xml"/><Relationship Id="rId6" Type="http://schemas.openxmlformats.org/officeDocument/2006/relationships/slideLayout" Target="../slideLayouts/slideLayout75.xml"/><Relationship Id="rId23" Type="http://schemas.openxmlformats.org/officeDocument/2006/relationships/slideLayout" Target="../slideLayouts/slideLayout92.xml"/><Relationship Id="rId28" Type="http://schemas.openxmlformats.org/officeDocument/2006/relationships/slideLayout" Target="../slideLayouts/slideLayout97.xml"/><Relationship Id="rId49" Type="http://schemas.openxmlformats.org/officeDocument/2006/relationships/slideLayout" Target="../slideLayouts/slideLayout118.xml"/><Relationship Id="rId114" Type="http://schemas.openxmlformats.org/officeDocument/2006/relationships/slideLayout" Target="../slideLayouts/slideLayout183.xml"/><Relationship Id="rId119" Type="http://schemas.openxmlformats.org/officeDocument/2006/relationships/slideLayout" Target="../slideLayouts/slideLayout188.xml"/><Relationship Id="rId44" Type="http://schemas.openxmlformats.org/officeDocument/2006/relationships/slideLayout" Target="../slideLayouts/slideLayout113.xml"/><Relationship Id="rId60" Type="http://schemas.openxmlformats.org/officeDocument/2006/relationships/slideLayout" Target="../slideLayouts/slideLayout129.xml"/><Relationship Id="rId65" Type="http://schemas.openxmlformats.org/officeDocument/2006/relationships/slideLayout" Target="../slideLayouts/slideLayout134.xml"/><Relationship Id="rId81" Type="http://schemas.openxmlformats.org/officeDocument/2006/relationships/slideLayout" Target="../slideLayouts/slideLayout150.xml"/><Relationship Id="rId86" Type="http://schemas.openxmlformats.org/officeDocument/2006/relationships/slideLayout" Target="../slideLayouts/slideLayout155.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9" Type="http://schemas.openxmlformats.org/officeDocument/2006/relationships/slideLayout" Target="../slideLayouts/slideLayout108.xml"/><Relationship Id="rId109" Type="http://schemas.openxmlformats.org/officeDocument/2006/relationships/slideLayout" Target="../slideLayouts/slideLayout178.xml"/><Relationship Id="rId34" Type="http://schemas.openxmlformats.org/officeDocument/2006/relationships/slideLayout" Target="../slideLayouts/slideLayout103.xml"/><Relationship Id="rId50" Type="http://schemas.openxmlformats.org/officeDocument/2006/relationships/slideLayout" Target="../slideLayouts/slideLayout119.xml"/><Relationship Id="rId55" Type="http://schemas.openxmlformats.org/officeDocument/2006/relationships/slideLayout" Target="../slideLayouts/slideLayout124.xml"/><Relationship Id="rId76" Type="http://schemas.openxmlformats.org/officeDocument/2006/relationships/slideLayout" Target="../slideLayouts/slideLayout145.xml"/><Relationship Id="rId97" Type="http://schemas.openxmlformats.org/officeDocument/2006/relationships/slideLayout" Target="../slideLayouts/slideLayout166.xml"/><Relationship Id="rId104" Type="http://schemas.openxmlformats.org/officeDocument/2006/relationships/slideLayout" Target="../slideLayouts/slideLayout173.xml"/><Relationship Id="rId120" Type="http://schemas.openxmlformats.org/officeDocument/2006/relationships/slideLayout" Target="../slideLayouts/slideLayout189.xml"/><Relationship Id="rId125" Type="http://schemas.openxmlformats.org/officeDocument/2006/relationships/slideLayout" Target="../slideLayouts/slideLayout194.xml"/><Relationship Id="rId7" Type="http://schemas.openxmlformats.org/officeDocument/2006/relationships/slideLayout" Target="../slideLayouts/slideLayout76.xml"/><Relationship Id="rId71" Type="http://schemas.openxmlformats.org/officeDocument/2006/relationships/slideLayout" Target="../slideLayouts/slideLayout140.xml"/><Relationship Id="rId92" Type="http://schemas.openxmlformats.org/officeDocument/2006/relationships/slideLayout" Target="../slideLayouts/slideLayout161.xml"/><Relationship Id="rId2" Type="http://schemas.openxmlformats.org/officeDocument/2006/relationships/slideLayout" Target="../slideLayouts/slideLayout71.xml"/><Relationship Id="rId29" Type="http://schemas.openxmlformats.org/officeDocument/2006/relationships/slideLayout" Target="../slideLayouts/slideLayout98.xml"/><Relationship Id="rId24" Type="http://schemas.openxmlformats.org/officeDocument/2006/relationships/slideLayout" Target="../slideLayouts/slideLayout93.xml"/><Relationship Id="rId40" Type="http://schemas.openxmlformats.org/officeDocument/2006/relationships/slideLayout" Target="../slideLayouts/slideLayout109.xml"/><Relationship Id="rId45" Type="http://schemas.openxmlformats.org/officeDocument/2006/relationships/slideLayout" Target="../slideLayouts/slideLayout114.xml"/><Relationship Id="rId66" Type="http://schemas.openxmlformats.org/officeDocument/2006/relationships/slideLayout" Target="../slideLayouts/slideLayout135.xml"/><Relationship Id="rId87" Type="http://schemas.openxmlformats.org/officeDocument/2006/relationships/slideLayout" Target="../slideLayouts/slideLayout156.xml"/><Relationship Id="rId110" Type="http://schemas.openxmlformats.org/officeDocument/2006/relationships/slideLayout" Target="../slideLayouts/slideLayout179.xml"/><Relationship Id="rId115" Type="http://schemas.openxmlformats.org/officeDocument/2006/relationships/slideLayout" Target="../slideLayouts/slideLayout184.xml"/><Relationship Id="rId61" Type="http://schemas.openxmlformats.org/officeDocument/2006/relationships/slideLayout" Target="../slideLayouts/slideLayout130.xml"/><Relationship Id="rId82" Type="http://schemas.openxmlformats.org/officeDocument/2006/relationships/slideLayout" Target="../slideLayouts/slideLayout151.xml"/><Relationship Id="rId19" Type="http://schemas.openxmlformats.org/officeDocument/2006/relationships/slideLayout" Target="../slideLayouts/slideLayout88.xml"/><Relationship Id="rId14" Type="http://schemas.openxmlformats.org/officeDocument/2006/relationships/slideLayout" Target="../slideLayouts/slideLayout83.xml"/><Relationship Id="rId30" Type="http://schemas.openxmlformats.org/officeDocument/2006/relationships/slideLayout" Target="../slideLayouts/slideLayout99.xml"/><Relationship Id="rId35" Type="http://schemas.openxmlformats.org/officeDocument/2006/relationships/slideLayout" Target="../slideLayouts/slideLayout104.xml"/><Relationship Id="rId56" Type="http://schemas.openxmlformats.org/officeDocument/2006/relationships/slideLayout" Target="../slideLayouts/slideLayout125.xml"/><Relationship Id="rId77" Type="http://schemas.openxmlformats.org/officeDocument/2006/relationships/slideLayout" Target="../slideLayouts/slideLayout146.xml"/><Relationship Id="rId100" Type="http://schemas.openxmlformats.org/officeDocument/2006/relationships/slideLayout" Target="../slideLayouts/slideLayout169.xml"/><Relationship Id="rId105" Type="http://schemas.openxmlformats.org/officeDocument/2006/relationships/slideLayout" Target="../slideLayouts/slideLayout174.xml"/><Relationship Id="rId126" Type="http://schemas.openxmlformats.org/officeDocument/2006/relationships/slideLayout" Target="../slideLayouts/slideLayout195.xml"/><Relationship Id="rId8" Type="http://schemas.openxmlformats.org/officeDocument/2006/relationships/slideLayout" Target="../slideLayouts/slideLayout77.xml"/><Relationship Id="rId51" Type="http://schemas.openxmlformats.org/officeDocument/2006/relationships/slideLayout" Target="../slideLayouts/slideLayout120.xml"/><Relationship Id="rId72" Type="http://schemas.openxmlformats.org/officeDocument/2006/relationships/slideLayout" Target="../slideLayouts/slideLayout141.xml"/><Relationship Id="rId93" Type="http://schemas.openxmlformats.org/officeDocument/2006/relationships/slideLayout" Target="../slideLayouts/slideLayout162.xml"/><Relationship Id="rId98" Type="http://schemas.openxmlformats.org/officeDocument/2006/relationships/slideLayout" Target="../slideLayouts/slideLayout167.xml"/><Relationship Id="rId121" Type="http://schemas.openxmlformats.org/officeDocument/2006/relationships/slideLayout" Target="../slideLayouts/slideLayout190.xml"/><Relationship Id="rId3" Type="http://schemas.openxmlformats.org/officeDocument/2006/relationships/slideLayout" Target="../slideLayouts/slideLayout72.xml"/><Relationship Id="rId25" Type="http://schemas.openxmlformats.org/officeDocument/2006/relationships/slideLayout" Target="../slideLayouts/slideLayout94.xml"/><Relationship Id="rId46" Type="http://schemas.openxmlformats.org/officeDocument/2006/relationships/slideLayout" Target="../slideLayouts/slideLayout115.xml"/><Relationship Id="rId67" Type="http://schemas.openxmlformats.org/officeDocument/2006/relationships/slideLayout" Target="../slideLayouts/slideLayout136.xml"/><Relationship Id="rId116" Type="http://schemas.openxmlformats.org/officeDocument/2006/relationships/slideLayout" Target="../slideLayouts/slideLayout185.xml"/><Relationship Id="rId20" Type="http://schemas.openxmlformats.org/officeDocument/2006/relationships/slideLayout" Target="../slideLayouts/slideLayout89.xml"/><Relationship Id="rId41" Type="http://schemas.openxmlformats.org/officeDocument/2006/relationships/slideLayout" Target="../slideLayouts/slideLayout110.xml"/><Relationship Id="rId62" Type="http://schemas.openxmlformats.org/officeDocument/2006/relationships/slideLayout" Target="../slideLayouts/slideLayout131.xml"/><Relationship Id="rId83" Type="http://schemas.openxmlformats.org/officeDocument/2006/relationships/slideLayout" Target="../slideLayouts/slideLayout152.xml"/><Relationship Id="rId88" Type="http://schemas.openxmlformats.org/officeDocument/2006/relationships/slideLayout" Target="../slideLayouts/slideLayout157.xml"/><Relationship Id="rId111" Type="http://schemas.openxmlformats.org/officeDocument/2006/relationships/slideLayout" Target="../slideLayouts/slideLayout180.xml"/><Relationship Id="rId15" Type="http://schemas.openxmlformats.org/officeDocument/2006/relationships/slideLayout" Target="../slideLayouts/slideLayout84.xml"/><Relationship Id="rId36" Type="http://schemas.openxmlformats.org/officeDocument/2006/relationships/slideLayout" Target="../slideLayouts/slideLayout105.xml"/><Relationship Id="rId57" Type="http://schemas.openxmlformats.org/officeDocument/2006/relationships/slideLayout" Target="../slideLayouts/slideLayout126.xml"/><Relationship Id="rId106" Type="http://schemas.openxmlformats.org/officeDocument/2006/relationships/slideLayout" Target="../slideLayouts/slideLayout175.xml"/><Relationship Id="rId127" Type="http://schemas.openxmlformats.org/officeDocument/2006/relationships/slideLayout" Target="../slideLayouts/slideLayout196.xml"/><Relationship Id="rId10" Type="http://schemas.openxmlformats.org/officeDocument/2006/relationships/slideLayout" Target="../slideLayouts/slideLayout79.xml"/><Relationship Id="rId31" Type="http://schemas.openxmlformats.org/officeDocument/2006/relationships/slideLayout" Target="../slideLayouts/slideLayout100.xml"/><Relationship Id="rId52" Type="http://schemas.openxmlformats.org/officeDocument/2006/relationships/slideLayout" Target="../slideLayouts/slideLayout121.xml"/><Relationship Id="rId73" Type="http://schemas.openxmlformats.org/officeDocument/2006/relationships/slideLayout" Target="../slideLayouts/slideLayout142.xml"/><Relationship Id="rId78" Type="http://schemas.openxmlformats.org/officeDocument/2006/relationships/slideLayout" Target="../slideLayouts/slideLayout147.xml"/><Relationship Id="rId94" Type="http://schemas.openxmlformats.org/officeDocument/2006/relationships/slideLayout" Target="../slideLayouts/slideLayout163.xml"/><Relationship Id="rId99" Type="http://schemas.openxmlformats.org/officeDocument/2006/relationships/slideLayout" Target="../slideLayouts/slideLayout168.xml"/><Relationship Id="rId101" Type="http://schemas.openxmlformats.org/officeDocument/2006/relationships/slideLayout" Target="../slideLayouts/slideLayout170.xml"/><Relationship Id="rId122" Type="http://schemas.openxmlformats.org/officeDocument/2006/relationships/slideLayout" Target="../slideLayouts/slideLayout191.xml"/><Relationship Id="rId4" Type="http://schemas.openxmlformats.org/officeDocument/2006/relationships/slideLayout" Target="../slideLayouts/slideLayout73.xml"/><Relationship Id="rId9" Type="http://schemas.openxmlformats.org/officeDocument/2006/relationships/slideLayout" Target="../slideLayouts/slideLayout78.xml"/><Relationship Id="rId26"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dirty="0"/>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52472075"/>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7" r:id="rId47"/>
    <p:sldLayoutId id="2147483778" r:id="rId48"/>
    <p:sldLayoutId id="2147483779" r:id="rId49"/>
    <p:sldLayoutId id="2147483780" r:id="rId50"/>
    <p:sldLayoutId id="2147483781" r:id="rId51"/>
    <p:sldLayoutId id="2147483782" r:id="rId52"/>
    <p:sldLayoutId id="2147483783" r:id="rId53"/>
    <p:sldLayoutId id="2147483784" r:id="rId54"/>
    <p:sldLayoutId id="2147483785" r:id="rId55"/>
    <p:sldLayoutId id="2147483786" r:id="rId56"/>
    <p:sldLayoutId id="2147483787" r:id="rId57"/>
    <p:sldLayoutId id="2147483788" r:id="rId58"/>
    <p:sldLayoutId id="2147483789" r:id="rId59"/>
    <p:sldLayoutId id="2147483790" r:id="rId60"/>
    <p:sldLayoutId id="2147483791" r:id="rId61"/>
    <p:sldLayoutId id="2147483792" r:id="rId62"/>
    <p:sldLayoutId id="2147483793" r:id="rId63"/>
    <p:sldLayoutId id="2147483794" r:id="rId64"/>
    <p:sldLayoutId id="2147483795" r:id="rId65"/>
    <p:sldLayoutId id="2147483796" r:id="rId66"/>
    <p:sldLayoutId id="2147483797" r:id="rId67"/>
    <p:sldLayoutId id="2147483798" r:id="rId68"/>
    <p:sldLayoutId id="2147483799" r:id="rId69"/>
  </p:sldLayoutIdLst>
  <p:hf sldNum="0" hdr="0" ftr="0" dt="0"/>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dirty="0"/>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57130095"/>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 id="2147483818" r:id="rId18"/>
    <p:sldLayoutId id="2147483819" r:id="rId19"/>
    <p:sldLayoutId id="2147483820" r:id="rId20"/>
    <p:sldLayoutId id="2147483821" r:id="rId21"/>
    <p:sldLayoutId id="2147483822" r:id="rId22"/>
    <p:sldLayoutId id="2147483823" r:id="rId23"/>
    <p:sldLayoutId id="2147483824" r:id="rId24"/>
    <p:sldLayoutId id="2147483825" r:id="rId25"/>
    <p:sldLayoutId id="2147483826" r:id="rId26"/>
    <p:sldLayoutId id="2147483827" r:id="rId27"/>
    <p:sldLayoutId id="2147483828" r:id="rId28"/>
    <p:sldLayoutId id="2147483829" r:id="rId29"/>
    <p:sldLayoutId id="2147483830" r:id="rId30"/>
    <p:sldLayoutId id="2147483831" r:id="rId31"/>
    <p:sldLayoutId id="2147483832" r:id="rId32"/>
    <p:sldLayoutId id="2147483833" r:id="rId33"/>
    <p:sldLayoutId id="2147483834" r:id="rId34"/>
    <p:sldLayoutId id="2147483835" r:id="rId35"/>
    <p:sldLayoutId id="2147483836" r:id="rId36"/>
    <p:sldLayoutId id="2147483837" r:id="rId37"/>
    <p:sldLayoutId id="2147483838" r:id="rId38"/>
    <p:sldLayoutId id="2147483839" r:id="rId39"/>
    <p:sldLayoutId id="2147483840" r:id="rId40"/>
    <p:sldLayoutId id="2147483841" r:id="rId41"/>
    <p:sldLayoutId id="2147483842" r:id="rId42"/>
    <p:sldLayoutId id="2147483843" r:id="rId43"/>
    <p:sldLayoutId id="2147483844" r:id="rId44"/>
    <p:sldLayoutId id="2147483845" r:id="rId45"/>
    <p:sldLayoutId id="2147483846" r:id="rId46"/>
    <p:sldLayoutId id="2147483847" r:id="rId47"/>
    <p:sldLayoutId id="2147483848" r:id="rId48"/>
    <p:sldLayoutId id="2147483849" r:id="rId49"/>
    <p:sldLayoutId id="2147483850" r:id="rId50"/>
    <p:sldLayoutId id="2147483851" r:id="rId51"/>
    <p:sldLayoutId id="2147483852" r:id="rId52"/>
    <p:sldLayoutId id="2147483853" r:id="rId53"/>
    <p:sldLayoutId id="2147483854" r:id="rId54"/>
    <p:sldLayoutId id="2147483855" r:id="rId55"/>
    <p:sldLayoutId id="2147483856" r:id="rId56"/>
    <p:sldLayoutId id="2147483857" r:id="rId57"/>
    <p:sldLayoutId id="2147483858" r:id="rId58"/>
    <p:sldLayoutId id="2147483859" r:id="rId59"/>
    <p:sldLayoutId id="2147483860" r:id="rId60"/>
    <p:sldLayoutId id="2147483861" r:id="rId61"/>
    <p:sldLayoutId id="2147483862" r:id="rId62"/>
    <p:sldLayoutId id="2147483863" r:id="rId63"/>
    <p:sldLayoutId id="2147483864" r:id="rId64"/>
    <p:sldLayoutId id="2147483865" r:id="rId65"/>
    <p:sldLayoutId id="2147483866" r:id="rId66"/>
    <p:sldLayoutId id="2147483867" r:id="rId67"/>
    <p:sldLayoutId id="2147483868" r:id="rId68"/>
    <p:sldLayoutId id="2147483869" r:id="rId69"/>
    <p:sldLayoutId id="2147483870" r:id="rId70"/>
    <p:sldLayoutId id="2147483871" r:id="rId71"/>
    <p:sldLayoutId id="2147483872" r:id="rId72"/>
    <p:sldLayoutId id="2147483873" r:id="rId73"/>
    <p:sldLayoutId id="2147483874" r:id="rId74"/>
    <p:sldLayoutId id="2147483875" r:id="rId75"/>
    <p:sldLayoutId id="2147483876" r:id="rId76"/>
    <p:sldLayoutId id="2147483877" r:id="rId77"/>
    <p:sldLayoutId id="2147483878" r:id="rId78"/>
    <p:sldLayoutId id="2147483879" r:id="rId79"/>
    <p:sldLayoutId id="2147483880" r:id="rId80"/>
    <p:sldLayoutId id="2147483881" r:id="rId81"/>
    <p:sldLayoutId id="2147483882" r:id="rId82"/>
    <p:sldLayoutId id="2147483883" r:id="rId83"/>
    <p:sldLayoutId id="2147483884" r:id="rId84"/>
    <p:sldLayoutId id="2147483885" r:id="rId85"/>
    <p:sldLayoutId id="2147483886" r:id="rId86"/>
    <p:sldLayoutId id="2147483887" r:id="rId87"/>
    <p:sldLayoutId id="2147483888" r:id="rId88"/>
    <p:sldLayoutId id="2147483889" r:id="rId89"/>
    <p:sldLayoutId id="2147483890" r:id="rId90"/>
    <p:sldLayoutId id="2147483891" r:id="rId91"/>
    <p:sldLayoutId id="2147483892" r:id="rId92"/>
    <p:sldLayoutId id="2147483893" r:id="rId93"/>
    <p:sldLayoutId id="2147483894" r:id="rId94"/>
    <p:sldLayoutId id="2147483895" r:id="rId95"/>
    <p:sldLayoutId id="2147483896" r:id="rId96"/>
    <p:sldLayoutId id="2147483897" r:id="rId97"/>
    <p:sldLayoutId id="2147483898" r:id="rId98"/>
    <p:sldLayoutId id="2147483899" r:id="rId99"/>
    <p:sldLayoutId id="2147483900" r:id="rId100"/>
    <p:sldLayoutId id="2147483901" r:id="rId101"/>
    <p:sldLayoutId id="2147483902" r:id="rId102"/>
    <p:sldLayoutId id="2147483903" r:id="rId103"/>
    <p:sldLayoutId id="2147483904" r:id="rId104"/>
    <p:sldLayoutId id="2147483905" r:id="rId105"/>
    <p:sldLayoutId id="2147483906" r:id="rId106"/>
    <p:sldLayoutId id="2147483907" r:id="rId107"/>
    <p:sldLayoutId id="2147483908" r:id="rId108"/>
    <p:sldLayoutId id="2147483909" r:id="rId109"/>
    <p:sldLayoutId id="2147483910" r:id="rId110"/>
    <p:sldLayoutId id="2147483911" r:id="rId111"/>
    <p:sldLayoutId id="2147483912" r:id="rId112"/>
    <p:sldLayoutId id="2147483913" r:id="rId113"/>
    <p:sldLayoutId id="2147483914" r:id="rId114"/>
    <p:sldLayoutId id="2147483915" r:id="rId115"/>
    <p:sldLayoutId id="2147483916" r:id="rId116"/>
    <p:sldLayoutId id="2147483917" r:id="rId117"/>
    <p:sldLayoutId id="2147483918" r:id="rId118"/>
    <p:sldLayoutId id="2147483919" r:id="rId119"/>
    <p:sldLayoutId id="2147483920" r:id="rId120"/>
    <p:sldLayoutId id="2147483921" r:id="rId121"/>
    <p:sldLayoutId id="2147483922" r:id="rId122"/>
    <p:sldLayoutId id="2147483923" r:id="rId123"/>
    <p:sldLayoutId id="2147483924" r:id="rId124"/>
    <p:sldLayoutId id="2147483925" r:id="rId125"/>
    <p:sldLayoutId id="2147483926" r:id="rId126"/>
    <p:sldLayoutId id="2147483927" r:id="rId127"/>
    <p:sldLayoutId id="2147483928" r:id="rId128"/>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67.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notesSlide" Target="../notesSlides/notesSlide2.xml"/><Relationship Id="rId1" Type="http://schemas.openxmlformats.org/officeDocument/2006/relationships/slideLayout" Target="../slideLayouts/slideLayout47.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53.xml"/><Relationship Id="rId5" Type="http://schemas.openxmlformats.org/officeDocument/2006/relationships/image" Target="../media/image17.jfif"/><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67.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xml"/><Relationship Id="rId1" Type="http://schemas.openxmlformats.org/officeDocument/2006/relationships/slideLayout" Target="../slideLayouts/slideLayout2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0.xml"/><Relationship Id="rId1" Type="http://schemas.openxmlformats.org/officeDocument/2006/relationships/slideLayout" Target="../slideLayouts/slideLayout101.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xml"/><Relationship Id="rId1" Type="http://schemas.openxmlformats.org/officeDocument/2006/relationships/slideLayout" Target="../slideLayouts/slideLayout101.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2.xml"/><Relationship Id="rId1" Type="http://schemas.openxmlformats.org/officeDocument/2006/relationships/slideLayout" Target="../slideLayouts/slideLayout101.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0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crowd&#10;&#10;Description automatically generated">
            <a:extLst>
              <a:ext uri="{FF2B5EF4-FFF2-40B4-BE49-F238E27FC236}">
                <a16:creationId xmlns:a16="http://schemas.microsoft.com/office/drawing/2014/main" id="{17BC72F7-1390-48A3-AA54-A9E24AF882C0}"/>
              </a:ext>
            </a:extLst>
          </p:cNvPr>
          <p:cNvPicPr>
            <a:picLocks noChangeAspect="1"/>
          </p:cNvPicPr>
          <p:nvPr/>
        </p:nvPicPr>
        <p:blipFill rotWithShape="1">
          <a:blip r:embed="rId3"/>
          <a:srcRect t="8965" b="6781"/>
          <a:stretch/>
        </p:blipFill>
        <p:spPr>
          <a:xfrm>
            <a:off x="14075" y="0"/>
            <a:ext cx="12206072" cy="6858000"/>
          </a:xfrm>
          <a:prstGeom prst="rect">
            <a:avLst/>
          </a:prstGeom>
        </p:spPr>
      </p:pic>
      <p:sp>
        <p:nvSpPr>
          <p:cNvPr id="6" name="Rectangle 5">
            <a:extLst>
              <a:ext uri="{FF2B5EF4-FFF2-40B4-BE49-F238E27FC236}">
                <a16:creationId xmlns:a16="http://schemas.microsoft.com/office/drawing/2014/main" id="{61118253-F862-463B-A39A-ED7697A105E7}"/>
              </a:ext>
            </a:extLst>
          </p:cNvPr>
          <p:cNvSpPr/>
          <p:nvPr/>
        </p:nvSpPr>
        <p:spPr>
          <a:xfrm>
            <a:off x="14076" y="0"/>
            <a:ext cx="12206072" cy="6858000"/>
          </a:xfrm>
          <a:prstGeom prst="rect">
            <a:avLst/>
          </a:prstGeom>
          <a:solidFill>
            <a:schemeClr val="accent1">
              <a:alpha val="7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Title 4"/>
          <p:cNvSpPr>
            <a:spLocks noGrp="1"/>
          </p:cNvSpPr>
          <p:nvPr>
            <p:ph type="ctrTitle"/>
          </p:nvPr>
        </p:nvSpPr>
        <p:spPr/>
        <p:txBody>
          <a:bodyPr>
            <a:normAutofit/>
          </a:bodyPr>
          <a:lstStyle/>
          <a:p>
            <a:r>
              <a:rPr lang="en-GB" sz="3200" dirty="0"/>
              <a:t>THE MAGIC OF CHRISTMAS </a:t>
            </a:r>
            <a:br>
              <a:rPr lang="en-GB" sz="3200" dirty="0"/>
            </a:br>
            <a:br>
              <a:rPr lang="en-GB" sz="3200" dirty="0"/>
            </a:br>
            <a:r>
              <a:rPr lang="en-GB" sz="3200" dirty="0"/>
              <a:t>2021</a:t>
            </a:r>
          </a:p>
        </p:txBody>
      </p:sp>
      <p:pic>
        <p:nvPicPr>
          <p:cNvPr id="7" name="Picture 6">
            <a:extLst>
              <a:ext uri="{FF2B5EF4-FFF2-40B4-BE49-F238E27FC236}">
                <a16:creationId xmlns:a16="http://schemas.microsoft.com/office/drawing/2014/main" id="{CA75004B-F302-470D-9240-EDF966B34355}"/>
              </a:ext>
            </a:extLst>
          </p:cNvPr>
          <p:cNvPicPr>
            <a:picLocks noChangeAspect="1"/>
          </p:cNvPicPr>
          <p:nvPr/>
        </p:nvPicPr>
        <p:blipFill>
          <a:blip r:embed="rId4"/>
          <a:stretch>
            <a:fillRect/>
          </a:stretch>
        </p:blipFill>
        <p:spPr>
          <a:xfrm>
            <a:off x="566116" y="445799"/>
            <a:ext cx="1540980" cy="588509"/>
          </a:xfrm>
          <a:prstGeom prst="rect">
            <a:avLst/>
          </a:prstGeom>
        </p:spPr>
      </p:pic>
    </p:spTree>
    <p:extLst>
      <p:ext uri="{BB962C8B-B14F-4D97-AF65-F5344CB8AC3E}">
        <p14:creationId xmlns:p14="http://schemas.microsoft.com/office/powerpoint/2010/main" val="2628533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64C4DD-EB46-46D4-885E-759CEF0D357C}"/>
              </a:ext>
            </a:extLst>
          </p:cNvPr>
          <p:cNvSpPr>
            <a:spLocks noGrp="1"/>
          </p:cNvSpPr>
          <p:nvPr>
            <p:ph type="title"/>
          </p:nvPr>
        </p:nvSpPr>
        <p:spPr/>
        <p:txBody>
          <a:bodyPr/>
          <a:lstStyle/>
          <a:p>
            <a:r>
              <a:rPr lang="en-GB" dirty="0"/>
              <a:t>PLANNING NOW FOR THE GOLDEN QUARTER</a:t>
            </a:r>
            <a:br>
              <a:rPr lang="en-GB" dirty="0"/>
            </a:br>
            <a:r>
              <a:rPr lang="en-GB" sz="1800" b="0" dirty="0">
                <a:solidFill>
                  <a:schemeClr val="accent6"/>
                </a:solidFill>
              </a:rPr>
              <a:t>CONSUMERS WANT TO:</a:t>
            </a:r>
            <a:endParaRPr lang="en-GB" dirty="0"/>
          </a:p>
        </p:txBody>
      </p:sp>
      <p:pic>
        <p:nvPicPr>
          <p:cNvPr id="9" name="Picture Placeholder 8">
            <a:extLst>
              <a:ext uri="{FF2B5EF4-FFF2-40B4-BE49-F238E27FC236}">
                <a16:creationId xmlns:a16="http://schemas.microsoft.com/office/drawing/2014/main" id="{37162C5D-829E-44A8-90F9-FC8E9DCB31BB}"/>
              </a:ext>
            </a:extLst>
          </p:cNvPr>
          <p:cNvPicPr>
            <a:picLocks noGrp="1" noChangeAspect="1"/>
          </p:cNvPicPr>
          <p:nvPr>
            <p:ph type="pic" sz="quarter" idx="13"/>
          </p:nvPr>
        </p:nvPicPr>
        <p:blipFill>
          <a:blip r:embed="rId3"/>
          <a:srcRect t="7109" b="7109"/>
          <a:stretch>
            <a:fillRect/>
          </a:stretch>
        </p:blipFill>
        <p:spPr/>
      </p:pic>
      <p:sp>
        <p:nvSpPr>
          <p:cNvPr id="11" name="Rectangle 10">
            <a:extLst>
              <a:ext uri="{FF2B5EF4-FFF2-40B4-BE49-F238E27FC236}">
                <a16:creationId xmlns:a16="http://schemas.microsoft.com/office/drawing/2014/main" id="{791886D9-F216-4E10-A2FD-ACD2D048CFD2}"/>
              </a:ext>
            </a:extLst>
          </p:cNvPr>
          <p:cNvSpPr/>
          <p:nvPr/>
        </p:nvSpPr>
        <p:spPr>
          <a:xfrm>
            <a:off x="1" y="5414211"/>
            <a:ext cx="12191999" cy="1443789"/>
          </a:xfrm>
          <a:prstGeom prst="rect">
            <a:avLst/>
          </a:prstGeom>
          <a:solidFill>
            <a:srgbClr val="D9D9D9">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CBAC44DE-D814-46A0-834C-CE22C68A9D06}"/>
              </a:ext>
            </a:extLst>
          </p:cNvPr>
          <p:cNvSpPr txBox="1"/>
          <p:nvPr/>
        </p:nvSpPr>
        <p:spPr>
          <a:xfrm>
            <a:off x="280737" y="5628273"/>
            <a:ext cx="3400926" cy="830997"/>
          </a:xfrm>
          <a:prstGeom prst="rect">
            <a:avLst/>
          </a:prstGeom>
          <a:noFill/>
        </p:spPr>
        <p:txBody>
          <a:bodyPr wrap="square" rtlCol="0">
            <a:spAutoFit/>
          </a:bodyPr>
          <a:lstStyle/>
          <a:p>
            <a:pPr algn="ctr"/>
            <a:r>
              <a:rPr lang="en-GB" sz="4800" b="1" dirty="0">
                <a:solidFill>
                  <a:schemeClr val="bg1"/>
                </a:solidFill>
              </a:rPr>
              <a:t>Browse</a:t>
            </a:r>
          </a:p>
        </p:txBody>
      </p:sp>
      <p:sp>
        <p:nvSpPr>
          <p:cNvPr id="16" name="TextBox 15">
            <a:extLst>
              <a:ext uri="{FF2B5EF4-FFF2-40B4-BE49-F238E27FC236}">
                <a16:creationId xmlns:a16="http://schemas.microsoft.com/office/drawing/2014/main" id="{6F93F418-3F44-446E-8ADB-BC7BCB2D0C73}"/>
              </a:ext>
            </a:extLst>
          </p:cNvPr>
          <p:cNvSpPr txBox="1"/>
          <p:nvPr/>
        </p:nvSpPr>
        <p:spPr>
          <a:xfrm>
            <a:off x="8638674" y="5628681"/>
            <a:ext cx="3400926" cy="830997"/>
          </a:xfrm>
          <a:prstGeom prst="rect">
            <a:avLst/>
          </a:prstGeom>
          <a:noFill/>
        </p:spPr>
        <p:txBody>
          <a:bodyPr wrap="square" rtlCol="0">
            <a:spAutoFit/>
          </a:bodyPr>
          <a:lstStyle/>
          <a:p>
            <a:pPr algn="ctr"/>
            <a:r>
              <a:rPr lang="en-GB" sz="4800" b="1" dirty="0">
                <a:solidFill>
                  <a:schemeClr val="bg1"/>
                </a:solidFill>
              </a:rPr>
              <a:t>Discover</a:t>
            </a:r>
          </a:p>
        </p:txBody>
      </p:sp>
      <p:sp>
        <p:nvSpPr>
          <p:cNvPr id="17" name="TextBox 16">
            <a:extLst>
              <a:ext uri="{FF2B5EF4-FFF2-40B4-BE49-F238E27FC236}">
                <a16:creationId xmlns:a16="http://schemas.microsoft.com/office/drawing/2014/main" id="{922BCB14-5E55-4D3C-B9E2-B9434500D3F3}"/>
              </a:ext>
            </a:extLst>
          </p:cNvPr>
          <p:cNvSpPr txBox="1"/>
          <p:nvPr/>
        </p:nvSpPr>
        <p:spPr>
          <a:xfrm>
            <a:off x="4423614" y="5625767"/>
            <a:ext cx="3681661" cy="830997"/>
          </a:xfrm>
          <a:prstGeom prst="rect">
            <a:avLst/>
          </a:prstGeom>
          <a:noFill/>
        </p:spPr>
        <p:txBody>
          <a:bodyPr wrap="square" rtlCol="0">
            <a:spAutoFit/>
          </a:bodyPr>
          <a:lstStyle/>
          <a:p>
            <a:pPr algn="ctr"/>
            <a:r>
              <a:rPr lang="en-GB" sz="4800" b="1" dirty="0">
                <a:solidFill>
                  <a:schemeClr val="bg1"/>
                </a:solidFill>
              </a:rPr>
              <a:t>Be inspired</a:t>
            </a:r>
          </a:p>
        </p:txBody>
      </p:sp>
      <p:sp>
        <p:nvSpPr>
          <p:cNvPr id="12" name="AutoShape 8" descr="White Sparkles transparent PNG - StickPNG">
            <a:extLst>
              <a:ext uri="{FF2B5EF4-FFF2-40B4-BE49-F238E27FC236}">
                <a16:creationId xmlns:a16="http://schemas.microsoft.com/office/drawing/2014/main" id="{C9C76A4A-40C4-40A5-B91F-738D2261C8A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50" name="Picture 10" descr="Desktop Wallpaper Star Line Wallpaper - Sparkle Png png download - 600*600  - Free Transparent Desktop Wallpaper png Download. - Clip Art Library">
            <a:extLst>
              <a:ext uri="{FF2B5EF4-FFF2-40B4-BE49-F238E27FC236}">
                <a16:creationId xmlns:a16="http://schemas.microsoft.com/office/drawing/2014/main" id="{D57960D9-30F6-46F9-9603-00E1450469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5597693"/>
            <a:ext cx="1155032" cy="115503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0" descr="Desktop Wallpaper Star Line Wallpaper - Sparkle Png png download - 600*600  - Free Transparent Desktop Wallpaper png Download. - Clip Art Library">
            <a:extLst>
              <a:ext uri="{FF2B5EF4-FFF2-40B4-BE49-F238E27FC236}">
                <a16:creationId xmlns:a16="http://schemas.microsoft.com/office/drawing/2014/main" id="{17BC6D94-6E07-45B9-BF30-CD522FDBFF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2699" y="5596691"/>
            <a:ext cx="1155032" cy="115503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Desktop Wallpaper Star Line Wallpaper - Sparkle Png png download - 600*600  - Free Transparent Desktop Wallpaper png Download. - Clip Art Library">
            <a:extLst>
              <a:ext uri="{FF2B5EF4-FFF2-40B4-BE49-F238E27FC236}">
                <a16:creationId xmlns:a16="http://schemas.microsoft.com/office/drawing/2014/main" id="{F98304FD-D948-455A-8F9A-70A83BDBC5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6724" y="5660303"/>
            <a:ext cx="1155032" cy="115503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0" descr="Desktop Wallpaper Star Line Wallpaper - Sparkle Png png download - 600*600  - Free Transparent Desktop Wallpaper png Download. - Clip Art Library">
            <a:extLst>
              <a:ext uri="{FF2B5EF4-FFF2-40B4-BE49-F238E27FC236}">
                <a16:creationId xmlns:a16="http://schemas.microsoft.com/office/drawing/2014/main" id="{8D76A499-896F-4446-A2DA-4A72DF9AE6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3167" y="5558589"/>
            <a:ext cx="1155032" cy="1155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0853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Placeholder 40" descr="A picture containing person, indoor&#10;&#10;Description automatically generated">
            <a:extLst>
              <a:ext uri="{FF2B5EF4-FFF2-40B4-BE49-F238E27FC236}">
                <a16:creationId xmlns:a16="http://schemas.microsoft.com/office/drawing/2014/main" id="{49348E07-0329-457F-B04B-C693CF89D26F}"/>
              </a:ext>
            </a:extLst>
          </p:cNvPr>
          <p:cNvPicPr>
            <a:picLocks noGrp="1" noChangeAspect="1"/>
          </p:cNvPicPr>
          <p:nvPr>
            <p:ph type="pic" sz="quarter" idx="13"/>
          </p:nvPr>
        </p:nvPicPr>
        <p:blipFill>
          <a:blip r:embed="rId3"/>
          <a:srcRect l="2393" r="2393"/>
          <a:stretch>
            <a:fillRect/>
          </a:stretch>
        </p:blipFill>
        <p:spPr>
          <a:ln>
            <a:noFill/>
          </a:ln>
        </p:spPr>
      </p:pic>
      <p:pic>
        <p:nvPicPr>
          <p:cNvPr id="39" name="Picture Placeholder 38" descr="Timeline&#10;&#10;Description automatically generated">
            <a:extLst>
              <a:ext uri="{FF2B5EF4-FFF2-40B4-BE49-F238E27FC236}">
                <a16:creationId xmlns:a16="http://schemas.microsoft.com/office/drawing/2014/main" id="{E2FA1E5F-66E1-4D13-AE99-01B094C3235E}"/>
              </a:ext>
            </a:extLst>
          </p:cNvPr>
          <p:cNvPicPr>
            <a:picLocks noGrp="1" noChangeAspect="1"/>
          </p:cNvPicPr>
          <p:nvPr>
            <p:ph type="pic" sz="quarter" idx="15"/>
          </p:nvPr>
        </p:nvPicPr>
        <p:blipFill>
          <a:blip r:embed="rId4"/>
          <a:srcRect l="5396" r="5396"/>
          <a:stretch>
            <a:fillRect/>
          </a:stretch>
        </p:blipFill>
        <p:spPr>
          <a:ln>
            <a:noFill/>
          </a:ln>
        </p:spPr>
      </p:pic>
      <p:pic>
        <p:nvPicPr>
          <p:cNvPr id="43" name="Picture Placeholder 42" descr="A picture containing wall, indoor, items, various&#10;&#10;Description automatically generated">
            <a:extLst>
              <a:ext uri="{FF2B5EF4-FFF2-40B4-BE49-F238E27FC236}">
                <a16:creationId xmlns:a16="http://schemas.microsoft.com/office/drawing/2014/main" id="{5405F4CD-7645-4658-B124-20DADD1012C4}"/>
              </a:ext>
            </a:extLst>
          </p:cNvPr>
          <p:cNvPicPr>
            <a:picLocks noGrp="1" noChangeAspect="1"/>
          </p:cNvPicPr>
          <p:nvPr>
            <p:ph type="pic" sz="quarter" idx="17"/>
          </p:nvPr>
        </p:nvPicPr>
        <p:blipFill>
          <a:blip r:embed="rId5"/>
          <a:srcRect l="2369" r="2369"/>
          <a:stretch>
            <a:fillRect/>
          </a:stretch>
        </p:blipFill>
        <p:spPr>
          <a:ln>
            <a:noFill/>
          </a:ln>
        </p:spPr>
      </p:pic>
      <p:sp>
        <p:nvSpPr>
          <p:cNvPr id="5" name="Title 4">
            <a:extLst>
              <a:ext uri="{FF2B5EF4-FFF2-40B4-BE49-F238E27FC236}">
                <a16:creationId xmlns:a16="http://schemas.microsoft.com/office/drawing/2014/main" id="{7257CED0-8CFB-490E-8527-5489B015C2E0}"/>
              </a:ext>
            </a:extLst>
          </p:cNvPr>
          <p:cNvSpPr>
            <a:spLocks noGrp="1"/>
          </p:cNvSpPr>
          <p:nvPr>
            <p:ph type="title"/>
          </p:nvPr>
        </p:nvSpPr>
        <p:spPr/>
        <p:txBody>
          <a:bodyPr/>
          <a:lstStyle/>
          <a:p>
            <a:r>
              <a:rPr lang="en-GB" dirty="0"/>
              <a:t>CHRISTMAS 2021</a:t>
            </a:r>
          </a:p>
        </p:txBody>
      </p:sp>
      <p:sp>
        <p:nvSpPr>
          <p:cNvPr id="45" name="Rectangle 44">
            <a:extLst>
              <a:ext uri="{FF2B5EF4-FFF2-40B4-BE49-F238E27FC236}">
                <a16:creationId xmlns:a16="http://schemas.microsoft.com/office/drawing/2014/main" id="{37F5BF2C-6942-4AE6-8394-4C817AEF2DEE}"/>
              </a:ext>
            </a:extLst>
          </p:cNvPr>
          <p:cNvSpPr/>
          <p:nvPr/>
        </p:nvSpPr>
        <p:spPr>
          <a:xfrm>
            <a:off x="502044" y="3359450"/>
            <a:ext cx="3628238" cy="3129455"/>
          </a:xfrm>
          <a:prstGeom prst="rect">
            <a:avLst/>
          </a:prstGeom>
          <a:solidFill>
            <a:srgbClr val="F2F2F2">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3483B61F-F1F5-4B33-8117-776B9AD3545C}"/>
              </a:ext>
            </a:extLst>
          </p:cNvPr>
          <p:cNvSpPr/>
          <p:nvPr/>
        </p:nvSpPr>
        <p:spPr>
          <a:xfrm>
            <a:off x="4281882" y="3359450"/>
            <a:ext cx="3628238" cy="3129455"/>
          </a:xfrm>
          <a:prstGeom prst="rect">
            <a:avLst/>
          </a:prstGeom>
          <a:solidFill>
            <a:srgbClr val="F2F2F2">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F7C99291-5903-4725-B26B-2C46496DE392}"/>
              </a:ext>
            </a:extLst>
          </p:cNvPr>
          <p:cNvSpPr txBox="1"/>
          <p:nvPr/>
        </p:nvSpPr>
        <p:spPr>
          <a:xfrm>
            <a:off x="4309241" y="4219585"/>
            <a:ext cx="3600450" cy="2123658"/>
          </a:xfrm>
          <a:prstGeom prst="rect">
            <a:avLst/>
          </a:prstGeom>
          <a:noFill/>
        </p:spPr>
        <p:txBody>
          <a:bodyPr wrap="square" rtlCol="0">
            <a:spAutoFit/>
          </a:bodyPr>
          <a:lstStyle/>
          <a:p>
            <a:pPr algn="ctr"/>
            <a:r>
              <a:rPr lang="en-GB" sz="6000" b="1" dirty="0">
                <a:solidFill>
                  <a:srgbClr val="FF0000"/>
                </a:solidFill>
              </a:rPr>
              <a:t>15% </a:t>
            </a:r>
          </a:p>
          <a:p>
            <a:pPr algn="ctr"/>
            <a:r>
              <a:rPr lang="en-GB" spc="600" dirty="0"/>
              <a:t>will spend less due to financial worries – opportunity for value brands </a:t>
            </a:r>
          </a:p>
        </p:txBody>
      </p:sp>
      <p:sp>
        <p:nvSpPr>
          <p:cNvPr id="47" name="Rectangle 46">
            <a:extLst>
              <a:ext uri="{FF2B5EF4-FFF2-40B4-BE49-F238E27FC236}">
                <a16:creationId xmlns:a16="http://schemas.microsoft.com/office/drawing/2014/main" id="{A0E2C4DB-228D-4766-8F4A-B3769B07503A}"/>
              </a:ext>
            </a:extLst>
          </p:cNvPr>
          <p:cNvSpPr/>
          <p:nvPr/>
        </p:nvSpPr>
        <p:spPr>
          <a:xfrm>
            <a:off x="8047822" y="3359449"/>
            <a:ext cx="3628238" cy="3129455"/>
          </a:xfrm>
          <a:prstGeom prst="rect">
            <a:avLst/>
          </a:prstGeom>
          <a:solidFill>
            <a:srgbClr val="F2F2F2">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259ACFEE-7620-46CE-92EB-A7773A451757}"/>
              </a:ext>
            </a:extLst>
          </p:cNvPr>
          <p:cNvSpPr txBox="1"/>
          <p:nvPr/>
        </p:nvSpPr>
        <p:spPr>
          <a:xfrm>
            <a:off x="8003917" y="4263947"/>
            <a:ext cx="3876717" cy="1846659"/>
          </a:xfrm>
          <a:prstGeom prst="rect">
            <a:avLst/>
          </a:prstGeom>
          <a:noFill/>
        </p:spPr>
        <p:txBody>
          <a:bodyPr wrap="square" rtlCol="0">
            <a:spAutoFit/>
          </a:bodyPr>
          <a:lstStyle/>
          <a:p>
            <a:pPr algn="ctr"/>
            <a:r>
              <a:rPr lang="en-GB" sz="6000" b="1" dirty="0">
                <a:solidFill>
                  <a:srgbClr val="FF0000"/>
                </a:solidFill>
              </a:rPr>
              <a:t>22%</a:t>
            </a:r>
          </a:p>
          <a:p>
            <a:pPr algn="ctr"/>
            <a:r>
              <a:rPr lang="en-GB" spc="600" dirty="0"/>
              <a:t>want to make Christmas </a:t>
            </a:r>
            <a:r>
              <a:rPr lang="en-GB" b="1" i="1" spc="600" dirty="0"/>
              <a:t>extra</a:t>
            </a:r>
            <a:r>
              <a:rPr lang="en-GB" spc="600" dirty="0"/>
              <a:t> special this year </a:t>
            </a:r>
          </a:p>
        </p:txBody>
      </p:sp>
      <p:sp>
        <p:nvSpPr>
          <p:cNvPr id="33" name="Text Placeholder 3">
            <a:extLst>
              <a:ext uri="{FF2B5EF4-FFF2-40B4-BE49-F238E27FC236}">
                <a16:creationId xmlns:a16="http://schemas.microsoft.com/office/drawing/2014/main" id="{74C5CAB1-43B1-4580-8A82-AC357607BA1D}"/>
              </a:ext>
            </a:extLst>
          </p:cNvPr>
          <p:cNvSpPr txBox="1">
            <a:spLocks/>
          </p:cNvSpPr>
          <p:nvPr/>
        </p:nvSpPr>
        <p:spPr>
          <a:xfrm>
            <a:off x="695324" y="6308725"/>
            <a:ext cx="10801350" cy="360362"/>
          </a:xfrm>
          <a:prstGeom prst="rect">
            <a:avLst/>
          </a:prstGeom>
          <a:noFill/>
        </p:spPr>
        <p:txBody>
          <a:bodyPr vert="horz" lIns="0" tIns="0" rIns="0" bIns="0" rtlCol="0">
            <a:norm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800" dirty="0"/>
              <a:t>Source: PwC</a:t>
            </a:r>
          </a:p>
        </p:txBody>
      </p:sp>
      <p:sp>
        <p:nvSpPr>
          <p:cNvPr id="13" name="TextBox 12">
            <a:extLst>
              <a:ext uri="{FF2B5EF4-FFF2-40B4-BE49-F238E27FC236}">
                <a16:creationId xmlns:a16="http://schemas.microsoft.com/office/drawing/2014/main" id="{138E77AA-D7A5-4A19-AAFF-D4D1C53EA836}"/>
              </a:ext>
            </a:extLst>
          </p:cNvPr>
          <p:cNvSpPr txBox="1"/>
          <p:nvPr/>
        </p:nvSpPr>
        <p:spPr>
          <a:xfrm>
            <a:off x="541864" y="4280362"/>
            <a:ext cx="3646221" cy="2123658"/>
          </a:xfrm>
          <a:prstGeom prst="rect">
            <a:avLst/>
          </a:prstGeom>
          <a:noFill/>
        </p:spPr>
        <p:txBody>
          <a:bodyPr wrap="square" rtlCol="0">
            <a:spAutoFit/>
          </a:bodyPr>
          <a:lstStyle/>
          <a:p>
            <a:pPr algn="ctr"/>
            <a:r>
              <a:rPr lang="en-GB" sz="6000" b="1" dirty="0">
                <a:solidFill>
                  <a:srgbClr val="FF0000"/>
                </a:solidFill>
              </a:rPr>
              <a:t>1 in 4</a:t>
            </a:r>
          </a:p>
          <a:p>
            <a:pPr algn="ctr"/>
            <a:r>
              <a:rPr lang="en-GB" spc="600" dirty="0"/>
              <a:t>will spend more on shopping or celebrations this year   </a:t>
            </a:r>
          </a:p>
        </p:txBody>
      </p:sp>
    </p:spTree>
    <p:extLst>
      <p:ext uri="{BB962C8B-B14F-4D97-AF65-F5344CB8AC3E}">
        <p14:creationId xmlns:p14="http://schemas.microsoft.com/office/powerpoint/2010/main" val="594945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7049F2-6377-4760-A0EE-14CA747E2AB3}"/>
              </a:ext>
            </a:extLst>
          </p:cNvPr>
          <p:cNvSpPr/>
          <p:nvPr/>
        </p:nvSpPr>
        <p:spPr>
          <a:xfrm>
            <a:off x="581212" y="1517073"/>
            <a:ext cx="5048537" cy="43745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Arrow Connector 17">
            <a:extLst>
              <a:ext uri="{FF2B5EF4-FFF2-40B4-BE49-F238E27FC236}">
                <a16:creationId xmlns:a16="http://schemas.microsoft.com/office/drawing/2014/main" id="{3188C47A-21D8-46AE-8B99-F4F92087567B}"/>
              </a:ext>
            </a:extLst>
          </p:cNvPr>
          <p:cNvCxnSpPr>
            <a:cxnSpLocks/>
          </p:cNvCxnSpPr>
          <p:nvPr/>
        </p:nvCxnSpPr>
        <p:spPr>
          <a:xfrm flipV="1">
            <a:off x="1872411" y="3570840"/>
            <a:ext cx="1990347" cy="981635"/>
          </a:xfrm>
          <a:prstGeom prst="straightConnector1">
            <a:avLst/>
          </a:prstGeom>
          <a:ln w="76200">
            <a:solidFill>
              <a:schemeClr val="accent4"/>
            </a:solidFill>
            <a:tailEnd type="triangle"/>
          </a:ln>
        </p:spPr>
        <p:style>
          <a:lnRef idx="1">
            <a:schemeClr val="accent3"/>
          </a:lnRef>
          <a:fillRef idx="0">
            <a:schemeClr val="accent3"/>
          </a:fillRef>
          <a:effectRef idx="0">
            <a:schemeClr val="accent3"/>
          </a:effectRef>
          <a:fontRef idx="minor">
            <a:schemeClr val="tx1"/>
          </a:fontRef>
        </p:style>
      </p:cxnSp>
      <p:sp>
        <p:nvSpPr>
          <p:cNvPr id="2" name="Title 1">
            <a:extLst>
              <a:ext uri="{FF2B5EF4-FFF2-40B4-BE49-F238E27FC236}">
                <a16:creationId xmlns:a16="http://schemas.microsoft.com/office/drawing/2014/main" id="{CDD28797-D3C4-477D-B33D-4507ECDD0181}"/>
              </a:ext>
            </a:extLst>
          </p:cNvPr>
          <p:cNvSpPr>
            <a:spLocks noGrp="1"/>
          </p:cNvSpPr>
          <p:nvPr>
            <p:ph type="title"/>
          </p:nvPr>
        </p:nvSpPr>
        <p:spPr/>
        <p:txBody>
          <a:bodyPr/>
          <a:lstStyle/>
          <a:p>
            <a:r>
              <a:rPr lang="en-GB" dirty="0"/>
              <a:t>CONSUMER CONFIDENCE HIGH AS SPENDING INTENTION RETURNS TO PRE-PANDEMIC LEVELS</a:t>
            </a:r>
          </a:p>
        </p:txBody>
      </p:sp>
      <p:sp>
        <p:nvSpPr>
          <p:cNvPr id="7" name="Content Placeholder 6">
            <a:extLst>
              <a:ext uri="{FF2B5EF4-FFF2-40B4-BE49-F238E27FC236}">
                <a16:creationId xmlns:a16="http://schemas.microsoft.com/office/drawing/2014/main" id="{A8992022-BE37-47B5-950B-AC889E3773CC}"/>
              </a:ext>
            </a:extLst>
          </p:cNvPr>
          <p:cNvSpPr>
            <a:spLocks noGrp="1"/>
          </p:cNvSpPr>
          <p:nvPr>
            <p:ph idx="1"/>
          </p:nvPr>
        </p:nvSpPr>
        <p:spPr>
          <a:xfrm>
            <a:off x="695326" y="1628775"/>
            <a:ext cx="5221287" cy="4679950"/>
          </a:xfrm>
        </p:spPr>
        <p:txBody>
          <a:bodyPr/>
          <a:lstStyle/>
          <a:p>
            <a:pPr marL="0" indent="0">
              <a:buNone/>
            </a:pPr>
            <a:r>
              <a:rPr lang="en-GB" spc="300" dirty="0">
                <a:solidFill>
                  <a:schemeClr val="bg1">
                    <a:lumMod val="50000"/>
                  </a:schemeClr>
                </a:solidFill>
              </a:rPr>
              <a:t>CONSUMER SENTIMENT</a:t>
            </a:r>
          </a:p>
        </p:txBody>
      </p:sp>
      <p:sp>
        <p:nvSpPr>
          <p:cNvPr id="8" name="Text Placeholder 7">
            <a:extLst>
              <a:ext uri="{FF2B5EF4-FFF2-40B4-BE49-F238E27FC236}">
                <a16:creationId xmlns:a16="http://schemas.microsoft.com/office/drawing/2014/main" id="{C85E138F-D745-4010-8EBF-74C4366D1F2C}"/>
              </a:ext>
            </a:extLst>
          </p:cNvPr>
          <p:cNvSpPr>
            <a:spLocks noGrp="1"/>
          </p:cNvSpPr>
          <p:nvPr>
            <p:ph type="body" sz="quarter" idx="13"/>
          </p:nvPr>
        </p:nvSpPr>
        <p:spPr/>
        <p:txBody>
          <a:bodyPr/>
          <a:lstStyle/>
          <a:p>
            <a:r>
              <a:rPr lang="en-GB" dirty="0"/>
              <a:t>Source: PwC consumer sentiment index</a:t>
            </a:r>
          </a:p>
        </p:txBody>
      </p:sp>
      <p:sp>
        <p:nvSpPr>
          <p:cNvPr id="9" name="Content Placeholder 8">
            <a:extLst>
              <a:ext uri="{FF2B5EF4-FFF2-40B4-BE49-F238E27FC236}">
                <a16:creationId xmlns:a16="http://schemas.microsoft.com/office/drawing/2014/main" id="{45B87DE6-ED1E-45C9-8DF5-D6A4AA4542AE}"/>
              </a:ext>
            </a:extLst>
          </p:cNvPr>
          <p:cNvSpPr>
            <a:spLocks noGrp="1"/>
          </p:cNvSpPr>
          <p:nvPr>
            <p:ph idx="14"/>
          </p:nvPr>
        </p:nvSpPr>
        <p:spPr/>
        <p:txBody>
          <a:bodyPr/>
          <a:lstStyle/>
          <a:p>
            <a:pPr marL="0" indent="0">
              <a:buNone/>
            </a:pPr>
            <a:endParaRPr lang="en-GB" spc="300" dirty="0">
              <a:solidFill>
                <a:schemeClr val="bg1">
                  <a:lumMod val="50000"/>
                </a:schemeClr>
              </a:solidFill>
            </a:endParaRPr>
          </a:p>
          <a:p>
            <a:pPr marL="0" indent="0">
              <a:buNone/>
            </a:pPr>
            <a:endParaRPr lang="en-GB" spc="300" dirty="0">
              <a:solidFill>
                <a:schemeClr val="bg1">
                  <a:lumMod val="50000"/>
                </a:schemeClr>
              </a:solidFill>
            </a:endParaRPr>
          </a:p>
          <a:p>
            <a:pPr marL="0" indent="0">
              <a:buNone/>
            </a:pPr>
            <a:endParaRPr lang="en-GB" spc="300" dirty="0">
              <a:solidFill>
                <a:schemeClr val="bg1">
                  <a:lumMod val="50000"/>
                </a:schemeClr>
              </a:solidFill>
            </a:endParaRPr>
          </a:p>
          <a:p>
            <a:pPr marL="0" indent="0">
              <a:buNone/>
            </a:pPr>
            <a:r>
              <a:rPr lang="en-GB" spc="300" dirty="0">
                <a:solidFill>
                  <a:schemeClr val="bg1">
                    <a:lumMod val="50000"/>
                  </a:schemeClr>
                </a:solidFill>
              </a:rPr>
              <a:t>FACTORS</a:t>
            </a:r>
            <a:endParaRPr lang="en-GB" sz="3600" b="1" dirty="0">
              <a:solidFill>
                <a:schemeClr val="accent4"/>
              </a:solidFill>
            </a:endParaRPr>
          </a:p>
          <a:p>
            <a:pPr marL="0" indent="0">
              <a:buNone/>
            </a:pPr>
            <a:r>
              <a:rPr lang="en-GB" sz="2800" b="1" dirty="0">
                <a:solidFill>
                  <a:schemeClr val="accent4"/>
                </a:solidFill>
              </a:rPr>
              <a:t>1. Vaccine confidence</a:t>
            </a:r>
          </a:p>
          <a:p>
            <a:pPr marL="0" indent="0">
              <a:buNone/>
            </a:pPr>
            <a:r>
              <a:rPr lang="en-GB" sz="2800" b="1" dirty="0">
                <a:solidFill>
                  <a:schemeClr val="accent4"/>
                </a:solidFill>
              </a:rPr>
              <a:t>2. Forced lockdown savings </a:t>
            </a:r>
          </a:p>
        </p:txBody>
      </p:sp>
      <p:grpSp>
        <p:nvGrpSpPr>
          <p:cNvPr id="10" name="Group 9">
            <a:extLst>
              <a:ext uri="{FF2B5EF4-FFF2-40B4-BE49-F238E27FC236}">
                <a16:creationId xmlns:a16="http://schemas.microsoft.com/office/drawing/2014/main" id="{A8E7AEB3-8224-4F8C-A127-7954A74D699C}"/>
              </a:ext>
            </a:extLst>
          </p:cNvPr>
          <p:cNvGrpSpPr/>
          <p:nvPr/>
        </p:nvGrpSpPr>
        <p:grpSpPr>
          <a:xfrm>
            <a:off x="1073497" y="3819066"/>
            <a:ext cx="1386462" cy="1386462"/>
            <a:chOff x="1376979" y="4305431"/>
            <a:chExt cx="2312894" cy="2312894"/>
          </a:xfrm>
          <a:solidFill>
            <a:schemeClr val="accent4"/>
          </a:solidFill>
        </p:grpSpPr>
        <p:sp>
          <p:nvSpPr>
            <p:cNvPr id="11" name="Oval 10">
              <a:extLst>
                <a:ext uri="{FF2B5EF4-FFF2-40B4-BE49-F238E27FC236}">
                  <a16:creationId xmlns:a16="http://schemas.microsoft.com/office/drawing/2014/main" id="{80032F58-4E25-4775-8F32-FDB9257B7006}"/>
                </a:ext>
              </a:extLst>
            </p:cNvPr>
            <p:cNvSpPr/>
            <p:nvPr/>
          </p:nvSpPr>
          <p:spPr>
            <a:xfrm>
              <a:off x="1376979" y="4305431"/>
              <a:ext cx="2312894" cy="231289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CD4B64A6-F100-484F-9468-165DB5D53EF4}"/>
                </a:ext>
              </a:extLst>
            </p:cNvPr>
            <p:cNvSpPr/>
            <p:nvPr/>
          </p:nvSpPr>
          <p:spPr>
            <a:xfrm>
              <a:off x="1526399" y="4465608"/>
              <a:ext cx="1988979" cy="1988979"/>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 name="Group 13">
            <a:extLst>
              <a:ext uri="{FF2B5EF4-FFF2-40B4-BE49-F238E27FC236}">
                <a16:creationId xmlns:a16="http://schemas.microsoft.com/office/drawing/2014/main" id="{47A9DE7C-0398-42AB-836C-0AF5F5420960}"/>
              </a:ext>
            </a:extLst>
          </p:cNvPr>
          <p:cNvGrpSpPr/>
          <p:nvPr/>
        </p:nvGrpSpPr>
        <p:grpSpPr>
          <a:xfrm>
            <a:off x="3749162" y="2495014"/>
            <a:ext cx="1386462" cy="1386462"/>
            <a:chOff x="1376979" y="4305431"/>
            <a:chExt cx="2312894" cy="2312894"/>
          </a:xfrm>
          <a:solidFill>
            <a:schemeClr val="accent4"/>
          </a:solidFill>
        </p:grpSpPr>
        <p:sp>
          <p:nvSpPr>
            <p:cNvPr id="16" name="Oval 15">
              <a:extLst>
                <a:ext uri="{FF2B5EF4-FFF2-40B4-BE49-F238E27FC236}">
                  <a16:creationId xmlns:a16="http://schemas.microsoft.com/office/drawing/2014/main" id="{05D10928-E1FC-4C3F-89D9-161248A15999}"/>
                </a:ext>
              </a:extLst>
            </p:cNvPr>
            <p:cNvSpPr/>
            <p:nvPr/>
          </p:nvSpPr>
          <p:spPr>
            <a:xfrm>
              <a:off x="1376979" y="4305431"/>
              <a:ext cx="2312894" cy="231289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Oval 16">
              <a:extLst>
                <a:ext uri="{FF2B5EF4-FFF2-40B4-BE49-F238E27FC236}">
                  <a16:creationId xmlns:a16="http://schemas.microsoft.com/office/drawing/2014/main" id="{A9266B33-842F-46CB-9646-DD885BF7B4DC}"/>
                </a:ext>
              </a:extLst>
            </p:cNvPr>
            <p:cNvSpPr/>
            <p:nvPr/>
          </p:nvSpPr>
          <p:spPr>
            <a:xfrm>
              <a:off x="1526399" y="4465608"/>
              <a:ext cx="1988979" cy="198897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20" name="Graphic 19" descr="Sad face with no fill">
            <a:extLst>
              <a:ext uri="{FF2B5EF4-FFF2-40B4-BE49-F238E27FC236}">
                <a16:creationId xmlns:a16="http://schemas.microsoft.com/office/drawing/2014/main" id="{A87EBF4D-ACF1-49E4-B61F-D14C756D9D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28818" y="3993666"/>
            <a:ext cx="1060788" cy="1060788"/>
          </a:xfrm>
          <a:prstGeom prst="rect">
            <a:avLst/>
          </a:prstGeom>
        </p:spPr>
      </p:pic>
      <p:sp>
        <p:nvSpPr>
          <p:cNvPr id="21" name="TextBox 20">
            <a:extLst>
              <a:ext uri="{FF2B5EF4-FFF2-40B4-BE49-F238E27FC236}">
                <a16:creationId xmlns:a16="http://schemas.microsoft.com/office/drawing/2014/main" id="{05A7E901-3BC2-44F8-887C-FC4AFA85D5B1}"/>
              </a:ext>
            </a:extLst>
          </p:cNvPr>
          <p:cNvSpPr txBox="1"/>
          <p:nvPr/>
        </p:nvSpPr>
        <p:spPr>
          <a:xfrm>
            <a:off x="2390974" y="3163978"/>
            <a:ext cx="1100781" cy="584775"/>
          </a:xfrm>
          <a:prstGeom prst="rect">
            <a:avLst/>
          </a:prstGeom>
          <a:noFill/>
        </p:spPr>
        <p:txBody>
          <a:bodyPr wrap="square" rtlCol="0">
            <a:spAutoFit/>
          </a:bodyPr>
          <a:lstStyle/>
          <a:p>
            <a:r>
              <a:rPr lang="en-GB" sz="3200" b="1" dirty="0">
                <a:solidFill>
                  <a:schemeClr val="accent4"/>
                </a:solidFill>
              </a:rPr>
              <a:t>+36</a:t>
            </a:r>
          </a:p>
        </p:txBody>
      </p:sp>
      <p:pic>
        <p:nvPicPr>
          <p:cNvPr id="22" name="Graphic 21" descr="Grinning face with no fill">
            <a:extLst>
              <a:ext uri="{FF2B5EF4-FFF2-40B4-BE49-F238E27FC236}">
                <a16:creationId xmlns:a16="http://schemas.microsoft.com/office/drawing/2014/main" id="{38F6B838-1311-4AEE-BA20-AE64186C50D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86784" y="2640784"/>
            <a:ext cx="1111218" cy="1111218"/>
          </a:xfrm>
          <a:prstGeom prst="rect">
            <a:avLst/>
          </a:prstGeom>
        </p:spPr>
      </p:pic>
      <p:sp>
        <p:nvSpPr>
          <p:cNvPr id="23" name="TextBox 22">
            <a:extLst>
              <a:ext uri="{FF2B5EF4-FFF2-40B4-BE49-F238E27FC236}">
                <a16:creationId xmlns:a16="http://schemas.microsoft.com/office/drawing/2014/main" id="{2CF358D4-B3FA-4D7A-A85A-D3742F1A86D0}"/>
              </a:ext>
            </a:extLst>
          </p:cNvPr>
          <p:cNvSpPr txBox="1"/>
          <p:nvPr/>
        </p:nvSpPr>
        <p:spPr>
          <a:xfrm>
            <a:off x="581212" y="5250085"/>
            <a:ext cx="2286372" cy="369332"/>
          </a:xfrm>
          <a:prstGeom prst="rect">
            <a:avLst/>
          </a:prstGeom>
          <a:noFill/>
        </p:spPr>
        <p:txBody>
          <a:bodyPr wrap="square" rtlCol="0">
            <a:spAutoFit/>
          </a:bodyPr>
          <a:lstStyle/>
          <a:p>
            <a:r>
              <a:rPr lang="en-GB" dirty="0"/>
              <a:t>Lockdown one: - 10</a:t>
            </a:r>
          </a:p>
        </p:txBody>
      </p:sp>
      <p:sp>
        <p:nvSpPr>
          <p:cNvPr id="24" name="TextBox 23">
            <a:extLst>
              <a:ext uri="{FF2B5EF4-FFF2-40B4-BE49-F238E27FC236}">
                <a16:creationId xmlns:a16="http://schemas.microsoft.com/office/drawing/2014/main" id="{9F41E335-3FC1-47D0-9286-14F589971B9D}"/>
              </a:ext>
            </a:extLst>
          </p:cNvPr>
          <p:cNvSpPr txBox="1"/>
          <p:nvPr/>
        </p:nvSpPr>
        <p:spPr>
          <a:xfrm>
            <a:off x="3588008" y="2068021"/>
            <a:ext cx="2041741" cy="369332"/>
          </a:xfrm>
          <a:prstGeom prst="rect">
            <a:avLst/>
          </a:prstGeom>
          <a:noFill/>
        </p:spPr>
        <p:txBody>
          <a:bodyPr wrap="square" rtlCol="0">
            <a:spAutoFit/>
          </a:bodyPr>
          <a:lstStyle/>
          <a:p>
            <a:r>
              <a:rPr lang="en-GB" dirty="0"/>
              <a:t>Current: +26%</a:t>
            </a:r>
          </a:p>
        </p:txBody>
      </p:sp>
    </p:spTree>
    <p:extLst>
      <p:ext uri="{BB962C8B-B14F-4D97-AF65-F5344CB8AC3E}">
        <p14:creationId xmlns:p14="http://schemas.microsoft.com/office/powerpoint/2010/main" val="400588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4178BC77-3899-4E24-9CCD-875647C71A26}"/>
              </a:ext>
            </a:extLst>
          </p:cNvPr>
          <p:cNvPicPr>
            <a:picLocks noGrp="1" noChangeAspect="1"/>
          </p:cNvPicPr>
          <p:nvPr>
            <p:ph type="pic" sz="quarter" idx="14"/>
          </p:nvPr>
        </p:nvPicPr>
        <p:blipFill>
          <a:blip r:embed="rId3"/>
          <a:srcRect l="20412" r="20412"/>
          <a:stretch>
            <a:fillRect/>
          </a:stretch>
        </p:blipFill>
        <p:spPr>
          <a:xfrm>
            <a:off x="6096000" y="0"/>
            <a:ext cx="6095999" cy="6858000"/>
          </a:xfrm>
        </p:spPr>
      </p:pic>
      <p:sp>
        <p:nvSpPr>
          <p:cNvPr id="3" name="Title 2">
            <a:extLst>
              <a:ext uri="{FF2B5EF4-FFF2-40B4-BE49-F238E27FC236}">
                <a16:creationId xmlns:a16="http://schemas.microsoft.com/office/drawing/2014/main" id="{CEC41653-A7D9-449A-9963-ACDB346A2C68}"/>
              </a:ext>
            </a:extLst>
          </p:cNvPr>
          <p:cNvSpPr>
            <a:spLocks noGrp="1"/>
          </p:cNvSpPr>
          <p:nvPr>
            <p:ph type="title"/>
          </p:nvPr>
        </p:nvSpPr>
        <p:spPr/>
        <p:txBody>
          <a:bodyPr/>
          <a:lstStyle/>
          <a:p>
            <a:r>
              <a:rPr lang="en-GB" dirty="0"/>
              <a:t>HOW PEOPLE MAY SHOP</a:t>
            </a:r>
          </a:p>
        </p:txBody>
      </p:sp>
      <p:graphicFrame>
        <p:nvGraphicFramePr>
          <p:cNvPr id="16" name="Content Placeholder 15">
            <a:extLst>
              <a:ext uri="{FF2B5EF4-FFF2-40B4-BE49-F238E27FC236}">
                <a16:creationId xmlns:a16="http://schemas.microsoft.com/office/drawing/2014/main" id="{CD1765DA-FE1F-4DE7-B053-1B9860380C5B}"/>
              </a:ext>
            </a:extLst>
          </p:cNvPr>
          <p:cNvGraphicFramePr>
            <a:graphicFrameLocks noGrp="1"/>
          </p:cNvGraphicFramePr>
          <p:nvPr>
            <p:ph idx="1"/>
            <p:extLst>
              <p:ext uri="{D42A27DB-BD31-4B8C-83A1-F6EECF244321}">
                <p14:modId xmlns:p14="http://schemas.microsoft.com/office/powerpoint/2010/main" val="1840232016"/>
              </p:ext>
            </p:extLst>
          </p:nvPr>
        </p:nvGraphicFramePr>
        <p:xfrm>
          <a:off x="695325" y="1628775"/>
          <a:ext cx="5221288" cy="467995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 Placeholder 5">
            <a:extLst>
              <a:ext uri="{FF2B5EF4-FFF2-40B4-BE49-F238E27FC236}">
                <a16:creationId xmlns:a16="http://schemas.microsoft.com/office/drawing/2014/main" id="{B308743A-1766-4EA0-94EB-4D3901A486F1}"/>
              </a:ext>
            </a:extLst>
          </p:cNvPr>
          <p:cNvSpPr>
            <a:spLocks noGrp="1"/>
          </p:cNvSpPr>
          <p:nvPr>
            <p:ph type="body" sz="quarter" idx="13"/>
          </p:nvPr>
        </p:nvSpPr>
        <p:spPr/>
        <p:txBody>
          <a:bodyPr/>
          <a:lstStyle/>
          <a:p>
            <a:r>
              <a:rPr lang="en-GB" dirty="0"/>
              <a:t>Source: PwC</a:t>
            </a:r>
          </a:p>
        </p:txBody>
      </p:sp>
      <p:grpSp>
        <p:nvGrpSpPr>
          <p:cNvPr id="8" name="Group 7">
            <a:extLst>
              <a:ext uri="{FF2B5EF4-FFF2-40B4-BE49-F238E27FC236}">
                <a16:creationId xmlns:a16="http://schemas.microsoft.com/office/drawing/2014/main" id="{75202DE2-70F8-4243-BDE2-2225B3FCE744}"/>
              </a:ext>
            </a:extLst>
          </p:cNvPr>
          <p:cNvGrpSpPr/>
          <p:nvPr/>
        </p:nvGrpSpPr>
        <p:grpSpPr>
          <a:xfrm>
            <a:off x="6282464" y="520737"/>
            <a:ext cx="2216075" cy="2216075"/>
            <a:chOff x="6519134" y="1000462"/>
            <a:chExt cx="2216075" cy="2216075"/>
          </a:xfrm>
        </p:grpSpPr>
        <p:sp>
          <p:nvSpPr>
            <p:cNvPr id="18" name="Oval 17">
              <a:extLst>
                <a:ext uri="{FF2B5EF4-FFF2-40B4-BE49-F238E27FC236}">
                  <a16:creationId xmlns:a16="http://schemas.microsoft.com/office/drawing/2014/main" id="{C9CF1021-14F8-4852-BEBC-892EE411EE50}"/>
                </a:ext>
              </a:extLst>
            </p:cNvPr>
            <p:cNvSpPr/>
            <p:nvPr/>
          </p:nvSpPr>
          <p:spPr>
            <a:xfrm>
              <a:off x="6519134" y="1000462"/>
              <a:ext cx="2216075" cy="2216075"/>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72081D73-DE05-42C8-8283-64E03B65C782}"/>
                </a:ext>
              </a:extLst>
            </p:cNvPr>
            <p:cNvSpPr txBox="1"/>
            <p:nvPr/>
          </p:nvSpPr>
          <p:spPr>
            <a:xfrm>
              <a:off x="6755801" y="1321404"/>
              <a:ext cx="1742738" cy="1631216"/>
            </a:xfrm>
            <a:prstGeom prst="rect">
              <a:avLst/>
            </a:prstGeom>
            <a:noFill/>
          </p:spPr>
          <p:txBody>
            <a:bodyPr wrap="square" rtlCol="0">
              <a:spAutoFit/>
            </a:bodyPr>
            <a:lstStyle/>
            <a:p>
              <a:pPr algn="ctr"/>
              <a:r>
                <a:rPr lang="en-GB" sz="3200" b="1" dirty="0">
                  <a:solidFill>
                    <a:schemeClr val="bg1"/>
                  </a:solidFill>
                </a:rPr>
                <a:t>£22bn </a:t>
              </a:r>
            </a:p>
            <a:p>
              <a:pPr algn="ctr"/>
              <a:r>
                <a:rPr lang="en-GB" dirty="0">
                  <a:solidFill>
                    <a:schemeClr val="bg1"/>
                  </a:solidFill>
                </a:rPr>
                <a:t>M-commerce in 2020 which </a:t>
              </a:r>
              <a:r>
                <a:rPr lang="en-GB" sz="3200" b="1" dirty="0">
                  <a:solidFill>
                    <a:schemeClr val="bg1"/>
                  </a:solidFill>
                </a:rPr>
                <a:t>= 62% </a:t>
              </a:r>
              <a:endParaRPr lang="en-GB" b="1" dirty="0">
                <a:solidFill>
                  <a:schemeClr val="bg1"/>
                </a:solidFill>
              </a:endParaRPr>
            </a:p>
          </p:txBody>
        </p:sp>
        <p:sp>
          <p:nvSpPr>
            <p:cNvPr id="7" name="Oval 6">
              <a:extLst>
                <a:ext uri="{FF2B5EF4-FFF2-40B4-BE49-F238E27FC236}">
                  <a16:creationId xmlns:a16="http://schemas.microsoft.com/office/drawing/2014/main" id="{B3085ECF-730A-4ECA-BDC2-9C1F11222E55}"/>
                </a:ext>
              </a:extLst>
            </p:cNvPr>
            <p:cNvSpPr/>
            <p:nvPr/>
          </p:nvSpPr>
          <p:spPr>
            <a:xfrm>
              <a:off x="6610109" y="1089173"/>
              <a:ext cx="2034123" cy="203412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32618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3" descr="A group of people walking down the street&#10;&#10;Description generated with very high confidence">
            <a:extLst>
              <a:ext uri="{FF2B5EF4-FFF2-40B4-BE49-F238E27FC236}">
                <a16:creationId xmlns:a16="http://schemas.microsoft.com/office/drawing/2014/main" id="{76EE2CAE-EA6A-458F-B325-63CF526CFE3C}"/>
              </a:ext>
            </a:extLst>
          </p:cNvPr>
          <p:cNvPicPr>
            <a:picLocks noChangeAspect="1"/>
          </p:cNvPicPr>
          <p:nvPr/>
        </p:nvPicPr>
        <p:blipFill rotWithShape="1">
          <a:blip r:embed="rId3"/>
          <a:srcRect l="11866" t="6708" b="6708"/>
          <a:stretch/>
        </p:blipFill>
        <p:spPr>
          <a:xfrm>
            <a:off x="618140" y="1418897"/>
            <a:ext cx="4247961" cy="4724752"/>
          </a:xfrm>
          <a:prstGeom prst="rect">
            <a:avLst/>
          </a:prstGeom>
        </p:spPr>
      </p:pic>
      <p:sp>
        <p:nvSpPr>
          <p:cNvPr id="9" name="Rectangle 8">
            <a:extLst>
              <a:ext uri="{FF2B5EF4-FFF2-40B4-BE49-F238E27FC236}">
                <a16:creationId xmlns:a16="http://schemas.microsoft.com/office/drawing/2014/main" id="{2597AC66-C9BA-4EF9-9BE1-0DA7E30F0309}"/>
              </a:ext>
            </a:extLst>
          </p:cNvPr>
          <p:cNvSpPr/>
          <p:nvPr/>
        </p:nvSpPr>
        <p:spPr>
          <a:xfrm>
            <a:off x="4895192" y="4614043"/>
            <a:ext cx="6678667" cy="15134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D8CAD05-AEEF-419D-BB83-8E973C730450}"/>
              </a:ext>
            </a:extLst>
          </p:cNvPr>
          <p:cNvSpPr/>
          <p:nvPr/>
        </p:nvSpPr>
        <p:spPr>
          <a:xfrm>
            <a:off x="4895193" y="3016470"/>
            <a:ext cx="6678667" cy="15134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7A220BA-848C-43BA-AFED-6C03332D12BE}"/>
              </a:ext>
            </a:extLst>
          </p:cNvPr>
          <p:cNvSpPr/>
          <p:nvPr/>
        </p:nvSpPr>
        <p:spPr>
          <a:xfrm>
            <a:off x="4895193" y="1418897"/>
            <a:ext cx="6678667" cy="15134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F145D160-77F7-4F03-AC2E-B8CE27E15D8F}"/>
              </a:ext>
            </a:extLst>
          </p:cNvPr>
          <p:cNvSpPr/>
          <p:nvPr/>
        </p:nvSpPr>
        <p:spPr>
          <a:xfrm>
            <a:off x="618139" y="1418897"/>
            <a:ext cx="4226185" cy="4724752"/>
          </a:xfrm>
          <a:prstGeom prst="rect">
            <a:avLst/>
          </a:prstGeom>
          <a:solidFill>
            <a:schemeClr val="accent1">
              <a:alpha val="6588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itle 2">
            <a:extLst>
              <a:ext uri="{FF2B5EF4-FFF2-40B4-BE49-F238E27FC236}">
                <a16:creationId xmlns:a16="http://schemas.microsoft.com/office/drawing/2014/main" id="{B06CD9C0-7589-46FA-B166-38A276C3DAA0}"/>
              </a:ext>
            </a:extLst>
          </p:cNvPr>
          <p:cNvSpPr>
            <a:spLocks noGrp="1"/>
          </p:cNvSpPr>
          <p:nvPr>
            <p:ph type="title"/>
          </p:nvPr>
        </p:nvSpPr>
        <p:spPr/>
        <p:txBody>
          <a:bodyPr>
            <a:normAutofit/>
          </a:bodyPr>
          <a:lstStyle/>
          <a:p>
            <a:r>
              <a:rPr lang="en-GB" dirty="0"/>
              <a:t>MOBILE AND OOH – BETTER TOGETHER </a:t>
            </a:r>
          </a:p>
        </p:txBody>
      </p:sp>
      <p:sp>
        <p:nvSpPr>
          <p:cNvPr id="13" name="Text Placeholder 12">
            <a:extLst>
              <a:ext uri="{FF2B5EF4-FFF2-40B4-BE49-F238E27FC236}">
                <a16:creationId xmlns:a16="http://schemas.microsoft.com/office/drawing/2014/main" id="{694610C7-8C7E-4514-96FE-AA49FAE8F77D}"/>
              </a:ext>
            </a:extLst>
          </p:cNvPr>
          <p:cNvSpPr>
            <a:spLocks noGrp="1"/>
          </p:cNvSpPr>
          <p:nvPr>
            <p:ph idx="1"/>
          </p:nvPr>
        </p:nvSpPr>
        <p:spPr>
          <a:xfrm>
            <a:off x="1208453" y="2314009"/>
            <a:ext cx="3383413" cy="2416100"/>
          </a:xfrm>
        </p:spPr>
        <p:txBody>
          <a:bodyPr/>
          <a:lstStyle/>
          <a:p>
            <a:pPr marL="0" lvl="0" indent="0" algn="ctr">
              <a:lnSpc>
                <a:spcPct val="100000"/>
              </a:lnSpc>
              <a:spcBef>
                <a:spcPts val="0"/>
              </a:spcBef>
              <a:buNone/>
              <a:defRPr/>
            </a:pPr>
            <a:r>
              <a:rPr lang="en-GB" sz="7200" b="1" spc="200" dirty="0">
                <a:solidFill>
                  <a:schemeClr val="accent3"/>
                </a:solidFill>
              </a:rPr>
              <a:t>+52% </a:t>
            </a:r>
          </a:p>
          <a:p>
            <a:pPr marL="0" lvl="0" indent="0" algn="ctr">
              <a:lnSpc>
                <a:spcPct val="100000"/>
              </a:lnSpc>
              <a:spcBef>
                <a:spcPts val="0"/>
              </a:spcBef>
              <a:buNone/>
              <a:defRPr/>
            </a:pPr>
            <a:r>
              <a:rPr lang="en-GB" sz="2400" spc="200" dirty="0">
                <a:solidFill>
                  <a:schemeClr val="bg1"/>
                </a:solidFill>
              </a:rPr>
              <a:t>engagement for mobile ads when primed by </a:t>
            </a:r>
          </a:p>
          <a:p>
            <a:pPr marL="0" lvl="0" indent="0" algn="ctr">
              <a:lnSpc>
                <a:spcPct val="100000"/>
              </a:lnSpc>
              <a:spcBef>
                <a:spcPts val="0"/>
              </a:spcBef>
              <a:buNone/>
              <a:defRPr/>
            </a:pPr>
            <a:r>
              <a:rPr lang="en-GB" sz="2400" spc="200" dirty="0">
                <a:solidFill>
                  <a:schemeClr val="bg1"/>
                </a:solidFill>
              </a:rPr>
              <a:t>Out-of-Home</a:t>
            </a:r>
          </a:p>
          <a:p>
            <a:pPr algn="ctr"/>
            <a:endParaRPr lang="en-GB" dirty="0"/>
          </a:p>
        </p:txBody>
      </p:sp>
      <p:sp>
        <p:nvSpPr>
          <p:cNvPr id="4" name="Text Placeholder 3">
            <a:extLst>
              <a:ext uri="{FF2B5EF4-FFF2-40B4-BE49-F238E27FC236}">
                <a16:creationId xmlns:a16="http://schemas.microsoft.com/office/drawing/2014/main" id="{43C12DF8-8C89-44AD-B563-C0B74D6CAAC1}"/>
              </a:ext>
            </a:extLst>
          </p:cNvPr>
          <p:cNvSpPr>
            <a:spLocks noGrp="1"/>
          </p:cNvSpPr>
          <p:nvPr>
            <p:ph type="body" sz="quarter" idx="13"/>
          </p:nvPr>
        </p:nvSpPr>
        <p:spPr/>
        <p:txBody>
          <a:bodyPr/>
          <a:lstStyle/>
          <a:p>
            <a:pPr algn="l"/>
            <a:r>
              <a:rPr lang="en-GB" sz="900" dirty="0"/>
              <a:t>Source: Lumen, YouGov</a:t>
            </a:r>
          </a:p>
        </p:txBody>
      </p:sp>
      <p:sp>
        <p:nvSpPr>
          <p:cNvPr id="6" name="Rectangle 5">
            <a:extLst>
              <a:ext uri="{FF2B5EF4-FFF2-40B4-BE49-F238E27FC236}">
                <a16:creationId xmlns:a16="http://schemas.microsoft.com/office/drawing/2014/main" id="{CAAF6217-247B-4A9A-8B26-53AEB8C6557B}"/>
              </a:ext>
            </a:extLst>
          </p:cNvPr>
          <p:cNvSpPr/>
          <p:nvPr/>
        </p:nvSpPr>
        <p:spPr>
          <a:xfrm>
            <a:off x="4887879" y="1418897"/>
            <a:ext cx="1844566" cy="1529606"/>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01175A2F-AD5B-4037-93A0-30F984537416}"/>
              </a:ext>
            </a:extLst>
          </p:cNvPr>
          <p:cNvSpPr/>
          <p:nvPr/>
        </p:nvSpPr>
        <p:spPr>
          <a:xfrm>
            <a:off x="4895193" y="3016470"/>
            <a:ext cx="1844566" cy="15296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7EEDD8DD-1333-4F50-8CA4-2ED9D6B55F93}"/>
              </a:ext>
            </a:extLst>
          </p:cNvPr>
          <p:cNvSpPr/>
          <p:nvPr/>
        </p:nvSpPr>
        <p:spPr>
          <a:xfrm>
            <a:off x="4895192" y="4614043"/>
            <a:ext cx="1844566" cy="15296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8B63AFF8-A777-4633-88F6-CB499A35975A}"/>
              </a:ext>
            </a:extLst>
          </p:cNvPr>
          <p:cNvSpPr txBox="1"/>
          <p:nvPr/>
        </p:nvSpPr>
        <p:spPr>
          <a:xfrm>
            <a:off x="5203544" y="4985985"/>
            <a:ext cx="1545021" cy="707886"/>
          </a:xfrm>
          <a:prstGeom prst="rect">
            <a:avLst/>
          </a:prstGeom>
          <a:noFill/>
        </p:spPr>
        <p:txBody>
          <a:bodyPr wrap="square" rtlCol="0">
            <a:spAutoFit/>
          </a:bodyPr>
          <a:lstStyle/>
          <a:p>
            <a:r>
              <a:rPr lang="en-GB" sz="4000" b="1" dirty="0">
                <a:solidFill>
                  <a:schemeClr val="accent3"/>
                </a:solidFill>
              </a:rPr>
              <a:t>12%</a:t>
            </a:r>
          </a:p>
        </p:txBody>
      </p:sp>
      <p:sp>
        <p:nvSpPr>
          <p:cNvPr id="14" name="TextBox 13">
            <a:extLst>
              <a:ext uri="{FF2B5EF4-FFF2-40B4-BE49-F238E27FC236}">
                <a16:creationId xmlns:a16="http://schemas.microsoft.com/office/drawing/2014/main" id="{07B92C6C-7C97-42B4-8F31-3E7BFC97AD41}"/>
              </a:ext>
            </a:extLst>
          </p:cNvPr>
          <p:cNvSpPr txBox="1"/>
          <p:nvPr/>
        </p:nvSpPr>
        <p:spPr>
          <a:xfrm>
            <a:off x="5238293" y="1834723"/>
            <a:ext cx="1309061" cy="707886"/>
          </a:xfrm>
          <a:prstGeom prst="rect">
            <a:avLst/>
          </a:prstGeom>
          <a:noFill/>
        </p:spPr>
        <p:txBody>
          <a:bodyPr wrap="square" rtlCol="0">
            <a:spAutoFit/>
          </a:bodyPr>
          <a:lstStyle/>
          <a:p>
            <a:r>
              <a:rPr lang="en-GB" sz="4000" b="1" dirty="0">
                <a:solidFill>
                  <a:schemeClr val="accent3"/>
                </a:solidFill>
              </a:rPr>
              <a:t>29%</a:t>
            </a:r>
          </a:p>
        </p:txBody>
      </p:sp>
      <p:sp>
        <p:nvSpPr>
          <p:cNvPr id="15" name="TextBox 14">
            <a:extLst>
              <a:ext uri="{FF2B5EF4-FFF2-40B4-BE49-F238E27FC236}">
                <a16:creationId xmlns:a16="http://schemas.microsoft.com/office/drawing/2014/main" id="{8265A279-E410-409A-9D0E-D040BFD02087}"/>
              </a:ext>
            </a:extLst>
          </p:cNvPr>
          <p:cNvSpPr txBox="1"/>
          <p:nvPr/>
        </p:nvSpPr>
        <p:spPr>
          <a:xfrm>
            <a:off x="5238293" y="3402394"/>
            <a:ext cx="1545021" cy="707886"/>
          </a:xfrm>
          <a:prstGeom prst="rect">
            <a:avLst/>
          </a:prstGeom>
          <a:noFill/>
        </p:spPr>
        <p:txBody>
          <a:bodyPr wrap="square" rtlCol="0">
            <a:spAutoFit/>
          </a:bodyPr>
          <a:lstStyle/>
          <a:p>
            <a:r>
              <a:rPr lang="en-GB" sz="4000" b="1" dirty="0">
                <a:solidFill>
                  <a:schemeClr val="accent3"/>
                </a:solidFill>
              </a:rPr>
              <a:t>11%</a:t>
            </a:r>
          </a:p>
        </p:txBody>
      </p:sp>
      <p:sp>
        <p:nvSpPr>
          <p:cNvPr id="16" name="Text Placeholder 12">
            <a:extLst>
              <a:ext uri="{FF2B5EF4-FFF2-40B4-BE49-F238E27FC236}">
                <a16:creationId xmlns:a16="http://schemas.microsoft.com/office/drawing/2014/main" id="{82B74EA8-B99D-40E6-9732-6F331F697952}"/>
              </a:ext>
            </a:extLst>
          </p:cNvPr>
          <p:cNvSpPr txBox="1">
            <a:spLocks/>
          </p:cNvSpPr>
          <p:nvPr/>
        </p:nvSpPr>
        <p:spPr>
          <a:xfrm>
            <a:off x="6890455" y="1671345"/>
            <a:ext cx="4529036" cy="100859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pc="600" dirty="0">
                <a:solidFill>
                  <a:schemeClr val="bg1"/>
                </a:solidFill>
              </a:rPr>
              <a:t>often search for a product or service on mobile after seeing OOH ad</a:t>
            </a:r>
          </a:p>
          <a:p>
            <a:endParaRPr lang="en-GB" dirty="0"/>
          </a:p>
        </p:txBody>
      </p:sp>
      <p:sp>
        <p:nvSpPr>
          <p:cNvPr id="17" name="Text Placeholder 12">
            <a:extLst>
              <a:ext uri="{FF2B5EF4-FFF2-40B4-BE49-F238E27FC236}">
                <a16:creationId xmlns:a16="http://schemas.microsoft.com/office/drawing/2014/main" id="{EF72B92E-1AC7-483A-BCA0-14D72EE464F7}"/>
              </a:ext>
            </a:extLst>
          </p:cNvPr>
          <p:cNvSpPr txBox="1">
            <a:spLocks/>
          </p:cNvSpPr>
          <p:nvPr/>
        </p:nvSpPr>
        <p:spPr>
          <a:xfrm>
            <a:off x="6912232" y="3310363"/>
            <a:ext cx="4683406" cy="100859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pc="600" dirty="0">
                <a:solidFill>
                  <a:schemeClr val="bg1"/>
                </a:solidFill>
              </a:rPr>
              <a:t>went to store to buy a product after seeing OOH ad</a:t>
            </a:r>
          </a:p>
          <a:p>
            <a:endParaRPr lang="en-GB" dirty="0"/>
          </a:p>
        </p:txBody>
      </p:sp>
      <p:sp>
        <p:nvSpPr>
          <p:cNvPr id="18" name="Text Placeholder 12">
            <a:extLst>
              <a:ext uri="{FF2B5EF4-FFF2-40B4-BE49-F238E27FC236}">
                <a16:creationId xmlns:a16="http://schemas.microsoft.com/office/drawing/2014/main" id="{1EF88E67-E661-4720-8F61-D189FC1DE0EB}"/>
              </a:ext>
            </a:extLst>
          </p:cNvPr>
          <p:cNvSpPr txBox="1">
            <a:spLocks/>
          </p:cNvSpPr>
          <p:nvPr/>
        </p:nvSpPr>
        <p:spPr>
          <a:xfrm>
            <a:off x="6961397" y="4907936"/>
            <a:ext cx="4683406" cy="100859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pc="600" dirty="0">
                <a:solidFill>
                  <a:schemeClr val="bg1"/>
                </a:solidFill>
              </a:rPr>
              <a:t>used mobile to make a purchase after seeing OOH ad</a:t>
            </a:r>
          </a:p>
          <a:p>
            <a:endParaRPr lang="en-GB" dirty="0"/>
          </a:p>
        </p:txBody>
      </p:sp>
    </p:spTree>
    <p:extLst>
      <p:ext uri="{BB962C8B-B14F-4D97-AF65-F5344CB8AC3E}">
        <p14:creationId xmlns:p14="http://schemas.microsoft.com/office/powerpoint/2010/main" val="1783923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63448FE-D240-46FA-8839-A756A3F75B9F}"/>
              </a:ext>
            </a:extLst>
          </p:cNvPr>
          <p:cNvSpPr>
            <a:spLocks noGrp="1"/>
          </p:cNvSpPr>
          <p:nvPr>
            <p:ph idx="1"/>
          </p:nvPr>
        </p:nvSpPr>
        <p:spPr>
          <a:xfrm>
            <a:off x="695326" y="1628775"/>
            <a:ext cx="4321173" cy="4679950"/>
          </a:xfrm>
        </p:spPr>
        <p:txBody>
          <a:bodyPr/>
          <a:lstStyle/>
          <a:p>
            <a:pPr marL="0" lvl="0" indent="0">
              <a:lnSpc>
                <a:spcPct val="100000"/>
              </a:lnSpc>
              <a:spcBef>
                <a:spcPts val="0"/>
              </a:spcBef>
              <a:buNone/>
              <a:defRPr/>
            </a:pPr>
            <a:r>
              <a:rPr lang="en-GB" sz="4000" b="1" dirty="0">
                <a:solidFill>
                  <a:srgbClr val="DB2B38"/>
                </a:solidFill>
              </a:rPr>
              <a:t>90% </a:t>
            </a:r>
            <a:endParaRPr lang="en-GB" sz="4000" b="1" spc="300" dirty="0">
              <a:solidFill>
                <a:srgbClr val="000000"/>
              </a:solidFill>
            </a:endParaRPr>
          </a:p>
          <a:p>
            <a:pPr marL="0" lvl="0" indent="0">
              <a:lnSpc>
                <a:spcPct val="100000"/>
              </a:lnSpc>
              <a:spcBef>
                <a:spcPts val="0"/>
              </a:spcBef>
              <a:buNone/>
              <a:defRPr/>
            </a:pPr>
            <a:r>
              <a:rPr lang="en-GB" spc="300" dirty="0">
                <a:solidFill>
                  <a:srgbClr val="000000"/>
                </a:solidFill>
              </a:rPr>
              <a:t>want a more sustainable lifestyle</a:t>
            </a:r>
          </a:p>
          <a:p>
            <a:pPr marL="0" lvl="0" indent="0">
              <a:buNone/>
              <a:defRPr/>
            </a:pPr>
            <a:endParaRPr lang="en-GB" sz="600" b="1" dirty="0">
              <a:solidFill>
                <a:srgbClr val="DB2B38"/>
              </a:solidFill>
            </a:endParaRPr>
          </a:p>
          <a:p>
            <a:pPr marL="0" lvl="0" indent="0">
              <a:lnSpc>
                <a:spcPct val="100000"/>
              </a:lnSpc>
              <a:spcBef>
                <a:spcPts val="0"/>
              </a:spcBef>
              <a:buNone/>
              <a:defRPr/>
            </a:pPr>
            <a:r>
              <a:rPr lang="en-GB" sz="4000" b="1" dirty="0">
                <a:solidFill>
                  <a:srgbClr val="DB2B38"/>
                </a:solidFill>
              </a:rPr>
              <a:t>45%</a:t>
            </a:r>
            <a:r>
              <a:rPr lang="en-GB" sz="4000" b="1" dirty="0">
                <a:solidFill>
                  <a:srgbClr val="000000"/>
                </a:solidFill>
              </a:rPr>
              <a:t> </a:t>
            </a:r>
            <a:endParaRPr lang="en-GB" sz="4000" b="1" spc="300" dirty="0">
              <a:solidFill>
                <a:srgbClr val="000000"/>
              </a:solidFill>
            </a:endParaRPr>
          </a:p>
          <a:p>
            <a:pPr marL="0" lvl="0" indent="0">
              <a:lnSpc>
                <a:spcPct val="100000"/>
              </a:lnSpc>
              <a:spcBef>
                <a:spcPts val="0"/>
              </a:spcBef>
              <a:buNone/>
              <a:defRPr/>
            </a:pPr>
            <a:r>
              <a:rPr lang="en-GB" spc="300" dirty="0">
                <a:solidFill>
                  <a:srgbClr val="000000"/>
                </a:solidFill>
              </a:rPr>
              <a:t>more likely to purchase from a brand if it expresses views they agree with in ads </a:t>
            </a:r>
            <a:endParaRPr lang="en-GB" sz="2400" spc="300" dirty="0">
              <a:solidFill>
                <a:srgbClr val="000000"/>
              </a:solidFill>
            </a:endParaRPr>
          </a:p>
          <a:p>
            <a:pPr marL="0" lvl="0" indent="0">
              <a:buNone/>
              <a:defRPr/>
            </a:pPr>
            <a:endParaRPr lang="en-GB" sz="600" spc="300" dirty="0">
              <a:solidFill>
                <a:srgbClr val="000000"/>
              </a:solidFill>
            </a:endParaRPr>
          </a:p>
          <a:p>
            <a:pPr marL="0" lvl="0" indent="0">
              <a:lnSpc>
                <a:spcPct val="100000"/>
              </a:lnSpc>
              <a:spcBef>
                <a:spcPts val="0"/>
              </a:spcBef>
              <a:buNone/>
              <a:defRPr/>
            </a:pPr>
            <a:r>
              <a:rPr lang="en-GB" sz="4000" b="1" dirty="0">
                <a:solidFill>
                  <a:srgbClr val="DB2B38"/>
                </a:solidFill>
              </a:rPr>
              <a:t>40%</a:t>
            </a:r>
          </a:p>
          <a:p>
            <a:pPr marL="0" lvl="0" indent="0">
              <a:lnSpc>
                <a:spcPct val="100000"/>
              </a:lnSpc>
              <a:spcBef>
                <a:spcPts val="0"/>
              </a:spcBef>
              <a:buNone/>
              <a:defRPr/>
            </a:pPr>
            <a:r>
              <a:rPr lang="en-GB" spc="300" dirty="0">
                <a:solidFill>
                  <a:srgbClr val="000000"/>
                </a:solidFill>
              </a:rPr>
              <a:t>like brands to get involved with social issues </a:t>
            </a:r>
            <a:endParaRPr lang="en-GB" dirty="0">
              <a:solidFill>
                <a:srgbClr val="000000"/>
              </a:solidFill>
            </a:endParaRPr>
          </a:p>
          <a:p>
            <a:pPr marL="0" indent="0">
              <a:buNone/>
            </a:pPr>
            <a:endParaRPr lang="en-GB" dirty="0"/>
          </a:p>
        </p:txBody>
      </p:sp>
      <p:pic>
        <p:nvPicPr>
          <p:cNvPr id="7" name="Picture Placeholder 6">
            <a:extLst>
              <a:ext uri="{FF2B5EF4-FFF2-40B4-BE49-F238E27FC236}">
                <a16:creationId xmlns:a16="http://schemas.microsoft.com/office/drawing/2014/main" id="{EAE59714-0428-41F7-A520-6C1624AEC748}"/>
              </a:ext>
            </a:extLst>
          </p:cNvPr>
          <p:cNvPicPr>
            <a:picLocks noGrp="1" noChangeAspect="1"/>
          </p:cNvPicPr>
          <p:nvPr>
            <p:ph type="pic" sz="quarter" idx="14"/>
          </p:nvPr>
        </p:nvPicPr>
        <p:blipFill>
          <a:blip r:embed="rId3"/>
          <a:srcRect l="21796" r="21796"/>
          <a:stretch>
            <a:fillRect/>
          </a:stretch>
        </p:blipFill>
        <p:spPr/>
      </p:pic>
      <p:sp>
        <p:nvSpPr>
          <p:cNvPr id="6" name="Title 5">
            <a:extLst>
              <a:ext uri="{FF2B5EF4-FFF2-40B4-BE49-F238E27FC236}">
                <a16:creationId xmlns:a16="http://schemas.microsoft.com/office/drawing/2014/main" id="{1D70CCE5-5C56-48C8-BA24-80347FCAF2F1}"/>
              </a:ext>
            </a:extLst>
          </p:cNvPr>
          <p:cNvSpPr>
            <a:spLocks noGrp="1"/>
          </p:cNvSpPr>
          <p:nvPr>
            <p:ph type="title"/>
          </p:nvPr>
        </p:nvSpPr>
        <p:spPr/>
        <p:txBody>
          <a:bodyPr/>
          <a:lstStyle/>
          <a:p>
            <a:r>
              <a:rPr lang="en-GB" dirty="0"/>
              <a:t>SUSTAINABLE CHRISTMAS </a:t>
            </a:r>
          </a:p>
        </p:txBody>
      </p:sp>
      <p:sp>
        <p:nvSpPr>
          <p:cNvPr id="2" name="Text Placeholder 1">
            <a:extLst>
              <a:ext uri="{FF2B5EF4-FFF2-40B4-BE49-F238E27FC236}">
                <a16:creationId xmlns:a16="http://schemas.microsoft.com/office/drawing/2014/main" id="{1055745A-7D43-4172-AB6E-D6CC616DA3F2}"/>
              </a:ext>
            </a:extLst>
          </p:cNvPr>
          <p:cNvSpPr>
            <a:spLocks noGrp="1"/>
          </p:cNvSpPr>
          <p:nvPr>
            <p:ph type="body" sz="quarter" idx="13"/>
          </p:nvPr>
        </p:nvSpPr>
        <p:spPr/>
        <p:txBody>
          <a:bodyPr/>
          <a:lstStyle/>
          <a:p>
            <a:r>
              <a:rPr lang="en-GB" dirty="0"/>
              <a:t>Source: Gartner; BBC </a:t>
            </a:r>
          </a:p>
        </p:txBody>
      </p:sp>
    </p:spTree>
    <p:extLst>
      <p:ext uri="{BB962C8B-B14F-4D97-AF65-F5344CB8AC3E}">
        <p14:creationId xmlns:p14="http://schemas.microsoft.com/office/powerpoint/2010/main" val="323337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F3AF9-75ED-4D3B-96F9-5BE0924C8A39}"/>
              </a:ext>
            </a:extLst>
          </p:cNvPr>
          <p:cNvSpPr>
            <a:spLocks noGrp="1"/>
          </p:cNvSpPr>
          <p:nvPr>
            <p:ph type="title"/>
          </p:nvPr>
        </p:nvSpPr>
        <p:spPr/>
        <p:txBody>
          <a:bodyPr>
            <a:normAutofit/>
          </a:bodyPr>
          <a:lstStyle/>
          <a:p>
            <a:r>
              <a:rPr lang="en-GB" dirty="0"/>
              <a:t>2 IN 3 PLANNING CHRISTMAS BY NOVEMBER</a:t>
            </a:r>
          </a:p>
        </p:txBody>
      </p:sp>
      <p:sp>
        <p:nvSpPr>
          <p:cNvPr id="5" name="Rectangle 4">
            <a:extLst>
              <a:ext uri="{FF2B5EF4-FFF2-40B4-BE49-F238E27FC236}">
                <a16:creationId xmlns:a16="http://schemas.microsoft.com/office/drawing/2014/main" id="{FA0D241B-7146-465B-AF02-229C3F372A4E}"/>
              </a:ext>
            </a:extLst>
          </p:cNvPr>
          <p:cNvSpPr/>
          <p:nvPr/>
        </p:nvSpPr>
        <p:spPr>
          <a:xfrm>
            <a:off x="1692563" y="4199937"/>
            <a:ext cx="1994485" cy="1656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300" normalizeH="0" baseline="0" noProof="0" dirty="0">
                <a:ln>
                  <a:noFill/>
                </a:ln>
                <a:solidFill>
                  <a:srgbClr val="FFFFFF"/>
                </a:solidFill>
                <a:effectLst/>
                <a:uLnTx/>
                <a:uFillTx/>
                <a:latin typeface="Arial" panose="020B0604020202020204"/>
                <a:ea typeface="+mn-ea"/>
                <a:cs typeface="+mn-cs"/>
              </a:rPr>
              <a:t>October</a:t>
            </a:r>
          </a:p>
        </p:txBody>
      </p:sp>
      <p:sp>
        <p:nvSpPr>
          <p:cNvPr id="6" name="Rectangle 5">
            <a:extLst>
              <a:ext uri="{FF2B5EF4-FFF2-40B4-BE49-F238E27FC236}">
                <a16:creationId xmlns:a16="http://schemas.microsoft.com/office/drawing/2014/main" id="{AEC9C82F-AC83-40BC-B213-55E22188AB5C}"/>
              </a:ext>
            </a:extLst>
          </p:cNvPr>
          <p:cNvSpPr/>
          <p:nvPr/>
        </p:nvSpPr>
        <p:spPr>
          <a:xfrm>
            <a:off x="6095999" y="2938960"/>
            <a:ext cx="1994485" cy="2916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300" normalizeH="0" baseline="0" noProof="0" dirty="0">
                <a:ln>
                  <a:noFill/>
                </a:ln>
                <a:solidFill>
                  <a:srgbClr val="FFFFFF"/>
                </a:solidFill>
                <a:effectLst/>
                <a:uLnTx/>
                <a:uFillTx/>
                <a:latin typeface="Arial" panose="020B0604020202020204"/>
                <a:ea typeface="+mn-ea"/>
                <a:cs typeface="+mn-cs"/>
              </a:rPr>
              <a:t>November 2</a:t>
            </a:r>
            <a:r>
              <a:rPr kumimoji="0" lang="en-GB" sz="2000" b="0" i="0" u="none" strike="noStrike" kern="1200" cap="none" spc="300" normalizeH="0" baseline="30000" noProof="0" dirty="0">
                <a:ln>
                  <a:noFill/>
                </a:ln>
                <a:solidFill>
                  <a:srgbClr val="FFFFFF"/>
                </a:solidFill>
                <a:effectLst/>
                <a:uLnTx/>
                <a:uFillTx/>
                <a:latin typeface="Arial" panose="020B0604020202020204"/>
                <a:ea typeface="+mn-ea"/>
                <a:cs typeface="+mn-cs"/>
              </a:rPr>
              <a:t>nd</a:t>
            </a:r>
            <a:r>
              <a:rPr kumimoji="0" lang="en-GB" sz="2000" b="0" i="0" u="none" strike="noStrike" kern="1200" cap="none" spc="300" normalizeH="0" baseline="0" noProof="0" dirty="0">
                <a:ln>
                  <a:noFill/>
                </a:ln>
                <a:solidFill>
                  <a:srgbClr val="FFFFFF"/>
                </a:solidFill>
                <a:effectLst/>
                <a:uLnTx/>
                <a:uFillTx/>
                <a:latin typeface="Arial" panose="020B0604020202020204"/>
                <a:ea typeface="+mn-ea"/>
                <a:cs typeface="+mn-cs"/>
              </a:rPr>
              <a:t> half</a:t>
            </a:r>
          </a:p>
        </p:txBody>
      </p:sp>
      <p:sp>
        <p:nvSpPr>
          <p:cNvPr id="7" name="Rectangle 6">
            <a:extLst>
              <a:ext uri="{FF2B5EF4-FFF2-40B4-BE49-F238E27FC236}">
                <a16:creationId xmlns:a16="http://schemas.microsoft.com/office/drawing/2014/main" id="{7F11E862-B8A0-42C3-BE4D-A451A27A5879}"/>
              </a:ext>
            </a:extLst>
          </p:cNvPr>
          <p:cNvSpPr/>
          <p:nvPr/>
        </p:nvSpPr>
        <p:spPr>
          <a:xfrm>
            <a:off x="3894280" y="3479937"/>
            <a:ext cx="1994485" cy="2376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300" normalizeH="0" baseline="0" noProof="0" dirty="0">
                <a:ln>
                  <a:noFill/>
                </a:ln>
                <a:solidFill>
                  <a:srgbClr val="FFFFFF"/>
                </a:solidFill>
                <a:effectLst/>
                <a:uLnTx/>
                <a:uFillTx/>
                <a:latin typeface="Arial" panose="020B0604020202020204"/>
                <a:ea typeface="+mn-ea"/>
                <a:cs typeface="+mn-cs"/>
              </a:rPr>
              <a:t>November 1</a:t>
            </a:r>
            <a:r>
              <a:rPr kumimoji="0" lang="en-GB" sz="2000" b="0" i="0" u="none" strike="noStrike" kern="1200" cap="none" spc="300" normalizeH="0" baseline="30000" noProof="0" dirty="0">
                <a:ln>
                  <a:noFill/>
                </a:ln>
                <a:solidFill>
                  <a:srgbClr val="FFFFFF"/>
                </a:solidFill>
                <a:effectLst/>
                <a:uLnTx/>
                <a:uFillTx/>
                <a:latin typeface="Arial" panose="020B0604020202020204"/>
                <a:ea typeface="+mn-ea"/>
                <a:cs typeface="+mn-cs"/>
              </a:rPr>
              <a:t>st</a:t>
            </a:r>
            <a:r>
              <a:rPr kumimoji="0" lang="en-GB" sz="2000" b="0" i="0" u="none" strike="noStrike" kern="1200" cap="none" spc="300" normalizeH="0" baseline="0" noProof="0" dirty="0">
                <a:ln>
                  <a:noFill/>
                </a:ln>
                <a:solidFill>
                  <a:srgbClr val="FFFFFF"/>
                </a:solidFill>
                <a:effectLst/>
                <a:uLnTx/>
                <a:uFillTx/>
                <a:latin typeface="Arial" panose="020B0604020202020204"/>
                <a:ea typeface="+mn-ea"/>
                <a:cs typeface="+mn-cs"/>
              </a:rPr>
              <a:t> half</a:t>
            </a:r>
          </a:p>
        </p:txBody>
      </p:sp>
      <p:sp>
        <p:nvSpPr>
          <p:cNvPr id="8" name="Rectangle 7">
            <a:extLst>
              <a:ext uri="{FF2B5EF4-FFF2-40B4-BE49-F238E27FC236}">
                <a16:creationId xmlns:a16="http://schemas.microsoft.com/office/drawing/2014/main" id="{3FF6A690-9C68-4338-85A3-EDEF149F1329}"/>
              </a:ext>
            </a:extLst>
          </p:cNvPr>
          <p:cNvSpPr/>
          <p:nvPr/>
        </p:nvSpPr>
        <p:spPr>
          <a:xfrm>
            <a:off x="8297716" y="2543937"/>
            <a:ext cx="1994485" cy="3312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300" normalizeH="0" baseline="0" noProof="0" dirty="0">
                <a:ln>
                  <a:noFill/>
                </a:ln>
                <a:solidFill>
                  <a:srgbClr val="FFFFFF"/>
                </a:solidFill>
                <a:effectLst/>
                <a:uLnTx/>
                <a:uFillTx/>
                <a:latin typeface="Arial" panose="020B0604020202020204"/>
                <a:ea typeface="+mn-ea"/>
                <a:cs typeface="+mn-cs"/>
              </a:rPr>
              <a:t>December 1</a:t>
            </a:r>
            <a:r>
              <a:rPr kumimoji="0" lang="en-GB" sz="2000" b="0" i="0" u="none" strike="noStrike" kern="1200" cap="none" spc="300" normalizeH="0" baseline="30000" noProof="0" dirty="0">
                <a:ln>
                  <a:noFill/>
                </a:ln>
                <a:solidFill>
                  <a:srgbClr val="FFFFFF"/>
                </a:solidFill>
                <a:effectLst/>
                <a:uLnTx/>
                <a:uFillTx/>
                <a:latin typeface="Arial" panose="020B0604020202020204"/>
                <a:ea typeface="+mn-ea"/>
                <a:cs typeface="+mn-cs"/>
              </a:rPr>
              <a:t>st</a:t>
            </a:r>
            <a:r>
              <a:rPr kumimoji="0" lang="en-GB" sz="2000" b="0" i="0" u="none" strike="noStrike" kern="1200" cap="none" spc="300" normalizeH="0" baseline="0" noProof="0" dirty="0">
                <a:ln>
                  <a:noFill/>
                </a:ln>
                <a:solidFill>
                  <a:srgbClr val="FFFFFF"/>
                </a:solidFill>
                <a:effectLst/>
                <a:uLnTx/>
                <a:uFillTx/>
                <a:latin typeface="Arial" panose="020B0604020202020204"/>
                <a:ea typeface="+mn-ea"/>
                <a:cs typeface="+mn-cs"/>
              </a:rPr>
              <a:t> week</a:t>
            </a:r>
          </a:p>
        </p:txBody>
      </p:sp>
      <p:sp>
        <p:nvSpPr>
          <p:cNvPr id="10" name="TextBox 9">
            <a:extLst>
              <a:ext uri="{FF2B5EF4-FFF2-40B4-BE49-F238E27FC236}">
                <a16:creationId xmlns:a16="http://schemas.microsoft.com/office/drawing/2014/main" id="{A889DD37-218A-434A-A581-1C4C21D3CE91}"/>
              </a:ext>
            </a:extLst>
          </p:cNvPr>
          <p:cNvSpPr txBox="1"/>
          <p:nvPr/>
        </p:nvSpPr>
        <p:spPr>
          <a:xfrm>
            <a:off x="4285426" y="2492684"/>
            <a:ext cx="1212191" cy="707886"/>
          </a:xfrm>
          <a:prstGeom prst="rect">
            <a:avLst/>
          </a:prstGeom>
          <a:noFill/>
          <a:ln w="12700">
            <a:no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normalizeH="0" noProof="0" dirty="0">
                <a:ln>
                  <a:noFill/>
                </a:ln>
                <a:solidFill>
                  <a:schemeClr val="accent3"/>
                </a:solidFill>
                <a:effectLst/>
                <a:uLnTx/>
                <a:uFillTx/>
                <a:latin typeface="Arial" panose="020B0604020202020204"/>
                <a:ea typeface="+mn-ea"/>
                <a:cs typeface="+mn-cs"/>
              </a:rPr>
              <a:t>66%</a:t>
            </a:r>
          </a:p>
        </p:txBody>
      </p:sp>
      <p:sp>
        <p:nvSpPr>
          <p:cNvPr id="12" name="TextBox 11">
            <a:extLst>
              <a:ext uri="{FF2B5EF4-FFF2-40B4-BE49-F238E27FC236}">
                <a16:creationId xmlns:a16="http://schemas.microsoft.com/office/drawing/2014/main" id="{11A9DFBB-8F15-47F8-9A5A-AEFAC84836CF}"/>
              </a:ext>
            </a:extLst>
          </p:cNvPr>
          <p:cNvSpPr txBox="1"/>
          <p:nvPr/>
        </p:nvSpPr>
        <p:spPr>
          <a:xfrm>
            <a:off x="2187102" y="3383975"/>
            <a:ext cx="1005404" cy="584775"/>
          </a:xfrm>
          <a:prstGeom prst="rect">
            <a:avLst/>
          </a:prstGeom>
          <a:noFill/>
          <a:ln w="12700">
            <a:no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normalizeH="0" noProof="0" dirty="0">
                <a:ln>
                  <a:noFill/>
                </a:ln>
                <a:solidFill>
                  <a:schemeClr val="tx2"/>
                </a:solidFill>
                <a:effectLst/>
                <a:uLnTx/>
                <a:uFillTx/>
                <a:latin typeface="Arial" panose="020B0604020202020204"/>
                <a:ea typeface="+mn-ea"/>
                <a:cs typeface="+mn-cs"/>
              </a:rPr>
              <a:t>46%</a:t>
            </a:r>
          </a:p>
        </p:txBody>
      </p:sp>
      <p:sp>
        <p:nvSpPr>
          <p:cNvPr id="14" name="TextBox 13">
            <a:extLst>
              <a:ext uri="{FF2B5EF4-FFF2-40B4-BE49-F238E27FC236}">
                <a16:creationId xmlns:a16="http://schemas.microsoft.com/office/drawing/2014/main" id="{D4327CE8-9731-4ADB-9E81-9C678038A09A}"/>
              </a:ext>
            </a:extLst>
          </p:cNvPr>
          <p:cNvSpPr txBox="1"/>
          <p:nvPr/>
        </p:nvSpPr>
        <p:spPr>
          <a:xfrm>
            <a:off x="8792255" y="1768342"/>
            <a:ext cx="1005404" cy="584775"/>
          </a:xfrm>
          <a:prstGeom prst="rect">
            <a:avLst/>
          </a:prstGeom>
          <a:noFill/>
          <a:ln w="12700">
            <a:no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normalizeH="0" noProof="0" dirty="0">
                <a:ln>
                  <a:noFill/>
                </a:ln>
                <a:solidFill>
                  <a:schemeClr val="tx2"/>
                </a:solidFill>
                <a:effectLst/>
                <a:uLnTx/>
                <a:uFillTx/>
                <a:latin typeface="Arial" panose="020B0604020202020204"/>
                <a:ea typeface="+mn-ea"/>
                <a:cs typeface="+mn-cs"/>
              </a:rPr>
              <a:t>92%</a:t>
            </a:r>
          </a:p>
        </p:txBody>
      </p:sp>
      <p:sp>
        <p:nvSpPr>
          <p:cNvPr id="15" name="TextBox 14">
            <a:extLst>
              <a:ext uri="{FF2B5EF4-FFF2-40B4-BE49-F238E27FC236}">
                <a16:creationId xmlns:a16="http://schemas.microsoft.com/office/drawing/2014/main" id="{68E32CEB-B1B1-468C-B918-E2CBC33ED8CA}"/>
              </a:ext>
            </a:extLst>
          </p:cNvPr>
          <p:cNvSpPr txBox="1"/>
          <p:nvPr/>
        </p:nvSpPr>
        <p:spPr>
          <a:xfrm>
            <a:off x="6487145" y="1969464"/>
            <a:ext cx="1212191" cy="707886"/>
          </a:xfrm>
          <a:prstGeom prst="rect">
            <a:avLst/>
          </a:prstGeom>
          <a:noFill/>
          <a:ln w="12700">
            <a:no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normalizeH="0" noProof="0" dirty="0">
                <a:ln>
                  <a:noFill/>
                </a:ln>
                <a:solidFill>
                  <a:schemeClr val="accent3"/>
                </a:solidFill>
                <a:effectLst/>
                <a:uLnTx/>
                <a:uFillTx/>
                <a:latin typeface="Arial" panose="020B0604020202020204"/>
                <a:ea typeface="+mn-ea"/>
                <a:cs typeface="+mn-cs"/>
              </a:rPr>
              <a:t>81%</a:t>
            </a:r>
          </a:p>
        </p:txBody>
      </p:sp>
      <p:cxnSp>
        <p:nvCxnSpPr>
          <p:cNvPr id="16" name="Straight Connector 15">
            <a:extLst>
              <a:ext uri="{FF2B5EF4-FFF2-40B4-BE49-F238E27FC236}">
                <a16:creationId xmlns:a16="http://schemas.microsoft.com/office/drawing/2014/main" id="{D2B16594-BC17-4299-9BAF-F437C7893ADA}"/>
              </a:ext>
            </a:extLst>
          </p:cNvPr>
          <p:cNvCxnSpPr>
            <a:cxnSpLocks/>
          </p:cNvCxnSpPr>
          <p:nvPr/>
        </p:nvCxnSpPr>
        <p:spPr>
          <a:xfrm flipV="1">
            <a:off x="1571961" y="1948071"/>
            <a:ext cx="0" cy="4041912"/>
          </a:xfrm>
          <a:prstGeom prst="line">
            <a:avLst/>
          </a:prstGeom>
          <a:ln w="1905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B149BE7-2FEA-48DE-BBB9-06B519CA9BA5}"/>
              </a:ext>
            </a:extLst>
          </p:cNvPr>
          <p:cNvCxnSpPr>
            <a:cxnSpLocks/>
          </p:cNvCxnSpPr>
          <p:nvPr/>
        </p:nvCxnSpPr>
        <p:spPr>
          <a:xfrm flipV="1">
            <a:off x="10380554" y="1948072"/>
            <a:ext cx="0" cy="4041911"/>
          </a:xfrm>
          <a:prstGeom prst="line">
            <a:avLst/>
          </a:prstGeom>
          <a:ln w="19050">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58035507-BC93-41DA-9DFD-8A827CD0FEE1}"/>
              </a:ext>
            </a:extLst>
          </p:cNvPr>
          <p:cNvSpPr/>
          <p:nvPr/>
        </p:nvSpPr>
        <p:spPr>
          <a:xfrm>
            <a:off x="217716" y="5380379"/>
            <a:ext cx="1345409" cy="5565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300" normalizeH="0" baseline="0" noProof="0" dirty="0">
                <a:ln>
                  <a:noFill/>
                </a:ln>
                <a:solidFill>
                  <a:srgbClr val="737976"/>
                </a:solidFill>
                <a:effectLst/>
                <a:uLnTx/>
                <a:uFillTx/>
                <a:latin typeface="Arial" panose="020B0604020202020204"/>
                <a:ea typeface="+mn-ea"/>
                <a:cs typeface="+mn-cs"/>
              </a:rPr>
              <a:t>EARLY PLANNERS</a:t>
            </a:r>
          </a:p>
        </p:txBody>
      </p:sp>
      <p:sp>
        <p:nvSpPr>
          <p:cNvPr id="19" name="Rectangle 18">
            <a:extLst>
              <a:ext uri="{FF2B5EF4-FFF2-40B4-BE49-F238E27FC236}">
                <a16:creationId xmlns:a16="http://schemas.microsoft.com/office/drawing/2014/main" id="{CEBB1BC7-03D3-4F0B-81B6-5449E722EA6E}"/>
              </a:ext>
            </a:extLst>
          </p:cNvPr>
          <p:cNvSpPr/>
          <p:nvPr/>
        </p:nvSpPr>
        <p:spPr>
          <a:xfrm>
            <a:off x="10395068" y="5380377"/>
            <a:ext cx="1610991" cy="5565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300" normalizeH="0" baseline="0" noProof="0" dirty="0">
                <a:ln>
                  <a:noFill/>
                </a:ln>
                <a:solidFill>
                  <a:srgbClr val="737976"/>
                </a:solidFill>
                <a:effectLst/>
                <a:uLnTx/>
                <a:uFillTx/>
                <a:latin typeface="Arial" panose="020B0604020202020204"/>
                <a:ea typeface="+mn-ea"/>
                <a:cs typeface="+mn-cs"/>
              </a:rPr>
              <a:t>LATE PLANNERS</a:t>
            </a:r>
          </a:p>
        </p:txBody>
      </p:sp>
      <p:sp>
        <p:nvSpPr>
          <p:cNvPr id="9" name="Text Placeholder 8">
            <a:extLst>
              <a:ext uri="{FF2B5EF4-FFF2-40B4-BE49-F238E27FC236}">
                <a16:creationId xmlns:a16="http://schemas.microsoft.com/office/drawing/2014/main" id="{7D9A2266-9E8E-4CD5-8642-C372282D3596}"/>
              </a:ext>
            </a:extLst>
          </p:cNvPr>
          <p:cNvSpPr>
            <a:spLocks noGrp="1"/>
          </p:cNvSpPr>
          <p:nvPr>
            <p:ph type="body" sz="quarter" idx="13"/>
          </p:nvPr>
        </p:nvSpPr>
        <p:spPr/>
        <p:txBody>
          <a:bodyPr/>
          <a:lstStyle/>
          <a:p>
            <a:r>
              <a:rPr lang="en-GB" dirty="0"/>
              <a:t>Source: </a:t>
            </a:r>
            <a:r>
              <a:rPr lang="en-GB" dirty="0" err="1"/>
              <a:t>ResearchBods</a:t>
            </a:r>
            <a:r>
              <a:rPr lang="en-GB" dirty="0"/>
              <a:t>/JCDecaux Christmas Survey 2020</a:t>
            </a:r>
          </a:p>
        </p:txBody>
      </p:sp>
    </p:spTree>
    <p:extLst>
      <p:ext uri="{BB962C8B-B14F-4D97-AF65-F5344CB8AC3E}">
        <p14:creationId xmlns:p14="http://schemas.microsoft.com/office/powerpoint/2010/main" val="1486055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6275386" y="4058581"/>
            <a:ext cx="2493869" cy="175817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100" normalizeH="0" baseline="0" noProof="0" dirty="0">
                <a:ln>
                  <a:noFill/>
                </a:ln>
                <a:solidFill>
                  <a:srgbClr val="DB2B38"/>
                </a:solidFill>
                <a:effectLst/>
                <a:uLnTx/>
                <a:uFillTx/>
                <a:latin typeface="Arial" panose="020B0604020202020204"/>
                <a:ea typeface="+mn-ea"/>
                <a:cs typeface="Arial"/>
              </a:rPr>
              <a:t>+26%</a:t>
            </a:r>
            <a:endParaRPr kumimoji="0" lang="en-GB" sz="6000" b="0" i="0" u="none" strike="noStrike" kern="1200" cap="none" spc="100" normalizeH="0" baseline="0" noProof="0" dirty="0">
              <a:ln>
                <a:noFill/>
              </a:ln>
              <a:solidFill>
                <a:srgbClr val="DB2B38"/>
              </a:solidFill>
              <a:effectLst/>
              <a:uLnTx/>
              <a:uFillTx/>
              <a:latin typeface="Arial" panose="020B0604020202020204"/>
              <a:ea typeface="+mn-ea"/>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000000"/>
                </a:solidFill>
                <a:effectLst/>
                <a:uLnTx/>
                <a:uFillTx/>
                <a:latin typeface="Arial" panose="020B0604020202020204"/>
                <a:ea typeface="+mn-ea"/>
                <a:cs typeface="Arial"/>
              </a:rPr>
              <a:t>MORE LIKELY TO HAVE SPENT OVER £750 ON GIFTS FOR CHRISTMAS LAST YEAR</a:t>
            </a:r>
          </a:p>
        </p:txBody>
      </p:sp>
      <p:sp>
        <p:nvSpPr>
          <p:cNvPr id="10" name="Title 9">
            <a:extLst>
              <a:ext uri="{FF2B5EF4-FFF2-40B4-BE49-F238E27FC236}">
                <a16:creationId xmlns:a16="http://schemas.microsoft.com/office/drawing/2014/main" id="{7962E041-F431-4E94-B3E6-4C3E43C7631F}"/>
              </a:ext>
            </a:extLst>
          </p:cNvPr>
          <p:cNvSpPr>
            <a:spLocks noGrp="1"/>
          </p:cNvSpPr>
          <p:nvPr>
            <p:ph type="title"/>
          </p:nvPr>
        </p:nvSpPr>
        <p:spPr/>
        <p:txBody>
          <a:bodyPr>
            <a:normAutofit/>
          </a:bodyPr>
          <a:lstStyle/>
          <a:p>
            <a:r>
              <a:rPr lang="en-GB" spc="145" dirty="0">
                <a:cs typeface="Arial"/>
              </a:rPr>
              <a:t>WHY MALLS?</a:t>
            </a:r>
            <a:endParaRPr lang="en-GB" dirty="0"/>
          </a:p>
        </p:txBody>
      </p:sp>
      <p:sp>
        <p:nvSpPr>
          <p:cNvPr id="11" name="Text Placeholder 15">
            <a:extLst>
              <a:ext uri="{FF2B5EF4-FFF2-40B4-BE49-F238E27FC236}">
                <a16:creationId xmlns:a16="http://schemas.microsoft.com/office/drawing/2014/main" id="{48AEC3F1-DE44-4B94-915B-3E72D091DB73}"/>
              </a:ext>
            </a:extLst>
          </p:cNvPr>
          <p:cNvSpPr>
            <a:spLocks noGrp="1"/>
          </p:cNvSpPr>
          <p:nvPr>
            <p:ph type="body" sz="quarter" idx="13"/>
          </p:nvPr>
        </p:nvSpPr>
        <p:spPr>
          <a:xfrm flipH="1">
            <a:off x="6275386" y="6308725"/>
            <a:ext cx="5513339" cy="360362"/>
          </a:xfrm>
        </p:spPr>
        <p:txBody>
          <a:bodyPr anchor="b"/>
          <a:lstStyle/>
          <a:p>
            <a:r>
              <a:rPr lang="en-GB" dirty="0">
                <a:solidFill>
                  <a:schemeClr val="bg1">
                    <a:lumMod val="75000"/>
                  </a:schemeClr>
                </a:solidFill>
              </a:rPr>
              <a:t>Source: YouGov Profiles July 2021. Target audience: Those who enjoy visiting malls in their free time, Base: National rep.</a:t>
            </a:r>
          </a:p>
        </p:txBody>
      </p:sp>
      <p:sp>
        <p:nvSpPr>
          <p:cNvPr id="9" name="object 8">
            <a:extLst>
              <a:ext uri="{FF2B5EF4-FFF2-40B4-BE49-F238E27FC236}">
                <a16:creationId xmlns:a16="http://schemas.microsoft.com/office/drawing/2014/main" id="{D95B82B0-59B0-42D5-886D-2C0249675E71}"/>
              </a:ext>
            </a:extLst>
          </p:cNvPr>
          <p:cNvSpPr txBox="1"/>
          <p:nvPr/>
        </p:nvSpPr>
        <p:spPr>
          <a:xfrm>
            <a:off x="8970547" y="1822292"/>
            <a:ext cx="2533365" cy="1591461"/>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100" normalizeH="0" baseline="0" noProof="0" dirty="0">
                <a:ln>
                  <a:noFill/>
                </a:ln>
                <a:solidFill>
                  <a:srgbClr val="DB2B38"/>
                </a:solidFill>
                <a:effectLst/>
                <a:uLnTx/>
                <a:uFillTx/>
                <a:latin typeface="Arial"/>
                <a:ea typeface="+mn-ea"/>
                <a:cs typeface="Arial"/>
              </a:rPr>
              <a:t>1 in 4</a:t>
            </a:r>
            <a:endParaRPr kumimoji="0" sz="6000" b="0" i="0" u="none" strike="noStrike" kern="1200" cap="none" spc="100" normalizeH="0" baseline="0" noProof="0" dirty="0">
              <a:ln>
                <a:noFill/>
              </a:ln>
              <a:solidFill>
                <a:srgbClr val="DB2B38"/>
              </a:solidFill>
              <a:effectLst/>
              <a:uLnTx/>
              <a:uFillTx/>
              <a:latin typeface="Arial"/>
              <a:ea typeface="+mn-ea"/>
              <a:cs typeface="Arial"/>
            </a:endParaRPr>
          </a:p>
          <a:p>
            <a:pPr marL="12700" marR="5080"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000000"/>
                </a:solidFill>
                <a:effectLst/>
                <a:uLnTx/>
                <a:uFillTx/>
                <a:latin typeface="Arial"/>
                <a:ea typeface="+mn-ea"/>
                <a:cs typeface="Arial"/>
              </a:rPr>
              <a:t>MALL SHOPPERS BUY GIFTS FOR CHRISTMAS THROUGHOUT THE YEAR</a:t>
            </a:r>
            <a:endParaRPr kumimoji="0" sz="1200" b="0" i="0" u="none" strike="noStrike" kern="1200" cap="none" spc="100" normalizeH="0" baseline="0" noProof="0" dirty="0">
              <a:ln>
                <a:noFill/>
              </a:ln>
              <a:solidFill>
                <a:srgbClr val="000000"/>
              </a:solidFill>
              <a:effectLst/>
              <a:uLnTx/>
              <a:uFillTx/>
              <a:latin typeface="Arial"/>
              <a:ea typeface="+mn-ea"/>
              <a:cs typeface="Arial"/>
            </a:endParaRPr>
          </a:p>
        </p:txBody>
      </p:sp>
      <p:sp>
        <p:nvSpPr>
          <p:cNvPr id="15" name="object 8">
            <a:extLst>
              <a:ext uri="{FF2B5EF4-FFF2-40B4-BE49-F238E27FC236}">
                <a16:creationId xmlns:a16="http://schemas.microsoft.com/office/drawing/2014/main" id="{A27A42CE-7487-A344-8306-7994026F5259}"/>
              </a:ext>
            </a:extLst>
          </p:cNvPr>
          <p:cNvSpPr txBox="1"/>
          <p:nvPr/>
        </p:nvSpPr>
        <p:spPr>
          <a:xfrm>
            <a:off x="6302549" y="1808437"/>
            <a:ext cx="2405223" cy="175817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100" normalizeH="0" baseline="0" noProof="0" dirty="0">
                <a:ln>
                  <a:noFill/>
                </a:ln>
                <a:solidFill>
                  <a:srgbClr val="DB2B38"/>
                </a:solidFill>
                <a:effectLst/>
                <a:uLnTx/>
                <a:uFillTx/>
                <a:latin typeface="Arial" panose="020B0604020202020204"/>
                <a:ea typeface="+mn-ea"/>
                <a:cs typeface="Arial"/>
              </a:rPr>
              <a:t>+34%</a:t>
            </a:r>
            <a:endParaRPr kumimoji="0" lang="en-GB" sz="6000" b="0" i="0" u="none" strike="noStrike" kern="1200" cap="none" spc="100" normalizeH="0" baseline="0" noProof="0" dirty="0">
              <a:ln>
                <a:noFill/>
              </a:ln>
              <a:solidFill>
                <a:srgbClr val="DB2B38"/>
              </a:solidFill>
              <a:effectLst/>
              <a:uLnTx/>
              <a:uFillTx/>
              <a:latin typeface="Arial" panose="020B0604020202020204"/>
              <a:ea typeface="+mn-ea"/>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000000"/>
                </a:solidFill>
                <a:effectLst/>
                <a:uLnTx/>
                <a:uFillTx/>
                <a:latin typeface="Arial" panose="020B0604020202020204"/>
                <a:ea typeface="+mn-ea"/>
                <a:cs typeface="Arial"/>
              </a:rPr>
              <a:t>MORE LIKELY TO BE CURRENTLY SAVING UP FOR CHRISTMAS GIFT GIVING</a:t>
            </a:r>
          </a:p>
        </p:txBody>
      </p:sp>
      <p:sp>
        <p:nvSpPr>
          <p:cNvPr id="5" name="object 8">
            <a:extLst>
              <a:ext uri="{FF2B5EF4-FFF2-40B4-BE49-F238E27FC236}">
                <a16:creationId xmlns:a16="http://schemas.microsoft.com/office/drawing/2014/main" id="{EDE32414-89A8-4F96-B6C2-911DDE508D1F}"/>
              </a:ext>
            </a:extLst>
          </p:cNvPr>
          <p:cNvSpPr txBox="1"/>
          <p:nvPr/>
        </p:nvSpPr>
        <p:spPr>
          <a:xfrm>
            <a:off x="6275385" y="1623602"/>
            <a:ext cx="5273332" cy="180819"/>
          </a:xfrm>
          <a:prstGeom prst="rect">
            <a:avLst/>
          </a:prstGeom>
        </p:spPr>
        <p:txBody>
          <a:bodyPr vert="horz" wrap="square" lIns="0" tIns="13970" rIns="0" bIns="0" rtlCol="0">
            <a:spAutoFit/>
          </a:bodyPr>
          <a:lstStyle/>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000000"/>
                </a:solidFill>
                <a:effectLst/>
                <a:uLnTx/>
                <a:uFillTx/>
                <a:latin typeface="Arial" panose="020B0604020202020204"/>
                <a:ea typeface="+mn-ea"/>
                <a:cs typeface="Arial"/>
              </a:rPr>
              <a:t>THOSE WHO ENJOY SPENDING THEIR FREE TIME IN MALLS:</a:t>
            </a:r>
          </a:p>
        </p:txBody>
      </p:sp>
      <p:cxnSp>
        <p:nvCxnSpPr>
          <p:cNvPr id="17" name="Straight Connector 16">
            <a:extLst>
              <a:ext uri="{FF2B5EF4-FFF2-40B4-BE49-F238E27FC236}">
                <a16:creationId xmlns:a16="http://schemas.microsoft.com/office/drawing/2014/main" id="{86D40C9C-64BE-48D0-A263-DB0566AEDC08}"/>
              </a:ext>
            </a:extLst>
          </p:cNvPr>
          <p:cNvCxnSpPr>
            <a:cxnSpLocks/>
          </p:cNvCxnSpPr>
          <p:nvPr/>
        </p:nvCxnSpPr>
        <p:spPr>
          <a:xfrm flipV="1">
            <a:off x="6302549" y="3672746"/>
            <a:ext cx="5285663" cy="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4" name="Picture Placeholder 5" descr="A store inside of a building&#10;&#10;Description automatically generated">
            <a:extLst>
              <a:ext uri="{FF2B5EF4-FFF2-40B4-BE49-F238E27FC236}">
                <a16:creationId xmlns:a16="http://schemas.microsoft.com/office/drawing/2014/main" id="{F8492568-8832-4503-AC9F-79251F3577F0}"/>
              </a:ext>
            </a:extLst>
          </p:cNvPr>
          <p:cNvPicPr>
            <a:picLocks noGrp="1" noChangeAspect="1"/>
          </p:cNvPicPr>
          <p:nvPr>
            <p:ph type="pic" sz="quarter" idx="14"/>
          </p:nvPr>
        </p:nvPicPr>
        <p:blipFill rotWithShape="1">
          <a:blip r:embed="rId3"/>
          <a:srcRect l="20370" r="20370"/>
          <a:stretch/>
        </p:blipFill>
        <p:spPr>
          <a:xfrm>
            <a:off x="0" y="0"/>
            <a:ext cx="6096000" cy="6858000"/>
          </a:xfrm>
          <a:prstGeom prst="rect">
            <a:avLst/>
          </a:prstGeom>
        </p:spPr>
      </p:pic>
      <p:sp>
        <p:nvSpPr>
          <p:cNvPr id="12" name="object 7">
            <a:extLst>
              <a:ext uri="{FF2B5EF4-FFF2-40B4-BE49-F238E27FC236}">
                <a16:creationId xmlns:a16="http://schemas.microsoft.com/office/drawing/2014/main" id="{3BD2B93F-E75D-4B05-93A0-5B54E00D0BE7}"/>
              </a:ext>
            </a:extLst>
          </p:cNvPr>
          <p:cNvSpPr txBox="1"/>
          <p:nvPr/>
        </p:nvSpPr>
        <p:spPr>
          <a:xfrm>
            <a:off x="8970547" y="4055041"/>
            <a:ext cx="2493869" cy="1924886"/>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pt-PT" sz="6000" b="1" i="0" u="none" strike="noStrike" kern="1200" cap="none" spc="100" normalizeH="0" baseline="0" noProof="0" dirty="0">
                <a:ln>
                  <a:noFill/>
                </a:ln>
                <a:solidFill>
                  <a:srgbClr val="DB2B38"/>
                </a:solidFill>
                <a:effectLst/>
                <a:uLnTx/>
                <a:uFillTx/>
                <a:latin typeface="Arial"/>
                <a:ea typeface="+mn-ea"/>
                <a:cs typeface="Arial"/>
              </a:rPr>
              <a:t>+42%</a:t>
            </a: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000000"/>
                </a:solidFill>
                <a:effectLst/>
                <a:uLnTx/>
                <a:uFillTx/>
                <a:latin typeface="Arial" panose="020B0604020202020204"/>
                <a:ea typeface="+mn-ea"/>
                <a:cs typeface="Arial"/>
              </a:rPr>
              <a:t>MORE LIKELY TO HAVE PREVIOUSLY VISITED A STORE TO MAKE A PURCHASE AFTER SEEING AN OOH AD</a:t>
            </a:r>
          </a:p>
        </p:txBody>
      </p:sp>
    </p:spTree>
    <p:extLst>
      <p:ext uri="{BB962C8B-B14F-4D97-AF65-F5344CB8AC3E}">
        <p14:creationId xmlns:p14="http://schemas.microsoft.com/office/powerpoint/2010/main" val="279298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9054847" y="1808437"/>
            <a:ext cx="2493869" cy="175817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pt-PT" sz="6000" b="1" i="0" u="none" strike="noStrike" kern="1200" cap="none" spc="100" normalizeH="0" baseline="0" noProof="0" dirty="0">
                <a:ln>
                  <a:noFill/>
                </a:ln>
                <a:solidFill>
                  <a:srgbClr val="00335B"/>
                </a:solidFill>
                <a:effectLst/>
                <a:uLnTx/>
                <a:uFillTx/>
                <a:latin typeface="Arial"/>
                <a:ea typeface="+mn-ea"/>
                <a:cs typeface="Arial"/>
              </a:rPr>
              <a:t>59%</a:t>
            </a: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PURCHASED GIFTS FOR LAST CHRISTMAS BETWEEN LATE NOVEMBER – CHRISTMAS EVE</a:t>
            </a:r>
          </a:p>
        </p:txBody>
      </p:sp>
      <p:sp>
        <p:nvSpPr>
          <p:cNvPr id="8" name="object 8"/>
          <p:cNvSpPr txBox="1"/>
          <p:nvPr/>
        </p:nvSpPr>
        <p:spPr>
          <a:xfrm>
            <a:off x="6275386" y="4058581"/>
            <a:ext cx="2533365" cy="1424749"/>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100" normalizeH="0" baseline="0" noProof="0" dirty="0">
                <a:ln>
                  <a:noFill/>
                </a:ln>
                <a:solidFill>
                  <a:srgbClr val="00335B"/>
                </a:solidFill>
                <a:effectLst/>
                <a:uLnTx/>
                <a:uFillTx/>
                <a:latin typeface="Arial" panose="020B0604020202020204"/>
                <a:ea typeface="+mn-ea"/>
                <a:cs typeface="Arial"/>
              </a:rPr>
              <a:t>+244%</a:t>
            </a:r>
            <a:endParaRPr kumimoji="0" lang="en-GB" sz="6000" b="0" i="0" u="none" strike="noStrike" kern="1200" cap="none" spc="100" normalizeH="0" baseline="0" noProof="0" dirty="0">
              <a:ln>
                <a:noFill/>
              </a:ln>
              <a:solidFill>
                <a:srgbClr val="00335B"/>
              </a:solidFill>
              <a:effectLst/>
              <a:uLnTx/>
              <a:uFillTx/>
              <a:latin typeface="Arial" panose="020B0604020202020204"/>
              <a:ea typeface="+mn-ea"/>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MORE LIKELY TO USUALLY SPEND OVER £100 PER GIFT</a:t>
            </a:r>
          </a:p>
        </p:txBody>
      </p:sp>
      <p:sp>
        <p:nvSpPr>
          <p:cNvPr id="10" name="Title 9">
            <a:extLst>
              <a:ext uri="{FF2B5EF4-FFF2-40B4-BE49-F238E27FC236}">
                <a16:creationId xmlns:a16="http://schemas.microsoft.com/office/drawing/2014/main" id="{7962E041-F431-4E94-B3E6-4C3E43C7631F}"/>
              </a:ext>
            </a:extLst>
          </p:cNvPr>
          <p:cNvSpPr>
            <a:spLocks noGrp="1"/>
          </p:cNvSpPr>
          <p:nvPr>
            <p:ph type="title"/>
          </p:nvPr>
        </p:nvSpPr>
        <p:spPr/>
        <p:txBody>
          <a:bodyPr>
            <a:normAutofit/>
          </a:bodyPr>
          <a:lstStyle/>
          <a:p>
            <a:r>
              <a:rPr lang="en-GB" spc="145" dirty="0">
                <a:cs typeface="Arial"/>
              </a:rPr>
              <a:t>WHY STREET FURNITURE?</a:t>
            </a:r>
            <a:endParaRPr lang="en-GB" dirty="0"/>
          </a:p>
        </p:txBody>
      </p:sp>
      <p:sp>
        <p:nvSpPr>
          <p:cNvPr id="11" name="Text Placeholder 15">
            <a:extLst>
              <a:ext uri="{FF2B5EF4-FFF2-40B4-BE49-F238E27FC236}">
                <a16:creationId xmlns:a16="http://schemas.microsoft.com/office/drawing/2014/main" id="{48AEC3F1-DE44-4B94-915B-3E72D091DB73}"/>
              </a:ext>
            </a:extLst>
          </p:cNvPr>
          <p:cNvSpPr>
            <a:spLocks noGrp="1"/>
          </p:cNvSpPr>
          <p:nvPr>
            <p:ph type="body" sz="quarter" idx="13"/>
          </p:nvPr>
        </p:nvSpPr>
        <p:spPr>
          <a:xfrm flipH="1">
            <a:off x="6275386" y="6308725"/>
            <a:ext cx="5513339" cy="360362"/>
          </a:xfrm>
        </p:spPr>
        <p:txBody>
          <a:bodyPr anchor="b"/>
          <a:lstStyle/>
          <a:p>
            <a:r>
              <a:rPr lang="en-GB" dirty="0"/>
              <a:t>Source: YouGov Profiles July 2021, Target Audience: Those who live in urban areas/those who recall seeing a bus stop advert within the last week, Base: National rep.</a:t>
            </a:r>
          </a:p>
        </p:txBody>
      </p:sp>
      <p:sp>
        <p:nvSpPr>
          <p:cNvPr id="9" name="object 8">
            <a:extLst>
              <a:ext uri="{FF2B5EF4-FFF2-40B4-BE49-F238E27FC236}">
                <a16:creationId xmlns:a16="http://schemas.microsoft.com/office/drawing/2014/main" id="{D95B82B0-59B0-42D5-886D-2C0249675E71}"/>
              </a:ext>
            </a:extLst>
          </p:cNvPr>
          <p:cNvSpPr txBox="1"/>
          <p:nvPr/>
        </p:nvSpPr>
        <p:spPr>
          <a:xfrm>
            <a:off x="9054847" y="4058581"/>
            <a:ext cx="2533365" cy="1924886"/>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pt-PT" sz="6000" b="1" i="0" u="none" strike="noStrike" kern="1200" cap="none" spc="100" normalizeH="0" baseline="0" noProof="0" dirty="0">
                <a:ln>
                  <a:noFill/>
                </a:ln>
                <a:solidFill>
                  <a:srgbClr val="00335B"/>
                </a:solidFill>
                <a:effectLst/>
                <a:uLnTx/>
                <a:uFillTx/>
                <a:latin typeface="Arial"/>
                <a:ea typeface="+mn-ea"/>
                <a:cs typeface="Arial"/>
              </a:rPr>
              <a:t>+76%</a:t>
            </a:r>
            <a:endParaRPr kumimoji="0" sz="6000" b="0" i="0" u="none" strike="noStrike" kern="1200" cap="none" spc="100" normalizeH="0" baseline="0" noProof="0" dirty="0">
              <a:ln>
                <a:noFill/>
              </a:ln>
              <a:solidFill>
                <a:srgbClr val="00335B"/>
              </a:solidFill>
              <a:effectLst/>
              <a:uLnTx/>
              <a:uFillTx/>
              <a:latin typeface="Arial"/>
              <a:ea typeface="+mn-ea"/>
              <a:cs typeface="Arial"/>
            </a:endParaRPr>
          </a:p>
          <a:p>
            <a:pPr marL="12700" marR="5080"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a:ea typeface="+mn-ea"/>
                <a:cs typeface="Arial"/>
              </a:rPr>
              <a:t>MORE LIKELY TO HAVE PREVIOUSLY USED A PHONE TO MAKE AN ONLINE PURCHASE AFTER SEEING AN OOH AD</a:t>
            </a:r>
          </a:p>
        </p:txBody>
      </p:sp>
      <p:sp>
        <p:nvSpPr>
          <p:cNvPr id="15" name="object 8">
            <a:extLst>
              <a:ext uri="{FF2B5EF4-FFF2-40B4-BE49-F238E27FC236}">
                <a16:creationId xmlns:a16="http://schemas.microsoft.com/office/drawing/2014/main" id="{A27A42CE-7487-A344-8306-7994026F5259}"/>
              </a:ext>
            </a:extLst>
          </p:cNvPr>
          <p:cNvSpPr txBox="1"/>
          <p:nvPr/>
        </p:nvSpPr>
        <p:spPr>
          <a:xfrm>
            <a:off x="6302549" y="1808437"/>
            <a:ext cx="2752299" cy="1424749"/>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100" normalizeH="0" baseline="0" noProof="0" dirty="0">
                <a:ln>
                  <a:noFill/>
                </a:ln>
                <a:solidFill>
                  <a:srgbClr val="00335B"/>
                </a:solidFill>
                <a:effectLst/>
                <a:uLnTx/>
                <a:uFillTx/>
                <a:latin typeface="Arial" panose="020B0604020202020204"/>
                <a:ea typeface="+mn-ea"/>
                <a:cs typeface="Arial"/>
              </a:rPr>
              <a:t>2 in 5</a:t>
            </a:r>
            <a:endParaRPr kumimoji="0" lang="en-GB" sz="6000" b="0" i="0" u="none" strike="noStrike" kern="1200" cap="none" spc="100" normalizeH="0" baseline="0" noProof="0" dirty="0">
              <a:ln>
                <a:noFill/>
              </a:ln>
              <a:solidFill>
                <a:srgbClr val="00335B"/>
              </a:solidFill>
              <a:effectLst/>
              <a:uLnTx/>
              <a:uFillTx/>
              <a:latin typeface="Arial" panose="020B0604020202020204"/>
              <a:ea typeface="+mn-ea"/>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SEE ADVERTS ON BUS STOPS AT LEAST ONCE A WEEK</a:t>
            </a:r>
          </a:p>
        </p:txBody>
      </p:sp>
      <p:sp>
        <p:nvSpPr>
          <p:cNvPr id="13" name="object 8">
            <a:extLst>
              <a:ext uri="{FF2B5EF4-FFF2-40B4-BE49-F238E27FC236}">
                <a16:creationId xmlns:a16="http://schemas.microsoft.com/office/drawing/2014/main" id="{7FF10B88-6FEA-4AE0-9DFF-DFBC2DB179CB}"/>
              </a:ext>
            </a:extLst>
          </p:cNvPr>
          <p:cNvSpPr txBox="1"/>
          <p:nvPr/>
        </p:nvSpPr>
        <p:spPr>
          <a:xfrm>
            <a:off x="6275385" y="1623602"/>
            <a:ext cx="3413899" cy="180819"/>
          </a:xfrm>
          <a:prstGeom prst="rect">
            <a:avLst/>
          </a:prstGeom>
        </p:spPr>
        <p:txBody>
          <a:bodyPr vert="horz" wrap="square" lIns="0" tIns="13970" rIns="0" bIns="0" rtlCol="0">
            <a:spAutoFit/>
          </a:bodyPr>
          <a:lstStyle/>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THOSE WHO LIVE IN URBAN AREAS:</a:t>
            </a:r>
          </a:p>
        </p:txBody>
      </p:sp>
      <p:sp>
        <p:nvSpPr>
          <p:cNvPr id="14" name="object 8">
            <a:extLst>
              <a:ext uri="{FF2B5EF4-FFF2-40B4-BE49-F238E27FC236}">
                <a16:creationId xmlns:a16="http://schemas.microsoft.com/office/drawing/2014/main" id="{B160B249-1B07-456D-B7A7-16CBC233EA4C}"/>
              </a:ext>
            </a:extLst>
          </p:cNvPr>
          <p:cNvSpPr txBox="1"/>
          <p:nvPr/>
        </p:nvSpPr>
        <p:spPr>
          <a:xfrm>
            <a:off x="6302549" y="3741298"/>
            <a:ext cx="4351469" cy="347531"/>
          </a:xfrm>
          <a:prstGeom prst="rect">
            <a:avLst/>
          </a:prstGeom>
        </p:spPr>
        <p:txBody>
          <a:bodyPr vert="horz" wrap="square" lIns="0" tIns="13970" rIns="0" bIns="0" rtlCol="0">
            <a:spAutoFit/>
          </a:bodyPr>
          <a:lstStyle/>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THOSE WHO RECALL SEEING A BUS STOP AD IN THE LAST WEEK:</a:t>
            </a:r>
          </a:p>
        </p:txBody>
      </p:sp>
      <p:cxnSp>
        <p:nvCxnSpPr>
          <p:cNvPr id="16" name="Straight Connector 15">
            <a:extLst>
              <a:ext uri="{FF2B5EF4-FFF2-40B4-BE49-F238E27FC236}">
                <a16:creationId xmlns:a16="http://schemas.microsoft.com/office/drawing/2014/main" id="{748D3939-CA1E-4B41-A04F-14AC768AC21A}"/>
              </a:ext>
            </a:extLst>
          </p:cNvPr>
          <p:cNvCxnSpPr>
            <a:cxnSpLocks/>
          </p:cNvCxnSpPr>
          <p:nvPr/>
        </p:nvCxnSpPr>
        <p:spPr>
          <a:xfrm flipV="1">
            <a:off x="6302549" y="3672746"/>
            <a:ext cx="5285663"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Picture Placeholder 5" descr="A picture containing text, outdoor, street, city&#10;&#10;Description automatically generated">
            <a:extLst>
              <a:ext uri="{FF2B5EF4-FFF2-40B4-BE49-F238E27FC236}">
                <a16:creationId xmlns:a16="http://schemas.microsoft.com/office/drawing/2014/main" id="{020BFF1E-5308-44D2-AE9F-CB758DE3806C}"/>
              </a:ext>
            </a:extLst>
          </p:cNvPr>
          <p:cNvPicPr>
            <a:picLocks noGrp="1" noChangeAspect="1"/>
          </p:cNvPicPr>
          <p:nvPr>
            <p:ph type="pic" sz="quarter" idx="14"/>
          </p:nvPr>
        </p:nvPicPr>
        <p:blipFill>
          <a:blip r:embed="rId3"/>
          <a:srcRect l="20376" r="20376"/>
          <a:stretch>
            <a:fillRect/>
          </a:stretch>
        </p:blipFill>
        <p:spPr/>
      </p:pic>
    </p:spTree>
    <p:extLst>
      <p:ext uri="{BB962C8B-B14F-4D97-AF65-F5344CB8AC3E}">
        <p14:creationId xmlns:p14="http://schemas.microsoft.com/office/powerpoint/2010/main" val="2513049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9054848" y="1808437"/>
            <a:ext cx="2493869" cy="1424749"/>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pt-PT" sz="6000" b="1" i="0" u="none" strike="noStrike" kern="1200" cap="none" spc="100" normalizeH="0" baseline="0" noProof="0" dirty="0">
                <a:ln>
                  <a:noFill/>
                </a:ln>
                <a:solidFill>
                  <a:srgbClr val="169BB2"/>
                </a:solidFill>
                <a:effectLst/>
                <a:uLnTx/>
                <a:uFillTx/>
                <a:latin typeface="Arial"/>
                <a:ea typeface="+mn-ea"/>
                <a:cs typeface="Arial"/>
              </a:rPr>
              <a:t>1 in 3</a:t>
            </a: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SPENT OVER £300 ON GIFTS LAST CHRISTMAS</a:t>
            </a:r>
          </a:p>
        </p:txBody>
      </p:sp>
      <p:sp>
        <p:nvSpPr>
          <p:cNvPr id="8" name="object 8"/>
          <p:cNvSpPr txBox="1"/>
          <p:nvPr/>
        </p:nvSpPr>
        <p:spPr>
          <a:xfrm>
            <a:off x="6275386" y="4058581"/>
            <a:ext cx="2752299" cy="175817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100" normalizeH="0" baseline="0" noProof="0" dirty="0">
                <a:ln>
                  <a:noFill/>
                </a:ln>
                <a:solidFill>
                  <a:srgbClr val="169BB2"/>
                </a:solidFill>
                <a:effectLst/>
                <a:uLnTx/>
                <a:uFillTx/>
                <a:latin typeface="Arial" panose="020B0604020202020204"/>
                <a:ea typeface="+mn-ea"/>
                <a:cs typeface="Arial"/>
              </a:rPr>
              <a:t>+27%</a:t>
            </a:r>
            <a:endParaRPr kumimoji="0" lang="en-GB" sz="6000" b="0" i="0" u="none" strike="noStrike" kern="1200" cap="none" spc="100" normalizeH="0" baseline="0" noProof="0" dirty="0">
              <a:ln>
                <a:noFill/>
              </a:ln>
              <a:solidFill>
                <a:srgbClr val="169BB2"/>
              </a:solidFill>
              <a:effectLst/>
              <a:uLnTx/>
              <a:uFillTx/>
              <a:latin typeface="Arial" panose="020B0604020202020204"/>
              <a:ea typeface="+mn-ea"/>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MORE LIKELY TO GENERALLY BUY ELECTRONICS (E.G. TABLETS,E-READERS) AS GIFTS.</a:t>
            </a:r>
          </a:p>
        </p:txBody>
      </p:sp>
      <p:sp>
        <p:nvSpPr>
          <p:cNvPr id="10" name="Title 9">
            <a:extLst>
              <a:ext uri="{FF2B5EF4-FFF2-40B4-BE49-F238E27FC236}">
                <a16:creationId xmlns:a16="http://schemas.microsoft.com/office/drawing/2014/main" id="{7962E041-F431-4E94-B3E6-4C3E43C7631F}"/>
              </a:ext>
            </a:extLst>
          </p:cNvPr>
          <p:cNvSpPr>
            <a:spLocks noGrp="1"/>
          </p:cNvSpPr>
          <p:nvPr>
            <p:ph type="title"/>
          </p:nvPr>
        </p:nvSpPr>
        <p:spPr/>
        <p:txBody>
          <a:bodyPr>
            <a:normAutofit/>
          </a:bodyPr>
          <a:lstStyle/>
          <a:p>
            <a:r>
              <a:rPr lang="en-GB" spc="145" dirty="0">
                <a:cs typeface="Arial"/>
              </a:rPr>
              <a:t>WHY LARGE FORMAT?</a:t>
            </a:r>
            <a:endParaRPr lang="en-GB" dirty="0"/>
          </a:p>
        </p:txBody>
      </p:sp>
      <p:sp>
        <p:nvSpPr>
          <p:cNvPr id="11" name="Text Placeholder 15">
            <a:extLst>
              <a:ext uri="{FF2B5EF4-FFF2-40B4-BE49-F238E27FC236}">
                <a16:creationId xmlns:a16="http://schemas.microsoft.com/office/drawing/2014/main" id="{48AEC3F1-DE44-4B94-915B-3E72D091DB73}"/>
              </a:ext>
            </a:extLst>
          </p:cNvPr>
          <p:cNvSpPr>
            <a:spLocks noGrp="1"/>
          </p:cNvSpPr>
          <p:nvPr>
            <p:ph type="body" sz="quarter" idx="13"/>
          </p:nvPr>
        </p:nvSpPr>
        <p:spPr>
          <a:xfrm flipH="1">
            <a:off x="6275386" y="6308725"/>
            <a:ext cx="5513339" cy="360362"/>
          </a:xfrm>
        </p:spPr>
        <p:txBody>
          <a:bodyPr anchor="b"/>
          <a:lstStyle/>
          <a:p>
            <a:r>
              <a:rPr lang="en-GB" dirty="0"/>
              <a:t>Source: YouGov Profiles July 2021, Target Audience: Those who live in urban areas/those who recall seeing a roadside billboard in the last week, Base: National rep.</a:t>
            </a:r>
          </a:p>
        </p:txBody>
      </p:sp>
      <p:sp>
        <p:nvSpPr>
          <p:cNvPr id="9" name="object 8">
            <a:extLst>
              <a:ext uri="{FF2B5EF4-FFF2-40B4-BE49-F238E27FC236}">
                <a16:creationId xmlns:a16="http://schemas.microsoft.com/office/drawing/2014/main" id="{D95B82B0-59B0-42D5-886D-2C0249675E71}"/>
              </a:ext>
            </a:extLst>
          </p:cNvPr>
          <p:cNvSpPr txBox="1"/>
          <p:nvPr/>
        </p:nvSpPr>
        <p:spPr>
          <a:xfrm>
            <a:off x="9054847" y="4058581"/>
            <a:ext cx="2533365" cy="175817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100" normalizeH="0" baseline="0" noProof="0" dirty="0">
                <a:ln>
                  <a:noFill/>
                </a:ln>
                <a:solidFill>
                  <a:srgbClr val="169BB2"/>
                </a:solidFill>
                <a:effectLst/>
                <a:uLnTx/>
                <a:uFillTx/>
                <a:latin typeface="Arial"/>
                <a:ea typeface="+mn-ea"/>
                <a:cs typeface="Arial"/>
              </a:rPr>
              <a:t>+65%</a:t>
            </a:r>
            <a:endParaRPr kumimoji="0" sz="6000" b="0" i="0" u="none" strike="noStrike" kern="1200" cap="none" spc="100" normalizeH="0" baseline="0" noProof="0" dirty="0">
              <a:ln>
                <a:noFill/>
              </a:ln>
              <a:solidFill>
                <a:srgbClr val="169BB2"/>
              </a:solidFill>
              <a:effectLst/>
              <a:uLnTx/>
              <a:uFillTx/>
              <a:latin typeface="Arial"/>
              <a:ea typeface="+mn-ea"/>
              <a:cs typeface="Arial"/>
            </a:endParaRPr>
          </a:p>
          <a:p>
            <a:pPr marL="12700" marR="5080"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a:ea typeface="+mn-ea"/>
                <a:cs typeface="Arial"/>
              </a:rPr>
              <a:t>MORE LIKELY TO HAVE PREVIOUSLY RESEARCHED A PRODUCT ON MOBILE AFTER SEEING AN OOH AD</a:t>
            </a:r>
            <a:endParaRPr kumimoji="0" sz="1200" b="0" i="0" u="none" strike="noStrike" kern="1200" cap="none" spc="100" normalizeH="0" baseline="0" noProof="0" dirty="0">
              <a:ln>
                <a:noFill/>
              </a:ln>
              <a:solidFill>
                <a:srgbClr val="262626"/>
              </a:solidFill>
              <a:effectLst/>
              <a:uLnTx/>
              <a:uFillTx/>
              <a:latin typeface="Arial"/>
              <a:ea typeface="+mn-ea"/>
              <a:cs typeface="Arial"/>
            </a:endParaRPr>
          </a:p>
        </p:txBody>
      </p:sp>
      <p:sp>
        <p:nvSpPr>
          <p:cNvPr id="15" name="object 8">
            <a:extLst>
              <a:ext uri="{FF2B5EF4-FFF2-40B4-BE49-F238E27FC236}">
                <a16:creationId xmlns:a16="http://schemas.microsoft.com/office/drawing/2014/main" id="{A27A42CE-7487-A344-8306-7994026F5259}"/>
              </a:ext>
            </a:extLst>
          </p:cNvPr>
          <p:cNvSpPr txBox="1"/>
          <p:nvPr/>
        </p:nvSpPr>
        <p:spPr>
          <a:xfrm>
            <a:off x="6302549" y="1808437"/>
            <a:ext cx="2752299" cy="1424749"/>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100" normalizeH="0" baseline="0" noProof="0" dirty="0">
                <a:ln>
                  <a:noFill/>
                </a:ln>
                <a:solidFill>
                  <a:srgbClr val="169BB2"/>
                </a:solidFill>
                <a:effectLst/>
                <a:uLnTx/>
                <a:uFillTx/>
                <a:latin typeface="Arial" panose="020B0604020202020204"/>
                <a:ea typeface="+mn-ea"/>
                <a:cs typeface="Arial"/>
              </a:rPr>
              <a:t>2 in 5</a:t>
            </a:r>
            <a:endParaRPr kumimoji="0" lang="en-GB" sz="6000" b="0" i="0" u="none" strike="noStrike" kern="1200" cap="none" spc="100" normalizeH="0" baseline="0" noProof="0" dirty="0">
              <a:ln>
                <a:noFill/>
              </a:ln>
              <a:solidFill>
                <a:srgbClr val="169BB2"/>
              </a:solidFill>
              <a:effectLst/>
              <a:uLnTx/>
              <a:uFillTx/>
              <a:latin typeface="Arial" panose="020B0604020202020204"/>
              <a:ea typeface="+mn-ea"/>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SEE ROADSIDE BILLBOARDS AT LEAST ONCE A WEEK</a:t>
            </a:r>
          </a:p>
        </p:txBody>
      </p:sp>
      <p:sp>
        <p:nvSpPr>
          <p:cNvPr id="13" name="object 8">
            <a:extLst>
              <a:ext uri="{FF2B5EF4-FFF2-40B4-BE49-F238E27FC236}">
                <a16:creationId xmlns:a16="http://schemas.microsoft.com/office/drawing/2014/main" id="{C51C6069-9202-4188-BC06-AC6097F24DC5}"/>
              </a:ext>
            </a:extLst>
          </p:cNvPr>
          <p:cNvSpPr txBox="1"/>
          <p:nvPr/>
        </p:nvSpPr>
        <p:spPr>
          <a:xfrm>
            <a:off x="6275385" y="1623602"/>
            <a:ext cx="3220953" cy="180819"/>
          </a:xfrm>
          <a:prstGeom prst="rect">
            <a:avLst/>
          </a:prstGeom>
        </p:spPr>
        <p:txBody>
          <a:bodyPr vert="horz" wrap="square" lIns="0" tIns="13970" rIns="0" bIns="0" rtlCol="0">
            <a:spAutoFit/>
          </a:bodyPr>
          <a:lstStyle/>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THOSE WHO LIVE IN URBAN AREAS:</a:t>
            </a:r>
          </a:p>
        </p:txBody>
      </p:sp>
      <p:sp>
        <p:nvSpPr>
          <p:cNvPr id="14" name="object 8">
            <a:extLst>
              <a:ext uri="{FF2B5EF4-FFF2-40B4-BE49-F238E27FC236}">
                <a16:creationId xmlns:a16="http://schemas.microsoft.com/office/drawing/2014/main" id="{9ADB1CDC-5539-4481-8DEB-9D13C02564C1}"/>
              </a:ext>
            </a:extLst>
          </p:cNvPr>
          <p:cNvSpPr txBox="1"/>
          <p:nvPr/>
        </p:nvSpPr>
        <p:spPr>
          <a:xfrm>
            <a:off x="6302549" y="3746302"/>
            <a:ext cx="5064534" cy="347531"/>
          </a:xfrm>
          <a:prstGeom prst="rect">
            <a:avLst/>
          </a:prstGeom>
        </p:spPr>
        <p:txBody>
          <a:bodyPr vert="horz" wrap="square" lIns="0" tIns="13970" rIns="0" bIns="0" rtlCol="0">
            <a:spAutoFit/>
          </a:bodyPr>
          <a:lstStyle/>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THOSE WHO RECALL SEEING A ROADSIDE BILLBOARD IN THE LAST WEEK:</a:t>
            </a:r>
          </a:p>
        </p:txBody>
      </p:sp>
      <p:cxnSp>
        <p:nvCxnSpPr>
          <p:cNvPr id="16" name="Straight Connector 15">
            <a:extLst>
              <a:ext uri="{FF2B5EF4-FFF2-40B4-BE49-F238E27FC236}">
                <a16:creationId xmlns:a16="http://schemas.microsoft.com/office/drawing/2014/main" id="{5D5A915C-0C9A-492E-8370-78E08BBF2DFC}"/>
              </a:ext>
            </a:extLst>
          </p:cNvPr>
          <p:cNvCxnSpPr>
            <a:cxnSpLocks/>
          </p:cNvCxnSpPr>
          <p:nvPr/>
        </p:nvCxnSpPr>
        <p:spPr>
          <a:xfrm flipV="1">
            <a:off x="6302549" y="3672746"/>
            <a:ext cx="5285663" cy="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Placeholder 5" descr="A picture containing text, road, building, outdoor&#10;&#10;Description automatically generated">
            <a:extLst>
              <a:ext uri="{FF2B5EF4-FFF2-40B4-BE49-F238E27FC236}">
                <a16:creationId xmlns:a16="http://schemas.microsoft.com/office/drawing/2014/main" id="{63EEF37F-B5FB-4BA8-A94F-8EE32086567C}"/>
              </a:ext>
            </a:extLst>
          </p:cNvPr>
          <p:cNvPicPr>
            <a:picLocks noGrp="1" noChangeAspect="1"/>
          </p:cNvPicPr>
          <p:nvPr>
            <p:ph type="pic" sz="quarter" idx="14"/>
          </p:nvPr>
        </p:nvPicPr>
        <p:blipFill>
          <a:blip r:embed="rId3"/>
          <a:srcRect l="20368" r="20368"/>
          <a:stretch>
            <a:fillRect/>
          </a:stretch>
        </p:blipFill>
        <p:spPr/>
      </p:pic>
    </p:spTree>
    <p:extLst>
      <p:ext uri="{BB962C8B-B14F-4D97-AF65-F5344CB8AC3E}">
        <p14:creationId xmlns:p14="http://schemas.microsoft.com/office/powerpoint/2010/main" val="1837487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9054848" y="1808437"/>
            <a:ext cx="2882686" cy="175817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pt-PT" sz="6000" b="1" i="0" u="none" strike="noStrike" kern="1200" cap="none" spc="100" normalizeH="0" baseline="0" noProof="0" dirty="0">
                <a:ln>
                  <a:noFill/>
                </a:ln>
                <a:solidFill>
                  <a:srgbClr val="2CA58D"/>
                </a:solidFill>
                <a:effectLst/>
                <a:uLnTx/>
                <a:uFillTx/>
                <a:latin typeface="Arial"/>
                <a:ea typeface="+mn-ea"/>
                <a:cs typeface="Arial"/>
              </a:rPr>
              <a:t>+145%</a:t>
            </a: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MORE LIKELY TO HAVE PREVIOUSLY SHARED CONTENT ABOUT A BRAND ONLINE AFTER SEEING AN OOH AD</a:t>
            </a:r>
          </a:p>
        </p:txBody>
      </p:sp>
      <p:sp>
        <p:nvSpPr>
          <p:cNvPr id="8" name="object 8"/>
          <p:cNvSpPr txBox="1"/>
          <p:nvPr/>
        </p:nvSpPr>
        <p:spPr>
          <a:xfrm>
            <a:off x="6275386" y="4058581"/>
            <a:ext cx="2752299" cy="1424749"/>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100" normalizeH="0" baseline="0" noProof="0" dirty="0">
                <a:ln>
                  <a:noFill/>
                </a:ln>
                <a:solidFill>
                  <a:srgbClr val="2CA58D"/>
                </a:solidFill>
                <a:effectLst/>
                <a:uLnTx/>
                <a:uFillTx/>
                <a:latin typeface="Arial" panose="020B0604020202020204"/>
                <a:ea typeface="+mn-ea"/>
                <a:cs typeface="Arial"/>
              </a:rPr>
              <a:t>30%</a:t>
            </a:r>
            <a:endParaRPr kumimoji="0" lang="en-GB" sz="6000" b="0" i="0" u="none" strike="noStrike" kern="1200" cap="none" spc="100" normalizeH="0" baseline="0" noProof="0" dirty="0">
              <a:ln>
                <a:noFill/>
              </a:ln>
              <a:solidFill>
                <a:srgbClr val="2CA58D"/>
              </a:solidFill>
              <a:effectLst/>
              <a:uLnTx/>
              <a:uFillTx/>
              <a:latin typeface="Arial" panose="020B0604020202020204"/>
              <a:ea typeface="+mn-ea"/>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SPENT OVER £300 ON GIFTS LAST CHRISTMAS</a:t>
            </a:r>
          </a:p>
        </p:txBody>
      </p:sp>
      <p:sp>
        <p:nvSpPr>
          <p:cNvPr id="10" name="Title 9">
            <a:extLst>
              <a:ext uri="{FF2B5EF4-FFF2-40B4-BE49-F238E27FC236}">
                <a16:creationId xmlns:a16="http://schemas.microsoft.com/office/drawing/2014/main" id="{7962E041-F431-4E94-B3E6-4C3E43C7631F}"/>
              </a:ext>
            </a:extLst>
          </p:cNvPr>
          <p:cNvSpPr>
            <a:spLocks noGrp="1"/>
          </p:cNvSpPr>
          <p:nvPr>
            <p:ph type="title"/>
          </p:nvPr>
        </p:nvSpPr>
        <p:spPr/>
        <p:txBody>
          <a:bodyPr>
            <a:normAutofit/>
          </a:bodyPr>
          <a:lstStyle/>
          <a:p>
            <a:r>
              <a:rPr lang="en-GB" spc="145" dirty="0">
                <a:cs typeface="Arial"/>
              </a:rPr>
              <a:t>WHY RAIL?</a:t>
            </a:r>
            <a:endParaRPr lang="en-GB" dirty="0"/>
          </a:p>
        </p:txBody>
      </p:sp>
      <p:sp>
        <p:nvSpPr>
          <p:cNvPr id="11" name="Text Placeholder 15">
            <a:extLst>
              <a:ext uri="{FF2B5EF4-FFF2-40B4-BE49-F238E27FC236}">
                <a16:creationId xmlns:a16="http://schemas.microsoft.com/office/drawing/2014/main" id="{48AEC3F1-DE44-4B94-915B-3E72D091DB73}"/>
              </a:ext>
            </a:extLst>
          </p:cNvPr>
          <p:cNvSpPr>
            <a:spLocks noGrp="1"/>
          </p:cNvSpPr>
          <p:nvPr>
            <p:ph type="body" sz="quarter" idx="13"/>
          </p:nvPr>
        </p:nvSpPr>
        <p:spPr>
          <a:xfrm flipH="1">
            <a:off x="6275386" y="6308725"/>
            <a:ext cx="5513339" cy="360362"/>
          </a:xfrm>
        </p:spPr>
        <p:txBody>
          <a:bodyPr anchor="b"/>
          <a:lstStyle/>
          <a:p>
            <a:r>
              <a:rPr lang="en-GB" dirty="0"/>
              <a:t>Source: YouGov Profiles July 2021, Target Audience: Those who commute to work via rail/those who have travelled by train in the last 12 months</a:t>
            </a:r>
          </a:p>
        </p:txBody>
      </p:sp>
      <p:sp>
        <p:nvSpPr>
          <p:cNvPr id="9" name="object 8">
            <a:extLst>
              <a:ext uri="{FF2B5EF4-FFF2-40B4-BE49-F238E27FC236}">
                <a16:creationId xmlns:a16="http://schemas.microsoft.com/office/drawing/2014/main" id="{D95B82B0-59B0-42D5-886D-2C0249675E71}"/>
              </a:ext>
            </a:extLst>
          </p:cNvPr>
          <p:cNvSpPr txBox="1"/>
          <p:nvPr/>
        </p:nvSpPr>
        <p:spPr>
          <a:xfrm>
            <a:off x="9054847" y="4058581"/>
            <a:ext cx="2533365" cy="1924886"/>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pt-PT" sz="6000" b="1" i="0" u="none" strike="noStrike" kern="1200" cap="none" spc="100" normalizeH="0" baseline="0" noProof="0" dirty="0">
                <a:ln>
                  <a:noFill/>
                </a:ln>
                <a:solidFill>
                  <a:srgbClr val="2CA58D"/>
                </a:solidFill>
                <a:effectLst/>
                <a:uLnTx/>
                <a:uFillTx/>
                <a:latin typeface="Arial"/>
                <a:ea typeface="+mn-ea"/>
                <a:cs typeface="Arial"/>
              </a:rPr>
              <a:t>+35%</a:t>
            </a:r>
            <a:endParaRPr kumimoji="0" sz="6000" b="0" i="0" u="none" strike="noStrike" kern="1200" cap="none" spc="100" normalizeH="0" baseline="0" noProof="0" dirty="0">
              <a:ln>
                <a:noFill/>
              </a:ln>
              <a:solidFill>
                <a:srgbClr val="2CA58D"/>
              </a:solidFill>
              <a:effectLst/>
              <a:uLnTx/>
              <a:uFillTx/>
              <a:latin typeface="Arial"/>
              <a:ea typeface="+mn-ea"/>
              <a:cs typeface="Arial"/>
            </a:endParaRPr>
          </a:p>
          <a:p>
            <a:pPr marL="12700" marR="5080"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a:ea typeface="+mn-ea"/>
                <a:cs typeface="Arial"/>
              </a:rPr>
              <a:t>MORE LIKELY TO HAVE PURCHASED CHRISTMAS GIFTS DURING BLACK FRIDAY/CYBER MONDAY LAST YEAR</a:t>
            </a:r>
            <a:endParaRPr kumimoji="0" sz="1200" b="0" i="0" u="none" strike="noStrike" kern="1200" cap="none" spc="100" normalizeH="0" baseline="0" noProof="0" dirty="0">
              <a:ln>
                <a:noFill/>
              </a:ln>
              <a:solidFill>
                <a:srgbClr val="262626"/>
              </a:solidFill>
              <a:effectLst/>
              <a:uLnTx/>
              <a:uFillTx/>
              <a:latin typeface="Arial"/>
              <a:ea typeface="+mn-ea"/>
              <a:cs typeface="Arial"/>
            </a:endParaRPr>
          </a:p>
        </p:txBody>
      </p:sp>
      <p:sp>
        <p:nvSpPr>
          <p:cNvPr id="15" name="object 8">
            <a:extLst>
              <a:ext uri="{FF2B5EF4-FFF2-40B4-BE49-F238E27FC236}">
                <a16:creationId xmlns:a16="http://schemas.microsoft.com/office/drawing/2014/main" id="{A27A42CE-7487-A344-8306-7994026F5259}"/>
              </a:ext>
            </a:extLst>
          </p:cNvPr>
          <p:cNvSpPr txBox="1"/>
          <p:nvPr/>
        </p:nvSpPr>
        <p:spPr>
          <a:xfrm>
            <a:off x="6302550" y="1808437"/>
            <a:ext cx="2752298" cy="1591461"/>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100" normalizeH="0" baseline="0" noProof="0" dirty="0">
                <a:ln>
                  <a:noFill/>
                </a:ln>
                <a:solidFill>
                  <a:srgbClr val="2CA58D"/>
                </a:solidFill>
                <a:effectLst/>
                <a:uLnTx/>
                <a:uFillTx/>
                <a:latin typeface="Arial" panose="020B0604020202020204"/>
                <a:ea typeface="+mn-ea"/>
                <a:cs typeface="Arial"/>
              </a:rPr>
              <a:t>+32%</a:t>
            </a:r>
            <a:endParaRPr kumimoji="0" lang="en-GB" sz="6000" b="0" i="0" u="none" strike="noStrike" kern="1200" cap="none" spc="100" normalizeH="0" baseline="0" noProof="0" dirty="0">
              <a:ln>
                <a:noFill/>
              </a:ln>
              <a:solidFill>
                <a:srgbClr val="2CA58D"/>
              </a:solidFill>
              <a:effectLst/>
              <a:uLnTx/>
              <a:uFillTx/>
              <a:latin typeface="Arial" panose="020B0604020202020204"/>
              <a:ea typeface="+mn-ea"/>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MORE LIKELY TO TYPICALLY GIFT TICKETS FOR EVENTS OR EXPERIENCE DAYS</a:t>
            </a:r>
          </a:p>
        </p:txBody>
      </p:sp>
      <p:sp>
        <p:nvSpPr>
          <p:cNvPr id="13" name="object 8">
            <a:extLst>
              <a:ext uri="{FF2B5EF4-FFF2-40B4-BE49-F238E27FC236}">
                <a16:creationId xmlns:a16="http://schemas.microsoft.com/office/drawing/2014/main" id="{EAB18781-0666-4FDA-8010-93711726A25B}"/>
              </a:ext>
            </a:extLst>
          </p:cNvPr>
          <p:cNvSpPr txBox="1"/>
          <p:nvPr/>
        </p:nvSpPr>
        <p:spPr>
          <a:xfrm>
            <a:off x="6275385" y="1623602"/>
            <a:ext cx="4168909" cy="180819"/>
          </a:xfrm>
          <a:prstGeom prst="rect">
            <a:avLst/>
          </a:prstGeom>
        </p:spPr>
        <p:txBody>
          <a:bodyPr vert="horz" wrap="square" lIns="0" tIns="13970" rIns="0" bIns="0" rtlCol="0">
            <a:spAutoFit/>
          </a:bodyPr>
          <a:lstStyle/>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THOSE WHO COMMUTE TO WORK BY TRAIN:</a:t>
            </a:r>
          </a:p>
        </p:txBody>
      </p:sp>
      <p:sp>
        <p:nvSpPr>
          <p:cNvPr id="14" name="object 8">
            <a:extLst>
              <a:ext uri="{FF2B5EF4-FFF2-40B4-BE49-F238E27FC236}">
                <a16:creationId xmlns:a16="http://schemas.microsoft.com/office/drawing/2014/main" id="{BC9E0055-361E-47CA-8FA4-4B178F6DD86F}"/>
              </a:ext>
            </a:extLst>
          </p:cNvPr>
          <p:cNvSpPr txBox="1"/>
          <p:nvPr/>
        </p:nvSpPr>
        <p:spPr>
          <a:xfrm>
            <a:off x="6302549" y="3877762"/>
            <a:ext cx="2752299" cy="180819"/>
          </a:xfrm>
          <a:prstGeom prst="rect">
            <a:avLst/>
          </a:prstGeom>
        </p:spPr>
        <p:txBody>
          <a:bodyPr vert="horz" wrap="square" lIns="0" tIns="13970" rIns="0" bIns="0" rtlCol="0">
            <a:spAutoFit/>
          </a:bodyPr>
          <a:lstStyle/>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RAIL USERS…</a:t>
            </a:r>
          </a:p>
        </p:txBody>
      </p:sp>
      <p:cxnSp>
        <p:nvCxnSpPr>
          <p:cNvPr id="16" name="Straight Connector 15">
            <a:extLst>
              <a:ext uri="{FF2B5EF4-FFF2-40B4-BE49-F238E27FC236}">
                <a16:creationId xmlns:a16="http://schemas.microsoft.com/office/drawing/2014/main" id="{BC82B980-5424-4CC4-951C-E558C22CDF75}"/>
              </a:ext>
            </a:extLst>
          </p:cNvPr>
          <p:cNvCxnSpPr>
            <a:cxnSpLocks/>
          </p:cNvCxnSpPr>
          <p:nvPr/>
        </p:nvCxnSpPr>
        <p:spPr>
          <a:xfrm flipV="1">
            <a:off x="6302549" y="3672746"/>
            <a:ext cx="5285663" cy="1"/>
          </a:xfrm>
          <a:prstGeom prst="line">
            <a:avLst/>
          </a:prstGeom>
          <a:ln/>
        </p:spPr>
        <p:style>
          <a:lnRef idx="1">
            <a:schemeClr val="accent3"/>
          </a:lnRef>
          <a:fillRef idx="0">
            <a:schemeClr val="accent3"/>
          </a:fillRef>
          <a:effectRef idx="0">
            <a:schemeClr val="accent3"/>
          </a:effectRef>
          <a:fontRef idx="minor">
            <a:schemeClr val="tx1"/>
          </a:fontRef>
        </p:style>
      </p:cxnSp>
      <p:pic>
        <p:nvPicPr>
          <p:cNvPr id="6" name="Picture Placeholder 5" descr="A picture containing indoor, snow, table, filled&#10;&#10;Description automatically generated">
            <a:extLst>
              <a:ext uri="{FF2B5EF4-FFF2-40B4-BE49-F238E27FC236}">
                <a16:creationId xmlns:a16="http://schemas.microsoft.com/office/drawing/2014/main" id="{35F37F63-9087-4377-A4A2-E15B0CFB513D}"/>
              </a:ext>
            </a:extLst>
          </p:cNvPr>
          <p:cNvPicPr>
            <a:picLocks noGrp="1" noChangeAspect="1"/>
          </p:cNvPicPr>
          <p:nvPr>
            <p:ph type="pic" sz="quarter" idx="14"/>
          </p:nvPr>
        </p:nvPicPr>
        <p:blipFill rotWithShape="1">
          <a:blip r:embed="rId3"/>
          <a:srcRect l="20370" r="20370"/>
          <a:stretch/>
        </p:blipFill>
        <p:spPr>
          <a:prstGeom prst="rect">
            <a:avLst/>
          </a:prstGeom>
        </p:spPr>
      </p:pic>
    </p:spTree>
    <p:extLst>
      <p:ext uri="{BB962C8B-B14F-4D97-AF65-F5344CB8AC3E}">
        <p14:creationId xmlns:p14="http://schemas.microsoft.com/office/powerpoint/2010/main" val="788011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6275386" y="4058581"/>
            <a:ext cx="2752299" cy="1424749"/>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100" normalizeH="0" baseline="0" noProof="0" dirty="0">
                <a:ln>
                  <a:noFill/>
                </a:ln>
                <a:solidFill>
                  <a:srgbClr val="FFFFFF">
                    <a:lumMod val="50000"/>
                  </a:srgbClr>
                </a:solidFill>
                <a:effectLst/>
                <a:uLnTx/>
                <a:uFillTx/>
                <a:latin typeface="Arial" panose="020B0604020202020204"/>
                <a:ea typeface="+mn-ea"/>
                <a:cs typeface="Arial"/>
              </a:rPr>
              <a:t>+107%</a:t>
            </a:r>
            <a:endParaRPr kumimoji="0" lang="en-GB" sz="6000" b="0" i="0" u="none" strike="noStrike" kern="1200" cap="none" spc="100" normalizeH="0" baseline="0" noProof="0" dirty="0">
              <a:ln>
                <a:noFill/>
              </a:ln>
              <a:solidFill>
                <a:srgbClr val="FFFFFF">
                  <a:lumMod val="50000"/>
                </a:srgbClr>
              </a:solidFill>
              <a:effectLst/>
              <a:uLnTx/>
              <a:uFillTx/>
              <a:latin typeface="Arial" panose="020B0604020202020204"/>
              <a:ea typeface="+mn-ea"/>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MORE LIKELY TO TYPICALLY SPEND OVER £100 ON A GIFT</a:t>
            </a:r>
          </a:p>
        </p:txBody>
      </p:sp>
      <p:sp>
        <p:nvSpPr>
          <p:cNvPr id="10" name="Title 9">
            <a:extLst>
              <a:ext uri="{FF2B5EF4-FFF2-40B4-BE49-F238E27FC236}">
                <a16:creationId xmlns:a16="http://schemas.microsoft.com/office/drawing/2014/main" id="{7962E041-F431-4E94-B3E6-4C3E43C7631F}"/>
              </a:ext>
            </a:extLst>
          </p:cNvPr>
          <p:cNvSpPr>
            <a:spLocks noGrp="1"/>
          </p:cNvSpPr>
          <p:nvPr>
            <p:ph type="title"/>
          </p:nvPr>
        </p:nvSpPr>
        <p:spPr/>
        <p:txBody>
          <a:bodyPr>
            <a:normAutofit/>
          </a:bodyPr>
          <a:lstStyle/>
          <a:p>
            <a:r>
              <a:rPr lang="en-GB" spc="145" dirty="0">
                <a:cs typeface="Arial"/>
              </a:rPr>
              <a:t>WHY SUPERMARKETS?</a:t>
            </a:r>
            <a:endParaRPr lang="en-GB" dirty="0"/>
          </a:p>
        </p:txBody>
      </p:sp>
      <p:sp>
        <p:nvSpPr>
          <p:cNvPr id="11" name="Text Placeholder 15">
            <a:extLst>
              <a:ext uri="{FF2B5EF4-FFF2-40B4-BE49-F238E27FC236}">
                <a16:creationId xmlns:a16="http://schemas.microsoft.com/office/drawing/2014/main" id="{48AEC3F1-DE44-4B94-915B-3E72D091DB73}"/>
              </a:ext>
            </a:extLst>
          </p:cNvPr>
          <p:cNvSpPr>
            <a:spLocks noGrp="1"/>
          </p:cNvSpPr>
          <p:nvPr>
            <p:ph type="body" sz="quarter" idx="13"/>
          </p:nvPr>
        </p:nvSpPr>
        <p:spPr>
          <a:xfrm flipH="1">
            <a:off x="6275386" y="6308725"/>
            <a:ext cx="5513339" cy="360362"/>
          </a:xfrm>
        </p:spPr>
        <p:txBody>
          <a:bodyPr anchor="b"/>
          <a:lstStyle/>
          <a:p>
            <a:r>
              <a:rPr lang="en-GB" dirty="0"/>
              <a:t>Source: YouGov Profiles July 2021, Target Audience: Those responsible for their households’ food shopping/Those whose main supermarket is either Tesco or Waitrose, Base: National rep.</a:t>
            </a:r>
          </a:p>
        </p:txBody>
      </p:sp>
      <p:sp>
        <p:nvSpPr>
          <p:cNvPr id="9" name="object 8">
            <a:extLst>
              <a:ext uri="{FF2B5EF4-FFF2-40B4-BE49-F238E27FC236}">
                <a16:creationId xmlns:a16="http://schemas.microsoft.com/office/drawing/2014/main" id="{D95B82B0-59B0-42D5-886D-2C0249675E71}"/>
              </a:ext>
            </a:extLst>
          </p:cNvPr>
          <p:cNvSpPr txBox="1"/>
          <p:nvPr/>
        </p:nvSpPr>
        <p:spPr>
          <a:xfrm>
            <a:off x="9027685" y="1804421"/>
            <a:ext cx="2533365" cy="1591461"/>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pt-PT" sz="6000" b="1" i="0" u="none" strike="noStrike" kern="1200" cap="none" spc="100" normalizeH="0" baseline="0" noProof="0" dirty="0">
                <a:ln>
                  <a:noFill/>
                </a:ln>
                <a:solidFill>
                  <a:srgbClr val="FFFFFF">
                    <a:lumMod val="50000"/>
                  </a:srgbClr>
                </a:solidFill>
                <a:effectLst/>
                <a:uLnTx/>
                <a:uFillTx/>
                <a:latin typeface="Arial"/>
                <a:ea typeface="+mn-ea"/>
                <a:cs typeface="Arial"/>
              </a:rPr>
              <a:t>+18%</a:t>
            </a:r>
            <a:endParaRPr kumimoji="0" sz="6000" b="0" i="0" u="none" strike="noStrike" kern="1200" cap="none" spc="100" normalizeH="0" baseline="0" noProof="0" dirty="0">
              <a:ln>
                <a:noFill/>
              </a:ln>
              <a:solidFill>
                <a:srgbClr val="FFFFFF">
                  <a:lumMod val="50000"/>
                </a:srgbClr>
              </a:solidFill>
              <a:effectLst/>
              <a:uLnTx/>
              <a:uFillTx/>
              <a:latin typeface="Arial"/>
              <a:ea typeface="+mn-ea"/>
              <a:cs typeface="Arial"/>
            </a:endParaRPr>
          </a:p>
          <a:p>
            <a:pPr marL="12700" marR="5080"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a:ea typeface="+mn-ea"/>
                <a:cs typeface="Arial"/>
              </a:rPr>
              <a:t>MORE LIKELY TO SPEND OVER £100 ON A WEEKLY FOOD SHOP</a:t>
            </a:r>
            <a:endParaRPr kumimoji="0" sz="1200" b="0" i="0" u="none" strike="noStrike" kern="1200" cap="none" spc="100" normalizeH="0" baseline="0" noProof="0" dirty="0">
              <a:ln>
                <a:noFill/>
              </a:ln>
              <a:solidFill>
                <a:srgbClr val="262626"/>
              </a:solidFill>
              <a:effectLst/>
              <a:uLnTx/>
              <a:uFillTx/>
              <a:latin typeface="Arial"/>
              <a:ea typeface="+mn-ea"/>
              <a:cs typeface="Arial"/>
            </a:endParaRPr>
          </a:p>
        </p:txBody>
      </p:sp>
      <p:sp>
        <p:nvSpPr>
          <p:cNvPr id="15" name="object 8">
            <a:extLst>
              <a:ext uri="{FF2B5EF4-FFF2-40B4-BE49-F238E27FC236}">
                <a16:creationId xmlns:a16="http://schemas.microsoft.com/office/drawing/2014/main" id="{A27A42CE-7487-A344-8306-7994026F5259}"/>
              </a:ext>
            </a:extLst>
          </p:cNvPr>
          <p:cNvSpPr txBox="1"/>
          <p:nvPr/>
        </p:nvSpPr>
        <p:spPr>
          <a:xfrm>
            <a:off x="6302549" y="1808437"/>
            <a:ext cx="2752299" cy="175817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100" normalizeH="0" baseline="0" noProof="0" dirty="0">
                <a:ln>
                  <a:noFill/>
                </a:ln>
                <a:solidFill>
                  <a:srgbClr val="FFFFFF">
                    <a:lumMod val="50000"/>
                  </a:srgbClr>
                </a:solidFill>
                <a:effectLst/>
                <a:uLnTx/>
                <a:uFillTx/>
                <a:latin typeface="Arial" panose="020B0604020202020204"/>
                <a:ea typeface="+mn-ea"/>
                <a:cs typeface="Arial"/>
              </a:rPr>
              <a:t>51%</a:t>
            </a:r>
            <a:endParaRPr kumimoji="0" lang="en-GB" sz="6000" b="0" i="0" u="none" strike="noStrike" kern="1200" cap="none" spc="100" normalizeH="0" baseline="0" noProof="0" dirty="0">
              <a:ln>
                <a:noFill/>
              </a:ln>
              <a:solidFill>
                <a:srgbClr val="FFFFFF">
                  <a:lumMod val="50000"/>
                </a:srgbClr>
              </a:solidFill>
              <a:effectLst/>
              <a:uLnTx/>
              <a:uFillTx/>
              <a:latin typeface="Arial" panose="020B0604020202020204"/>
              <a:ea typeface="+mn-ea"/>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REMEMBER SEEING DIGITAL ADVERTS OUTSIDE OF SUPERMARKETS AT LEAST ONCE A MONTH</a:t>
            </a:r>
          </a:p>
        </p:txBody>
      </p:sp>
      <p:sp>
        <p:nvSpPr>
          <p:cNvPr id="13" name="object 8">
            <a:extLst>
              <a:ext uri="{FF2B5EF4-FFF2-40B4-BE49-F238E27FC236}">
                <a16:creationId xmlns:a16="http://schemas.microsoft.com/office/drawing/2014/main" id="{3E77016F-1E44-4C60-ABC8-C197CD7D7B2D}"/>
              </a:ext>
            </a:extLst>
          </p:cNvPr>
          <p:cNvSpPr txBox="1"/>
          <p:nvPr/>
        </p:nvSpPr>
        <p:spPr>
          <a:xfrm>
            <a:off x="6275385" y="1623602"/>
            <a:ext cx="5041364" cy="180819"/>
          </a:xfrm>
          <a:prstGeom prst="rect">
            <a:avLst/>
          </a:prstGeom>
        </p:spPr>
        <p:txBody>
          <a:bodyPr vert="horz" wrap="square" lIns="0" tIns="13970" rIns="0" bIns="0" rtlCol="0">
            <a:spAutoFit/>
          </a:bodyPr>
          <a:lstStyle/>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THOSE WHO MAINLY SHOP AT TESCO OR WAITROSE:</a:t>
            </a:r>
          </a:p>
        </p:txBody>
      </p:sp>
      <p:sp>
        <p:nvSpPr>
          <p:cNvPr id="14" name="object 8">
            <a:extLst>
              <a:ext uri="{FF2B5EF4-FFF2-40B4-BE49-F238E27FC236}">
                <a16:creationId xmlns:a16="http://schemas.microsoft.com/office/drawing/2014/main" id="{B9E21D65-83D6-4D72-B6CB-7BD6518379A8}"/>
              </a:ext>
            </a:extLst>
          </p:cNvPr>
          <p:cNvSpPr txBox="1"/>
          <p:nvPr/>
        </p:nvSpPr>
        <p:spPr>
          <a:xfrm>
            <a:off x="6302549" y="3772542"/>
            <a:ext cx="4695418" cy="347531"/>
          </a:xfrm>
          <a:prstGeom prst="rect">
            <a:avLst/>
          </a:prstGeom>
        </p:spPr>
        <p:txBody>
          <a:bodyPr vert="horz" wrap="square" lIns="0" tIns="13970" rIns="0" bIns="0" rtlCol="0">
            <a:spAutoFit/>
          </a:bodyPr>
          <a:lstStyle/>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THOSE WHO SEE ADS OUTSIDE SUPERMARKETS AT LEAST ONCE A WEEK…</a:t>
            </a:r>
          </a:p>
        </p:txBody>
      </p:sp>
      <p:cxnSp>
        <p:nvCxnSpPr>
          <p:cNvPr id="16" name="Straight Connector 15">
            <a:extLst>
              <a:ext uri="{FF2B5EF4-FFF2-40B4-BE49-F238E27FC236}">
                <a16:creationId xmlns:a16="http://schemas.microsoft.com/office/drawing/2014/main" id="{88CCA6D3-6CBE-4E62-9203-9CD07FCC9462}"/>
              </a:ext>
            </a:extLst>
          </p:cNvPr>
          <p:cNvCxnSpPr>
            <a:cxnSpLocks/>
          </p:cNvCxnSpPr>
          <p:nvPr/>
        </p:nvCxnSpPr>
        <p:spPr>
          <a:xfrm flipV="1">
            <a:off x="6302549" y="3672746"/>
            <a:ext cx="5285663" cy="1"/>
          </a:xfrm>
          <a:prstGeom prst="line">
            <a:avLst/>
          </a:prstGeom>
          <a:ln>
            <a:solidFill>
              <a:schemeClr val="bg1">
                <a:lumMod val="50000"/>
              </a:schemeClr>
            </a:solidFill>
          </a:ln>
        </p:spPr>
        <p:style>
          <a:lnRef idx="1">
            <a:schemeClr val="dk1"/>
          </a:lnRef>
          <a:fillRef idx="0">
            <a:schemeClr val="dk1"/>
          </a:fillRef>
          <a:effectRef idx="0">
            <a:schemeClr val="dk1"/>
          </a:effectRef>
          <a:fontRef idx="minor">
            <a:schemeClr val="tx1"/>
          </a:fontRef>
        </p:style>
      </p:cxnSp>
      <p:pic>
        <p:nvPicPr>
          <p:cNvPr id="58" name="Picture Placeholder 57">
            <a:extLst>
              <a:ext uri="{FF2B5EF4-FFF2-40B4-BE49-F238E27FC236}">
                <a16:creationId xmlns:a16="http://schemas.microsoft.com/office/drawing/2014/main" id="{40F45960-21D9-4B74-8643-C884AA785C74}"/>
              </a:ext>
            </a:extLst>
          </p:cNvPr>
          <p:cNvPicPr>
            <a:picLocks noGrp="1" noChangeAspect="1"/>
          </p:cNvPicPr>
          <p:nvPr>
            <p:ph type="pic" sz="quarter" idx="14"/>
          </p:nvPr>
        </p:nvPicPr>
        <p:blipFill rotWithShape="1">
          <a:blip r:embed="rId3"/>
          <a:srcRect/>
          <a:stretch/>
        </p:blipFill>
        <p:spPr>
          <a:prstGeom prst="rect">
            <a:avLst/>
          </a:prstGeom>
        </p:spPr>
      </p:pic>
      <p:sp>
        <p:nvSpPr>
          <p:cNvPr id="12" name="object 7">
            <a:extLst>
              <a:ext uri="{FF2B5EF4-FFF2-40B4-BE49-F238E27FC236}">
                <a16:creationId xmlns:a16="http://schemas.microsoft.com/office/drawing/2014/main" id="{884609E9-00E2-4AAF-B954-B2380AEAD98E}"/>
              </a:ext>
            </a:extLst>
          </p:cNvPr>
          <p:cNvSpPr txBox="1"/>
          <p:nvPr/>
        </p:nvSpPr>
        <p:spPr>
          <a:xfrm>
            <a:off x="9027685" y="4083748"/>
            <a:ext cx="2924631" cy="175817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pt-PT" sz="6000" b="1" i="0" u="none" strike="noStrike" kern="1200" cap="none" spc="100" normalizeH="0" baseline="0" noProof="0" dirty="0">
                <a:ln>
                  <a:noFill/>
                </a:ln>
                <a:solidFill>
                  <a:srgbClr val="FFFFFF">
                    <a:lumMod val="50000"/>
                  </a:srgbClr>
                </a:solidFill>
                <a:effectLst/>
                <a:uLnTx/>
                <a:uFillTx/>
                <a:latin typeface="Arial"/>
                <a:ea typeface="+mn-ea"/>
                <a:cs typeface="Arial"/>
              </a:rPr>
              <a:t>+22%</a:t>
            </a: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200" b="0" i="0" u="none" strike="noStrike" kern="1200" cap="none" spc="100" normalizeH="0" baseline="0" noProof="0" dirty="0">
                <a:ln>
                  <a:noFill/>
                </a:ln>
                <a:solidFill>
                  <a:srgbClr val="262626"/>
                </a:solidFill>
                <a:effectLst/>
                <a:uLnTx/>
                <a:uFillTx/>
                <a:latin typeface="Arial" panose="020B0604020202020204"/>
                <a:ea typeface="+mn-ea"/>
                <a:cs typeface="Arial"/>
              </a:rPr>
              <a:t>MORE LIKLEY TO HAVE SPENT MORE ON FOOD &amp; DRINK THIS LAST CHRISTMAS THAN THEY USUALLY DO</a:t>
            </a:r>
          </a:p>
        </p:txBody>
      </p:sp>
    </p:spTree>
    <p:extLst>
      <p:ext uri="{BB962C8B-B14F-4D97-AF65-F5344CB8AC3E}">
        <p14:creationId xmlns:p14="http://schemas.microsoft.com/office/powerpoint/2010/main" val="1757898223"/>
      </p:ext>
    </p:extLst>
  </p:cSld>
  <p:clrMapOvr>
    <a:masterClrMapping/>
  </p:clrMapOvr>
</p:sld>
</file>

<file path=ppt/theme/theme1.xml><?xml version="1.0" encoding="utf-8"?>
<a:theme xmlns:a="http://schemas.openxmlformats.org/drawingml/2006/main" name="1_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JCDecaux_Theme_2018">
  <a:themeElements>
    <a:clrScheme name="UPFRONTS_TEMPLATE">
      <a:dk1>
        <a:srgbClr val="262626"/>
      </a:dk1>
      <a:lt1>
        <a:srgbClr val="FFFFFF"/>
      </a:lt1>
      <a:dk2>
        <a:srgbClr val="00335B"/>
      </a:dk2>
      <a:lt2>
        <a:srgbClr val="F6F3F1"/>
      </a:lt2>
      <a:accent1>
        <a:srgbClr val="00335B"/>
      </a:accent1>
      <a:accent2>
        <a:srgbClr val="169BB2"/>
      </a:accent2>
      <a:accent3>
        <a:srgbClr val="2CA58D"/>
      </a:accent3>
      <a:accent4>
        <a:srgbClr val="DB2B38"/>
      </a:accent4>
      <a:accent5>
        <a:srgbClr val="F3A712"/>
      </a:accent5>
      <a:accent6>
        <a:srgbClr val="00335B"/>
      </a:accent6>
      <a:hlink>
        <a:srgbClr val="04345A"/>
      </a:hlink>
      <a:folHlink>
        <a:srgbClr val="169B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FDDBC98901D9F4C9DB6E6EC40CC2C1B" ma:contentTypeVersion="8" ma:contentTypeDescription="Create a new document." ma:contentTypeScope="" ma:versionID="eca451771521e380ea4aa785ff95bbe4">
  <xsd:schema xmlns:xsd="http://www.w3.org/2001/XMLSchema" xmlns:xs="http://www.w3.org/2001/XMLSchema" xmlns:p="http://schemas.microsoft.com/office/2006/metadata/properties" xmlns:ns2="346e40b5-83c8-4ce0-a044-4b2b877df6fa" xmlns:ns3="7aa58a9a-7717-4ad1-8e04-2edb3dcb4bd8" targetNamespace="http://schemas.microsoft.com/office/2006/metadata/properties" ma:root="true" ma:fieldsID="e2fea8a163be7e694cda2dd4383872b8" ns2:_="" ns3:_="">
    <xsd:import namespace="346e40b5-83c8-4ce0-a044-4b2b877df6fa"/>
    <xsd:import namespace="7aa58a9a-7717-4ad1-8e04-2edb3dcb4bd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6e40b5-83c8-4ce0-a044-4b2b877df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aa58a9a-7717-4ad1-8e04-2edb3dcb4bd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D5C65D-54BD-4EF3-98E9-0EA36518509A}">
  <ds:schemaRefs>
    <ds:schemaRef ds:uri="http://schemas.microsoft.com/sharepoint/v3/contenttype/forms"/>
  </ds:schemaRefs>
</ds:datastoreItem>
</file>

<file path=customXml/itemProps2.xml><?xml version="1.0" encoding="utf-8"?>
<ds:datastoreItem xmlns:ds="http://schemas.openxmlformats.org/officeDocument/2006/customXml" ds:itemID="{E5F438AB-5378-489C-ACDC-DEB3E65EE383}">
  <ds:schemaRefs>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http://purl.org/dc/elements/1.1/"/>
    <ds:schemaRef ds:uri="http://purl.org/dc/terms/"/>
    <ds:schemaRef ds:uri="http://purl.org/dc/dcmitype/"/>
    <ds:schemaRef ds:uri="346e40b5-83c8-4ce0-a044-4b2b877df6fa"/>
    <ds:schemaRef ds:uri="http://www.w3.org/XML/1998/namespace"/>
  </ds:schemaRefs>
</ds:datastoreItem>
</file>

<file path=customXml/itemProps3.xml><?xml version="1.0" encoding="utf-8"?>
<ds:datastoreItem xmlns:ds="http://schemas.openxmlformats.org/officeDocument/2006/customXml" ds:itemID="{2B28FD76-CF74-4576-B756-A712F349D9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6e40b5-83c8-4ce0-a044-4b2b877df6fa"/>
    <ds:schemaRef ds:uri="7aa58a9a-7717-4ad1-8e04-2edb3dcb4b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10273</TotalTime>
  <Words>1451</Words>
  <Application>Microsoft Office PowerPoint</Application>
  <PresentationFormat>Widescreen</PresentationFormat>
  <Paragraphs>178</Paragraphs>
  <Slides>13</Slides>
  <Notes>13</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13</vt:i4>
      </vt:variant>
    </vt:vector>
  </HeadingPairs>
  <TitlesOfParts>
    <vt:vector size="18" baseType="lpstr">
      <vt:lpstr>Arial</vt:lpstr>
      <vt:lpstr>Century Gothic</vt:lpstr>
      <vt:lpstr>Century Gothic Regular</vt:lpstr>
      <vt:lpstr>1_JCDecaux_Theme_2018</vt:lpstr>
      <vt:lpstr>3_JCDecaux_Theme_2018</vt:lpstr>
      <vt:lpstr>THE MAGIC OF CHRISTMAS   2021</vt:lpstr>
      <vt:lpstr>PLANNING NOW FOR THE GOLDEN QUARTER CONSUMERS WANT TO:</vt:lpstr>
      <vt:lpstr>CHRISTMAS 2021</vt:lpstr>
      <vt:lpstr>CONSUMER CONFIDENCE HIGH AS SPENDING INTENTION RETURNS TO PRE-PANDEMIC LEVELS</vt:lpstr>
      <vt:lpstr>HOW PEOPLE MAY SHOP</vt:lpstr>
      <vt:lpstr>MOBILE AND OOH – BETTER TOGETHER </vt:lpstr>
      <vt:lpstr>SUSTAINABLE CHRISTMAS </vt:lpstr>
      <vt:lpstr>2 IN 3 PLANNING CHRISTMAS BY NOVEMBER</vt:lpstr>
      <vt:lpstr>WHY MALLS?</vt:lpstr>
      <vt:lpstr>WHY STREET FURNITURE?</vt:lpstr>
      <vt:lpstr>WHY LARGE FORMAT?</vt:lpstr>
      <vt:lpstr>WHY RAIL?</vt:lpstr>
      <vt:lpstr>WHY SUPERMARKETS?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Gower, Russell</dc:creator>
  <cp:lastModifiedBy>Michael-Wilson, Hannah</cp:lastModifiedBy>
  <cp:revision>475</cp:revision>
  <dcterms:created xsi:type="dcterms:W3CDTF">2018-07-03T09:47:01Z</dcterms:created>
  <dcterms:modified xsi:type="dcterms:W3CDTF">2021-11-09T11:24:02Z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0x0101003FDDBC98901D9F4C9DB6E6EC40CC2C1B</vt:lpwstr>
  </property>
</Properties>
</file>