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2.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0" r:id="rId4"/>
    <p:sldMasterId id="2147483805" r:id="rId5"/>
    <p:sldMasterId id="2147483875" r:id="rId6"/>
  </p:sldMasterIdLst>
  <p:notesMasterIdLst>
    <p:notesMasterId r:id="rId21"/>
  </p:notesMasterIdLst>
  <p:sldIdLst>
    <p:sldId id="458" r:id="rId7"/>
    <p:sldId id="2144445217" r:id="rId8"/>
    <p:sldId id="2144445211" r:id="rId9"/>
    <p:sldId id="2144445215" r:id="rId10"/>
    <p:sldId id="2144445223" r:id="rId11"/>
    <p:sldId id="2144445228" r:id="rId12"/>
    <p:sldId id="2144445219" r:id="rId13"/>
    <p:sldId id="2144445227" r:id="rId14"/>
    <p:sldId id="2144445226" r:id="rId15"/>
    <p:sldId id="447" r:id="rId16"/>
    <p:sldId id="2144445231" r:id="rId17"/>
    <p:sldId id="2144445230" r:id="rId18"/>
    <p:sldId id="268" r:id="rId19"/>
    <p:sldId id="214444522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B6476D-3A7D-460E-A626-B9C4153A5D35}" v="419" dt="2021-11-16T10:35:34.12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4" autoAdjust="0"/>
    <p:restoredTop sz="89300" autoAdjust="0"/>
  </p:normalViewPr>
  <p:slideViewPr>
    <p:cSldViewPr snapToGrid="0">
      <p:cViewPr varScale="1">
        <p:scale>
          <a:sx n="128" d="100"/>
          <a:sy n="128" d="100"/>
        </p:scale>
        <p:origin x="156" y="6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ena Karoussis" userId="ef357cc0-39f9-4da1-8a90-6c026f42705d" providerId="ADAL" clId="{0AB6476D-3A7D-460E-A626-B9C4153A5D35}"/>
    <pc:docChg chg="undo custSel addSld delSld modSld sldOrd">
      <pc:chgData name="Elena Karoussis" userId="ef357cc0-39f9-4da1-8a90-6c026f42705d" providerId="ADAL" clId="{0AB6476D-3A7D-460E-A626-B9C4153A5D35}" dt="2021-11-16T10:37:47.351" v="2665" actId="20577"/>
      <pc:docMkLst>
        <pc:docMk/>
      </pc:docMkLst>
      <pc:sldChg chg="modSp del mod modNotesTx">
        <pc:chgData name="Elena Karoussis" userId="ef357cc0-39f9-4da1-8a90-6c026f42705d" providerId="ADAL" clId="{0AB6476D-3A7D-460E-A626-B9C4153A5D35}" dt="2021-11-15T15:47:36.172" v="1814" actId="47"/>
        <pc:sldMkLst>
          <pc:docMk/>
          <pc:sldMk cId="1304186330" sldId="443"/>
        </pc:sldMkLst>
        <pc:spChg chg="mod">
          <ac:chgData name="Elena Karoussis" userId="ef357cc0-39f9-4da1-8a90-6c026f42705d" providerId="ADAL" clId="{0AB6476D-3A7D-460E-A626-B9C4153A5D35}" dt="2021-11-15T11:46:26.868" v="793" actId="6549"/>
          <ac:spMkLst>
            <pc:docMk/>
            <pc:sldMk cId="1304186330" sldId="443"/>
            <ac:spMk id="9" creationId="{00000000-0000-0000-0000-000000000000}"/>
          </ac:spMkLst>
        </pc:spChg>
        <pc:spChg chg="mod">
          <ac:chgData name="Elena Karoussis" userId="ef357cc0-39f9-4da1-8a90-6c026f42705d" providerId="ADAL" clId="{0AB6476D-3A7D-460E-A626-B9C4153A5D35}" dt="2021-11-15T11:50:41.873" v="823" actId="207"/>
          <ac:spMkLst>
            <pc:docMk/>
            <pc:sldMk cId="1304186330" sldId="443"/>
            <ac:spMk id="10" creationId="{00000000-0000-0000-0000-000000000000}"/>
          </ac:spMkLst>
        </pc:spChg>
        <pc:picChg chg="mod">
          <ac:chgData name="Elena Karoussis" userId="ef357cc0-39f9-4da1-8a90-6c026f42705d" providerId="ADAL" clId="{0AB6476D-3A7D-460E-A626-B9C4153A5D35}" dt="2021-11-15T11:26:05.467" v="510"/>
          <ac:picMkLst>
            <pc:docMk/>
            <pc:sldMk cId="1304186330" sldId="443"/>
            <ac:picMk id="2052" creationId="{D4B71411-2622-42E6-A4B5-3A2C5AD29B8C}"/>
          </ac:picMkLst>
        </pc:picChg>
      </pc:sldChg>
      <pc:sldChg chg="addSp delSp modSp mod modNotesTx">
        <pc:chgData name="Elena Karoussis" userId="ef357cc0-39f9-4da1-8a90-6c026f42705d" providerId="ADAL" clId="{0AB6476D-3A7D-460E-A626-B9C4153A5D35}" dt="2021-11-16T10:22:42.262" v="2425" actId="20577"/>
        <pc:sldMkLst>
          <pc:docMk/>
          <pc:sldMk cId="4265823372" sldId="447"/>
        </pc:sldMkLst>
        <pc:spChg chg="add del mod">
          <ac:chgData name="Elena Karoussis" userId="ef357cc0-39f9-4da1-8a90-6c026f42705d" providerId="ADAL" clId="{0AB6476D-3A7D-460E-A626-B9C4153A5D35}" dt="2021-11-16T09:53:32.994" v="2372" actId="478"/>
          <ac:spMkLst>
            <pc:docMk/>
            <pc:sldMk cId="4265823372" sldId="447"/>
            <ac:spMk id="2" creationId="{026818F4-A4C0-4611-9EC3-C5F4F3393B83}"/>
          </ac:spMkLst>
        </pc:spChg>
        <pc:spChg chg="mod">
          <ac:chgData name="Elena Karoussis" userId="ef357cc0-39f9-4da1-8a90-6c026f42705d" providerId="ADAL" clId="{0AB6476D-3A7D-460E-A626-B9C4153A5D35}" dt="2021-11-16T10:22:42.262" v="2425" actId="20577"/>
          <ac:spMkLst>
            <pc:docMk/>
            <pc:sldMk cId="4265823372" sldId="447"/>
            <ac:spMk id="4" creationId="{00000000-0000-0000-0000-000000000000}"/>
          </ac:spMkLst>
        </pc:spChg>
        <pc:spChg chg="mod">
          <ac:chgData name="Elena Karoussis" userId="ef357cc0-39f9-4da1-8a90-6c026f42705d" providerId="ADAL" clId="{0AB6476D-3A7D-460E-A626-B9C4153A5D35}" dt="2021-11-15T16:43:54.714" v="2178" actId="114"/>
          <ac:spMkLst>
            <pc:docMk/>
            <pc:sldMk cId="4265823372" sldId="447"/>
            <ac:spMk id="7" creationId="{00000000-0000-0000-0000-000000000000}"/>
          </ac:spMkLst>
        </pc:spChg>
        <pc:spChg chg="mod">
          <ac:chgData name="Elena Karoussis" userId="ef357cc0-39f9-4da1-8a90-6c026f42705d" providerId="ADAL" clId="{0AB6476D-3A7D-460E-A626-B9C4153A5D35}" dt="2021-11-16T09:54:59.028" v="2389" actId="1076"/>
          <ac:spMkLst>
            <pc:docMk/>
            <pc:sldMk cId="4265823372" sldId="447"/>
            <ac:spMk id="17" creationId="{6796B4C6-03FA-455E-8983-1FEA1F993EA4}"/>
          </ac:spMkLst>
        </pc:spChg>
        <pc:spChg chg="mod">
          <ac:chgData name="Elena Karoussis" userId="ef357cc0-39f9-4da1-8a90-6c026f42705d" providerId="ADAL" clId="{0AB6476D-3A7D-460E-A626-B9C4153A5D35}" dt="2021-11-16T09:54:35.198" v="2384" actId="20577"/>
          <ac:spMkLst>
            <pc:docMk/>
            <pc:sldMk cId="4265823372" sldId="447"/>
            <ac:spMk id="18" creationId="{00000000-0000-0000-0000-000000000000}"/>
          </ac:spMkLst>
        </pc:spChg>
        <pc:spChg chg="mod">
          <ac:chgData name="Elena Karoussis" userId="ef357cc0-39f9-4da1-8a90-6c026f42705d" providerId="ADAL" clId="{0AB6476D-3A7D-460E-A626-B9C4153A5D35}" dt="2021-11-15T16:39:18.222" v="2084" actId="20577"/>
          <ac:spMkLst>
            <pc:docMk/>
            <pc:sldMk cId="4265823372" sldId="447"/>
            <ac:spMk id="22" creationId="{00000000-0000-0000-0000-000000000000}"/>
          </ac:spMkLst>
        </pc:spChg>
        <pc:spChg chg="mod">
          <ac:chgData name="Elena Karoussis" userId="ef357cc0-39f9-4da1-8a90-6c026f42705d" providerId="ADAL" clId="{0AB6476D-3A7D-460E-A626-B9C4153A5D35}" dt="2021-11-16T09:52:46.185" v="2359" actId="20577"/>
          <ac:spMkLst>
            <pc:docMk/>
            <pc:sldMk cId="4265823372" sldId="447"/>
            <ac:spMk id="29" creationId="{00000000-0000-0000-0000-000000000000}"/>
          </ac:spMkLst>
        </pc:spChg>
        <pc:spChg chg="mod">
          <ac:chgData name="Elena Karoussis" userId="ef357cc0-39f9-4da1-8a90-6c026f42705d" providerId="ADAL" clId="{0AB6476D-3A7D-460E-A626-B9C4153A5D35}" dt="2021-11-16T09:52:50.205" v="2360" actId="207"/>
          <ac:spMkLst>
            <pc:docMk/>
            <pc:sldMk cId="4265823372" sldId="447"/>
            <ac:spMk id="39" creationId="{00000000-0000-0000-0000-000000000000}"/>
          </ac:spMkLst>
        </pc:spChg>
        <pc:spChg chg="mod">
          <ac:chgData name="Elena Karoussis" userId="ef357cc0-39f9-4da1-8a90-6c026f42705d" providerId="ADAL" clId="{0AB6476D-3A7D-460E-A626-B9C4153A5D35}" dt="2021-11-16T09:36:29.666" v="2312" actId="20577"/>
          <ac:spMkLst>
            <pc:docMk/>
            <pc:sldMk cId="4265823372" sldId="447"/>
            <ac:spMk id="40" creationId="{00000000-0000-0000-0000-000000000000}"/>
          </ac:spMkLst>
        </pc:spChg>
        <pc:spChg chg="mod">
          <ac:chgData name="Elena Karoussis" userId="ef357cc0-39f9-4da1-8a90-6c026f42705d" providerId="ADAL" clId="{0AB6476D-3A7D-460E-A626-B9C4153A5D35}" dt="2021-11-16T09:37:25.336" v="2318" actId="20577"/>
          <ac:spMkLst>
            <pc:docMk/>
            <pc:sldMk cId="4265823372" sldId="447"/>
            <ac:spMk id="42" creationId="{00000000-0000-0000-0000-000000000000}"/>
          </ac:spMkLst>
        </pc:spChg>
        <pc:picChg chg="add del mod ord modCrop">
          <ac:chgData name="Elena Karoussis" userId="ef357cc0-39f9-4da1-8a90-6c026f42705d" providerId="ADAL" clId="{0AB6476D-3A7D-460E-A626-B9C4153A5D35}" dt="2021-11-16T09:54:51.201" v="2388" actId="478"/>
          <ac:picMkLst>
            <pc:docMk/>
            <pc:sldMk cId="4265823372" sldId="447"/>
            <ac:picMk id="5" creationId="{FF646743-244D-4AC0-9483-947B42BF7FC2}"/>
          </ac:picMkLst>
        </pc:picChg>
        <pc:picChg chg="del">
          <ac:chgData name="Elena Karoussis" userId="ef357cc0-39f9-4da1-8a90-6c026f42705d" providerId="ADAL" clId="{0AB6476D-3A7D-460E-A626-B9C4153A5D35}" dt="2021-11-16T09:53:22.313" v="2370" actId="478"/>
          <ac:picMkLst>
            <pc:docMk/>
            <pc:sldMk cId="4265823372" sldId="447"/>
            <ac:picMk id="8" creationId="{9487FCAD-2E64-4AEF-AB2B-D3BB1419E56F}"/>
          </ac:picMkLst>
        </pc:picChg>
        <pc:picChg chg="add mod ord modCrop">
          <ac:chgData name="Elena Karoussis" userId="ef357cc0-39f9-4da1-8a90-6c026f42705d" providerId="ADAL" clId="{0AB6476D-3A7D-460E-A626-B9C4153A5D35}" dt="2021-11-16T09:54:49.795" v="2387" actId="167"/>
          <ac:picMkLst>
            <pc:docMk/>
            <pc:sldMk cId="4265823372" sldId="447"/>
            <ac:picMk id="9" creationId="{5A4A6007-FC30-433A-8302-4EEB686D5B4F}"/>
          </ac:picMkLst>
        </pc:picChg>
      </pc:sldChg>
      <pc:sldChg chg="addSp delSp modSp mod">
        <pc:chgData name="Elena Karoussis" userId="ef357cc0-39f9-4da1-8a90-6c026f42705d" providerId="ADAL" clId="{0AB6476D-3A7D-460E-A626-B9C4153A5D35}" dt="2021-11-15T13:03:21" v="874" actId="20577"/>
        <pc:sldMkLst>
          <pc:docMk/>
          <pc:sldMk cId="2043927195" sldId="458"/>
        </pc:sldMkLst>
        <pc:spChg chg="mod">
          <ac:chgData name="Elena Karoussis" userId="ef357cc0-39f9-4da1-8a90-6c026f42705d" providerId="ADAL" clId="{0AB6476D-3A7D-460E-A626-B9C4153A5D35}" dt="2021-11-15T13:03:03.114" v="871" actId="1076"/>
          <ac:spMkLst>
            <pc:docMk/>
            <pc:sldMk cId="2043927195" sldId="458"/>
            <ac:spMk id="8" creationId="{D3510D6F-C36E-44AB-B2F5-C3F0EDD739F1}"/>
          </ac:spMkLst>
        </pc:spChg>
        <pc:spChg chg="mod">
          <ac:chgData name="Elena Karoussis" userId="ef357cc0-39f9-4da1-8a90-6c026f42705d" providerId="ADAL" clId="{0AB6476D-3A7D-460E-A626-B9C4153A5D35}" dt="2021-11-15T13:03:21" v="874" actId="20577"/>
          <ac:spMkLst>
            <pc:docMk/>
            <pc:sldMk cId="2043927195" sldId="458"/>
            <ac:spMk id="9" creationId="{BEA66BE6-A40C-49C2-8EEC-20E16109DE6A}"/>
          </ac:spMkLst>
        </pc:spChg>
        <pc:picChg chg="del">
          <ac:chgData name="Elena Karoussis" userId="ef357cc0-39f9-4da1-8a90-6c026f42705d" providerId="ADAL" clId="{0AB6476D-3A7D-460E-A626-B9C4153A5D35}" dt="2021-11-15T13:02:34.050" v="863" actId="478"/>
          <ac:picMkLst>
            <pc:docMk/>
            <pc:sldMk cId="2043927195" sldId="458"/>
            <ac:picMk id="4" creationId="{54A625EF-79ED-4ACB-B6D9-6D2E9F4F86BB}"/>
          </ac:picMkLst>
        </pc:picChg>
        <pc:picChg chg="add mod ord modCrop">
          <ac:chgData name="Elena Karoussis" userId="ef357cc0-39f9-4da1-8a90-6c026f42705d" providerId="ADAL" clId="{0AB6476D-3A7D-460E-A626-B9C4153A5D35}" dt="2021-11-15T13:03:00.246" v="870" actId="167"/>
          <ac:picMkLst>
            <pc:docMk/>
            <pc:sldMk cId="2043927195" sldId="458"/>
            <ac:picMk id="5" creationId="{BB959A48-C76E-4459-805C-7AF79E500988}"/>
          </ac:picMkLst>
        </pc:picChg>
      </pc:sldChg>
      <pc:sldChg chg="addSp delSp modSp del mod">
        <pc:chgData name="Elena Karoussis" userId="ef357cc0-39f9-4da1-8a90-6c026f42705d" providerId="ADAL" clId="{0AB6476D-3A7D-460E-A626-B9C4153A5D35}" dt="2021-11-15T15:17:16.690" v="1614" actId="47"/>
        <pc:sldMkLst>
          <pc:docMk/>
          <pc:sldMk cId="1605097962" sldId="2144445189"/>
        </pc:sldMkLst>
        <pc:spChg chg="add del mod">
          <ac:chgData name="Elena Karoussis" userId="ef357cc0-39f9-4da1-8a90-6c026f42705d" providerId="ADAL" clId="{0AB6476D-3A7D-460E-A626-B9C4153A5D35}" dt="2021-11-15T15:07:41.535" v="1467" actId="931"/>
          <ac:spMkLst>
            <pc:docMk/>
            <pc:sldMk cId="1605097962" sldId="2144445189"/>
            <ac:spMk id="3" creationId="{80F6FBDE-747D-4D49-949E-444B76922C8C}"/>
          </ac:spMkLst>
        </pc:spChg>
        <pc:spChg chg="add mod">
          <ac:chgData name="Elena Karoussis" userId="ef357cc0-39f9-4da1-8a90-6c026f42705d" providerId="ADAL" clId="{0AB6476D-3A7D-460E-A626-B9C4153A5D35}" dt="2021-11-15T15:07:48.286" v="1468" actId="478"/>
          <ac:spMkLst>
            <pc:docMk/>
            <pc:sldMk cId="1605097962" sldId="2144445189"/>
            <ac:spMk id="8" creationId="{93128285-0606-40A6-A3CC-2AA3839FCCF7}"/>
          </ac:spMkLst>
        </pc:spChg>
        <pc:spChg chg="mod">
          <ac:chgData name="Elena Karoussis" userId="ef357cc0-39f9-4da1-8a90-6c026f42705d" providerId="ADAL" clId="{0AB6476D-3A7D-460E-A626-B9C4153A5D35}" dt="2021-11-15T15:09:53.600" v="1549" actId="20577"/>
          <ac:spMkLst>
            <pc:docMk/>
            <pc:sldMk cId="1605097962" sldId="2144445189"/>
            <ac:spMk id="10" creationId="{E5B252A7-D746-4A0A-9F99-DD1D2443C1CD}"/>
          </ac:spMkLst>
        </pc:spChg>
        <pc:spChg chg="mod">
          <ac:chgData name="Elena Karoussis" userId="ef357cc0-39f9-4da1-8a90-6c026f42705d" providerId="ADAL" clId="{0AB6476D-3A7D-460E-A626-B9C4153A5D35}" dt="2021-11-15T15:07:30.684" v="1465"/>
          <ac:spMkLst>
            <pc:docMk/>
            <pc:sldMk cId="1605097962" sldId="2144445189"/>
            <ac:spMk id="11" creationId="{50751A5F-EF12-4FFC-ABC3-EF22AAEBDDD6}"/>
          </ac:spMkLst>
        </pc:spChg>
        <pc:picChg chg="add del mod">
          <ac:chgData name="Elena Karoussis" userId="ef357cc0-39f9-4da1-8a90-6c026f42705d" providerId="ADAL" clId="{0AB6476D-3A7D-460E-A626-B9C4153A5D35}" dt="2021-11-15T15:07:48.286" v="1468" actId="478"/>
          <ac:picMkLst>
            <pc:docMk/>
            <pc:sldMk cId="1605097962" sldId="2144445189"/>
            <ac:picMk id="5" creationId="{6F0AA2CC-73AD-4322-A78F-843B71933227}"/>
          </ac:picMkLst>
        </pc:picChg>
        <pc:picChg chg="del">
          <ac:chgData name="Elena Karoussis" userId="ef357cc0-39f9-4da1-8a90-6c026f42705d" providerId="ADAL" clId="{0AB6476D-3A7D-460E-A626-B9C4153A5D35}" dt="2021-11-15T15:07:36.611" v="1466" actId="478"/>
          <ac:picMkLst>
            <pc:docMk/>
            <pc:sldMk cId="1605097962" sldId="2144445189"/>
            <ac:picMk id="6" creationId="{50EFDE3D-8E01-4AD0-8C86-1F97A6CDDDDA}"/>
          </ac:picMkLst>
        </pc:picChg>
      </pc:sldChg>
      <pc:sldChg chg="del">
        <pc:chgData name="Elena Karoussis" userId="ef357cc0-39f9-4da1-8a90-6c026f42705d" providerId="ADAL" clId="{0AB6476D-3A7D-460E-A626-B9C4153A5D35}" dt="2021-11-15T11:51:56.531" v="861" actId="47"/>
        <pc:sldMkLst>
          <pc:docMk/>
          <pc:sldMk cId="2881851905" sldId="2144445199"/>
        </pc:sldMkLst>
      </pc:sldChg>
      <pc:sldChg chg="del">
        <pc:chgData name="Elena Karoussis" userId="ef357cc0-39f9-4da1-8a90-6c026f42705d" providerId="ADAL" clId="{0AB6476D-3A7D-460E-A626-B9C4153A5D35}" dt="2021-11-15T15:46:45.706" v="1812" actId="47"/>
        <pc:sldMkLst>
          <pc:docMk/>
          <pc:sldMk cId="1536215852" sldId="2144445203"/>
        </pc:sldMkLst>
      </pc:sldChg>
      <pc:sldChg chg="addSp delSp modSp mod ord modNotesTx">
        <pc:chgData name="Elena Karoussis" userId="ef357cc0-39f9-4da1-8a90-6c026f42705d" providerId="ADAL" clId="{0AB6476D-3A7D-460E-A626-B9C4153A5D35}" dt="2021-11-15T15:52:45.662" v="1887" actId="20577"/>
        <pc:sldMkLst>
          <pc:docMk/>
          <pc:sldMk cId="559819302" sldId="2144445211"/>
        </pc:sldMkLst>
        <pc:spChg chg="add del mod">
          <ac:chgData name="Elena Karoussis" userId="ef357cc0-39f9-4da1-8a90-6c026f42705d" providerId="ADAL" clId="{0AB6476D-3A7D-460E-A626-B9C4153A5D35}" dt="2021-11-15T11:39:09.030" v="737" actId="1957"/>
          <ac:spMkLst>
            <pc:docMk/>
            <pc:sldMk cId="559819302" sldId="2144445211"/>
            <ac:spMk id="3" creationId="{D6460D5A-E8F1-4675-AADC-03C13CF59216}"/>
          </ac:spMkLst>
        </pc:spChg>
        <pc:spChg chg="mod">
          <ac:chgData name="Elena Karoussis" userId="ef357cc0-39f9-4da1-8a90-6c026f42705d" providerId="ADAL" clId="{0AB6476D-3A7D-460E-A626-B9C4153A5D35}" dt="2021-11-15T11:37:09.898" v="725" actId="20577"/>
          <ac:spMkLst>
            <pc:docMk/>
            <pc:sldMk cId="559819302" sldId="2144445211"/>
            <ac:spMk id="6" creationId="{5BDE1EF5-4F92-412A-B0E4-57998D27EB93}"/>
          </ac:spMkLst>
        </pc:spChg>
        <pc:spChg chg="mod">
          <ac:chgData name="Elena Karoussis" userId="ef357cc0-39f9-4da1-8a90-6c026f42705d" providerId="ADAL" clId="{0AB6476D-3A7D-460E-A626-B9C4153A5D35}" dt="2021-11-15T11:45:04.750" v="777"/>
          <ac:spMkLst>
            <pc:docMk/>
            <pc:sldMk cId="559819302" sldId="2144445211"/>
            <ac:spMk id="7" creationId="{3BC5F9F2-4BB9-42CA-9BF9-6FBAF600C79D}"/>
          </ac:spMkLst>
        </pc:spChg>
        <pc:graphicFrameChg chg="add mod">
          <ac:chgData name="Elena Karoussis" userId="ef357cc0-39f9-4da1-8a90-6c026f42705d" providerId="ADAL" clId="{0AB6476D-3A7D-460E-A626-B9C4153A5D35}" dt="2021-11-15T13:07:55.829" v="881"/>
          <ac:graphicFrameMkLst>
            <pc:docMk/>
            <pc:sldMk cId="559819302" sldId="2144445211"/>
            <ac:graphicFrameMk id="8" creationId="{D4663A8B-398D-4B95-AA31-0B7F281D24CA}"/>
          </ac:graphicFrameMkLst>
        </pc:graphicFrameChg>
        <pc:graphicFrameChg chg="del">
          <ac:chgData name="Elena Karoussis" userId="ef357cc0-39f9-4da1-8a90-6c026f42705d" providerId="ADAL" clId="{0AB6476D-3A7D-460E-A626-B9C4153A5D35}" dt="2021-11-15T11:39:00.129" v="735" actId="478"/>
          <ac:graphicFrameMkLst>
            <pc:docMk/>
            <pc:sldMk cId="559819302" sldId="2144445211"/>
            <ac:graphicFrameMk id="11" creationId="{2A4E2F4D-BA93-4D63-9B63-613223F104B5}"/>
          </ac:graphicFrameMkLst>
        </pc:graphicFrameChg>
      </pc:sldChg>
      <pc:sldChg chg="del">
        <pc:chgData name="Elena Karoussis" userId="ef357cc0-39f9-4da1-8a90-6c026f42705d" providerId="ADAL" clId="{0AB6476D-3A7D-460E-A626-B9C4153A5D35}" dt="2021-11-15T11:36:45.614" v="714" actId="47"/>
        <pc:sldMkLst>
          <pc:docMk/>
          <pc:sldMk cId="1250735852" sldId="2144445212"/>
        </pc:sldMkLst>
      </pc:sldChg>
      <pc:sldChg chg="del">
        <pc:chgData name="Elena Karoussis" userId="ef357cc0-39f9-4da1-8a90-6c026f42705d" providerId="ADAL" clId="{0AB6476D-3A7D-460E-A626-B9C4153A5D35}" dt="2021-11-15T11:36:47.648" v="715" actId="47"/>
        <pc:sldMkLst>
          <pc:docMk/>
          <pc:sldMk cId="1847324405" sldId="2144445214"/>
        </pc:sldMkLst>
      </pc:sldChg>
      <pc:sldChg chg="addSp delSp modSp mod ord modNotesTx">
        <pc:chgData name="Elena Karoussis" userId="ef357cc0-39f9-4da1-8a90-6c026f42705d" providerId="ADAL" clId="{0AB6476D-3A7D-460E-A626-B9C4153A5D35}" dt="2021-11-16T10:35:56.801" v="2587" actId="6559"/>
        <pc:sldMkLst>
          <pc:docMk/>
          <pc:sldMk cId="3276507771" sldId="2144445215"/>
        </pc:sldMkLst>
        <pc:spChg chg="add del mod">
          <ac:chgData name="Elena Karoussis" userId="ef357cc0-39f9-4da1-8a90-6c026f42705d" providerId="ADAL" clId="{0AB6476D-3A7D-460E-A626-B9C4153A5D35}" dt="2021-11-15T11:48:26.297" v="796"/>
          <ac:spMkLst>
            <pc:docMk/>
            <pc:sldMk cId="3276507771" sldId="2144445215"/>
            <ac:spMk id="2" creationId="{51158EDD-D281-4759-B92D-18DC64B33353}"/>
          </ac:spMkLst>
        </pc:spChg>
        <pc:spChg chg="add del mod">
          <ac:chgData name="Elena Karoussis" userId="ef357cc0-39f9-4da1-8a90-6c026f42705d" providerId="ADAL" clId="{0AB6476D-3A7D-460E-A626-B9C4153A5D35}" dt="2021-11-15T11:48:26.297" v="796"/>
          <ac:spMkLst>
            <pc:docMk/>
            <pc:sldMk cId="3276507771" sldId="2144445215"/>
            <ac:spMk id="3" creationId="{5B73D317-C3BA-415A-8721-8AD04A0A3649}"/>
          </ac:spMkLst>
        </pc:spChg>
        <pc:spChg chg="add del mod">
          <ac:chgData name="Elena Karoussis" userId="ef357cc0-39f9-4da1-8a90-6c026f42705d" providerId="ADAL" clId="{0AB6476D-3A7D-460E-A626-B9C4153A5D35}" dt="2021-11-15T11:48:48.816" v="797"/>
          <ac:spMkLst>
            <pc:docMk/>
            <pc:sldMk cId="3276507771" sldId="2144445215"/>
            <ac:spMk id="4" creationId="{E3E828A6-FCBB-423C-83F3-58322E0D9B0B}"/>
          </ac:spMkLst>
        </pc:spChg>
        <pc:spChg chg="add del mod">
          <ac:chgData name="Elena Karoussis" userId="ef357cc0-39f9-4da1-8a90-6c026f42705d" providerId="ADAL" clId="{0AB6476D-3A7D-460E-A626-B9C4153A5D35}" dt="2021-11-15T11:48:48.816" v="797"/>
          <ac:spMkLst>
            <pc:docMk/>
            <pc:sldMk cId="3276507771" sldId="2144445215"/>
            <ac:spMk id="5" creationId="{5E6863C8-5BE3-459E-B0FD-F8DD54F92A29}"/>
          </ac:spMkLst>
        </pc:spChg>
        <pc:spChg chg="mod">
          <ac:chgData name="Elena Karoussis" userId="ef357cc0-39f9-4da1-8a90-6c026f42705d" providerId="ADAL" clId="{0AB6476D-3A7D-460E-A626-B9C4153A5D35}" dt="2021-11-16T09:09:11.637" v="2255" actId="6549"/>
          <ac:spMkLst>
            <pc:docMk/>
            <pc:sldMk cId="3276507771" sldId="2144445215"/>
            <ac:spMk id="6" creationId="{76F22587-046F-408C-8CF2-4ADD7A9C8695}"/>
          </ac:spMkLst>
        </pc:spChg>
        <pc:spChg chg="add del mod">
          <ac:chgData name="Elena Karoussis" userId="ef357cc0-39f9-4da1-8a90-6c026f42705d" providerId="ADAL" clId="{0AB6476D-3A7D-460E-A626-B9C4153A5D35}" dt="2021-11-15T11:49:07.081" v="798"/>
          <ac:spMkLst>
            <pc:docMk/>
            <pc:sldMk cId="3276507771" sldId="2144445215"/>
            <ac:spMk id="7" creationId="{31540AAC-CBEE-48B9-91C1-7878911FCDB1}"/>
          </ac:spMkLst>
        </pc:spChg>
        <pc:spChg chg="add del mod">
          <ac:chgData name="Elena Karoussis" userId="ef357cc0-39f9-4da1-8a90-6c026f42705d" providerId="ADAL" clId="{0AB6476D-3A7D-460E-A626-B9C4153A5D35}" dt="2021-11-15T11:49:07.081" v="798"/>
          <ac:spMkLst>
            <pc:docMk/>
            <pc:sldMk cId="3276507771" sldId="2144445215"/>
            <ac:spMk id="8" creationId="{5EB16B1A-96CF-4D0D-92F8-E3D47B868458}"/>
          </ac:spMkLst>
        </pc:spChg>
        <pc:spChg chg="add del mod">
          <ac:chgData name="Elena Karoussis" userId="ef357cc0-39f9-4da1-8a90-6c026f42705d" providerId="ADAL" clId="{0AB6476D-3A7D-460E-A626-B9C4153A5D35}" dt="2021-11-15T11:49:24.737" v="799"/>
          <ac:spMkLst>
            <pc:docMk/>
            <pc:sldMk cId="3276507771" sldId="2144445215"/>
            <ac:spMk id="10" creationId="{09ED784A-8E77-459F-B629-A33480D901E1}"/>
          </ac:spMkLst>
        </pc:spChg>
        <pc:spChg chg="del mod">
          <ac:chgData name="Elena Karoussis" userId="ef357cc0-39f9-4da1-8a90-6c026f42705d" providerId="ADAL" clId="{0AB6476D-3A7D-460E-A626-B9C4153A5D35}" dt="2021-11-15T11:50:16.296" v="820" actId="478"/>
          <ac:spMkLst>
            <pc:docMk/>
            <pc:sldMk cId="3276507771" sldId="2144445215"/>
            <ac:spMk id="11" creationId="{E2BDFA18-2C1A-4064-B4DD-DB3C11C0CFB9}"/>
          </ac:spMkLst>
        </pc:spChg>
        <pc:spChg chg="add del mod">
          <ac:chgData name="Elena Karoussis" userId="ef357cc0-39f9-4da1-8a90-6c026f42705d" providerId="ADAL" clId="{0AB6476D-3A7D-460E-A626-B9C4153A5D35}" dt="2021-11-15T11:49:24.737" v="799"/>
          <ac:spMkLst>
            <pc:docMk/>
            <pc:sldMk cId="3276507771" sldId="2144445215"/>
            <ac:spMk id="12" creationId="{9695A594-CCC9-4F4A-844B-A8E6A9DAA6C6}"/>
          </ac:spMkLst>
        </pc:spChg>
        <pc:spChg chg="add del mod">
          <ac:chgData name="Elena Karoussis" userId="ef357cc0-39f9-4da1-8a90-6c026f42705d" providerId="ADAL" clId="{0AB6476D-3A7D-460E-A626-B9C4153A5D35}" dt="2021-11-15T11:49:45.553" v="800"/>
          <ac:spMkLst>
            <pc:docMk/>
            <pc:sldMk cId="3276507771" sldId="2144445215"/>
            <ac:spMk id="13" creationId="{ADD9F496-A558-4BE1-A47A-89E2B8CE4F0E}"/>
          </ac:spMkLst>
        </pc:spChg>
        <pc:spChg chg="add del mod">
          <ac:chgData name="Elena Karoussis" userId="ef357cc0-39f9-4da1-8a90-6c026f42705d" providerId="ADAL" clId="{0AB6476D-3A7D-460E-A626-B9C4153A5D35}" dt="2021-11-15T11:49:45.553" v="800"/>
          <ac:spMkLst>
            <pc:docMk/>
            <pc:sldMk cId="3276507771" sldId="2144445215"/>
            <ac:spMk id="14" creationId="{C93556FB-1ADB-4732-8A2E-FBB52ED1D5E2}"/>
          </ac:spMkLst>
        </pc:spChg>
        <pc:spChg chg="add del mod">
          <ac:chgData name="Elena Karoussis" userId="ef357cc0-39f9-4da1-8a90-6c026f42705d" providerId="ADAL" clId="{0AB6476D-3A7D-460E-A626-B9C4153A5D35}" dt="2021-11-15T11:49:53.474" v="801"/>
          <ac:spMkLst>
            <pc:docMk/>
            <pc:sldMk cId="3276507771" sldId="2144445215"/>
            <ac:spMk id="15" creationId="{1C1C7405-5FC5-4C32-8370-312DF7537B32}"/>
          </ac:spMkLst>
        </pc:spChg>
        <pc:spChg chg="add del mod">
          <ac:chgData name="Elena Karoussis" userId="ef357cc0-39f9-4da1-8a90-6c026f42705d" providerId="ADAL" clId="{0AB6476D-3A7D-460E-A626-B9C4153A5D35}" dt="2021-11-15T11:49:53.474" v="801"/>
          <ac:spMkLst>
            <pc:docMk/>
            <pc:sldMk cId="3276507771" sldId="2144445215"/>
            <ac:spMk id="16" creationId="{4328EECF-CB8B-4D96-A966-2030E2055989}"/>
          </ac:spMkLst>
        </pc:spChg>
        <pc:spChg chg="add mod">
          <ac:chgData name="Elena Karoussis" userId="ef357cc0-39f9-4da1-8a90-6c026f42705d" providerId="ADAL" clId="{0AB6476D-3A7D-460E-A626-B9C4153A5D35}" dt="2021-11-15T11:50:26.361" v="821"/>
          <ac:spMkLst>
            <pc:docMk/>
            <pc:sldMk cId="3276507771" sldId="2144445215"/>
            <ac:spMk id="17" creationId="{E55078A1-F8AF-448C-B837-F08602B9ABCF}"/>
          </ac:spMkLst>
        </pc:spChg>
        <pc:spChg chg="add del mod">
          <ac:chgData name="Elena Karoussis" userId="ef357cc0-39f9-4da1-8a90-6c026f42705d" providerId="ADAL" clId="{0AB6476D-3A7D-460E-A626-B9C4153A5D35}" dt="2021-11-15T11:51:00.449" v="824"/>
          <ac:spMkLst>
            <pc:docMk/>
            <pc:sldMk cId="3276507771" sldId="2144445215"/>
            <ac:spMk id="18" creationId="{AF11EC61-E829-45D1-BF73-BEAF486F3C45}"/>
          </ac:spMkLst>
        </pc:spChg>
        <pc:spChg chg="add del mod">
          <ac:chgData name="Elena Karoussis" userId="ef357cc0-39f9-4da1-8a90-6c026f42705d" providerId="ADAL" clId="{0AB6476D-3A7D-460E-A626-B9C4153A5D35}" dt="2021-11-15T15:58:46.429" v="2005"/>
          <ac:spMkLst>
            <pc:docMk/>
            <pc:sldMk cId="3276507771" sldId="2144445215"/>
            <ac:spMk id="20" creationId="{0150D041-A2B0-46A7-939B-DA7BD1DF4F9F}"/>
          </ac:spMkLst>
        </pc:spChg>
        <pc:graphicFrameChg chg="mod modGraphic">
          <ac:chgData name="Elena Karoussis" userId="ef357cc0-39f9-4da1-8a90-6c026f42705d" providerId="ADAL" clId="{0AB6476D-3A7D-460E-A626-B9C4153A5D35}" dt="2021-11-16T10:35:56.801" v="2587" actId="6559"/>
          <ac:graphicFrameMkLst>
            <pc:docMk/>
            <pc:sldMk cId="3276507771" sldId="2144445215"/>
            <ac:graphicFrameMk id="9" creationId="{6BC7C3A9-D1EC-4B22-A558-37B084E9D7AE}"/>
          </ac:graphicFrameMkLst>
        </pc:graphicFrameChg>
        <pc:picChg chg="add del">
          <ac:chgData name="Elena Karoussis" userId="ef357cc0-39f9-4da1-8a90-6c026f42705d" providerId="ADAL" clId="{0AB6476D-3A7D-460E-A626-B9C4153A5D35}" dt="2021-11-15T15:55:35.910" v="2002" actId="478"/>
          <ac:picMkLst>
            <pc:docMk/>
            <pc:sldMk cId="3276507771" sldId="2144445215"/>
            <ac:picMk id="19" creationId="{52544D41-2101-49E5-B9FA-2F21669EC9FB}"/>
          </ac:picMkLst>
        </pc:picChg>
        <pc:picChg chg="add">
          <ac:chgData name="Elena Karoussis" userId="ef357cc0-39f9-4da1-8a90-6c026f42705d" providerId="ADAL" clId="{0AB6476D-3A7D-460E-A626-B9C4153A5D35}" dt="2021-11-15T15:58:46.429" v="2005"/>
          <ac:picMkLst>
            <pc:docMk/>
            <pc:sldMk cId="3276507771" sldId="2144445215"/>
            <ac:picMk id="3074" creationId="{0EF9BFB1-7444-4FBB-8064-20E6B620FCA5}"/>
          </ac:picMkLst>
        </pc:picChg>
      </pc:sldChg>
      <pc:sldChg chg="addSp delSp modSp mod modNotesTx">
        <pc:chgData name="Elena Karoussis" userId="ef357cc0-39f9-4da1-8a90-6c026f42705d" providerId="ADAL" clId="{0AB6476D-3A7D-460E-A626-B9C4153A5D35}" dt="2021-11-15T16:03:37.464" v="2053" actId="6549"/>
        <pc:sldMkLst>
          <pc:docMk/>
          <pc:sldMk cId="2128113190" sldId="2144445217"/>
        </pc:sldMkLst>
        <pc:spChg chg="add del mod ord">
          <ac:chgData name="Elena Karoussis" userId="ef357cc0-39f9-4da1-8a90-6c026f42705d" providerId="ADAL" clId="{0AB6476D-3A7D-460E-A626-B9C4153A5D35}" dt="2021-11-15T13:06:03.612" v="877"/>
          <ac:spMkLst>
            <pc:docMk/>
            <pc:sldMk cId="2128113190" sldId="2144445217"/>
            <ac:spMk id="2" creationId="{99761D35-2431-4E38-8887-9F1DD61DB060}"/>
          </ac:spMkLst>
        </pc:spChg>
        <pc:spChg chg="mod">
          <ac:chgData name="Elena Karoussis" userId="ef357cc0-39f9-4da1-8a90-6c026f42705d" providerId="ADAL" clId="{0AB6476D-3A7D-460E-A626-B9C4153A5D35}" dt="2021-11-15T15:48:01.586" v="1839" actId="20577"/>
          <ac:spMkLst>
            <pc:docMk/>
            <pc:sldMk cId="2128113190" sldId="2144445217"/>
            <ac:spMk id="9" creationId="{1E7366E1-EA8F-474C-8617-D26DAAF79E1A}"/>
          </ac:spMkLst>
        </pc:spChg>
        <pc:spChg chg="mod">
          <ac:chgData name="Elena Karoussis" userId="ef357cc0-39f9-4da1-8a90-6c026f42705d" providerId="ADAL" clId="{0AB6476D-3A7D-460E-A626-B9C4153A5D35}" dt="2021-11-15T11:02:26.612" v="284" actId="20577"/>
          <ac:spMkLst>
            <pc:docMk/>
            <pc:sldMk cId="2128113190" sldId="2144445217"/>
            <ac:spMk id="10" creationId="{E5B252A7-D746-4A0A-9F99-DD1D2443C1CD}"/>
          </ac:spMkLst>
        </pc:spChg>
        <pc:spChg chg="mod">
          <ac:chgData name="Elena Karoussis" userId="ef357cc0-39f9-4da1-8a90-6c026f42705d" providerId="ADAL" clId="{0AB6476D-3A7D-460E-A626-B9C4153A5D35}" dt="2021-11-15T10:58:05.863" v="230" actId="20577"/>
          <ac:spMkLst>
            <pc:docMk/>
            <pc:sldMk cId="2128113190" sldId="2144445217"/>
            <ac:spMk id="11" creationId="{50751A5F-EF12-4FFC-ABC3-EF22AAEBDDD6}"/>
          </ac:spMkLst>
        </pc:spChg>
        <pc:spChg chg="del">
          <ac:chgData name="Elena Karoussis" userId="ef357cc0-39f9-4da1-8a90-6c026f42705d" providerId="ADAL" clId="{0AB6476D-3A7D-460E-A626-B9C4153A5D35}" dt="2021-11-15T15:49:35.835" v="1845" actId="478"/>
          <ac:spMkLst>
            <pc:docMk/>
            <pc:sldMk cId="2128113190" sldId="2144445217"/>
            <ac:spMk id="12" creationId="{9EA91666-9955-42D6-B30C-4BEF6DBD1EE4}"/>
          </ac:spMkLst>
        </pc:spChg>
        <pc:spChg chg="del mod">
          <ac:chgData name="Elena Karoussis" userId="ef357cc0-39f9-4da1-8a90-6c026f42705d" providerId="ADAL" clId="{0AB6476D-3A7D-460E-A626-B9C4153A5D35}" dt="2021-11-15T15:49:41.966" v="1846" actId="478"/>
          <ac:spMkLst>
            <pc:docMk/>
            <pc:sldMk cId="2128113190" sldId="2144445217"/>
            <ac:spMk id="13" creationId="{BFE669A7-E779-49C4-9B7E-2247B93625AE}"/>
          </ac:spMkLst>
        </pc:spChg>
        <pc:spChg chg="del mod">
          <ac:chgData name="Elena Karoussis" userId="ef357cc0-39f9-4da1-8a90-6c026f42705d" providerId="ADAL" clId="{0AB6476D-3A7D-460E-A626-B9C4153A5D35}" dt="2021-11-15T15:49:33.791" v="1844" actId="478"/>
          <ac:spMkLst>
            <pc:docMk/>
            <pc:sldMk cId="2128113190" sldId="2144445217"/>
            <ac:spMk id="14" creationId="{08A12E7C-5961-4087-A97B-625D72FE1BD9}"/>
          </ac:spMkLst>
        </pc:spChg>
        <pc:spChg chg="del mod">
          <ac:chgData name="Elena Karoussis" userId="ef357cc0-39f9-4da1-8a90-6c026f42705d" providerId="ADAL" clId="{0AB6476D-3A7D-460E-A626-B9C4153A5D35}" dt="2021-11-15T15:49:41.966" v="1846" actId="478"/>
          <ac:spMkLst>
            <pc:docMk/>
            <pc:sldMk cId="2128113190" sldId="2144445217"/>
            <ac:spMk id="15" creationId="{C392E4AF-CD51-4CCF-8CFE-15EE847A2686}"/>
          </ac:spMkLst>
        </pc:spChg>
        <pc:picChg chg="add mod">
          <ac:chgData name="Elena Karoussis" userId="ef357cc0-39f9-4da1-8a90-6c026f42705d" providerId="ADAL" clId="{0AB6476D-3A7D-460E-A626-B9C4153A5D35}" dt="2021-11-15T13:06:06.023" v="878" actId="167"/>
          <ac:picMkLst>
            <pc:docMk/>
            <pc:sldMk cId="2128113190" sldId="2144445217"/>
            <ac:picMk id="1026" creationId="{1F472ECB-CE17-4CC4-A75E-BD45B7A54137}"/>
          </ac:picMkLst>
        </pc:picChg>
        <pc:picChg chg="del">
          <ac:chgData name="Elena Karoussis" userId="ef357cc0-39f9-4da1-8a90-6c026f42705d" providerId="ADAL" clId="{0AB6476D-3A7D-460E-A626-B9C4153A5D35}" dt="2021-11-15T10:41:20.234" v="63" actId="478"/>
          <ac:picMkLst>
            <pc:docMk/>
            <pc:sldMk cId="2128113190" sldId="2144445217"/>
            <ac:picMk id="3094" creationId="{8052BCBE-2CBA-4FE6-9440-6AA6781420FA}"/>
          </ac:picMkLst>
        </pc:picChg>
      </pc:sldChg>
      <pc:sldChg chg="del">
        <pc:chgData name="Elena Karoussis" userId="ef357cc0-39f9-4da1-8a90-6c026f42705d" providerId="ADAL" clId="{0AB6476D-3A7D-460E-A626-B9C4153A5D35}" dt="2021-11-15T11:46:54.491" v="794" actId="47"/>
        <pc:sldMkLst>
          <pc:docMk/>
          <pc:sldMk cId="2042596357" sldId="2144445218"/>
        </pc:sldMkLst>
      </pc:sldChg>
      <pc:sldChg chg="addSp delSp modSp mod modNotesTx">
        <pc:chgData name="Elena Karoussis" userId="ef357cc0-39f9-4da1-8a90-6c026f42705d" providerId="ADAL" clId="{0AB6476D-3A7D-460E-A626-B9C4153A5D35}" dt="2021-11-16T09:42:33.144" v="2336" actId="27918"/>
        <pc:sldMkLst>
          <pc:docMk/>
          <pc:sldMk cId="4193505380" sldId="2144445219"/>
        </pc:sldMkLst>
        <pc:spChg chg="add del mod">
          <ac:chgData name="Elena Karoussis" userId="ef357cc0-39f9-4da1-8a90-6c026f42705d" providerId="ADAL" clId="{0AB6476D-3A7D-460E-A626-B9C4153A5D35}" dt="2021-11-15T15:58:17.429" v="2004"/>
          <ac:spMkLst>
            <pc:docMk/>
            <pc:sldMk cId="4193505380" sldId="2144445219"/>
            <ac:spMk id="2" creationId="{105494B5-7BCD-4002-95F9-1C7F94B2070C}"/>
          </ac:spMkLst>
        </pc:spChg>
        <pc:spChg chg="mod">
          <ac:chgData name="Elena Karoussis" userId="ef357cc0-39f9-4da1-8a90-6c026f42705d" providerId="ADAL" clId="{0AB6476D-3A7D-460E-A626-B9C4153A5D35}" dt="2021-11-15T14:20:53.522" v="899" actId="20577"/>
          <ac:spMkLst>
            <pc:docMk/>
            <pc:sldMk cId="4193505380" sldId="2144445219"/>
            <ac:spMk id="5" creationId="{0F25E420-191C-4F9B-8608-B37EA7F3924E}"/>
          </ac:spMkLst>
        </pc:spChg>
        <pc:spChg chg="mod">
          <ac:chgData name="Elena Karoussis" userId="ef357cc0-39f9-4da1-8a90-6c026f42705d" providerId="ADAL" clId="{0AB6476D-3A7D-460E-A626-B9C4153A5D35}" dt="2021-11-15T14:21:10.489" v="946" actId="20577"/>
          <ac:spMkLst>
            <pc:docMk/>
            <pc:sldMk cId="4193505380" sldId="2144445219"/>
            <ac:spMk id="6" creationId="{E0C26A2E-0CF5-47B3-B0B9-72FA1A45A781}"/>
          </ac:spMkLst>
        </pc:spChg>
        <pc:graphicFrameChg chg="mod">
          <ac:chgData name="Elena Karoussis" userId="ef357cc0-39f9-4da1-8a90-6c026f42705d" providerId="ADAL" clId="{0AB6476D-3A7D-460E-A626-B9C4153A5D35}" dt="2021-11-16T09:11:28.856" v="2310" actId="20577"/>
          <ac:graphicFrameMkLst>
            <pc:docMk/>
            <pc:sldMk cId="4193505380" sldId="2144445219"/>
            <ac:graphicFrameMk id="10" creationId="{2C9D57EE-0F66-4642-9A28-A8ABCCCB1176}"/>
          </ac:graphicFrameMkLst>
        </pc:graphicFrameChg>
        <pc:picChg chg="add">
          <ac:chgData name="Elena Karoussis" userId="ef357cc0-39f9-4da1-8a90-6c026f42705d" providerId="ADAL" clId="{0AB6476D-3A7D-460E-A626-B9C4153A5D35}" dt="2021-11-15T15:58:17.429" v="2004"/>
          <ac:picMkLst>
            <pc:docMk/>
            <pc:sldMk cId="4193505380" sldId="2144445219"/>
            <ac:picMk id="2050" creationId="{09666C68-FAAB-45B4-B745-C58CDD3C68CA}"/>
          </ac:picMkLst>
        </pc:picChg>
      </pc:sldChg>
      <pc:sldChg chg="del">
        <pc:chgData name="Elena Karoussis" userId="ef357cc0-39f9-4da1-8a90-6c026f42705d" providerId="ADAL" clId="{0AB6476D-3A7D-460E-A626-B9C4153A5D35}" dt="2021-11-15T15:07:20.001" v="1464" actId="47"/>
        <pc:sldMkLst>
          <pc:docMk/>
          <pc:sldMk cId="3160954758" sldId="2144445221"/>
        </pc:sldMkLst>
      </pc:sldChg>
      <pc:sldChg chg="del">
        <pc:chgData name="Elena Karoussis" userId="ef357cc0-39f9-4da1-8a90-6c026f42705d" providerId="ADAL" clId="{0AB6476D-3A7D-460E-A626-B9C4153A5D35}" dt="2021-11-15T15:46:56.455" v="1813" actId="47"/>
        <pc:sldMkLst>
          <pc:docMk/>
          <pc:sldMk cId="2157240398" sldId="2144445222"/>
        </pc:sldMkLst>
      </pc:sldChg>
      <pc:sldChg chg="addSp delSp modSp mod ord modNotesTx">
        <pc:chgData name="Elena Karoussis" userId="ef357cc0-39f9-4da1-8a90-6c026f42705d" providerId="ADAL" clId="{0AB6476D-3A7D-460E-A626-B9C4153A5D35}" dt="2021-11-16T10:29:26.689" v="2429" actId="478"/>
        <pc:sldMkLst>
          <pc:docMk/>
          <pc:sldMk cId="3422930869" sldId="2144445223"/>
        </pc:sldMkLst>
        <pc:spChg chg="add del mod">
          <ac:chgData name="Elena Karoussis" userId="ef357cc0-39f9-4da1-8a90-6c026f42705d" providerId="ADAL" clId="{0AB6476D-3A7D-460E-A626-B9C4153A5D35}" dt="2021-11-15T14:31:00.697" v="1121" actId="478"/>
          <ac:spMkLst>
            <pc:docMk/>
            <pc:sldMk cId="3422930869" sldId="2144445223"/>
            <ac:spMk id="2" creationId="{76C74356-1F69-4CD7-85A9-14F878DE2026}"/>
          </ac:spMkLst>
        </pc:spChg>
        <pc:spChg chg="add del mod">
          <ac:chgData name="Elena Karoussis" userId="ef357cc0-39f9-4da1-8a90-6c026f42705d" providerId="ADAL" clId="{0AB6476D-3A7D-460E-A626-B9C4153A5D35}" dt="2021-11-15T16:56:27.884" v="2194"/>
          <ac:spMkLst>
            <pc:docMk/>
            <pc:sldMk cId="3422930869" sldId="2144445223"/>
            <ac:spMk id="3" creationId="{5BEAD6F1-76DE-44FA-9547-44A013493A3B}"/>
          </ac:spMkLst>
        </pc:spChg>
        <pc:spChg chg="add del mod">
          <ac:chgData name="Elena Karoussis" userId="ef357cc0-39f9-4da1-8a90-6c026f42705d" providerId="ADAL" clId="{0AB6476D-3A7D-460E-A626-B9C4153A5D35}" dt="2021-11-15T16:58:41.168" v="2202"/>
          <ac:spMkLst>
            <pc:docMk/>
            <pc:sldMk cId="3422930869" sldId="2144445223"/>
            <ac:spMk id="4" creationId="{39FDE668-C908-4320-94A7-CC9F0FDB1414}"/>
          </ac:spMkLst>
        </pc:spChg>
        <pc:spChg chg="mod">
          <ac:chgData name="Elena Karoussis" userId="ef357cc0-39f9-4da1-8a90-6c026f42705d" providerId="ADAL" clId="{0AB6476D-3A7D-460E-A626-B9C4153A5D35}" dt="2021-11-15T14:30:53.159" v="1119" actId="20577"/>
          <ac:spMkLst>
            <pc:docMk/>
            <pc:sldMk cId="3422930869" sldId="2144445223"/>
            <ac:spMk id="6" creationId="{5BDE1EF5-4F92-412A-B0E4-57998D27EB93}"/>
          </ac:spMkLst>
        </pc:spChg>
        <pc:spChg chg="mod">
          <ac:chgData name="Elena Karoussis" userId="ef357cc0-39f9-4da1-8a90-6c026f42705d" providerId="ADAL" clId="{0AB6476D-3A7D-460E-A626-B9C4153A5D35}" dt="2021-11-15T14:32:41.335" v="1233"/>
          <ac:spMkLst>
            <pc:docMk/>
            <pc:sldMk cId="3422930869" sldId="2144445223"/>
            <ac:spMk id="7" creationId="{3BC5F9F2-4BB9-42CA-9BF9-6FBAF600C79D}"/>
          </ac:spMkLst>
        </pc:spChg>
        <pc:graphicFrameChg chg="add del">
          <ac:chgData name="Elena Karoussis" userId="ef357cc0-39f9-4da1-8a90-6c026f42705d" providerId="ADAL" clId="{0AB6476D-3A7D-460E-A626-B9C4153A5D35}" dt="2021-11-16T10:29:26.689" v="2429" actId="478"/>
          <ac:graphicFrameMkLst>
            <pc:docMk/>
            <pc:sldMk cId="3422930869" sldId="2144445223"/>
            <ac:graphicFrameMk id="2" creationId="{9380C8FD-D2FD-434B-B4C6-9F555DAFA4A7}"/>
          </ac:graphicFrameMkLst>
        </pc:graphicFrameChg>
        <pc:graphicFrameChg chg="mod">
          <ac:chgData name="Elena Karoussis" userId="ef357cc0-39f9-4da1-8a90-6c026f42705d" providerId="ADAL" clId="{0AB6476D-3A7D-460E-A626-B9C4153A5D35}" dt="2021-11-15T14:51:51.003" v="1279" actId="113"/>
          <ac:graphicFrameMkLst>
            <pc:docMk/>
            <pc:sldMk cId="3422930869" sldId="2144445223"/>
            <ac:graphicFrameMk id="11" creationId="{2A4E2F4D-BA93-4D63-9B63-613223F104B5}"/>
          </ac:graphicFrameMkLst>
        </pc:graphicFrameChg>
        <pc:picChg chg="add mod">
          <ac:chgData name="Elena Karoussis" userId="ef357cc0-39f9-4da1-8a90-6c026f42705d" providerId="ADAL" clId="{0AB6476D-3A7D-460E-A626-B9C4153A5D35}" dt="2021-11-15T16:58:46.198" v="2203" actId="18131"/>
          <ac:picMkLst>
            <pc:docMk/>
            <pc:sldMk cId="3422930869" sldId="2144445223"/>
            <ac:picMk id="5122" creationId="{40591A76-CE4D-4F08-BFE9-D48E8AA5DCD8}"/>
          </ac:picMkLst>
        </pc:picChg>
      </pc:sldChg>
      <pc:sldChg chg="del">
        <pc:chgData name="Elena Karoussis" userId="ef357cc0-39f9-4da1-8a90-6c026f42705d" providerId="ADAL" clId="{0AB6476D-3A7D-460E-A626-B9C4153A5D35}" dt="2021-11-15T13:03:16.768" v="872" actId="47"/>
        <pc:sldMkLst>
          <pc:docMk/>
          <pc:sldMk cId="3132984084" sldId="2144445224"/>
        </pc:sldMkLst>
      </pc:sldChg>
      <pc:sldChg chg="modSp mod">
        <pc:chgData name="Elena Karoussis" userId="ef357cc0-39f9-4da1-8a90-6c026f42705d" providerId="ADAL" clId="{0AB6476D-3A7D-460E-A626-B9C4153A5D35}" dt="2021-11-15T13:03:26.488" v="876" actId="20577"/>
        <pc:sldMkLst>
          <pc:docMk/>
          <pc:sldMk cId="841269754" sldId="2144445225"/>
        </pc:sldMkLst>
        <pc:spChg chg="mod">
          <ac:chgData name="Elena Karoussis" userId="ef357cc0-39f9-4da1-8a90-6c026f42705d" providerId="ADAL" clId="{0AB6476D-3A7D-460E-A626-B9C4153A5D35}" dt="2021-11-15T13:03:26.488" v="876" actId="20577"/>
          <ac:spMkLst>
            <pc:docMk/>
            <pc:sldMk cId="841269754" sldId="2144445225"/>
            <ac:spMk id="9" creationId="{BEA66BE6-A40C-49C2-8EEC-20E16109DE6A}"/>
          </ac:spMkLst>
        </pc:spChg>
      </pc:sldChg>
      <pc:sldChg chg="addSp delSp modSp new mod ord">
        <pc:chgData name="Elena Karoussis" userId="ef357cc0-39f9-4da1-8a90-6c026f42705d" providerId="ADAL" clId="{0AB6476D-3A7D-460E-A626-B9C4153A5D35}" dt="2021-11-16T10:11:25.928" v="2413" actId="20577"/>
        <pc:sldMkLst>
          <pc:docMk/>
          <pc:sldMk cId="105118671" sldId="2144445226"/>
        </pc:sldMkLst>
        <pc:spChg chg="del">
          <ac:chgData name="Elena Karoussis" userId="ef357cc0-39f9-4da1-8a90-6c026f42705d" providerId="ADAL" clId="{0AB6476D-3A7D-460E-A626-B9C4153A5D35}" dt="2021-11-15T15:10:59.933" v="1551"/>
          <ac:spMkLst>
            <pc:docMk/>
            <pc:sldMk cId="105118671" sldId="2144445226"/>
            <ac:spMk id="2" creationId="{5AE5C8DB-2F21-46C4-98BB-73BBF76837AE}"/>
          </ac:spMkLst>
        </pc:spChg>
        <pc:spChg chg="del">
          <ac:chgData name="Elena Karoussis" userId="ef357cc0-39f9-4da1-8a90-6c026f42705d" providerId="ADAL" clId="{0AB6476D-3A7D-460E-A626-B9C4153A5D35}" dt="2021-11-15T15:10:59.933" v="1551"/>
          <ac:spMkLst>
            <pc:docMk/>
            <pc:sldMk cId="105118671" sldId="2144445226"/>
            <ac:spMk id="3" creationId="{EA890258-43D7-4D2C-9E55-281BE745218E}"/>
          </ac:spMkLst>
        </pc:spChg>
        <pc:spChg chg="del">
          <ac:chgData name="Elena Karoussis" userId="ef357cc0-39f9-4da1-8a90-6c026f42705d" providerId="ADAL" clId="{0AB6476D-3A7D-460E-A626-B9C4153A5D35}" dt="2021-11-15T15:10:59.933" v="1551"/>
          <ac:spMkLst>
            <pc:docMk/>
            <pc:sldMk cId="105118671" sldId="2144445226"/>
            <ac:spMk id="4" creationId="{ADD6CFF0-DC9E-4338-97C7-04A35FEB795B}"/>
          </ac:spMkLst>
        </pc:spChg>
        <pc:spChg chg="del">
          <ac:chgData name="Elena Karoussis" userId="ef357cc0-39f9-4da1-8a90-6c026f42705d" providerId="ADAL" clId="{0AB6476D-3A7D-460E-A626-B9C4153A5D35}" dt="2021-11-15T15:10:59.933" v="1551"/>
          <ac:spMkLst>
            <pc:docMk/>
            <pc:sldMk cId="105118671" sldId="2144445226"/>
            <ac:spMk id="5" creationId="{1C59CB65-81BD-4728-B5DB-5C4121BD5AE8}"/>
          </ac:spMkLst>
        </pc:spChg>
        <pc:spChg chg="add mod">
          <ac:chgData name="Elena Karoussis" userId="ef357cc0-39f9-4da1-8a90-6c026f42705d" providerId="ADAL" clId="{0AB6476D-3A7D-460E-A626-B9C4153A5D35}" dt="2021-11-16T10:11:25.928" v="2413" actId="20577"/>
          <ac:spMkLst>
            <pc:docMk/>
            <pc:sldMk cId="105118671" sldId="2144445226"/>
            <ac:spMk id="6" creationId="{60DC6620-ABA3-418D-9871-3D2CC136A721}"/>
          </ac:spMkLst>
        </pc:spChg>
        <pc:spChg chg="add del mod">
          <ac:chgData name="Elena Karoussis" userId="ef357cc0-39f9-4da1-8a90-6c026f42705d" providerId="ADAL" clId="{0AB6476D-3A7D-460E-A626-B9C4153A5D35}" dt="2021-11-15T15:11:09.004" v="1554" actId="1957"/>
          <ac:spMkLst>
            <pc:docMk/>
            <pc:sldMk cId="105118671" sldId="2144445226"/>
            <ac:spMk id="7" creationId="{E2519E52-D2AD-4112-B1F6-E909643B35CF}"/>
          </ac:spMkLst>
        </pc:spChg>
        <pc:spChg chg="add mod">
          <ac:chgData name="Elena Karoussis" userId="ef357cc0-39f9-4da1-8a90-6c026f42705d" providerId="ADAL" clId="{0AB6476D-3A7D-460E-A626-B9C4153A5D35}" dt="2021-11-15T15:17:14.630" v="1613"/>
          <ac:spMkLst>
            <pc:docMk/>
            <pc:sldMk cId="105118671" sldId="2144445226"/>
            <ac:spMk id="8" creationId="{FECA8DAC-7883-4EBD-9E84-D8255BB8279B}"/>
          </ac:spMkLst>
        </pc:spChg>
        <pc:graphicFrameChg chg="add mod">
          <ac:chgData name="Elena Karoussis" userId="ef357cc0-39f9-4da1-8a90-6c026f42705d" providerId="ADAL" clId="{0AB6476D-3A7D-460E-A626-B9C4153A5D35}" dt="2021-11-15T16:44:14.580" v="2180" actId="113"/>
          <ac:graphicFrameMkLst>
            <pc:docMk/>
            <pc:sldMk cId="105118671" sldId="2144445226"/>
            <ac:graphicFrameMk id="11" creationId="{46E7AF6F-C481-43D4-9290-A03A4C1BCB7E}"/>
          </ac:graphicFrameMkLst>
        </pc:graphicFrameChg>
      </pc:sldChg>
      <pc:sldChg chg="addSp delSp modSp new mod modNotesTx">
        <pc:chgData name="Elena Karoussis" userId="ef357cc0-39f9-4da1-8a90-6c026f42705d" providerId="ADAL" clId="{0AB6476D-3A7D-460E-A626-B9C4153A5D35}" dt="2021-11-15T16:00:30.925" v="2023" actId="1035"/>
        <pc:sldMkLst>
          <pc:docMk/>
          <pc:sldMk cId="2824206206" sldId="2144445227"/>
        </pc:sldMkLst>
        <pc:spChg chg="mod">
          <ac:chgData name="Elena Karoussis" userId="ef357cc0-39f9-4da1-8a90-6c026f42705d" providerId="ADAL" clId="{0AB6476D-3A7D-460E-A626-B9C4153A5D35}" dt="2021-11-15T15:43:37.245" v="1690" actId="6549"/>
          <ac:spMkLst>
            <pc:docMk/>
            <pc:sldMk cId="2824206206" sldId="2144445227"/>
            <ac:spMk id="2" creationId="{77DA46B2-4390-45A7-A16C-C0F911447010}"/>
          </ac:spMkLst>
        </pc:spChg>
        <pc:spChg chg="del">
          <ac:chgData name="Elena Karoussis" userId="ef357cc0-39f9-4da1-8a90-6c026f42705d" providerId="ADAL" clId="{0AB6476D-3A7D-460E-A626-B9C4153A5D35}" dt="2021-11-15T15:38:55.196" v="1622" actId="1957"/>
          <ac:spMkLst>
            <pc:docMk/>
            <pc:sldMk cId="2824206206" sldId="2144445227"/>
            <ac:spMk id="3" creationId="{5DCB822D-C0D3-47D2-B06B-E1416479292C}"/>
          </ac:spMkLst>
        </pc:spChg>
        <pc:spChg chg="mod">
          <ac:chgData name="Elena Karoussis" userId="ef357cc0-39f9-4da1-8a90-6c026f42705d" providerId="ADAL" clId="{0AB6476D-3A7D-460E-A626-B9C4153A5D35}" dt="2021-11-15T15:42:40.422" v="1647"/>
          <ac:spMkLst>
            <pc:docMk/>
            <pc:sldMk cId="2824206206" sldId="2144445227"/>
            <ac:spMk id="4" creationId="{E0ED6209-6496-46EF-8003-E014E81664E6}"/>
          </ac:spMkLst>
        </pc:spChg>
        <pc:spChg chg="add del mod">
          <ac:chgData name="Elena Karoussis" userId="ef357cc0-39f9-4da1-8a90-6c026f42705d" providerId="ADAL" clId="{0AB6476D-3A7D-460E-A626-B9C4153A5D35}" dt="2021-11-15T16:00:12.672" v="2007"/>
          <ac:spMkLst>
            <pc:docMk/>
            <pc:sldMk cId="2824206206" sldId="2144445227"/>
            <ac:spMk id="8" creationId="{1DA0BBFD-EE7F-4A6D-A855-D44ECC431E58}"/>
          </ac:spMkLst>
        </pc:spChg>
        <pc:graphicFrameChg chg="add mod">
          <ac:chgData name="Elena Karoussis" userId="ef357cc0-39f9-4da1-8a90-6c026f42705d" providerId="ADAL" clId="{0AB6476D-3A7D-460E-A626-B9C4153A5D35}" dt="2021-11-15T16:00:30.925" v="2023" actId="1035"/>
          <ac:graphicFrameMkLst>
            <pc:docMk/>
            <pc:sldMk cId="2824206206" sldId="2144445227"/>
            <ac:graphicFrameMk id="7" creationId="{2B58A7F7-503E-46E0-846D-246CBBB7CF89}"/>
          </ac:graphicFrameMkLst>
        </pc:graphicFrameChg>
        <pc:picChg chg="add">
          <ac:chgData name="Elena Karoussis" userId="ef357cc0-39f9-4da1-8a90-6c026f42705d" providerId="ADAL" clId="{0AB6476D-3A7D-460E-A626-B9C4153A5D35}" dt="2021-11-15T16:00:12.672" v="2007"/>
          <ac:picMkLst>
            <pc:docMk/>
            <pc:sldMk cId="2824206206" sldId="2144445227"/>
            <ac:picMk id="4098" creationId="{EA6ECEF0-CC9F-4510-AAF2-BB6A986F3C9C}"/>
          </ac:picMkLst>
        </pc:picChg>
      </pc:sldChg>
      <pc:sldChg chg="addSp delSp modSp new mod">
        <pc:chgData name="Elena Karoussis" userId="ef357cc0-39f9-4da1-8a90-6c026f42705d" providerId="ADAL" clId="{0AB6476D-3A7D-460E-A626-B9C4153A5D35}" dt="2021-11-16T10:37:47.351" v="2665" actId="20577"/>
        <pc:sldMkLst>
          <pc:docMk/>
          <pc:sldMk cId="363402778" sldId="2144445228"/>
        </pc:sldMkLst>
        <pc:spChg chg="del">
          <ac:chgData name="Elena Karoussis" userId="ef357cc0-39f9-4da1-8a90-6c026f42705d" providerId="ADAL" clId="{0AB6476D-3A7D-460E-A626-B9C4153A5D35}" dt="2021-11-16T10:29:02.972" v="2427"/>
          <ac:spMkLst>
            <pc:docMk/>
            <pc:sldMk cId="363402778" sldId="2144445228"/>
            <ac:spMk id="2" creationId="{414D5B89-0F18-465E-8EBC-67D24CD90964}"/>
          </ac:spMkLst>
        </pc:spChg>
        <pc:spChg chg="del">
          <ac:chgData name="Elena Karoussis" userId="ef357cc0-39f9-4da1-8a90-6c026f42705d" providerId="ADAL" clId="{0AB6476D-3A7D-460E-A626-B9C4153A5D35}" dt="2021-11-16T10:29:02.972" v="2427"/>
          <ac:spMkLst>
            <pc:docMk/>
            <pc:sldMk cId="363402778" sldId="2144445228"/>
            <ac:spMk id="3" creationId="{846332B9-63C7-4B59-9C19-83C7C6E4CE8B}"/>
          </ac:spMkLst>
        </pc:spChg>
        <pc:spChg chg="del">
          <ac:chgData name="Elena Karoussis" userId="ef357cc0-39f9-4da1-8a90-6c026f42705d" providerId="ADAL" clId="{0AB6476D-3A7D-460E-A626-B9C4153A5D35}" dt="2021-11-16T10:29:02.972" v="2427"/>
          <ac:spMkLst>
            <pc:docMk/>
            <pc:sldMk cId="363402778" sldId="2144445228"/>
            <ac:spMk id="4" creationId="{F245D530-19D1-48F1-B2D4-229475D6CEB2}"/>
          </ac:spMkLst>
        </pc:spChg>
        <pc:spChg chg="del">
          <ac:chgData name="Elena Karoussis" userId="ef357cc0-39f9-4da1-8a90-6c026f42705d" providerId="ADAL" clId="{0AB6476D-3A7D-460E-A626-B9C4153A5D35}" dt="2021-11-16T10:29:02.972" v="2427"/>
          <ac:spMkLst>
            <pc:docMk/>
            <pc:sldMk cId="363402778" sldId="2144445228"/>
            <ac:spMk id="5" creationId="{A622F04F-2B95-4E1D-B050-B0B89A42E62C}"/>
          </ac:spMkLst>
        </pc:spChg>
        <pc:spChg chg="add mod">
          <ac:chgData name="Elena Karoussis" userId="ef357cc0-39f9-4da1-8a90-6c026f42705d" providerId="ADAL" clId="{0AB6476D-3A7D-460E-A626-B9C4153A5D35}" dt="2021-11-16T10:30:03.808" v="2481" actId="20577"/>
          <ac:spMkLst>
            <pc:docMk/>
            <pc:sldMk cId="363402778" sldId="2144445228"/>
            <ac:spMk id="6" creationId="{2A1B25D4-3D0B-402C-B54D-11422A096785}"/>
          </ac:spMkLst>
        </pc:spChg>
        <pc:spChg chg="add del mod">
          <ac:chgData name="Elena Karoussis" userId="ef357cc0-39f9-4da1-8a90-6c026f42705d" providerId="ADAL" clId="{0AB6476D-3A7D-460E-A626-B9C4153A5D35}" dt="2021-11-16T10:29:34.363" v="2430" actId="3680"/>
          <ac:spMkLst>
            <pc:docMk/>
            <pc:sldMk cId="363402778" sldId="2144445228"/>
            <ac:spMk id="7" creationId="{4CF654EB-4E3F-4A9D-87FD-57DBE0BC5162}"/>
          </ac:spMkLst>
        </pc:spChg>
        <pc:spChg chg="add mod">
          <ac:chgData name="Elena Karoussis" userId="ef357cc0-39f9-4da1-8a90-6c026f42705d" providerId="ADAL" clId="{0AB6476D-3A7D-460E-A626-B9C4153A5D35}" dt="2021-11-16T10:30:12.553" v="2482"/>
          <ac:spMkLst>
            <pc:docMk/>
            <pc:sldMk cId="363402778" sldId="2144445228"/>
            <ac:spMk id="8" creationId="{CBA9ADD1-6842-40AE-B1DF-C1F95642D5B8}"/>
          </ac:spMkLst>
        </pc:spChg>
        <pc:spChg chg="add del mod">
          <ac:chgData name="Elena Karoussis" userId="ef357cc0-39f9-4da1-8a90-6c026f42705d" providerId="ADAL" clId="{0AB6476D-3A7D-460E-A626-B9C4153A5D35}" dt="2021-11-16T10:35:34.127" v="2586"/>
          <ac:spMkLst>
            <pc:docMk/>
            <pc:sldMk cId="363402778" sldId="2144445228"/>
            <ac:spMk id="9" creationId="{034A370C-3B84-4E55-B80D-BD9188C18D4D}"/>
          </ac:spMkLst>
        </pc:spChg>
        <pc:graphicFrameChg chg="add mod ord modGraphic">
          <ac:chgData name="Elena Karoussis" userId="ef357cc0-39f9-4da1-8a90-6c026f42705d" providerId="ADAL" clId="{0AB6476D-3A7D-460E-A626-B9C4153A5D35}" dt="2021-11-16T10:37:47.351" v="2665" actId="20577"/>
          <ac:graphicFrameMkLst>
            <pc:docMk/>
            <pc:sldMk cId="363402778" sldId="2144445228"/>
            <ac:graphicFrameMk id="10" creationId="{07C36AC7-D2DD-4A60-B0BA-276093F629F1}"/>
          </ac:graphicFrameMkLst>
        </pc:graphicFrameChg>
        <pc:picChg chg="add">
          <ac:chgData name="Elena Karoussis" userId="ef357cc0-39f9-4da1-8a90-6c026f42705d" providerId="ADAL" clId="{0AB6476D-3A7D-460E-A626-B9C4153A5D35}" dt="2021-11-16T10:35:34.127" v="2586"/>
          <ac:picMkLst>
            <pc:docMk/>
            <pc:sldMk cId="363402778" sldId="2144445228"/>
            <ac:picMk id="1026" creationId="{8623D375-0F91-4135-AFD9-63333CEDA0B4}"/>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GB" b="0" i="0" dirty="0">
                <a:effectLst/>
              </a:rPr>
              <a:t>How much is each generation willing to spend on Valentine's Day?</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2021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Silent Generation</c:v>
                </c:pt>
                <c:pt idx="1">
                  <c:v>Baby Boomers</c:v>
                </c:pt>
                <c:pt idx="2">
                  <c:v>Generation X</c:v>
                </c:pt>
                <c:pt idx="3">
                  <c:v>Millenials</c:v>
                </c:pt>
                <c:pt idx="4">
                  <c:v>Generation Z</c:v>
                </c:pt>
              </c:strCache>
            </c:strRef>
          </c:cat>
          <c:val>
            <c:numRef>
              <c:f>Sheet1!$B$2:$B$6</c:f>
              <c:numCache>
                <c:formatCode>"£"#,##0_);[Red]\("£"#,##0\)</c:formatCode>
                <c:ptCount val="5"/>
                <c:pt idx="0">
                  <c:v>10</c:v>
                </c:pt>
                <c:pt idx="1">
                  <c:v>11</c:v>
                </c:pt>
                <c:pt idx="2">
                  <c:v>19</c:v>
                </c:pt>
                <c:pt idx="3">
                  <c:v>32</c:v>
                </c:pt>
                <c:pt idx="4">
                  <c:v>41</c:v>
                </c:pt>
              </c:numCache>
            </c:numRef>
          </c:val>
          <c:extLst>
            <c:ext xmlns:c16="http://schemas.microsoft.com/office/drawing/2014/chart" uri="{C3380CC4-5D6E-409C-BE32-E72D297353CC}">
              <c16:uniqueId val="{00000000-6913-43F3-93A7-6C0268F341B3}"/>
            </c:ext>
          </c:extLst>
        </c:ser>
        <c:ser>
          <c:idx val="1"/>
          <c:order val="1"/>
          <c:tx>
            <c:strRef>
              <c:f>Sheet1!$C$1</c:f>
              <c:strCache>
                <c:ptCount val="1"/>
                <c:pt idx="0">
                  <c:v>2020</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Silent Generation</c:v>
                </c:pt>
                <c:pt idx="1">
                  <c:v>Baby Boomers</c:v>
                </c:pt>
                <c:pt idx="2">
                  <c:v>Generation X</c:v>
                </c:pt>
                <c:pt idx="3">
                  <c:v>Millenials</c:v>
                </c:pt>
                <c:pt idx="4">
                  <c:v>Generation Z</c:v>
                </c:pt>
              </c:strCache>
            </c:strRef>
          </c:cat>
          <c:val>
            <c:numRef>
              <c:f>Sheet1!$C$2:$C$6</c:f>
              <c:numCache>
                <c:formatCode>"£"#,##0_);[Red]\("£"#,##0\)</c:formatCode>
                <c:ptCount val="5"/>
                <c:pt idx="0">
                  <c:v>12</c:v>
                </c:pt>
                <c:pt idx="1">
                  <c:v>30</c:v>
                </c:pt>
                <c:pt idx="2">
                  <c:v>38</c:v>
                </c:pt>
                <c:pt idx="3">
                  <c:v>42</c:v>
                </c:pt>
                <c:pt idx="4">
                  <c:v>27</c:v>
                </c:pt>
              </c:numCache>
            </c:numRef>
          </c:val>
          <c:extLst>
            <c:ext xmlns:c16="http://schemas.microsoft.com/office/drawing/2014/chart" uri="{C3380CC4-5D6E-409C-BE32-E72D297353CC}">
              <c16:uniqueId val="{00000001-6913-43F3-93A7-6C0268F341B3}"/>
            </c:ext>
          </c:extLst>
        </c:ser>
        <c:dLbls>
          <c:dLblPos val="outEnd"/>
          <c:showLegendKey val="0"/>
          <c:showVal val="1"/>
          <c:showCatName val="0"/>
          <c:showSerName val="0"/>
          <c:showPercent val="0"/>
          <c:showBubbleSize val="0"/>
        </c:dLbls>
        <c:gapWidth val="182"/>
        <c:axId val="1792834544"/>
        <c:axId val="1767237072"/>
      </c:barChart>
      <c:catAx>
        <c:axId val="1792834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7237072"/>
        <c:crosses val="autoZero"/>
        <c:auto val="1"/>
        <c:lblAlgn val="ctr"/>
        <c:lblOffset val="100"/>
        <c:noMultiLvlLbl val="0"/>
      </c:catAx>
      <c:valAx>
        <c:axId val="1767237072"/>
        <c:scaling>
          <c:orientation val="minMax"/>
        </c:scaling>
        <c:delete val="0"/>
        <c:axPos val="b"/>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2834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2021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Had a romantic getaway</c:v>
                </c:pt>
                <c:pt idx="1">
                  <c:v>Went for drinks</c:v>
                </c:pt>
                <c:pt idx="2">
                  <c:v>Went for dinner </c:v>
                </c:pt>
                <c:pt idx="3">
                  <c:v>Ordered take-out and stayed in</c:v>
                </c:pt>
                <c:pt idx="4">
                  <c:v>Watched movies at home</c:v>
                </c:pt>
                <c:pt idx="5">
                  <c:v>Watched TV at home </c:v>
                </c:pt>
                <c:pt idx="6">
                  <c:v>Cooked a meal at home</c:v>
                </c:pt>
              </c:strCache>
            </c:strRef>
          </c:cat>
          <c:val>
            <c:numRef>
              <c:f>Sheet1!$B$2:$B$8</c:f>
              <c:numCache>
                <c:formatCode>General</c:formatCode>
                <c:ptCount val="7"/>
                <c:pt idx="3" formatCode="0%">
                  <c:v>0.23</c:v>
                </c:pt>
                <c:pt idx="4" formatCode="0%">
                  <c:v>0.25</c:v>
                </c:pt>
                <c:pt idx="5" formatCode="0%">
                  <c:v>0.35</c:v>
                </c:pt>
                <c:pt idx="6" formatCode="0%">
                  <c:v>0.56000000000000005</c:v>
                </c:pt>
              </c:numCache>
            </c:numRef>
          </c:val>
          <c:extLst>
            <c:ext xmlns:c16="http://schemas.microsoft.com/office/drawing/2014/chart" uri="{C3380CC4-5D6E-409C-BE32-E72D297353CC}">
              <c16:uniqueId val="{00000000-5830-4A33-801F-EB057CE1F0CC}"/>
            </c:ext>
          </c:extLst>
        </c:ser>
        <c:ser>
          <c:idx val="1"/>
          <c:order val="1"/>
          <c:tx>
            <c:strRef>
              <c:f>Sheet1!$C$1</c:f>
              <c:strCache>
                <c:ptCount val="1"/>
                <c:pt idx="0">
                  <c:v>2020</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Had a romantic getaway</c:v>
                </c:pt>
                <c:pt idx="1">
                  <c:v>Went for drinks</c:v>
                </c:pt>
                <c:pt idx="2">
                  <c:v>Went for dinner </c:v>
                </c:pt>
                <c:pt idx="3">
                  <c:v>Ordered take-out and stayed in</c:v>
                </c:pt>
                <c:pt idx="4">
                  <c:v>Watched movies at home</c:v>
                </c:pt>
                <c:pt idx="5">
                  <c:v>Watched TV at home </c:v>
                </c:pt>
                <c:pt idx="6">
                  <c:v>Cooked a meal at home</c:v>
                </c:pt>
              </c:strCache>
            </c:strRef>
          </c:cat>
          <c:val>
            <c:numRef>
              <c:f>Sheet1!$C$2:$C$8</c:f>
              <c:numCache>
                <c:formatCode>0%</c:formatCode>
                <c:ptCount val="7"/>
                <c:pt idx="0">
                  <c:v>0.04</c:v>
                </c:pt>
                <c:pt idx="1">
                  <c:v>0.06</c:v>
                </c:pt>
                <c:pt idx="2">
                  <c:v>0.19</c:v>
                </c:pt>
                <c:pt idx="3">
                  <c:v>7.0000000000000007E-2</c:v>
                </c:pt>
                <c:pt idx="4">
                  <c:v>0.06</c:v>
                </c:pt>
                <c:pt idx="5">
                  <c:v>0.12</c:v>
                </c:pt>
                <c:pt idx="6">
                  <c:v>0.22</c:v>
                </c:pt>
              </c:numCache>
            </c:numRef>
          </c:val>
          <c:extLst>
            <c:ext xmlns:c16="http://schemas.microsoft.com/office/drawing/2014/chart" uri="{C3380CC4-5D6E-409C-BE32-E72D297353CC}">
              <c16:uniqueId val="{00000000-097E-492D-A545-D6D9C989A1B7}"/>
            </c:ext>
          </c:extLst>
        </c:ser>
        <c:dLbls>
          <c:showLegendKey val="0"/>
          <c:showVal val="0"/>
          <c:showCatName val="0"/>
          <c:showSerName val="0"/>
          <c:showPercent val="0"/>
          <c:showBubbleSize val="0"/>
        </c:dLbls>
        <c:gapWidth val="150"/>
        <c:overlap val="100"/>
        <c:axId val="497246511"/>
        <c:axId val="491115519"/>
      </c:barChart>
      <c:catAx>
        <c:axId val="49724651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115519"/>
        <c:crosses val="autoZero"/>
        <c:auto val="1"/>
        <c:lblAlgn val="ctr"/>
        <c:lblOffset val="100"/>
        <c:noMultiLvlLbl val="0"/>
      </c:catAx>
      <c:valAx>
        <c:axId val="491115519"/>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246511"/>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GB" sz="1800" dirty="0">
                <a:effectLst/>
              </a:rPr>
              <a:t>Which of the following items did you send/give</a:t>
            </a:r>
            <a:r>
              <a:rPr lang="en-GB" sz="1800" baseline="0" dirty="0">
                <a:effectLst/>
              </a:rPr>
              <a:t> to someone special on Valentine’s Day 2021?</a:t>
            </a:r>
            <a:endParaRPr lang="en-GB" dirty="0">
              <a:effectLst/>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Stuffed toy/stuffed animal</c:v>
                </c:pt>
                <c:pt idx="1">
                  <c:v>Lingerie/Nightwear</c:v>
                </c:pt>
                <c:pt idx="2">
                  <c:v>Jewellery</c:v>
                </c:pt>
                <c:pt idx="3">
                  <c:v>Fragrance</c:v>
                </c:pt>
                <c:pt idx="4">
                  <c:v>Clothing</c:v>
                </c:pt>
                <c:pt idx="5">
                  <c:v>Sweets</c:v>
                </c:pt>
                <c:pt idx="6">
                  <c:v>Alcohol e.g. Champagne</c:v>
                </c:pt>
                <c:pt idx="7">
                  <c:v>Flowers </c:v>
                </c:pt>
                <c:pt idx="8">
                  <c:v>Chocolates </c:v>
                </c:pt>
                <c:pt idx="9">
                  <c:v>A card</c:v>
                </c:pt>
              </c:strCache>
            </c:strRef>
          </c:cat>
          <c:val>
            <c:numRef>
              <c:f>Sheet1!$B$2:$B$11</c:f>
              <c:numCache>
                <c:formatCode>0%</c:formatCode>
                <c:ptCount val="10"/>
                <c:pt idx="0">
                  <c:v>0.04</c:v>
                </c:pt>
                <c:pt idx="1">
                  <c:v>0.04</c:v>
                </c:pt>
                <c:pt idx="2">
                  <c:v>0.05</c:v>
                </c:pt>
                <c:pt idx="3">
                  <c:v>0.05</c:v>
                </c:pt>
                <c:pt idx="4">
                  <c:v>7.0000000000000007E-2</c:v>
                </c:pt>
                <c:pt idx="5">
                  <c:v>0.11</c:v>
                </c:pt>
                <c:pt idx="6">
                  <c:v>0.16</c:v>
                </c:pt>
                <c:pt idx="7">
                  <c:v>0.26</c:v>
                </c:pt>
                <c:pt idx="8">
                  <c:v>0.3</c:v>
                </c:pt>
                <c:pt idx="9">
                  <c:v>0.57999999999999996</c:v>
                </c:pt>
              </c:numCache>
            </c:numRef>
          </c:val>
          <c:extLst>
            <c:ext xmlns:c16="http://schemas.microsoft.com/office/drawing/2014/chart" uri="{C3380CC4-5D6E-409C-BE32-E72D297353CC}">
              <c16:uniqueId val="{00000000-8334-491F-989B-A30A76BED0C3}"/>
            </c:ext>
          </c:extLst>
        </c:ser>
        <c:dLbls>
          <c:showLegendKey val="0"/>
          <c:showVal val="0"/>
          <c:showCatName val="0"/>
          <c:showSerName val="0"/>
          <c:showPercent val="0"/>
          <c:showBubbleSize val="0"/>
        </c:dLbls>
        <c:gapWidth val="219"/>
        <c:axId val="843844271"/>
        <c:axId val="882240879"/>
      </c:barChart>
      <c:catAx>
        <c:axId val="84384427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82240879"/>
        <c:crosses val="autoZero"/>
        <c:auto val="1"/>
        <c:lblAlgn val="ctr"/>
        <c:lblOffset val="100"/>
        <c:noMultiLvlLbl val="0"/>
      </c:catAx>
      <c:valAx>
        <c:axId val="882240879"/>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4384427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How much did you</a:t>
            </a:r>
            <a:r>
              <a:rPr lang="en-US" baseline="0" dirty="0"/>
              <a:t> spend in total for Valentine’s Day 2021?</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72A-4B37-BB4B-ED2F7D67249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72A-4B37-BB4B-ED2F7D67249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72A-4B37-BB4B-ED2F7D67249A}"/>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72A-4B37-BB4B-ED2F7D67249A}"/>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972A-4B37-BB4B-ED2F7D67249A}"/>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972A-4B37-BB4B-ED2F7D67249A}"/>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Up to £9.99</c:v>
                </c:pt>
                <c:pt idx="1">
                  <c:v>£10 - £29.99</c:v>
                </c:pt>
                <c:pt idx="2">
                  <c:v>£30 - £49.99</c:v>
                </c:pt>
                <c:pt idx="3">
                  <c:v>£50 - £99.99</c:v>
                </c:pt>
                <c:pt idx="4">
                  <c:v>£100+</c:v>
                </c:pt>
                <c:pt idx="5">
                  <c:v>Nothing/Don't know</c:v>
                </c:pt>
              </c:strCache>
            </c:strRef>
          </c:cat>
          <c:val>
            <c:numRef>
              <c:f>Sheet1!$B$2:$B$7</c:f>
              <c:numCache>
                <c:formatCode>0%</c:formatCode>
                <c:ptCount val="6"/>
                <c:pt idx="0">
                  <c:v>0.18</c:v>
                </c:pt>
                <c:pt idx="1">
                  <c:v>0.34</c:v>
                </c:pt>
                <c:pt idx="2">
                  <c:v>0.2</c:v>
                </c:pt>
                <c:pt idx="3">
                  <c:v>0.15</c:v>
                </c:pt>
                <c:pt idx="4">
                  <c:v>0.06</c:v>
                </c:pt>
                <c:pt idx="5">
                  <c:v>0.06</c:v>
                </c:pt>
              </c:numCache>
            </c:numRef>
          </c:val>
          <c:extLst>
            <c:ext xmlns:c16="http://schemas.microsoft.com/office/drawing/2014/chart" uri="{C3380CC4-5D6E-409C-BE32-E72D297353CC}">
              <c16:uniqueId val="{00000000-022E-45C8-A87E-80027C18340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Index</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Posted/shared content on social media</c:v>
                </c:pt>
                <c:pt idx="1">
                  <c:v>Purchased a product/service online</c:v>
                </c:pt>
                <c:pt idx="2">
                  <c:v>Talked with others about a product/service/brand</c:v>
                </c:pt>
                <c:pt idx="3">
                  <c:v>Researched a product/service on a mobile</c:v>
                </c:pt>
                <c:pt idx="4">
                  <c:v>Used a mobile to make a purchase</c:v>
                </c:pt>
                <c:pt idx="5">
                  <c:v>Went to store to buy a product</c:v>
                </c:pt>
              </c:strCache>
            </c:strRef>
          </c:cat>
          <c:val>
            <c:numRef>
              <c:f>Sheet1!$B$2:$B$7</c:f>
              <c:numCache>
                <c:formatCode>General</c:formatCode>
                <c:ptCount val="6"/>
                <c:pt idx="0">
                  <c:v>164</c:v>
                </c:pt>
                <c:pt idx="1">
                  <c:v>144</c:v>
                </c:pt>
                <c:pt idx="2">
                  <c:v>143</c:v>
                </c:pt>
                <c:pt idx="3">
                  <c:v>140</c:v>
                </c:pt>
                <c:pt idx="4">
                  <c:v>138</c:v>
                </c:pt>
                <c:pt idx="5">
                  <c:v>131</c:v>
                </c:pt>
              </c:numCache>
            </c:numRef>
          </c:val>
          <c:extLst>
            <c:ext xmlns:c16="http://schemas.microsoft.com/office/drawing/2014/chart" uri="{C3380CC4-5D6E-409C-BE32-E72D297353CC}">
              <c16:uniqueId val="{00000000-EDCA-4174-9C70-8B686ACC8825}"/>
            </c:ext>
          </c:extLst>
        </c:ser>
        <c:dLbls>
          <c:dLblPos val="outEnd"/>
          <c:showLegendKey val="0"/>
          <c:showVal val="1"/>
          <c:showCatName val="0"/>
          <c:showSerName val="0"/>
          <c:showPercent val="0"/>
          <c:showBubbleSize val="0"/>
        </c:dLbls>
        <c:gapWidth val="219"/>
        <c:overlap val="-27"/>
        <c:axId val="1922428528"/>
        <c:axId val="1920541328"/>
      </c:barChart>
      <c:catAx>
        <c:axId val="1922428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20541328"/>
        <c:crosses val="autoZero"/>
        <c:auto val="1"/>
        <c:lblAlgn val="ctr"/>
        <c:lblOffset val="100"/>
        <c:noMultiLvlLbl val="0"/>
      </c:catAx>
      <c:valAx>
        <c:axId val="19205413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GB" dirty="0"/>
                  <a:t>Index</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2242852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48C595-9681-40D3-8A52-3D0C217BC503}" type="datetimeFigureOut">
              <a:rPr lang="en-GB" smtClean="0"/>
              <a:t>18/11/2021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3EB3A6-C085-4985-9477-A9F3BDDD607D}" type="slidenum">
              <a:rPr lang="en-GB" smtClean="0"/>
              <a:t>‹#›</a:t>
            </a:fld>
            <a:endParaRPr lang="en-GB"/>
          </a:p>
        </p:txBody>
      </p:sp>
    </p:spTree>
    <p:extLst>
      <p:ext uri="{BB962C8B-B14F-4D97-AF65-F5344CB8AC3E}">
        <p14:creationId xmlns:p14="http://schemas.microsoft.com/office/powerpoint/2010/main" val="14190386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289"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800" b="0" i="0" u="none" strike="noStrike" kern="0" cap="none" spc="0" normalizeH="0" baseline="0" noProof="0">
                <a:ln>
                  <a:noFill/>
                </a:ln>
                <a:solidFill>
                  <a:sysClr val="windowText" lastClr="000000"/>
                </a:solidFill>
                <a:effectLst/>
                <a:uLnTx/>
                <a:uFillTx/>
                <a:latin typeface="Century Gothic Regular" charset="0"/>
                <a:ea typeface="+mn-ea"/>
                <a:cs typeface="+mn-cs"/>
              </a:rPr>
              <a:pPr marL="0" marR="0" lvl="0" indent="0" algn="r" defTabSz="914289" rtl="0" eaLnBrk="1" fontAlgn="auto" latinLnBrk="0" hangingPunct="1">
                <a:lnSpc>
                  <a:spcPct val="100000"/>
                </a:lnSpc>
                <a:spcBef>
                  <a:spcPts val="0"/>
                </a:spcBef>
                <a:spcAft>
                  <a:spcPts val="0"/>
                </a:spcAft>
                <a:buClrTx/>
                <a:buSzTx/>
                <a:buFontTx/>
                <a:buNone/>
                <a:tabLst/>
                <a:defRPr/>
              </a:pPr>
              <a:t>1</a:t>
            </a:fld>
            <a:endParaRPr kumimoji="0" lang="en-US" sz="1800" b="0" i="0" u="none" strike="noStrike" kern="0" cap="none" spc="0" normalizeH="0" baseline="0" noProof="0">
              <a:ln>
                <a:noFill/>
              </a:ln>
              <a:solidFill>
                <a:sysClr val="windowText" lastClr="000000"/>
              </a:solidFill>
              <a:effectLst/>
              <a:uLnTx/>
              <a:uFillTx/>
              <a:latin typeface="Century Gothic Regular" charset="0"/>
              <a:ea typeface="+mn-ea"/>
              <a:cs typeface="+mn-cs"/>
            </a:endParaRPr>
          </a:p>
        </p:txBody>
      </p:sp>
    </p:spTree>
    <p:extLst>
      <p:ext uri="{BB962C8B-B14F-4D97-AF65-F5344CB8AC3E}">
        <p14:creationId xmlns:p14="http://schemas.microsoft.com/office/powerpoint/2010/main" val="4164478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While Valentine’s Day 2021 celebrations were different from prior times, Brits were still finding ways to indulge their partners, pets and themselves with gifts, (virtual) dates and much more. So, how much does the day really cost?</a:t>
            </a:r>
            <a:br>
              <a:rPr lang="en-GB" dirty="0"/>
            </a:br>
            <a:br>
              <a:rPr lang="en-GB" dirty="0"/>
            </a:br>
            <a:r>
              <a:rPr lang="en-GB" sz="1200" b="0" i="0" kern="1200" dirty="0">
                <a:solidFill>
                  <a:schemeClr val="tx1"/>
                </a:solidFill>
                <a:effectLst/>
                <a:latin typeface="+mn-lt"/>
                <a:ea typeface="+mn-ea"/>
                <a:cs typeface="+mn-cs"/>
              </a:rPr>
              <a:t>Up to 40 million Brits/just over three quarters (76%) of the nation planned to celebrate Valentine’s Day in 2021, down from 79% in 2020, and up from 69% in 2018.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People also planned to spend less with the average spend per person being £23. This is a percentage decrease of 34% from 2020, which saw the average spend per person sit at £35. In 2018, the average spend per person was £28. This indicates the toll of the pandemic on romantic celebrations in 2021.</a:t>
            </a:r>
            <a:br>
              <a:rPr lang="en-GB" dirty="0"/>
            </a:br>
            <a:br>
              <a:rPr lang="en-GB" dirty="0"/>
            </a:br>
            <a:br>
              <a:rPr lang="en-GB" dirty="0"/>
            </a:br>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3EB3A6-C085-4985-9477-A9F3BDDD607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64113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Generation Z overtook millennials as the UK’s highest-spending age group for Valentine’s Day 2021, planning to fork out a whopping £41 on average for their loved ones. The next highest spenders were millennials (£32), followed by generation X (£19) and baby boomers (£11). The silent generation are the lowest spenders, averaging £10. </a:t>
            </a:r>
          </a:p>
          <a:p>
            <a:br>
              <a:rPr lang="en-GB" dirty="0"/>
            </a:br>
            <a:r>
              <a:rPr lang="en-GB" sz="1200" b="0" i="0" kern="1200" dirty="0">
                <a:solidFill>
                  <a:schemeClr val="tx1"/>
                </a:solidFill>
                <a:effectLst/>
                <a:latin typeface="+mn-lt"/>
                <a:ea typeface="+mn-ea"/>
                <a:cs typeface="+mn-cs"/>
              </a:rPr>
              <a:t>Gen Z (born after 1996)</a:t>
            </a:r>
          </a:p>
          <a:p>
            <a:r>
              <a:rPr lang="en-GB" sz="1200" b="0" i="0" kern="1200" dirty="0">
                <a:solidFill>
                  <a:schemeClr val="tx1"/>
                </a:solidFill>
                <a:effectLst/>
                <a:latin typeface="+mn-lt"/>
                <a:ea typeface="+mn-ea"/>
                <a:cs typeface="+mn-cs"/>
              </a:rPr>
              <a:t>Millennials (1981-1996)</a:t>
            </a:r>
          </a:p>
          <a:p>
            <a:r>
              <a:rPr lang="en-GB" sz="1200" b="0" i="0" kern="1200" dirty="0">
                <a:solidFill>
                  <a:schemeClr val="tx1"/>
                </a:solidFill>
                <a:effectLst/>
                <a:latin typeface="+mn-lt"/>
                <a:ea typeface="+mn-ea"/>
                <a:cs typeface="+mn-cs"/>
              </a:rPr>
              <a:t>Gen X (1965-1980)</a:t>
            </a:r>
          </a:p>
          <a:p>
            <a:r>
              <a:rPr lang="en-GB" sz="1200" b="0" i="0" kern="1200" dirty="0">
                <a:solidFill>
                  <a:schemeClr val="tx1"/>
                </a:solidFill>
                <a:effectLst/>
                <a:latin typeface="+mn-lt"/>
                <a:ea typeface="+mn-ea"/>
                <a:cs typeface="+mn-cs"/>
              </a:rPr>
              <a:t>Boomers (1946-1964)</a:t>
            </a:r>
          </a:p>
          <a:p>
            <a:r>
              <a:rPr lang="en-GB" sz="1200" b="0" i="0" kern="1200" dirty="0">
                <a:solidFill>
                  <a:schemeClr val="tx1"/>
                </a:solidFill>
                <a:effectLst/>
                <a:latin typeface="+mn-lt"/>
                <a:ea typeface="+mn-ea"/>
                <a:cs typeface="+mn-cs"/>
              </a:rPr>
              <a:t>Silent (1928 -1945)</a:t>
            </a:r>
            <a:endParaRPr lang="en-GB" dirty="0"/>
          </a:p>
        </p:txBody>
      </p:sp>
      <p:sp>
        <p:nvSpPr>
          <p:cNvPr id="4" name="Slide Number Placeholder 3"/>
          <p:cNvSpPr>
            <a:spLocks noGrp="1"/>
          </p:cNvSpPr>
          <p:nvPr>
            <p:ph type="sldNum" sz="quarter" idx="5"/>
          </p:nvPr>
        </p:nvSpPr>
        <p:spPr/>
        <p:txBody>
          <a:bodyPr/>
          <a:lstStyle/>
          <a:p>
            <a:fld id="{343EB3A6-C085-4985-9477-A9F3BDDD607D}" type="slidenum">
              <a:rPr lang="en-GB" smtClean="0"/>
              <a:t>3</a:t>
            </a:fld>
            <a:endParaRPr lang="en-GB"/>
          </a:p>
        </p:txBody>
      </p:sp>
    </p:spTree>
    <p:extLst>
      <p:ext uri="{BB962C8B-B14F-4D97-AF65-F5344CB8AC3E}">
        <p14:creationId xmlns:p14="http://schemas.microsoft.com/office/powerpoint/2010/main" val="24257901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sz="1200" b="0" i="0" kern="1200" dirty="0">
                <a:solidFill>
                  <a:schemeClr val="tx1"/>
                </a:solidFill>
                <a:effectLst/>
                <a:latin typeface="+mn-lt"/>
                <a:ea typeface="+mn-ea"/>
                <a:cs typeface="+mn-cs"/>
              </a:rPr>
              <a:t>London is the UK’s most romantically minded city – or at least its biggest-spending city – with those in the capital planning on spending just below £40 on Valentine’s Day 2021. While the capital’s reign as the highest spending city still continues, the average amount per head has seen a drop of 25% since 2020 where Londoners were happy to splurge an average of £52 per head. At the other end of the scale, the East Midlands has the lowest average spend at £16.</a:t>
            </a:r>
            <a:endParaRPr lang="en-GB" dirty="0"/>
          </a:p>
        </p:txBody>
      </p:sp>
      <p:sp>
        <p:nvSpPr>
          <p:cNvPr id="4" name="Slide Number Placeholder 3"/>
          <p:cNvSpPr>
            <a:spLocks noGrp="1"/>
          </p:cNvSpPr>
          <p:nvPr>
            <p:ph type="sldNum" sz="quarter" idx="5"/>
          </p:nvPr>
        </p:nvSpPr>
        <p:spPr/>
        <p:txBody>
          <a:bodyPr/>
          <a:lstStyle/>
          <a:p>
            <a:fld id="{343EB3A6-C085-4985-9477-A9F3BDDD607D}" type="slidenum">
              <a:rPr lang="en-GB" smtClean="0"/>
              <a:t>4</a:t>
            </a:fld>
            <a:endParaRPr lang="en-GB"/>
          </a:p>
        </p:txBody>
      </p:sp>
    </p:spTree>
    <p:extLst>
      <p:ext uri="{BB962C8B-B14F-4D97-AF65-F5344CB8AC3E}">
        <p14:creationId xmlns:p14="http://schemas.microsoft.com/office/powerpoint/2010/main" val="35399231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It’s no secret that the nation’s romantic options were somewhat limited in 2021 with the top activities no surprise all indoors. However cooking a meal at home was still the top activity for both 2021 and 2020.</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3EB3A6-C085-4985-9477-A9F3BDDD607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64466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graph shows the top gifts given in 2021. </a:t>
            </a:r>
          </a:p>
        </p:txBody>
      </p:sp>
      <p:sp>
        <p:nvSpPr>
          <p:cNvPr id="4" name="Slide Number Placeholder 3"/>
          <p:cNvSpPr>
            <a:spLocks noGrp="1"/>
          </p:cNvSpPr>
          <p:nvPr>
            <p:ph type="sldNum" sz="quarter" idx="5"/>
          </p:nvPr>
        </p:nvSpPr>
        <p:spPr/>
        <p:txBody>
          <a:bodyPr/>
          <a:lstStyle/>
          <a:p>
            <a:fld id="{343EB3A6-C085-4985-9477-A9F3BDDD607D}" type="slidenum">
              <a:rPr lang="en-GB" smtClean="0"/>
              <a:t>7</a:t>
            </a:fld>
            <a:endParaRPr lang="en-GB"/>
          </a:p>
        </p:txBody>
      </p:sp>
    </p:spTree>
    <p:extLst>
      <p:ext uri="{BB962C8B-B14F-4D97-AF65-F5344CB8AC3E}">
        <p14:creationId xmlns:p14="http://schemas.microsoft.com/office/powerpoint/2010/main" val="1984792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Does not add up to 100% due to rounding.</a:t>
            </a:r>
          </a:p>
        </p:txBody>
      </p:sp>
      <p:sp>
        <p:nvSpPr>
          <p:cNvPr id="4" name="Slide Number Placeholder 3"/>
          <p:cNvSpPr>
            <a:spLocks noGrp="1"/>
          </p:cNvSpPr>
          <p:nvPr>
            <p:ph type="sldNum" sz="quarter" idx="5"/>
          </p:nvPr>
        </p:nvSpPr>
        <p:spPr/>
        <p:txBody>
          <a:bodyPr/>
          <a:lstStyle/>
          <a:p>
            <a:fld id="{343EB3A6-C085-4985-9477-A9F3BDDD607D}" type="slidenum">
              <a:rPr lang="en-GB" smtClean="0"/>
              <a:t>8</a:t>
            </a:fld>
            <a:endParaRPr lang="en-GB"/>
          </a:p>
        </p:txBody>
      </p:sp>
    </p:spTree>
    <p:extLst>
      <p:ext uri="{BB962C8B-B14F-4D97-AF65-F5344CB8AC3E}">
        <p14:creationId xmlns:p14="http://schemas.microsoft.com/office/powerpoint/2010/main" val="35081207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audience are more likely to have medium - heavy exposure to these environments/formats.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800" b="0" i="0" u="none" strike="noStrike" kern="0" cap="none" spc="0" normalizeH="0" baseline="0" noProof="0" smtClean="0">
                <a:ln>
                  <a:noFill/>
                </a:ln>
                <a:solidFill>
                  <a:sysClr val="windowText" lastClr="000000"/>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800" b="0" i="0" u="none" strike="noStrike" kern="0" cap="none" spc="0" normalizeH="0" baseline="0" noProof="0">
              <a:ln>
                <a:noFill/>
              </a:ln>
              <a:solidFill>
                <a:sysClr val="windowText" lastClr="000000"/>
              </a:solidFill>
              <a:effectLst/>
              <a:uLnTx/>
              <a:uFillTx/>
              <a:latin typeface="Century Gothic Regular" charset="0"/>
              <a:ea typeface="+mn-ea"/>
              <a:cs typeface="+mn-cs"/>
            </a:endParaRPr>
          </a:p>
        </p:txBody>
      </p:sp>
    </p:spTree>
    <p:extLst>
      <p:ext uri="{BB962C8B-B14F-4D97-AF65-F5344CB8AC3E}">
        <p14:creationId xmlns:p14="http://schemas.microsoft.com/office/powerpoint/2010/main" val="17633054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In the lead up to Valentine’s Day, Pandora launched an exciting experiential activity within Westfield Stratford City. A love chatbot guru named Gemma invited shoppers to select witty chat up lines or light hearted jokes on screen, creating an immersive brand experience. There was also domination coverage on Channel Westfield digital 6-sheets, with copy directing consumers to the installation’s location.</a:t>
            </a:r>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343EB3A6-C085-4985-9477-A9F3BDDD607D}" type="slidenum">
              <a:rPr lang="en-GB" smtClean="0"/>
              <a:t>11</a:t>
            </a:fld>
            <a:endParaRPr lang="en-GB"/>
          </a:p>
        </p:txBody>
      </p:sp>
    </p:spTree>
    <p:extLst>
      <p:ext uri="{BB962C8B-B14F-4D97-AF65-F5344CB8AC3E}">
        <p14:creationId xmlns:p14="http://schemas.microsoft.com/office/powerpoint/2010/main" val="7091659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38110143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289"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800" b="0" i="0" u="none" strike="noStrike" kern="0" cap="none" spc="0" normalizeH="0" baseline="0" noProof="0">
                <a:ln>
                  <a:noFill/>
                </a:ln>
                <a:solidFill>
                  <a:sysClr val="windowText" lastClr="000000"/>
                </a:solidFill>
                <a:effectLst/>
                <a:uLnTx/>
                <a:uFillTx/>
                <a:latin typeface="Century Gothic Regular" charset="0"/>
                <a:ea typeface="+mn-ea"/>
                <a:cs typeface="+mn-cs"/>
              </a:rPr>
              <a:pPr marL="0" marR="0" lvl="0" indent="0" algn="r" defTabSz="914289"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0" cap="none" spc="0" normalizeH="0" baseline="0" noProof="0">
              <a:ln>
                <a:noFill/>
              </a:ln>
              <a:solidFill>
                <a:sysClr val="windowText" lastClr="000000"/>
              </a:solidFill>
              <a:effectLst/>
              <a:uLnTx/>
              <a:uFillTx/>
              <a:latin typeface="Century Gothic Regular" charset="0"/>
              <a:ea typeface="+mn-ea"/>
              <a:cs typeface="+mn-cs"/>
            </a:endParaRPr>
          </a:p>
        </p:txBody>
      </p:sp>
    </p:spTree>
    <p:extLst>
      <p:ext uri="{BB962C8B-B14F-4D97-AF65-F5344CB8AC3E}">
        <p14:creationId xmlns:p14="http://schemas.microsoft.com/office/powerpoint/2010/main" val="4797761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dirty="0"/>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5" name="Picture 4">
            <a:extLst>
              <a:ext uri="{FF2B5EF4-FFF2-40B4-BE49-F238E27FC236}">
                <a16:creationId xmlns:a16="http://schemas.microsoft.com/office/drawing/2014/main" id="{9031EBDD-EA4C-1C41-8B06-C33D5F8229C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1776074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5352C667-09B7-624D-A743-1DE3B1667836}"/>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47272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Impact_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2400" b="0" spc="3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73C1D2E3-8AFF-FB4F-9D63-45E3B455018F}"/>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35683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916610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r>
              <a:rPr lang="en-GB"/>
              <a:t>Click icon to add chart</a:t>
            </a:r>
            <a:endParaRPr lang="en-US"/>
          </a:p>
        </p:txBody>
      </p:sp>
    </p:spTree>
    <p:extLst>
      <p:ext uri="{BB962C8B-B14F-4D97-AF65-F5344CB8AC3E}">
        <p14:creationId xmlns:p14="http://schemas.microsoft.com/office/powerpoint/2010/main" val="2895122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r>
              <a:rPr lang="en-GB"/>
              <a:t>Click icon to add table</a:t>
            </a:r>
            <a:endParaRPr lang="en-US"/>
          </a:p>
        </p:txBody>
      </p:sp>
    </p:spTree>
    <p:extLst>
      <p:ext uri="{BB962C8B-B14F-4D97-AF65-F5344CB8AC3E}">
        <p14:creationId xmlns:p14="http://schemas.microsoft.com/office/powerpoint/2010/main" val="2552141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r>
              <a:rPr lang="en-GB"/>
              <a:t>Click icon to add chart</a:t>
            </a:r>
            <a:endParaRPr lang="en-US" dirty="0"/>
          </a:p>
        </p:txBody>
      </p:sp>
      <p:sp>
        <p:nvSpPr>
          <p:cNvPr id="7" name="Chart Placeholder 4"/>
          <p:cNvSpPr>
            <a:spLocks noGrp="1"/>
          </p:cNvSpPr>
          <p:nvPr>
            <p:ph type="chart" sz="quarter" idx="15"/>
          </p:nvPr>
        </p:nvSpPr>
        <p:spPr>
          <a:xfrm>
            <a:off x="6275388" y="1628775"/>
            <a:ext cx="5221288" cy="4319588"/>
          </a:xfrm>
        </p:spPr>
        <p:txBody>
          <a:bodyPr/>
          <a:lstStyle/>
          <a:p>
            <a:r>
              <a:rPr lang="en-GB"/>
              <a:t>Click icon to add chart</a:t>
            </a:r>
            <a:endParaRPr lang="en-US" dirty="0"/>
          </a:p>
        </p:txBody>
      </p:sp>
    </p:spTree>
    <p:extLst>
      <p:ext uri="{BB962C8B-B14F-4D97-AF65-F5344CB8AC3E}">
        <p14:creationId xmlns:p14="http://schemas.microsoft.com/office/powerpoint/2010/main" val="1778994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1774825" y="1628775"/>
            <a:ext cx="9721850"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177236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8.JCDecaux_Logo">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0" y="2738783"/>
            <a:ext cx="3048000" cy="879556"/>
          </a:xfrm>
          <a:prstGeom prst="rect">
            <a:avLst/>
          </a:prstGeom>
        </p:spPr>
      </p:pic>
      <p:pic>
        <p:nvPicPr>
          <p:cNvPr id="4" name="Picture 3">
            <a:extLst>
              <a:ext uri="{FF2B5EF4-FFF2-40B4-BE49-F238E27FC236}">
                <a16:creationId xmlns:a16="http://schemas.microsoft.com/office/drawing/2014/main" id="{3367DB58-4256-7F4C-A3A9-51C9DEA372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2338071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r>
              <a:rPr lang="en-GB"/>
              <a:t>Click icon to add table</a:t>
            </a:r>
            <a:endParaRPr lang="en-US"/>
          </a:p>
        </p:txBody>
      </p:sp>
      <p:sp>
        <p:nvSpPr>
          <p:cNvPr id="9" name="Table Placeholder 3"/>
          <p:cNvSpPr>
            <a:spLocks noGrp="1"/>
          </p:cNvSpPr>
          <p:nvPr>
            <p:ph type="tbl" sz="quarter" idx="17"/>
          </p:nvPr>
        </p:nvSpPr>
        <p:spPr>
          <a:xfrm>
            <a:off x="6275388" y="1630362"/>
            <a:ext cx="5400675" cy="4319588"/>
          </a:xfrm>
        </p:spPr>
        <p:txBody>
          <a:bodyPr/>
          <a:lstStyle/>
          <a:p>
            <a:r>
              <a:rPr lang="en-GB"/>
              <a:t>Click icon to add table</a:t>
            </a:r>
            <a:endParaRPr lang="en-US"/>
          </a:p>
        </p:txBody>
      </p:sp>
    </p:spTree>
    <p:extLst>
      <p:ext uri="{BB962C8B-B14F-4D97-AF65-F5344CB8AC3E}">
        <p14:creationId xmlns:p14="http://schemas.microsoft.com/office/powerpoint/2010/main" val="1404197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665516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Content Placeholder 2"/>
          <p:cNvSpPr>
            <a:spLocks noGrp="1"/>
          </p:cNvSpPr>
          <p:nvPr>
            <p:ph idx="14"/>
          </p:nvPr>
        </p:nvSpPr>
        <p:spPr>
          <a:xfrm>
            <a:off x="6275388" y="162877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Content Placeholder 2">
            <a:extLst>
              <a:ext uri="{FF2B5EF4-FFF2-40B4-BE49-F238E27FC236}">
                <a16:creationId xmlns:a16="http://schemas.microsoft.com/office/drawing/2014/main" id="{D1AD8B6F-E869-2747-A303-E670CBEB1EA4}"/>
              </a:ext>
            </a:extLst>
          </p:cNvPr>
          <p:cNvSpPr>
            <a:spLocks noGrp="1"/>
          </p:cNvSpPr>
          <p:nvPr>
            <p:ph idx="15"/>
          </p:nvPr>
        </p:nvSpPr>
        <p:spPr>
          <a:xfrm>
            <a:off x="695325" y="397835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Content Placeholder 2">
            <a:extLst>
              <a:ext uri="{FF2B5EF4-FFF2-40B4-BE49-F238E27FC236}">
                <a16:creationId xmlns:a16="http://schemas.microsoft.com/office/drawing/2014/main" id="{8E904757-EAD8-FA45-991C-B9F9C1FF418F}"/>
              </a:ext>
            </a:extLst>
          </p:cNvPr>
          <p:cNvSpPr>
            <a:spLocks noGrp="1"/>
          </p:cNvSpPr>
          <p:nvPr>
            <p:ph idx="16"/>
          </p:nvPr>
        </p:nvSpPr>
        <p:spPr>
          <a:xfrm>
            <a:off x="6275387" y="397835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72374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8509382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Picture Placeholder 8"/>
          <p:cNvSpPr>
            <a:spLocks noGrp="1"/>
          </p:cNvSpPr>
          <p:nvPr>
            <p:ph type="pic" sz="quarter" idx="15"/>
          </p:nvPr>
        </p:nvSpPr>
        <p:spPr>
          <a:xfrm>
            <a:off x="0" y="1"/>
            <a:ext cx="12192000" cy="288925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6276759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GB"/>
              <a:t>Click to edit Master text styles</a:t>
            </a:r>
          </a:p>
          <a:p>
            <a:pPr lvl="1"/>
            <a:r>
              <a:rPr lang="en-GB"/>
              <a:t>Second level</a:t>
            </a:r>
          </a:p>
        </p:txBody>
      </p:sp>
      <p:sp>
        <p:nvSpPr>
          <p:cNvPr id="5" name="Chart Placeholder 4"/>
          <p:cNvSpPr>
            <a:spLocks noGrp="1"/>
          </p:cNvSpPr>
          <p:nvPr>
            <p:ph type="chart" sz="quarter" idx="10"/>
          </p:nvPr>
        </p:nvSpPr>
        <p:spPr>
          <a:xfrm>
            <a:off x="695325" y="1628774"/>
            <a:ext cx="10801350" cy="3421064"/>
          </a:xfrm>
        </p:spPr>
        <p:txBody>
          <a:bodyPr/>
          <a:lstStyle/>
          <a:p>
            <a:r>
              <a:rPr lang="en-GB"/>
              <a:t>Click icon to add chart</a:t>
            </a:r>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2222660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GB"/>
              <a:t>Click to edit Master text styles</a:t>
            </a:r>
          </a:p>
          <a:p>
            <a:pPr lvl="1"/>
            <a:r>
              <a:rPr lang="en-GB"/>
              <a:t>Second level</a:t>
            </a:r>
          </a:p>
          <a:p>
            <a:pPr lvl="2"/>
            <a:r>
              <a:rPr lang="en-GB"/>
              <a:t>Third level</a:t>
            </a:r>
          </a:p>
        </p:txBody>
      </p:sp>
      <p:sp>
        <p:nvSpPr>
          <p:cNvPr id="5" name="Chart Placeholder 4"/>
          <p:cNvSpPr>
            <a:spLocks noGrp="1"/>
          </p:cNvSpPr>
          <p:nvPr>
            <p:ph type="chart" sz="quarter" idx="10"/>
          </p:nvPr>
        </p:nvSpPr>
        <p:spPr>
          <a:xfrm>
            <a:off x="695325" y="3429001"/>
            <a:ext cx="10801350" cy="2520950"/>
          </a:xfrm>
        </p:spPr>
        <p:txBody>
          <a:bodyPr/>
          <a:lstStyle/>
          <a:p>
            <a:r>
              <a:rPr lang="en-GB"/>
              <a:t>Click icon to add chart</a:t>
            </a:r>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0948287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GB"/>
              <a:t>Click to edit Master text styles</a:t>
            </a:r>
          </a:p>
          <a:p>
            <a:pPr lvl="1"/>
            <a:r>
              <a:rPr lang="en-GB"/>
              <a:t>Second level</a:t>
            </a:r>
          </a:p>
          <a:p>
            <a:pPr lvl="2"/>
            <a:r>
              <a:rPr lang="en-GB"/>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r>
              <a:rPr lang="en-GB"/>
              <a:t>Click icon to add table</a:t>
            </a:r>
            <a:endParaRPr lang="en-US"/>
          </a:p>
        </p:txBody>
      </p:sp>
    </p:spTree>
    <p:extLst>
      <p:ext uri="{BB962C8B-B14F-4D97-AF65-F5344CB8AC3E}">
        <p14:creationId xmlns:p14="http://schemas.microsoft.com/office/powerpoint/2010/main" val="6022906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30922452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8538452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5940427" cy="1008594"/>
          </a:xfrm>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r>
              <a:rPr lang="en-GB"/>
              <a:t>Click icon to add chart</a:t>
            </a:r>
            <a:endParaRPr lang="en-US"/>
          </a:p>
        </p:txBody>
      </p:sp>
    </p:spTree>
    <p:extLst>
      <p:ext uri="{BB962C8B-B14F-4D97-AF65-F5344CB8AC3E}">
        <p14:creationId xmlns:p14="http://schemas.microsoft.com/office/powerpoint/2010/main" val="30916861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3756024" y="620181"/>
            <a:ext cx="7740651" cy="1008594"/>
          </a:xfrm>
        </p:spPr>
        <p:txBody>
          <a:bodyPr/>
          <a:lstStyle/>
          <a:p>
            <a:r>
              <a:rPr lang="en-US" dirty="0"/>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r>
              <a:rPr lang="en-GB"/>
              <a:t>Click icon to add chart</a:t>
            </a:r>
            <a:endParaRPr lang="en-US"/>
          </a:p>
        </p:txBody>
      </p:sp>
    </p:spTree>
    <p:extLst>
      <p:ext uri="{BB962C8B-B14F-4D97-AF65-F5344CB8AC3E}">
        <p14:creationId xmlns:p14="http://schemas.microsoft.com/office/powerpoint/2010/main" val="36284489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dirty="0"/>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0752401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792162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2216848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0488172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455569" y="549275"/>
            <a:ext cx="5040312" cy="18002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2" name="Picture Placeholder 8">
            <a:extLst>
              <a:ext uri="{FF2B5EF4-FFF2-40B4-BE49-F238E27FC236}">
                <a16:creationId xmlns:a16="http://schemas.microsoft.com/office/drawing/2014/main" id="{1A599B2F-8657-BD4B-9E98-7AF550A4250B}"/>
              </a:ext>
            </a:extLst>
          </p:cNvPr>
          <p:cNvSpPr>
            <a:spLocks noGrp="1"/>
          </p:cNvSpPr>
          <p:nvPr>
            <p:ph type="pic" sz="quarter" idx="15"/>
          </p:nvPr>
        </p:nvSpPr>
        <p:spPr>
          <a:xfrm>
            <a:off x="6455569" y="2528887"/>
            <a:ext cx="5040312" cy="1800225"/>
          </a:xfrm>
          <a:solidFill>
            <a:schemeClr val="bg2"/>
          </a:solidFill>
        </p:spPr>
        <p:txBody>
          <a:bodyPr/>
          <a:lstStyle/>
          <a:p>
            <a:r>
              <a:rPr lang="en-GB"/>
              <a:t>Click icon to add picture</a:t>
            </a:r>
            <a:endParaRPr lang="en-US"/>
          </a:p>
        </p:txBody>
      </p:sp>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4508500"/>
            <a:ext cx="5040312" cy="1800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2768734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_22.Title_And_Content_With_Large_Image">
    <p:spTree>
      <p:nvGrpSpPr>
        <p:cNvPr id="1" name=""/>
        <p:cNvGrpSpPr/>
        <p:nvPr/>
      </p:nvGrpSpPr>
      <p:grpSpPr>
        <a:xfrm>
          <a:off x="0" y="0"/>
          <a:ext cx="0" cy="0"/>
          <a:chOff x="0" y="0"/>
          <a:chExt cx="0" cy="0"/>
        </a:xfrm>
      </p:grpSpPr>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549276"/>
            <a:ext cx="5040312" cy="57594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144920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7535863" y="549275"/>
            <a:ext cx="3960812" cy="143986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6480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6480174"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Picture Placeholder 8">
            <a:extLst>
              <a:ext uri="{FF2B5EF4-FFF2-40B4-BE49-F238E27FC236}">
                <a16:creationId xmlns:a16="http://schemas.microsoft.com/office/drawing/2014/main" id="{B2AAC644-C2FE-5B4C-AE4A-E1B5034F8F5F}"/>
              </a:ext>
            </a:extLst>
          </p:cNvPr>
          <p:cNvSpPr>
            <a:spLocks noGrp="1"/>
          </p:cNvSpPr>
          <p:nvPr>
            <p:ph type="pic" sz="quarter" idx="17"/>
          </p:nvPr>
        </p:nvSpPr>
        <p:spPr>
          <a:xfrm>
            <a:off x="7535863" y="2049198"/>
            <a:ext cx="3960812" cy="1439863"/>
          </a:xfrm>
          <a:solidFill>
            <a:schemeClr val="bg2"/>
          </a:solidFill>
        </p:spPr>
        <p:txBody>
          <a:bodyPr/>
          <a:lstStyle/>
          <a:p>
            <a:r>
              <a:rPr lang="en-GB"/>
              <a:t>Click icon to add picture</a:t>
            </a:r>
            <a:endParaRPr lang="en-US"/>
          </a:p>
        </p:txBody>
      </p:sp>
      <p:sp>
        <p:nvSpPr>
          <p:cNvPr id="10" name="Picture Placeholder 8">
            <a:extLst>
              <a:ext uri="{FF2B5EF4-FFF2-40B4-BE49-F238E27FC236}">
                <a16:creationId xmlns:a16="http://schemas.microsoft.com/office/drawing/2014/main" id="{41827B52-85DD-B74A-885B-F6DE010CC5B3}"/>
              </a:ext>
            </a:extLst>
          </p:cNvPr>
          <p:cNvSpPr>
            <a:spLocks noGrp="1"/>
          </p:cNvSpPr>
          <p:nvPr>
            <p:ph type="pic" sz="quarter" idx="18"/>
          </p:nvPr>
        </p:nvSpPr>
        <p:spPr>
          <a:xfrm>
            <a:off x="7535863" y="3549121"/>
            <a:ext cx="3960812" cy="1439863"/>
          </a:xfrm>
          <a:solidFill>
            <a:schemeClr val="bg2"/>
          </a:solidFill>
        </p:spPr>
        <p:txBody>
          <a:bodyPr/>
          <a:lstStyle/>
          <a:p>
            <a:r>
              <a:rPr lang="en-GB"/>
              <a:t>Click icon to add picture</a:t>
            </a:r>
            <a:endParaRPr lang="en-US"/>
          </a:p>
        </p:txBody>
      </p:sp>
      <p:sp>
        <p:nvSpPr>
          <p:cNvPr id="11" name="Picture Placeholder 8">
            <a:extLst>
              <a:ext uri="{FF2B5EF4-FFF2-40B4-BE49-F238E27FC236}">
                <a16:creationId xmlns:a16="http://schemas.microsoft.com/office/drawing/2014/main" id="{131D8A59-4554-614B-BAFE-A67188C4413E}"/>
              </a:ext>
            </a:extLst>
          </p:cNvPr>
          <p:cNvSpPr>
            <a:spLocks noGrp="1"/>
          </p:cNvSpPr>
          <p:nvPr>
            <p:ph type="pic" sz="quarter" idx="19"/>
          </p:nvPr>
        </p:nvSpPr>
        <p:spPr>
          <a:xfrm>
            <a:off x="7535863" y="5049043"/>
            <a:ext cx="3960812" cy="143986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207162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4321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3225409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0096689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0961377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275387"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1220251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7958678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421640652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2302795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975725" y="1989138"/>
            <a:ext cx="2520950" cy="3960812"/>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r>
              <a:rPr lang="en-GB"/>
              <a:t>Click icon to add picture</a:t>
            </a:r>
            <a:endParaRPr lang="en-US"/>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5779045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dirty="0"/>
              <a:t>CLICK TO EDIT MASTER TITLE STYLE</a:t>
            </a:r>
          </a:p>
        </p:txBody>
      </p:sp>
    </p:spTree>
    <p:extLst>
      <p:ext uri="{BB962C8B-B14F-4D97-AF65-F5344CB8AC3E}">
        <p14:creationId xmlns:p14="http://schemas.microsoft.com/office/powerpoint/2010/main" val="5944622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6635750" y="2708275"/>
            <a:ext cx="4860925" cy="3600449"/>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dirty="0"/>
              <a:t>CLICK TO EDIT MASTER TITLE STYLE</a:t>
            </a:r>
          </a:p>
        </p:txBody>
      </p:sp>
    </p:spTree>
    <p:extLst>
      <p:ext uri="{BB962C8B-B14F-4D97-AF65-F5344CB8AC3E}">
        <p14:creationId xmlns:p14="http://schemas.microsoft.com/office/powerpoint/2010/main" val="37233337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r>
              <a:rPr lang="en-GB"/>
              <a:t>Click icon to add picture</a:t>
            </a:r>
            <a:endParaRPr lang="en-US"/>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dirty="0"/>
              <a:t>CLICK TO EDIT MASTER TITLE STYLE</a:t>
            </a:r>
          </a:p>
        </p:txBody>
      </p:sp>
    </p:spTree>
    <p:extLst>
      <p:ext uri="{BB962C8B-B14F-4D97-AF65-F5344CB8AC3E}">
        <p14:creationId xmlns:p14="http://schemas.microsoft.com/office/powerpoint/2010/main" val="269715616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r>
              <a:rPr lang="en-GB"/>
              <a:t>Click icon to add picture</a:t>
            </a:r>
            <a:endParaRPr lang="en-US"/>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5294237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6093001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45538435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1964261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95439830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5128122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9332965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67952344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140468"/>
            <a:ext cx="10801350" cy="531795"/>
          </a:xfrm>
        </p:spPr>
        <p:txBody>
          <a:bodyPr>
            <a:normAutofit/>
          </a:bodyPr>
          <a:lstStyle>
            <a:lvl1pPr>
              <a:defRPr sz="16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18044693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184008547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r>
              <a:rPr lang="en-GB"/>
              <a:t>Click icon to add picture</a:t>
            </a:r>
            <a:endParaRPr lang="en-US"/>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53842602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1235509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5018921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47542273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4405183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r>
              <a:rPr lang="en-GB"/>
              <a:t>Click icon to add picture</a:t>
            </a:r>
            <a:endParaRPr lang="en-US"/>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r>
              <a:rPr lang="en-GB"/>
              <a:t>Click icon to add picture</a:t>
            </a:r>
            <a:endParaRPr lang="en-US"/>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r>
              <a:rPr lang="en-GB"/>
              <a:t>Click icon to add picture</a:t>
            </a:r>
            <a:endParaRPr lang="en-US"/>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85067126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97537918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r>
              <a:rPr lang="en-GB"/>
              <a:t>Click icon to add picture</a:t>
            </a:r>
            <a:endParaRPr lang="en-US"/>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r>
              <a:rPr lang="en-GB"/>
              <a:t>Click icon to add picture</a:t>
            </a:r>
            <a:endParaRPr lang="en-US"/>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09111260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08843217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220515246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285709186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r>
              <a:rPr lang="en-GB"/>
              <a:t>Click icon to add picture</a:t>
            </a:r>
            <a:endParaRPr lang="en-US"/>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Tree>
    <p:extLst>
      <p:ext uri="{BB962C8B-B14F-4D97-AF65-F5344CB8AC3E}">
        <p14:creationId xmlns:p14="http://schemas.microsoft.com/office/powerpoint/2010/main" val="61611865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r>
              <a:rPr lang="en-GB"/>
              <a:t>Click icon to add picture</a:t>
            </a:r>
            <a:endParaRPr lang="en-US"/>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r>
              <a:rPr lang="en-GB"/>
              <a:t>Click icon to add picture</a:t>
            </a:r>
            <a:endParaRPr lang="en-US"/>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r>
              <a:rPr lang="en-GB"/>
              <a:t>Click icon to add picture</a:t>
            </a:r>
            <a:endParaRPr lang="en-US"/>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r>
              <a:rPr lang="en-GB"/>
              <a:t>Click icon to add picture</a:t>
            </a:r>
            <a:endParaRPr lang="en-US"/>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2194068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r>
              <a:rPr lang="en-GB"/>
              <a:t>Click icon to add picture</a:t>
            </a:r>
            <a:endParaRPr lang="en-US"/>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r>
              <a:rPr lang="en-GB"/>
              <a:t>Click icon to add picture</a:t>
            </a:r>
            <a:endParaRPr lang="en-US"/>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r>
              <a:rPr lang="en-GB"/>
              <a:t>Click icon to add picture</a:t>
            </a:r>
            <a:endParaRPr lang="en-US"/>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r>
              <a:rPr lang="en-GB"/>
              <a:t>Click icon to add picture</a:t>
            </a:r>
            <a:endParaRPr lang="en-US"/>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41276623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r>
              <a:rPr lang="en-GB"/>
              <a:t>Click icon to add picture</a:t>
            </a:r>
            <a:endParaRPr lang="en-US"/>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r>
              <a:rPr lang="en-GB"/>
              <a:t>Click icon to add picture</a:t>
            </a:r>
            <a:endParaRPr lang="en-US"/>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r>
              <a:rPr lang="en-GB"/>
              <a:t>Click icon to add picture</a:t>
            </a:r>
            <a:endParaRPr lang="en-US"/>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r>
              <a:rPr lang="en-GB"/>
              <a:t>Click icon to add picture</a:t>
            </a:r>
            <a:endParaRPr lang="en-US"/>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r>
              <a:rPr lang="en-GB"/>
              <a:t>Click icon to add picture</a:t>
            </a:r>
            <a:endParaRPr lang="en-US"/>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r>
              <a:rPr lang="en-GB"/>
              <a:t>Click icon to add picture</a:t>
            </a:r>
            <a:endParaRPr lang="en-US"/>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r>
              <a:rPr lang="en-GB"/>
              <a:t>Click icon to add picture</a:t>
            </a:r>
            <a:endParaRPr lang="en-US"/>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r>
              <a:rPr lang="en-GB"/>
              <a:t>Click icon to add picture</a:t>
            </a:r>
            <a:endParaRPr lang="en-US"/>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09086135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GB"/>
              <a:t>Click icon to add picture</a:t>
            </a:r>
            <a:endParaRPr lang="en-US"/>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GB"/>
              <a:t>Click icon to add picture</a:t>
            </a:r>
            <a:endParaRPr lang="en-US"/>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GB"/>
              <a:t>Click icon to add picture</a:t>
            </a:r>
            <a:endParaRPr lang="en-US"/>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GB"/>
              <a:t>Click icon to add picture</a:t>
            </a:r>
            <a:endParaRPr lang="en-US"/>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GB"/>
              <a:t>Click icon to add picture</a:t>
            </a:r>
            <a:endParaRPr lang="en-US"/>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88933725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1_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GB"/>
              <a:t>Click icon to add picture</a:t>
            </a:r>
            <a:endParaRPr lang="en-US"/>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GB"/>
              <a:t>Click icon to add picture</a:t>
            </a:r>
            <a:endParaRPr lang="en-US"/>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GB"/>
              <a:t>Click icon to add picture</a:t>
            </a:r>
            <a:endParaRPr lang="en-US"/>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GB"/>
              <a:t>Click icon to add picture</a:t>
            </a:r>
            <a:endParaRPr lang="en-US"/>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GB"/>
              <a:t>Click icon to add picture</a:t>
            </a:r>
            <a:endParaRPr lang="en-US"/>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45603626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33836708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5666004"/>
            <a:ext cx="10801350" cy="1008594"/>
          </a:xfrm>
        </p:spPr>
        <p:txBody>
          <a:bodyPr/>
          <a:lstStyle/>
          <a:p>
            <a:r>
              <a:rPr lang="en-US" dirty="0"/>
              <a:t>CLICK TO EDIT MASTER TITLE STYLE</a:t>
            </a:r>
          </a:p>
        </p:txBody>
      </p:sp>
    </p:spTree>
    <p:extLst>
      <p:ext uri="{BB962C8B-B14F-4D97-AF65-F5344CB8AC3E}">
        <p14:creationId xmlns:p14="http://schemas.microsoft.com/office/powerpoint/2010/main" val="2059159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50567494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r>
              <a:rPr lang="en-GB"/>
              <a:t>Click icon to add picture</a:t>
            </a:r>
            <a:endParaRPr lang="en-US"/>
          </a:p>
        </p:txBody>
      </p:sp>
    </p:spTree>
    <p:extLst>
      <p:ext uri="{BB962C8B-B14F-4D97-AF65-F5344CB8AC3E}">
        <p14:creationId xmlns:p14="http://schemas.microsoft.com/office/powerpoint/2010/main" val="169184400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1A2E659E-5DA4-2E45-AE99-3D890FED2CBA}"/>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40725349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ED46CF9B-E9A7-384D-93C1-51C58DD5012A}"/>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59619153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5FA17292-88B6-4C41-B0EF-5F2E657F519D}"/>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6363344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D93D4B2C-0546-7249-82C4-79AC472E4E92}"/>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45084723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837123A0-D255-9A4B-8CC9-C1C2C10CC3C2}"/>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82941339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dirty="0"/>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96654450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9835588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3.Impact_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60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82706532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24301152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r>
              <a:rPr lang="en-US"/>
              <a:t>Click icon to add chart</a:t>
            </a:r>
          </a:p>
        </p:txBody>
      </p:sp>
    </p:spTree>
    <p:extLst>
      <p:ext uri="{BB962C8B-B14F-4D97-AF65-F5344CB8AC3E}">
        <p14:creationId xmlns:p14="http://schemas.microsoft.com/office/powerpoint/2010/main" val="408603343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r>
              <a:rPr lang="en-US"/>
              <a:t>Click icon to add table</a:t>
            </a:r>
          </a:p>
        </p:txBody>
      </p:sp>
    </p:spTree>
    <p:extLst>
      <p:ext uri="{BB962C8B-B14F-4D97-AF65-F5344CB8AC3E}">
        <p14:creationId xmlns:p14="http://schemas.microsoft.com/office/powerpoint/2010/main" val="361382447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r>
              <a:rPr lang="en-US"/>
              <a:t>Click icon to add chart</a:t>
            </a:r>
            <a:endParaRPr lang="en-US" dirty="0"/>
          </a:p>
        </p:txBody>
      </p:sp>
      <p:sp>
        <p:nvSpPr>
          <p:cNvPr id="7" name="Chart Placeholder 4"/>
          <p:cNvSpPr>
            <a:spLocks noGrp="1"/>
          </p:cNvSpPr>
          <p:nvPr>
            <p:ph type="chart" sz="quarter" idx="15"/>
          </p:nvPr>
        </p:nvSpPr>
        <p:spPr>
          <a:xfrm>
            <a:off x="6275388" y="1628775"/>
            <a:ext cx="5221288" cy="4319588"/>
          </a:xfrm>
        </p:spPr>
        <p:txBody>
          <a:bodyPr/>
          <a:lstStyle/>
          <a:p>
            <a:r>
              <a:rPr lang="en-US"/>
              <a:t>Click icon to add chart</a:t>
            </a:r>
            <a:endParaRPr lang="en-US" dirty="0"/>
          </a:p>
        </p:txBody>
      </p:sp>
    </p:spTree>
    <p:extLst>
      <p:ext uri="{BB962C8B-B14F-4D97-AF65-F5344CB8AC3E}">
        <p14:creationId xmlns:p14="http://schemas.microsoft.com/office/powerpoint/2010/main" val="390744870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8.JCDecaux_Logo">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117366919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r>
              <a:rPr lang="en-US"/>
              <a:t>Click icon to add table</a:t>
            </a:r>
          </a:p>
        </p:txBody>
      </p:sp>
      <p:sp>
        <p:nvSpPr>
          <p:cNvPr id="9" name="Table Placeholder 3"/>
          <p:cNvSpPr>
            <a:spLocks noGrp="1"/>
          </p:cNvSpPr>
          <p:nvPr>
            <p:ph type="tbl" sz="quarter" idx="17"/>
          </p:nvPr>
        </p:nvSpPr>
        <p:spPr>
          <a:xfrm>
            <a:off x="6275388" y="1630362"/>
            <a:ext cx="5400675" cy="4319588"/>
          </a:xfrm>
        </p:spPr>
        <p:txBody>
          <a:bodyPr/>
          <a:lstStyle/>
          <a:p>
            <a:r>
              <a:rPr lang="en-US"/>
              <a:t>Click icon to add table</a:t>
            </a:r>
          </a:p>
        </p:txBody>
      </p:sp>
    </p:spTree>
    <p:extLst>
      <p:ext uri="{BB962C8B-B14F-4D97-AF65-F5344CB8AC3E}">
        <p14:creationId xmlns:p14="http://schemas.microsoft.com/office/powerpoint/2010/main" val="288286160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2160875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2675259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Picture Placeholder 8"/>
          <p:cNvSpPr>
            <a:spLocks noGrp="1"/>
          </p:cNvSpPr>
          <p:nvPr>
            <p:ph type="pic" sz="quarter" idx="15"/>
          </p:nvPr>
        </p:nvSpPr>
        <p:spPr>
          <a:xfrm>
            <a:off x="0" y="1"/>
            <a:ext cx="12192000" cy="2889250"/>
          </a:xfrm>
          <a:solidFill>
            <a:schemeClr val="bg2"/>
          </a:solidFill>
        </p:spPr>
        <p:txBody>
          <a:bodyPr/>
          <a:lstStyle/>
          <a:p>
            <a:r>
              <a:rPr lang="en-US"/>
              <a:t>Click icon to add picture</a:t>
            </a:r>
          </a:p>
        </p:txBody>
      </p:sp>
    </p:spTree>
    <p:extLst>
      <p:ext uri="{BB962C8B-B14F-4D97-AF65-F5344CB8AC3E}">
        <p14:creationId xmlns:p14="http://schemas.microsoft.com/office/powerpoint/2010/main" val="51709559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US"/>
              <a:t>Click to edit Master text styles</a:t>
            </a:r>
          </a:p>
          <a:p>
            <a:pPr lvl="1"/>
            <a:r>
              <a:rPr lang="en-US"/>
              <a:t>Second level</a:t>
            </a:r>
          </a:p>
        </p:txBody>
      </p:sp>
      <p:sp>
        <p:nvSpPr>
          <p:cNvPr id="5" name="Chart Placeholder 4"/>
          <p:cNvSpPr>
            <a:spLocks noGrp="1"/>
          </p:cNvSpPr>
          <p:nvPr>
            <p:ph type="chart" sz="quarter" idx="10"/>
          </p:nvPr>
        </p:nvSpPr>
        <p:spPr>
          <a:xfrm>
            <a:off x="695325" y="1628774"/>
            <a:ext cx="10801350" cy="3421064"/>
          </a:xfrm>
        </p:spPr>
        <p:txBody>
          <a:bodyPr/>
          <a:lstStyle/>
          <a:p>
            <a:r>
              <a:rPr lang="en-US"/>
              <a:t>Click icon to add chart</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61080213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5" name="Chart Placeholder 4"/>
          <p:cNvSpPr>
            <a:spLocks noGrp="1"/>
          </p:cNvSpPr>
          <p:nvPr>
            <p:ph type="chart" sz="quarter" idx="10"/>
          </p:nvPr>
        </p:nvSpPr>
        <p:spPr>
          <a:xfrm>
            <a:off x="695325" y="3429001"/>
            <a:ext cx="10801350" cy="2520950"/>
          </a:xfrm>
        </p:spPr>
        <p:txBody>
          <a:bodyPr/>
          <a:lstStyle/>
          <a:p>
            <a:r>
              <a:rPr lang="en-US"/>
              <a:t>Click icon to add chart</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95970558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r>
              <a:rPr lang="en-US"/>
              <a:t>Click icon to add table</a:t>
            </a:r>
          </a:p>
        </p:txBody>
      </p:sp>
    </p:spTree>
    <p:extLst>
      <p:ext uri="{BB962C8B-B14F-4D97-AF65-F5344CB8AC3E}">
        <p14:creationId xmlns:p14="http://schemas.microsoft.com/office/powerpoint/2010/main" val="180636258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r>
              <a:rPr lang="en-US"/>
              <a:t>Click icon to add picture</a:t>
            </a:r>
          </a:p>
        </p:txBody>
      </p:sp>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31632142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93854415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4" y="620181"/>
            <a:ext cx="5940427" cy="1008594"/>
          </a:xfrm>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r>
              <a:rPr lang="en-US"/>
              <a:t>Click icon to add chart</a:t>
            </a:r>
          </a:p>
        </p:txBody>
      </p:sp>
    </p:spTree>
    <p:extLst>
      <p:ext uri="{BB962C8B-B14F-4D97-AF65-F5344CB8AC3E}">
        <p14:creationId xmlns:p14="http://schemas.microsoft.com/office/powerpoint/2010/main" val="419284318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3756024" y="620181"/>
            <a:ext cx="7740651" cy="1008594"/>
          </a:xfrm>
        </p:spPr>
        <p:txBody>
          <a:bodyPr/>
          <a:lstStyle/>
          <a:p>
            <a:r>
              <a:rPr lang="en-US" dirty="0"/>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r>
              <a:rPr lang="en-US"/>
              <a:t>Click icon to add chart</a:t>
            </a:r>
          </a:p>
        </p:txBody>
      </p:sp>
    </p:spTree>
    <p:extLst>
      <p:ext uri="{BB962C8B-B14F-4D97-AF65-F5344CB8AC3E}">
        <p14:creationId xmlns:p14="http://schemas.microsoft.com/office/powerpoint/2010/main" val="140852879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dirty="0"/>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r>
              <a:rPr lang="en-US"/>
              <a:t>Click icon to add picture</a:t>
            </a:r>
          </a:p>
        </p:txBody>
      </p:sp>
    </p:spTree>
    <p:extLst>
      <p:ext uri="{BB962C8B-B14F-4D97-AF65-F5344CB8AC3E}">
        <p14:creationId xmlns:p14="http://schemas.microsoft.com/office/powerpoint/2010/main" val="411941996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4" y="620181"/>
            <a:ext cx="792162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59846022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88972374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4321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79432310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7391398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4488383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275387"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15818118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r>
              <a:rPr lang="en-US"/>
              <a:t>Click icon to add picture</a:t>
            </a:r>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r>
              <a:rPr lang="en-US"/>
              <a:t>Click icon to add picture</a:t>
            </a:r>
          </a:p>
        </p:txBody>
      </p:sp>
    </p:spTree>
    <p:extLst>
      <p:ext uri="{BB962C8B-B14F-4D97-AF65-F5344CB8AC3E}">
        <p14:creationId xmlns:p14="http://schemas.microsoft.com/office/powerpoint/2010/main" val="218408722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r>
              <a:rPr lang="en-US"/>
              <a:t>Click icon to add picture</a:t>
            </a:r>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r>
              <a:rPr lang="en-US"/>
              <a:t>Click icon to add picture</a:t>
            </a:r>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r>
              <a:rPr lang="en-US"/>
              <a:t>Click icon to add picture</a:t>
            </a:r>
          </a:p>
        </p:txBody>
      </p:sp>
    </p:spTree>
    <p:extLst>
      <p:ext uri="{BB962C8B-B14F-4D97-AF65-F5344CB8AC3E}">
        <p14:creationId xmlns:p14="http://schemas.microsoft.com/office/powerpoint/2010/main" val="200013125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US"/>
              <a:t>Click icon to add picture</a:t>
            </a:r>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93998116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r>
              <a:rPr lang="en-US"/>
              <a:t>Click icon to add picture</a:t>
            </a:r>
          </a:p>
        </p:txBody>
      </p:sp>
      <p:sp>
        <p:nvSpPr>
          <p:cNvPr id="3" name="Content Placeholder 2"/>
          <p:cNvSpPr>
            <a:spLocks noGrp="1"/>
          </p:cNvSpPr>
          <p:nvPr>
            <p:ph idx="1"/>
          </p:nvPr>
        </p:nvSpPr>
        <p:spPr>
          <a:xfrm>
            <a:off x="8975725" y="1989138"/>
            <a:ext cx="2520950" cy="396081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r>
              <a:rPr lang="en-US"/>
              <a:t>Click icon to add picture</a:t>
            </a:r>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r>
              <a:rPr lang="en-US"/>
              <a:t>Click icon to add picture</a:t>
            </a:r>
          </a:p>
        </p:txBody>
      </p:sp>
    </p:spTree>
    <p:extLst>
      <p:ext uri="{BB962C8B-B14F-4D97-AF65-F5344CB8AC3E}">
        <p14:creationId xmlns:p14="http://schemas.microsoft.com/office/powerpoint/2010/main" val="55741193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US"/>
              <a:t>Click icon to add picture</a:t>
            </a:r>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dirty="0"/>
              <a:t>CLICK TO EDIT MASTER TITLE STYLE</a:t>
            </a:r>
          </a:p>
        </p:txBody>
      </p:sp>
    </p:spTree>
    <p:extLst>
      <p:ext uri="{BB962C8B-B14F-4D97-AF65-F5344CB8AC3E}">
        <p14:creationId xmlns:p14="http://schemas.microsoft.com/office/powerpoint/2010/main" val="312238832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r>
              <a:rPr lang="en-US"/>
              <a:t>Click icon to add picture</a:t>
            </a:r>
          </a:p>
        </p:txBody>
      </p:sp>
      <p:sp>
        <p:nvSpPr>
          <p:cNvPr id="3" name="Content Placeholder 2"/>
          <p:cNvSpPr>
            <a:spLocks noGrp="1"/>
          </p:cNvSpPr>
          <p:nvPr>
            <p:ph idx="1"/>
          </p:nvPr>
        </p:nvSpPr>
        <p:spPr>
          <a:xfrm>
            <a:off x="6635750" y="2708275"/>
            <a:ext cx="4860925" cy="3600449"/>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dirty="0"/>
              <a:t>CLICK TO EDIT MASTER TITLE STYLE</a:t>
            </a:r>
          </a:p>
        </p:txBody>
      </p:sp>
    </p:spTree>
    <p:extLst>
      <p:ext uri="{BB962C8B-B14F-4D97-AF65-F5344CB8AC3E}">
        <p14:creationId xmlns:p14="http://schemas.microsoft.com/office/powerpoint/2010/main" val="30805418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r>
              <a:rPr lang="en-US"/>
              <a:t>Click icon to add picture</a:t>
            </a:r>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dirty="0"/>
              <a:t>CLICK TO EDIT MASTER TITLE STYLE</a:t>
            </a:r>
          </a:p>
        </p:txBody>
      </p:sp>
    </p:spTree>
    <p:extLst>
      <p:ext uri="{BB962C8B-B14F-4D97-AF65-F5344CB8AC3E}">
        <p14:creationId xmlns:p14="http://schemas.microsoft.com/office/powerpoint/2010/main" val="40145295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r>
              <a:rPr lang="en-US"/>
              <a:t>Click icon to add picture</a:t>
            </a:r>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37835073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US"/>
              <a:t>Click icon to add picture</a:t>
            </a:r>
          </a:p>
        </p:txBody>
      </p:sp>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r>
              <a:rPr lang="en-US"/>
              <a:t>Click icon to add picture</a:t>
            </a:r>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r>
              <a:rPr lang="en-US"/>
              <a:t>Click icon to add picture</a:t>
            </a:r>
          </a:p>
        </p:txBody>
      </p:sp>
    </p:spTree>
    <p:extLst>
      <p:ext uri="{BB962C8B-B14F-4D97-AF65-F5344CB8AC3E}">
        <p14:creationId xmlns:p14="http://schemas.microsoft.com/office/powerpoint/2010/main" val="349211747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r>
              <a:rPr lang="en-US"/>
              <a:t>Click icon to add picture</a:t>
            </a:r>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r>
              <a:rPr lang="en-US"/>
              <a:t>Click icon to add picture</a:t>
            </a:r>
          </a:p>
        </p:txBody>
      </p:sp>
    </p:spTree>
    <p:extLst>
      <p:ext uri="{BB962C8B-B14F-4D97-AF65-F5344CB8AC3E}">
        <p14:creationId xmlns:p14="http://schemas.microsoft.com/office/powerpoint/2010/main" val="401362447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r>
              <a:rPr lang="en-US"/>
              <a:t>Click icon to add picture</a:t>
            </a:r>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r>
              <a:rPr lang="en-US"/>
              <a:t>Click icon to add picture</a:t>
            </a:r>
          </a:p>
        </p:txBody>
      </p:sp>
    </p:spTree>
    <p:extLst>
      <p:ext uri="{BB962C8B-B14F-4D97-AF65-F5344CB8AC3E}">
        <p14:creationId xmlns:p14="http://schemas.microsoft.com/office/powerpoint/2010/main" val="322785694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r>
              <a:rPr lang="en-US"/>
              <a:t>Click icon to add picture</a:t>
            </a:r>
          </a:p>
        </p:txBody>
      </p:sp>
    </p:spTree>
    <p:extLst>
      <p:ext uri="{BB962C8B-B14F-4D97-AF65-F5344CB8AC3E}">
        <p14:creationId xmlns:p14="http://schemas.microsoft.com/office/powerpoint/2010/main" val="309209121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r>
              <a:rPr lang="en-US"/>
              <a:t>Click icon to add picture</a:t>
            </a:r>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r>
              <a:rPr lang="en-US"/>
              <a:t>Click icon to add picture</a:t>
            </a:r>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r>
              <a:rPr lang="en-US"/>
              <a:t>Click icon to add picture</a:t>
            </a:r>
          </a:p>
        </p:txBody>
      </p:sp>
    </p:spTree>
    <p:extLst>
      <p:ext uri="{BB962C8B-B14F-4D97-AF65-F5344CB8AC3E}">
        <p14:creationId xmlns:p14="http://schemas.microsoft.com/office/powerpoint/2010/main" val="211325356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r>
              <a:rPr lang="en-US"/>
              <a:t>Click icon to add picture</a:t>
            </a:r>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r>
              <a:rPr lang="en-US"/>
              <a:t>Click icon to add picture</a:t>
            </a:r>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r>
              <a:rPr lang="en-US"/>
              <a:t>Click icon to add picture</a:t>
            </a:r>
          </a:p>
        </p:txBody>
      </p:sp>
    </p:spTree>
    <p:extLst>
      <p:ext uri="{BB962C8B-B14F-4D97-AF65-F5344CB8AC3E}">
        <p14:creationId xmlns:p14="http://schemas.microsoft.com/office/powerpoint/2010/main" val="410259797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r>
              <a:rPr lang="en-US"/>
              <a:t>Click icon to add picture</a:t>
            </a:r>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r>
              <a:rPr lang="en-US"/>
              <a:t>Click icon to add picture</a:t>
            </a:r>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r>
              <a:rPr lang="en-US"/>
              <a:t>Click icon to add picture</a:t>
            </a:r>
          </a:p>
        </p:txBody>
      </p:sp>
    </p:spTree>
    <p:extLst>
      <p:ext uri="{BB962C8B-B14F-4D97-AF65-F5344CB8AC3E}">
        <p14:creationId xmlns:p14="http://schemas.microsoft.com/office/powerpoint/2010/main" val="62081651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5474547"/>
            <a:ext cx="10801350" cy="531795"/>
          </a:xfrm>
        </p:spPr>
        <p:txBody>
          <a:bodyPr>
            <a:normAutofit/>
          </a:bodyPr>
          <a:lstStyle>
            <a:lvl1pPr algn="ctr">
              <a:defRPr sz="16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18143017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r>
              <a:rPr lang="en-US"/>
              <a:t>Click icon to add picture</a:t>
            </a:r>
          </a:p>
        </p:txBody>
      </p:sp>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203807136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r>
              <a:rPr lang="en-US"/>
              <a:t>Click icon to add picture</a:t>
            </a:r>
          </a:p>
        </p:txBody>
      </p:sp>
      <p:sp>
        <p:nvSpPr>
          <p:cNvPr id="2" name="Title 1"/>
          <p:cNvSpPr>
            <a:spLocks noGrp="1"/>
          </p:cNvSpPr>
          <p:nvPr>
            <p:ph type="title" hasCustomPrompt="1"/>
          </p:nvPr>
        </p:nvSpPr>
        <p:spPr/>
        <p:txBody>
          <a:bodyPr/>
          <a:lstStyle/>
          <a:p>
            <a:r>
              <a:rPr lang="en-US" dirty="0"/>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r>
              <a:rPr lang="en-US"/>
              <a:t>Click icon to add picture</a:t>
            </a:r>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r>
              <a:rPr lang="en-US"/>
              <a:t>Click icon to add picture</a:t>
            </a:r>
          </a:p>
        </p:txBody>
      </p:sp>
    </p:spTree>
    <p:extLst>
      <p:ext uri="{BB962C8B-B14F-4D97-AF65-F5344CB8AC3E}">
        <p14:creationId xmlns:p14="http://schemas.microsoft.com/office/powerpoint/2010/main" val="153976335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US"/>
              <a:t>Click icon to add picture</a:t>
            </a:r>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r>
              <a:rPr lang="en-US"/>
              <a:t>Click icon to add picture</a:t>
            </a:r>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r>
              <a:rPr lang="en-US"/>
              <a:t>Click icon to add picture</a:t>
            </a:r>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r>
              <a:rPr lang="en-US"/>
              <a:t>Click icon to add picture</a:t>
            </a:r>
          </a:p>
        </p:txBody>
      </p:sp>
    </p:spTree>
    <p:extLst>
      <p:ext uri="{BB962C8B-B14F-4D97-AF65-F5344CB8AC3E}">
        <p14:creationId xmlns:p14="http://schemas.microsoft.com/office/powerpoint/2010/main" val="328667347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r>
              <a:rPr lang="en-US"/>
              <a:t>Click icon to add picture</a:t>
            </a:r>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r>
              <a:rPr lang="en-US"/>
              <a:t>Click icon to add picture</a:t>
            </a:r>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r>
              <a:rPr lang="en-US"/>
              <a:t>Click icon to add picture</a:t>
            </a:r>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r>
              <a:rPr lang="en-US"/>
              <a:t>Click icon to add picture</a:t>
            </a:r>
          </a:p>
        </p:txBody>
      </p:sp>
    </p:spTree>
    <p:extLst>
      <p:ext uri="{BB962C8B-B14F-4D97-AF65-F5344CB8AC3E}">
        <p14:creationId xmlns:p14="http://schemas.microsoft.com/office/powerpoint/2010/main" val="393868575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1450D7A6-AB91-4742-BA4C-D752D64A022E}" type="slidenum">
              <a:rPr lang="en-GB" smtClean="0"/>
              <a:t>‹#›</a:t>
            </a:fld>
            <a:endParaRPr lang="en-GB"/>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r>
              <a:rPr lang="en-US"/>
              <a:t>Click icon to add picture</a:t>
            </a:r>
          </a:p>
        </p:txBody>
      </p:sp>
    </p:spTree>
    <p:extLst>
      <p:ext uri="{BB962C8B-B14F-4D97-AF65-F5344CB8AC3E}">
        <p14:creationId xmlns:p14="http://schemas.microsoft.com/office/powerpoint/2010/main" val="24533487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US"/>
              <a:t>Click icon to add picture</a:t>
            </a:r>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r>
              <a:rPr lang="en-US"/>
              <a:t>Click icon to add picture</a:t>
            </a:r>
          </a:p>
        </p:txBody>
      </p:sp>
    </p:spTree>
    <p:extLst>
      <p:ext uri="{BB962C8B-B14F-4D97-AF65-F5344CB8AC3E}">
        <p14:creationId xmlns:p14="http://schemas.microsoft.com/office/powerpoint/2010/main" val="37162547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r>
              <a:rPr lang="en-US"/>
              <a:t>Click icon to add picture</a:t>
            </a:r>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r>
              <a:rPr lang="en-US"/>
              <a:t>Click icon to add picture</a:t>
            </a:r>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r>
              <a:rPr lang="en-US"/>
              <a:t>Click icon to add picture</a:t>
            </a:r>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73305794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r>
              <a:rPr lang="en-US"/>
              <a:t>Click icon to add picture</a:t>
            </a:r>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r>
              <a:rPr lang="en-US"/>
              <a:t>Click icon to add picture</a:t>
            </a:r>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r>
              <a:rPr lang="en-US"/>
              <a:t>Click icon to add picture</a:t>
            </a:r>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7720249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r>
              <a:rPr lang="en-US"/>
              <a:t>Click icon to add picture</a:t>
            </a:r>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r>
              <a:rPr lang="en-US"/>
              <a:t>Click icon to add picture</a:t>
            </a:r>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81522613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r>
              <a:rPr lang="en-US"/>
              <a:t>Click icon to add picture</a:t>
            </a:r>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r>
              <a:rPr lang="en-US"/>
              <a:t>Click icon to add picture</a:t>
            </a:r>
          </a:p>
        </p:txBody>
      </p:sp>
    </p:spTree>
    <p:extLst>
      <p:ext uri="{BB962C8B-B14F-4D97-AF65-F5344CB8AC3E}">
        <p14:creationId xmlns:p14="http://schemas.microsoft.com/office/powerpoint/2010/main" val="243352777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r>
              <a:rPr lang="en-US"/>
              <a:t>Click icon to add picture</a:t>
            </a:r>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r>
              <a:rPr lang="en-US"/>
              <a:t>Click icon to add picture</a:t>
            </a:r>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r>
              <a:rPr lang="en-US"/>
              <a:t>Click icon to add picture</a:t>
            </a:r>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39593724"/>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r>
              <a:rPr lang="en-US"/>
              <a:t>Click icon to add picture</a:t>
            </a:r>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r>
              <a:rPr lang="en-US"/>
              <a:t>Click icon to add picture</a:t>
            </a:r>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15307287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r>
              <a:rPr lang="en-US"/>
              <a:t>Click icon to add picture</a:t>
            </a:r>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74909937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r>
              <a:rPr lang="en-US"/>
              <a:t>Click icon to add picture</a:t>
            </a:r>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r>
              <a:rPr lang="en-US"/>
              <a:t>Click icon to add picture</a:t>
            </a:r>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r>
              <a:rPr lang="en-US"/>
              <a:t>Click icon to add picture</a:t>
            </a:r>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r>
              <a:rPr lang="en-US"/>
              <a:t>Click icon to add picture</a:t>
            </a:r>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17957710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r>
              <a:rPr lang="en-US"/>
              <a:t>Click icon to add picture</a:t>
            </a:r>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r>
              <a:rPr lang="en-US"/>
              <a:t>Click icon to add picture</a:t>
            </a:r>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r>
              <a:rPr lang="en-US"/>
              <a:t>Click icon to add picture</a:t>
            </a:r>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r>
              <a:rPr lang="en-US"/>
              <a:t>Click icon to add picture</a:t>
            </a:r>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r>
              <a:rPr lang="en-US"/>
              <a:t>Click icon to add picture</a:t>
            </a:r>
          </a:p>
        </p:txBody>
      </p:sp>
    </p:spTree>
    <p:extLst>
      <p:ext uri="{BB962C8B-B14F-4D97-AF65-F5344CB8AC3E}">
        <p14:creationId xmlns:p14="http://schemas.microsoft.com/office/powerpoint/2010/main" val="115094516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r>
              <a:rPr lang="en-US"/>
              <a:t>Click icon to add picture</a:t>
            </a:r>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r>
              <a:rPr lang="en-US"/>
              <a:t>Click icon to add picture</a:t>
            </a:r>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r>
              <a:rPr lang="en-US"/>
              <a:t>Click icon to add picture</a:t>
            </a:r>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r>
              <a:rPr lang="en-US"/>
              <a:t>Click icon to add picture</a:t>
            </a:r>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r>
              <a:rPr lang="en-US"/>
              <a:t>Click icon to add picture</a:t>
            </a:r>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r>
              <a:rPr lang="en-US"/>
              <a:t>Click icon to add picture</a:t>
            </a:r>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r>
              <a:rPr lang="en-US"/>
              <a:t>Click icon to add picture</a:t>
            </a:r>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r>
              <a:rPr lang="en-US"/>
              <a:t>Click icon to add picture</a:t>
            </a:r>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2631838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US"/>
              <a:t>Click icon to add picture</a:t>
            </a:r>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US"/>
              <a:t>Click icon to add picture</a:t>
            </a:r>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US"/>
              <a:t>Click icon to add picture</a:t>
            </a:r>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US"/>
              <a:t>Click icon to add picture</a:t>
            </a:r>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US"/>
              <a:t>Click icon to add picture</a:t>
            </a:r>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US"/>
              <a:t>Click icon to add picture</a:t>
            </a:r>
          </a:p>
        </p:txBody>
      </p:sp>
    </p:spTree>
    <p:extLst>
      <p:ext uri="{BB962C8B-B14F-4D97-AF65-F5344CB8AC3E}">
        <p14:creationId xmlns:p14="http://schemas.microsoft.com/office/powerpoint/2010/main" val="107005847"/>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1450D7A6-AB91-4742-BA4C-D752D64A022E}" type="slidenum">
              <a:rPr lang="en-GB" smtClean="0"/>
              <a:t>‹#›</a:t>
            </a:fld>
            <a:endParaRPr lang="en-GB"/>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r>
              <a:rPr lang="en-US"/>
              <a:t>Click icon to add picture</a:t>
            </a:r>
          </a:p>
        </p:txBody>
      </p:sp>
    </p:spTree>
    <p:extLst>
      <p:ext uri="{BB962C8B-B14F-4D97-AF65-F5344CB8AC3E}">
        <p14:creationId xmlns:p14="http://schemas.microsoft.com/office/powerpoint/2010/main" val="230972761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5666004"/>
            <a:ext cx="10801350" cy="1008594"/>
          </a:xfrm>
        </p:spPr>
        <p:txBody>
          <a:bodyPr/>
          <a:lstStyle/>
          <a:p>
            <a:r>
              <a:rPr lang="en-US" dirty="0"/>
              <a:t>CLICK TO EDIT MASTER TITLE STYLE</a:t>
            </a:r>
          </a:p>
        </p:txBody>
      </p:sp>
    </p:spTree>
    <p:extLst>
      <p:ext uri="{BB962C8B-B14F-4D97-AF65-F5344CB8AC3E}">
        <p14:creationId xmlns:p14="http://schemas.microsoft.com/office/powerpoint/2010/main" val="283358199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r>
              <a:rPr lang="en-US"/>
              <a:t>Click icon to add picture</a:t>
            </a:r>
          </a:p>
        </p:txBody>
      </p:sp>
    </p:spTree>
    <p:extLst>
      <p:ext uri="{BB962C8B-B14F-4D97-AF65-F5344CB8AC3E}">
        <p14:creationId xmlns:p14="http://schemas.microsoft.com/office/powerpoint/2010/main" val="403875414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r>
              <a:rPr lang="en-US"/>
              <a:t>Click icon to add picture</a:t>
            </a:r>
          </a:p>
        </p:txBody>
      </p:sp>
    </p:spTree>
    <p:extLst>
      <p:ext uri="{BB962C8B-B14F-4D97-AF65-F5344CB8AC3E}">
        <p14:creationId xmlns:p14="http://schemas.microsoft.com/office/powerpoint/2010/main" val="58950172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411479176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6_2.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66636702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35570442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16637282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56195445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544330885"/>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983672341"/>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_1.Standard_Title_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a:solidFill>
            <a:schemeClr val="bg1">
              <a:lumMod val="50000"/>
            </a:schemeClr>
          </a:solidFill>
          <a:ln>
            <a:noFill/>
          </a:ln>
        </p:spPr>
        <p:txBody>
          <a:bodyPr/>
          <a:lstStyle/>
          <a:p>
            <a:endParaRPr lang="en-US"/>
          </a:p>
        </p:txBody>
      </p:sp>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spc="0">
                <a:solidFill>
                  <a:schemeClr val="bg1"/>
                </a:solidFill>
              </a:defRPr>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533" y="550485"/>
            <a:ext cx="1858009" cy="717928"/>
          </a:xfrm>
          <a:prstGeom prst="rect">
            <a:avLst/>
          </a:prstGeom>
        </p:spPr>
      </p:pic>
    </p:spTree>
    <p:extLst>
      <p:ext uri="{BB962C8B-B14F-4D97-AF65-F5344CB8AC3E}">
        <p14:creationId xmlns:p14="http://schemas.microsoft.com/office/powerpoint/2010/main" val="365330235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2_1.Standard_Title_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a:solidFill>
            <a:schemeClr val="bg1">
              <a:lumMod val="50000"/>
            </a:schemeClr>
          </a:solidFill>
          <a:ln>
            <a:noFill/>
          </a:ln>
        </p:spPr>
        <p:txBody>
          <a:bodyPr/>
          <a:lstStyle/>
          <a:p>
            <a:endParaRPr lang="en-US"/>
          </a:p>
        </p:txBody>
      </p:sp>
      <p:sp>
        <p:nvSpPr>
          <p:cNvPr id="2" name="Title 1"/>
          <p:cNvSpPr>
            <a:spLocks noGrp="1"/>
          </p:cNvSpPr>
          <p:nvPr>
            <p:ph type="ctrTitle" hasCustomPrompt="1"/>
          </p:nvPr>
        </p:nvSpPr>
        <p:spPr>
          <a:xfrm>
            <a:off x="695325" y="2495328"/>
            <a:ext cx="10801350" cy="1889501"/>
          </a:xfrm>
        </p:spPr>
        <p:txBody>
          <a:bodyPr anchor="ctr" anchorCtr="0">
            <a:normAutofit/>
          </a:bodyPr>
          <a:lstStyle>
            <a:lvl1pPr algn="ctr">
              <a:defRPr sz="4000" b="1" spc="0">
                <a:solidFill>
                  <a:schemeClr val="bg1"/>
                </a:solidFill>
              </a:defRPr>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31980170"/>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533" y="550485"/>
            <a:ext cx="1858009" cy="717928"/>
          </a:xfrm>
          <a:prstGeom prst="rect">
            <a:avLst/>
          </a:prstGeom>
        </p:spPr>
      </p:pic>
    </p:spTree>
    <p:extLst>
      <p:ext uri="{BB962C8B-B14F-4D97-AF65-F5344CB8AC3E}">
        <p14:creationId xmlns:p14="http://schemas.microsoft.com/office/powerpoint/2010/main" val="401090253"/>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3.Impact_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6000" b="0" spc="600">
                <a:solidFill>
                  <a:schemeClr val="bg1"/>
                </a:solidFill>
              </a:defRPr>
            </a:lvl1pPr>
          </a:lstStyle>
          <a:p>
            <a:r>
              <a:rPr lang="en-US"/>
              <a:t>CLICK TO EDIT MASTER TITLE STYLE</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533" y="550485"/>
            <a:ext cx="1858009" cy="717928"/>
          </a:xfrm>
          <a:prstGeom prst="rect">
            <a:avLst/>
          </a:prstGeom>
        </p:spPr>
      </p:pic>
    </p:spTree>
    <p:extLst>
      <p:ext uri="{BB962C8B-B14F-4D97-AF65-F5344CB8AC3E}">
        <p14:creationId xmlns:p14="http://schemas.microsoft.com/office/powerpoint/2010/main" val="364492075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99241810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5.Standard_Title_and_Chart">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noFill/>
          <a:ln w="152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endParaRPr lang="en-US"/>
          </a:p>
        </p:txBody>
      </p:sp>
    </p:spTree>
    <p:extLst>
      <p:ext uri="{BB962C8B-B14F-4D97-AF65-F5344CB8AC3E}">
        <p14:creationId xmlns:p14="http://schemas.microsoft.com/office/powerpoint/2010/main" val="1204241090"/>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endParaRPr lang="en-US"/>
          </a:p>
        </p:txBody>
      </p:sp>
    </p:spTree>
    <p:extLst>
      <p:ext uri="{BB962C8B-B14F-4D97-AF65-F5344CB8AC3E}">
        <p14:creationId xmlns:p14="http://schemas.microsoft.com/office/powerpoint/2010/main" val="2905285527"/>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endParaRPr lang="en-US"/>
          </a:p>
        </p:txBody>
      </p:sp>
      <p:sp>
        <p:nvSpPr>
          <p:cNvPr id="7" name="Chart Placeholder 4"/>
          <p:cNvSpPr>
            <a:spLocks noGrp="1"/>
          </p:cNvSpPr>
          <p:nvPr>
            <p:ph type="chart" sz="quarter" idx="15"/>
          </p:nvPr>
        </p:nvSpPr>
        <p:spPr>
          <a:xfrm>
            <a:off x="6275388" y="1628775"/>
            <a:ext cx="5221288" cy="4319588"/>
          </a:xfrm>
        </p:spPr>
        <p:txBody>
          <a:bodyPr/>
          <a:lstStyle/>
          <a:p>
            <a:endParaRPr lang="en-US"/>
          </a:p>
        </p:txBody>
      </p:sp>
    </p:spTree>
    <p:extLst>
      <p:ext uri="{BB962C8B-B14F-4D97-AF65-F5344CB8AC3E}">
        <p14:creationId xmlns:p14="http://schemas.microsoft.com/office/powerpoint/2010/main" val="1861998627"/>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8.JCDecaux_Log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245056834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endParaRPr lang="en-US"/>
          </a:p>
        </p:txBody>
      </p:sp>
      <p:sp>
        <p:nvSpPr>
          <p:cNvPr id="9" name="Table Placeholder 3"/>
          <p:cNvSpPr>
            <a:spLocks noGrp="1"/>
          </p:cNvSpPr>
          <p:nvPr>
            <p:ph type="tbl" sz="quarter" idx="17"/>
          </p:nvPr>
        </p:nvSpPr>
        <p:spPr>
          <a:xfrm>
            <a:off x="6275388" y="1630362"/>
            <a:ext cx="5400675" cy="4319588"/>
          </a:xfrm>
        </p:spPr>
        <p:txBody>
          <a:bodyPr/>
          <a:lstStyle/>
          <a:p>
            <a:endParaRPr lang="en-US"/>
          </a:p>
        </p:txBody>
      </p:sp>
    </p:spTree>
    <p:extLst>
      <p:ext uri="{BB962C8B-B14F-4D97-AF65-F5344CB8AC3E}">
        <p14:creationId xmlns:p14="http://schemas.microsoft.com/office/powerpoint/2010/main" val="471958891"/>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17806627"/>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30582593"/>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8"/>
          <p:cNvSpPr>
            <a:spLocks noGrp="1"/>
          </p:cNvSpPr>
          <p:nvPr>
            <p:ph type="pic" sz="quarter" idx="15"/>
          </p:nvPr>
        </p:nvSpPr>
        <p:spPr>
          <a:xfrm>
            <a:off x="0" y="1"/>
            <a:ext cx="12192000" cy="2889250"/>
          </a:xfrm>
          <a:solidFill>
            <a:schemeClr val="bg2"/>
          </a:solidFill>
        </p:spPr>
        <p:txBody>
          <a:bodyPr/>
          <a:lstStyle/>
          <a:p>
            <a:endParaRPr lang="en-US"/>
          </a:p>
        </p:txBody>
      </p:sp>
    </p:spTree>
    <p:extLst>
      <p:ext uri="{BB962C8B-B14F-4D97-AF65-F5344CB8AC3E}">
        <p14:creationId xmlns:p14="http://schemas.microsoft.com/office/powerpoint/2010/main" val="840821012"/>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US"/>
              <a:t>Click to edit Master text styles</a:t>
            </a:r>
          </a:p>
          <a:p>
            <a:pPr lvl="1"/>
            <a:r>
              <a:rPr lang="en-US"/>
              <a:t>Second level</a:t>
            </a:r>
          </a:p>
        </p:txBody>
      </p:sp>
      <p:sp>
        <p:nvSpPr>
          <p:cNvPr id="5" name="Chart Placeholder 4"/>
          <p:cNvSpPr>
            <a:spLocks noGrp="1"/>
          </p:cNvSpPr>
          <p:nvPr>
            <p:ph type="chart" sz="quarter" idx="10"/>
          </p:nvPr>
        </p:nvSpPr>
        <p:spPr>
          <a:xfrm>
            <a:off x="695325" y="1628774"/>
            <a:ext cx="10801350" cy="3421064"/>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0346497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5" name="Chart Placeholder 4"/>
          <p:cNvSpPr>
            <a:spLocks noGrp="1"/>
          </p:cNvSpPr>
          <p:nvPr>
            <p:ph type="chart" sz="quarter" idx="10"/>
          </p:nvPr>
        </p:nvSpPr>
        <p:spPr>
          <a:xfrm>
            <a:off x="695325" y="3429001"/>
            <a:ext cx="10801350" cy="2520950"/>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88962533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endParaRPr lang="en-US"/>
          </a:p>
        </p:txBody>
      </p:sp>
    </p:spTree>
    <p:extLst>
      <p:ext uri="{BB962C8B-B14F-4D97-AF65-F5344CB8AC3E}">
        <p14:creationId xmlns:p14="http://schemas.microsoft.com/office/powerpoint/2010/main" val="418897105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26427577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576150680"/>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5940427" cy="1008594"/>
          </a:xfrm>
        </p:spPr>
        <p:txBody>
          <a:bodyPr/>
          <a:lstStyle/>
          <a:p>
            <a:r>
              <a:rPr lang="en-US"/>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endParaRPr lang="en-US"/>
          </a:p>
        </p:txBody>
      </p:sp>
    </p:spTree>
    <p:extLst>
      <p:ext uri="{BB962C8B-B14F-4D97-AF65-F5344CB8AC3E}">
        <p14:creationId xmlns:p14="http://schemas.microsoft.com/office/powerpoint/2010/main" val="3605854707"/>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endParaRPr lang="en-US"/>
          </a:p>
        </p:txBody>
      </p:sp>
      <p:sp>
        <p:nvSpPr>
          <p:cNvPr id="2" name="Title 1"/>
          <p:cNvSpPr>
            <a:spLocks noGrp="1"/>
          </p:cNvSpPr>
          <p:nvPr>
            <p:ph type="title" hasCustomPrompt="1"/>
          </p:nvPr>
        </p:nvSpPr>
        <p:spPr>
          <a:xfrm>
            <a:off x="3756024" y="620181"/>
            <a:ext cx="7740651" cy="1008594"/>
          </a:xfrm>
        </p:spPr>
        <p:txBody>
          <a:bodyPr/>
          <a:lstStyle/>
          <a:p>
            <a:r>
              <a:rPr lang="en-US"/>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endParaRPr lang="en-US"/>
          </a:p>
        </p:txBody>
      </p:sp>
    </p:spTree>
    <p:extLst>
      <p:ext uri="{BB962C8B-B14F-4D97-AF65-F5344CB8AC3E}">
        <p14:creationId xmlns:p14="http://schemas.microsoft.com/office/powerpoint/2010/main" val="420743759"/>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endParaRPr lang="en-US"/>
          </a:p>
        </p:txBody>
      </p:sp>
    </p:spTree>
    <p:extLst>
      <p:ext uri="{BB962C8B-B14F-4D97-AF65-F5344CB8AC3E}">
        <p14:creationId xmlns:p14="http://schemas.microsoft.com/office/powerpoint/2010/main" val="126933628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7921625" cy="1008594"/>
          </a:xfrm>
        </p:spPr>
        <p:txBody>
          <a:bodyPr/>
          <a:lstStyle/>
          <a:p>
            <a:r>
              <a:rPr lang="en-US"/>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857757222"/>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443465484"/>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4_22.Title_And_Content_With_Large_Image">
    <p:spTree>
      <p:nvGrpSpPr>
        <p:cNvPr id="1" name=""/>
        <p:cNvGrpSpPr/>
        <p:nvPr/>
      </p:nvGrpSpPr>
      <p:grpSpPr>
        <a:xfrm>
          <a:off x="0" y="0"/>
          <a:ext cx="0" cy="0"/>
          <a:chOff x="0" y="0"/>
          <a:chExt cx="0" cy="0"/>
        </a:xfrm>
      </p:grpSpPr>
      <p:sp>
        <p:nvSpPr>
          <p:cNvPr id="9" name="Rectangle 8"/>
          <p:cNvSpPr/>
          <p:nvPr userDrawn="1"/>
        </p:nvSpPr>
        <p:spPr>
          <a:xfrm>
            <a:off x="5916613" y="1"/>
            <a:ext cx="6275387" cy="6858000"/>
          </a:xfrm>
          <a:prstGeom prst="rect">
            <a:avLst/>
          </a:prstGeom>
          <a:gradFill flip="none" rotWithShape="1">
            <a:gsLst>
              <a:gs pos="100000">
                <a:schemeClr val="bg2">
                  <a:lumMod val="84000"/>
                </a:schemeClr>
              </a:gs>
              <a:gs pos="0">
                <a:schemeClr val="bg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77813" y="186267"/>
            <a:ext cx="4043942" cy="6485466"/>
          </a:xfrm>
          <a:prstGeom prst="rect">
            <a:avLst/>
          </a:prstGeom>
          <a:noFill/>
          <a:ln>
            <a:noFill/>
          </a:ln>
        </p:spPr>
      </p:pic>
    </p:spTree>
    <p:extLst>
      <p:ext uri="{BB962C8B-B14F-4D97-AF65-F5344CB8AC3E}">
        <p14:creationId xmlns:p14="http://schemas.microsoft.com/office/powerpoint/2010/main" val="2088280696"/>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2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635750" y="0"/>
            <a:ext cx="555624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2708275"/>
            <a:ext cx="5221287" cy="36004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318104560"/>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3_22.Title_And_Content_With_Large_Image">
    <p:bg>
      <p:bgPr>
        <a:solidFill>
          <a:schemeClr val="tx1"/>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635750" y="0"/>
            <a:ext cx="555624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a:xfrm>
            <a:off x="695326" y="2708275"/>
            <a:ext cx="5221287" cy="3600450"/>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380973904"/>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1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4835526" y="0"/>
            <a:ext cx="7356474"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3960813" cy="1008594"/>
          </a:xfrm>
        </p:spPr>
        <p:txBody>
          <a:bodyPr/>
          <a:lstStyle/>
          <a:p>
            <a:r>
              <a:rPr lang="en-US"/>
              <a:t>CLICK TO EDIT MASTER TITLE</a:t>
            </a:r>
          </a:p>
        </p:txBody>
      </p:sp>
      <p:sp>
        <p:nvSpPr>
          <p:cNvPr id="3" name="Content Placeholder 2"/>
          <p:cNvSpPr>
            <a:spLocks noGrp="1"/>
          </p:cNvSpPr>
          <p:nvPr>
            <p:ph idx="1"/>
          </p:nvPr>
        </p:nvSpPr>
        <p:spPr>
          <a:xfrm>
            <a:off x="695327" y="1628775"/>
            <a:ext cx="3960812"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466271081"/>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4321175" cy="1008594"/>
          </a:xfrm>
        </p:spPr>
        <p:txBody>
          <a:bodyPr/>
          <a:lstStyle/>
          <a:p>
            <a:r>
              <a:rPr lang="en-US"/>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047785582"/>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176701110"/>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910661917"/>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275387" y="620181"/>
            <a:ext cx="5221288" cy="1008594"/>
          </a:xfrm>
        </p:spPr>
        <p:txBody>
          <a:bodyPr/>
          <a:lstStyle/>
          <a:p>
            <a:r>
              <a:rPr lang="en-US"/>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037046335"/>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endParaRPr lang="en-US"/>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endParaRPr lang="en-US"/>
          </a:p>
        </p:txBody>
      </p:sp>
    </p:spTree>
    <p:extLst>
      <p:ext uri="{BB962C8B-B14F-4D97-AF65-F5344CB8AC3E}">
        <p14:creationId xmlns:p14="http://schemas.microsoft.com/office/powerpoint/2010/main" val="769467476"/>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endParaRPr lang="en-US"/>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endParaRPr lang="en-US"/>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endParaRPr lang="en-US"/>
          </a:p>
        </p:txBody>
      </p:sp>
    </p:spTree>
    <p:extLst>
      <p:ext uri="{BB962C8B-B14F-4D97-AF65-F5344CB8AC3E}">
        <p14:creationId xmlns:p14="http://schemas.microsoft.com/office/powerpoint/2010/main" val="2034238185"/>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56974628"/>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_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535863"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058511986"/>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2_29.Image_Right_With_Text">
    <p:bg>
      <p:bgPr>
        <a:solidFill>
          <a:schemeClr val="accent2"/>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535863"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904956982"/>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endParaRPr lang="en-US"/>
          </a:p>
        </p:txBody>
      </p:sp>
      <p:sp>
        <p:nvSpPr>
          <p:cNvPr id="3" name="Content Placeholder 2"/>
          <p:cNvSpPr>
            <a:spLocks noGrp="1"/>
          </p:cNvSpPr>
          <p:nvPr>
            <p:ph idx="1"/>
          </p:nvPr>
        </p:nvSpPr>
        <p:spPr>
          <a:xfrm>
            <a:off x="8975725" y="1989138"/>
            <a:ext cx="2520950" cy="396081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endParaRPr lang="en-US"/>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endParaRPr lang="en-US"/>
          </a:p>
        </p:txBody>
      </p:sp>
    </p:spTree>
    <p:extLst>
      <p:ext uri="{BB962C8B-B14F-4D97-AF65-F5344CB8AC3E}">
        <p14:creationId xmlns:p14="http://schemas.microsoft.com/office/powerpoint/2010/main" val="436687521"/>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a:t>CLICK TO EDIT MASTER TITLE STYLE</a:t>
            </a:r>
          </a:p>
        </p:txBody>
      </p:sp>
    </p:spTree>
    <p:extLst>
      <p:ext uri="{BB962C8B-B14F-4D97-AF65-F5344CB8AC3E}">
        <p14:creationId xmlns:p14="http://schemas.microsoft.com/office/powerpoint/2010/main" val="3367066558"/>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endParaRPr lang="en-US"/>
          </a:p>
        </p:txBody>
      </p:sp>
      <p:sp>
        <p:nvSpPr>
          <p:cNvPr id="3" name="Content Placeholder 2"/>
          <p:cNvSpPr>
            <a:spLocks noGrp="1"/>
          </p:cNvSpPr>
          <p:nvPr>
            <p:ph idx="1"/>
          </p:nvPr>
        </p:nvSpPr>
        <p:spPr>
          <a:xfrm>
            <a:off x="6635750" y="2708275"/>
            <a:ext cx="4860925" cy="3600449"/>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a:t>CLICK TO EDIT MASTER TITLE STYLE</a:t>
            </a:r>
          </a:p>
        </p:txBody>
      </p:sp>
    </p:spTree>
    <p:extLst>
      <p:ext uri="{BB962C8B-B14F-4D97-AF65-F5344CB8AC3E}">
        <p14:creationId xmlns:p14="http://schemas.microsoft.com/office/powerpoint/2010/main" val="3294163407"/>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endParaRPr lang="en-US"/>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a:t>CLICK TO EDIT MASTER TITLE STYLE</a:t>
            </a:r>
          </a:p>
        </p:txBody>
      </p:sp>
    </p:spTree>
    <p:extLst>
      <p:ext uri="{BB962C8B-B14F-4D97-AF65-F5344CB8AC3E}">
        <p14:creationId xmlns:p14="http://schemas.microsoft.com/office/powerpoint/2010/main" val="3358089900"/>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endParaRPr lang="en-US"/>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087007332"/>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1_34.Image_With_Caption">
    <p:bg>
      <p:bgPr>
        <a:solidFill>
          <a:schemeClr val="tx1"/>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endParaRPr lang="en-US"/>
          </a:p>
        </p:txBody>
      </p:sp>
      <p:sp>
        <p:nvSpPr>
          <p:cNvPr id="8" name="Text Placeholder 7"/>
          <p:cNvSpPr>
            <a:spLocks noGrp="1"/>
          </p:cNvSpPr>
          <p:nvPr>
            <p:ph type="body" sz="quarter" idx="13" hasCustomPrompt="1"/>
          </p:nvPr>
        </p:nvSpPr>
        <p:spPr>
          <a:xfrm>
            <a:off x="9517063" y="1211961"/>
            <a:ext cx="2674937" cy="4780177"/>
          </a:xfrm>
        </p:spPr>
        <p:txBody>
          <a:bodyPr anchor="b" anchorCtr="0">
            <a:noAutofit/>
          </a:bodyPr>
          <a:lstStyle>
            <a:lvl1pPr marL="0" indent="0" algn="l">
              <a:buNone/>
              <a:defRPr sz="18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008478530"/>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2_34.Image_With_Caption">
    <p:bg>
      <p:bgPr>
        <a:solidFill>
          <a:schemeClr val="tx1"/>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8616950" cy="6858000"/>
          </a:xfrm>
          <a:solidFill>
            <a:schemeClr val="bg2"/>
          </a:solidFill>
        </p:spPr>
        <p:txBody>
          <a:bodyPr/>
          <a:lstStyle/>
          <a:p>
            <a:endParaRPr lang="en-US"/>
          </a:p>
        </p:txBody>
      </p:sp>
      <p:sp>
        <p:nvSpPr>
          <p:cNvPr id="8" name="Text Placeholder 7"/>
          <p:cNvSpPr>
            <a:spLocks noGrp="1"/>
          </p:cNvSpPr>
          <p:nvPr>
            <p:ph type="body" sz="quarter" idx="13" hasCustomPrompt="1"/>
          </p:nvPr>
        </p:nvSpPr>
        <p:spPr>
          <a:xfrm>
            <a:off x="8975725" y="3789362"/>
            <a:ext cx="3216275" cy="2222463"/>
          </a:xfrm>
        </p:spPr>
        <p:txBody>
          <a:bodyPr anchor="b" anchorCtr="0">
            <a:noAutofit/>
          </a:bodyPr>
          <a:lstStyle>
            <a:lvl1pPr marL="0" indent="0" algn="l">
              <a:buNone/>
              <a:defRPr sz="2800" spc="3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ext Placeholder 7"/>
          <p:cNvSpPr>
            <a:spLocks noGrp="1"/>
          </p:cNvSpPr>
          <p:nvPr>
            <p:ph type="body" sz="quarter" idx="15" hasCustomPrompt="1"/>
          </p:nvPr>
        </p:nvSpPr>
        <p:spPr>
          <a:xfrm>
            <a:off x="8975725" y="1243071"/>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
        <p:nvSpPr>
          <p:cNvPr id="5" name="Text Placeholder 7"/>
          <p:cNvSpPr>
            <a:spLocks noGrp="1"/>
          </p:cNvSpPr>
          <p:nvPr>
            <p:ph type="body" sz="quarter" idx="16" hasCustomPrompt="1"/>
          </p:nvPr>
        </p:nvSpPr>
        <p:spPr>
          <a:xfrm>
            <a:off x="8975725" y="2146153"/>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Tree>
    <p:extLst>
      <p:ext uri="{BB962C8B-B14F-4D97-AF65-F5344CB8AC3E}">
        <p14:creationId xmlns:p14="http://schemas.microsoft.com/office/powerpoint/2010/main" val="2691228547"/>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3_34.Image_With_Caption">
    <p:bg>
      <p:bgPr>
        <a:solidFill>
          <a:schemeClr val="tx1"/>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8975725" y="3789362"/>
            <a:ext cx="3216275" cy="2222463"/>
          </a:xfrm>
        </p:spPr>
        <p:txBody>
          <a:bodyPr anchor="b" anchorCtr="0">
            <a:noAutofit/>
          </a:bodyPr>
          <a:lstStyle>
            <a:lvl1pPr marL="0" indent="0" algn="l">
              <a:buNone/>
              <a:defRPr sz="2800" spc="3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ext Placeholder 7"/>
          <p:cNvSpPr>
            <a:spLocks noGrp="1"/>
          </p:cNvSpPr>
          <p:nvPr>
            <p:ph type="body" sz="quarter" idx="15" hasCustomPrompt="1"/>
          </p:nvPr>
        </p:nvSpPr>
        <p:spPr>
          <a:xfrm>
            <a:off x="8975725" y="1243071"/>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
        <p:nvSpPr>
          <p:cNvPr id="5" name="Text Placeholder 7"/>
          <p:cNvSpPr>
            <a:spLocks noGrp="1"/>
          </p:cNvSpPr>
          <p:nvPr>
            <p:ph type="body" sz="quarter" idx="16" hasCustomPrompt="1"/>
          </p:nvPr>
        </p:nvSpPr>
        <p:spPr>
          <a:xfrm>
            <a:off x="8975725" y="2146153"/>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
        <p:nvSpPr>
          <p:cNvPr id="3" name="Media Placeholder 2"/>
          <p:cNvSpPr>
            <a:spLocks noGrp="1"/>
          </p:cNvSpPr>
          <p:nvPr>
            <p:ph type="media" sz="quarter" idx="17"/>
          </p:nvPr>
        </p:nvSpPr>
        <p:spPr>
          <a:xfrm>
            <a:off x="1" y="0"/>
            <a:ext cx="8616950" cy="6858000"/>
          </a:xfrm>
        </p:spPr>
        <p:txBody>
          <a:bodyPr/>
          <a:lstStyle/>
          <a:p>
            <a:endParaRPr lang="en-US"/>
          </a:p>
        </p:txBody>
      </p:sp>
    </p:spTree>
    <p:extLst>
      <p:ext uri="{BB962C8B-B14F-4D97-AF65-F5344CB8AC3E}">
        <p14:creationId xmlns:p14="http://schemas.microsoft.com/office/powerpoint/2010/main" val="1476111204"/>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endParaRPr lang="en-US"/>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endParaRPr lang="en-US"/>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endParaRPr lang="en-US"/>
          </a:p>
        </p:txBody>
      </p:sp>
    </p:spTree>
    <p:extLst>
      <p:ext uri="{BB962C8B-B14F-4D97-AF65-F5344CB8AC3E}">
        <p14:creationId xmlns:p14="http://schemas.microsoft.com/office/powerpoint/2010/main" val="3589591338"/>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endParaRPr lang="en-US"/>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endParaRPr lang="en-US"/>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endParaRPr lang="en-US"/>
          </a:p>
        </p:txBody>
      </p:sp>
    </p:spTree>
    <p:extLst>
      <p:ext uri="{BB962C8B-B14F-4D97-AF65-F5344CB8AC3E}">
        <p14:creationId xmlns:p14="http://schemas.microsoft.com/office/powerpoint/2010/main" val="1651341671"/>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endParaRPr lang="en-US"/>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endParaRPr lang="en-US"/>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endParaRPr lang="en-US"/>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endParaRPr lang="en-US"/>
          </a:p>
        </p:txBody>
      </p:sp>
    </p:spTree>
    <p:extLst>
      <p:ext uri="{BB962C8B-B14F-4D97-AF65-F5344CB8AC3E}">
        <p14:creationId xmlns:p14="http://schemas.microsoft.com/office/powerpoint/2010/main" val="2698455489"/>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endParaRPr lang="en-US"/>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endParaRPr lang="en-US"/>
          </a:p>
        </p:txBody>
      </p:sp>
    </p:spTree>
    <p:extLst>
      <p:ext uri="{BB962C8B-B14F-4D97-AF65-F5344CB8AC3E}">
        <p14:creationId xmlns:p14="http://schemas.microsoft.com/office/powerpoint/2010/main" val="698041845"/>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endParaRPr lang="en-US"/>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endParaRPr lang="en-US"/>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endParaRPr lang="en-US"/>
          </a:p>
        </p:txBody>
      </p:sp>
    </p:spTree>
    <p:extLst>
      <p:ext uri="{BB962C8B-B14F-4D97-AF65-F5344CB8AC3E}">
        <p14:creationId xmlns:p14="http://schemas.microsoft.com/office/powerpoint/2010/main" val="1699910544"/>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endParaRPr lang="en-US"/>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endParaRPr lang="en-US"/>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endParaRPr lang="en-US"/>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endParaRPr lang="en-US"/>
          </a:p>
        </p:txBody>
      </p:sp>
    </p:spTree>
    <p:extLst>
      <p:ext uri="{BB962C8B-B14F-4D97-AF65-F5344CB8AC3E}">
        <p14:creationId xmlns:p14="http://schemas.microsoft.com/office/powerpoint/2010/main" val="400297108"/>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endParaRPr lang="en-US"/>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endParaRPr lang="en-US"/>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endParaRPr lang="en-US"/>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endParaRPr lang="en-US"/>
          </a:p>
        </p:txBody>
      </p:sp>
    </p:spTree>
    <p:extLst>
      <p:ext uri="{BB962C8B-B14F-4D97-AF65-F5344CB8AC3E}">
        <p14:creationId xmlns:p14="http://schemas.microsoft.com/office/powerpoint/2010/main" val="1465637466"/>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endParaRPr lang="en-US"/>
          </a:p>
        </p:txBody>
      </p:sp>
      <p:sp>
        <p:nvSpPr>
          <p:cNvPr id="2" name="Title 1"/>
          <p:cNvSpPr>
            <a:spLocks noGrp="1"/>
          </p:cNvSpPr>
          <p:nvPr>
            <p:ph type="title" hasCustomPrompt="1"/>
          </p:nvPr>
        </p:nvSpPr>
        <p:spPr>
          <a:xfrm>
            <a:off x="695325" y="6140468"/>
            <a:ext cx="10801350" cy="531795"/>
          </a:xfrm>
        </p:spPr>
        <p:txBody>
          <a:bodyPr>
            <a:normAutofit/>
          </a:bodyPr>
          <a:lstStyle>
            <a:lvl1pPr>
              <a:defRPr sz="1600">
                <a:solidFill>
                  <a:schemeClr val="bg1"/>
                </a:solidFill>
              </a:defRPr>
            </a:lvl1pPr>
          </a:lstStyle>
          <a:p>
            <a:r>
              <a:rPr lang="en-US"/>
              <a:t>CLICK TO EDIT MASTER TITLE STYLE</a:t>
            </a:r>
          </a:p>
        </p:txBody>
      </p:sp>
    </p:spTree>
    <p:extLst>
      <p:ext uri="{BB962C8B-B14F-4D97-AF65-F5344CB8AC3E}">
        <p14:creationId xmlns:p14="http://schemas.microsoft.com/office/powerpoint/2010/main" val="1261355277"/>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4005172686"/>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1_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1628776"/>
            <a:ext cx="12192000"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1474776492"/>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2_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1628776"/>
            <a:ext cx="12192000" cy="5229224"/>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1297181386"/>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endParaRPr lang="en-US"/>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endParaRPr lang="en-US"/>
          </a:p>
        </p:txBody>
      </p:sp>
    </p:spTree>
    <p:extLst>
      <p:ext uri="{BB962C8B-B14F-4D97-AF65-F5344CB8AC3E}">
        <p14:creationId xmlns:p14="http://schemas.microsoft.com/office/powerpoint/2010/main" val="1826759010"/>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endParaRPr lang="en-US"/>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endParaRPr lang="en-US"/>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endParaRPr lang="en-US"/>
          </a:p>
        </p:txBody>
      </p:sp>
    </p:spTree>
    <p:extLst>
      <p:ext uri="{BB962C8B-B14F-4D97-AF65-F5344CB8AC3E}">
        <p14:creationId xmlns:p14="http://schemas.microsoft.com/office/powerpoint/2010/main" val="1376736455"/>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endParaRPr lang="en-US"/>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endParaRPr lang="en-US"/>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endParaRPr lang="en-US"/>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endParaRPr lang="en-US"/>
          </a:p>
        </p:txBody>
      </p:sp>
    </p:spTree>
    <p:extLst>
      <p:ext uri="{BB962C8B-B14F-4D97-AF65-F5344CB8AC3E}">
        <p14:creationId xmlns:p14="http://schemas.microsoft.com/office/powerpoint/2010/main" val="2443003270"/>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endParaRPr lang="en-US"/>
          </a:p>
        </p:txBody>
      </p:sp>
    </p:spTree>
    <p:extLst>
      <p:ext uri="{BB962C8B-B14F-4D97-AF65-F5344CB8AC3E}">
        <p14:creationId xmlns:p14="http://schemas.microsoft.com/office/powerpoint/2010/main" val="1117453722"/>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endParaRPr lang="en-US"/>
          </a:p>
        </p:txBody>
      </p:sp>
    </p:spTree>
    <p:extLst>
      <p:ext uri="{BB962C8B-B14F-4D97-AF65-F5344CB8AC3E}">
        <p14:creationId xmlns:p14="http://schemas.microsoft.com/office/powerpoint/2010/main" val="3016934017"/>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endParaRPr lang="en-US"/>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endParaRPr lang="en-US"/>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endParaRPr lang="en-US"/>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ext Placeholder 7"/>
          <p:cNvSpPr>
            <a:spLocks noGrp="1"/>
          </p:cNvSpPr>
          <p:nvPr>
            <p:ph type="body" sz="quarter" idx="19"/>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079751027"/>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73690241"/>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endParaRPr lang="en-US"/>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endParaRPr lang="en-US"/>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289887439"/>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endParaRPr lang="en-US"/>
          </a:p>
        </p:txBody>
      </p:sp>
    </p:spTree>
    <p:extLst>
      <p:ext uri="{BB962C8B-B14F-4D97-AF65-F5344CB8AC3E}">
        <p14:creationId xmlns:p14="http://schemas.microsoft.com/office/powerpoint/2010/main" val="1082240208"/>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5422836"/>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endParaRPr lang="en-US"/>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92474936"/>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endParaRPr lang="en-US"/>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114345951"/>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endParaRPr lang="en-US"/>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endParaRPr lang="en-US"/>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endParaRPr lang="en-US"/>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endParaRPr lang="en-US"/>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576175405"/>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1_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155575"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Text Placeholder 7"/>
          <p:cNvSpPr>
            <a:spLocks noGrp="1"/>
          </p:cNvSpPr>
          <p:nvPr>
            <p:ph type="body" sz="quarter" idx="33"/>
          </p:nvPr>
        </p:nvSpPr>
        <p:spPr>
          <a:xfrm>
            <a:off x="2540794"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1" name="Text Placeholder 7"/>
          <p:cNvSpPr>
            <a:spLocks noGrp="1"/>
          </p:cNvSpPr>
          <p:nvPr>
            <p:ph type="body" sz="quarter" idx="34"/>
          </p:nvPr>
        </p:nvSpPr>
        <p:spPr>
          <a:xfrm>
            <a:off x="4926013"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2" name="Text Placeholder 7"/>
          <p:cNvSpPr>
            <a:spLocks noGrp="1"/>
          </p:cNvSpPr>
          <p:nvPr>
            <p:ph type="body" sz="quarter" idx="35"/>
          </p:nvPr>
        </p:nvSpPr>
        <p:spPr>
          <a:xfrm>
            <a:off x="7311232"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3" name="Text Placeholder 7"/>
          <p:cNvSpPr>
            <a:spLocks noGrp="1"/>
          </p:cNvSpPr>
          <p:nvPr>
            <p:ph type="body" sz="quarter" idx="36"/>
          </p:nvPr>
        </p:nvSpPr>
        <p:spPr>
          <a:xfrm>
            <a:off x="9696450"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870968467"/>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endParaRPr lang="en-US"/>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endParaRPr lang="en-US"/>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endParaRPr lang="en-US"/>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endParaRPr lang="en-US"/>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endParaRPr lang="en-US"/>
          </a:p>
        </p:txBody>
      </p:sp>
    </p:spTree>
    <p:extLst>
      <p:ext uri="{BB962C8B-B14F-4D97-AF65-F5344CB8AC3E}">
        <p14:creationId xmlns:p14="http://schemas.microsoft.com/office/powerpoint/2010/main" val="3448651767"/>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endParaRPr lang="en-US"/>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endParaRPr lang="en-US"/>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endParaRPr lang="en-US"/>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endParaRPr lang="en-US"/>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endParaRPr lang="en-US"/>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endParaRPr lang="en-US"/>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endParaRPr lang="en-US"/>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endParaRPr lang="en-US"/>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010238638"/>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endParaRPr lang="en-US"/>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endParaRPr lang="en-US"/>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endParaRPr lang="en-US"/>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endParaRPr lang="en-US"/>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endParaRPr lang="en-US"/>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endParaRPr lang="en-US"/>
          </a:p>
        </p:txBody>
      </p:sp>
    </p:spTree>
    <p:extLst>
      <p:ext uri="{BB962C8B-B14F-4D97-AF65-F5344CB8AC3E}">
        <p14:creationId xmlns:p14="http://schemas.microsoft.com/office/powerpoint/2010/main" val="1582456538"/>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endParaRPr lang="en-US"/>
          </a:p>
        </p:txBody>
      </p:sp>
    </p:spTree>
    <p:extLst>
      <p:ext uri="{BB962C8B-B14F-4D97-AF65-F5344CB8AC3E}">
        <p14:creationId xmlns:p14="http://schemas.microsoft.com/office/powerpoint/2010/main" val="1028653383"/>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endParaRPr lang="en-US"/>
          </a:p>
        </p:txBody>
      </p:sp>
      <p:sp>
        <p:nvSpPr>
          <p:cNvPr id="2" name="Title 1"/>
          <p:cNvSpPr>
            <a:spLocks noGrp="1"/>
          </p:cNvSpPr>
          <p:nvPr>
            <p:ph type="title" hasCustomPrompt="1"/>
          </p:nvPr>
        </p:nvSpPr>
        <p:spPr>
          <a:xfrm>
            <a:off x="695325" y="5666004"/>
            <a:ext cx="10801350" cy="1008594"/>
          </a:xfrm>
        </p:spPr>
        <p:txBody>
          <a:bodyPr/>
          <a:lstStyle/>
          <a:p>
            <a:r>
              <a:rPr lang="en-US"/>
              <a:t>CLICK TO EDIT MASTER TITLE STYLE</a:t>
            </a:r>
          </a:p>
        </p:txBody>
      </p:sp>
    </p:spTree>
    <p:extLst>
      <p:ext uri="{BB962C8B-B14F-4D97-AF65-F5344CB8AC3E}">
        <p14:creationId xmlns:p14="http://schemas.microsoft.com/office/powerpoint/2010/main" val="2852144667"/>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endParaRPr lang="en-US"/>
          </a:p>
        </p:txBody>
      </p:sp>
    </p:spTree>
    <p:extLst>
      <p:ext uri="{BB962C8B-B14F-4D97-AF65-F5344CB8AC3E}">
        <p14:creationId xmlns:p14="http://schemas.microsoft.com/office/powerpoint/2010/main" val="3434247187"/>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endParaRPr lang="en-US"/>
          </a:p>
        </p:txBody>
      </p:sp>
    </p:spTree>
    <p:extLst>
      <p:ext uri="{BB962C8B-B14F-4D97-AF65-F5344CB8AC3E}">
        <p14:creationId xmlns:p14="http://schemas.microsoft.com/office/powerpoint/2010/main" val="1165443327"/>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1_2.Title_Slide_Reverse">
    <p:bg>
      <p:bgPr>
        <a:solidFill>
          <a:schemeClr val="accent2"/>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4109583400"/>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4152381467"/>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3_2.Title_Slide_Reverse">
    <p:bg>
      <p:bgPr>
        <a:solidFill>
          <a:schemeClr val="accent4"/>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1731865606"/>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4_2.Title_Slide_Reverse">
    <p:bg>
      <p:bgPr>
        <a:solidFill>
          <a:schemeClr val="accent5"/>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1500843567"/>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5_2.Title_Slide_Reverse">
    <p:bg>
      <p:bgPr>
        <a:solidFill>
          <a:schemeClr val="accent6"/>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2606386191"/>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6_2.Title_Slide_Reverse">
    <p:bg>
      <p:bgPr>
        <a:solidFill>
          <a:srgbClr val="737A76"/>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1419056580"/>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71" Type="http://schemas.openxmlformats.org/officeDocument/2006/relationships/slideLayout" Target="../slideLayouts/slideLayout71.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100.xml"/><Relationship Id="rId21" Type="http://schemas.openxmlformats.org/officeDocument/2006/relationships/slideLayout" Target="../slideLayouts/slideLayout95.xml"/><Relationship Id="rId42" Type="http://schemas.openxmlformats.org/officeDocument/2006/relationships/slideLayout" Target="../slideLayouts/slideLayout116.xml"/><Relationship Id="rId47" Type="http://schemas.openxmlformats.org/officeDocument/2006/relationships/slideLayout" Target="../slideLayouts/slideLayout121.xml"/><Relationship Id="rId63" Type="http://schemas.openxmlformats.org/officeDocument/2006/relationships/slideLayout" Target="../slideLayouts/slideLayout137.xml"/><Relationship Id="rId68" Type="http://schemas.openxmlformats.org/officeDocument/2006/relationships/slideLayout" Target="../slideLayouts/slideLayout142.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9" Type="http://schemas.openxmlformats.org/officeDocument/2006/relationships/slideLayout" Target="../slideLayouts/slideLayout103.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32" Type="http://schemas.openxmlformats.org/officeDocument/2006/relationships/slideLayout" Target="../slideLayouts/slideLayout106.xml"/><Relationship Id="rId37" Type="http://schemas.openxmlformats.org/officeDocument/2006/relationships/slideLayout" Target="../slideLayouts/slideLayout111.xml"/><Relationship Id="rId40" Type="http://schemas.openxmlformats.org/officeDocument/2006/relationships/slideLayout" Target="../slideLayouts/slideLayout114.xml"/><Relationship Id="rId45" Type="http://schemas.openxmlformats.org/officeDocument/2006/relationships/slideLayout" Target="../slideLayouts/slideLayout119.xml"/><Relationship Id="rId53" Type="http://schemas.openxmlformats.org/officeDocument/2006/relationships/slideLayout" Target="../slideLayouts/slideLayout127.xml"/><Relationship Id="rId58" Type="http://schemas.openxmlformats.org/officeDocument/2006/relationships/slideLayout" Target="../slideLayouts/slideLayout132.xml"/><Relationship Id="rId66" Type="http://schemas.openxmlformats.org/officeDocument/2006/relationships/slideLayout" Target="../slideLayouts/slideLayout140.xml"/><Relationship Id="rId5" Type="http://schemas.openxmlformats.org/officeDocument/2006/relationships/slideLayout" Target="../slideLayouts/slideLayout79.xml"/><Relationship Id="rId61" Type="http://schemas.openxmlformats.org/officeDocument/2006/relationships/slideLayout" Target="../slideLayouts/slideLayout135.xml"/><Relationship Id="rId19" Type="http://schemas.openxmlformats.org/officeDocument/2006/relationships/slideLayout" Target="../slideLayouts/slideLayout9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slideLayout" Target="../slideLayouts/slideLayout101.xml"/><Relationship Id="rId30" Type="http://schemas.openxmlformats.org/officeDocument/2006/relationships/slideLayout" Target="../slideLayouts/slideLayout104.xml"/><Relationship Id="rId35" Type="http://schemas.openxmlformats.org/officeDocument/2006/relationships/slideLayout" Target="../slideLayouts/slideLayout109.xml"/><Relationship Id="rId43" Type="http://schemas.openxmlformats.org/officeDocument/2006/relationships/slideLayout" Target="../slideLayouts/slideLayout117.xml"/><Relationship Id="rId48" Type="http://schemas.openxmlformats.org/officeDocument/2006/relationships/slideLayout" Target="../slideLayouts/slideLayout122.xml"/><Relationship Id="rId56" Type="http://schemas.openxmlformats.org/officeDocument/2006/relationships/slideLayout" Target="../slideLayouts/slideLayout130.xml"/><Relationship Id="rId64" Type="http://schemas.openxmlformats.org/officeDocument/2006/relationships/slideLayout" Target="../slideLayouts/slideLayout138.xml"/><Relationship Id="rId69" Type="http://schemas.openxmlformats.org/officeDocument/2006/relationships/slideLayout" Target="../slideLayouts/slideLayout143.xml"/><Relationship Id="rId8" Type="http://schemas.openxmlformats.org/officeDocument/2006/relationships/slideLayout" Target="../slideLayouts/slideLayout82.xml"/><Relationship Id="rId51" Type="http://schemas.openxmlformats.org/officeDocument/2006/relationships/slideLayout" Target="../slideLayouts/slideLayout125.xml"/><Relationship Id="rId3" Type="http://schemas.openxmlformats.org/officeDocument/2006/relationships/slideLayout" Target="../slideLayouts/slideLayout77.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33" Type="http://schemas.openxmlformats.org/officeDocument/2006/relationships/slideLayout" Target="../slideLayouts/slideLayout107.xml"/><Relationship Id="rId38" Type="http://schemas.openxmlformats.org/officeDocument/2006/relationships/slideLayout" Target="../slideLayouts/slideLayout112.xml"/><Relationship Id="rId46" Type="http://schemas.openxmlformats.org/officeDocument/2006/relationships/slideLayout" Target="../slideLayouts/slideLayout120.xml"/><Relationship Id="rId59" Type="http://schemas.openxmlformats.org/officeDocument/2006/relationships/slideLayout" Target="../slideLayouts/slideLayout133.xml"/><Relationship Id="rId67" Type="http://schemas.openxmlformats.org/officeDocument/2006/relationships/slideLayout" Target="../slideLayouts/slideLayout141.xml"/><Relationship Id="rId20" Type="http://schemas.openxmlformats.org/officeDocument/2006/relationships/slideLayout" Target="../slideLayouts/slideLayout94.xml"/><Relationship Id="rId41" Type="http://schemas.openxmlformats.org/officeDocument/2006/relationships/slideLayout" Target="../slideLayouts/slideLayout115.xml"/><Relationship Id="rId54" Type="http://schemas.openxmlformats.org/officeDocument/2006/relationships/slideLayout" Target="../slideLayouts/slideLayout128.xml"/><Relationship Id="rId62" Type="http://schemas.openxmlformats.org/officeDocument/2006/relationships/slideLayout" Target="../slideLayouts/slideLayout136.xml"/><Relationship Id="rId70" Type="http://schemas.openxmlformats.org/officeDocument/2006/relationships/theme" Target="../theme/theme2.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slideLayout" Target="../slideLayouts/slideLayout102.xml"/><Relationship Id="rId36" Type="http://schemas.openxmlformats.org/officeDocument/2006/relationships/slideLayout" Target="../slideLayouts/slideLayout110.xml"/><Relationship Id="rId49" Type="http://schemas.openxmlformats.org/officeDocument/2006/relationships/slideLayout" Target="../slideLayouts/slideLayout123.xml"/><Relationship Id="rId57" Type="http://schemas.openxmlformats.org/officeDocument/2006/relationships/slideLayout" Target="../slideLayouts/slideLayout131.xml"/><Relationship Id="rId10" Type="http://schemas.openxmlformats.org/officeDocument/2006/relationships/slideLayout" Target="../slideLayouts/slideLayout84.xml"/><Relationship Id="rId31" Type="http://schemas.openxmlformats.org/officeDocument/2006/relationships/slideLayout" Target="../slideLayouts/slideLayout105.xml"/><Relationship Id="rId44" Type="http://schemas.openxmlformats.org/officeDocument/2006/relationships/slideLayout" Target="../slideLayouts/slideLayout118.xml"/><Relationship Id="rId52" Type="http://schemas.openxmlformats.org/officeDocument/2006/relationships/slideLayout" Target="../slideLayouts/slideLayout126.xml"/><Relationship Id="rId60" Type="http://schemas.openxmlformats.org/officeDocument/2006/relationships/slideLayout" Target="../slideLayouts/slideLayout134.xml"/><Relationship Id="rId65" Type="http://schemas.openxmlformats.org/officeDocument/2006/relationships/slideLayout" Target="../slideLayouts/slideLayout139.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3" Type="http://schemas.openxmlformats.org/officeDocument/2006/relationships/slideLayout" Target="../slideLayouts/slideLayout87.xml"/><Relationship Id="rId18" Type="http://schemas.openxmlformats.org/officeDocument/2006/relationships/slideLayout" Target="../slideLayouts/slideLayout92.xml"/><Relationship Id="rId39" Type="http://schemas.openxmlformats.org/officeDocument/2006/relationships/slideLayout" Target="../slideLayouts/slideLayout113.xml"/><Relationship Id="rId34" Type="http://schemas.openxmlformats.org/officeDocument/2006/relationships/slideLayout" Target="../slideLayouts/slideLayout108.xml"/><Relationship Id="rId50" Type="http://schemas.openxmlformats.org/officeDocument/2006/relationships/slideLayout" Target="../slideLayouts/slideLayout124.xml"/><Relationship Id="rId55" Type="http://schemas.openxmlformats.org/officeDocument/2006/relationships/slideLayout" Target="../slideLayouts/slideLayout129.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169.xml"/><Relationship Id="rId21" Type="http://schemas.openxmlformats.org/officeDocument/2006/relationships/slideLayout" Target="../slideLayouts/slideLayout164.xml"/><Relationship Id="rId42" Type="http://schemas.openxmlformats.org/officeDocument/2006/relationships/slideLayout" Target="../slideLayouts/slideLayout185.xml"/><Relationship Id="rId47" Type="http://schemas.openxmlformats.org/officeDocument/2006/relationships/slideLayout" Target="../slideLayouts/slideLayout190.xml"/><Relationship Id="rId63" Type="http://schemas.openxmlformats.org/officeDocument/2006/relationships/slideLayout" Target="../slideLayouts/slideLayout206.xml"/><Relationship Id="rId68" Type="http://schemas.openxmlformats.org/officeDocument/2006/relationships/slideLayout" Target="../slideLayouts/slideLayout211.xml"/><Relationship Id="rId84" Type="http://schemas.openxmlformats.org/officeDocument/2006/relationships/theme" Target="../theme/theme3.xml"/><Relationship Id="rId16" Type="http://schemas.openxmlformats.org/officeDocument/2006/relationships/slideLayout" Target="../slideLayouts/slideLayout159.xml"/><Relationship Id="rId11" Type="http://schemas.openxmlformats.org/officeDocument/2006/relationships/slideLayout" Target="../slideLayouts/slideLayout154.xml"/><Relationship Id="rId32" Type="http://schemas.openxmlformats.org/officeDocument/2006/relationships/slideLayout" Target="../slideLayouts/slideLayout175.xml"/><Relationship Id="rId37" Type="http://schemas.openxmlformats.org/officeDocument/2006/relationships/slideLayout" Target="../slideLayouts/slideLayout180.xml"/><Relationship Id="rId53" Type="http://schemas.openxmlformats.org/officeDocument/2006/relationships/slideLayout" Target="../slideLayouts/slideLayout196.xml"/><Relationship Id="rId58" Type="http://schemas.openxmlformats.org/officeDocument/2006/relationships/slideLayout" Target="../slideLayouts/slideLayout201.xml"/><Relationship Id="rId74" Type="http://schemas.openxmlformats.org/officeDocument/2006/relationships/slideLayout" Target="../slideLayouts/slideLayout217.xml"/><Relationship Id="rId79" Type="http://schemas.openxmlformats.org/officeDocument/2006/relationships/slideLayout" Target="../slideLayouts/slideLayout222.xml"/><Relationship Id="rId5" Type="http://schemas.openxmlformats.org/officeDocument/2006/relationships/slideLayout" Target="../slideLayouts/slideLayout148.xml"/><Relationship Id="rId61" Type="http://schemas.openxmlformats.org/officeDocument/2006/relationships/slideLayout" Target="../slideLayouts/slideLayout204.xml"/><Relationship Id="rId82" Type="http://schemas.openxmlformats.org/officeDocument/2006/relationships/slideLayout" Target="../slideLayouts/slideLayout225.xml"/><Relationship Id="rId19" Type="http://schemas.openxmlformats.org/officeDocument/2006/relationships/slideLayout" Target="../slideLayouts/slideLayout162.xml"/><Relationship Id="rId14" Type="http://schemas.openxmlformats.org/officeDocument/2006/relationships/slideLayout" Target="../slideLayouts/slideLayout157.xml"/><Relationship Id="rId22" Type="http://schemas.openxmlformats.org/officeDocument/2006/relationships/slideLayout" Target="../slideLayouts/slideLayout165.xml"/><Relationship Id="rId27" Type="http://schemas.openxmlformats.org/officeDocument/2006/relationships/slideLayout" Target="../slideLayouts/slideLayout170.xml"/><Relationship Id="rId30" Type="http://schemas.openxmlformats.org/officeDocument/2006/relationships/slideLayout" Target="../slideLayouts/slideLayout173.xml"/><Relationship Id="rId35" Type="http://schemas.openxmlformats.org/officeDocument/2006/relationships/slideLayout" Target="../slideLayouts/slideLayout178.xml"/><Relationship Id="rId43" Type="http://schemas.openxmlformats.org/officeDocument/2006/relationships/slideLayout" Target="../slideLayouts/slideLayout186.xml"/><Relationship Id="rId48" Type="http://schemas.openxmlformats.org/officeDocument/2006/relationships/slideLayout" Target="../slideLayouts/slideLayout191.xml"/><Relationship Id="rId56" Type="http://schemas.openxmlformats.org/officeDocument/2006/relationships/slideLayout" Target="../slideLayouts/slideLayout199.xml"/><Relationship Id="rId64" Type="http://schemas.openxmlformats.org/officeDocument/2006/relationships/slideLayout" Target="../slideLayouts/slideLayout207.xml"/><Relationship Id="rId69" Type="http://schemas.openxmlformats.org/officeDocument/2006/relationships/slideLayout" Target="../slideLayouts/slideLayout212.xml"/><Relationship Id="rId77" Type="http://schemas.openxmlformats.org/officeDocument/2006/relationships/slideLayout" Target="../slideLayouts/slideLayout220.xml"/><Relationship Id="rId8" Type="http://schemas.openxmlformats.org/officeDocument/2006/relationships/slideLayout" Target="../slideLayouts/slideLayout151.xml"/><Relationship Id="rId51" Type="http://schemas.openxmlformats.org/officeDocument/2006/relationships/slideLayout" Target="../slideLayouts/slideLayout194.xml"/><Relationship Id="rId72" Type="http://schemas.openxmlformats.org/officeDocument/2006/relationships/slideLayout" Target="../slideLayouts/slideLayout215.xml"/><Relationship Id="rId80" Type="http://schemas.openxmlformats.org/officeDocument/2006/relationships/slideLayout" Target="../slideLayouts/slideLayout223.xml"/><Relationship Id="rId3" Type="http://schemas.openxmlformats.org/officeDocument/2006/relationships/slideLayout" Target="../slideLayouts/slideLayout146.xml"/><Relationship Id="rId12" Type="http://schemas.openxmlformats.org/officeDocument/2006/relationships/slideLayout" Target="../slideLayouts/slideLayout155.xml"/><Relationship Id="rId17" Type="http://schemas.openxmlformats.org/officeDocument/2006/relationships/slideLayout" Target="../slideLayouts/slideLayout160.xml"/><Relationship Id="rId25" Type="http://schemas.openxmlformats.org/officeDocument/2006/relationships/slideLayout" Target="../slideLayouts/slideLayout168.xml"/><Relationship Id="rId33" Type="http://schemas.openxmlformats.org/officeDocument/2006/relationships/slideLayout" Target="../slideLayouts/slideLayout176.xml"/><Relationship Id="rId38" Type="http://schemas.openxmlformats.org/officeDocument/2006/relationships/slideLayout" Target="../slideLayouts/slideLayout181.xml"/><Relationship Id="rId46" Type="http://schemas.openxmlformats.org/officeDocument/2006/relationships/slideLayout" Target="../slideLayouts/slideLayout189.xml"/><Relationship Id="rId59" Type="http://schemas.openxmlformats.org/officeDocument/2006/relationships/slideLayout" Target="../slideLayouts/slideLayout202.xml"/><Relationship Id="rId67" Type="http://schemas.openxmlformats.org/officeDocument/2006/relationships/slideLayout" Target="../slideLayouts/slideLayout210.xml"/><Relationship Id="rId20" Type="http://schemas.openxmlformats.org/officeDocument/2006/relationships/slideLayout" Target="../slideLayouts/slideLayout163.xml"/><Relationship Id="rId41" Type="http://schemas.openxmlformats.org/officeDocument/2006/relationships/slideLayout" Target="../slideLayouts/slideLayout184.xml"/><Relationship Id="rId54" Type="http://schemas.openxmlformats.org/officeDocument/2006/relationships/slideLayout" Target="../slideLayouts/slideLayout197.xml"/><Relationship Id="rId62" Type="http://schemas.openxmlformats.org/officeDocument/2006/relationships/slideLayout" Target="../slideLayouts/slideLayout205.xml"/><Relationship Id="rId70" Type="http://schemas.openxmlformats.org/officeDocument/2006/relationships/slideLayout" Target="../slideLayouts/slideLayout213.xml"/><Relationship Id="rId75" Type="http://schemas.openxmlformats.org/officeDocument/2006/relationships/slideLayout" Target="../slideLayouts/slideLayout218.xml"/><Relationship Id="rId83" Type="http://schemas.openxmlformats.org/officeDocument/2006/relationships/slideLayout" Target="../slideLayouts/slideLayout226.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5" Type="http://schemas.openxmlformats.org/officeDocument/2006/relationships/slideLayout" Target="../slideLayouts/slideLayout158.xml"/><Relationship Id="rId23" Type="http://schemas.openxmlformats.org/officeDocument/2006/relationships/slideLayout" Target="../slideLayouts/slideLayout166.xml"/><Relationship Id="rId28" Type="http://schemas.openxmlformats.org/officeDocument/2006/relationships/slideLayout" Target="../slideLayouts/slideLayout171.xml"/><Relationship Id="rId36" Type="http://schemas.openxmlformats.org/officeDocument/2006/relationships/slideLayout" Target="../slideLayouts/slideLayout179.xml"/><Relationship Id="rId49" Type="http://schemas.openxmlformats.org/officeDocument/2006/relationships/slideLayout" Target="../slideLayouts/slideLayout192.xml"/><Relationship Id="rId57" Type="http://schemas.openxmlformats.org/officeDocument/2006/relationships/slideLayout" Target="../slideLayouts/slideLayout200.xml"/><Relationship Id="rId10" Type="http://schemas.openxmlformats.org/officeDocument/2006/relationships/slideLayout" Target="../slideLayouts/slideLayout153.xml"/><Relationship Id="rId31" Type="http://schemas.openxmlformats.org/officeDocument/2006/relationships/slideLayout" Target="../slideLayouts/slideLayout174.xml"/><Relationship Id="rId44" Type="http://schemas.openxmlformats.org/officeDocument/2006/relationships/slideLayout" Target="../slideLayouts/slideLayout187.xml"/><Relationship Id="rId52" Type="http://schemas.openxmlformats.org/officeDocument/2006/relationships/slideLayout" Target="../slideLayouts/slideLayout195.xml"/><Relationship Id="rId60" Type="http://schemas.openxmlformats.org/officeDocument/2006/relationships/slideLayout" Target="../slideLayouts/slideLayout203.xml"/><Relationship Id="rId65" Type="http://schemas.openxmlformats.org/officeDocument/2006/relationships/slideLayout" Target="../slideLayouts/slideLayout208.xml"/><Relationship Id="rId73" Type="http://schemas.openxmlformats.org/officeDocument/2006/relationships/slideLayout" Target="../slideLayouts/slideLayout216.xml"/><Relationship Id="rId78" Type="http://schemas.openxmlformats.org/officeDocument/2006/relationships/slideLayout" Target="../slideLayouts/slideLayout221.xml"/><Relationship Id="rId81" Type="http://schemas.openxmlformats.org/officeDocument/2006/relationships/slideLayout" Target="../slideLayouts/slideLayout224.xml"/><Relationship Id="rId4" Type="http://schemas.openxmlformats.org/officeDocument/2006/relationships/slideLayout" Target="../slideLayouts/slideLayout147.xml"/><Relationship Id="rId9" Type="http://schemas.openxmlformats.org/officeDocument/2006/relationships/slideLayout" Target="../slideLayouts/slideLayout152.xml"/><Relationship Id="rId13" Type="http://schemas.openxmlformats.org/officeDocument/2006/relationships/slideLayout" Target="../slideLayouts/slideLayout156.xml"/><Relationship Id="rId18" Type="http://schemas.openxmlformats.org/officeDocument/2006/relationships/slideLayout" Target="../slideLayouts/slideLayout161.xml"/><Relationship Id="rId39" Type="http://schemas.openxmlformats.org/officeDocument/2006/relationships/slideLayout" Target="../slideLayouts/slideLayout182.xml"/><Relationship Id="rId34" Type="http://schemas.openxmlformats.org/officeDocument/2006/relationships/slideLayout" Target="../slideLayouts/slideLayout177.xml"/><Relationship Id="rId50" Type="http://schemas.openxmlformats.org/officeDocument/2006/relationships/slideLayout" Target="../slideLayouts/slideLayout193.xml"/><Relationship Id="rId55" Type="http://schemas.openxmlformats.org/officeDocument/2006/relationships/slideLayout" Target="../slideLayouts/slideLayout198.xml"/><Relationship Id="rId76" Type="http://schemas.openxmlformats.org/officeDocument/2006/relationships/slideLayout" Target="../slideLayouts/slideLayout219.xml"/><Relationship Id="rId7" Type="http://schemas.openxmlformats.org/officeDocument/2006/relationships/slideLayout" Target="../slideLayouts/slideLayout150.xml"/><Relationship Id="rId71" Type="http://schemas.openxmlformats.org/officeDocument/2006/relationships/slideLayout" Target="../slideLayouts/slideLayout214.xml"/><Relationship Id="rId2" Type="http://schemas.openxmlformats.org/officeDocument/2006/relationships/slideLayout" Target="../slideLayouts/slideLayout145.xml"/><Relationship Id="rId29" Type="http://schemas.openxmlformats.org/officeDocument/2006/relationships/slideLayout" Target="../slideLayouts/slideLayout172.xml"/><Relationship Id="rId24" Type="http://schemas.openxmlformats.org/officeDocument/2006/relationships/slideLayout" Target="../slideLayouts/slideLayout167.xml"/><Relationship Id="rId40" Type="http://schemas.openxmlformats.org/officeDocument/2006/relationships/slideLayout" Target="../slideLayouts/slideLayout183.xml"/><Relationship Id="rId45" Type="http://schemas.openxmlformats.org/officeDocument/2006/relationships/slideLayout" Target="../slideLayouts/slideLayout188.xml"/><Relationship Id="rId66" Type="http://schemas.openxmlformats.org/officeDocument/2006/relationships/slideLayout" Target="../slideLayouts/slideLayout20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897412089"/>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 id="2147483749" r:id="rId19"/>
    <p:sldLayoutId id="2147483750" r:id="rId20"/>
    <p:sldLayoutId id="2147483751" r:id="rId21"/>
    <p:sldLayoutId id="2147483752" r:id="rId22"/>
    <p:sldLayoutId id="2147483753" r:id="rId23"/>
    <p:sldLayoutId id="2147483754" r:id="rId24"/>
    <p:sldLayoutId id="2147483755" r:id="rId25"/>
    <p:sldLayoutId id="2147483756" r:id="rId26"/>
    <p:sldLayoutId id="2147483757" r:id="rId27"/>
    <p:sldLayoutId id="2147483758" r:id="rId28"/>
    <p:sldLayoutId id="2147483759" r:id="rId29"/>
    <p:sldLayoutId id="2147483760" r:id="rId30"/>
    <p:sldLayoutId id="2147483761" r:id="rId31"/>
    <p:sldLayoutId id="2147483762" r:id="rId32"/>
    <p:sldLayoutId id="2147483763" r:id="rId33"/>
    <p:sldLayoutId id="2147483764" r:id="rId34"/>
    <p:sldLayoutId id="2147483765" r:id="rId35"/>
    <p:sldLayoutId id="2147483766" r:id="rId36"/>
    <p:sldLayoutId id="2147483767" r:id="rId37"/>
    <p:sldLayoutId id="2147483768" r:id="rId38"/>
    <p:sldLayoutId id="2147483769" r:id="rId39"/>
    <p:sldLayoutId id="2147483770" r:id="rId40"/>
    <p:sldLayoutId id="2147483771" r:id="rId41"/>
    <p:sldLayoutId id="2147483772" r:id="rId42"/>
    <p:sldLayoutId id="2147483773" r:id="rId43"/>
    <p:sldLayoutId id="2147483774" r:id="rId44"/>
    <p:sldLayoutId id="2147483775" r:id="rId45"/>
    <p:sldLayoutId id="2147483776" r:id="rId46"/>
    <p:sldLayoutId id="2147483777" r:id="rId47"/>
    <p:sldLayoutId id="2147483778" r:id="rId48"/>
    <p:sldLayoutId id="2147483779" r:id="rId49"/>
    <p:sldLayoutId id="2147483780" r:id="rId50"/>
    <p:sldLayoutId id="2147483781" r:id="rId51"/>
    <p:sldLayoutId id="2147483782" r:id="rId52"/>
    <p:sldLayoutId id="2147483783" r:id="rId53"/>
    <p:sldLayoutId id="2147483784" r:id="rId54"/>
    <p:sldLayoutId id="2147483785" r:id="rId55"/>
    <p:sldLayoutId id="2147483786" r:id="rId56"/>
    <p:sldLayoutId id="2147483787" r:id="rId57"/>
    <p:sldLayoutId id="2147483788" r:id="rId58"/>
    <p:sldLayoutId id="2147483789" r:id="rId59"/>
    <p:sldLayoutId id="2147483790" r:id="rId60"/>
    <p:sldLayoutId id="2147483791" r:id="rId61"/>
    <p:sldLayoutId id="2147483792" r:id="rId62"/>
    <p:sldLayoutId id="2147483793" r:id="rId63"/>
    <p:sldLayoutId id="2147483794" r:id="rId64"/>
    <p:sldLayoutId id="2147483795" r:id="rId65"/>
    <p:sldLayoutId id="2147483796" r:id="rId66"/>
    <p:sldLayoutId id="2147483797" r:id="rId67"/>
    <p:sldLayoutId id="2147483798" r:id="rId68"/>
    <p:sldLayoutId id="2147483799" r:id="rId69"/>
    <p:sldLayoutId id="2147483800" r:id="rId70"/>
    <p:sldLayoutId id="2147483801" r:id="rId71"/>
    <p:sldLayoutId id="2147483802" r:id="rId72"/>
    <p:sldLayoutId id="2147483803" r:id="rId73"/>
    <p:sldLayoutId id="2147483804" r:id="rId74"/>
  </p:sldLayoutIdLst>
  <p:hf sldNum="0" hdr="0" ftr="0" dt="0"/>
  <p:txStyles>
    <p:titleStyle>
      <a:lvl1pPr algn="l" defTabSz="914400" rtl="0" eaLnBrk="1" latinLnBrk="0" hangingPunct="1">
        <a:lnSpc>
          <a:spcPct val="85000"/>
        </a:lnSpc>
        <a:spcBef>
          <a:spcPct val="0"/>
        </a:spcBef>
        <a:buNone/>
        <a:defRPr sz="2800" b="1"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86" orient="horz" pos="2160">
          <p15:clr>
            <a:srgbClr val="F26B43"/>
          </p15:clr>
        </p15:guide>
        <p15:guide id="87" pos="3840">
          <p15:clr>
            <a:srgbClr val="F26B43"/>
          </p15:clr>
        </p15:guide>
        <p15:guide id="88" pos="3613">
          <p15:clr>
            <a:srgbClr val="F26B43"/>
          </p15:clr>
        </p15:guide>
        <p15:guide id="89" pos="3386">
          <p15:clr>
            <a:srgbClr val="F26B43"/>
          </p15:clr>
        </p15:guide>
        <p15:guide id="90" pos="3160">
          <p15:clr>
            <a:srgbClr val="F26B43"/>
          </p15:clr>
        </p15:guide>
        <p15:guide id="91" pos="2933">
          <p15:clr>
            <a:srgbClr val="F26B43"/>
          </p15:clr>
        </p15:guide>
        <p15:guide id="92" pos="2706">
          <p15:clr>
            <a:srgbClr val="F26B43"/>
          </p15:clr>
        </p15:guide>
        <p15:guide id="93" pos="2479">
          <p15:clr>
            <a:srgbClr val="F26B43"/>
          </p15:clr>
        </p15:guide>
        <p15:guide id="94" pos="2252">
          <p15:clr>
            <a:srgbClr val="F26B43"/>
          </p15:clr>
        </p15:guide>
        <p15:guide id="95" pos="2026">
          <p15:clr>
            <a:srgbClr val="F26B43"/>
          </p15:clr>
        </p15:guide>
        <p15:guide id="96" pos="1799">
          <p15:clr>
            <a:srgbClr val="F26B43"/>
          </p15:clr>
        </p15:guide>
        <p15:guide id="97" pos="1572">
          <p15:clr>
            <a:srgbClr val="F26B43"/>
          </p15:clr>
        </p15:guide>
        <p15:guide id="98" pos="1345">
          <p15:clr>
            <a:srgbClr val="F26B43"/>
          </p15:clr>
        </p15:guide>
        <p15:guide id="99" pos="1118">
          <p15:clr>
            <a:srgbClr val="F26B43"/>
          </p15:clr>
        </p15:guide>
        <p15:guide id="100" pos="892">
          <p15:clr>
            <a:srgbClr val="F26B43"/>
          </p15:clr>
        </p15:guide>
        <p15:guide id="101" pos="665">
          <p15:clr>
            <a:srgbClr val="F26B43"/>
          </p15:clr>
        </p15:guide>
        <p15:guide id="102" pos="438">
          <p15:clr>
            <a:srgbClr val="F26B43"/>
          </p15:clr>
        </p15:guide>
        <p15:guide id="103" pos="211">
          <p15:clr>
            <a:srgbClr val="F26B43"/>
          </p15:clr>
        </p15:guide>
        <p15:guide id="104" pos="4067">
          <p15:clr>
            <a:srgbClr val="F26B43"/>
          </p15:clr>
        </p15:guide>
        <p15:guide id="105" pos="4294">
          <p15:clr>
            <a:srgbClr val="F26B43"/>
          </p15:clr>
        </p15:guide>
        <p15:guide id="106" pos="4520">
          <p15:clr>
            <a:srgbClr val="F26B43"/>
          </p15:clr>
        </p15:guide>
        <p15:guide id="107" pos="4747">
          <p15:clr>
            <a:srgbClr val="F26B43"/>
          </p15:clr>
        </p15:guide>
        <p15:guide id="108" pos="4974">
          <p15:clr>
            <a:srgbClr val="F26B43"/>
          </p15:clr>
        </p15:guide>
        <p15:guide id="109" pos="5201">
          <p15:clr>
            <a:srgbClr val="F26B43"/>
          </p15:clr>
        </p15:guide>
        <p15:guide id="110" pos="5428">
          <p15:clr>
            <a:srgbClr val="F26B43"/>
          </p15:clr>
        </p15:guide>
        <p15:guide id="111" pos="5654">
          <p15:clr>
            <a:srgbClr val="F26B43"/>
          </p15:clr>
        </p15:guide>
        <p15:guide id="112" pos="5881">
          <p15:clr>
            <a:srgbClr val="F26B43"/>
          </p15:clr>
        </p15:guide>
        <p15:guide id="113" pos="6108">
          <p15:clr>
            <a:srgbClr val="F26B43"/>
          </p15:clr>
        </p15:guide>
        <p15:guide id="114" pos="6335">
          <p15:clr>
            <a:srgbClr val="F26B43"/>
          </p15:clr>
        </p15:guide>
        <p15:guide id="115" pos="6562">
          <p15:clr>
            <a:srgbClr val="F26B43"/>
          </p15:clr>
        </p15:guide>
        <p15:guide id="116" pos="6788">
          <p15:clr>
            <a:srgbClr val="F26B43"/>
          </p15:clr>
        </p15:guide>
        <p15:guide id="117" pos="7015">
          <p15:clr>
            <a:srgbClr val="F26B43"/>
          </p15:clr>
        </p15:guide>
        <p15:guide id="118" pos="7242">
          <p15:clr>
            <a:srgbClr val="F26B43"/>
          </p15:clr>
        </p15:guide>
        <p15:guide id="119" pos="7469">
          <p15:clr>
            <a:srgbClr val="F26B43"/>
          </p15:clr>
        </p15:guide>
        <p15:guide id="120" pos="7680">
          <p15:clr>
            <a:srgbClr val="F26B43"/>
          </p15:clr>
        </p15:guide>
        <p15:guide id="121">
          <p15:clr>
            <a:srgbClr val="F26B43"/>
          </p15:clr>
        </p15:guide>
        <p15:guide id="122" orient="horz" pos="1933">
          <p15:clr>
            <a:srgbClr val="F26B43"/>
          </p15:clr>
        </p15:guide>
        <p15:guide id="123" orient="horz" pos="1706">
          <p15:clr>
            <a:srgbClr val="F26B43"/>
          </p15:clr>
        </p15:guide>
        <p15:guide id="124" orient="horz" pos="1480">
          <p15:clr>
            <a:srgbClr val="F26B43"/>
          </p15:clr>
        </p15:guide>
        <p15:guide id="125" orient="horz" pos="1253">
          <p15:clr>
            <a:srgbClr val="F26B43"/>
          </p15:clr>
        </p15:guide>
        <p15:guide id="126" orient="horz" pos="1026">
          <p15:clr>
            <a:srgbClr val="F26B43"/>
          </p15:clr>
        </p15:guide>
        <p15:guide id="127" orient="horz" pos="799">
          <p15:clr>
            <a:srgbClr val="F26B43"/>
          </p15:clr>
        </p15:guide>
        <p15:guide id="128" orient="horz" pos="572">
          <p15:clr>
            <a:srgbClr val="F26B43"/>
          </p15:clr>
        </p15:guide>
        <p15:guide id="129" orient="horz" pos="346">
          <p15:clr>
            <a:srgbClr val="F26B43"/>
          </p15:clr>
        </p15:guide>
        <p15:guide id="130" orient="horz" pos="119">
          <p15:clr>
            <a:srgbClr val="F26B43"/>
          </p15:clr>
        </p15:guide>
        <p15:guide id="131" orient="horz">
          <p15:clr>
            <a:srgbClr val="F26B43"/>
          </p15:clr>
        </p15:guide>
        <p15:guide id="132" orient="horz" pos="4320">
          <p15:clr>
            <a:srgbClr val="F26B43"/>
          </p15:clr>
        </p15:guide>
        <p15:guide id="133" orient="horz" pos="2387">
          <p15:clr>
            <a:srgbClr val="F26B43"/>
          </p15:clr>
        </p15:guide>
        <p15:guide id="134" orient="horz" pos="2614">
          <p15:clr>
            <a:srgbClr val="F26B43"/>
          </p15:clr>
        </p15:guide>
        <p15:guide id="135" orient="horz" pos="2840">
          <p15:clr>
            <a:srgbClr val="F26B43"/>
          </p15:clr>
        </p15:guide>
        <p15:guide id="136" orient="horz" pos="3067">
          <p15:clr>
            <a:srgbClr val="F26B43"/>
          </p15:clr>
        </p15:guide>
        <p15:guide id="137" orient="horz" pos="3294">
          <p15:clr>
            <a:srgbClr val="F26B43"/>
          </p15:clr>
        </p15:guide>
        <p15:guide id="138" orient="horz" pos="3521">
          <p15:clr>
            <a:srgbClr val="F26B43"/>
          </p15:clr>
        </p15:guide>
        <p15:guide id="139" orient="horz" pos="3748">
          <p15:clr>
            <a:srgbClr val="F26B43"/>
          </p15:clr>
        </p15:guide>
        <p15:guide id="140" orient="horz" pos="3974">
          <p15:clr>
            <a:srgbClr val="F26B43"/>
          </p15:clr>
        </p15:guide>
        <p15:guide id="141" orient="horz" pos="4201">
          <p15:clr>
            <a:srgbClr val="F26B43"/>
          </p15:clr>
        </p15:guide>
        <p15:guide id="142" pos="3500">
          <p15:clr>
            <a:srgbClr val="F26B43"/>
          </p15:clr>
        </p15:guide>
        <p15:guide id="143" pos="3953">
          <p15:clr>
            <a:srgbClr val="F26B43"/>
          </p15:clr>
        </p15:guide>
        <p15:guide id="144" pos="3727">
          <p15:clr>
            <a:srgbClr val="F26B43"/>
          </p15:clr>
        </p15:guide>
        <p15:guide id="145" pos="4180">
          <p15:clr>
            <a:srgbClr val="F26B43"/>
          </p15:clr>
        </p15:guide>
        <p15:guide id="146" orient="horz" pos="2047">
          <p15:clr>
            <a:srgbClr val="F26B43"/>
          </p15:clr>
        </p15:guide>
        <p15:guide id="147" orient="horz" pos="2273">
          <p15:clr>
            <a:srgbClr val="F26B43"/>
          </p15:clr>
        </p15:guide>
        <p15:guide id="148" pos="98">
          <p15:clr>
            <a:srgbClr val="F26B43"/>
          </p15:clr>
        </p15:guide>
        <p15:guide id="149" pos="7582">
          <p15:clr>
            <a:srgbClr val="F26B43"/>
          </p15:clr>
        </p15:guide>
        <p15:guide id="150" orient="horz" pos="4088">
          <p15:clr>
            <a:srgbClr val="F26B43"/>
          </p15:clr>
        </p15:guide>
        <p15:guide id="151" orient="horz" pos="1820">
          <p15:clr>
            <a:srgbClr val="F26B43"/>
          </p15:clr>
        </p15:guide>
        <p15:guide id="152" pos="5541">
          <p15:clr>
            <a:srgbClr val="F26B43"/>
          </p15:clr>
        </p15:guide>
        <p15:guide id="153" pos="3273">
          <p15:clr>
            <a:srgbClr val="F26B43"/>
          </p15:clr>
        </p15:guide>
        <p15:guide id="154" pos="6221">
          <p15:clr>
            <a:srgbClr val="F26B43"/>
          </p15:clr>
        </p15:guide>
        <p15:guide id="155" pos="5995">
          <p15:clr>
            <a:srgbClr val="F26B43"/>
          </p15:clr>
        </p15:guide>
        <p15:guide id="156" pos="2593">
          <p15:clr>
            <a:srgbClr val="F26B43"/>
          </p15:clr>
        </p15:guide>
        <p15:guide id="157" pos="5087">
          <p15:clr>
            <a:srgbClr val="F26B43"/>
          </p15:clr>
        </p15:guide>
        <p15:guide id="158" pos="325">
          <p15:clr>
            <a:srgbClr val="F26B43"/>
          </p15:clr>
        </p15:guide>
        <p15:guide id="159" pos="7355">
          <p15:clr>
            <a:srgbClr val="F26B43"/>
          </p15:clr>
        </p15:guide>
        <p15:guide id="160" pos="2139">
          <p15:clr>
            <a:srgbClr val="F26B43"/>
          </p15:clr>
        </p15:guide>
        <p15:guide id="161" pos="1912">
          <p15:clr>
            <a:srgbClr val="F26B43"/>
          </p15:clr>
        </p15:guide>
        <p15:guide id="162" pos="2366">
          <p15:clr>
            <a:srgbClr val="F26B43"/>
          </p15:clr>
        </p15:guide>
        <p15:guide id="163" pos="5768">
          <p15:clr>
            <a:srgbClr val="F26B43"/>
          </p15:clr>
        </p15:guide>
        <p15:guide id="164" pos="1685">
          <p15:clr>
            <a:srgbClr val="F26B43"/>
          </p15:clr>
        </p15:guide>
        <p15:guide id="165" pos="2819">
          <p15:clr>
            <a:srgbClr val="F26B43"/>
          </p15:clr>
        </p15:guide>
        <p15:guide id="166" pos="3046">
          <p15:clr>
            <a:srgbClr val="F26B43"/>
          </p15:clr>
        </p15:guide>
        <p15:guide id="167" orient="horz" pos="232">
          <p15:clr>
            <a:srgbClr val="F26B43"/>
          </p15:clr>
        </p15:guide>
        <p15:guide id="168" orient="horz" pos="2954">
          <p15:clr>
            <a:srgbClr val="F26B43"/>
          </p15:clr>
        </p15:guide>
        <p15:guide id="169" orient="horz" pos="318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71775063"/>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817" r:id="rId12"/>
    <p:sldLayoutId id="2147483818" r:id="rId13"/>
    <p:sldLayoutId id="2147483819" r:id="rId14"/>
    <p:sldLayoutId id="2147483820" r:id="rId15"/>
    <p:sldLayoutId id="2147483821" r:id="rId16"/>
    <p:sldLayoutId id="2147483822" r:id="rId17"/>
    <p:sldLayoutId id="2147483823" r:id="rId18"/>
    <p:sldLayoutId id="2147483824" r:id="rId19"/>
    <p:sldLayoutId id="2147483825" r:id="rId20"/>
    <p:sldLayoutId id="2147483826" r:id="rId21"/>
    <p:sldLayoutId id="2147483827" r:id="rId22"/>
    <p:sldLayoutId id="2147483828" r:id="rId23"/>
    <p:sldLayoutId id="2147483829" r:id="rId24"/>
    <p:sldLayoutId id="2147483830" r:id="rId25"/>
    <p:sldLayoutId id="2147483831" r:id="rId26"/>
    <p:sldLayoutId id="2147483832" r:id="rId27"/>
    <p:sldLayoutId id="2147483833" r:id="rId28"/>
    <p:sldLayoutId id="2147483834" r:id="rId29"/>
    <p:sldLayoutId id="2147483835" r:id="rId30"/>
    <p:sldLayoutId id="2147483836" r:id="rId31"/>
    <p:sldLayoutId id="2147483837" r:id="rId32"/>
    <p:sldLayoutId id="2147483838" r:id="rId33"/>
    <p:sldLayoutId id="2147483839" r:id="rId34"/>
    <p:sldLayoutId id="2147483840" r:id="rId35"/>
    <p:sldLayoutId id="2147483841" r:id="rId36"/>
    <p:sldLayoutId id="2147483842" r:id="rId37"/>
    <p:sldLayoutId id="2147483843" r:id="rId38"/>
    <p:sldLayoutId id="2147483844" r:id="rId39"/>
    <p:sldLayoutId id="2147483845" r:id="rId40"/>
    <p:sldLayoutId id="2147483846" r:id="rId41"/>
    <p:sldLayoutId id="2147483847" r:id="rId42"/>
    <p:sldLayoutId id="2147483848" r:id="rId43"/>
    <p:sldLayoutId id="2147483849" r:id="rId44"/>
    <p:sldLayoutId id="2147483850" r:id="rId45"/>
    <p:sldLayoutId id="2147483851" r:id="rId46"/>
    <p:sldLayoutId id="2147483852" r:id="rId47"/>
    <p:sldLayoutId id="2147483853" r:id="rId48"/>
    <p:sldLayoutId id="2147483854" r:id="rId49"/>
    <p:sldLayoutId id="2147483855" r:id="rId50"/>
    <p:sldLayoutId id="2147483856" r:id="rId51"/>
    <p:sldLayoutId id="2147483857" r:id="rId52"/>
    <p:sldLayoutId id="2147483858" r:id="rId53"/>
    <p:sldLayoutId id="2147483859" r:id="rId54"/>
    <p:sldLayoutId id="2147483860" r:id="rId55"/>
    <p:sldLayoutId id="2147483861" r:id="rId56"/>
    <p:sldLayoutId id="2147483862" r:id="rId57"/>
    <p:sldLayoutId id="2147483863" r:id="rId58"/>
    <p:sldLayoutId id="2147483864" r:id="rId59"/>
    <p:sldLayoutId id="2147483865" r:id="rId60"/>
    <p:sldLayoutId id="2147483866" r:id="rId61"/>
    <p:sldLayoutId id="2147483867" r:id="rId62"/>
    <p:sldLayoutId id="2147483868" r:id="rId63"/>
    <p:sldLayoutId id="2147483869" r:id="rId64"/>
    <p:sldLayoutId id="2147483870" r:id="rId65"/>
    <p:sldLayoutId id="2147483871" r:id="rId66"/>
    <p:sldLayoutId id="2147483872" r:id="rId67"/>
    <p:sldLayoutId id="2147483873" r:id="rId68"/>
    <p:sldLayoutId id="2147483874" r:id="rId69"/>
  </p:sldLayoutIdLst>
  <p:txStyles>
    <p:titleStyle>
      <a:lvl1pPr algn="l" defTabSz="914400" rtl="0" eaLnBrk="1" latinLnBrk="0" hangingPunct="1">
        <a:lnSpc>
          <a:spcPct val="85000"/>
        </a:lnSpc>
        <a:spcBef>
          <a:spcPct val="0"/>
        </a:spcBef>
        <a:buNone/>
        <a:defRPr sz="2800" b="1" kern="1200" spc="300">
          <a:solidFill>
            <a:srgbClr val="26262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613">
          <p15:clr>
            <a:srgbClr val="F26B43"/>
          </p15:clr>
        </p15:guide>
        <p15:guide id="4" pos="3386">
          <p15:clr>
            <a:srgbClr val="F26B43"/>
          </p15:clr>
        </p15:guide>
        <p15:guide id="5" pos="3160">
          <p15:clr>
            <a:srgbClr val="F26B43"/>
          </p15:clr>
        </p15:guide>
        <p15:guide id="6" pos="2933">
          <p15:clr>
            <a:srgbClr val="F26B43"/>
          </p15:clr>
        </p15:guide>
        <p15:guide id="7" pos="2706">
          <p15:clr>
            <a:srgbClr val="F26B43"/>
          </p15:clr>
        </p15:guide>
        <p15:guide id="8" pos="2479">
          <p15:clr>
            <a:srgbClr val="F26B43"/>
          </p15:clr>
        </p15:guide>
        <p15:guide id="9" pos="2252">
          <p15:clr>
            <a:srgbClr val="F26B43"/>
          </p15:clr>
        </p15:guide>
        <p15:guide id="10" pos="2026">
          <p15:clr>
            <a:srgbClr val="F26B43"/>
          </p15:clr>
        </p15:guide>
        <p15:guide id="11" pos="1799">
          <p15:clr>
            <a:srgbClr val="F26B43"/>
          </p15:clr>
        </p15:guide>
        <p15:guide id="12" pos="1572">
          <p15:clr>
            <a:srgbClr val="F26B43"/>
          </p15:clr>
        </p15:guide>
        <p15:guide id="13" pos="1345">
          <p15:clr>
            <a:srgbClr val="F26B43"/>
          </p15:clr>
        </p15:guide>
        <p15:guide id="14" pos="1118">
          <p15:clr>
            <a:srgbClr val="F26B43"/>
          </p15:clr>
        </p15:guide>
        <p15:guide id="15" pos="892">
          <p15:clr>
            <a:srgbClr val="F26B43"/>
          </p15:clr>
        </p15:guide>
        <p15:guide id="16" pos="665">
          <p15:clr>
            <a:srgbClr val="F26B43"/>
          </p15:clr>
        </p15:guide>
        <p15:guide id="17" pos="438">
          <p15:clr>
            <a:srgbClr val="F26B43"/>
          </p15:clr>
        </p15:guide>
        <p15:guide id="18" pos="211">
          <p15:clr>
            <a:srgbClr val="F26B43"/>
          </p15:clr>
        </p15:guide>
        <p15:guide id="20" pos="4067">
          <p15:clr>
            <a:srgbClr val="F26B43"/>
          </p15:clr>
        </p15:guide>
        <p15:guide id="21" pos="4294">
          <p15:clr>
            <a:srgbClr val="F26B43"/>
          </p15:clr>
        </p15:guide>
        <p15:guide id="22" pos="4520">
          <p15:clr>
            <a:srgbClr val="F26B43"/>
          </p15:clr>
        </p15:guide>
        <p15:guide id="23" pos="4747">
          <p15:clr>
            <a:srgbClr val="F26B43"/>
          </p15:clr>
        </p15:guide>
        <p15:guide id="24" pos="4974">
          <p15:clr>
            <a:srgbClr val="F26B43"/>
          </p15:clr>
        </p15:guide>
        <p15:guide id="25" pos="5201">
          <p15:clr>
            <a:srgbClr val="F26B43"/>
          </p15:clr>
        </p15:guide>
        <p15:guide id="26" pos="5428">
          <p15:clr>
            <a:srgbClr val="F26B43"/>
          </p15:clr>
        </p15:guide>
        <p15:guide id="27" pos="5654">
          <p15:clr>
            <a:srgbClr val="F26B43"/>
          </p15:clr>
        </p15:guide>
        <p15:guide id="28" pos="5881">
          <p15:clr>
            <a:srgbClr val="F26B43"/>
          </p15:clr>
        </p15:guide>
        <p15:guide id="29" pos="6108">
          <p15:clr>
            <a:srgbClr val="F26B43"/>
          </p15:clr>
        </p15:guide>
        <p15:guide id="30" pos="6335">
          <p15:clr>
            <a:srgbClr val="F26B43"/>
          </p15:clr>
        </p15:guide>
        <p15:guide id="31" pos="6562">
          <p15:clr>
            <a:srgbClr val="F26B43"/>
          </p15:clr>
        </p15:guide>
        <p15:guide id="32" pos="6788">
          <p15:clr>
            <a:srgbClr val="F26B43"/>
          </p15:clr>
        </p15:guide>
        <p15:guide id="33" pos="7015">
          <p15:clr>
            <a:srgbClr val="F26B43"/>
          </p15:clr>
        </p15:guide>
        <p15:guide id="34" pos="7242">
          <p15:clr>
            <a:srgbClr val="F26B43"/>
          </p15:clr>
        </p15:guide>
        <p15:guide id="35" pos="7469">
          <p15:clr>
            <a:srgbClr val="F26B43"/>
          </p15:clr>
        </p15:guide>
        <p15:guide id="36" pos="7680">
          <p15:clr>
            <a:srgbClr val="F26B43"/>
          </p15:clr>
        </p15:guide>
        <p15:guide id="37">
          <p15:clr>
            <a:srgbClr val="F26B43"/>
          </p15:clr>
        </p15:guide>
        <p15:guide id="38" orient="horz" pos="1933">
          <p15:clr>
            <a:srgbClr val="F26B43"/>
          </p15:clr>
        </p15:guide>
        <p15:guide id="39" orient="horz" pos="1706">
          <p15:clr>
            <a:srgbClr val="F26B43"/>
          </p15:clr>
        </p15:guide>
        <p15:guide id="40" orient="horz" pos="1480">
          <p15:clr>
            <a:srgbClr val="F26B43"/>
          </p15:clr>
        </p15:guide>
        <p15:guide id="41" orient="horz" pos="1253">
          <p15:clr>
            <a:srgbClr val="F26B43"/>
          </p15:clr>
        </p15:guide>
        <p15:guide id="42" orient="horz" pos="1026">
          <p15:clr>
            <a:srgbClr val="F26B43"/>
          </p15:clr>
        </p15:guide>
        <p15:guide id="43" orient="horz" pos="799">
          <p15:clr>
            <a:srgbClr val="F26B43"/>
          </p15:clr>
        </p15:guide>
        <p15:guide id="44" orient="horz" pos="572">
          <p15:clr>
            <a:srgbClr val="F26B43"/>
          </p15:clr>
        </p15:guide>
        <p15:guide id="45" orient="horz" pos="346">
          <p15:clr>
            <a:srgbClr val="F26B43"/>
          </p15:clr>
        </p15:guide>
        <p15:guide id="46" orient="horz" pos="119">
          <p15:clr>
            <a:srgbClr val="F26B43"/>
          </p15:clr>
        </p15:guide>
        <p15:guide id="47" orient="horz">
          <p15:clr>
            <a:srgbClr val="F26B43"/>
          </p15:clr>
        </p15:guide>
        <p15:guide id="48" orient="horz" pos="4320">
          <p15:clr>
            <a:srgbClr val="F26B43"/>
          </p15:clr>
        </p15:guide>
        <p15:guide id="49" orient="horz" pos="2387">
          <p15:clr>
            <a:srgbClr val="F26B43"/>
          </p15:clr>
        </p15:guide>
        <p15:guide id="50" orient="horz" pos="2614">
          <p15:clr>
            <a:srgbClr val="F26B43"/>
          </p15:clr>
        </p15:guide>
        <p15:guide id="51" orient="horz" pos="2840">
          <p15:clr>
            <a:srgbClr val="F26B43"/>
          </p15:clr>
        </p15:guide>
        <p15:guide id="52" orient="horz" pos="3067">
          <p15:clr>
            <a:srgbClr val="F26B43"/>
          </p15:clr>
        </p15:guide>
        <p15:guide id="53" orient="horz" pos="3294">
          <p15:clr>
            <a:srgbClr val="F26B43"/>
          </p15:clr>
        </p15:guide>
        <p15:guide id="54" orient="horz" pos="3521">
          <p15:clr>
            <a:srgbClr val="F26B43"/>
          </p15:clr>
        </p15:guide>
        <p15:guide id="55" orient="horz" pos="3748">
          <p15:clr>
            <a:srgbClr val="F26B43"/>
          </p15:clr>
        </p15:guide>
        <p15:guide id="56" orient="horz" pos="3974">
          <p15:clr>
            <a:srgbClr val="F26B43"/>
          </p15:clr>
        </p15:guide>
        <p15:guide id="57" orient="horz" pos="4201">
          <p15:clr>
            <a:srgbClr val="F26B43"/>
          </p15:clr>
        </p15:guide>
        <p15:guide id="58" pos="3500">
          <p15:clr>
            <a:srgbClr val="F26B43"/>
          </p15:clr>
        </p15:guide>
        <p15:guide id="59" pos="3953">
          <p15:clr>
            <a:srgbClr val="F26B43"/>
          </p15:clr>
        </p15:guide>
        <p15:guide id="60" pos="3727">
          <p15:clr>
            <a:srgbClr val="F26B43"/>
          </p15:clr>
        </p15:guide>
        <p15:guide id="61" pos="4180">
          <p15:clr>
            <a:srgbClr val="F26B43"/>
          </p15:clr>
        </p15:guide>
        <p15:guide id="62" orient="horz" pos="2047">
          <p15:clr>
            <a:srgbClr val="F26B43"/>
          </p15:clr>
        </p15:guide>
        <p15:guide id="63" orient="horz" pos="2273">
          <p15:clr>
            <a:srgbClr val="F26B43"/>
          </p15:clr>
        </p15:guide>
        <p15:guide id="64" pos="98">
          <p15:clr>
            <a:srgbClr val="F26B43"/>
          </p15:clr>
        </p15:guide>
        <p15:guide id="65" pos="7582">
          <p15:clr>
            <a:srgbClr val="F26B43"/>
          </p15:clr>
        </p15:guide>
        <p15:guide id="66" orient="horz" pos="4088">
          <p15:clr>
            <a:srgbClr val="F26B43"/>
          </p15:clr>
        </p15:guide>
        <p15:guide id="67" orient="horz" pos="1820">
          <p15:clr>
            <a:srgbClr val="F26B43"/>
          </p15:clr>
        </p15:guide>
        <p15:guide id="68" pos="5541">
          <p15:clr>
            <a:srgbClr val="F26B43"/>
          </p15:clr>
        </p15:guide>
        <p15:guide id="69" pos="3273">
          <p15:clr>
            <a:srgbClr val="F26B43"/>
          </p15:clr>
        </p15:guide>
        <p15:guide id="70" pos="6221">
          <p15:clr>
            <a:srgbClr val="F26B43"/>
          </p15:clr>
        </p15:guide>
        <p15:guide id="71" pos="5995">
          <p15:clr>
            <a:srgbClr val="F26B43"/>
          </p15:clr>
        </p15:guide>
        <p15:guide id="72" pos="2593">
          <p15:clr>
            <a:srgbClr val="F26B43"/>
          </p15:clr>
        </p15:guide>
        <p15:guide id="73" pos="5087">
          <p15:clr>
            <a:srgbClr val="F26B43"/>
          </p15:clr>
        </p15:guide>
        <p15:guide id="74" pos="325">
          <p15:clr>
            <a:srgbClr val="F26B43"/>
          </p15:clr>
        </p15:guide>
        <p15:guide id="75" pos="7355">
          <p15:clr>
            <a:srgbClr val="F26B43"/>
          </p15:clr>
        </p15:guide>
        <p15:guide id="76" pos="2139">
          <p15:clr>
            <a:srgbClr val="F26B43"/>
          </p15:clr>
        </p15:guide>
        <p15:guide id="77" pos="1912">
          <p15:clr>
            <a:srgbClr val="F26B43"/>
          </p15:clr>
        </p15:guide>
        <p15:guide id="78" pos="2366">
          <p15:clr>
            <a:srgbClr val="F26B43"/>
          </p15:clr>
        </p15:guide>
        <p15:guide id="79" pos="5768">
          <p15:clr>
            <a:srgbClr val="F26B43"/>
          </p15:clr>
        </p15:guide>
        <p15:guide id="80" pos="1685">
          <p15:clr>
            <a:srgbClr val="F26B43"/>
          </p15:clr>
        </p15:guide>
        <p15:guide id="81" pos="2819">
          <p15:clr>
            <a:srgbClr val="F26B43"/>
          </p15:clr>
        </p15:guide>
        <p15:guide id="82" pos="3046">
          <p15:clr>
            <a:srgbClr val="F26B43"/>
          </p15:clr>
        </p15:guide>
        <p15:guide id="83" orient="horz" pos="232">
          <p15:clr>
            <a:srgbClr val="F26B43"/>
          </p15:clr>
        </p15:guide>
        <p15:guide id="84" orient="horz" pos="2954">
          <p15:clr>
            <a:srgbClr val="F26B43"/>
          </p15:clr>
        </p15:guide>
        <p15:guide id="85" orient="horz" pos="318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US"/>
              <a:t>CLICK TO EDIT MASTER TITLE STYLE CLICK TO EDIT MASTER TITLE STYLE</a:t>
            </a:r>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80635930"/>
      </p:ext>
    </p:extLst>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 id="2147483882" r:id="rId7"/>
    <p:sldLayoutId id="2147483883" r:id="rId8"/>
    <p:sldLayoutId id="2147483884" r:id="rId9"/>
    <p:sldLayoutId id="2147483885" r:id="rId10"/>
    <p:sldLayoutId id="2147483886" r:id="rId11"/>
    <p:sldLayoutId id="2147483887" r:id="rId12"/>
    <p:sldLayoutId id="2147483888" r:id="rId13"/>
    <p:sldLayoutId id="2147483889" r:id="rId14"/>
    <p:sldLayoutId id="2147483890" r:id="rId15"/>
    <p:sldLayoutId id="2147483891" r:id="rId16"/>
    <p:sldLayoutId id="2147483892" r:id="rId17"/>
    <p:sldLayoutId id="2147483893" r:id="rId18"/>
    <p:sldLayoutId id="2147483894" r:id="rId19"/>
    <p:sldLayoutId id="2147483895" r:id="rId20"/>
    <p:sldLayoutId id="2147483896" r:id="rId21"/>
    <p:sldLayoutId id="2147483897" r:id="rId22"/>
    <p:sldLayoutId id="2147483898" r:id="rId23"/>
    <p:sldLayoutId id="2147483899" r:id="rId24"/>
    <p:sldLayoutId id="2147483900" r:id="rId25"/>
    <p:sldLayoutId id="2147483901" r:id="rId26"/>
    <p:sldLayoutId id="2147483902" r:id="rId27"/>
    <p:sldLayoutId id="2147483903" r:id="rId28"/>
    <p:sldLayoutId id="2147483904" r:id="rId29"/>
    <p:sldLayoutId id="2147483905" r:id="rId30"/>
    <p:sldLayoutId id="2147483906" r:id="rId31"/>
    <p:sldLayoutId id="2147483907" r:id="rId32"/>
    <p:sldLayoutId id="2147483908" r:id="rId33"/>
    <p:sldLayoutId id="2147483909" r:id="rId34"/>
    <p:sldLayoutId id="2147483910" r:id="rId35"/>
    <p:sldLayoutId id="2147483911" r:id="rId36"/>
    <p:sldLayoutId id="2147483912" r:id="rId37"/>
    <p:sldLayoutId id="2147483913" r:id="rId38"/>
    <p:sldLayoutId id="2147483914" r:id="rId39"/>
    <p:sldLayoutId id="2147483915" r:id="rId40"/>
    <p:sldLayoutId id="2147483916" r:id="rId41"/>
    <p:sldLayoutId id="2147483917" r:id="rId42"/>
    <p:sldLayoutId id="2147483918" r:id="rId43"/>
    <p:sldLayoutId id="2147483919" r:id="rId44"/>
    <p:sldLayoutId id="2147483920" r:id="rId45"/>
    <p:sldLayoutId id="2147483921" r:id="rId46"/>
    <p:sldLayoutId id="2147483922" r:id="rId47"/>
    <p:sldLayoutId id="2147483923" r:id="rId48"/>
    <p:sldLayoutId id="2147483924" r:id="rId49"/>
    <p:sldLayoutId id="2147483925" r:id="rId50"/>
    <p:sldLayoutId id="2147483926" r:id="rId51"/>
    <p:sldLayoutId id="2147483927" r:id="rId52"/>
    <p:sldLayoutId id="2147483928" r:id="rId53"/>
    <p:sldLayoutId id="2147483929" r:id="rId54"/>
    <p:sldLayoutId id="2147483930" r:id="rId55"/>
    <p:sldLayoutId id="2147483931" r:id="rId56"/>
    <p:sldLayoutId id="2147483932" r:id="rId57"/>
    <p:sldLayoutId id="2147483933" r:id="rId58"/>
    <p:sldLayoutId id="2147483934" r:id="rId59"/>
    <p:sldLayoutId id="2147483935" r:id="rId60"/>
    <p:sldLayoutId id="2147483936" r:id="rId61"/>
    <p:sldLayoutId id="2147483937" r:id="rId62"/>
    <p:sldLayoutId id="2147483938" r:id="rId63"/>
    <p:sldLayoutId id="2147483939" r:id="rId64"/>
    <p:sldLayoutId id="2147483940" r:id="rId65"/>
    <p:sldLayoutId id="2147483941" r:id="rId66"/>
    <p:sldLayoutId id="2147483942" r:id="rId67"/>
    <p:sldLayoutId id="2147483943" r:id="rId68"/>
    <p:sldLayoutId id="2147483944" r:id="rId69"/>
    <p:sldLayoutId id="2147483945" r:id="rId70"/>
    <p:sldLayoutId id="2147483946" r:id="rId71"/>
    <p:sldLayoutId id="2147483947" r:id="rId72"/>
    <p:sldLayoutId id="2147483948" r:id="rId73"/>
    <p:sldLayoutId id="2147483949" r:id="rId74"/>
    <p:sldLayoutId id="2147483950" r:id="rId75"/>
    <p:sldLayoutId id="2147483951" r:id="rId76"/>
    <p:sldLayoutId id="2147483952" r:id="rId77"/>
    <p:sldLayoutId id="2147483953" r:id="rId78"/>
    <p:sldLayoutId id="2147483954" r:id="rId79"/>
    <p:sldLayoutId id="2147483955" r:id="rId80"/>
    <p:sldLayoutId id="2147483956" r:id="rId81"/>
    <p:sldLayoutId id="2147483957" r:id="rId82"/>
    <p:sldLayoutId id="2147483958" r:id="rId83"/>
  </p:sldLayoutIdLst>
  <p:hf sldNum="0" hdr="0" ftr="0" dt="0"/>
  <p:txStyles>
    <p:titleStyle>
      <a:lvl1pPr algn="l" defTabSz="914400" rtl="0" eaLnBrk="1" latinLnBrk="0" hangingPunct="1">
        <a:lnSpc>
          <a:spcPct val="85000"/>
        </a:lnSpc>
        <a:spcBef>
          <a:spcPct val="0"/>
        </a:spcBef>
        <a:buNone/>
        <a:defRPr sz="2800" b="1"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613">
          <p15:clr>
            <a:srgbClr val="F26B43"/>
          </p15:clr>
        </p15:guide>
        <p15:guide id="4" pos="3386">
          <p15:clr>
            <a:srgbClr val="F26B43"/>
          </p15:clr>
        </p15:guide>
        <p15:guide id="5" pos="3160">
          <p15:clr>
            <a:srgbClr val="F26B43"/>
          </p15:clr>
        </p15:guide>
        <p15:guide id="6" pos="2933">
          <p15:clr>
            <a:srgbClr val="F26B43"/>
          </p15:clr>
        </p15:guide>
        <p15:guide id="7" pos="2706">
          <p15:clr>
            <a:srgbClr val="F26B43"/>
          </p15:clr>
        </p15:guide>
        <p15:guide id="8" pos="2479">
          <p15:clr>
            <a:srgbClr val="F26B43"/>
          </p15:clr>
        </p15:guide>
        <p15:guide id="9" pos="2252">
          <p15:clr>
            <a:srgbClr val="F26B43"/>
          </p15:clr>
        </p15:guide>
        <p15:guide id="10" pos="2026">
          <p15:clr>
            <a:srgbClr val="F26B43"/>
          </p15:clr>
        </p15:guide>
        <p15:guide id="11" pos="1799">
          <p15:clr>
            <a:srgbClr val="F26B43"/>
          </p15:clr>
        </p15:guide>
        <p15:guide id="12" pos="1572">
          <p15:clr>
            <a:srgbClr val="F26B43"/>
          </p15:clr>
        </p15:guide>
        <p15:guide id="13" pos="1345">
          <p15:clr>
            <a:srgbClr val="F26B43"/>
          </p15:clr>
        </p15:guide>
        <p15:guide id="14" pos="1118">
          <p15:clr>
            <a:srgbClr val="F26B43"/>
          </p15:clr>
        </p15:guide>
        <p15:guide id="15" pos="892">
          <p15:clr>
            <a:srgbClr val="F26B43"/>
          </p15:clr>
        </p15:guide>
        <p15:guide id="16" pos="665">
          <p15:clr>
            <a:srgbClr val="F26B43"/>
          </p15:clr>
        </p15:guide>
        <p15:guide id="17" pos="438">
          <p15:clr>
            <a:srgbClr val="F26B43"/>
          </p15:clr>
        </p15:guide>
        <p15:guide id="18" pos="211">
          <p15:clr>
            <a:srgbClr val="F26B43"/>
          </p15:clr>
        </p15:guide>
        <p15:guide id="20" pos="4067">
          <p15:clr>
            <a:srgbClr val="F26B43"/>
          </p15:clr>
        </p15:guide>
        <p15:guide id="21" pos="4294">
          <p15:clr>
            <a:srgbClr val="F26B43"/>
          </p15:clr>
        </p15:guide>
        <p15:guide id="22" pos="4520">
          <p15:clr>
            <a:srgbClr val="F26B43"/>
          </p15:clr>
        </p15:guide>
        <p15:guide id="23" pos="4747">
          <p15:clr>
            <a:srgbClr val="F26B43"/>
          </p15:clr>
        </p15:guide>
        <p15:guide id="24" pos="4974">
          <p15:clr>
            <a:srgbClr val="F26B43"/>
          </p15:clr>
        </p15:guide>
        <p15:guide id="25" pos="5201">
          <p15:clr>
            <a:srgbClr val="F26B43"/>
          </p15:clr>
        </p15:guide>
        <p15:guide id="26" pos="5428">
          <p15:clr>
            <a:srgbClr val="F26B43"/>
          </p15:clr>
        </p15:guide>
        <p15:guide id="27" pos="5654">
          <p15:clr>
            <a:srgbClr val="F26B43"/>
          </p15:clr>
        </p15:guide>
        <p15:guide id="28" pos="5881">
          <p15:clr>
            <a:srgbClr val="F26B43"/>
          </p15:clr>
        </p15:guide>
        <p15:guide id="29" pos="6108">
          <p15:clr>
            <a:srgbClr val="F26B43"/>
          </p15:clr>
        </p15:guide>
        <p15:guide id="30" pos="6335">
          <p15:clr>
            <a:srgbClr val="F26B43"/>
          </p15:clr>
        </p15:guide>
        <p15:guide id="31" pos="6562">
          <p15:clr>
            <a:srgbClr val="F26B43"/>
          </p15:clr>
        </p15:guide>
        <p15:guide id="32" pos="6788">
          <p15:clr>
            <a:srgbClr val="F26B43"/>
          </p15:clr>
        </p15:guide>
        <p15:guide id="33" pos="7015">
          <p15:clr>
            <a:srgbClr val="F26B43"/>
          </p15:clr>
        </p15:guide>
        <p15:guide id="34" pos="7242">
          <p15:clr>
            <a:srgbClr val="F26B43"/>
          </p15:clr>
        </p15:guide>
        <p15:guide id="35" pos="7469">
          <p15:clr>
            <a:srgbClr val="F26B43"/>
          </p15:clr>
        </p15:guide>
        <p15:guide id="36" pos="7680">
          <p15:clr>
            <a:srgbClr val="F26B43"/>
          </p15:clr>
        </p15:guide>
        <p15:guide id="37">
          <p15:clr>
            <a:srgbClr val="F26B43"/>
          </p15:clr>
        </p15:guide>
        <p15:guide id="38" orient="horz" pos="1933">
          <p15:clr>
            <a:srgbClr val="F26B43"/>
          </p15:clr>
        </p15:guide>
        <p15:guide id="39" orient="horz" pos="1706">
          <p15:clr>
            <a:srgbClr val="F26B43"/>
          </p15:clr>
        </p15:guide>
        <p15:guide id="40" orient="horz" pos="1480">
          <p15:clr>
            <a:srgbClr val="F26B43"/>
          </p15:clr>
        </p15:guide>
        <p15:guide id="41" orient="horz" pos="1253">
          <p15:clr>
            <a:srgbClr val="F26B43"/>
          </p15:clr>
        </p15:guide>
        <p15:guide id="42" orient="horz" pos="1026">
          <p15:clr>
            <a:srgbClr val="F26B43"/>
          </p15:clr>
        </p15:guide>
        <p15:guide id="43" orient="horz" pos="799">
          <p15:clr>
            <a:srgbClr val="F26B43"/>
          </p15:clr>
        </p15:guide>
        <p15:guide id="44" orient="horz" pos="572">
          <p15:clr>
            <a:srgbClr val="F26B43"/>
          </p15:clr>
        </p15:guide>
        <p15:guide id="45" orient="horz" pos="346">
          <p15:clr>
            <a:srgbClr val="F26B43"/>
          </p15:clr>
        </p15:guide>
        <p15:guide id="46" orient="horz" pos="119">
          <p15:clr>
            <a:srgbClr val="F26B43"/>
          </p15:clr>
        </p15:guide>
        <p15:guide id="47" orient="horz">
          <p15:clr>
            <a:srgbClr val="F26B43"/>
          </p15:clr>
        </p15:guide>
        <p15:guide id="48" orient="horz" pos="4320">
          <p15:clr>
            <a:srgbClr val="F26B43"/>
          </p15:clr>
        </p15:guide>
        <p15:guide id="49" orient="horz" pos="2387">
          <p15:clr>
            <a:srgbClr val="F26B43"/>
          </p15:clr>
        </p15:guide>
        <p15:guide id="50" orient="horz" pos="2614">
          <p15:clr>
            <a:srgbClr val="F26B43"/>
          </p15:clr>
        </p15:guide>
        <p15:guide id="51" orient="horz" pos="2840">
          <p15:clr>
            <a:srgbClr val="F26B43"/>
          </p15:clr>
        </p15:guide>
        <p15:guide id="52" orient="horz" pos="3067">
          <p15:clr>
            <a:srgbClr val="F26B43"/>
          </p15:clr>
        </p15:guide>
        <p15:guide id="53" orient="horz" pos="3294">
          <p15:clr>
            <a:srgbClr val="F26B43"/>
          </p15:clr>
        </p15:guide>
        <p15:guide id="54" orient="horz" pos="3521">
          <p15:clr>
            <a:srgbClr val="F26B43"/>
          </p15:clr>
        </p15:guide>
        <p15:guide id="55" orient="horz" pos="3748">
          <p15:clr>
            <a:srgbClr val="F26B43"/>
          </p15:clr>
        </p15:guide>
        <p15:guide id="56" orient="horz" pos="3974">
          <p15:clr>
            <a:srgbClr val="F26B43"/>
          </p15:clr>
        </p15:guide>
        <p15:guide id="57" orient="horz" pos="4201">
          <p15:clr>
            <a:srgbClr val="F26B43"/>
          </p15:clr>
        </p15:guide>
        <p15:guide id="58" pos="3500">
          <p15:clr>
            <a:srgbClr val="F26B43"/>
          </p15:clr>
        </p15:guide>
        <p15:guide id="59" pos="3953">
          <p15:clr>
            <a:srgbClr val="F26B43"/>
          </p15:clr>
        </p15:guide>
        <p15:guide id="60" pos="3727">
          <p15:clr>
            <a:srgbClr val="F26B43"/>
          </p15:clr>
        </p15:guide>
        <p15:guide id="61" pos="4180">
          <p15:clr>
            <a:srgbClr val="F26B43"/>
          </p15:clr>
        </p15:guide>
        <p15:guide id="62" orient="horz" pos="2047">
          <p15:clr>
            <a:srgbClr val="F26B43"/>
          </p15:clr>
        </p15:guide>
        <p15:guide id="63" orient="horz" pos="2273">
          <p15:clr>
            <a:srgbClr val="F26B43"/>
          </p15:clr>
        </p15:guide>
        <p15:guide id="64" pos="98">
          <p15:clr>
            <a:srgbClr val="F26B43"/>
          </p15:clr>
        </p15:guide>
        <p15:guide id="65" pos="7582">
          <p15:clr>
            <a:srgbClr val="F26B43"/>
          </p15:clr>
        </p15:guide>
        <p15:guide id="66" orient="horz" pos="4088">
          <p15:clr>
            <a:srgbClr val="F26B43"/>
          </p15:clr>
        </p15:guide>
        <p15:guide id="67" orient="horz" pos="1820">
          <p15:clr>
            <a:srgbClr val="F26B43"/>
          </p15:clr>
        </p15:guide>
        <p15:guide id="68" pos="5541">
          <p15:clr>
            <a:srgbClr val="F26B43"/>
          </p15:clr>
        </p15:guide>
        <p15:guide id="69" pos="3273">
          <p15:clr>
            <a:srgbClr val="F26B43"/>
          </p15:clr>
        </p15:guide>
        <p15:guide id="70" pos="6221">
          <p15:clr>
            <a:srgbClr val="F26B43"/>
          </p15:clr>
        </p15:guide>
        <p15:guide id="71" pos="5995">
          <p15:clr>
            <a:srgbClr val="F26B43"/>
          </p15:clr>
        </p15:guide>
        <p15:guide id="72" pos="2593">
          <p15:clr>
            <a:srgbClr val="F26B43"/>
          </p15:clr>
        </p15:guide>
        <p15:guide id="73" pos="5087">
          <p15:clr>
            <a:srgbClr val="F26B43"/>
          </p15:clr>
        </p15:guide>
        <p15:guide id="74" pos="325">
          <p15:clr>
            <a:srgbClr val="F26B43"/>
          </p15:clr>
        </p15:guide>
        <p15:guide id="75" pos="7355">
          <p15:clr>
            <a:srgbClr val="F26B43"/>
          </p15:clr>
        </p15:guide>
        <p15:guide id="76" pos="2139">
          <p15:clr>
            <a:srgbClr val="F26B43"/>
          </p15:clr>
        </p15:guide>
        <p15:guide id="77" pos="1912">
          <p15:clr>
            <a:srgbClr val="F26B43"/>
          </p15:clr>
        </p15:guide>
        <p15:guide id="78" pos="2366">
          <p15:clr>
            <a:srgbClr val="F26B43"/>
          </p15:clr>
        </p15:guide>
        <p15:guide id="79" pos="5768">
          <p15:clr>
            <a:srgbClr val="F26B43"/>
          </p15:clr>
        </p15:guide>
        <p15:guide id="80" pos="1685">
          <p15:clr>
            <a:srgbClr val="F26B43"/>
          </p15:clr>
        </p15:guide>
        <p15:guide id="81" pos="2819">
          <p15:clr>
            <a:srgbClr val="F26B43"/>
          </p15:clr>
        </p15:guide>
        <p15:guide id="82" pos="3046">
          <p15:clr>
            <a:srgbClr val="F26B43"/>
          </p15:clr>
        </p15:guide>
        <p15:guide id="83" orient="horz" pos="232">
          <p15:clr>
            <a:srgbClr val="F26B43"/>
          </p15:clr>
        </p15:guide>
        <p15:guide id="84" orient="horz" pos="2954">
          <p15:clr>
            <a:srgbClr val="F26B43"/>
          </p15:clr>
        </p15:guide>
        <p15:guide id="85" orient="horz" pos="318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221.xml"/><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2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2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24.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120.xml"/><Relationship Id="rId6" Type="http://schemas.openxmlformats.org/officeDocument/2006/relationships/image" Target="../media/image13.jpg"/><Relationship Id="rId5" Type="http://schemas.openxmlformats.org/officeDocument/2006/relationships/image" Target="../media/image16.jpeg"/><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149.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221.xml"/><Relationship Id="rId5" Type="http://schemas.microsoft.com/office/2007/relationships/hdphoto" Target="../media/hdphoto1.wdp"/><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10;&#10;Description automatically generated">
            <a:extLst>
              <a:ext uri="{FF2B5EF4-FFF2-40B4-BE49-F238E27FC236}">
                <a16:creationId xmlns:a16="http://schemas.microsoft.com/office/drawing/2014/main" id="{BB959A48-C76E-4459-805C-7AF79E500988}"/>
              </a:ext>
            </a:extLst>
          </p:cNvPr>
          <p:cNvPicPr>
            <a:picLocks noChangeAspect="1"/>
          </p:cNvPicPr>
          <p:nvPr/>
        </p:nvPicPr>
        <p:blipFill rotWithShape="1">
          <a:blip r:embed="rId3">
            <a:extLst>
              <a:ext uri="{28A0092B-C50C-407E-A947-70E740481C1C}">
                <a14:useLocalDpi xmlns:a14="http://schemas.microsoft.com/office/drawing/2010/main" val="0"/>
              </a:ext>
            </a:extLst>
          </a:blip>
          <a:srcRect b="15781"/>
          <a:stretch/>
        </p:blipFill>
        <p:spPr>
          <a:xfrm>
            <a:off x="0" y="0"/>
            <a:ext cx="12192000" cy="6858000"/>
          </a:xfrm>
          <a:prstGeom prst="rect">
            <a:avLst/>
          </a:prstGeom>
        </p:spPr>
      </p:pic>
      <p:sp>
        <p:nvSpPr>
          <p:cNvPr id="8" name="Rectangle 7">
            <a:extLst>
              <a:ext uri="{FF2B5EF4-FFF2-40B4-BE49-F238E27FC236}">
                <a16:creationId xmlns:a16="http://schemas.microsoft.com/office/drawing/2014/main" id="{D3510D6F-C36E-44AB-B2F5-C3F0EDD739F1}"/>
              </a:ext>
            </a:extLst>
          </p:cNvPr>
          <p:cNvSpPr/>
          <p:nvPr/>
        </p:nvSpPr>
        <p:spPr>
          <a:xfrm>
            <a:off x="0" y="0"/>
            <a:ext cx="12192000" cy="6858000"/>
          </a:xfrm>
          <a:prstGeom prst="rect">
            <a:avLst/>
          </a:prstGeom>
          <a:solidFill>
            <a:schemeClr val="accent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6" name="Picture 5">
            <a:extLst>
              <a:ext uri="{FF2B5EF4-FFF2-40B4-BE49-F238E27FC236}">
                <a16:creationId xmlns:a16="http://schemas.microsoft.com/office/drawing/2014/main" id="{5BAAD214-57F1-4458-8BF2-FB582CFFD472}"/>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713317"/>
            <a:ext cx="1243293" cy="358775"/>
          </a:xfrm>
          <a:prstGeom prst="rect">
            <a:avLst/>
          </a:prstGeom>
        </p:spPr>
      </p:pic>
      <p:sp>
        <p:nvSpPr>
          <p:cNvPr id="9" name="Title 3">
            <a:extLst>
              <a:ext uri="{FF2B5EF4-FFF2-40B4-BE49-F238E27FC236}">
                <a16:creationId xmlns:a16="http://schemas.microsoft.com/office/drawing/2014/main" id="{BEA66BE6-A40C-49C2-8EEC-20E16109DE6A}"/>
              </a:ext>
            </a:extLst>
          </p:cNvPr>
          <p:cNvSpPr>
            <a:spLocks noGrp="1"/>
          </p:cNvSpPr>
          <p:nvPr>
            <p:ph type="ctrTitle"/>
          </p:nvPr>
        </p:nvSpPr>
        <p:spPr>
          <a:xfrm>
            <a:off x="695325" y="2422976"/>
            <a:ext cx="10801350" cy="1800225"/>
          </a:xfrm>
        </p:spPr>
        <p:txBody>
          <a:bodyPr/>
          <a:lstStyle/>
          <a:p>
            <a:r>
              <a:rPr lang="en-GB" sz="3600" spc="300" dirty="0"/>
              <a:t>VALENTINE’S DAY</a:t>
            </a:r>
            <a:br>
              <a:rPr lang="en-GB" sz="3600" dirty="0"/>
            </a:br>
            <a:br>
              <a:rPr lang="en-GB" sz="2000" dirty="0"/>
            </a:br>
            <a:r>
              <a:rPr lang="en-GB" sz="2000" spc="300" dirty="0"/>
              <a:t>14</a:t>
            </a:r>
            <a:r>
              <a:rPr lang="en-GB" sz="2000" spc="300" baseline="30000" dirty="0"/>
              <a:t>TH</a:t>
            </a:r>
            <a:r>
              <a:rPr lang="en-GB" sz="2000" spc="300" dirty="0"/>
              <a:t> FEBRUARY 2022</a:t>
            </a:r>
            <a:endParaRPr lang="en-GB" spc="300" dirty="0"/>
          </a:p>
        </p:txBody>
      </p:sp>
      <p:sp>
        <p:nvSpPr>
          <p:cNvPr id="2" name="AutoShape 2" descr="Back to school in a COVID-19 world - ACF Professionals">
            <a:extLst>
              <a:ext uri="{FF2B5EF4-FFF2-40B4-BE49-F238E27FC236}">
                <a16:creationId xmlns:a16="http://schemas.microsoft.com/office/drawing/2014/main" id="{F99AB742-7CD7-437A-AAFE-31CF8A53613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043927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Valentine&amp;#39;s Day romance ends ... with a baby boom, NHS statistics show">
            <a:extLst>
              <a:ext uri="{FF2B5EF4-FFF2-40B4-BE49-F238E27FC236}">
                <a16:creationId xmlns:a16="http://schemas.microsoft.com/office/drawing/2014/main" id="{1F472ECB-CE17-4CC4-A75E-BD45B7A54137}"/>
              </a:ext>
            </a:extLst>
          </p:cNvPr>
          <p:cNvPicPr>
            <a:picLocks noGrp="1" noChangeAspect="1" noChangeArrowheads="1"/>
          </p:cNvPicPr>
          <p:nvPr>
            <p:ph type="pic" sz="quarter" idx="14"/>
          </p:nvPr>
        </p:nvPicPr>
        <p:blipFill>
          <a:blip r:embed="rId3" cstate="print">
            <a:extLst>
              <a:ext uri="{28A0092B-C50C-407E-A947-70E740481C1C}">
                <a14:useLocalDpi xmlns:a14="http://schemas.microsoft.com/office/drawing/2010/main" val="0"/>
              </a:ext>
            </a:extLst>
          </a:blip>
          <a:srcRect l="22222" r="22222"/>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9" name="Title 8">
            <a:extLst>
              <a:ext uri="{FF2B5EF4-FFF2-40B4-BE49-F238E27FC236}">
                <a16:creationId xmlns:a16="http://schemas.microsoft.com/office/drawing/2014/main" id="{1E7366E1-EA8F-474C-8617-D26DAAF79E1A}"/>
              </a:ext>
            </a:extLst>
          </p:cNvPr>
          <p:cNvSpPr>
            <a:spLocks noGrp="1"/>
          </p:cNvSpPr>
          <p:nvPr>
            <p:ph type="title"/>
          </p:nvPr>
        </p:nvSpPr>
        <p:spPr>
          <a:xfrm>
            <a:off x="695325" y="620181"/>
            <a:ext cx="5221288" cy="648232"/>
          </a:xfrm>
        </p:spPr>
        <p:txBody>
          <a:bodyPr>
            <a:normAutofit fontScale="90000"/>
          </a:bodyPr>
          <a:lstStyle/>
          <a:p>
            <a:r>
              <a:rPr lang="en-US" sz="3200" dirty="0">
                <a:solidFill>
                  <a:srgbClr val="000000">
                    <a:lumMod val="90000"/>
                    <a:lumOff val="10000"/>
                  </a:srgbClr>
                </a:solidFill>
              </a:rPr>
              <a:t>VALENTINE’S DAY 2021</a:t>
            </a:r>
            <a:br>
              <a:rPr lang="en-US" sz="3100" dirty="0">
                <a:solidFill>
                  <a:srgbClr val="000000">
                    <a:lumMod val="90000"/>
                    <a:lumOff val="10000"/>
                  </a:srgbClr>
                </a:solidFill>
              </a:rPr>
            </a:br>
            <a:br>
              <a:rPr lang="en-US" dirty="0">
                <a:solidFill>
                  <a:srgbClr val="000000">
                    <a:lumMod val="90000"/>
                    <a:lumOff val="10000"/>
                  </a:srgbClr>
                </a:solidFill>
              </a:rPr>
            </a:br>
            <a:endParaRPr lang="en-GB" dirty="0"/>
          </a:p>
        </p:txBody>
      </p:sp>
      <p:sp>
        <p:nvSpPr>
          <p:cNvPr id="10" name="Content Placeholder 9">
            <a:extLst>
              <a:ext uri="{FF2B5EF4-FFF2-40B4-BE49-F238E27FC236}">
                <a16:creationId xmlns:a16="http://schemas.microsoft.com/office/drawing/2014/main" id="{E5B252A7-D746-4A0A-9F99-DD1D2443C1CD}"/>
              </a:ext>
            </a:extLst>
          </p:cNvPr>
          <p:cNvSpPr>
            <a:spLocks noGrp="1"/>
          </p:cNvSpPr>
          <p:nvPr>
            <p:ph idx="1"/>
          </p:nvPr>
        </p:nvSpPr>
        <p:spPr/>
        <p:txBody>
          <a:bodyPr/>
          <a:lstStyle/>
          <a:p>
            <a:pPr marL="0" lvl="0" indent="0">
              <a:lnSpc>
                <a:spcPct val="100000"/>
              </a:lnSpc>
              <a:spcBef>
                <a:spcPts val="0"/>
              </a:spcBef>
              <a:buNone/>
              <a:defRPr/>
            </a:pPr>
            <a:r>
              <a:rPr lang="en-US" sz="4400" b="1" kern="0" spc="-150" dirty="0">
                <a:solidFill>
                  <a:srgbClr val="002060"/>
                </a:solidFill>
                <a:latin typeface="Arial" panose="020B0604020202020204" pitchFamily="34" charset="0"/>
                <a:cs typeface="Arial" panose="020B0604020202020204" pitchFamily="34" charset="0"/>
              </a:rPr>
              <a:t>40M</a:t>
            </a:r>
          </a:p>
          <a:p>
            <a:pPr marL="0" lvl="0" indent="0">
              <a:lnSpc>
                <a:spcPct val="100000"/>
              </a:lnSpc>
              <a:spcBef>
                <a:spcPts val="0"/>
              </a:spcBef>
              <a:buNone/>
              <a:defRPr/>
            </a:pPr>
            <a:r>
              <a:rPr lang="en-US" sz="2000" kern="0" spc="600" dirty="0">
                <a:solidFill>
                  <a:srgbClr val="1C1C1C"/>
                </a:solidFill>
                <a:latin typeface="Arial" panose="020B0604020202020204" pitchFamily="34" charset="0"/>
                <a:cs typeface="Arial" panose="020B0604020202020204" pitchFamily="34" charset="0"/>
              </a:rPr>
              <a:t>planned to celebrate</a:t>
            </a:r>
          </a:p>
          <a:p>
            <a:pPr marL="0" lvl="0" indent="0">
              <a:lnSpc>
                <a:spcPct val="100000"/>
              </a:lnSpc>
              <a:spcBef>
                <a:spcPts val="0"/>
              </a:spcBef>
              <a:buNone/>
              <a:defRPr/>
            </a:pPr>
            <a:endParaRPr lang="en-US" sz="4400" b="1" kern="0" spc="-150" dirty="0">
              <a:solidFill>
                <a:srgbClr val="002060"/>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4400" b="1" kern="0" spc="-150" dirty="0">
                <a:solidFill>
                  <a:srgbClr val="002060"/>
                </a:solidFill>
                <a:latin typeface="Arial" panose="020B0604020202020204" pitchFamily="34" charset="0"/>
                <a:cs typeface="Arial" panose="020B0604020202020204" pitchFamily="34" charset="0"/>
              </a:rPr>
              <a:t>£926M</a:t>
            </a:r>
          </a:p>
          <a:p>
            <a:pPr marL="0" lvl="0" indent="0">
              <a:lnSpc>
                <a:spcPct val="100000"/>
              </a:lnSpc>
              <a:spcBef>
                <a:spcPts val="0"/>
              </a:spcBef>
              <a:buNone/>
              <a:defRPr/>
            </a:pPr>
            <a:r>
              <a:rPr lang="en-US" sz="2000" kern="0" spc="600" dirty="0">
                <a:solidFill>
                  <a:srgbClr val="1C1C1C"/>
                </a:solidFill>
                <a:latin typeface="Arial" panose="020B0604020202020204" pitchFamily="34" charset="0"/>
                <a:cs typeface="Arial" panose="020B0604020202020204" pitchFamily="34" charset="0"/>
              </a:rPr>
              <a:t>total spend</a:t>
            </a:r>
            <a:endParaRPr lang="en-US" sz="2400" kern="0" dirty="0">
              <a:solidFill>
                <a:srgbClr val="1C1C1C"/>
              </a:solidFill>
              <a:latin typeface="Arial" panose="020B0604020202020204" pitchFamily="34" charset="0"/>
              <a:cs typeface="Arial" panose="020B0604020202020204" pitchFamily="34" charset="0"/>
            </a:endParaRPr>
          </a:p>
          <a:p>
            <a:pPr marL="0" lvl="0" indent="0">
              <a:lnSpc>
                <a:spcPct val="100000"/>
              </a:lnSpc>
              <a:spcBef>
                <a:spcPts val="0"/>
              </a:spcBef>
              <a:buNone/>
              <a:defRPr/>
            </a:pPr>
            <a:endParaRPr lang="en-US" sz="2400" kern="0" dirty="0">
              <a:solidFill>
                <a:srgbClr val="1C1C1C"/>
              </a:solidFill>
              <a:latin typeface="Arial" panose="020B0604020202020204" pitchFamily="34" charset="0"/>
              <a:cs typeface="Arial" panose="020B0604020202020204" pitchFamily="34" charset="0"/>
            </a:endParaRPr>
          </a:p>
          <a:p>
            <a:pPr marL="0" lvl="0" indent="0">
              <a:lnSpc>
                <a:spcPct val="100000"/>
              </a:lnSpc>
              <a:spcBef>
                <a:spcPts val="0"/>
              </a:spcBef>
              <a:buNone/>
              <a:defRPr/>
            </a:pPr>
            <a:endParaRPr lang="en-US" sz="2400" kern="0" dirty="0">
              <a:solidFill>
                <a:srgbClr val="1C1C1C"/>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4400" b="1" kern="0" spc="-150" dirty="0">
                <a:solidFill>
                  <a:srgbClr val="002060"/>
                </a:solidFill>
                <a:latin typeface="Arial" panose="020B0604020202020204" pitchFamily="34" charset="0"/>
                <a:cs typeface="Arial" panose="020B0604020202020204" pitchFamily="34" charset="0"/>
              </a:rPr>
              <a:t>£23</a:t>
            </a:r>
          </a:p>
          <a:p>
            <a:pPr marL="0" lvl="0" indent="0">
              <a:lnSpc>
                <a:spcPct val="100000"/>
              </a:lnSpc>
              <a:spcBef>
                <a:spcPts val="0"/>
              </a:spcBef>
              <a:buNone/>
              <a:defRPr/>
            </a:pPr>
            <a:r>
              <a:rPr lang="en-US" sz="2000" kern="0" spc="600" dirty="0">
                <a:solidFill>
                  <a:srgbClr val="1C1C1C"/>
                </a:solidFill>
                <a:latin typeface="Arial" panose="020B0604020202020204" pitchFamily="34" charset="0"/>
                <a:cs typeface="Arial" panose="020B0604020202020204" pitchFamily="34" charset="0"/>
              </a:rPr>
              <a:t>spend per person</a:t>
            </a:r>
            <a:endParaRPr lang="en-US" sz="1050" kern="0" spc="600" dirty="0">
              <a:solidFill>
                <a:srgbClr val="1C1C1C"/>
              </a:solidFill>
              <a:latin typeface="Arial" panose="020B0604020202020204" pitchFamily="34" charset="0"/>
              <a:cs typeface="Arial" panose="020B0604020202020204" pitchFamily="34" charset="0"/>
            </a:endParaRPr>
          </a:p>
          <a:p>
            <a:pPr marL="0" lvl="0" indent="0">
              <a:lnSpc>
                <a:spcPct val="100000"/>
              </a:lnSpc>
              <a:spcBef>
                <a:spcPts val="0"/>
              </a:spcBef>
              <a:buNone/>
              <a:defRPr/>
            </a:pPr>
            <a:endParaRPr lang="en-US" sz="2000" kern="0" dirty="0">
              <a:solidFill>
                <a:srgbClr val="1C1C1C"/>
              </a:solidFill>
              <a:latin typeface="Arial" panose="020B0604020202020204" pitchFamily="34" charset="0"/>
              <a:cs typeface="Arial" panose="020B0604020202020204" pitchFamily="34" charset="0"/>
            </a:endParaRPr>
          </a:p>
        </p:txBody>
      </p:sp>
      <p:sp>
        <p:nvSpPr>
          <p:cNvPr id="11" name="Text Placeholder 10">
            <a:extLst>
              <a:ext uri="{FF2B5EF4-FFF2-40B4-BE49-F238E27FC236}">
                <a16:creationId xmlns:a16="http://schemas.microsoft.com/office/drawing/2014/main" id="{50751A5F-EF12-4FFC-ABC3-EF22AAEBDDD6}"/>
              </a:ext>
            </a:extLst>
          </p:cNvPr>
          <p:cNvSpPr>
            <a:spLocks noGrp="1"/>
          </p:cNvSpPr>
          <p:nvPr>
            <p:ph type="body" sz="quarter" idx="13"/>
          </p:nvPr>
        </p:nvSpPr>
        <p:spPr/>
        <p:txBody>
          <a:bodyPr/>
          <a:lstStyle/>
          <a:p>
            <a:r>
              <a:rPr lang="en-GB" dirty="0"/>
              <a:t>Source: Finder.com</a:t>
            </a:r>
          </a:p>
          <a:p>
            <a:endParaRPr lang="en-GB" dirty="0"/>
          </a:p>
          <a:p>
            <a:endParaRPr lang="en-GB" dirty="0"/>
          </a:p>
        </p:txBody>
      </p:sp>
    </p:spTree>
    <p:extLst>
      <p:ext uri="{BB962C8B-B14F-4D97-AF65-F5344CB8AC3E}">
        <p14:creationId xmlns:p14="http://schemas.microsoft.com/office/powerpoint/2010/main" val="21281131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BDE1EF5-4F92-412A-B0E4-57998D27EB93}"/>
              </a:ext>
            </a:extLst>
          </p:cNvPr>
          <p:cNvSpPr>
            <a:spLocks noGrp="1"/>
          </p:cNvSpPr>
          <p:nvPr>
            <p:ph type="title"/>
          </p:nvPr>
        </p:nvSpPr>
        <p:spPr/>
        <p:txBody>
          <a:bodyPr/>
          <a:lstStyle/>
          <a:p>
            <a:r>
              <a:rPr lang="en-GB" dirty="0"/>
              <a:t>VALENTINE’S DAY BY AGE GROUP</a:t>
            </a:r>
          </a:p>
        </p:txBody>
      </p:sp>
      <p:sp>
        <p:nvSpPr>
          <p:cNvPr id="7" name="Text Placeholder 6">
            <a:extLst>
              <a:ext uri="{FF2B5EF4-FFF2-40B4-BE49-F238E27FC236}">
                <a16:creationId xmlns:a16="http://schemas.microsoft.com/office/drawing/2014/main" id="{3BC5F9F2-4BB9-42CA-9BF9-6FBAF600C79D}"/>
              </a:ext>
            </a:extLst>
          </p:cNvPr>
          <p:cNvSpPr>
            <a:spLocks noGrp="1"/>
          </p:cNvSpPr>
          <p:nvPr>
            <p:ph type="body" sz="quarter" idx="13"/>
          </p:nvPr>
        </p:nvSpPr>
        <p:spPr/>
        <p:txBody>
          <a:bodyPr/>
          <a:lstStyle/>
          <a:p>
            <a:r>
              <a:rPr lang="en-GB" dirty="0"/>
              <a:t>Source: Finder.com</a:t>
            </a:r>
          </a:p>
        </p:txBody>
      </p:sp>
      <p:graphicFrame>
        <p:nvGraphicFramePr>
          <p:cNvPr id="8" name="Chart Placeholder 7">
            <a:extLst>
              <a:ext uri="{FF2B5EF4-FFF2-40B4-BE49-F238E27FC236}">
                <a16:creationId xmlns:a16="http://schemas.microsoft.com/office/drawing/2014/main" id="{D4663A8B-398D-4B95-AA31-0B7F281D24CA}"/>
              </a:ext>
            </a:extLst>
          </p:cNvPr>
          <p:cNvGraphicFramePr>
            <a:graphicFrameLocks noGrp="1"/>
          </p:cNvGraphicFramePr>
          <p:nvPr>
            <p:ph type="chart" sz="quarter" idx="14"/>
            <p:extLst>
              <p:ext uri="{D42A27DB-BD31-4B8C-83A1-F6EECF244321}">
                <p14:modId xmlns:p14="http://schemas.microsoft.com/office/powerpoint/2010/main" val="2474660449"/>
              </p:ext>
            </p:extLst>
          </p:nvPr>
        </p:nvGraphicFramePr>
        <p:xfrm>
          <a:off x="695325" y="1628775"/>
          <a:ext cx="10801350" cy="43195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598193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Valentine&amp;#39;s Day in London: from champagne at Harrods to afternoon tea at  the Hilton | HELLO!">
            <a:extLst>
              <a:ext uri="{FF2B5EF4-FFF2-40B4-BE49-F238E27FC236}">
                <a16:creationId xmlns:a16="http://schemas.microsoft.com/office/drawing/2014/main" id="{0EF9BFB1-7444-4FBB-8064-20E6B620FCA5}"/>
              </a:ext>
            </a:extLst>
          </p:cNvPr>
          <p:cNvPicPr>
            <a:picLocks noGrp="1" noChangeAspect="1" noChangeArrowheads="1"/>
          </p:cNvPicPr>
          <p:nvPr>
            <p:ph type="pic" sz="quarter" idx="14"/>
          </p:nvPr>
        </p:nvPicPr>
        <p:blipFill>
          <a:blip r:embed="rId3">
            <a:extLst>
              <a:ext uri="{28A0092B-C50C-407E-A947-70E740481C1C}">
                <a14:useLocalDpi xmlns:a14="http://schemas.microsoft.com/office/drawing/2010/main" val="0"/>
              </a:ext>
            </a:extLst>
          </a:blip>
          <a:srcRect l="35146" r="3514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6" name="Title 5">
            <a:extLst>
              <a:ext uri="{FF2B5EF4-FFF2-40B4-BE49-F238E27FC236}">
                <a16:creationId xmlns:a16="http://schemas.microsoft.com/office/drawing/2014/main" id="{76F22587-046F-408C-8CF2-4ADD7A9C8695}"/>
              </a:ext>
            </a:extLst>
          </p:cNvPr>
          <p:cNvSpPr>
            <a:spLocks noGrp="1"/>
          </p:cNvSpPr>
          <p:nvPr>
            <p:ph type="title"/>
          </p:nvPr>
        </p:nvSpPr>
        <p:spPr/>
        <p:txBody>
          <a:bodyPr>
            <a:normAutofit/>
          </a:bodyPr>
          <a:lstStyle/>
          <a:p>
            <a:r>
              <a:rPr lang="en-GB" dirty="0"/>
              <a:t>ROMANTIC LONDON</a:t>
            </a:r>
            <a:br>
              <a:rPr lang="en-GB" dirty="0"/>
            </a:br>
            <a:endParaRPr lang="en-GB" sz="2200" b="0" dirty="0">
              <a:solidFill>
                <a:schemeClr val="accent6"/>
              </a:solidFill>
            </a:endParaRPr>
          </a:p>
        </p:txBody>
      </p:sp>
      <p:graphicFrame>
        <p:nvGraphicFramePr>
          <p:cNvPr id="9" name="Table 9">
            <a:extLst>
              <a:ext uri="{FF2B5EF4-FFF2-40B4-BE49-F238E27FC236}">
                <a16:creationId xmlns:a16="http://schemas.microsoft.com/office/drawing/2014/main" id="{6BC7C3A9-D1EC-4B22-A558-37B084E9D7AE}"/>
              </a:ext>
            </a:extLst>
          </p:cNvPr>
          <p:cNvGraphicFramePr>
            <a:graphicFrameLocks noGrp="1"/>
          </p:cNvGraphicFramePr>
          <p:nvPr>
            <p:ph idx="1"/>
            <p:extLst>
              <p:ext uri="{D42A27DB-BD31-4B8C-83A1-F6EECF244321}">
                <p14:modId xmlns:p14="http://schemas.microsoft.com/office/powerpoint/2010/main" val="3951744893"/>
              </p:ext>
            </p:extLst>
          </p:nvPr>
        </p:nvGraphicFramePr>
        <p:xfrm>
          <a:off x="695325" y="1349373"/>
          <a:ext cx="7921135" cy="4820920"/>
        </p:xfrm>
        <a:graphic>
          <a:graphicData uri="http://schemas.openxmlformats.org/drawingml/2006/table">
            <a:tbl>
              <a:tblPr firstRow="1" bandRow="1">
                <a:tableStyleId>{5C22544A-7EE6-4342-B048-85BDC9FD1C3A}</a:tableStyleId>
              </a:tblPr>
              <a:tblGrid>
                <a:gridCol w="4206435">
                  <a:extLst>
                    <a:ext uri="{9D8B030D-6E8A-4147-A177-3AD203B41FA5}">
                      <a16:colId xmlns:a16="http://schemas.microsoft.com/office/drawing/2014/main" val="749455360"/>
                    </a:ext>
                  </a:extLst>
                </a:gridCol>
                <a:gridCol w="3714700">
                  <a:extLst>
                    <a:ext uri="{9D8B030D-6E8A-4147-A177-3AD203B41FA5}">
                      <a16:colId xmlns:a16="http://schemas.microsoft.com/office/drawing/2014/main" val="3478532714"/>
                    </a:ext>
                  </a:extLst>
                </a:gridCol>
              </a:tblGrid>
              <a:tr h="370840">
                <a:tc>
                  <a:txBody>
                    <a:bodyPr/>
                    <a:lstStyle/>
                    <a:p>
                      <a:r>
                        <a:rPr lang="en-GB" spc="300" dirty="0"/>
                        <a:t>Region</a:t>
                      </a:r>
                    </a:p>
                  </a:txBody>
                  <a:tcPr marL="123734" marR="123734"/>
                </a:tc>
                <a:tc>
                  <a:txBody>
                    <a:bodyPr/>
                    <a:lstStyle/>
                    <a:p>
                      <a:r>
                        <a:rPr lang="en-GB" spc="300" dirty="0"/>
                        <a:t>Average Amount</a:t>
                      </a:r>
                    </a:p>
                  </a:txBody>
                  <a:tcPr marL="123734" marR="123734"/>
                </a:tc>
                <a:extLst>
                  <a:ext uri="{0D108BD9-81ED-4DB2-BD59-A6C34878D82A}">
                    <a16:rowId xmlns:a16="http://schemas.microsoft.com/office/drawing/2014/main" val="2654914483"/>
                  </a:ext>
                </a:extLst>
              </a:tr>
              <a:tr h="370840">
                <a:tc>
                  <a:txBody>
                    <a:bodyPr/>
                    <a:lstStyle/>
                    <a:p>
                      <a:pPr fontAlgn="base"/>
                      <a:r>
                        <a:rPr lang="en-GB" spc="300" dirty="0">
                          <a:effectLst/>
                        </a:rPr>
                        <a:t>London</a:t>
                      </a:r>
                    </a:p>
                  </a:txBody>
                  <a:tcPr marL="123734" marR="123734"/>
                </a:tc>
                <a:tc>
                  <a:txBody>
                    <a:bodyPr/>
                    <a:lstStyle/>
                    <a:p>
                      <a:pPr fontAlgn="base"/>
                      <a:r>
                        <a:rPr lang="en-GB" spc="300" dirty="0">
                          <a:effectLst/>
                        </a:rPr>
                        <a:t>£39</a:t>
                      </a:r>
                    </a:p>
                  </a:txBody>
                  <a:tcPr marL="123734" marR="123734"/>
                </a:tc>
                <a:extLst>
                  <a:ext uri="{0D108BD9-81ED-4DB2-BD59-A6C34878D82A}">
                    <a16:rowId xmlns:a16="http://schemas.microsoft.com/office/drawing/2014/main" val="3714267061"/>
                  </a:ext>
                </a:extLst>
              </a:tr>
              <a:tr h="370840">
                <a:tc>
                  <a:txBody>
                    <a:bodyPr/>
                    <a:lstStyle/>
                    <a:p>
                      <a:pPr fontAlgn="base"/>
                      <a:r>
                        <a:rPr lang="en-GB" spc="300" dirty="0">
                          <a:effectLst/>
                        </a:rPr>
                        <a:t>West Midlands</a:t>
                      </a:r>
                    </a:p>
                  </a:txBody>
                  <a:tcPr marL="123734" marR="123734"/>
                </a:tc>
                <a:tc>
                  <a:txBody>
                    <a:bodyPr/>
                    <a:lstStyle/>
                    <a:p>
                      <a:pPr fontAlgn="base"/>
                      <a:r>
                        <a:rPr lang="en-GB" spc="300" dirty="0">
                          <a:effectLst/>
                        </a:rPr>
                        <a:t>£24</a:t>
                      </a:r>
                    </a:p>
                  </a:txBody>
                  <a:tcPr marL="123734" marR="123734"/>
                </a:tc>
                <a:extLst>
                  <a:ext uri="{0D108BD9-81ED-4DB2-BD59-A6C34878D82A}">
                    <a16:rowId xmlns:a16="http://schemas.microsoft.com/office/drawing/2014/main" val="2981013454"/>
                  </a:ext>
                </a:extLst>
              </a:tr>
              <a:tr h="370840">
                <a:tc>
                  <a:txBody>
                    <a:bodyPr/>
                    <a:lstStyle/>
                    <a:p>
                      <a:pPr fontAlgn="base"/>
                      <a:r>
                        <a:rPr lang="en-GB" spc="300" dirty="0">
                          <a:effectLst/>
                        </a:rPr>
                        <a:t>North East</a:t>
                      </a:r>
                    </a:p>
                  </a:txBody>
                  <a:tcPr marL="123734" marR="123734"/>
                </a:tc>
                <a:tc>
                  <a:txBody>
                    <a:bodyPr/>
                    <a:lstStyle/>
                    <a:p>
                      <a:pPr fontAlgn="base"/>
                      <a:r>
                        <a:rPr lang="en-GB" spc="300" dirty="0">
                          <a:effectLst/>
                        </a:rPr>
                        <a:t>£23</a:t>
                      </a:r>
                    </a:p>
                  </a:txBody>
                  <a:tcPr marL="123734" marR="123734"/>
                </a:tc>
                <a:extLst>
                  <a:ext uri="{0D108BD9-81ED-4DB2-BD59-A6C34878D82A}">
                    <a16:rowId xmlns:a16="http://schemas.microsoft.com/office/drawing/2014/main" val="4289514560"/>
                  </a:ext>
                </a:extLst>
              </a:tr>
              <a:tr h="370840">
                <a:tc>
                  <a:txBody>
                    <a:bodyPr/>
                    <a:lstStyle/>
                    <a:p>
                      <a:pPr fontAlgn="base"/>
                      <a:r>
                        <a:rPr lang="en-GB" spc="300" dirty="0">
                          <a:effectLst/>
                        </a:rPr>
                        <a:t>Northern Ireland</a:t>
                      </a:r>
                    </a:p>
                  </a:txBody>
                  <a:tcPr marL="123734" marR="123734"/>
                </a:tc>
                <a:tc>
                  <a:txBody>
                    <a:bodyPr/>
                    <a:lstStyle/>
                    <a:p>
                      <a:pPr fontAlgn="base"/>
                      <a:r>
                        <a:rPr lang="en-GB" spc="300" dirty="0">
                          <a:effectLst/>
                        </a:rPr>
                        <a:t>£23</a:t>
                      </a:r>
                    </a:p>
                  </a:txBody>
                  <a:tcPr marL="123734" marR="123734"/>
                </a:tc>
                <a:extLst>
                  <a:ext uri="{0D108BD9-81ED-4DB2-BD59-A6C34878D82A}">
                    <a16:rowId xmlns:a16="http://schemas.microsoft.com/office/drawing/2014/main" val="4062779464"/>
                  </a:ext>
                </a:extLst>
              </a:tr>
              <a:tr h="370840">
                <a:tc>
                  <a:txBody>
                    <a:bodyPr/>
                    <a:lstStyle/>
                    <a:p>
                      <a:pPr fontAlgn="base"/>
                      <a:r>
                        <a:rPr lang="en-GB" spc="300" dirty="0">
                          <a:effectLst/>
                        </a:rPr>
                        <a:t>South East</a:t>
                      </a:r>
                    </a:p>
                  </a:txBody>
                  <a:tcPr marL="123734" marR="123734"/>
                </a:tc>
                <a:tc>
                  <a:txBody>
                    <a:bodyPr/>
                    <a:lstStyle/>
                    <a:p>
                      <a:pPr fontAlgn="base"/>
                      <a:r>
                        <a:rPr lang="en-GB" spc="300" dirty="0">
                          <a:effectLst/>
                        </a:rPr>
                        <a:t>£22</a:t>
                      </a:r>
                    </a:p>
                  </a:txBody>
                  <a:tcPr marL="123734" marR="123734"/>
                </a:tc>
                <a:extLst>
                  <a:ext uri="{0D108BD9-81ED-4DB2-BD59-A6C34878D82A}">
                    <a16:rowId xmlns:a16="http://schemas.microsoft.com/office/drawing/2014/main" val="3366783809"/>
                  </a:ext>
                </a:extLst>
              </a:tr>
              <a:tr h="370840">
                <a:tc>
                  <a:txBody>
                    <a:bodyPr/>
                    <a:lstStyle/>
                    <a:p>
                      <a:pPr fontAlgn="base"/>
                      <a:r>
                        <a:rPr lang="en-GB" spc="300" dirty="0">
                          <a:effectLst/>
                        </a:rPr>
                        <a:t>Yorkshire and the Humber</a:t>
                      </a:r>
                    </a:p>
                  </a:txBody>
                  <a:tcPr marL="123734" marR="123734"/>
                </a:tc>
                <a:tc>
                  <a:txBody>
                    <a:bodyPr/>
                    <a:lstStyle/>
                    <a:p>
                      <a:pPr fontAlgn="base"/>
                      <a:r>
                        <a:rPr lang="en-GB" spc="300" dirty="0">
                          <a:effectLst/>
                        </a:rPr>
                        <a:t>£22</a:t>
                      </a:r>
                    </a:p>
                  </a:txBody>
                  <a:tcPr marL="123734" marR="123734"/>
                </a:tc>
                <a:extLst>
                  <a:ext uri="{0D108BD9-81ED-4DB2-BD59-A6C34878D82A}">
                    <a16:rowId xmlns:a16="http://schemas.microsoft.com/office/drawing/2014/main" val="3305181920"/>
                  </a:ext>
                </a:extLst>
              </a:tr>
              <a:tr h="370840">
                <a:tc>
                  <a:txBody>
                    <a:bodyPr/>
                    <a:lstStyle/>
                    <a:p>
                      <a:pPr fontAlgn="base"/>
                      <a:r>
                        <a:rPr lang="en-GB" spc="300" dirty="0">
                          <a:effectLst/>
                        </a:rPr>
                        <a:t>North West</a:t>
                      </a:r>
                    </a:p>
                  </a:txBody>
                  <a:tcPr marL="123734" marR="123734"/>
                </a:tc>
                <a:tc>
                  <a:txBody>
                    <a:bodyPr/>
                    <a:lstStyle/>
                    <a:p>
                      <a:pPr fontAlgn="base"/>
                      <a:r>
                        <a:rPr lang="en-GB" spc="300" dirty="0">
                          <a:effectLst/>
                        </a:rPr>
                        <a:t>£22</a:t>
                      </a:r>
                    </a:p>
                  </a:txBody>
                  <a:tcPr marL="123734" marR="123734"/>
                </a:tc>
                <a:extLst>
                  <a:ext uri="{0D108BD9-81ED-4DB2-BD59-A6C34878D82A}">
                    <a16:rowId xmlns:a16="http://schemas.microsoft.com/office/drawing/2014/main" val="822004992"/>
                  </a:ext>
                </a:extLst>
              </a:tr>
              <a:tr h="370840">
                <a:tc>
                  <a:txBody>
                    <a:bodyPr/>
                    <a:lstStyle/>
                    <a:p>
                      <a:pPr fontAlgn="base"/>
                      <a:r>
                        <a:rPr lang="en-GB" spc="300" dirty="0">
                          <a:effectLst/>
                        </a:rPr>
                        <a:t>East of England</a:t>
                      </a:r>
                    </a:p>
                  </a:txBody>
                  <a:tcPr marL="123734" marR="123734"/>
                </a:tc>
                <a:tc>
                  <a:txBody>
                    <a:bodyPr/>
                    <a:lstStyle/>
                    <a:p>
                      <a:pPr fontAlgn="base"/>
                      <a:r>
                        <a:rPr lang="en-GB" spc="300" dirty="0">
                          <a:effectLst/>
                        </a:rPr>
                        <a:t>£21</a:t>
                      </a:r>
                    </a:p>
                  </a:txBody>
                  <a:tcPr marL="123734" marR="123734"/>
                </a:tc>
                <a:extLst>
                  <a:ext uri="{0D108BD9-81ED-4DB2-BD59-A6C34878D82A}">
                    <a16:rowId xmlns:a16="http://schemas.microsoft.com/office/drawing/2014/main" val="4241598685"/>
                  </a:ext>
                </a:extLst>
              </a:tr>
              <a:tr h="370840">
                <a:tc>
                  <a:txBody>
                    <a:bodyPr/>
                    <a:lstStyle/>
                    <a:p>
                      <a:pPr fontAlgn="base"/>
                      <a:r>
                        <a:rPr lang="en-GB" spc="300" dirty="0">
                          <a:effectLst/>
                        </a:rPr>
                        <a:t>South West </a:t>
                      </a:r>
                    </a:p>
                  </a:txBody>
                  <a:tcPr marL="123734" marR="123734"/>
                </a:tc>
                <a:tc>
                  <a:txBody>
                    <a:bodyPr/>
                    <a:lstStyle/>
                    <a:p>
                      <a:pPr fontAlgn="base"/>
                      <a:r>
                        <a:rPr lang="en-GB" spc="300" dirty="0">
                          <a:effectLst/>
                        </a:rPr>
                        <a:t>£18</a:t>
                      </a:r>
                    </a:p>
                  </a:txBody>
                  <a:tcPr marL="123734" marR="123734"/>
                </a:tc>
                <a:extLst>
                  <a:ext uri="{0D108BD9-81ED-4DB2-BD59-A6C34878D82A}">
                    <a16:rowId xmlns:a16="http://schemas.microsoft.com/office/drawing/2014/main" val="1178591699"/>
                  </a:ext>
                </a:extLst>
              </a:tr>
              <a:tr h="370840">
                <a:tc>
                  <a:txBody>
                    <a:bodyPr/>
                    <a:lstStyle/>
                    <a:p>
                      <a:pPr fontAlgn="base"/>
                      <a:r>
                        <a:rPr lang="en-GB" spc="300" dirty="0">
                          <a:effectLst/>
                        </a:rPr>
                        <a:t>Wales</a:t>
                      </a:r>
                    </a:p>
                  </a:txBody>
                  <a:tcPr marL="123734" marR="123734"/>
                </a:tc>
                <a:tc>
                  <a:txBody>
                    <a:bodyPr/>
                    <a:lstStyle/>
                    <a:p>
                      <a:pPr fontAlgn="base"/>
                      <a:r>
                        <a:rPr lang="en-GB" spc="300" dirty="0">
                          <a:effectLst/>
                        </a:rPr>
                        <a:t>£18</a:t>
                      </a:r>
                    </a:p>
                  </a:txBody>
                  <a:tcPr marL="123734" marR="123734"/>
                </a:tc>
                <a:extLst>
                  <a:ext uri="{0D108BD9-81ED-4DB2-BD59-A6C34878D82A}">
                    <a16:rowId xmlns:a16="http://schemas.microsoft.com/office/drawing/2014/main" val="529756621"/>
                  </a:ext>
                </a:extLst>
              </a:tr>
              <a:tr h="370840">
                <a:tc>
                  <a:txBody>
                    <a:bodyPr/>
                    <a:lstStyle/>
                    <a:p>
                      <a:pPr fontAlgn="base"/>
                      <a:r>
                        <a:rPr lang="en-GB" spc="300" dirty="0">
                          <a:effectLst/>
                        </a:rPr>
                        <a:t>Scotland</a:t>
                      </a:r>
                    </a:p>
                  </a:txBody>
                  <a:tcPr marL="123734" marR="123734"/>
                </a:tc>
                <a:tc>
                  <a:txBody>
                    <a:bodyPr/>
                    <a:lstStyle/>
                    <a:p>
                      <a:pPr fontAlgn="base"/>
                      <a:r>
                        <a:rPr lang="en-GB" spc="300" dirty="0">
                          <a:effectLst/>
                        </a:rPr>
                        <a:t>£17</a:t>
                      </a:r>
                    </a:p>
                  </a:txBody>
                  <a:tcPr marL="123734" marR="123734"/>
                </a:tc>
                <a:extLst>
                  <a:ext uri="{0D108BD9-81ED-4DB2-BD59-A6C34878D82A}">
                    <a16:rowId xmlns:a16="http://schemas.microsoft.com/office/drawing/2014/main" val="1242395770"/>
                  </a:ext>
                </a:extLst>
              </a:tr>
              <a:tr h="370840">
                <a:tc>
                  <a:txBody>
                    <a:bodyPr/>
                    <a:lstStyle/>
                    <a:p>
                      <a:pPr fontAlgn="base"/>
                      <a:r>
                        <a:rPr lang="en-GB" spc="300" dirty="0">
                          <a:effectLst/>
                        </a:rPr>
                        <a:t>East Midlands</a:t>
                      </a:r>
                    </a:p>
                  </a:txBody>
                  <a:tcPr marL="123734" marR="123734"/>
                </a:tc>
                <a:tc>
                  <a:txBody>
                    <a:bodyPr/>
                    <a:lstStyle/>
                    <a:p>
                      <a:pPr fontAlgn="base"/>
                      <a:r>
                        <a:rPr lang="en-GB" spc="300" dirty="0">
                          <a:effectLst/>
                        </a:rPr>
                        <a:t>£16</a:t>
                      </a:r>
                    </a:p>
                  </a:txBody>
                  <a:tcPr marL="123734" marR="123734"/>
                </a:tc>
                <a:extLst>
                  <a:ext uri="{0D108BD9-81ED-4DB2-BD59-A6C34878D82A}">
                    <a16:rowId xmlns:a16="http://schemas.microsoft.com/office/drawing/2014/main" val="4280902226"/>
                  </a:ext>
                </a:extLst>
              </a:tr>
            </a:tbl>
          </a:graphicData>
        </a:graphic>
      </p:graphicFrame>
      <p:sp>
        <p:nvSpPr>
          <p:cNvPr id="17" name="Text Placeholder 16">
            <a:extLst>
              <a:ext uri="{FF2B5EF4-FFF2-40B4-BE49-F238E27FC236}">
                <a16:creationId xmlns:a16="http://schemas.microsoft.com/office/drawing/2014/main" id="{E55078A1-F8AF-448C-B837-F08602B9ABCF}"/>
              </a:ext>
            </a:extLst>
          </p:cNvPr>
          <p:cNvSpPr>
            <a:spLocks noGrp="1"/>
          </p:cNvSpPr>
          <p:nvPr>
            <p:ph type="body" sz="quarter" idx="13"/>
          </p:nvPr>
        </p:nvSpPr>
        <p:spPr/>
        <p:txBody>
          <a:bodyPr/>
          <a:lstStyle/>
          <a:p>
            <a:r>
              <a:rPr lang="en-GB" dirty="0"/>
              <a:t>Source: Finder.com</a:t>
            </a:r>
          </a:p>
          <a:p>
            <a:endParaRPr lang="en-GB" dirty="0"/>
          </a:p>
        </p:txBody>
      </p:sp>
    </p:spTree>
    <p:extLst>
      <p:ext uri="{BB962C8B-B14F-4D97-AF65-F5344CB8AC3E}">
        <p14:creationId xmlns:p14="http://schemas.microsoft.com/office/powerpoint/2010/main" val="3276507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BDE1EF5-4F92-412A-B0E4-57998D27EB93}"/>
              </a:ext>
            </a:extLst>
          </p:cNvPr>
          <p:cNvSpPr>
            <a:spLocks noGrp="1"/>
          </p:cNvSpPr>
          <p:nvPr>
            <p:ph type="title"/>
          </p:nvPr>
        </p:nvSpPr>
        <p:spPr/>
        <p:txBody>
          <a:bodyPr/>
          <a:lstStyle/>
          <a:p>
            <a:r>
              <a:rPr lang="en-GB" dirty="0"/>
              <a:t>VALENTINE’S DAY ACTIVITIES</a:t>
            </a:r>
          </a:p>
        </p:txBody>
      </p:sp>
      <p:graphicFrame>
        <p:nvGraphicFramePr>
          <p:cNvPr id="11" name="Chart Placeholder 10">
            <a:extLst>
              <a:ext uri="{FF2B5EF4-FFF2-40B4-BE49-F238E27FC236}">
                <a16:creationId xmlns:a16="http://schemas.microsoft.com/office/drawing/2014/main" id="{2A4E2F4D-BA93-4D63-9B63-613223F104B5}"/>
              </a:ext>
            </a:extLst>
          </p:cNvPr>
          <p:cNvGraphicFramePr>
            <a:graphicFrameLocks noGrp="1"/>
          </p:cNvGraphicFramePr>
          <p:nvPr>
            <p:ph idx="1"/>
            <p:extLst>
              <p:ext uri="{D42A27DB-BD31-4B8C-83A1-F6EECF244321}">
                <p14:modId xmlns:p14="http://schemas.microsoft.com/office/powerpoint/2010/main" val="1789534380"/>
              </p:ext>
            </p:extLst>
          </p:nvPr>
        </p:nvGraphicFramePr>
        <p:xfrm>
          <a:off x="695325" y="1628775"/>
          <a:ext cx="9180513" cy="467995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Placeholder 6">
            <a:extLst>
              <a:ext uri="{FF2B5EF4-FFF2-40B4-BE49-F238E27FC236}">
                <a16:creationId xmlns:a16="http://schemas.microsoft.com/office/drawing/2014/main" id="{3BC5F9F2-4BB9-42CA-9BF9-6FBAF600C79D}"/>
              </a:ext>
            </a:extLst>
          </p:cNvPr>
          <p:cNvSpPr>
            <a:spLocks noGrp="1"/>
          </p:cNvSpPr>
          <p:nvPr>
            <p:ph type="body" sz="quarter" idx="13"/>
          </p:nvPr>
        </p:nvSpPr>
        <p:spPr/>
        <p:txBody>
          <a:bodyPr/>
          <a:lstStyle/>
          <a:p>
            <a:r>
              <a:rPr lang="en-GB" dirty="0"/>
              <a:t>Source: YouGov November 2021 *Audience defined as those who celebrated Valentine’s Day 2021</a:t>
            </a:r>
          </a:p>
          <a:p>
            <a:endParaRPr lang="en-GB" dirty="0"/>
          </a:p>
        </p:txBody>
      </p:sp>
      <p:pic>
        <p:nvPicPr>
          <p:cNvPr id="5122" name="Picture 2" descr="Valentine&amp;#39;s Day recipes: Seven perfect meal ideas for a romantic dinner |  The Independent | The Independent">
            <a:extLst>
              <a:ext uri="{FF2B5EF4-FFF2-40B4-BE49-F238E27FC236}">
                <a16:creationId xmlns:a16="http://schemas.microsoft.com/office/drawing/2014/main" id="{40591A76-CE4D-4F08-BFE9-D48E8AA5DCD8}"/>
              </a:ext>
            </a:extLst>
          </p:cNvPr>
          <p:cNvPicPr>
            <a:picLocks noGrp="1" noChangeAspect="1" noChangeArrowheads="1"/>
          </p:cNvPicPr>
          <p:nvPr>
            <p:ph type="pic" sz="quarter" idx="14"/>
          </p:nvPr>
        </p:nvPicPr>
        <p:blipFill rotWithShape="1">
          <a:blip r:embed="rId4">
            <a:extLst>
              <a:ext uri="{28A0092B-C50C-407E-A947-70E740481C1C}">
                <a14:useLocalDpi xmlns:a14="http://schemas.microsoft.com/office/drawing/2010/main" val="0"/>
              </a:ext>
            </a:extLst>
          </a:blip>
          <a:srcRect l="46931" r="29719"/>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2930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A1B25D4-3D0B-402C-B54D-11422A096785}"/>
              </a:ext>
            </a:extLst>
          </p:cNvPr>
          <p:cNvSpPr>
            <a:spLocks noGrp="1"/>
          </p:cNvSpPr>
          <p:nvPr>
            <p:ph type="title"/>
          </p:nvPr>
        </p:nvSpPr>
        <p:spPr/>
        <p:txBody>
          <a:bodyPr/>
          <a:lstStyle/>
          <a:p>
            <a:r>
              <a:rPr lang="en-GB" dirty="0"/>
              <a:t>FAVOURITE CUISINES</a:t>
            </a:r>
          </a:p>
        </p:txBody>
      </p:sp>
      <p:graphicFrame>
        <p:nvGraphicFramePr>
          <p:cNvPr id="10" name="Table 10">
            <a:extLst>
              <a:ext uri="{FF2B5EF4-FFF2-40B4-BE49-F238E27FC236}">
                <a16:creationId xmlns:a16="http://schemas.microsoft.com/office/drawing/2014/main" id="{07C36AC7-D2DD-4A60-B0BA-276093F629F1}"/>
              </a:ext>
            </a:extLst>
          </p:cNvPr>
          <p:cNvGraphicFramePr>
            <a:graphicFrameLocks noGrp="1"/>
          </p:cNvGraphicFramePr>
          <p:nvPr>
            <p:ph idx="1"/>
            <p:extLst>
              <p:ext uri="{D42A27DB-BD31-4B8C-83A1-F6EECF244321}">
                <p14:modId xmlns:p14="http://schemas.microsoft.com/office/powerpoint/2010/main" val="255561418"/>
              </p:ext>
            </p:extLst>
          </p:nvPr>
        </p:nvGraphicFramePr>
        <p:xfrm>
          <a:off x="695325" y="1596975"/>
          <a:ext cx="5221288" cy="4139013"/>
        </p:xfrm>
        <a:graphic>
          <a:graphicData uri="http://schemas.openxmlformats.org/drawingml/2006/table">
            <a:tbl>
              <a:tblPr firstRow="1" bandRow="1">
                <a:tableStyleId>{5C22544A-7EE6-4342-B048-85BDC9FD1C3A}</a:tableStyleId>
              </a:tblPr>
              <a:tblGrid>
                <a:gridCol w="1666212">
                  <a:extLst>
                    <a:ext uri="{9D8B030D-6E8A-4147-A177-3AD203B41FA5}">
                      <a16:colId xmlns:a16="http://schemas.microsoft.com/office/drawing/2014/main" val="1070892645"/>
                    </a:ext>
                  </a:extLst>
                </a:gridCol>
                <a:gridCol w="3555076">
                  <a:extLst>
                    <a:ext uri="{9D8B030D-6E8A-4147-A177-3AD203B41FA5}">
                      <a16:colId xmlns:a16="http://schemas.microsoft.com/office/drawing/2014/main" val="1550450146"/>
                    </a:ext>
                  </a:extLst>
                </a:gridCol>
              </a:tblGrid>
              <a:tr h="430613">
                <a:tc>
                  <a:txBody>
                    <a:bodyPr/>
                    <a:lstStyle/>
                    <a:p>
                      <a:pPr algn="ctr"/>
                      <a:r>
                        <a:rPr lang="en-GB" sz="1800" spc="300" dirty="0"/>
                        <a:t>Rank</a:t>
                      </a:r>
                    </a:p>
                  </a:txBody>
                  <a:tcPr/>
                </a:tc>
                <a:tc>
                  <a:txBody>
                    <a:bodyPr/>
                    <a:lstStyle/>
                    <a:p>
                      <a:pPr algn="ctr"/>
                      <a:r>
                        <a:rPr lang="en-GB" sz="1800" spc="300" dirty="0"/>
                        <a:t>Cuisine</a:t>
                      </a:r>
                    </a:p>
                  </a:txBody>
                  <a:tcPr/>
                </a:tc>
                <a:extLst>
                  <a:ext uri="{0D108BD9-81ED-4DB2-BD59-A6C34878D82A}">
                    <a16:rowId xmlns:a16="http://schemas.microsoft.com/office/drawing/2014/main" val="3974248590"/>
                  </a:ext>
                </a:extLst>
              </a:tr>
              <a:tr h="370840">
                <a:tc>
                  <a:txBody>
                    <a:bodyPr/>
                    <a:lstStyle/>
                    <a:p>
                      <a:pPr algn="ctr"/>
                      <a:r>
                        <a:rPr lang="en-GB" sz="1800" spc="300" dirty="0"/>
                        <a:t>1</a:t>
                      </a:r>
                    </a:p>
                  </a:txBody>
                  <a:tcPr/>
                </a:tc>
                <a:tc>
                  <a:txBody>
                    <a:bodyPr/>
                    <a:lstStyle/>
                    <a:p>
                      <a:pPr algn="ctr"/>
                      <a:r>
                        <a:rPr lang="en-GB" sz="1800" spc="300" dirty="0"/>
                        <a:t>British</a:t>
                      </a:r>
                    </a:p>
                  </a:txBody>
                  <a:tcPr/>
                </a:tc>
                <a:extLst>
                  <a:ext uri="{0D108BD9-81ED-4DB2-BD59-A6C34878D82A}">
                    <a16:rowId xmlns:a16="http://schemas.microsoft.com/office/drawing/2014/main" val="3580429305"/>
                  </a:ext>
                </a:extLst>
              </a:tr>
              <a:tr h="370840">
                <a:tc>
                  <a:txBody>
                    <a:bodyPr/>
                    <a:lstStyle/>
                    <a:p>
                      <a:pPr algn="ctr"/>
                      <a:r>
                        <a:rPr lang="en-GB" sz="1800" spc="300" dirty="0"/>
                        <a:t>2</a:t>
                      </a:r>
                    </a:p>
                  </a:txBody>
                  <a:tcPr/>
                </a:tc>
                <a:tc>
                  <a:txBody>
                    <a:bodyPr/>
                    <a:lstStyle/>
                    <a:p>
                      <a:pPr algn="ctr"/>
                      <a:r>
                        <a:rPr lang="en-GB" sz="1800" spc="300" dirty="0"/>
                        <a:t>Italian</a:t>
                      </a:r>
                    </a:p>
                  </a:txBody>
                  <a:tcPr/>
                </a:tc>
                <a:extLst>
                  <a:ext uri="{0D108BD9-81ED-4DB2-BD59-A6C34878D82A}">
                    <a16:rowId xmlns:a16="http://schemas.microsoft.com/office/drawing/2014/main" val="810107449"/>
                  </a:ext>
                </a:extLst>
              </a:tr>
              <a:tr h="370840">
                <a:tc>
                  <a:txBody>
                    <a:bodyPr/>
                    <a:lstStyle/>
                    <a:p>
                      <a:pPr algn="ctr"/>
                      <a:r>
                        <a:rPr lang="en-GB" sz="1800" spc="300" dirty="0"/>
                        <a:t>3</a:t>
                      </a:r>
                    </a:p>
                  </a:txBody>
                  <a:tcPr/>
                </a:tc>
                <a:tc>
                  <a:txBody>
                    <a:bodyPr/>
                    <a:lstStyle/>
                    <a:p>
                      <a:pPr algn="ctr"/>
                      <a:r>
                        <a:rPr lang="en-GB" sz="1800" spc="300" dirty="0"/>
                        <a:t>Chinese</a:t>
                      </a:r>
                    </a:p>
                  </a:txBody>
                  <a:tcPr/>
                </a:tc>
                <a:extLst>
                  <a:ext uri="{0D108BD9-81ED-4DB2-BD59-A6C34878D82A}">
                    <a16:rowId xmlns:a16="http://schemas.microsoft.com/office/drawing/2014/main" val="4262480260"/>
                  </a:ext>
                </a:extLst>
              </a:tr>
              <a:tr h="370840">
                <a:tc>
                  <a:txBody>
                    <a:bodyPr/>
                    <a:lstStyle/>
                    <a:p>
                      <a:pPr algn="ctr"/>
                      <a:r>
                        <a:rPr lang="en-GB" sz="1800" spc="300" dirty="0"/>
                        <a:t>4</a:t>
                      </a:r>
                    </a:p>
                  </a:txBody>
                  <a:tcPr/>
                </a:tc>
                <a:tc>
                  <a:txBody>
                    <a:bodyPr/>
                    <a:lstStyle/>
                    <a:p>
                      <a:pPr algn="ctr"/>
                      <a:r>
                        <a:rPr lang="en-GB" sz="1800" spc="300" dirty="0"/>
                        <a:t>Indian/South Asian</a:t>
                      </a:r>
                    </a:p>
                  </a:txBody>
                  <a:tcPr/>
                </a:tc>
                <a:extLst>
                  <a:ext uri="{0D108BD9-81ED-4DB2-BD59-A6C34878D82A}">
                    <a16:rowId xmlns:a16="http://schemas.microsoft.com/office/drawing/2014/main" val="4036375995"/>
                  </a:ext>
                </a:extLst>
              </a:tr>
              <a:tr h="370840">
                <a:tc>
                  <a:txBody>
                    <a:bodyPr/>
                    <a:lstStyle/>
                    <a:p>
                      <a:pPr algn="ctr"/>
                      <a:r>
                        <a:rPr lang="en-GB" sz="1800" spc="300" dirty="0"/>
                        <a:t>5</a:t>
                      </a:r>
                    </a:p>
                  </a:txBody>
                  <a:tcPr/>
                </a:tc>
                <a:tc>
                  <a:txBody>
                    <a:bodyPr/>
                    <a:lstStyle/>
                    <a:p>
                      <a:pPr algn="ctr"/>
                      <a:r>
                        <a:rPr lang="en-GB" sz="1800" spc="300" dirty="0"/>
                        <a:t>Asian</a:t>
                      </a:r>
                    </a:p>
                  </a:txBody>
                  <a:tcPr/>
                </a:tc>
                <a:extLst>
                  <a:ext uri="{0D108BD9-81ED-4DB2-BD59-A6C34878D82A}">
                    <a16:rowId xmlns:a16="http://schemas.microsoft.com/office/drawing/2014/main" val="67439168"/>
                  </a:ext>
                </a:extLst>
              </a:tr>
              <a:tr h="370840">
                <a:tc>
                  <a:txBody>
                    <a:bodyPr/>
                    <a:lstStyle/>
                    <a:p>
                      <a:pPr algn="ctr"/>
                      <a:r>
                        <a:rPr lang="en-GB" sz="1800" spc="300" dirty="0"/>
                        <a:t>6</a:t>
                      </a:r>
                    </a:p>
                  </a:txBody>
                  <a:tcPr/>
                </a:tc>
                <a:tc>
                  <a:txBody>
                    <a:bodyPr/>
                    <a:lstStyle/>
                    <a:p>
                      <a:pPr algn="ctr"/>
                      <a:r>
                        <a:rPr lang="en-GB" sz="1800" spc="300" dirty="0"/>
                        <a:t>Mexican</a:t>
                      </a:r>
                    </a:p>
                  </a:txBody>
                  <a:tcPr/>
                </a:tc>
                <a:extLst>
                  <a:ext uri="{0D108BD9-81ED-4DB2-BD59-A6C34878D82A}">
                    <a16:rowId xmlns:a16="http://schemas.microsoft.com/office/drawing/2014/main" val="2051712573"/>
                  </a:ext>
                </a:extLst>
              </a:tr>
              <a:tr h="370840">
                <a:tc>
                  <a:txBody>
                    <a:bodyPr/>
                    <a:lstStyle/>
                    <a:p>
                      <a:pPr algn="ctr"/>
                      <a:r>
                        <a:rPr lang="en-GB" sz="1800" spc="300" dirty="0"/>
                        <a:t>7</a:t>
                      </a:r>
                    </a:p>
                  </a:txBody>
                  <a:tcPr/>
                </a:tc>
                <a:tc>
                  <a:txBody>
                    <a:bodyPr/>
                    <a:lstStyle/>
                    <a:p>
                      <a:pPr algn="ctr"/>
                      <a:r>
                        <a:rPr lang="en-GB" sz="1800" spc="300" dirty="0"/>
                        <a:t>American</a:t>
                      </a:r>
                    </a:p>
                  </a:txBody>
                  <a:tcPr/>
                </a:tc>
                <a:extLst>
                  <a:ext uri="{0D108BD9-81ED-4DB2-BD59-A6C34878D82A}">
                    <a16:rowId xmlns:a16="http://schemas.microsoft.com/office/drawing/2014/main" val="3883641081"/>
                  </a:ext>
                </a:extLst>
              </a:tr>
              <a:tr h="370840">
                <a:tc>
                  <a:txBody>
                    <a:bodyPr/>
                    <a:lstStyle/>
                    <a:p>
                      <a:pPr algn="ctr"/>
                      <a:r>
                        <a:rPr lang="en-GB" sz="1800" spc="300" dirty="0"/>
                        <a:t>8</a:t>
                      </a:r>
                    </a:p>
                  </a:txBody>
                  <a:tcPr/>
                </a:tc>
                <a:tc>
                  <a:txBody>
                    <a:bodyPr/>
                    <a:lstStyle/>
                    <a:p>
                      <a:pPr algn="ctr"/>
                      <a:r>
                        <a:rPr lang="en-GB" sz="1800" spc="300" dirty="0"/>
                        <a:t>Spanish</a:t>
                      </a:r>
                    </a:p>
                  </a:txBody>
                  <a:tcPr/>
                </a:tc>
                <a:extLst>
                  <a:ext uri="{0D108BD9-81ED-4DB2-BD59-A6C34878D82A}">
                    <a16:rowId xmlns:a16="http://schemas.microsoft.com/office/drawing/2014/main" val="3843157660"/>
                  </a:ext>
                </a:extLst>
              </a:tr>
              <a:tr h="370840">
                <a:tc>
                  <a:txBody>
                    <a:bodyPr/>
                    <a:lstStyle/>
                    <a:p>
                      <a:pPr algn="ctr"/>
                      <a:r>
                        <a:rPr lang="en-GB" sz="1800" spc="300" dirty="0"/>
                        <a:t>9</a:t>
                      </a:r>
                    </a:p>
                  </a:txBody>
                  <a:tcPr/>
                </a:tc>
                <a:tc>
                  <a:txBody>
                    <a:bodyPr/>
                    <a:lstStyle/>
                    <a:p>
                      <a:pPr algn="ctr"/>
                      <a:r>
                        <a:rPr lang="en-GB" sz="1800" spc="300" dirty="0"/>
                        <a:t>Thai</a:t>
                      </a:r>
                    </a:p>
                  </a:txBody>
                  <a:tcPr/>
                </a:tc>
                <a:extLst>
                  <a:ext uri="{0D108BD9-81ED-4DB2-BD59-A6C34878D82A}">
                    <a16:rowId xmlns:a16="http://schemas.microsoft.com/office/drawing/2014/main" val="1460435674"/>
                  </a:ext>
                </a:extLst>
              </a:tr>
              <a:tr h="370840">
                <a:tc>
                  <a:txBody>
                    <a:bodyPr/>
                    <a:lstStyle/>
                    <a:p>
                      <a:pPr algn="ctr"/>
                      <a:r>
                        <a:rPr lang="en-GB" sz="1800" spc="300" dirty="0"/>
                        <a:t>10</a:t>
                      </a:r>
                    </a:p>
                  </a:txBody>
                  <a:tcPr/>
                </a:tc>
                <a:tc>
                  <a:txBody>
                    <a:bodyPr/>
                    <a:lstStyle/>
                    <a:p>
                      <a:pPr algn="ctr"/>
                      <a:r>
                        <a:rPr lang="en-GB" sz="1800" spc="300"/>
                        <a:t>Greek</a:t>
                      </a:r>
                      <a:endParaRPr lang="en-GB" sz="1800" spc="300" dirty="0"/>
                    </a:p>
                  </a:txBody>
                  <a:tcPr/>
                </a:tc>
                <a:extLst>
                  <a:ext uri="{0D108BD9-81ED-4DB2-BD59-A6C34878D82A}">
                    <a16:rowId xmlns:a16="http://schemas.microsoft.com/office/drawing/2014/main" val="4265088160"/>
                  </a:ext>
                </a:extLst>
              </a:tr>
            </a:tbl>
          </a:graphicData>
        </a:graphic>
      </p:graphicFrame>
      <p:sp>
        <p:nvSpPr>
          <p:cNvPr id="8" name="Text Placeholder 7">
            <a:extLst>
              <a:ext uri="{FF2B5EF4-FFF2-40B4-BE49-F238E27FC236}">
                <a16:creationId xmlns:a16="http://schemas.microsoft.com/office/drawing/2014/main" id="{CBA9ADD1-6842-40AE-B1DF-C1F95642D5B8}"/>
              </a:ext>
            </a:extLst>
          </p:cNvPr>
          <p:cNvSpPr>
            <a:spLocks noGrp="1"/>
          </p:cNvSpPr>
          <p:nvPr>
            <p:ph type="body" sz="quarter" idx="13"/>
          </p:nvPr>
        </p:nvSpPr>
        <p:spPr/>
        <p:txBody>
          <a:bodyPr/>
          <a:lstStyle/>
          <a:p>
            <a:r>
              <a:rPr lang="en-GB" dirty="0"/>
              <a:t>Source: YouGov November 2021 *Audience defined as those who celebrated Valentine’s Day 2021</a:t>
            </a:r>
          </a:p>
          <a:p>
            <a:endParaRPr lang="en-GB" dirty="0"/>
          </a:p>
        </p:txBody>
      </p:sp>
      <p:pic>
        <p:nvPicPr>
          <p:cNvPr id="1026" name="Picture 2" descr="The Angel &amp;amp; Crown Fuller&amp;#39;s Pub and Restaurant in Richmond">
            <a:extLst>
              <a:ext uri="{FF2B5EF4-FFF2-40B4-BE49-F238E27FC236}">
                <a16:creationId xmlns:a16="http://schemas.microsoft.com/office/drawing/2014/main" id="{8623D375-0F91-4135-AFD9-63333CEDA0B4}"/>
              </a:ext>
            </a:extLst>
          </p:cNvPr>
          <p:cNvPicPr>
            <a:picLocks noGrp="1" noChangeAspect="1" noChangeArrowheads="1"/>
          </p:cNvPicPr>
          <p:nvPr>
            <p:ph type="pic" sz="quarter" idx="14"/>
          </p:nvPr>
        </p:nvPicPr>
        <p:blipFill>
          <a:blip r:embed="rId2">
            <a:extLst>
              <a:ext uri="{28A0092B-C50C-407E-A947-70E740481C1C}">
                <a14:useLocalDpi xmlns:a14="http://schemas.microsoft.com/office/drawing/2010/main" val="0"/>
              </a:ext>
            </a:extLst>
          </a:blip>
          <a:srcRect l="20324" r="20324"/>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402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F25E420-191C-4F9B-8608-B37EA7F3924E}"/>
              </a:ext>
            </a:extLst>
          </p:cNvPr>
          <p:cNvSpPr>
            <a:spLocks noGrp="1"/>
          </p:cNvSpPr>
          <p:nvPr>
            <p:ph type="title"/>
          </p:nvPr>
        </p:nvSpPr>
        <p:spPr/>
        <p:txBody>
          <a:bodyPr/>
          <a:lstStyle/>
          <a:p>
            <a:r>
              <a:rPr lang="en-GB" dirty="0"/>
              <a:t>GIFTS GIVEN 2021</a:t>
            </a:r>
          </a:p>
        </p:txBody>
      </p:sp>
      <p:graphicFrame>
        <p:nvGraphicFramePr>
          <p:cNvPr id="10" name="Chart Placeholder 9">
            <a:extLst>
              <a:ext uri="{FF2B5EF4-FFF2-40B4-BE49-F238E27FC236}">
                <a16:creationId xmlns:a16="http://schemas.microsoft.com/office/drawing/2014/main" id="{2C9D57EE-0F66-4642-9A28-A8ABCCCB1176}"/>
              </a:ext>
            </a:extLst>
          </p:cNvPr>
          <p:cNvGraphicFramePr>
            <a:graphicFrameLocks noGrp="1"/>
          </p:cNvGraphicFramePr>
          <p:nvPr>
            <p:ph idx="1"/>
            <p:extLst>
              <p:ext uri="{D42A27DB-BD31-4B8C-83A1-F6EECF244321}">
                <p14:modId xmlns:p14="http://schemas.microsoft.com/office/powerpoint/2010/main" val="885456247"/>
              </p:ext>
            </p:extLst>
          </p:nvPr>
        </p:nvGraphicFramePr>
        <p:xfrm>
          <a:off x="695325" y="1628775"/>
          <a:ext cx="9180513" cy="467995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Placeholder 5">
            <a:extLst>
              <a:ext uri="{FF2B5EF4-FFF2-40B4-BE49-F238E27FC236}">
                <a16:creationId xmlns:a16="http://schemas.microsoft.com/office/drawing/2014/main" id="{E0C26A2E-0CF5-47B3-B0B9-72FA1A45A781}"/>
              </a:ext>
            </a:extLst>
          </p:cNvPr>
          <p:cNvSpPr>
            <a:spLocks noGrp="1"/>
          </p:cNvSpPr>
          <p:nvPr>
            <p:ph type="body" sz="quarter" idx="13"/>
          </p:nvPr>
        </p:nvSpPr>
        <p:spPr/>
        <p:txBody>
          <a:bodyPr/>
          <a:lstStyle/>
          <a:p>
            <a:r>
              <a:rPr lang="en-GB" dirty="0"/>
              <a:t>Source: YouGov November 2021 *Audience defined as those who celebrated Valentine’s Day 2021</a:t>
            </a:r>
          </a:p>
          <a:p>
            <a:endParaRPr lang="en-GB" dirty="0"/>
          </a:p>
        </p:txBody>
      </p:sp>
      <p:pic>
        <p:nvPicPr>
          <p:cNvPr id="2050" name="Picture 2" descr="Why Do We Give Valentine Cards? | Britannica">
            <a:extLst>
              <a:ext uri="{FF2B5EF4-FFF2-40B4-BE49-F238E27FC236}">
                <a16:creationId xmlns:a16="http://schemas.microsoft.com/office/drawing/2014/main" id="{09666C68-FAAB-45B4-B745-C58CDD3C68CA}"/>
              </a:ext>
            </a:extLst>
          </p:cNvPr>
          <p:cNvPicPr>
            <a:picLocks noGrp="1" noChangeAspect="1" noChangeArrowheads="1"/>
          </p:cNvPicPr>
          <p:nvPr>
            <p:ph type="pic" sz="quarter" idx="14"/>
          </p:nvPr>
        </p:nvPicPr>
        <p:blipFill>
          <a:blip r:embed="rId4">
            <a:extLst>
              <a:ext uri="{28A0092B-C50C-407E-A947-70E740481C1C}">
                <a14:useLocalDpi xmlns:a14="http://schemas.microsoft.com/office/drawing/2010/main" val="0"/>
              </a:ext>
            </a:extLst>
          </a:blip>
          <a:srcRect l="38325" r="38325"/>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3505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A46B2-4390-45A7-A16C-C0F911447010}"/>
              </a:ext>
            </a:extLst>
          </p:cNvPr>
          <p:cNvSpPr>
            <a:spLocks noGrp="1"/>
          </p:cNvSpPr>
          <p:nvPr>
            <p:ph type="title"/>
          </p:nvPr>
        </p:nvSpPr>
        <p:spPr/>
        <p:txBody>
          <a:bodyPr/>
          <a:lstStyle/>
          <a:p>
            <a:r>
              <a:rPr lang="en-GB" dirty="0"/>
              <a:t>AMOUNT SPENT</a:t>
            </a:r>
            <a:br>
              <a:rPr lang="en-GB" dirty="0"/>
            </a:br>
            <a:endParaRPr lang="en-GB" dirty="0"/>
          </a:p>
        </p:txBody>
      </p:sp>
      <p:graphicFrame>
        <p:nvGraphicFramePr>
          <p:cNvPr id="7" name="Content Placeholder 6">
            <a:extLst>
              <a:ext uri="{FF2B5EF4-FFF2-40B4-BE49-F238E27FC236}">
                <a16:creationId xmlns:a16="http://schemas.microsoft.com/office/drawing/2014/main" id="{2B58A7F7-503E-46E0-846D-246CBBB7CF89}"/>
              </a:ext>
            </a:extLst>
          </p:cNvPr>
          <p:cNvGraphicFramePr>
            <a:graphicFrameLocks noGrp="1"/>
          </p:cNvGraphicFramePr>
          <p:nvPr>
            <p:ph idx="1"/>
            <p:extLst>
              <p:ext uri="{D42A27DB-BD31-4B8C-83A1-F6EECF244321}">
                <p14:modId xmlns:p14="http://schemas.microsoft.com/office/powerpoint/2010/main" val="3068816094"/>
              </p:ext>
            </p:extLst>
          </p:nvPr>
        </p:nvGraphicFramePr>
        <p:xfrm>
          <a:off x="695325" y="1418915"/>
          <a:ext cx="5221288" cy="467995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a:extLst>
              <a:ext uri="{FF2B5EF4-FFF2-40B4-BE49-F238E27FC236}">
                <a16:creationId xmlns:a16="http://schemas.microsoft.com/office/drawing/2014/main" id="{E0ED6209-6496-46EF-8003-E014E81664E6}"/>
              </a:ext>
            </a:extLst>
          </p:cNvPr>
          <p:cNvSpPr>
            <a:spLocks noGrp="1"/>
          </p:cNvSpPr>
          <p:nvPr>
            <p:ph type="body" sz="quarter" idx="13"/>
          </p:nvPr>
        </p:nvSpPr>
        <p:spPr/>
        <p:txBody>
          <a:bodyPr/>
          <a:lstStyle/>
          <a:p>
            <a:r>
              <a:rPr lang="en-GB" dirty="0"/>
              <a:t>Source: YouGov November 2021 *Audience defined as those who celebrated Valentine’s Day 2021</a:t>
            </a:r>
          </a:p>
          <a:p>
            <a:endParaRPr lang="en-GB" dirty="0"/>
          </a:p>
        </p:txBody>
      </p:sp>
      <p:pic>
        <p:nvPicPr>
          <p:cNvPr id="4098" name="Picture 2" descr="How the sexes tackle Valentine&amp;#39;s Day gifts">
            <a:extLst>
              <a:ext uri="{FF2B5EF4-FFF2-40B4-BE49-F238E27FC236}">
                <a16:creationId xmlns:a16="http://schemas.microsoft.com/office/drawing/2014/main" id="{EA6ECEF0-CC9F-4510-AAF2-BB6A986F3C9C}"/>
              </a:ext>
            </a:extLst>
          </p:cNvPr>
          <p:cNvPicPr>
            <a:picLocks noGrp="1" noChangeAspect="1" noChangeArrowheads="1"/>
          </p:cNvPicPr>
          <p:nvPr>
            <p:ph type="pic" sz="quarter" idx="14"/>
          </p:nvPr>
        </p:nvPicPr>
        <p:blipFill>
          <a:blip r:embed="rId4" cstate="print">
            <a:extLst>
              <a:ext uri="{28A0092B-C50C-407E-A947-70E740481C1C}">
                <a14:useLocalDpi xmlns:a14="http://schemas.microsoft.com/office/drawing/2010/main" val="0"/>
              </a:ext>
            </a:extLst>
          </a:blip>
          <a:srcRect l="20370" r="20370"/>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42062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0DC6620-ABA3-418D-9871-3D2CC136A721}"/>
              </a:ext>
            </a:extLst>
          </p:cNvPr>
          <p:cNvSpPr>
            <a:spLocks noGrp="1"/>
          </p:cNvSpPr>
          <p:nvPr>
            <p:ph type="title"/>
          </p:nvPr>
        </p:nvSpPr>
        <p:spPr/>
        <p:txBody>
          <a:bodyPr/>
          <a:lstStyle/>
          <a:p>
            <a:r>
              <a:rPr lang="en-US" dirty="0">
                <a:solidFill>
                  <a:srgbClr val="000000">
                    <a:lumMod val="90000"/>
                    <a:lumOff val="10000"/>
                  </a:srgbClr>
                </a:solidFill>
              </a:rPr>
              <a:t>PRIMED BY OUT-OF-HOME</a:t>
            </a:r>
            <a:endParaRPr lang="en-GB" dirty="0"/>
          </a:p>
        </p:txBody>
      </p:sp>
      <p:graphicFrame>
        <p:nvGraphicFramePr>
          <p:cNvPr id="11" name="Content Placeholder 10">
            <a:extLst>
              <a:ext uri="{FF2B5EF4-FFF2-40B4-BE49-F238E27FC236}">
                <a16:creationId xmlns:a16="http://schemas.microsoft.com/office/drawing/2014/main" id="{46E7AF6F-C481-43D4-9290-A03A4C1BCB7E}"/>
              </a:ext>
            </a:extLst>
          </p:cNvPr>
          <p:cNvGraphicFramePr>
            <a:graphicFrameLocks noGrp="1"/>
          </p:cNvGraphicFramePr>
          <p:nvPr>
            <p:ph idx="1"/>
            <p:extLst>
              <p:ext uri="{D42A27DB-BD31-4B8C-83A1-F6EECF244321}">
                <p14:modId xmlns:p14="http://schemas.microsoft.com/office/powerpoint/2010/main" val="4212566084"/>
              </p:ext>
            </p:extLst>
          </p:nvPr>
        </p:nvGraphicFramePr>
        <p:xfrm>
          <a:off x="695325" y="1628775"/>
          <a:ext cx="10801350" cy="4679950"/>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 Placeholder 7">
            <a:extLst>
              <a:ext uri="{FF2B5EF4-FFF2-40B4-BE49-F238E27FC236}">
                <a16:creationId xmlns:a16="http://schemas.microsoft.com/office/drawing/2014/main" id="{FECA8DAC-7883-4EBD-9E84-D8255BB8279B}"/>
              </a:ext>
            </a:extLst>
          </p:cNvPr>
          <p:cNvSpPr>
            <a:spLocks noGrp="1"/>
          </p:cNvSpPr>
          <p:nvPr>
            <p:ph type="body" sz="quarter" idx="13"/>
          </p:nvPr>
        </p:nvSpPr>
        <p:spPr/>
        <p:txBody>
          <a:bodyPr/>
          <a:lstStyle/>
          <a:p>
            <a:r>
              <a:rPr lang="en-GB" dirty="0"/>
              <a:t>Source: YouGov November 2021 *Audience defined as those who celebrated Valentine’s Day 2021</a:t>
            </a:r>
          </a:p>
          <a:p>
            <a:endParaRPr lang="en-GB" dirty="0"/>
          </a:p>
        </p:txBody>
      </p:sp>
    </p:spTree>
    <p:extLst>
      <p:ext uri="{BB962C8B-B14F-4D97-AF65-F5344CB8AC3E}">
        <p14:creationId xmlns:p14="http://schemas.microsoft.com/office/powerpoint/2010/main" val="105118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text, people&#10;&#10;Description automatically generated">
            <a:extLst>
              <a:ext uri="{FF2B5EF4-FFF2-40B4-BE49-F238E27FC236}">
                <a16:creationId xmlns:a16="http://schemas.microsoft.com/office/drawing/2014/main" id="{5A4A6007-FC30-433A-8302-4EEB686D5B4F}"/>
              </a:ext>
            </a:extLst>
          </p:cNvPr>
          <p:cNvPicPr>
            <a:picLocks noChangeAspect="1"/>
          </p:cNvPicPr>
          <p:nvPr/>
        </p:nvPicPr>
        <p:blipFill rotWithShape="1">
          <a:blip r:embed="rId3">
            <a:extLst>
              <a:ext uri="{28A0092B-C50C-407E-A947-70E740481C1C}">
                <a14:useLocalDpi xmlns:a14="http://schemas.microsoft.com/office/drawing/2010/main" val="0"/>
              </a:ext>
            </a:extLst>
          </a:blip>
          <a:srcRect l="14612" r="6186"/>
          <a:stretch/>
        </p:blipFill>
        <p:spPr>
          <a:xfrm>
            <a:off x="988516" y="1559652"/>
            <a:ext cx="4927905" cy="4149920"/>
          </a:xfrm>
          <a:prstGeom prst="rect">
            <a:avLst/>
          </a:prstGeom>
        </p:spPr>
      </p:pic>
      <p:sp>
        <p:nvSpPr>
          <p:cNvPr id="17" name="Text Placeholder 6">
            <a:extLst>
              <a:ext uri="{FF2B5EF4-FFF2-40B4-BE49-F238E27FC236}">
                <a16:creationId xmlns:a16="http://schemas.microsoft.com/office/drawing/2014/main" id="{6796B4C6-03FA-455E-8983-1FEA1F993EA4}"/>
              </a:ext>
            </a:extLst>
          </p:cNvPr>
          <p:cNvSpPr txBox="1">
            <a:spLocks/>
          </p:cNvSpPr>
          <p:nvPr/>
        </p:nvSpPr>
        <p:spPr>
          <a:xfrm>
            <a:off x="1000710" y="1555976"/>
            <a:ext cx="4927906" cy="4157271"/>
          </a:xfrm>
          <a:prstGeom prst="rect">
            <a:avLst/>
          </a:prstGeom>
          <a:solidFill>
            <a:srgbClr val="00335B">
              <a:alpha val="80000"/>
            </a:srgbClr>
          </a:solidFill>
        </p:spPr>
        <p:txBody>
          <a:bodyPr lIns="144000" tIns="0" rIns="90000" bIns="0" anchor="ctr"/>
          <a:lstStyle>
            <a:lvl1pPr marL="0" indent="0" algn="ctr" defTabSz="914400" rtl="0" eaLnBrk="1" latinLnBrk="0" hangingPunct="1">
              <a:lnSpc>
                <a:spcPct val="100000"/>
              </a:lnSpc>
              <a:spcBef>
                <a:spcPts val="1000"/>
              </a:spcBef>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 name="Rectangle 35"/>
          <p:cNvSpPr/>
          <p:nvPr/>
        </p:nvSpPr>
        <p:spPr>
          <a:xfrm>
            <a:off x="9149533" y="1559652"/>
            <a:ext cx="2381923" cy="20439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6AA92"/>
              </a:solidFill>
              <a:effectLst/>
              <a:uLnTx/>
              <a:uFillTx/>
              <a:latin typeface="Arial" panose="020B0604020202020204"/>
              <a:ea typeface="+mn-ea"/>
              <a:cs typeface="+mn-cs"/>
            </a:endParaRPr>
          </a:p>
        </p:txBody>
      </p:sp>
      <p:sp>
        <p:nvSpPr>
          <p:cNvPr id="37" name="Rectangle 36"/>
          <p:cNvSpPr/>
          <p:nvPr/>
        </p:nvSpPr>
        <p:spPr>
          <a:xfrm>
            <a:off x="6622906" y="3665639"/>
            <a:ext cx="2381923" cy="20439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8" name="Rectangle 37"/>
          <p:cNvSpPr/>
          <p:nvPr/>
        </p:nvSpPr>
        <p:spPr>
          <a:xfrm>
            <a:off x="9148898" y="3665639"/>
            <a:ext cx="2381923" cy="20326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5" name="Rectangle 34"/>
          <p:cNvSpPr/>
          <p:nvPr/>
        </p:nvSpPr>
        <p:spPr>
          <a:xfrm>
            <a:off x="6729954" y="1567456"/>
            <a:ext cx="2167825" cy="2004461"/>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Title 3"/>
          <p:cNvSpPr>
            <a:spLocks noGrp="1"/>
          </p:cNvSpPr>
          <p:nvPr>
            <p:ph type="title"/>
          </p:nvPr>
        </p:nvSpPr>
        <p:spPr/>
        <p:txBody>
          <a:bodyPr>
            <a:normAutofit/>
          </a:bodyPr>
          <a:lstStyle/>
          <a:p>
            <a:r>
              <a:rPr lang="en-US" dirty="0"/>
              <a:t>BEST OOH ENVIRONMENTS</a:t>
            </a:r>
          </a:p>
        </p:txBody>
      </p:sp>
      <p:sp>
        <p:nvSpPr>
          <p:cNvPr id="7" name="Text Placeholder 6"/>
          <p:cNvSpPr>
            <a:spLocks noGrp="1"/>
          </p:cNvSpPr>
          <p:nvPr>
            <p:ph type="body" sz="quarter" idx="13"/>
          </p:nvPr>
        </p:nvSpPr>
        <p:spPr/>
        <p:txBody>
          <a:bodyPr/>
          <a:lstStyle/>
          <a:p>
            <a:r>
              <a:rPr lang="en-GB" dirty="0"/>
              <a:t>Source: YouGov November 2021 *Audience defined as those who celebrated Valentine’s Day 2021 </a:t>
            </a:r>
            <a:r>
              <a:rPr lang="en-GB" i="1" dirty="0"/>
              <a:t>(more likely than the average adult)</a:t>
            </a:r>
          </a:p>
          <a:p>
            <a:endParaRPr lang="en-GB" dirty="0"/>
          </a:p>
          <a:p>
            <a:endParaRPr lang="en-US" dirty="0">
              <a:solidFill>
                <a:schemeClr val="bg1">
                  <a:lumMod val="50000"/>
                </a:schemeClr>
              </a:solidFill>
            </a:endParaRPr>
          </a:p>
          <a:p>
            <a:endParaRPr lang="en-GB" dirty="0">
              <a:solidFill>
                <a:schemeClr val="bg1">
                  <a:lumMod val="50000"/>
                </a:schemeClr>
              </a:solidFill>
            </a:endParaRPr>
          </a:p>
        </p:txBody>
      </p:sp>
      <p:sp>
        <p:nvSpPr>
          <p:cNvPr id="18" name="Rectangle 17"/>
          <p:cNvSpPr/>
          <p:nvPr/>
        </p:nvSpPr>
        <p:spPr>
          <a:xfrm>
            <a:off x="1052896" y="1543030"/>
            <a:ext cx="4927905" cy="3730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0" b="1" i="0" u="none" strike="noStrike" kern="0" cap="none" spc="0" normalizeH="0" baseline="0" noProof="0" dirty="0">
                <a:ln>
                  <a:noFill/>
                </a:ln>
                <a:solidFill>
                  <a:srgbClr val="FFFFFF"/>
                </a:solidFill>
                <a:effectLst/>
                <a:uLnTx/>
                <a:uFillTx/>
                <a:latin typeface="Arial" panose="020B0604020202020204"/>
                <a:ea typeface="+mn-ea"/>
                <a:cs typeface="+mn-cs"/>
              </a:rPr>
              <a:t>+24%</a:t>
            </a:r>
          </a:p>
        </p:txBody>
      </p:sp>
      <p:sp>
        <p:nvSpPr>
          <p:cNvPr id="22" name="TextBox 21"/>
          <p:cNvSpPr txBox="1"/>
          <p:nvPr/>
        </p:nvSpPr>
        <p:spPr>
          <a:xfrm>
            <a:off x="6628710" y="4013035"/>
            <a:ext cx="2382558" cy="12926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0" cap="none" spc="0" normalizeH="0" baseline="0" noProof="0" dirty="0">
                <a:ln>
                  <a:noFill/>
                </a:ln>
                <a:solidFill>
                  <a:schemeClr val="accent2"/>
                </a:solidFill>
                <a:effectLst/>
                <a:uLnTx/>
                <a:uFillTx/>
                <a:latin typeface="Arial" panose="020B0604020202020204"/>
                <a:ea typeface="+mn-ea"/>
                <a:cs typeface="+mn-cs"/>
              </a:rPr>
              <a:t>+18%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0" cap="none" spc="0" normalizeH="0" baseline="0" noProof="0" dirty="0">
                <a:ln>
                  <a:noFill/>
                </a:ln>
                <a:solidFill>
                  <a:schemeClr val="accent2"/>
                </a:solidFill>
                <a:effectLst/>
                <a:uLnTx/>
                <a:uFillTx/>
                <a:latin typeface="Arial" panose="020B0604020202020204"/>
                <a:ea typeface="+mn-ea"/>
                <a:cs typeface="+mn-cs"/>
              </a:rPr>
              <a:t>SF digital</a:t>
            </a:r>
          </a:p>
        </p:txBody>
      </p:sp>
      <p:sp>
        <p:nvSpPr>
          <p:cNvPr id="29" name="Rectangle 28"/>
          <p:cNvSpPr/>
          <p:nvPr/>
        </p:nvSpPr>
        <p:spPr>
          <a:xfrm>
            <a:off x="1052896" y="3969999"/>
            <a:ext cx="4927905"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300" normalizeH="0" baseline="0" noProof="0" dirty="0">
                <a:ln>
                  <a:noFill/>
                </a:ln>
                <a:solidFill>
                  <a:srgbClr val="FFFFFF"/>
                </a:solidFill>
                <a:effectLst/>
                <a:uLnTx/>
                <a:uFillTx/>
                <a:latin typeface="Arial" panose="020B0604020202020204"/>
                <a:ea typeface="+mn-ea"/>
                <a:cs typeface="+mn-cs"/>
              </a:rPr>
              <a:t>Malls</a:t>
            </a:r>
          </a:p>
        </p:txBody>
      </p:sp>
      <p:sp>
        <p:nvSpPr>
          <p:cNvPr id="39" name="TextBox 38"/>
          <p:cNvSpPr txBox="1"/>
          <p:nvPr/>
        </p:nvSpPr>
        <p:spPr>
          <a:xfrm>
            <a:off x="6626769" y="1993422"/>
            <a:ext cx="2381923" cy="1292662"/>
          </a:xfrm>
          <a:prstGeom prst="rect">
            <a:avLst/>
          </a:prstGeom>
          <a:noFill/>
        </p:spPr>
        <p:txBody>
          <a:bodyPr wrap="square" rtlCol="0">
            <a:spAutoFit/>
          </a:bodyPr>
          <a:lstStyle/>
          <a:p>
            <a:pPr lvl="0" algn="ctr">
              <a:defRPr/>
            </a:pPr>
            <a:r>
              <a:rPr lang="en-GB" sz="5400" b="1" kern="0" dirty="0">
                <a:solidFill>
                  <a:schemeClr val="accent5"/>
                </a:solidFill>
              </a:rPr>
              <a:t>+34%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0" cap="none" spc="0" normalizeH="0" baseline="0" noProof="0" dirty="0">
                <a:ln>
                  <a:noFill/>
                </a:ln>
                <a:solidFill>
                  <a:schemeClr val="accent5"/>
                </a:solidFill>
                <a:effectLst/>
                <a:uLnTx/>
                <a:uFillTx/>
                <a:latin typeface="Arial" panose="020B0604020202020204"/>
                <a:ea typeface="+mn-ea"/>
                <a:cs typeface="+mn-cs"/>
              </a:rPr>
              <a:t>Rail</a:t>
            </a:r>
          </a:p>
        </p:txBody>
      </p:sp>
      <p:sp>
        <p:nvSpPr>
          <p:cNvPr id="40" name="TextBox 39"/>
          <p:cNvSpPr txBox="1"/>
          <p:nvPr/>
        </p:nvSpPr>
        <p:spPr>
          <a:xfrm>
            <a:off x="8942556" y="1989773"/>
            <a:ext cx="2362849" cy="12926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0" cap="none" spc="0" normalizeH="0" baseline="0" noProof="0" dirty="0">
                <a:ln>
                  <a:noFill/>
                </a:ln>
                <a:solidFill>
                  <a:schemeClr val="tx2"/>
                </a:solidFill>
                <a:effectLst/>
                <a:uLnTx/>
                <a:uFillTx/>
                <a:latin typeface="Arial" panose="020B0604020202020204"/>
                <a:ea typeface="+mn-ea"/>
                <a:cs typeface="+mn-cs"/>
              </a:rPr>
              <a:t>+21%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0" cap="none" spc="0" normalizeH="0" baseline="0" noProof="0" dirty="0">
                <a:ln>
                  <a:noFill/>
                </a:ln>
                <a:solidFill>
                  <a:schemeClr val="tx2"/>
                </a:solidFill>
                <a:effectLst/>
                <a:uLnTx/>
                <a:uFillTx/>
                <a:latin typeface="Arial" panose="020B0604020202020204"/>
                <a:ea typeface="+mn-ea"/>
                <a:cs typeface="+mn-cs"/>
              </a:rPr>
              <a:t>LF digital</a:t>
            </a:r>
          </a:p>
        </p:txBody>
      </p:sp>
      <p:sp>
        <p:nvSpPr>
          <p:cNvPr id="42" name="TextBox 41"/>
          <p:cNvSpPr txBox="1"/>
          <p:nvPr/>
        </p:nvSpPr>
        <p:spPr>
          <a:xfrm>
            <a:off x="8938148" y="4028640"/>
            <a:ext cx="2362849" cy="12926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0" cap="none" spc="0" normalizeH="0" baseline="0" noProof="0" dirty="0">
                <a:ln>
                  <a:noFill/>
                </a:ln>
                <a:solidFill>
                  <a:schemeClr val="accent6"/>
                </a:solidFill>
                <a:effectLst/>
                <a:uLnTx/>
                <a:uFillTx/>
                <a:latin typeface="Arial" panose="020B0604020202020204"/>
                <a:ea typeface="+mn-ea"/>
                <a:cs typeface="+mn-cs"/>
              </a:rPr>
              <a:t>+12%</a:t>
            </a:r>
          </a:p>
          <a:p>
            <a:pPr lvl="0" algn="ctr">
              <a:defRPr/>
            </a:pPr>
            <a:r>
              <a:rPr lang="en-GB" sz="2400" kern="0" dirty="0">
                <a:solidFill>
                  <a:schemeClr val="accent6"/>
                </a:solidFill>
              </a:rPr>
              <a:t>Supermarkets</a:t>
            </a:r>
          </a:p>
        </p:txBody>
      </p:sp>
      <p:sp>
        <p:nvSpPr>
          <p:cNvPr id="28" name="Rectangle 27">
            <a:extLst>
              <a:ext uri="{FF2B5EF4-FFF2-40B4-BE49-F238E27FC236}">
                <a16:creationId xmlns:a16="http://schemas.microsoft.com/office/drawing/2014/main" id="{83A7F7E6-0F4C-40D1-9F9A-A38CF1CBD61C}"/>
              </a:ext>
            </a:extLst>
          </p:cNvPr>
          <p:cNvSpPr/>
          <p:nvPr/>
        </p:nvSpPr>
        <p:spPr>
          <a:xfrm>
            <a:off x="9035659" y="1567456"/>
            <a:ext cx="2167825" cy="200446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0" name="Rectangle 29">
            <a:extLst>
              <a:ext uri="{FF2B5EF4-FFF2-40B4-BE49-F238E27FC236}">
                <a16:creationId xmlns:a16="http://schemas.microsoft.com/office/drawing/2014/main" id="{6F10E2E6-AAC4-49FC-86EB-8455586DD150}"/>
              </a:ext>
            </a:extLst>
          </p:cNvPr>
          <p:cNvSpPr/>
          <p:nvPr/>
        </p:nvSpPr>
        <p:spPr>
          <a:xfrm>
            <a:off x="6729954" y="3705112"/>
            <a:ext cx="2167825" cy="200446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1" name="Rectangle 30">
            <a:extLst>
              <a:ext uri="{FF2B5EF4-FFF2-40B4-BE49-F238E27FC236}">
                <a16:creationId xmlns:a16="http://schemas.microsoft.com/office/drawing/2014/main" id="{0A21CDE2-4722-48F4-8692-CB8A86D5E637}"/>
              </a:ext>
            </a:extLst>
          </p:cNvPr>
          <p:cNvSpPr/>
          <p:nvPr/>
        </p:nvSpPr>
        <p:spPr>
          <a:xfrm>
            <a:off x="9035658" y="3705111"/>
            <a:ext cx="2167825" cy="2004461"/>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4265823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9DC3AAC-FC42-46F0-BC5C-43038038FFDE}"/>
              </a:ext>
            </a:extLst>
          </p:cNvPr>
          <p:cNvSpPr>
            <a:spLocks noGrp="1"/>
          </p:cNvSpPr>
          <p:nvPr>
            <p:ph type="title"/>
          </p:nvPr>
        </p:nvSpPr>
        <p:spPr/>
        <p:txBody>
          <a:bodyPr/>
          <a:lstStyle/>
          <a:p>
            <a:r>
              <a:rPr lang="en-GB" dirty="0"/>
              <a:t>PANDORA CHATBOT</a:t>
            </a:r>
            <a:br>
              <a:rPr lang="en-GB" dirty="0"/>
            </a:br>
            <a:r>
              <a:rPr lang="en-GB" sz="1800" b="0" dirty="0">
                <a:solidFill>
                  <a:schemeClr val="accent6"/>
                </a:solidFill>
              </a:rPr>
              <a:t>CASE STUDY</a:t>
            </a:r>
            <a:endParaRPr lang="en-GB" dirty="0"/>
          </a:p>
        </p:txBody>
      </p:sp>
      <p:pic>
        <p:nvPicPr>
          <p:cNvPr id="20" name="Picture Placeholder 19" descr="A picture containing text, ceiling&#10;&#10;Description automatically generated">
            <a:extLst>
              <a:ext uri="{FF2B5EF4-FFF2-40B4-BE49-F238E27FC236}">
                <a16:creationId xmlns:a16="http://schemas.microsoft.com/office/drawing/2014/main" id="{3C5DCA54-D555-490D-92CC-55FC300C548C}"/>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4740" r="31276"/>
          <a:stretch/>
        </p:blipFill>
        <p:spPr>
          <a:xfrm>
            <a:off x="1" y="1628774"/>
            <a:ext cx="5016500" cy="5229225"/>
          </a:xfrm>
        </p:spPr>
      </p:pic>
      <p:pic>
        <p:nvPicPr>
          <p:cNvPr id="13" name="Picture Placeholder 23" descr="A picture containing text&#10;&#10;Description automatically generated">
            <a:extLst>
              <a:ext uri="{FF2B5EF4-FFF2-40B4-BE49-F238E27FC236}">
                <a16:creationId xmlns:a16="http://schemas.microsoft.com/office/drawing/2014/main" id="{5EF38604-937E-4463-B4DE-07BC35DB283D}"/>
              </a:ext>
            </a:extLst>
          </p:cNvPr>
          <p:cNvPicPr>
            <a:picLocks noGrp="1" noChangeAspect="1"/>
          </p:cNvPicPr>
          <p:nvPr>
            <p:ph type="pic" sz="quarter" idx="15"/>
          </p:nvPr>
        </p:nvPicPr>
        <p:blipFill>
          <a:blip r:embed="rId4" cstate="print">
            <a:extLst>
              <a:ext uri="{28A0092B-C50C-407E-A947-70E740481C1C}">
                <a14:useLocalDpi xmlns:a14="http://schemas.microsoft.com/office/drawing/2010/main" val="0"/>
              </a:ext>
            </a:extLst>
          </a:blip>
          <a:srcRect l="10779" r="10779"/>
          <a:stretch>
            <a:fillRect/>
          </a:stretch>
        </p:blipFill>
        <p:spPr>
          <a:xfrm>
            <a:off x="5195888" y="3789363"/>
            <a:ext cx="3600450" cy="3068637"/>
          </a:xfrm>
        </p:spPr>
      </p:pic>
      <p:pic>
        <p:nvPicPr>
          <p:cNvPr id="24" name="Picture Placeholder 23">
            <a:extLst>
              <a:ext uri="{FF2B5EF4-FFF2-40B4-BE49-F238E27FC236}">
                <a16:creationId xmlns:a16="http://schemas.microsoft.com/office/drawing/2014/main" id="{3F8C30DE-A5C3-48C9-B8C5-0B6B30055B2A}"/>
              </a:ext>
            </a:extLst>
          </p:cNvPr>
          <p:cNvPicPr>
            <a:picLocks noGrp="1" noChangeAspect="1"/>
          </p:cNvPicPr>
          <p:nvPr>
            <p:ph type="pic" sz="quarter" idx="14"/>
          </p:nvPr>
        </p:nvPicPr>
        <p:blipFill>
          <a:blip r:embed="rId5" cstate="print">
            <a:extLst>
              <a:ext uri="{28A0092B-C50C-407E-A947-70E740481C1C}">
                <a14:useLocalDpi xmlns:a14="http://schemas.microsoft.com/office/drawing/2010/main" val="0"/>
              </a:ext>
            </a:extLst>
          </a:blip>
          <a:srcRect t="8782" b="8782"/>
          <a:stretch>
            <a:fillRect/>
          </a:stretch>
        </p:blipFill>
        <p:spPr>
          <a:xfrm>
            <a:off x="5195888" y="1630363"/>
            <a:ext cx="3600450" cy="1979612"/>
          </a:xfrm>
        </p:spPr>
      </p:pic>
      <p:pic>
        <p:nvPicPr>
          <p:cNvPr id="30" name="Picture Placeholder 29" descr="A picture containing text, people&#10;&#10;Description automatically generated">
            <a:extLst>
              <a:ext uri="{FF2B5EF4-FFF2-40B4-BE49-F238E27FC236}">
                <a16:creationId xmlns:a16="http://schemas.microsoft.com/office/drawing/2014/main" id="{10DE3E4C-0DF9-4DDF-8D6E-DF8E4F246104}"/>
              </a:ext>
            </a:extLst>
          </p:cNvPr>
          <p:cNvPicPr>
            <a:picLocks noGrp="1" noChangeAspect="1"/>
          </p:cNvPicPr>
          <p:nvPr>
            <p:ph type="pic" sz="quarter" idx="16"/>
          </p:nvPr>
        </p:nvPicPr>
        <p:blipFill rotWithShape="1">
          <a:blip r:embed="rId6">
            <a:extLst>
              <a:ext uri="{28A0092B-C50C-407E-A947-70E740481C1C}">
                <a14:useLocalDpi xmlns:a14="http://schemas.microsoft.com/office/drawing/2010/main" val="0"/>
              </a:ext>
            </a:extLst>
          </a:blip>
          <a:srcRect l="36729" r="22249"/>
          <a:stretch/>
        </p:blipFill>
        <p:spPr>
          <a:xfrm>
            <a:off x="8975725" y="1628775"/>
            <a:ext cx="3216276" cy="5229225"/>
          </a:xfrm>
        </p:spPr>
      </p:pic>
    </p:spTree>
    <p:extLst>
      <p:ext uri="{BB962C8B-B14F-4D97-AF65-F5344CB8AC3E}">
        <p14:creationId xmlns:p14="http://schemas.microsoft.com/office/powerpoint/2010/main" val="22525439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23AD579-25E2-4E3F-9F64-9BA7E46EA9F3}"/>
              </a:ext>
            </a:extLst>
          </p:cNvPr>
          <p:cNvSpPr>
            <a:spLocks noGrp="1"/>
          </p:cNvSpPr>
          <p:nvPr>
            <p:ph type="title"/>
          </p:nvPr>
        </p:nvSpPr>
        <p:spPr/>
        <p:txBody>
          <a:bodyPr/>
          <a:lstStyle/>
          <a:p>
            <a:r>
              <a:rPr lang="en-GB" dirty="0"/>
              <a:t>PANDORA CHATBOT</a:t>
            </a:r>
            <a:br>
              <a:rPr lang="en-GB" dirty="0"/>
            </a:br>
            <a:r>
              <a:rPr lang="en-GB" sz="1800" b="0" dirty="0">
                <a:solidFill>
                  <a:schemeClr val="accent6"/>
                </a:solidFill>
              </a:rPr>
              <a:t>CASE STUDY</a:t>
            </a:r>
            <a:endParaRPr lang="en-GB" dirty="0"/>
          </a:p>
        </p:txBody>
      </p:sp>
      <p:sp>
        <p:nvSpPr>
          <p:cNvPr id="9" name="Content Placeholder 8">
            <a:extLst>
              <a:ext uri="{FF2B5EF4-FFF2-40B4-BE49-F238E27FC236}">
                <a16:creationId xmlns:a16="http://schemas.microsoft.com/office/drawing/2014/main" id="{044C72E7-38B7-4195-99FE-707556EECFE9}"/>
              </a:ext>
            </a:extLst>
          </p:cNvPr>
          <p:cNvSpPr>
            <a:spLocks noGrp="1"/>
          </p:cNvSpPr>
          <p:nvPr>
            <p:ph idx="1"/>
          </p:nvPr>
        </p:nvSpPr>
        <p:spPr/>
        <p:txBody>
          <a:bodyPr/>
          <a:lstStyle/>
          <a:p>
            <a:pPr marL="0" indent="0">
              <a:buNone/>
            </a:pPr>
            <a:endParaRPr lang="en-GB" sz="100" spc="300" dirty="0"/>
          </a:p>
          <a:p>
            <a:pPr marL="0" indent="0">
              <a:buNone/>
            </a:pPr>
            <a:r>
              <a:rPr lang="en-GB" sz="4000" b="1" spc="-150" dirty="0">
                <a:solidFill>
                  <a:schemeClr val="tx2"/>
                </a:solidFill>
              </a:rPr>
              <a:t>Campaign Objectives</a:t>
            </a:r>
            <a:endParaRPr lang="en-GB" sz="3600" spc="-150" dirty="0">
              <a:solidFill>
                <a:schemeClr val="tx2"/>
              </a:solidFill>
            </a:endParaRPr>
          </a:p>
          <a:p>
            <a:r>
              <a:rPr lang="en-GB" sz="2000" spc="300" dirty="0"/>
              <a:t>Generate excitement about, and interaction with the Pandora brand for Valentine’s Day through a campaign that embraced the brand’s core values</a:t>
            </a:r>
          </a:p>
          <a:p>
            <a:pPr marL="0" indent="0">
              <a:buNone/>
            </a:pPr>
            <a:endParaRPr lang="en-GB" sz="200" spc="300" dirty="0"/>
          </a:p>
          <a:p>
            <a:r>
              <a:rPr lang="en-GB" sz="2000" spc="300" dirty="0"/>
              <a:t>Ensure Pandora was front of mind for Valentine’s gifting</a:t>
            </a:r>
          </a:p>
          <a:p>
            <a:pPr marL="0" indent="0">
              <a:buNone/>
            </a:pPr>
            <a:endParaRPr lang="en-GB" sz="700" spc="300" dirty="0"/>
          </a:p>
          <a:p>
            <a:r>
              <a:rPr lang="en-GB" sz="2000" spc="300" dirty="0"/>
              <a:t>Encourage consumers to visit the Pandora store</a:t>
            </a:r>
          </a:p>
          <a:p>
            <a:pPr marL="0" indent="0">
              <a:buNone/>
            </a:pPr>
            <a:endParaRPr lang="en-GB" sz="1050" spc="300" dirty="0"/>
          </a:p>
          <a:p>
            <a:r>
              <a:rPr lang="en-GB" sz="2000" spc="300" dirty="0"/>
              <a:t>Provide a physical presence for Pandora’s online love guru Chatbot, ‘Gemma’</a:t>
            </a:r>
          </a:p>
          <a:p>
            <a:pPr marL="0" indent="0">
              <a:buNone/>
            </a:pPr>
            <a:endParaRPr lang="en-GB" dirty="0"/>
          </a:p>
        </p:txBody>
      </p:sp>
      <p:sp>
        <p:nvSpPr>
          <p:cNvPr id="10" name="Text Placeholder 9">
            <a:extLst>
              <a:ext uri="{FF2B5EF4-FFF2-40B4-BE49-F238E27FC236}">
                <a16:creationId xmlns:a16="http://schemas.microsoft.com/office/drawing/2014/main" id="{53EFBD04-2C7B-49E6-8A4E-D8A57DA35CF5}"/>
              </a:ext>
            </a:extLst>
          </p:cNvPr>
          <p:cNvSpPr>
            <a:spLocks noGrp="1"/>
          </p:cNvSpPr>
          <p:nvPr>
            <p:ph type="body" sz="quarter" idx="13"/>
          </p:nvPr>
        </p:nvSpPr>
        <p:spPr/>
        <p:txBody>
          <a:bodyPr/>
          <a:lstStyle/>
          <a:p>
            <a:endParaRPr lang="en-GB"/>
          </a:p>
        </p:txBody>
      </p:sp>
      <p:pic>
        <p:nvPicPr>
          <p:cNvPr id="5" name="Picture Placeholder 4">
            <a:extLst>
              <a:ext uri="{FF2B5EF4-FFF2-40B4-BE49-F238E27FC236}">
                <a16:creationId xmlns:a16="http://schemas.microsoft.com/office/drawing/2014/main" id="{2A7B7925-6CE8-439B-8CB7-8EC25CFC02CA}"/>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33488" r="33488"/>
          <a:stretch>
            <a:fillRect/>
          </a:stretch>
        </p:blipFill>
        <p:spPr/>
      </p:pic>
    </p:spTree>
    <p:extLst>
      <p:ext uri="{BB962C8B-B14F-4D97-AF65-F5344CB8AC3E}">
        <p14:creationId xmlns:p14="http://schemas.microsoft.com/office/powerpoint/2010/main" val="4677448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descr="A picture containing text&#10;&#10;Description automatically generated">
            <a:extLst>
              <a:ext uri="{FF2B5EF4-FFF2-40B4-BE49-F238E27FC236}">
                <a16:creationId xmlns:a16="http://schemas.microsoft.com/office/drawing/2014/main" id="{61FE5A55-F320-4E1B-9461-0F1529E8A6D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4651" r="20234"/>
          <a:stretch/>
        </p:blipFill>
        <p:spPr>
          <a:xfrm>
            <a:off x="6567984" y="-7973"/>
            <a:ext cx="5664096" cy="6858000"/>
          </a:xfrm>
          <a:prstGeom prst="rect">
            <a:avLst/>
          </a:prstGeom>
        </p:spPr>
      </p:pic>
      <p:sp>
        <p:nvSpPr>
          <p:cNvPr id="8" name="object 8"/>
          <p:cNvSpPr txBox="1"/>
          <p:nvPr/>
        </p:nvSpPr>
        <p:spPr>
          <a:xfrm>
            <a:off x="819303" y="1158115"/>
            <a:ext cx="5557644" cy="3704947"/>
          </a:xfrm>
          <a:prstGeom prst="rect">
            <a:avLst/>
          </a:prstGeom>
        </p:spPr>
        <p:txBody>
          <a:bodyPr vert="horz" wrap="square" lIns="0" tIns="11516" rIns="0" bIns="0" rtlCol="0">
            <a:spAutoFit/>
          </a:bodyPr>
          <a:lstStyle/>
          <a:p>
            <a:r>
              <a:rPr lang="en-GB" sz="1600" i="1" dirty="0"/>
              <a:t>JCDecaux’s Foundry and Creative Solutions teams were brilliant collaborators to bring our online Chatbot, Gemma, to life with a physical presence at Westfield Stratford City in the run-up to Valentine’s Day. </a:t>
            </a:r>
          </a:p>
          <a:p>
            <a:r>
              <a:rPr lang="en-GB" sz="1600" i="1" dirty="0"/>
              <a:t>“</a:t>
            </a:r>
            <a:r>
              <a:rPr lang="en-GB" sz="1600" b="1" i="1" dirty="0">
                <a:solidFill>
                  <a:schemeClr val="tx2"/>
                </a:solidFill>
              </a:rPr>
              <a:t>The end result was something extraordinary</a:t>
            </a:r>
            <a:r>
              <a:rPr lang="en-GB" sz="1600" i="1" dirty="0"/>
              <a:t>; a great way for consumers to interact with the Pandora brand in a personal, playful way. </a:t>
            </a:r>
          </a:p>
          <a:p>
            <a:r>
              <a:rPr lang="en-GB" sz="1600" i="1" dirty="0"/>
              <a:t>“We were delighted with the positive consumer response, the high levels of interaction with Gemma and the rate of voucher redemption which drove significant additional in-store revenue.</a:t>
            </a:r>
          </a:p>
          <a:p>
            <a:r>
              <a:rPr lang="en-GB" sz="1600" i="1" dirty="0"/>
              <a:t>“I’m proud that Pandora was instrumental in spreading a little extra love on Valentine’s Day, thanks to Gemma’s suggestions for romantic activities and our partners in making this happen.”</a:t>
            </a:r>
          </a:p>
        </p:txBody>
      </p:sp>
      <p:sp>
        <p:nvSpPr>
          <p:cNvPr id="10" name="object 10"/>
          <p:cNvSpPr txBox="1"/>
          <p:nvPr/>
        </p:nvSpPr>
        <p:spPr>
          <a:xfrm>
            <a:off x="432488" y="948093"/>
            <a:ext cx="195778" cy="688737"/>
          </a:xfrm>
          <a:prstGeom prst="rect">
            <a:avLst/>
          </a:prstGeom>
        </p:spPr>
        <p:txBody>
          <a:bodyPr vert="horz" wrap="square" lIns="0" tIns="11516" rIns="0" bIns="0" rtlCol="0">
            <a:spAutoFit/>
          </a:bodyPr>
          <a:lstStyle/>
          <a:p>
            <a:pPr marL="11516" marR="0" lvl="0" indent="0" algn="l" defTabSz="829178" rtl="0" eaLnBrk="1" fontAlgn="auto" latinLnBrk="0" hangingPunct="1">
              <a:lnSpc>
                <a:spcPct val="100000"/>
              </a:lnSpc>
              <a:spcBef>
                <a:spcPts val="91"/>
              </a:spcBef>
              <a:spcAft>
                <a:spcPts val="0"/>
              </a:spcAft>
              <a:buClrTx/>
              <a:buSzTx/>
              <a:buFontTx/>
              <a:buNone/>
              <a:tabLst/>
              <a:defRPr/>
            </a:pPr>
            <a:r>
              <a:rPr kumimoji="0" sz="4400" b="0" i="0" u="none" strike="noStrike" kern="1200" cap="none" spc="0" normalizeH="0" baseline="0" noProof="0" dirty="0">
                <a:ln>
                  <a:noFill/>
                </a:ln>
                <a:solidFill>
                  <a:srgbClr val="2E2B28"/>
                </a:solidFill>
                <a:effectLst/>
                <a:uLnTx/>
                <a:uFillTx/>
                <a:latin typeface="Arial Black"/>
                <a:ea typeface="+mn-ea"/>
                <a:cs typeface="Arial Black"/>
              </a:rPr>
              <a:t>“</a:t>
            </a:r>
            <a:endParaRPr kumimoji="0" sz="4400" b="0" i="0" u="none" strike="noStrike" kern="1200" cap="none" spc="0" normalizeH="0" baseline="0" noProof="0" dirty="0">
              <a:ln>
                <a:noFill/>
              </a:ln>
              <a:solidFill>
                <a:prstClr val="black"/>
              </a:solidFill>
              <a:effectLst/>
              <a:uLnTx/>
              <a:uFillTx/>
              <a:latin typeface="Arial Black"/>
              <a:ea typeface="+mn-ea"/>
              <a:cs typeface="Arial Black"/>
            </a:endParaRPr>
          </a:p>
        </p:txBody>
      </p:sp>
      <p:sp>
        <p:nvSpPr>
          <p:cNvPr id="28" name="AutoShape 2">
            <a:extLst>
              <a:ext uri="{FF2B5EF4-FFF2-40B4-BE49-F238E27FC236}">
                <a16:creationId xmlns:a16="http://schemas.microsoft.com/office/drawing/2014/main" id="{855D5345-F855-47D9-A777-EC94F6A63CE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 Placeholder 3">
            <a:extLst>
              <a:ext uri="{FF2B5EF4-FFF2-40B4-BE49-F238E27FC236}">
                <a16:creationId xmlns:a16="http://schemas.microsoft.com/office/drawing/2014/main" id="{C38C9734-4378-47C6-87ED-346AEFF9A8F9}"/>
              </a:ext>
            </a:extLst>
          </p:cNvPr>
          <p:cNvSpPr>
            <a:spLocks noGrp="1"/>
          </p:cNvSpPr>
          <p:nvPr>
            <p:ph type="body" sz="quarter" idx="13"/>
          </p:nvPr>
        </p:nvSpPr>
        <p:spPr/>
        <p:txBody>
          <a:bodyPr/>
          <a:lstStyle/>
          <a:p>
            <a:endParaRPr lang="en-GB"/>
          </a:p>
        </p:txBody>
      </p:sp>
      <p:sp>
        <p:nvSpPr>
          <p:cNvPr id="12" name="object 9">
            <a:extLst>
              <a:ext uri="{FF2B5EF4-FFF2-40B4-BE49-F238E27FC236}">
                <a16:creationId xmlns:a16="http://schemas.microsoft.com/office/drawing/2014/main" id="{D94DDE53-4682-4CC7-94BF-BF0EF2378EAB}"/>
              </a:ext>
            </a:extLst>
          </p:cNvPr>
          <p:cNvSpPr txBox="1"/>
          <p:nvPr/>
        </p:nvSpPr>
        <p:spPr>
          <a:xfrm>
            <a:off x="3500570" y="5138311"/>
            <a:ext cx="3607213" cy="653004"/>
          </a:xfrm>
          <a:prstGeom prst="rect">
            <a:avLst/>
          </a:prstGeom>
        </p:spPr>
        <p:txBody>
          <a:bodyPr vert="horz" wrap="square" lIns="0" tIns="34549" rIns="0" bIns="0" rtlCol="0">
            <a:spAutoFit/>
          </a:bodyPr>
          <a:lstStyle/>
          <a:p>
            <a:pPr marL="11516" marR="0" lvl="0" indent="0" algn="l" defTabSz="829178" rtl="0" eaLnBrk="1" fontAlgn="auto" latinLnBrk="0" hangingPunct="1">
              <a:lnSpc>
                <a:spcPct val="100000"/>
              </a:lnSpc>
              <a:spcBef>
                <a:spcPts val="272"/>
              </a:spcBef>
              <a:spcAft>
                <a:spcPts val="0"/>
              </a:spcAft>
              <a:buClrTx/>
              <a:buSzTx/>
              <a:buFontTx/>
              <a:buNone/>
              <a:tabLst/>
              <a:defRPr/>
            </a:pPr>
            <a:r>
              <a:rPr lang="en-GB" sz="1200" spc="5" dirty="0">
                <a:solidFill>
                  <a:srgbClr val="00335B"/>
                </a:solidFill>
                <a:latin typeface="Arial Black"/>
                <a:cs typeface="Arial Black"/>
              </a:rPr>
              <a:t>Rosie Reeves</a:t>
            </a:r>
            <a:endParaRPr kumimoji="0" lang="en-GB" sz="1200" b="0" i="0" u="none" strike="noStrike" kern="1200" cap="none" spc="-5" normalizeH="0" baseline="0" noProof="0" dirty="0">
              <a:ln>
                <a:noFill/>
              </a:ln>
              <a:solidFill>
                <a:srgbClr val="00335B"/>
              </a:solidFill>
              <a:effectLst/>
              <a:uLnTx/>
              <a:uFillTx/>
              <a:latin typeface="Arial Black"/>
              <a:ea typeface="+mn-ea"/>
              <a:cs typeface="Arial Black"/>
            </a:endParaRPr>
          </a:p>
          <a:p>
            <a:pPr marL="11516" marR="0" lvl="0" indent="0" algn="l" defTabSz="829178" rtl="0" eaLnBrk="1" fontAlgn="auto" latinLnBrk="0" hangingPunct="1">
              <a:lnSpc>
                <a:spcPct val="100000"/>
              </a:lnSpc>
              <a:spcBef>
                <a:spcPts val="272"/>
              </a:spcBef>
              <a:spcAft>
                <a:spcPts val="0"/>
              </a:spcAft>
              <a:buClrTx/>
              <a:buSzTx/>
              <a:buFontTx/>
              <a:buNone/>
              <a:tabLst/>
              <a:defRPr/>
            </a:pPr>
            <a:r>
              <a:rPr kumimoji="0" lang="en-GB" sz="1200" b="0" i="0" u="none" strike="noStrike" kern="1200" cap="none" spc="-5" normalizeH="0" baseline="0" noProof="0" dirty="0">
                <a:ln>
                  <a:noFill/>
                </a:ln>
                <a:solidFill>
                  <a:srgbClr val="00335B"/>
                </a:solidFill>
                <a:effectLst/>
                <a:uLnTx/>
                <a:uFillTx/>
                <a:latin typeface="Arial Black"/>
                <a:ea typeface="+mn-ea"/>
                <a:cs typeface="Arial Black"/>
              </a:rPr>
              <a:t>Brand Manager</a:t>
            </a:r>
            <a:endParaRPr kumimoji="0" sz="1200" b="0" i="0" u="none" strike="noStrike" kern="1200" cap="none" spc="0" normalizeH="0" baseline="0" noProof="0" dirty="0">
              <a:ln>
                <a:noFill/>
              </a:ln>
              <a:solidFill>
                <a:srgbClr val="00335B"/>
              </a:solidFill>
              <a:effectLst/>
              <a:uLnTx/>
              <a:uFillTx/>
              <a:latin typeface="Arial Black"/>
              <a:ea typeface="+mn-ea"/>
              <a:cs typeface="Arial Black"/>
            </a:endParaRPr>
          </a:p>
          <a:p>
            <a:pPr marL="11516" marR="0" lvl="0" indent="0" algn="l" defTabSz="829178" rtl="0" eaLnBrk="1" fontAlgn="auto" latinLnBrk="0" hangingPunct="1">
              <a:lnSpc>
                <a:spcPct val="100000"/>
              </a:lnSpc>
              <a:spcBef>
                <a:spcPts val="181"/>
              </a:spcBef>
              <a:spcAft>
                <a:spcPts val="0"/>
              </a:spcAft>
              <a:buClrTx/>
              <a:buSzTx/>
              <a:buFontTx/>
              <a:buNone/>
              <a:tabLst/>
              <a:defRPr/>
            </a:pPr>
            <a:r>
              <a:rPr kumimoji="0" lang="en-GB" sz="1200" b="0" i="0" u="none" strike="noStrike" kern="1200" cap="none" spc="0" normalizeH="0" baseline="0" noProof="0" dirty="0">
                <a:ln>
                  <a:noFill/>
                </a:ln>
                <a:solidFill>
                  <a:srgbClr val="00335B"/>
                </a:solidFill>
                <a:effectLst/>
                <a:uLnTx/>
                <a:uFillTx/>
                <a:latin typeface="Arial Black"/>
                <a:ea typeface="+mn-ea"/>
                <a:cs typeface="Arial Black"/>
              </a:rPr>
              <a:t>Pandora</a:t>
            </a:r>
            <a:endParaRPr kumimoji="0" sz="1200" b="0" i="0" u="none" strike="noStrike" kern="1200" cap="none" spc="0" normalizeH="0" baseline="0" noProof="0" dirty="0">
              <a:ln>
                <a:noFill/>
              </a:ln>
              <a:solidFill>
                <a:srgbClr val="00335B"/>
              </a:solidFill>
              <a:effectLst/>
              <a:uLnTx/>
              <a:uFillTx/>
              <a:latin typeface="Arial Black"/>
              <a:ea typeface="+mn-ea"/>
              <a:cs typeface="Arial Black"/>
            </a:endParaRPr>
          </a:p>
        </p:txBody>
      </p:sp>
      <p:cxnSp>
        <p:nvCxnSpPr>
          <p:cNvPr id="13" name="Straight Connector 12">
            <a:extLst>
              <a:ext uri="{FF2B5EF4-FFF2-40B4-BE49-F238E27FC236}">
                <a16:creationId xmlns:a16="http://schemas.microsoft.com/office/drawing/2014/main" id="{CD58DF90-5B61-4DEF-BDAC-99A4A4FAAD71}"/>
              </a:ext>
            </a:extLst>
          </p:cNvPr>
          <p:cNvCxnSpPr/>
          <p:nvPr/>
        </p:nvCxnSpPr>
        <p:spPr>
          <a:xfrm>
            <a:off x="3515200" y="5945949"/>
            <a:ext cx="1584000" cy="0"/>
          </a:xfrm>
          <a:prstGeom prst="line">
            <a:avLst/>
          </a:prstGeom>
          <a:ln w="57150">
            <a:solidFill>
              <a:srgbClr val="00335B"/>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10;&#10;Description automatically generated">
            <a:extLst>
              <a:ext uri="{FF2B5EF4-FFF2-40B4-BE49-F238E27FC236}">
                <a16:creationId xmlns:a16="http://schemas.microsoft.com/office/drawing/2014/main" id="{BB959A48-C76E-4459-805C-7AF79E500988}"/>
              </a:ext>
            </a:extLst>
          </p:cNvPr>
          <p:cNvPicPr>
            <a:picLocks noChangeAspect="1"/>
          </p:cNvPicPr>
          <p:nvPr/>
        </p:nvPicPr>
        <p:blipFill rotWithShape="1">
          <a:blip r:embed="rId3">
            <a:extLst>
              <a:ext uri="{28A0092B-C50C-407E-A947-70E740481C1C}">
                <a14:useLocalDpi xmlns:a14="http://schemas.microsoft.com/office/drawing/2010/main" val="0"/>
              </a:ext>
            </a:extLst>
          </a:blip>
          <a:srcRect b="15781"/>
          <a:stretch/>
        </p:blipFill>
        <p:spPr>
          <a:xfrm>
            <a:off x="0" y="0"/>
            <a:ext cx="12192000" cy="6858000"/>
          </a:xfrm>
          <a:prstGeom prst="rect">
            <a:avLst/>
          </a:prstGeom>
        </p:spPr>
      </p:pic>
      <p:sp>
        <p:nvSpPr>
          <p:cNvPr id="8" name="Rectangle 7">
            <a:extLst>
              <a:ext uri="{FF2B5EF4-FFF2-40B4-BE49-F238E27FC236}">
                <a16:creationId xmlns:a16="http://schemas.microsoft.com/office/drawing/2014/main" id="{D3510D6F-C36E-44AB-B2F5-C3F0EDD739F1}"/>
              </a:ext>
            </a:extLst>
          </p:cNvPr>
          <p:cNvSpPr/>
          <p:nvPr/>
        </p:nvSpPr>
        <p:spPr>
          <a:xfrm>
            <a:off x="0" y="0"/>
            <a:ext cx="12192000" cy="6858000"/>
          </a:xfrm>
          <a:prstGeom prst="rect">
            <a:avLst/>
          </a:prstGeom>
          <a:solidFill>
            <a:schemeClr val="accent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6" name="Picture 5">
            <a:extLst>
              <a:ext uri="{FF2B5EF4-FFF2-40B4-BE49-F238E27FC236}">
                <a16:creationId xmlns:a16="http://schemas.microsoft.com/office/drawing/2014/main" id="{5BAAD214-57F1-4458-8BF2-FB582CFFD472}"/>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713317"/>
            <a:ext cx="1243293" cy="358775"/>
          </a:xfrm>
          <a:prstGeom prst="rect">
            <a:avLst/>
          </a:prstGeom>
        </p:spPr>
      </p:pic>
      <p:sp>
        <p:nvSpPr>
          <p:cNvPr id="9" name="Title 3">
            <a:extLst>
              <a:ext uri="{FF2B5EF4-FFF2-40B4-BE49-F238E27FC236}">
                <a16:creationId xmlns:a16="http://schemas.microsoft.com/office/drawing/2014/main" id="{BEA66BE6-A40C-49C2-8EEC-20E16109DE6A}"/>
              </a:ext>
            </a:extLst>
          </p:cNvPr>
          <p:cNvSpPr>
            <a:spLocks noGrp="1"/>
          </p:cNvSpPr>
          <p:nvPr>
            <p:ph type="ctrTitle"/>
          </p:nvPr>
        </p:nvSpPr>
        <p:spPr>
          <a:xfrm>
            <a:off x="695325" y="2422976"/>
            <a:ext cx="10801350" cy="1800225"/>
          </a:xfrm>
        </p:spPr>
        <p:txBody>
          <a:bodyPr/>
          <a:lstStyle/>
          <a:p>
            <a:r>
              <a:rPr lang="en-GB" sz="3600" spc="300" dirty="0"/>
              <a:t>VALENTINE’S DAY</a:t>
            </a:r>
            <a:br>
              <a:rPr lang="en-GB" sz="3600" dirty="0"/>
            </a:br>
            <a:br>
              <a:rPr lang="en-GB" sz="2000" dirty="0"/>
            </a:br>
            <a:r>
              <a:rPr lang="en-GB" sz="2000" spc="300" dirty="0"/>
              <a:t>14</a:t>
            </a:r>
            <a:r>
              <a:rPr lang="en-GB" sz="2000" spc="300" baseline="30000" dirty="0"/>
              <a:t>TH</a:t>
            </a:r>
            <a:r>
              <a:rPr lang="en-GB" sz="2000" spc="300" dirty="0"/>
              <a:t> FEBRUARY 2022</a:t>
            </a:r>
            <a:endParaRPr lang="en-GB" spc="300" dirty="0"/>
          </a:p>
        </p:txBody>
      </p:sp>
      <p:sp>
        <p:nvSpPr>
          <p:cNvPr id="2" name="AutoShape 2" descr="Back to school in a COVID-19 world - ACF Professionals">
            <a:extLst>
              <a:ext uri="{FF2B5EF4-FFF2-40B4-BE49-F238E27FC236}">
                <a16:creationId xmlns:a16="http://schemas.microsoft.com/office/drawing/2014/main" id="{F99AB742-7CD7-437A-AAFE-31CF8A53613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62626"/>
              </a:solidFill>
              <a:effectLst/>
              <a:uLnTx/>
              <a:uFillTx/>
              <a:latin typeface="Arial" panose="020B0604020202020204"/>
              <a:ea typeface="+mn-ea"/>
              <a:cs typeface="+mn-cs"/>
            </a:endParaRPr>
          </a:p>
        </p:txBody>
      </p:sp>
    </p:spTree>
    <p:extLst>
      <p:ext uri="{BB962C8B-B14F-4D97-AF65-F5344CB8AC3E}">
        <p14:creationId xmlns:p14="http://schemas.microsoft.com/office/powerpoint/2010/main" val="841269754"/>
      </p:ext>
    </p:extLst>
  </p:cSld>
  <p:clrMapOvr>
    <a:masterClrMapping/>
  </p:clrMapOvr>
</p:sld>
</file>

<file path=ppt/theme/theme1.xml><?xml version="1.0" encoding="utf-8"?>
<a:theme xmlns:a="http://schemas.openxmlformats.org/drawingml/2006/main" name="1 - JCDecaux">
  <a:themeElements>
    <a:clrScheme name="JCDecaux">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CDecaux" id="{925B5E1F-472B-2D42-B64A-9415EDD50F70}" vid="{6A824A86-3166-0C4E-A97C-94AB443E4DCB}"/>
    </a:ext>
  </a:extLst>
</a:theme>
</file>

<file path=ppt/theme/theme2.xml><?xml version="1.0" encoding="utf-8"?>
<a:theme xmlns:a="http://schemas.openxmlformats.org/drawingml/2006/main" name="JCDecaux">
  <a:themeElements>
    <a:clrScheme name="JCD_TEMPLATE_201819">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CDecaux" id="{C46E6DA4-9F3B-4969-BDC3-2276530DFD18}" vid="{5B580318-33EC-4571-B2EE-75F4255E226C}"/>
    </a:ext>
  </a:extLst>
</a:theme>
</file>

<file path=ppt/theme/theme3.xml><?xml version="1.0" encoding="utf-8"?>
<a:theme xmlns:a="http://schemas.openxmlformats.org/drawingml/2006/main" name="2_JCDecaux_Theme_2018">
  <a:themeElements>
    <a:clrScheme name="UPFRONTS_TEMPLATE">
      <a:dk1>
        <a:srgbClr val="262626"/>
      </a:dk1>
      <a:lt1>
        <a:srgbClr val="FFFFFF"/>
      </a:lt1>
      <a:dk2>
        <a:srgbClr val="00335B"/>
      </a:dk2>
      <a:lt2>
        <a:srgbClr val="F6F3F1"/>
      </a:lt2>
      <a:accent1>
        <a:srgbClr val="00335B"/>
      </a:accent1>
      <a:accent2>
        <a:srgbClr val="169BB2"/>
      </a:accent2>
      <a:accent3>
        <a:srgbClr val="2CA58D"/>
      </a:accent3>
      <a:accent4>
        <a:srgbClr val="DB2B38"/>
      </a:accent4>
      <a:accent5>
        <a:srgbClr val="F3A712"/>
      </a:accent5>
      <a:accent6>
        <a:srgbClr val="00335B"/>
      </a:accent6>
      <a:hlink>
        <a:srgbClr val="04345A"/>
      </a:hlink>
      <a:folHlink>
        <a:srgbClr val="169B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FDDBC98901D9F4C9DB6E6EC40CC2C1B" ma:contentTypeVersion="8" ma:contentTypeDescription="Create a new document." ma:contentTypeScope="" ma:versionID="eca451771521e380ea4aa785ff95bbe4">
  <xsd:schema xmlns:xsd="http://www.w3.org/2001/XMLSchema" xmlns:xs="http://www.w3.org/2001/XMLSchema" xmlns:p="http://schemas.microsoft.com/office/2006/metadata/properties" xmlns:ns2="346e40b5-83c8-4ce0-a044-4b2b877df6fa" xmlns:ns3="7aa58a9a-7717-4ad1-8e04-2edb3dcb4bd8" targetNamespace="http://schemas.microsoft.com/office/2006/metadata/properties" ma:root="true" ma:fieldsID="e2fea8a163be7e694cda2dd4383872b8" ns2:_="" ns3:_="">
    <xsd:import namespace="346e40b5-83c8-4ce0-a044-4b2b877df6fa"/>
    <xsd:import namespace="7aa58a9a-7717-4ad1-8e04-2edb3dcb4bd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6e40b5-83c8-4ce0-a044-4b2b877df6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aa58a9a-7717-4ad1-8e04-2edb3dcb4bd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0106CD2-E512-493C-BDF9-95D81750A551}">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5F15364C-53B8-40BA-8C11-6D8457B32E74}">
  <ds:schemaRefs>
    <ds:schemaRef ds:uri="http://schemas.microsoft.com/sharepoint/v3/contenttype/forms"/>
  </ds:schemaRefs>
</ds:datastoreItem>
</file>

<file path=customXml/itemProps3.xml><?xml version="1.0" encoding="utf-8"?>
<ds:datastoreItem xmlns:ds="http://schemas.openxmlformats.org/officeDocument/2006/customXml" ds:itemID="{F6A94632-A626-4296-844F-01E8164DBD5D}"/>
</file>

<file path=docProps/app.xml><?xml version="1.0" encoding="utf-8"?>
<Properties xmlns="http://schemas.openxmlformats.org/officeDocument/2006/extended-properties" xmlns:vt="http://schemas.openxmlformats.org/officeDocument/2006/docPropsVTypes">
  <TotalTime>3552</TotalTime>
  <Words>994</Words>
  <Application>Microsoft Office PowerPoint</Application>
  <PresentationFormat>Widescreen</PresentationFormat>
  <Paragraphs>137</Paragraphs>
  <Slides>14</Slides>
  <Notes>11</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14</vt:i4>
      </vt:variant>
    </vt:vector>
  </HeadingPairs>
  <TitlesOfParts>
    <vt:vector size="21" baseType="lpstr">
      <vt:lpstr>Arial</vt:lpstr>
      <vt:lpstr>Arial Black</vt:lpstr>
      <vt:lpstr>Calibri</vt:lpstr>
      <vt:lpstr>Century Gothic Regular</vt:lpstr>
      <vt:lpstr>1 - JCDecaux</vt:lpstr>
      <vt:lpstr>JCDecaux</vt:lpstr>
      <vt:lpstr>2_JCDecaux_Theme_2018</vt:lpstr>
      <vt:lpstr>VALENTINE’S DAY  14TH FEBRUARY 2022</vt:lpstr>
      <vt:lpstr>VALENTINE’S DAY 2021  </vt:lpstr>
      <vt:lpstr>VALENTINE’S DAY BY AGE GROUP</vt:lpstr>
      <vt:lpstr>ROMANTIC LONDON </vt:lpstr>
      <vt:lpstr>VALENTINE’S DAY ACTIVITIES</vt:lpstr>
      <vt:lpstr>FAVOURITE CUISINES</vt:lpstr>
      <vt:lpstr>GIFTS GIVEN 2021</vt:lpstr>
      <vt:lpstr>AMOUNT SPENT </vt:lpstr>
      <vt:lpstr>PRIMED BY OUT-OF-HOME</vt:lpstr>
      <vt:lpstr>BEST OOH ENVIRONMENTS</vt:lpstr>
      <vt:lpstr>PANDORA CHATBOT CASE STUDY</vt:lpstr>
      <vt:lpstr>PANDORA CHATBOT CASE STUDY</vt:lpstr>
      <vt:lpstr>PowerPoint Presentation</vt:lpstr>
      <vt:lpstr>VALENTINE’S DAY  14TH FEBRUARY 2022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SPRING IN OUR STEP  AUTOMOTIVE FOCUS</dc:title>
  <dc:creator>Hensey, Sinead</dc:creator>
  <cp:lastModifiedBy>Karoussis, Elena</cp:lastModifiedBy>
  <cp:revision>48</cp:revision>
  <dcterms:created xsi:type="dcterms:W3CDTF">2021-02-03T15:00:31Z</dcterms:created>
  <dcterms:modified xsi:type="dcterms:W3CDTF">2021-11-18T11:37:07Z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0x0101003FDDBC98901D9F4C9DB6E6EC40CC2C1B</vt:lpwstr>
  </property>
</Properties>
</file>