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theme/theme2.xml" ContentType="application/vnd.openxmlformats-officedocument.theme+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theme/theme3.xml" ContentType="application/vnd.openxmlformats-officedocument.theme+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theme/theme4.xml" ContentType="application/vnd.openxmlformats-officedocument.theme+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theme/theme5.xml" ContentType="application/vnd.openxmlformats-officedocument.theme+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comment1.xml" ContentType="application/vnd.openxmlformats-officedocument.presentationml.comment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30" r:id="rId5"/>
    <p:sldMasterId id="2147483814" r:id="rId6"/>
    <p:sldMasterId id="2147483889" r:id="rId7"/>
    <p:sldMasterId id="2147484048" r:id="rId8"/>
    <p:sldMasterId id="2147484123" r:id="rId9"/>
  </p:sldMasterIdLst>
  <p:notesMasterIdLst>
    <p:notesMasterId r:id="rId35"/>
  </p:notesMasterIdLst>
  <p:sldIdLst>
    <p:sldId id="1129" r:id="rId10"/>
    <p:sldId id="14798" r:id="rId11"/>
    <p:sldId id="2144445491" r:id="rId12"/>
    <p:sldId id="319" r:id="rId13"/>
    <p:sldId id="320" r:id="rId14"/>
    <p:sldId id="2144445498" r:id="rId15"/>
    <p:sldId id="2144445499" r:id="rId16"/>
    <p:sldId id="2144445485" r:id="rId17"/>
    <p:sldId id="2144445512" r:id="rId18"/>
    <p:sldId id="2144445479" r:id="rId19"/>
    <p:sldId id="2144445481" r:id="rId20"/>
    <p:sldId id="2144445489" r:id="rId21"/>
    <p:sldId id="2144445510" r:id="rId22"/>
    <p:sldId id="325" r:id="rId23"/>
    <p:sldId id="2144445501" r:id="rId24"/>
    <p:sldId id="2144445515" r:id="rId25"/>
    <p:sldId id="2144445505" r:id="rId26"/>
    <p:sldId id="333" r:id="rId27"/>
    <p:sldId id="2144445502" r:id="rId28"/>
    <p:sldId id="2144445504" r:id="rId29"/>
    <p:sldId id="2144445514" r:id="rId30"/>
    <p:sldId id="2144445506" r:id="rId31"/>
    <p:sldId id="447" r:id="rId32"/>
    <p:sldId id="282" r:id="rId33"/>
    <p:sldId id="2144445492"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roussis, Elena" initials="KE" lastIdx="1" clrIdx="0">
    <p:extLst>
      <p:ext uri="{19B8F6BF-5375-455C-9EA6-DF929625EA0E}">
        <p15:presenceInfo xmlns:p15="http://schemas.microsoft.com/office/powerpoint/2012/main" userId="S-1-5-21-1061303636-3433307704-2022283209-460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3797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22" autoAdjust="0"/>
    <p:restoredTop sz="85104" autoAdjust="0"/>
  </p:normalViewPr>
  <p:slideViewPr>
    <p:cSldViewPr snapToGrid="0">
      <p:cViewPr varScale="1">
        <p:scale>
          <a:sx n="84" d="100"/>
          <a:sy n="84" d="100"/>
        </p:scale>
        <p:origin x="484"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theme" Target="theme/theme1.xml"/><Relationship Id="rId21" Type="http://schemas.openxmlformats.org/officeDocument/2006/relationships/slide" Target="slides/slide12.xml"/><Relationship Id="rId34" Type="http://schemas.openxmlformats.org/officeDocument/2006/relationships/slide" Target="slides/slide25.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commentAuthors" Target="commentAuthor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notesMaster" Target="notesMasters/notesMaster1.xml"/><Relationship Id="rId8" Type="http://schemas.openxmlformats.org/officeDocument/2006/relationships/slideMaster" Target="slideMasters/slideMaster5.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of Brits that will make resolutions</c:v>
                </c:pt>
              </c:strCache>
            </c:strRef>
          </c:tx>
          <c:spPr>
            <a:solidFill>
              <a:schemeClr val="accent1"/>
            </a:solidFill>
            <a:ln>
              <a:noFill/>
            </a:ln>
            <a:effectLst/>
          </c:spPr>
          <c:invertIfNegative val="0"/>
          <c:cat>
            <c:strRef>
              <c:f>Sheet1!$A$2:$A$6</c:f>
              <c:strCache>
                <c:ptCount val="5"/>
                <c:pt idx="0">
                  <c:v>Generation Z</c:v>
                </c:pt>
                <c:pt idx="1">
                  <c:v>Millennials</c:v>
                </c:pt>
                <c:pt idx="2">
                  <c:v>Generation X</c:v>
                </c:pt>
                <c:pt idx="3">
                  <c:v>Baby Boomers</c:v>
                </c:pt>
                <c:pt idx="4">
                  <c:v>Silent Generation</c:v>
                </c:pt>
              </c:strCache>
            </c:strRef>
          </c:cat>
          <c:val>
            <c:numRef>
              <c:f>Sheet1!$B$2:$B$6</c:f>
              <c:numCache>
                <c:formatCode>0%</c:formatCode>
                <c:ptCount val="5"/>
                <c:pt idx="0">
                  <c:v>0.87</c:v>
                </c:pt>
                <c:pt idx="1">
                  <c:v>0.78</c:v>
                </c:pt>
                <c:pt idx="2">
                  <c:v>0.51</c:v>
                </c:pt>
                <c:pt idx="3">
                  <c:v>0.28999999999999998</c:v>
                </c:pt>
                <c:pt idx="4">
                  <c:v>0.17</c:v>
                </c:pt>
              </c:numCache>
            </c:numRef>
          </c:val>
          <c:extLst>
            <c:ext xmlns:c16="http://schemas.microsoft.com/office/drawing/2014/chart" uri="{C3380CC4-5D6E-409C-BE32-E72D297353CC}">
              <c16:uniqueId val="{00000000-91E8-44F5-A4FB-D222B12CA634}"/>
            </c:ext>
          </c:extLst>
        </c:ser>
        <c:ser>
          <c:idx val="1"/>
          <c:order val="1"/>
          <c:tx>
            <c:strRef>
              <c:f>Sheet1!$C$1</c:f>
              <c:strCache>
                <c:ptCount val="1"/>
                <c:pt idx="0">
                  <c:v>% of Brits that have no resolutions</c:v>
                </c:pt>
              </c:strCache>
            </c:strRef>
          </c:tx>
          <c:spPr>
            <a:solidFill>
              <a:schemeClr val="accent2"/>
            </a:solidFill>
            <a:ln>
              <a:noFill/>
            </a:ln>
            <a:effectLst/>
          </c:spPr>
          <c:invertIfNegative val="0"/>
          <c:cat>
            <c:strRef>
              <c:f>Sheet1!$A$2:$A$6</c:f>
              <c:strCache>
                <c:ptCount val="5"/>
                <c:pt idx="0">
                  <c:v>Generation Z</c:v>
                </c:pt>
                <c:pt idx="1">
                  <c:v>Millennials</c:v>
                </c:pt>
                <c:pt idx="2">
                  <c:v>Generation X</c:v>
                </c:pt>
                <c:pt idx="3">
                  <c:v>Baby Boomers</c:v>
                </c:pt>
                <c:pt idx="4">
                  <c:v>Silent Generation</c:v>
                </c:pt>
              </c:strCache>
            </c:strRef>
          </c:cat>
          <c:val>
            <c:numRef>
              <c:f>Sheet1!$C$2:$C$6</c:f>
              <c:numCache>
                <c:formatCode>0%</c:formatCode>
                <c:ptCount val="5"/>
                <c:pt idx="0">
                  <c:v>0.13</c:v>
                </c:pt>
                <c:pt idx="1">
                  <c:v>0.22</c:v>
                </c:pt>
                <c:pt idx="2">
                  <c:v>0.49</c:v>
                </c:pt>
                <c:pt idx="3">
                  <c:v>0.71</c:v>
                </c:pt>
                <c:pt idx="4">
                  <c:v>0.83</c:v>
                </c:pt>
              </c:numCache>
            </c:numRef>
          </c:val>
          <c:extLst>
            <c:ext xmlns:c16="http://schemas.microsoft.com/office/drawing/2014/chart" uri="{C3380CC4-5D6E-409C-BE32-E72D297353CC}">
              <c16:uniqueId val="{00000001-91E8-44F5-A4FB-D222B12CA634}"/>
            </c:ext>
          </c:extLst>
        </c:ser>
        <c:dLbls>
          <c:showLegendKey val="0"/>
          <c:showVal val="0"/>
          <c:showCatName val="0"/>
          <c:showSerName val="0"/>
          <c:showPercent val="0"/>
          <c:showBubbleSize val="0"/>
        </c:dLbls>
        <c:gapWidth val="219"/>
        <c:overlap val="-27"/>
        <c:axId val="489295391"/>
        <c:axId val="916424031"/>
      </c:barChart>
      <c:catAx>
        <c:axId val="4892953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16424031"/>
        <c:crosses val="autoZero"/>
        <c:auto val="1"/>
        <c:lblAlgn val="ctr"/>
        <c:lblOffset val="100"/>
        <c:noMultiLvlLbl val="0"/>
      </c:catAx>
      <c:valAx>
        <c:axId val="91642403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29539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Vegan: (United Kingdom)</c:v>
                </c:pt>
              </c:strCache>
            </c:strRef>
          </c:tx>
          <c:spPr>
            <a:ln w="28575" cap="rnd">
              <a:solidFill>
                <a:schemeClr val="accent1"/>
              </a:solidFill>
              <a:round/>
            </a:ln>
            <a:effectLst/>
          </c:spPr>
          <c:marker>
            <c:symbol val="none"/>
          </c:marker>
          <c:cat>
            <c:numRef>
              <c:f>Sheet1!$A$2:$A$53</c:f>
              <c:numCache>
                <c:formatCode>m/d/yyyy</c:formatCode>
                <c:ptCount val="52"/>
                <c:pt idx="0">
                  <c:v>44528</c:v>
                </c:pt>
                <c:pt idx="1">
                  <c:v>44535</c:v>
                </c:pt>
                <c:pt idx="2">
                  <c:v>44542</c:v>
                </c:pt>
                <c:pt idx="3">
                  <c:v>44549</c:v>
                </c:pt>
                <c:pt idx="4">
                  <c:v>44556</c:v>
                </c:pt>
                <c:pt idx="5">
                  <c:v>44563</c:v>
                </c:pt>
                <c:pt idx="6">
                  <c:v>44570</c:v>
                </c:pt>
                <c:pt idx="7">
                  <c:v>44577</c:v>
                </c:pt>
                <c:pt idx="8">
                  <c:v>44584</c:v>
                </c:pt>
                <c:pt idx="9">
                  <c:v>44591</c:v>
                </c:pt>
                <c:pt idx="10">
                  <c:v>44598</c:v>
                </c:pt>
                <c:pt idx="11">
                  <c:v>44605</c:v>
                </c:pt>
                <c:pt idx="12">
                  <c:v>44612</c:v>
                </c:pt>
                <c:pt idx="13">
                  <c:v>44619</c:v>
                </c:pt>
                <c:pt idx="14">
                  <c:v>44626</c:v>
                </c:pt>
                <c:pt idx="15">
                  <c:v>44633</c:v>
                </c:pt>
                <c:pt idx="16">
                  <c:v>44640</c:v>
                </c:pt>
                <c:pt idx="17">
                  <c:v>44647</c:v>
                </c:pt>
                <c:pt idx="18">
                  <c:v>44654</c:v>
                </c:pt>
                <c:pt idx="19">
                  <c:v>44661</c:v>
                </c:pt>
                <c:pt idx="20">
                  <c:v>44668</c:v>
                </c:pt>
                <c:pt idx="21">
                  <c:v>44675</c:v>
                </c:pt>
                <c:pt idx="22">
                  <c:v>44682</c:v>
                </c:pt>
                <c:pt idx="23">
                  <c:v>44689</c:v>
                </c:pt>
                <c:pt idx="24">
                  <c:v>44696</c:v>
                </c:pt>
                <c:pt idx="25">
                  <c:v>44703</c:v>
                </c:pt>
                <c:pt idx="26">
                  <c:v>44710</c:v>
                </c:pt>
                <c:pt idx="27">
                  <c:v>44717</c:v>
                </c:pt>
                <c:pt idx="28">
                  <c:v>44724</c:v>
                </c:pt>
                <c:pt idx="29">
                  <c:v>44731</c:v>
                </c:pt>
                <c:pt idx="30">
                  <c:v>44738</c:v>
                </c:pt>
                <c:pt idx="31">
                  <c:v>44745</c:v>
                </c:pt>
                <c:pt idx="32">
                  <c:v>44752</c:v>
                </c:pt>
                <c:pt idx="33">
                  <c:v>44759</c:v>
                </c:pt>
                <c:pt idx="34">
                  <c:v>44766</c:v>
                </c:pt>
                <c:pt idx="35">
                  <c:v>44773</c:v>
                </c:pt>
                <c:pt idx="36">
                  <c:v>44780</c:v>
                </c:pt>
                <c:pt idx="37">
                  <c:v>44787</c:v>
                </c:pt>
                <c:pt idx="38">
                  <c:v>44794</c:v>
                </c:pt>
                <c:pt idx="39">
                  <c:v>44801</c:v>
                </c:pt>
                <c:pt idx="40">
                  <c:v>44808</c:v>
                </c:pt>
                <c:pt idx="41">
                  <c:v>44815</c:v>
                </c:pt>
                <c:pt idx="42">
                  <c:v>44822</c:v>
                </c:pt>
                <c:pt idx="43">
                  <c:v>44829</c:v>
                </c:pt>
                <c:pt idx="44">
                  <c:v>44836</c:v>
                </c:pt>
                <c:pt idx="45">
                  <c:v>44843</c:v>
                </c:pt>
                <c:pt idx="46">
                  <c:v>44850</c:v>
                </c:pt>
                <c:pt idx="47">
                  <c:v>44857</c:v>
                </c:pt>
                <c:pt idx="48">
                  <c:v>44864</c:v>
                </c:pt>
                <c:pt idx="49">
                  <c:v>44871</c:v>
                </c:pt>
                <c:pt idx="50">
                  <c:v>44878</c:v>
                </c:pt>
                <c:pt idx="51">
                  <c:v>44885</c:v>
                </c:pt>
              </c:numCache>
            </c:numRef>
          </c:cat>
          <c:val>
            <c:numRef>
              <c:f>Sheet1!$B$2:$B$53</c:f>
              <c:numCache>
                <c:formatCode>General</c:formatCode>
                <c:ptCount val="52"/>
                <c:pt idx="0">
                  <c:v>72</c:v>
                </c:pt>
                <c:pt idx="1">
                  <c:v>79</c:v>
                </c:pt>
                <c:pt idx="2">
                  <c:v>75</c:v>
                </c:pt>
                <c:pt idx="3">
                  <c:v>81</c:v>
                </c:pt>
                <c:pt idx="4">
                  <c:v>64</c:v>
                </c:pt>
                <c:pt idx="5">
                  <c:v>100</c:v>
                </c:pt>
                <c:pt idx="6">
                  <c:v>90</c:v>
                </c:pt>
                <c:pt idx="7">
                  <c:v>85</c:v>
                </c:pt>
                <c:pt idx="8">
                  <c:v>75</c:v>
                </c:pt>
                <c:pt idx="9">
                  <c:v>76</c:v>
                </c:pt>
                <c:pt idx="10">
                  <c:v>73</c:v>
                </c:pt>
                <c:pt idx="11">
                  <c:v>75</c:v>
                </c:pt>
                <c:pt idx="12">
                  <c:v>76</c:v>
                </c:pt>
                <c:pt idx="13">
                  <c:v>76</c:v>
                </c:pt>
                <c:pt idx="14">
                  <c:v>70</c:v>
                </c:pt>
                <c:pt idx="15">
                  <c:v>74</c:v>
                </c:pt>
                <c:pt idx="16">
                  <c:v>77</c:v>
                </c:pt>
                <c:pt idx="17">
                  <c:v>73</c:v>
                </c:pt>
                <c:pt idx="18">
                  <c:v>75</c:v>
                </c:pt>
                <c:pt idx="19">
                  <c:v>81</c:v>
                </c:pt>
                <c:pt idx="20">
                  <c:v>70</c:v>
                </c:pt>
                <c:pt idx="21">
                  <c:v>71</c:v>
                </c:pt>
                <c:pt idx="22">
                  <c:v>68</c:v>
                </c:pt>
                <c:pt idx="23">
                  <c:v>63</c:v>
                </c:pt>
                <c:pt idx="24">
                  <c:v>63</c:v>
                </c:pt>
                <c:pt idx="25">
                  <c:v>60</c:v>
                </c:pt>
                <c:pt idx="26">
                  <c:v>65</c:v>
                </c:pt>
                <c:pt idx="27">
                  <c:v>59</c:v>
                </c:pt>
                <c:pt idx="28">
                  <c:v>60</c:v>
                </c:pt>
                <c:pt idx="29">
                  <c:v>58</c:v>
                </c:pt>
                <c:pt idx="30">
                  <c:v>60</c:v>
                </c:pt>
                <c:pt idx="31">
                  <c:v>56</c:v>
                </c:pt>
                <c:pt idx="32">
                  <c:v>57</c:v>
                </c:pt>
                <c:pt idx="33">
                  <c:v>60</c:v>
                </c:pt>
                <c:pt idx="34">
                  <c:v>62</c:v>
                </c:pt>
                <c:pt idx="35">
                  <c:v>60</c:v>
                </c:pt>
                <c:pt idx="36">
                  <c:v>62</c:v>
                </c:pt>
                <c:pt idx="37">
                  <c:v>60</c:v>
                </c:pt>
                <c:pt idx="38">
                  <c:v>60</c:v>
                </c:pt>
                <c:pt idx="39">
                  <c:v>59</c:v>
                </c:pt>
                <c:pt idx="40">
                  <c:v>56</c:v>
                </c:pt>
                <c:pt idx="41">
                  <c:v>57</c:v>
                </c:pt>
                <c:pt idx="42">
                  <c:v>59</c:v>
                </c:pt>
                <c:pt idx="43">
                  <c:v>58</c:v>
                </c:pt>
                <c:pt idx="44">
                  <c:v>60</c:v>
                </c:pt>
                <c:pt idx="45">
                  <c:v>59</c:v>
                </c:pt>
                <c:pt idx="46">
                  <c:v>60</c:v>
                </c:pt>
                <c:pt idx="47">
                  <c:v>59</c:v>
                </c:pt>
                <c:pt idx="48">
                  <c:v>63</c:v>
                </c:pt>
                <c:pt idx="49">
                  <c:v>63</c:v>
                </c:pt>
                <c:pt idx="50">
                  <c:v>65</c:v>
                </c:pt>
                <c:pt idx="51">
                  <c:v>73</c:v>
                </c:pt>
              </c:numCache>
            </c:numRef>
          </c:val>
          <c:smooth val="0"/>
          <c:extLst>
            <c:ext xmlns:c16="http://schemas.microsoft.com/office/drawing/2014/chart" uri="{C3380CC4-5D6E-409C-BE32-E72D297353CC}">
              <c16:uniqueId val="{00000000-B725-43A0-BF28-0AD4EAC57DFB}"/>
            </c:ext>
          </c:extLst>
        </c:ser>
        <c:dLbls>
          <c:showLegendKey val="0"/>
          <c:showVal val="0"/>
          <c:showCatName val="0"/>
          <c:showSerName val="0"/>
          <c:showPercent val="0"/>
          <c:showBubbleSize val="0"/>
        </c:dLbls>
        <c:smooth val="0"/>
        <c:axId val="253257328"/>
        <c:axId val="61035168"/>
      </c:lineChart>
      <c:dateAx>
        <c:axId val="253257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035168"/>
        <c:crosses val="autoZero"/>
        <c:auto val="1"/>
        <c:lblOffset val="100"/>
        <c:baseTimeUnit val="days"/>
      </c:dateAx>
      <c:valAx>
        <c:axId val="61035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257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Those considering reducing their meat &amp; dairy intake</c:v>
                </c:pt>
              </c:strCache>
            </c:strRef>
          </c:tx>
          <c:spPr>
            <a:solidFill>
              <a:schemeClr val="accent1"/>
            </a:solidFill>
            <a:ln>
              <a:noFill/>
            </a:ln>
            <a:effectLst/>
          </c:spPr>
          <c:invertIfNegative val="0"/>
          <c:cat>
            <c:strRef>
              <c:f>Sheet1!$A$2:$A$4</c:f>
              <c:strCache>
                <c:ptCount val="3"/>
                <c:pt idx="0">
                  <c:v>Environmental reasons</c:v>
                </c:pt>
                <c:pt idx="1">
                  <c:v>Concerns over animal welfare</c:v>
                </c:pt>
                <c:pt idx="2">
                  <c:v>General health reasons</c:v>
                </c:pt>
              </c:strCache>
            </c:strRef>
          </c:cat>
          <c:val>
            <c:numRef>
              <c:f>Sheet1!$B$2:$B$4</c:f>
              <c:numCache>
                <c:formatCode>0%</c:formatCode>
                <c:ptCount val="3"/>
                <c:pt idx="0">
                  <c:v>0.36</c:v>
                </c:pt>
                <c:pt idx="1">
                  <c:v>0.36</c:v>
                </c:pt>
                <c:pt idx="2">
                  <c:v>0.31</c:v>
                </c:pt>
              </c:numCache>
            </c:numRef>
          </c:val>
          <c:extLst>
            <c:ext xmlns:c16="http://schemas.microsoft.com/office/drawing/2014/chart" uri="{C3380CC4-5D6E-409C-BE32-E72D297353CC}">
              <c16:uniqueId val="{00000000-03A8-4090-81DC-7CD8064EC53C}"/>
            </c:ext>
          </c:extLst>
        </c:ser>
        <c:dLbls>
          <c:showLegendKey val="0"/>
          <c:showVal val="0"/>
          <c:showCatName val="0"/>
          <c:showSerName val="0"/>
          <c:showPercent val="0"/>
          <c:showBubbleSize val="0"/>
        </c:dLbls>
        <c:gapWidth val="219"/>
        <c:overlap val="-27"/>
        <c:axId val="1780041503"/>
        <c:axId val="2138837135"/>
      </c:barChart>
      <c:catAx>
        <c:axId val="17800415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8837135"/>
        <c:crosses val="autoZero"/>
        <c:auto val="1"/>
        <c:lblAlgn val="ctr"/>
        <c:lblOffset val="100"/>
        <c:noMultiLvlLbl val="0"/>
      </c:catAx>
      <c:valAx>
        <c:axId val="213883713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004150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22-11-24T11:57:15.713" idx="1">
    <p:pos x="7680" y="1026"/>
    <p:text/>
    <p:extLst>
      <p:ext uri="{C676402C-5697-4E1C-873F-D02D1690AC5C}">
        <p15:threadingInfo xmlns:p15="http://schemas.microsoft.com/office/powerpoint/2012/main" timeZoneBias="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839CF4-D673-4A5E-B740-4ECB77AC46E9}" type="datetimeFigureOut">
              <a:rPr lang="en-GB" smtClean="0"/>
              <a:t>28/11/2022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F8F705-A3F4-4657-93F5-DBC4DF0899BE}" type="slidenum">
              <a:rPr lang="en-GB" smtClean="0"/>
              <a:t>‹#›</a:t>
            </a:fld>
            <a:endParaRPr lang="en-GB"/>
          </a:p>
        </p:txBody>
      </p:sp>
    </p:spTree>
    <p:extLst>
      <p:ext uri="{BB962C8B-B14F-4D97-AF65-F5344CB8AC3E}">
        <p14:creationId xmlns:p14="http://schemas.microsoft.com/office/powerpoint/2010/main" val="34260839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We are fast approaching 2023 and being the first month of the year,  January is the time for new beginnings. People are looking to be inspired when setting new goals for the year ahead, whether that means improving health and fitness, saving more money or booking a holiday. </a:t>
            </a:r>
            <a:endParaRPr lang="en-GB"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3250521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 survey found that in 2022, a whopping 28 million people in the UK would be making New Year’s resolutions. Whether that was a promise to save more or get healthy. These were the most common categories of goals that Brits were setting themselves in the new year.</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A quarter of the UK were planning on making a health-focused resolution for 2022 – the most popular category.</a:t>
            </a:r>
            <a:br>
              <a:rPr lang="en-GB" dirty="0"/>
            </a:b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3551198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Interestingly, data shows that the older respondents get, the less likely they are to make a New Year’s resolution. While a whopping 87% of generation Z were making resolutions in 2022, this reduced to 78% for millennials, 51% for generation X, 29% for baby boomers and finally down to 17% for the silent generation.</a:t>
            </a:r>
            <a:br>
              <a:rPr lang="en-GB" dirty="0"/>
            </a:br>
            <a:br>
              <a:rPr lang="en-GB" dirty="0"/>
            </a:br>
            <a:r>
              <a:rPr lang="en-GB" dirty="0"/>
              <a:t>(</a:t>
            </a:r>
            <a:r>
              <a:rPr lang="en-GB" sz="1200" b="0" i="0" kern="1200" dirty="0">
                <a:solidFill>
                  <a:schemeClr val="tx1"/>
                </a:solidFill>
                <a:effectLst/>
                <a:latin typeface="+mn-lt"/>
                <a:ea typeface="+mn-ea"/>
                <a:cs typeface="+mn-cs"/>
              </a:rPr>
              <a:t>A total of 2,000 people were questioned throughout Great Britain, with representative quotas for gender, age and region. The research was conducted in December 2021)</a:t>
            </a:r>
            <a:endParaRPr lang="en-GB" dirty="0"/>
          </a:p>
        </p:txBody>
      </p:sp>
      <p:sp>
        <p:nvSpPr>
          <p:cNvPr id="4" name="Slide Number Placeholder 3"/>
          <p:cNvSpPr>
            <a:spLocks noGrp="1"/>
          </p:cNvSpPr>
          <p:nvPr>
            <p:ph type="sldNum" sz="quarter" idx="5"/>
          </p:nvPr>
        </p:nvSpPr>
        <p:spPr/>
        <p:txBody>
          <a:bodyPr/>
          <a:lstStyle/>
          <a:p>
            <a:fld id="{44F8F705-A3F4-4657-93F5-DBC4DF0899BE}" type="slidenum">
              <a:rPr lang="en-GB" smtClean="0"/>
              <a:t>3</a:t>
            </a:fld>
            <a:endParaRPr lang="en-GB"/>
          </a:p>
        </p:txBody>
      </p:sp>
    </p:spTree>
    <p:extLst>
      <p:ext uri="{BB962C8B-B14F-4D97-AF65-F5344CB8AC3E}">
        <p14:creationId xmlns:p14="http://schemas.microsoft.com/office/powerpoint/2010/main" val="20103476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three categories of New Year’s resolutions we will explore are health, money and travel.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B3B1F5-098F-4B89-B982-E496751EE4D2}"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30905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It should come as no surprise that health is the most common theme for New Year’s resolutions. </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B3B1F5-098F-4B89-B982-E496751EE4D2}"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05982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0" i="0" kern="1200" dirty="0">
                <a:solidFill>
                  <a:schemeClr val="tx1"/>
                </a:solidFill>
                <a:effectLst/>
                <a:latin typeface="+mn-lt"/>
                <a:ea typeface="+mn-ea"/>
                <a:cs typeface="+mn-cs"/>
              </a:rPr>
              <a:t>After weeks of excessive eating and drinking, people are eager to hit the gym. </a:t>
            </a:r>
          </a:p>
          <a:p>
            <a:endParaRPr lang="en-GB" sz="1800" b="0" i="0" kern="1200" dirty="0">
              <a:solidFill>
                <a:schemeClr val="tx1"/>
              </a:solidFill>
              <a:effectLst/>
              <a:latin typeface="+mn-lt"/>
              <a:ea typeface="+mn-ea"/>
              <a:cs typeface="+mn-cs"/>
            </a:endParaRPr>
          </a:p>
          <a:p>
            <a:r>
              <a:rPr lang="en-GB" sz="1800" b="0" i="0" kern="1200" dirty="0">
                <a:solidFill>
                  <a:schemeClr val="tx1"/>
                </a:solidFill>
                <a:effectLst/>
                <a:latin typeface="+mn-lt"/>
                <a:ea typeface="+mn-ea"/>
                <a:cs typeface="+mn-cs"/>
              </a:rPr>
              <a:t>This makes it the best time of year for gyms, sports and smart fitness brands to market their products to a new audience. </a:t>
            </a:r>
          </a:p>
          <a:p>
            <a:endParaRPr lang="en-GB" dirty="0"/>
          </a:p>
        </p:txBody>
      </p:sp>
      <p:sp>
        <p:nvSpPr>
          <p:cNvPr id="4" name="Slide Number Placeholder 3"/>
          <p:cNvSpPr>
            <a:spLocks noGrp="1"/>
          </p:cNvSpPr>
          <p:nvPr>
            <p:ph type="sldNum" sz="quarter" idx="5"/>
          </p:nvPr>
        </p:nvSpPr>
        <p:spPr/>
        <p:txBody>
          <a:bodyPr/>
          <a:lstStyle/>
          <a:p>
            <a:fld id="{44F8F705-A3F4-4657-93F5-DBC4DF0899BE}" type="slidenum">
              <a:rPr lang="en-GB" smtClean="0"/>
              <a:t>6</a:t>
            </a:fld>
            <a:endParaRPr lang="en-GB"/>
          </a:p>
        </p:txBody>
      </p:sp>
    </p:spTree>
    <p:extLst>
      <p:ext uri="{BB962C8B-B14F-4D97-AF65-F5344CB8AC3E}">
        <p14:creationId xmlns:p14="http://schemas.microsoft.com/office/powerpoint/2010/main" val="1682263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kern="1200" dirty="0">
                <a:solidFill>
                  <a:schemeClr val="tx1"/>
                </a:solidFill>
                <a:effectLst/>
                <a:latin typeface="+mn-lt"/>
                <a:ea typeface="+mn-ea"/>
                <a:cs typeface="+mn-cs"/>
              </a:rPr>
              <a:t>Along the same fitness &amp; exercise theme that pushes people to join the gym in the new year, many people also aim to eat more healthily. This makes it a great time for healthy eating/food brands to market their products to a new audience. </a:t>
            </a:r>
          </a:p>
          <a:p>
            <a:pPr rtl="0"/>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4F8F705-A3F4-4657-93F5-DBC4DF0899BE}" type="slidenum">
              <a:rPr lang="en-GB" smtClean="0"/>
              <a:t>7</a:t>
            </a:fld>
            <a:endParaRPr lang="en-GB"/>
          </a:p>
        </p:txBody>
      </p:sp>
    </p:spTree>
    <p:extLst>
      <p:ext uri="{BB962C8B-B14F-4D97-AF65-F5344CB8AC3E}">
        <p14:creationId xmlns:p14="http://schemas.microsoft.com/office/powerpoint/2010/main" val="4682885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non-profit organisation Veganuary believes that it's an especially good time to try out a new diet -- a vegan one, to be exact. </a:t>
            </a:r>
          </a:p>
          <a:p>
            <a:r>
              <a:rPr lang="en-GB" sz="1200" b="0" i="0" kern="1200" dirty="0">
                <a:solidFill>
                  <a:schemeClr val="tx1"/>
                </a:solidFill>
                <a:effectLst/>
                <a:latin typeface="+mn-lt"/>
                <a:ea typeface="+mn-ea"/>
                <a:cs typeface="+mn-cs"/>
              </a:rPr>
              <a:t>A vegan diet excludes all meat, fish, dairy, eggs and other animal products. Veganuary challenges you to follow this plant-based diet for the whole month of January and enter the New Year with a fresh mindset.</a:t>
            </a:r>
          </a:p>
          <a:p>
            <a:pPr rtl="0"/>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Veganuary celebrated a huge milestone in 2022 – more than two million people have officially signed up since the pledge began in 2014. And a total of over 629,000 people registered on the website for the 2022 campaign alone, with participants from every country in the world except Tajikistan and North Korea (where the internet is banned).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Data from Kantar suggests that each year ten times more people actually participate and try vegan in January than register through the Veganuary website. That would mean more than six million people took part in the 2022 campaign year.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p:cNvSpPr>
            <a:spLocks noGrp="1"/>
          </p:cNvSpPr>
          <p:nvPr>
            <p:ph type="sldNum" sz="quarter" idx="5"/>
          </p:nvPr>
        </p:nvSpPr>
        <p:spPr/>
        <p:txBody>
          <a:bodyPr/>
          <a:lstStyle/>
          <a:p>
            <a:fld id="{44F8F705-A3F4-4657-93F5-DBC4DF0899BE}" type="slidenum">
              <a:rPr lang="en-GB" smtClean="0"/>
              <a:t>8</a:t>
            </a:fld>
            <a:endParaRPr lang="en-GB"/>
          </a:p>
        </p:txBody>
      </p:sp>
    </p:spTree>
    <p:extLst>
      <p:ext uri="{BB962C8B-B14F-4D97-AF65-F5344CB8AC3E}">
        <p14:creationId xmlns:p14="http://schemas.microsoft.com/office/powerpoint/2010/main" val="42039916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Peak popularity for the search term ‘vegan’ in the UK on Google was January 2</a:t>
            </a:r>
            <a:r>
              <a:rPr lang="en-GB" sz="1200" b="0" i="0" kern="1200" baseline="30000" dirty="0">
                <a:solidFill>
                  <a:schemeClr val="tx1"/>
                </a:solidFill>
                <a:effectLst/>
                <a:latin typeface="+mn-lt"/>
                <a:ea typeface="+mn-ea"/>
                <a:cs typeface="+mn-cs"/>
              </a:rPr>
              <a:t>nd</a:t>
            </a:r>
            <a:r>
              <a:rPr lang="en-GB" sz="1200" b="0" i="0" kern="1200" dirty="0">
                <a:solidFill>
                  <a:schemeClr val="tx1"/>
                </a:solidFill>
                <a:effectLst/>
                <a:latin typeface="+mn-lt"/>
                <a:ea typeface="+mn-ea"/>
                <a:cs typeface="+mn-cs"/>
              </a:rPr>
              <a:t> – 8</a:t>
            </a:r>
            <a:r>
              <a:rPr lang="en-GB" sz="1200" b="0" i="0" kern="1200" baseline="30000" dirty="0">
                <a:solidFill>
                  <a:schemeClr val="tx1"/>
                </a:solidFill>
                <a:effectLst/>
                <a:latin typeface="+mn-lt"/>
                <a:ea typeface="+mn-ea"/>
                <a:cs typeface="+mn-cs"/>
              </a:rPr>
              <a:t>th</a:t>
            </a:r>
            <a:r>
              <a:rPr lang="en-GB" sz="1200" b="0" i="0" kern="1200" dirty="0">
                <a:solidFill>
                  <a:schemeClr val="tx1"/>
                </a:solidFill>
                <a:effectLst/>
                <a:latin typeface="+mn-lt"/>
                <a:ea typeface="+mn-ea"/>
                <a:cs typeface="+mn-cs"/>
              </a:rPr>
              <a:t> 2022. </a:t>
            </a:r>
            <a:endParaRPr lang="en-GB" dirty="0"/>
          </a:p>
        </p:txBody>
      </p:sp>
      <p:sp>
        <p:nvSpPr>
          <p:cNvPr id="4" name="Slide Number Placeholder 3"/>
          <p:cNvSpPr>
            <a:spLocks noGrp="1"/>
          </p:cNvSpPr>
          <p:nvPr>
            <p:ph type="sldNum" sz="quarter" idx="5"/>
          </p:nvPr>
        </p:nvSpPr>
        <p:spPr/>
        <p:txBody>
          <a:bodyPr/>
          <a:lstStyle/>
          <a:p>
            <a:fld id="{44F8F705-A3F4-4657-93F5-DBC4DF0899BE}" type="slidenum">
              <a:rPr lang="en-GB" smtClean="0"/>
              <a:t>9</a:t>
            </a:fld>
            <a:endParaRPr lang="en-GB"/>
          </a:p>
        </p:txBody>
      </p:sp>
    </p:spTree>
    <p:extLst>
      <p:ext uri="{BB962C8B-B14F-4D97-AF65-F5344CB8AC3E}">
        <p14:creationId xmlns:p14="http://schemas.microsoft.com/office/powerpoint/2010/main" val="11919940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the UK alone, more than 770 new vegan products and menu items were launched with reference to Veganuary in January 2022.</a:t>
            </a:r>
          </a:p>
          <a:p>
            <a:endParaRPr lang="en-GB" dirty="0"/>
          </a:p>
          <a:p>
            <a:r>
              <a:rPr lang="en-GB" dirty="0"/>
              <a:t>Veganuary grabbed UK media attention with over 1,060 stories including interviews on Sky News and </a:t>
            </a:r>
            <a:r>
              <a:rPr lang="en-GB" dirty="0" err="1"/>
              <a:t>Euronews</a:t>
            </a:r>
            <a:r>
              <a:rPr lang="en-GB" dirty="0"/>
              <a:t>; exclusive features in the Observer, Guardian and </a:t>
            </a:r>
            <a:r>
              <a:rPr lang="en-GB" dirty="0" err="1"/>
              <a:t>i</a:t>
            </a:r>
            <a:r>
              <a:rPr lang="en-GB" dirty="0"/>
              <a:t> News; as well as over 100 other national media stories and 450 regional stories.</a:t>
            </a:r>
          </a:p>
        </p:txBody>
      </p:sp>
      <p:sp>
        <p:nvSpPr>
          <p:cNvPr id="4" name="Slide Number Placeholder 3"/>
          <p:cNvSpPr>
            <a:spLocks noGrp="1"/>
          </p:cNvSpPr>
          <p:nvPr>
            <p:ph type="sldNum" sz="quarter" idx="5"/>
          </p:nvPr>
        </p:nvSpPr>
        <p:spPr/>
        <p:txBody>
          <a:bodyPr/>
          <a:lstStyle/>
          <a:p>
            <a:fld id="{44F8F705-A3F4-4657-93F5-DBC4DF0899BE}" type="slidenum">
              <a:rPr lang="en-GB" smtClean="0"/>
              <a:t>10</a:t>
            </a:fld>
            <a:endParaRPr lang="en-GB"/>
          </a:p>
        </p:txBody>
      </p:sp>
    </p:spTree>
    <p:extLst>
      <p:ext uri="{BB962C8B-B14F-4D97-AF65-F5344CB8AC3E}">
        <p14:creationId xmlns:p14="http://schemas.microsoft.com/office/powerpoint/2010/main" val="21206048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highlights included vegan versions of </a:t>
            </a:r>
            <a:r>
              <a:rPr lang="en-GB" dirty="0" err="1"/>
              <a:t>Babybel</a:t>
            </a:r>
            <a:r>
              <a:rPr lang="en-GB" dirty="0"/>
              <a:t>, new vegan offerings at McDonald’s; vegan fish and chips at Wagamama; and new vegan sandwiches at Starbucks as well as Starbucks also dropping their surcharge on plant milks permanently. We also saw new product launches from huge brands such as Cadbury and Lindt as well as incredible marketing campaigns from companies like Deliveroo.</a:t>
            </a:r>
          </a:p>
          <a:p>
            <a:endParaRPr lang="en-GB" dirty="0"/>
          </a:p>
          <a:p>
            <a:r>
              <a:rPr lang="en-GB" dirty="0"/>
              <a:t>McDonald’s - After a successful trial, the </a:t>
            </a:r>
            <a:r>
              <a:rPr lang="en-GB" dirty="0" err="1"/>
              <a:t>McPlant</a:t>
            </a:r>
            <a:r>
              <a:rPr lang="en-GB" dirty="0"/>
              <a:t> rolled out nationwide in January. The vegan burger is a collaboration with Veganuary’s official sponsor Beyond Meat.</a:t>
            </a:r>
          </a:p>
          <a:p>
            <a:r>
              <a:rPr lang="en-GB" dirty="0"/>
              <a:t>Cadbury - The Plant Bar and Plant Bar with Salted Caramel launched in October and rolled out nationwide in January.</a:t>
            </a:r>
          </a:p>
          <a:p>
            <a:r>
              <a:rPr lang="en-GB" dirty="0"/>
              <a:t>Lindt - The Vegan Smooth and Vegan Hazelnut chocolate bars were rolled out in January and Lindt UK also took part in the Workplace Challenge.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err="1"/>
              <a:t>Babybel</a:t>
            </a:r>
            <a:r>
              <a:rPr lang="en-GB" dirty="0"/>
              <a:t> - A vegan version of the snacking cheese launched in January.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Starbucks - They offered new </a:t>
            </a:r>
            <a:r>
              <a:rPr lang="en-GB" dirty="0" err="1"/>
              <a:t>plantbased</a:t>
            </a:r>
            <a:r>
              <a:rPr lang="en-GB" dirty="0"/>
              <a:t> options for January and announced that they had permanently dropped the additional charge for non-dairy milks.</a:t>
            </a:r>
          </a:p>
          <a:p>
            <a:r>
              <a:rPr lang="en-GB" dirty="0"/>
              <a:t>Aldi - Launched 40 new products for January (including their </a:t>
            </a:r>
            <a:r>
              <a:rPr lang="en-GB" dirty="0" err="1"/>
              <a:t>ownbrand</a:t>
            </a:r>
            <a:r>
              <a:rPr lang="en-GB" dirty="0"/>
              <a:t> mature cheese) and saw a 500% increase in sales versus last January.</a:t>
            </a:r>
          </a:p>
          <a:p>
            <a:r>
              <a:rPr lang="en-GB" dirty="0"/>
              <a:t>Deliveroo - They saw a 117% increase in plant-based ordering during Veganuary 2022 versus Veganuary 2021.</a:t>
            </a:r>
          </a:p>
          <a:p>
            <a:r>
              <a:rPr lang="en-GB" dirty="0"/>
              <a:t>Wagamama - Their collaboration with </a:t>
            </a:r>
            <a:r>
              <a:rPr lang="en-GB" dirty="0" err="1"/>
              <a:t>OmniFoods</a:t>
            </a:r>
            <a:r>
              <a:rPr lang="en-GB" dirty="0"/>
              <a:t> saw their Veganuary special, fish and chips, become Deliveroo’s number-one selling vegan main.</a:t>
            </a:r>
          </a:p>
          <a:p>
            <a:endParaRPr lang="en-GB" dirty="0"/>
          </a:p>
          <a:p>
            <a:endParaRPr lang="en-GB" dirty="0"/>
          </a:p>
        </p:txBody>
      </p:sp>
      <p:sp>
        <p:nvSpPr>
          <p:cNvPr id="4" name="Slide Number Placeholder 3"/>
          <p:cNvSpPr>
            <a:spLocks noGrp="1"/>
          </p:cNvSpPr>
          <p:nvPr>
            <p:ph type="sldNum" sz="quarter" idx="5"/>
          </p:nvPr>
        </p:nvSpPr>
        <p:spPr/>
        <p:txBody>
          <a:bodyPr/>
          <a:lstStyle/>
          <a:p>
            <a:fld id="{44F8F705-A3F4-4657-93F5-DBC4DF0899BE}" type="slidenum">
              <a:rPr lang="en-GB" smtClean="0"/>
              <a:t>11</a:t>
            </a:fld>
            <a:endParaRPr lang="en-GB"/>
          </a:p>
        </p:txBody>
      </p:sp>
    </p:spTree>
    <p:extLst>
      <p:ext uri="{BB962C8B-B14F-4D97-AF65-F5344CB8AC3E}">
        <p14:creationId xmlns:p14="http://schemas.microsoft.com/office/powerpoint/2010/main" val="28670766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Specifically looking at those people who are considering reducing their meat &amp; dairy intake, these are the top 3 factors that encourage them to adopt a vegan/vegetarian diet.</a:t>
            </a:r>
          </a:p>
          <a:p>
            <a:endParaRPr lang="en-GB" dirty="0"/>
          </a:p>
          <a:p>
            <a:r>
              <a:rPr lang="en-GB" dirty="0"/>
              <a:t>Looking at the nation as a whole, significant numbers of Brits are specifically consuming vegan products either on a monthly basis or more frequently, believe that a meatless diet is more healthy and open to substituting meat/dairy products with plant-based alternatives.</a:t>
            </a:r>
          </a:p>
        </p:txBody>
      </p:sp>
      <p:sp>
        <p:nvSpPr>
          <p:cNvPr id="4" name="Slide Number Placeholder 3"/>
          <p:cNvSpPr>
            <a:spLocks noGrp="1"/>
          </p:cNvSpPr>
          <p:nvPr>
            <p:ph type="sldNum" sz="quarter" idx="5"/>
          </p:nvPr>
        </p:nvSpPr>
        <p:spPr/>
        <p:txBody>
          <a:bodyPr/>
          <a:lstStyle/>
          <a:p>
            <a:fld id="{44F8F705-A3F4-4657-93F5-DBC4DF0899BE}" type="slidenum">
              <a:rPr lang="en-GB" smtClean="0"/>
              <a:t>12</a:t>
            </a:fld>
            <a:endParaRPr lang="en-GB"/>
          </a:p>
        </p:txBody>
      </p:sp>
    </p:spTree>
    <p:extLst>
      <p:ext uri="{BB962C8B-B14F-4D97-AF65-F5344CB8AC3E}">
        <p14:creationId xmlns:p14="http://schemas.microsoft.com/office/powerpoint/2010/main" val="2524249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Once again, Dry January continued to rise in popularity with over 130,000 people signing up to take part in 2022, making it the best Dry January so far.</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‘Dry January’ creates an opportunity for low and no alcohol brands to jump-start momentum for the year ahead. Recently we are seeing twin alcohol-free versions of famous gin brands such as Gordon’s 0% and Tanqueray 0% – indicating that big brands expect low/no alcohol to grow. </a:t>
            </a:r>
            <a:endParaRPr lang="en-GB" b="0" dirty="0"/>
          </a:p>
          <a:p>
            <a:endParaRPr lang="en-GB" dirty="0"/>
          </a:p>
          <a:p>
            <a:endParaRPr lang="en-GB" dirty="0"/>
          </a:p>
        </p:txBody>
      </p:sp>
      <p:sp>
        <p:nvSpPr>
          <p:cNvPr id="4" name="Slide Number Placeholder 3"/>
          <p:cNvSpPr>
            <a:spLocks noGrp="1"/>
          </p:cNvSpPr>
          <p:nvPr>
            <p:ph type="sldNum" sz="quarter" idx="5"/>
          </p:nvPr>
        </p:nvSpPr>
        <p:spPr/>
        <p:txBody>
          <a:bodyPr/>
          <a:lstStyle/>
          <a:p>
            <a:fld id="{44F8F705-A3F4-4657-93F5-DBC4DF0899BE}" type="slidenum">
              <a:rPr lang="en-GB" smtClean="0"/>
              <a:t>13</a:t>
            </a:fld>
            <a:endParaRPr lang="en-GB"/>
          </a:p>
        </p:txBody>
      </p:sp>
    </p:spTree>
    <p:extLst>
      <p:ext uri="{BB962C8B-B14F-4D97-AF65-F5344CB8AC3E}">
        <p14:creationId xmlns:p14="http://schemas.microsoft.com/office/powerpoint/2010/main" val="36213738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Another common New Year’s resolution theme that’s not health/fitness related is money and savings. The festive season can be expensive, so many people decide to be more careful with their money in the new year.  Adding to this, the cost of living is a topic that continues to dominate the news agenda and is one of the biggest challenges as we move into 2023, with its impact felt by virtually everyone. Consumer behaviour is adapting to the current financial climate, and this has significant implications for brands and their marketing communications.</a:t>
            </a:r>
          </a:p>
          <a:p>
            <a:endParaRPr lang="en-GB" dirty="0"/>
          </a:p>
          <a:p>
            <a:endParaRPr lang="en-GB" dirty="0"/>
          </a:p>
          <a:p>
            <a:endParaRPr lang="en-GB" dirty="0"/>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B3B1F5-098F-4B89-B982-E496751EE4D2}"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90286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Research tells us that the vast majority of people expect brands at the very least to advertise as often as they always do, and double the amount of people expect brands to advertise more, than those expecting brands advertise less. More importantly, it also tells us that people aren’t going to resent brands for doing what they always do – trying to influence people into buying their brands and products. </a:t>
            </a:r>
            <a:r>
              <a:rPr lang="en-GB" sz="1200" b="0" i="0" kern="1200" dirty="0">
                <a:solidFill>
                  <a:schemeClr val="tx1"/>
                </a:solidFill>
                <a:effectLst/>
                <a:latin typeface="+mn-lt"/>
                <a:ea typeface="+mn-ea"/>
                <a:cs typeface="+mn-cs"/>
              </a:rPr>
              <a:t>In order to stay at the forefront of consumers’ minds, brands will need to lead with transparency and provide the consumer with added value. </a:t>
            </a:r>
            <a:endParaRPr lang="en-GB" b="0" dirty="0"/>
          </a:p>
        </p:txBody>
      </p:sp>
      <p:sp>
        <p:nvSpPr>
          <p:cNvPr id="4" name="Slide Number Placeholder 3"/>
          <p:cNvSpPr>
            <a:spLocks noGrp="1"/>
          </p:cNvSpPr>
          <p:nvPr>
            <p:ph type="sldNum" sz="quarter" idx="5"/>
          </p:nvPr>
        </p:nvSpPr>
        <p:spPr/>
        <p:txBody>
          <a:bodyPr/>
          <a:lstStyle/>
          <a:p>
            <a:fld id="{44F8F705-A3F4-4657-93F5-DBC4DF0899BE}" type="slidenum">
              <a:rPr lang="en-GB" smtClean="0"/>
              <a:t>15</a:t>
            </a:fld>
            <a:endParaRPr lang="en-GB"/>
          </a:p>
        </p:txBody>
      </p:sp>
    </p:spTree>
    <p:extLst>
      <p:ext uri="{BB962C8B-B14F-4D97-AF65-F5344CB8AC3E}">
        <p14:creationId xmlns:p14="http://schemas.microsoft.com/office/powerpoint/2010/main" val="42026204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Looking specifically at those who planned to set themselves NY resolutions for 2022, 69% are planning to save more money next year and are more likely to be looking to switch mortgage providers and take out a new credit card. Greater scrutiny of spending doesn’t necessarily mean people will trade down: just that they become</a:t>
            </a:r>
            <a:r>
              <a:rPr lang="en-GB" sz="1200" b="1" i="0" kern="1200" dirty="0">
                <a:solidFill>
                  <a:schemeClr val="tx1"/>
                </a:solidFill>
                <a:effectLst/>
                <a:latin typeface="+mn-lt"/>
                <a:ea typeface="+mn-ea"/>
                <a:cs typeface="+mn-cs"/>
              </a:rPr>
              <a:t> </a:t>
            </a:r>
            <a:r>
              <a:rPr lang="en-GB" sz="1200" b="0" i="0" kern="1200" dirty="0">
                <a:solidFill>
                  <a:schemeClr val="tx1"/>
                </a:solidFill>
                <a:effectLst/>
                <a:latin typeface="+mn-lt"/>
                <a:ea typeface="+mn-ea"/>
                <a:cs typeface="+mn-cs"/>
              </a:rPr>
              <a:t>laser-focused on value across all price points. </a:t>
            </a:r>
            <a:endParaRPr lang="en-GB" dirty="0"/>
          </a:p>
          <a:p>
            <a:endParaRPr lang="en-GB" dirty="0"/>
          </a:p>
        </p:txBody>
      </p:sp>
      <p:sp>
        <p:nvSpPr>
          <p:cNvPr id="4" name="Slide Number Placeholder 3"/>
          <p:cNvSpPr>
            <a:spLocks noGrp="1"/>
          </p:cNvSpPr>
          <p:nvPr>
            <p:ph type="sldNum" sz="quarter" idx="5"/>
          </p:nvPr>
        </p:nvSpPr>
        <p:spPr/>
        <p:txBody>
          <a:bodyPr/>
          <a:lstStyle/>
          <a:p>
            <a:fld id="{44F8F705-A3F4-4657-93F5-DBC4DF0899BE}" type="slidenum">
              <a:rPr lang="en-GB" smtClean="0"/>
              <a:t>16</a:t>
            </a:fld>
            <a:endParaRPr lang="en-GB"/>
          </a:p>
        </p:txBody>
      </p:sp>
    </p:spTree>
    <p:extLst>
      <p:ext uri="{BB962C8B-B14F-4D97-AF65-F5344CB8AC3E}">
        <p14:creationId xmlns:p14="http://schemas.microsoft.com/office/powerpoint/2010/main" val="33102170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These consumers want a good bargain—deep discounts, coupons, and special offers call their name when the holidays end. With many customers planning to save money in the New Year - this is an ideal audience to target in January.</a:t>
            </a:r>
            <a:endParaRPr lang="en-GB" dirty="0"/>
          </a:p>
        </p:txBody>
      </p:sp>
      <p:sp>
        <p:nvSpPr>
          <p:cNvPr id="4" name="Slide Number Placeholder 3"/>
          <p:cNvSpPr>
            <a:spLocks noGrp="1"/>
          </p:cNvSpPr>
          <p:nvPr>
            <p:ph type="sldNum" sz="quarter" idx="5"/>
          </p:nvPr>
        </p:nvSpPr>
        <p:spPr/>
        <p:txBody>
          <a:bodyPr/>
          <a:lstStyle/>
          <a:p>
            <a:fld id="{44F8F705-A3F4-4657-93F5-DBC4DF0899BE}" type="slidenum">
              <a:rPr lang="en-GB" smtClean="0"/>
              <a:t>17</a:t>
            </a:fld>
            <a:endParaRPr lang="en-GB"/>
          </a:p>
        </p:txBody>
      </p:sp>
    </p:spTree>
    <p:extLst>
      <p:ext uri="{BB962C8B-B14F-4D97-AF65-F5344CB8AC3E}">
        <p14:creationId xmlns:p14="http://schemas.microsoft.com/office/powerpoint/2010/main" val="28070279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Brands who focus too intently on the value end of the market risk missing out on the opportunities among those people who still have cash to spend – something that holds true across almost every area of consumer spending. For example, </a:t>
            </a:r>
            <a:r>
              <a:rPr lang="en-GB" sz="1200" b="0" i="0" kern="1200" dirty="0" err="1">
                <a:solidFill>
                  <a:schemeClr val="tx1"/>
                </a:solidFill>
                <a:effectLst/>
                <a:latin typeface="+mn-lt"/>
                <a:ea typeface="+mn-ea"/>
                <a:cs typeface="+mn-cs"/>
              </a:rPr>
              <a:t>travelers</a:t>
            </a:r>
            <a:r>
              <a:rPr lang="en-GB" sz="1200" b="0" i="0" kern="1200" dirty="0">
                <a:solidFill>
                  <a:schemeClr val="tx1"/>
                </a:solidFill>
                <a:effectLst/>
                <a:latin typeface="+mn-lt"/>
                <a:ea typeface="+mn-ea"/>
                <a:cs typeface="+mn-cs"/>
              </a:rPr>
              <a:t> are set to make 2023 a big year for getting out and exploring the world and are excited about the year ahead.</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B3B1F5-098F-4B89-B982-E496751EE4D2}" type="slidenum">
              <a:rPr kumimoji="0" lang="en-GB" sz="18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46909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As the world adapts to “the new normal” following a period of limited international travel and national lockdowns, </a:t>
            </a:r>
            <a:r>
              <a:rPr lang="en-GB" sz="1200" b="0" i="0" kern="1200" dirty="0" err="1">
                <a:solidFill>
                  <a:schemeClr val="tx1"/>
                </a:solidFill>
                <a:effectLst/>
                <a:latin typeface="+mn-lt"/>
                <a:ea typeface="+mn-ea"/>
                <a:cs typeface="+mn-cs"/>
              </a:rPr>
              <a:t>travelers</a:t>
            </a:r>
            <a:r>
              <a:rPr lang="en-GB" sz="1200" b="0" i="0" kern="1200" dirty="0">
                <a:solidFill>
                  <a:schemeClr val="tx1"/>
                </a:solidFill>
                <a:effectLst/>
                <a:latin typeface="+mn-lt"/>
                <a:ea typeface="+mn-ea"/>
                <a:cs typeface="+mn-cs"/>
              </a:rPr>
              <a:t> are eager to get out and see the world in earnest.</a:t>
            </a:r>
          </a:p>
          <a:p>
            <a:r>
              <a:rPr lang="en-GB" sz="1200" b="0" i="0" kern="1200" dirty="0">
                <a:solidFill>
                  <a:schemeClr val="tx1"/>
                </a:solidFill>
                <a:effectLst/>
                <a:latin typeface="+mn-lt"/>
                <a:ea typeface="+mn-ea"/>
                <a:cs typeface="+mn-cs"/>
              </a:rPr>
              <a:t>As travel restrictions and </a:t>
            </a:r>
            <a:r>
              <a:rPr lang="en-GB" sz="1200" b="0" i="0" kern="1200" dirty="0" err="1">
                <a:solidFill>
                  <a:schemeClr val="tx1"/>
                </a:solidFill>
                <a:effectLst/>
                <a:latin typeface="+mn-lt"/>
                <a:ea typeface="+mn-ea"/>
                <a:cs typeface="+mn-cs"/>
              </a:rPr>
              <a:t>Covid</a:t>
            </a:r>
            <a:r>
              <a:rPr lang="en-GB" sz="1200" b="0" i="0" kern="1200" dirty="0">
                <a:solidFill>
                  <a:schemeClr val="tx1"/>
                </a:solidFill>
                <a:effectLst/>
                <a:latin typeface="+mn-lt"/>
                <a:ea typeface="+mn-ea"/>
                <a:cs typeface="+mn-cs"/>
              </a:rPr>
              <a:t> testing become a thing of the past, global research by Booking.com reveals that 73% of people are more optimistic about travel than they were in 2022. While we head into 2023 in the midst of global economic and political uncertainty, almost three-quarters (72%) said traveling is still worth it and half say investing in a holiday is still a top priority.</a:t>
            </a:r>
          </a:p>
          <a:p>
            <a:endParaRPr lang="en-GB" dirty="0"/>
          </a:p>
        </p:txBody>
      </p:sp>
      <p:sp>
        <p:nvSpPr>
          <p:cNvPr id="4" name="Slide Number Placeholder 3"/>
          <p:cNvSpPr>
            <a:spLocks noGrp="1"/>
          </p:cNvSpPr>
          <p:nvPr>
            <p:ph type="sldNum" sz="quarter" idx="5"/>
          </p:nvPr>
        </p:nvSpPr>
        <p:spPr/>
        <p:txBody>
          <a:bodyPr/>
          <a:lstStyle/>
          <a:p>
            <a:fld id="{44F8F705-A3F4-4657-93F5-DBC4DF0899BE}" type="slidenum">
              <a:rPr lang="en-GB" smtClean="0"/>
              <a:t>19</a:t>
            </a:fld>
            <a:endParaRPr lang="en-GB"/>
          </a:p>
        </p:txBody>
      </p:sp>
    </p:spTree>
    <p:extLst>
      <p:ext uri="{BB962C8B-B14F-4D97-AF65-F5344CB8AC3E}">
        <p14:creationId xmlns:p14="http://schemas.microsoft.com/office/powerpoint/2010/main" val="19906235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Following travel restrictions in 2020 and 2021, many travellers were able to save the money they would have otherwise spent on vacation.</a:t>
            </a:r>
            <a:endParaRPr lang="en-GB" dirty="0"/>
          </a:p>
        </p:txBody>
      </p:sp>
      <p:sp>
        <p:nvSpPr>
          <p:cNvPr id="4" name="Slide Number Placeholder 3"/>
          <p:cNvSpPr>
            <a:spLocks noGrp="1"/>
          </p:cNvSpPr>
          <p:nvPr>
            <p:ph type="sldNum" sz="quarter" idx="5"/>
          </p:nvPr>
        </p:nvSpPr>
        <p:spPr/>
        <p:txBody>
          <a:bodyPr/>
          <a:lstStyle/>
          <a:p>
            <a:fld id="{44F8F705-A3F4-4657-93F5-DBC4DF0899BE}" type="slidenum">
              <a:rPr lang="en-GB" smtClean="0"/>
              <a:t>20</a:t>
            </a:fld>
            <a:endParaRPr lang="en-GB"/>
          </a:p>
        </p:txBody>
      </p:sp>
    </p:spTree>
    <p:extLst>
      <p:ext uri="{BB962C8B-B14F-4D97-AF65-F5344CB8AC3E}">
        <p14:creationId xmlns:p14="http://schemas.microsoft.com/office/powerpoint/2010/main" val="29311521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Monday 16</a:t>
            </a:r>
            <a:r>
              <a:rPr lang="en-GB" sz="1200" b="0" i="0" kern="1200" baseline="30000" dirty="0">
                <a:solidFill>
                  <a:schemeClr val="tx1"/>
                </a:solidFill>
                <a:effectLst/>
                <a:latin typeface="+mn-lt"/>
                <a:ea typeface="+mn-ea"/>
                <a:cs typeface="+mn-cs"/>
              </a:rPr>
              <a:t>th</a:t>
            </a:r>
            <a:r>
              <a:rPr lang="en-GB" sz="1200" b="0" i="0" kern="1200" dirty="0">
                <a:solidFill>
                  <a:schemeClr val="tx1"/>
                </a:solidFill>
                <a:effectLst/>
                <a:latin typeface="+mn-lt"/>
                <a:ea typeface="+mn-ea"/>
                <a:cs typeface="+mn-cs"/>
              </a:rPr>
              <a:t> January 2023, the third Monday of January, which has also been known as Blue Monday, the most depressing day of the year, since 2005.</a:t>
            </a:r>
          </a:p>
          <a:p>
            <a:r>
              <a:rPr lang="en-GB" sz="1200" b="0" i="0" kern="1200" dirty="0">
                <a:solidFill>
                  <a:schemeClr val="tx1"/>
                </a:solidFill>
                <a:effectLst/>
                <a:latin typeface="+mn-lt"/>
                <a:ea typeface="+mn-ea"/>
                <a:cs typeface="+mn-cs"/>
              </a:rPr>
              <a:t>The term Blue Monday was coined by UK travel company, Sky Travel, who calculated the most depressing time of the year as way to predict when people would book trips to sunny holiday destinations.</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January sees a significant increase in holiday bookings, with people desperate to escape the cold winter months and make plans for the year ahead.</a:t>
            </a:r>
          </a:p>
          <a:p>
            <a:endParaRPr lang="en-GB" dirty="0"/>
          </a:p>
        </p:txBody>
      </p:sp>
      <p:sp>
        <p:nvSpPr>
          <p:cNvPr id="4" name="Slide Number Placeholder 3"/>
          <p:cNvSpPr>
            <a:spLocks noGrp="1"/>
          </p:cNvSpPr>
          <p:nvPr>
            <p:ph type="sldNum" sz="quarter" idx="5"/>
          </p:nvPr>
        </p:nvSpPr>
        <p:spPr/>
        <p:txBody>
          <a:bodyPr/>
          <a:lstStyle/>
          <a:p>
            <a:fld id="{44F8F705-A3F4-4657-93F5-DBC4DF0899BE}" type="slidenum">
              <a:rPr lang="en-GB" smtClean="0"/>
              <a:t>21</a:t>
            </a:fld>
            <a:endParaRPr lang="en-GB"/>
          </a:p>
        </p:txBody>
      </p:sp>
    </p:spTree>
    <p:extLst>
      <p:ext uri="{BB962C8B-B14F-4D97-AF65-F5344CB8AC3E}">
        <p14:creationId xmlns:p14="http://schemas.microsoft.com/office/powerpoint/2010/main" val="8456669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audience are more likely to have heavy exposure to these environments/formats.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800" b="0" i="0" u="none" strike="noStrike" kern="0" cap="none" spc="0" normalizeH="0" baseline="0" noProof="0" smtClean="0">
                <a:ln>
                  <a:noFill/>
                </a:ln>
                <a:solidFill>
                  <a:sysClr val="windowText" lastClr="000000"/>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800" b="0" i="0" u="none" strike="noStrike" kern="0" cap="none" spc="0" normalizeH="0" baseline="0" noProof="0">
              <a:ln>
                <a:noFill/>
              </a:ln>
              <a:solidFill>
                <a:sysClr val="windowText" lastClr="000000"/>
              </a:solidFill>
              <a:effectLst/>
              <a:uLnTx/>
              <a:uFillTx/>
              <a:latin typeface="Century Gothic Regular" charset="0"/>
              <a:ea typeface="+mn-ea"/>
              <a:cs typeface="+mn-cs"/>
            </a:endParaRPr>
          </a:p>
        </p:txBody>
      </p:sp>
    </p:spTree>
    <p:extLst>
      <p:ext uri="{BB962C8B-B14F-4D97-AF65-F5344CB8AC3E}">
        <p14:creationId xmlns:p14="http://schemas.microsoft.com/office/powerpoint/2010/main" val="17633054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audience are more likely than the average adult to have carried out the following actions after being exposed to an OOH ad.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31139114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We are fast approaching 2023 and being the first month of the year,  January is the time for new beginnings. People are looking to be inspired when setting new goals for the year ahead, whether that means improving health and fitness, saving more money or booking a holiday. </a:t>
            </a:r>
            <a:endParaRPr lang="en-GB"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12252745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9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9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9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0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0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0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0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7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7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7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7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7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37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37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3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4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4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4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4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624391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985645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Impact_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60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593477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718693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endParaRPr lang="en-US"/>
          </a:p>
        </p:txBody>
      </p:sp>
    </p:spTree>
    <p:extLst>
      <p:ext uri="{BB962C8B-B14F-4D97-AF65-F5344CB8AC3E}">
        <p14:creationId xmlns:p14="http://schemas.microsoft.com/office/powerpoint/2010/main" val="288148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endParaRPr lang="en-US"/>
          </a:p>
        </p:txBody>
      </p:sp>
    </p:spTree>
    <p:extLst>
      <p:ext uri="{BB962C8B-B14F-4D97-AF65-F5344CB8AC3E}">
        <p14:creationId xmlns:p14="http://schemas.microsoft.com/office/powerpoint/2010/main" val="2467213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endParaRPr lang="en-US"/>
          </a:p>
        </p:txBody>
      </p:sp>
      <p:sp>
        <p:nvSpPr>
          <p:cNvPr id="7" name="Chart Placeholder 4"/>
          <p:cNvSpPr>
            <a:spLocks noGrp="1"/>
          </p:cNvSpPr>
          <p:nvPr>
            <p:ph type="chart" sz="quarter" idx="15"/>
          </p:nvPr>
        </p:nvSpPr>
        <p:spPr>
          <a:xfrm>
            <a:off x="6275388" y="1628775"/>
            <a:ext cx="5221288" cy="4319588"/>
          </a:xfrm>
        </p:spPr>
        <p:txBody>
          <a:bodyPr/>
          <a:lstStyle/>
          <a:p>
            <a:endParaRPr lang="en-US"/>
          </a:p>
        </p:txBody>
      </p:sp>
    </p:spTree>
    <p:extLst>
      <p:ext uri="{BB962C8B-B14F-4D97-AF65-F5344CB8AC3E}">
        <p14:creationId xmlns:p14="http://schemas.microsoft.com/office/powerpoint/2010/main" val="2390328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JCDecaux_Log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4211835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endParaRPr lang="en-US"/>
          </a:p>
        </p:txBody>
      </p:sp>
      <p:sp>
        <p:nvSpPr>
          <p:cNvPr id="9" name="Table Placeholder 3"/>
          <p:cNvSpPr>
            <a:spLocks noGrp="1"/>
          </p:cNvSpPr>
          <p:nvPr>
            <p:ph type="tbl" sz="quarter" idx="17"/>
          </p:nvPr>
        </p:nvSpPr>
        <p:spPr>
          <a:xfrm>
            <a:off x="6275388" y="1630362"/>
            <a:ext cx="5400675" cy="4319588"/>
          </a:xfrm>
        </p:spPr>
        <p:txBody>
          <a:bodyPr/>
          <a:lstStyle/>
          <a:p>
            <a:endParaRPr lang="en-US"/>
          </a:p>
        </p:txBody>
      </p:sp>
    </p:spTree>
    <p:extLst>
      <p:ext uri="{BB962C8B-B14F-4D97-AF65-F5344CB8AC3E}">
        <p14:creationId xmlns:p14="http://schemas.microsoft.com/office/powerpoint/2010/main" val="3976272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8803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594039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8"/>
          <p:cNvSpPr>
            <a:spLocks noGrp="1"/>
          </p:cNvSpPr>
          <p:nvPr>
            <p:ph type="pic" sz="quarter" idx="15"/>
          </p:nvPr>
        </p:nvSpPr>
        <p:spPr>
          <a:xfrm>
            <a:off x="0" y="1"/>
            <a:ext cx="12192000" cy="2889250"/>
          </a:xfrm>
          <a:solidFill>
            <a:schemeClr val="bg2"/>
          </a:solidFill>
        </p:spPr>
        <p:txBody>
          <a:bodyPr/>
          <a:lstStyle/>
          <a:p>
            <a:endParaRPr lang="en-US"/>
          </a:p>
        </p:txBody>
      </p:sp>
    </p:spTree>
    <p:extLst>
      <p:ext uri="{BB962C8B-B14F-4D97-AF65-F5344CB8AC3E}">
        <p14:creationId xmlns:p14="http://schemas.microsoft.com/office/powerpoint/2010/main" val="26263454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a:t>Click to edit Master text styles</a:t>
            </a:r>
          </a:p>
          <a:p>
            <a:pPr lvl="1"/>
            <a:r>
              <a:rPr lang="en-US"/>
              <a:t>Second level</a:t>
            </a:r>
          </a:p>
        </p:txBody>
      </p:sp>
      <p:sp>
        <p:nvSpPr>
          <p:cNvPr id="5" name="Chart Placeholder 4"/>
          <p:cNvSpPr>
            <a:spLocks noGrp="1"/>
          </p:cNvSpPr>
          <p:nvPr>
            <p:ph type="chart" sz="quarter" idx="10"/>
          </p:nvPr>
        </p:nvSpPr>
        <p:spPr>
          <a:xfrm>
            <a:off x="695325" y="1628774"/>
            <a:ext cx="10801350" cy="3421064"/>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3905838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5" name="Chart Placeholder 4"/>
          <p:cNvSpPr>
            <a:spLocks noGrp="1"/>
          </p:cNvSpPr>
          <p:nvPr>
            <p:ph type="chart" sz="quarter" idx="10"/>
          </p:nvPr>
        </p:nvSpPr>
        <p:spPr>
          <a:xfrm>
            <a:off x="695325" y="3429001"/>
            <a:ext cx="10801350" cy="2520950"/>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7575350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endParaRPr lang="en-US"/>
          </a:p>
        </p:txBody>
      </p:sp>
    </p:spTree>
    <p:extLst>
      <p:ext uri="{BB962C8B-B14F-4D97-AF65-F5344CB8AC3E}">
        <p14:creationId xmlns:p14="http://schemas.microsoft.com/office/powerpoint/2010/main" val="11538772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819616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6853649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5940427" cy="1008594"/>
          </a:xfrm>
        </p:spPr>
        <p:txBody>
          <a:bodyPr/>
          <a:lstStyle/>
          <a:p>
            <a:r>
              <a:rPr lang="en-US"/>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endParaRPr lang="en-US"/>
          </a:p>
        </p:txBody>
      </p:sp>
    </p:spTree>
    <p:extLst>
      <p:ext uri="{BB962C8B-B14F-4D97-AF65-F5344CB8AC3E}">
        <p14:creationId xmlns:p14="http://schemas.microsoft.com/office/powerpoint/2010/main" val="38965108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endParaRPr lang="en-US"/>
          </a:p>
        </p:txBody>
      </p:sp>
      <p:sp>
        <p:nvSpPr>
          <p:cNvPr id="2" name="Title 1"/>
          <p:cNvSpPr>
            <a:spLocks noGrp="1"/>
          </p:cNvSpPr>
          <p:nvPr>
            <p:ph type="title" hasCustomPrompt="1"/>
          </p:nvPr>
        </p:nvSpPr>
        <p:spPr>
          <a:xfrm>
            <a:off x="3756024" y="620181"/>
            <a:ext cx="7740651" cy="1008594"/>
          </a:xfrm>
        </p:spPr>
        <p:txBody>
          <a:bodyPr/>
          <a:lstStyle/>
          <a:p>
            <a:r>
              <a:rPr lang="en-US"/>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endParaRPr lang="en-US"/>
          </a:p>
        </p:txBody>
      </p:sp>
    </p:spTree>
    <p:extLst>
      <p:ext uri="{BB962C8B-B14F-4D97-AF65-F5344CB8AC3E}">
        <p14:creationId xmlns:p14="http://schemas.microsoft.com/office/powerpoint/2010/main" val="34481400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endParaRPr lang="en-US"/>
          </a:p>
        </p:txBody>
      </p:sp>
    </p:spTree>
    <p:extLst>
      <p:ext uri="{BB962C8B-B14F-4D97-AF65-F5344CB8AC3E}">
        <p14:creationId xmlns:p14="http://schemas.microsoft.com/office/powerpoint/2010/main" val="30614099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7921625" cy="1008594"/>
          </a:xfrm>
        </p:spPr>
        <p:txBody>
          <a:bodyPr/>
          <a:lstStyle/>
          <a:p>
            <a:r>
              <a:rPr lang="en-US"/>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6041489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4616962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4321175" cy="1008594"/>
          </a:xfrm>
        </p:spPr>
        <p:txBody>
          <a:bodyPr/>
          <a:lstStyle/>
          <a:p>
            <a:r>
              <a:rPr lang="en-US"/>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6473207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4713999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9730557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275387" y="620181"/>
            <a:ext cx="5221288" cy="1008594"/>
          </a:xfrm>
        </p:spPr>
        <p:txBody>
          <a:bodyPr/>
          <a:lstStyle/>
          <a:p>
            <a:r>
              <a:rPr lang="en-US"/>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4067575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endParaRPr lang="en-US"/>
          </a:p>
        </p:txBody>
      </p:sp>
    </p:spTree>
    <p:extLst>
      <p:ext uri="{BB962C8B-B14F-4D97-AF65-F5344CB8AC3E}">
        <p14:creationId xmlns:p14="http://schemas.microsoft.com/office/powerpoint/2010/main" val="23673598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endParaRPr lang="en-US"/>
          </a:p>
        </p:txBody>
      </p:sp>
    </p:spTree>
    <p:extLst>
      <p:ext uri="{BB962C8B-B14F-4D97-AF65-F5344CB8AC3E}">
        <p14:creationId xmlns:p14="http://schemas.microsoft.com/office/powerpoint/2010/main" val="38059489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1429748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endParaRPr lang="en-US"/>
          </a:p>
        </p:txBody>
      </p:sp>
    </p:spTree>
    <p:extLst>
      <p:ext uri="{BB962C8B-B14F-4D97-AF65-F5344CB8AC3E}">
        <p14:creationId xmlns:p14="http://schemas.microsoft.com/office/powerpoint/2010/main" val="24868401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a:t>CLICK TO EDIT MASTER TITLE STYLE</a:t>
            </a:r>
          </a:p>
        </p:txBody>
      </p:sp>
    </p:spTree>
    <p:extLst>
      <p:ext uri="{BB962C8B-B14F-4D97-AF65-F5344CB8AC3E}">
        <p14:creationId xmlns:p14="http://schemas.microsoft.com/office/powerpoint/2010/main" val="22920817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a:t>CLICK TO EDIT MASTER TITLE STYLE</a:t>
            </a:r>
          </a:p>
        </p:txBody>
      </p:sp>
    </p:spTree>
    <p:extLst>
      <p:ext uri="{BB962C8B-B14F-4D97-AF65-F5344CB8AC3E}">
        <p14:creationId xmlns:p14="http://schemas.microsoft.com/office/powerpoint/2010/main" val="38550387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a:t>CLICK TO EDIT MASTER TITLE STYLE</a:t>
            </a:r>
          </a:p>
        </p:txBody>
      </p:sp>
    </p:spTree>
    <p:extLst>
      <p:ext uri="{BB962C8B-B14F-4D97-AF65-F5344CB8AC3E}">
        <p14:creationId xmlns:p14="http://schemas.microsoft.com/office/powerpoint/2010/main" val="27928772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6681288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endParaRPr lang="en-US"/>
          </a:p>
        </p:txBody>
      </p:sp>
    </p:spTree>
    <p:extLst>
      <p:ext uri="{BB962C8B-B14F-4D97-AF65-F5344CB8AC3E}">
        <p14:creationId xmlns:p14="http://schemas.microsoft.com/office/powerpoint/2010/main" val="28174210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endParaRPr lang="en-US"/>
          </a:p>
        </p:txBody>
      </p:sp>
    </p:spTree>
    <p:extLst>
      <p:ext uri="{BB962C8B-B14F-4D97-AF65-F5344CB8AC3E}">
        <p14:creationId xmlns:p14="http://schemas.microsoft.com/office/powerpoint/2010/main" val="23402445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endParaRPr lang="en-US"/>
          </a:p>
        </p:txBody>
      </p:sp>
    </p:spTree>
    <p:extLst>
      <p:ext uri="{BB962C8B-B14F-4D97-AF65-F5344CB8AC3E}">
        <p14:creationId xmlns:p14="http://schemas.microsoft.com/office/powerpoint/2010/main" val="7141362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endParaRPr lang="en-US"/>
          </a:p>
        </p:txBody>
      </p:sp>
    </p:spTree>
    <p:extLst>
      <p:ext uri="{BB962C8B-B14F-4D97-AF65-F5344CB8AC3E}">
        <p14:creationId xmlns:p14="http://schemas.microsoft.com/office/powerpoint/2010/main" val="6899496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endParaRPr lang="en-US"/>
          </a:p>
        </p:txBody>
      </p:sp>
    </p:spTree>
    <p:extLst>
      <p:ext uri="{BB962C8B-B14F-4D97-AF65-F5344CB8AC3E}">
        <p14:creationId xmlns:p14="http://schemas.microsoft.com/office/powerpoint/2010/main" val="36301149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endParaRPr lang="en-US"/>
          </a:p>
        </p:txBody>
      </p:sp>
    </p:spTree>
    <p:extLst>
      <p:ext uri="{BB962C8B-B14F-4D97-AF65-F5344CB8AC3E}">
        <p14:creationId xmlns:p14="http://schemas.microsoft.com/office/powerpoint/2010/main" val="187521501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endParaRPr lang="en-US"/>
          </a:p>
        </p:txBody>
      </p:sp>
    </p:spTree>
    <p:extLst>
      <p:ext uri="{BB962C8B-B14F-4D97-AF65-F5344CB8AC3E}">
        <p14:creationId xmlns:p14="http://schemas.microsoft.com/office/powerpoint/2010/main" val="15114956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endParaRPr lang="en-US"/>
          </a:p>
        </p:txBody>
      </p:sp>
      <p:sp>
        <p:nvSpPr>
          <p:cNvPr id="2" name="Title 1"/>
          <p:cNvSpPr>
            <a:spLocks noGrp="1"/>
          </p:cNvSpPr>
          <p:nvPr>
            <p:ph type="title" hasCustomPrompt="1"/>
          </p:nvPr>
        </p:nvSpPr>
        <p:spPr>
          <a:xfrm>
            <a:off x="695325" y="5474547"/>
            <a:ext cx="10801350" cy="531795"/>
          </a:xfrm>
        </p:spPr>
        <p:txBody>
          <a:bodyPr>
            <a:normAutofit/>
          </a:bodyPr>
          <a:lstStyle>
            <a:lvl1pPr algn="ctr">
              <a:defRPr sz="1600">
                <a:solidFill>
                  <a:schemeClr val="bg1"/>
                </a:solidFill>
              </a:defRPr>
            </a:lvl1pPr>
          </a:lstStyle>
          <a:p>
            <a:r>
              <a:rPr lang="en-US"/>
              <a:t>CLICK TO EDIT MASTER TITLE STYLE</a:t>
            </a:r>
          </a:p>
        </p:txBody>
      </p:sp>
    </p:spTree>
    <p:extLst>
      <p:ext uri="{BB962C8B-B14F-4D97-AF65-F5344CB8AC3E}">
        <p14:creationId xmlns:p14="http://schemas.microsoft.com/office/powerpoint/2010/main" val="386078125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88853841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endParaRPr lang="en-US"/>
          </a:p>
        </p:txBody>
      </p:sp>
    </p:spTree>
    <p:extLst>
      <p:ext uri="{BB962C8B-B14F-4D97-AF65-F5344CB8AC3E}">
        <p14:creationId xmlns:p14="http://schemas.microsoft.com/office/powerpoint/2010/main" val="56122321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endParaRPr lang="en-US"/>
          </a:p>
        </p:txBody>
      </p:sp>
    </p:spTree>
    <p:extLst>
      <p:ext uri="{BB962C8B-B14F-4D97-AF65-F5344CB8AC3E}">
        <p14:creationId xmlns:p14="http://schemas.microsoft.com/office/powerpoint/2010/main" val="2448175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endParaRPr lang="en-US"/>
          </a:p>
        </p:txBody>
      </p:sp>
    </p:spTree>
    <p:extLst>
      <p:ext uri="{BB962C8B-B14F-4D97-AF65-F5344CB8AC3E}">
        <p14:creationId xmlns:p14="http://schemas.microsoft.com/office/powerpoint/2010/main" val="33383639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endParaRPr lang="en-US"/>
          </a:p>
        </p:txBody>
      </p:sp>
    </p:spTree>
    <p:extLst>
      <p:ext uri="{BB962C8B-B14F-4D97-AF65-F5344CB8AC3E}">
        <p14:creationId xmlns:p14="http://schemas.microsoft.com/office/powerpoint/2010/main" val="364672530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endParaRPr lang="en-US"/>
          </a:p>
        </p:txBody>
      </p:sp>
    </p:spTree>
    <p:extLst>
      <p:ext uri="{BB962C8B-B14F-4D97-AF65-F5344CB8AC3E}">
        <p14:creationId xmlns:p14="http://schemas.microsoft.com/office/powerpoint/2010/main" val="181359427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68965491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49764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9415904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endParaRPr lang="en-US"/>
          </a:p>
        </p:txBody>
      </p:sp>
    </p:spTree>
    <p:extLst>
      <p:ext uri="{BB962C8B-B14F-4D97-AF65-F5344CB8AC3E}">
        <p14:creationId xmlns:p14="http://schemas.microsoft.com/office/powerpoint/2010/main" val="332829783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366593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95857591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39231106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44794927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endParaRPr lang="en-US"/>
          </a:p>
        </p:txBody>
      </p:sp>
    </p:spTree>
    <p:extLst>
      <p:ext uri="{BB962C8B-B14F-4D97-AF65-F5344CB8AC3E}">
        <p14:creationId xmlns:p14="http://schemas.microsoft.com/office/powerpoint/2010/main" val="67286082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81336278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endParaRPr lang="en-US"/>
          </a:p>
        </p:txBody>
      </p:sp>
    </p:spTree>
    <p:extLst>
      <p:ext uri="{BB962C8B-B14F-4D97-AF65-F5344CB8AC3E}">
        <p14:creationId xmlns:p14="http://schemas.microsoft.com/office/powerpoint/2010/main" val="383607390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endParaRPr lang="en-US"/>
          </a:p>
        </p:txBody>
      </p:sp>
    </p:spTree>
    <p:extLst>
      <p:ext uri="{BB962C8B-B14F-4D97-AF65-F5344CB8AC3E}">
        <p14:creationId xmlns:p14="http://schemas.microsoft.com/office/powerpoint/2010/main" val="175781038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endParaRPr lang="en-US"/>
          </a:p>
        </p:txBody>
      </p:sp>
      <p:sp>
        <p:nvSpPr>
          <p:cNvPr id="2" name="Title 1"/>
          <p:cNvSpPr>
            <a:spLocks noGrp="1"/>
          </p:cNvSpPr>
          <p:nvPr>
            <p:ph type="title" hasCustomPrompt="1"/>
          </p:nvPr>
        </p:nvSpPr>
        <p:spPr>
          <a:xfrm>
            <a:off x="695325" y="5666004"/>
            <a:ext cx="10801350" cy="1008594"/>
          </a:xfrm>
        </p:spPr>
        <p:txBody>
          <a:bodyPr/>
          <a:lstStyle/>
          <a:p>
            <a:r>
              <a:rPr lang="en-US"/>
              <a:t>CLICK TO EDIT MASTER TITLE STYLE</a:t>
            </a:r>
          </a:p>
        </p:txBody>
      </p:sp>
    </p:spTree>
    <p:extLst>
      <p:ext uri="{BB962C8B-B14F-4D97-AF65-F5344CB8AC3E}">
        <p14:creationId xmlns:p14="http://schemas.microsoft.com/office/powerpoint/2010/main" val="204216022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endParaRPr lang="en-US"/>
          </a:p>
        </p:txBody>
      </p:sp>
    </p:spTree>
    <p:extLst>
      <p:ext uri="{BB962C8B-B14F-4D97-AF65-F5344CB8AC3E}">
        <p14:creationId xmlns:p14="http://schemas.microsoft.com/office/powerpoint/2010/main" val="358898230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endParaRPr lang="en-US"/>
          </a:p>
        </p:txBody>
      </p:sp>
    </p:spTree>
    <p:extLst>
      <p:ext uri="{BB962C8B-B14F-4D97-AF65-F5344CB8AC3E}">
        <p14:creationId xmlns:p14="http://schemas.microsoft.com/office/powerpoint/2010/main" val="110305970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56004388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6_2.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70756143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8541775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95721304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20922595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11223105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48263114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1.Standard_Title_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a:solidFill>
            <a:schemeClr val="bg1">
              <a:lumMod val="50000"/>
            </a:schemeClr>
          </a:solidFill>
          <a:ln>
            <a:noFill/>
          </a:ln>
        </p:spPr>
        <p:txBody>
          <a:bodyPr/>
          <a:lstStyle/>
          <a:p>
            <a:endParaRPr lang="en-US"/>
          </a:p>
        </p:txBody>
      </p:sp>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spc="0">
                <a:solidFill>
                  <a:schemeClr val="bg1"/>
                </a:solidFill>
              </a:defRPr>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93410744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1.Standard_Title_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a:solidFill>
            <a:schemeClr val="bg1">
              <a:lumMod val="50000"/>
            </a:schemeClr>
          </a:solidFill>
          <a:ln>
            <a:noFill/>
          </a:ln>
        </p:spPr>
        <p:txBody>
          <a:bodyPr/>
          <a:lstStyle/>
          <a:p>
            <a:endParaRPr lang="en-US"/>
          </a:p>
        </p:txBody>
      </p:sp>
      <p:sp>
        <p:nvSpPr>
          <p:cNvPr id="2" name="Title 1"/>
          <p:cNvSpPr>
            <a:spLocks noGrp="1"/>
          </p:cNvSpPr>
          <p:nvPr>
            <p:ph type="ctrTitle" hasCustomPrompt="1"/>
          </p:nvPr>
        </p:nvSpPr>
        <p:spPr>
          <a:xfrm>
            <a:off x="695325" y="2495328"/>
            <a:ext cx="10801350" cy="1889501"/>
          </a:xfrm>
        </p:spPr>
        <p:txBody>
          <a:bodyPr anchor="ctr" anchorCtr="0">
            <a:normAutofit/>
          </a:bodyPr>
          <a:lstStyle>
            <a:lvl1pPr algn="ctr">
              <a:defRPr sz="4000" b="1" spc="0">
                <a:solidFill>
                  <a:schemeClr val="bg1"/>
                </a:solidFill>
              </a:defRPr>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82868599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66227935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Impact_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6000" b="0" spc="600">
                <a:solidFill>
                  <a:schemeClr val="bg1"/>
                </a:solidFill>
              </a:defRPr>
            </a:lvl1pPr>
          </a:lstStyle>
          <a:p>
            <a:r>
              <a:rPr lang="en-US"/>
              <a:t>CLICK TO EDIT MASTER TITLE STYLE</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411343824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26392164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5.Standard_Title_and_Chart">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noFill/>
          <a:ln w="152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endParaRPr lang="en-US"/>
          </a:p>
        </p:txBody>
      </p:sp>
    </p:spTree>
    <p:extLst>
      <p:ext uri="{BB962C8B-B14F-4D97-AF65-F5344CB8AC3E}">
        <p14:creationId xmlns:p14="http://schemas.microsoft.com/office/powerpoint/2010/main" val="312488679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endParaRPr lang="en-US"/>
          </a:p>
        </p:txBody>
      </p:sp>
    </p:spTree>
    <p:extLst>
      <p:ext uri="{BB962C8B-B14F-4D97-AF65-F5344CB8AC3E}">
        <p14:creationId xmlns:p14="http://schemas.microsoft.com/office/powerpoint/2010/main" val="34667286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endParaRPr lang="en-US"/>
          </a:p>
        </p:txBody>
      </p:sp>
      <p:sp>
        <p:nvSpPr>
          <p:cNvPr id="7" name="Chart Placeholder 4"/>
          <p:cNvSpPr>
            <a:spLocks noGrp="1"/>
          </p:cNvSpPr>
          <p:nvPr>
            <p:ph type="chart" sz="quarter" idx="15"/>
          </p:nvPr>
        </p:nvSpPr>
        <p:spPr>
          <a:xfrm>
            <a:off x="6275388" y="1628775"/>
            <a:ext cx="5221288" cy="4319588"/>
          </a:xfrm>
        </p:spPr>
        <p:txBody>
          <a:bodyPr/>
          <a:lstStyle/>
          <a:p>
            <a:endParaRPr lang="en-US"/>
          </a:p>
        </p:txBody>
      </p:sp>
    </p:spTree>
    <p:extLst>
      <p:ext uri="{BB962C8B-B14F-4D97-AF65-F5344CB8AC3E}">
        <p14:creationId xmlns:p14="http://schemas.microsoft.com/office/powerpoint/2010/main" val="48863614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8.JCDecaux_Log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112665720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endParaRPr lang="en-US"/>
          </a:p>
        </p:txBody>
      </p:sp>
      <p:sp>
        <p:nvSpPr>
          <p:cNvPr id="9" name="Table Placeholder 3"/>
          <p:cNvSpPr>
            <a:spLocks noGrp="1"/>
          </p:cNvSpPr>
          <p:nvPr>
            <p:ph type="tbl" sz="quarter" idx="17"/>
          </p:nvPr>
        </p:nvSpPr>
        <p:spPr>
          <a:xfrm>
            <a:off x="6275388" y="1630362"/>
            <a:ext cx="5400675" cy="4319588"/>
          </a:xfrm>
        </p:spPr>
        <p:txBody>
          <a:bodyPr/>
          <a:lstStyle/>
          <a:p>
            <a:endParaRPr lang="en-US"/>
          </a:p>
        </p:txBody>
      </p:sp>
    </p:spTree>
    <p:extLst>
      <p:ext uri="{BB962C8B-B14F-4D97-AF65-F5344CB8AC3E}">
        <p14:creationId xmlns:p14="http://schemas.microsoft.com/office/powerpoint/2010/main" val="42444963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8984999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471302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8"/>
          <p:cNvSpPr>
            <a:spLocks noGrp="1"/>
          </p:cNvSpPr>
          <p:nvPr>
            <p:ph type="pic" sz="quarter" idx="15"/>
          </p:nvPr>
        </p:nvSpPr>
        <p:spPr>
          <a:xfrm>
            <a:off x="0" y="1"/>
            <a:ext cx="12192000" cy="2889250"/>
          </a:xfrm>
          <a:solidFill>
            <a:schemeClr val="bg2"/>
          </a:solidFill>
        </p:spPr>
        <p:txBody>
          <a:bodyPr/>
          <a:lstStyle/>
          <a:p>
            <a:endParaRPr lang="en-US"/>
          </a:p>
        </p:txBody>
      </p:sp>
    </p:spTree>
    <p:extLst>
      <p:ext uri="{BB962C8B-B14F-4D97-AF65-F5344CB8AC3E}">
        <p14:creationId xmlns:p14="http://schemas.microsoft.com/office/powerpoint/2010/main" val="86940542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a:t>Click to edit Master text styles</a:t>
            </a:r>
          </a:p>
          <a:p>
            <a:pPr lvl="1"/>
            <a:r>
              <a:rPr lang="en-US"/>
              <a:t>Second level</a:t>
            </a:r>
          </a:p>
        </p:txBody>
      </p:sp>
      <p:sp>
        <p:nvSpPr>
          <p:cNvPr id="5" name="Chart Placeholder 4"/>
          <p:cNvSpPr>
            <a:spLocks noGrp="1"/>
          </p:cNvSpPr>
          <p:nvPr>
            <p:ph type="chart" sz="quarter" idx="10"/>
          </p:nvPr>
        </p:nvSpPr>
        <p:spPr>
          <a:xfrm>
            <a:off x="695325" y="1628774"/>
            <a:ext cx="10801350" cy="3421064"/>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07621393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5" name="Chart Placeholder 4"/>
          <p:cNvSpPr>
            <a:spLocks noGrp="1"/>
          </p:cNvSpPr>
          <p:nvPr>
            <p:ph type="chart" sz="quarter" idx="10"/>
          </p:nvPr>
        </p:nvSpPr>
        <p:spPr>
          <a:xfrm>
            <a:off x="695325" y="3429001"/>
            <a:ext cx="10801350" cy="2520950"/>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18208567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endParaRPr lang="en-US"/>
          </a:p>
        </p:txBody>
      </p:sp>
    </p:spTree>
    <p:extLst>
      <p:ext uri="{BB962C8B-B14F-4D97-AF65-F5344CB8AC3E}">
        <p14:creationId xmlns:p14="http://schemas.microsoft.com/office/powerpoint/2010/main" val="185838532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09230293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06660155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5940427" cy="1008594"/>
          </a:xfrm>
        </p:spPr>
        <p:txBody>
          <a:bodyPr/>
          <a:lstStyle/>
          <a:p>
            <a:r>
              <a:rPr lang="en-US"/>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endParaRPr lang="en-US"/>
          </a:p>
        </p:txBody>
      </p:sp>
    </p:spTree>
    <p:extLst>
      <p:ext uri="{BB962C8B-B14F-4D97-AF65-F5344CB8AC3E}">
        <p14:creationId xmlns:p14="http://schemas.microsoft.com/office/powerpoint/2010/main" val="253209270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endParaRPr lang="en-US"/>
          </a:p>
        </p:txBody>
      </p:sp>
      <p:sp>
        <p:nvSpPr>
          <p:cNvPr id="2" name="Title 1"/>
          <p:cNvSpPr>
            <a:spLocks noGrp="1"/>
          </p:cNvSpPr>
          <p:nvPr>
            <p:ph type="title" hasCustomPrompt="1"/>
          </p:nvPr>
        </p:nvSpPr>
        <p:spPr>
          <a:xfrm>
            <a:off x="3756024" y="620181"/>
            <a:ext cx="7740651" cy="1008594"/>
          </a:xfrm>
        </p:spPr>
        <p:txBody>
          <a:bodyPr/>
          <a:lstStyle/>
          <a:p>
            <a:r>
              <a:rPr lang="en-US"/>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endParaRPr lang="en-US"/>
          </a:p>
        </p:txBody>
      </p:sp>
    </p:spTree>
    <p:extLst>
      <p:ext uri="{BB962C8B-B14F-4D97-AF65-F5344CB8AC3E}">
        <p14:creationId xmlns:p14="http://schemas.microsoft.com/office/powerpoint/2010/main" val="307023298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endParaRPr lang="en-US"/>
          </a:p>
        </p:txBody>
      </p:sp>
    </p:spTree>
    <p:extLst>
      <p:ext uri="{BB962C8B-B14F-4D97-AF65-F5344CB8AC3E}">
        <p14:creationId xmlns:p14="http://schemas.microsoft.com/office/powerpoint/2010/main" val="385272561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7921625" cy="1008594"/>
          </a:xfrm>
        </p:spPr>
        <p:txBody>
          <a:bodyPr/>
          <a:lstStyle/>
          <a:p>
            <a:r>
              <a:rPr lang="en-US"/>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07703327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3403060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4_22.Title_And_Content_With_Large_Image">
    <p:spTree>
      <p:nvGrpSpPr>
        <p:cNvPr id="1" name=""/>
        <p:cNvGrpSpPr/>
        <p:nvPr/>
      </p:nvGrpSpPr>
      <p:grpSpPr>
        <a:xfrm>
          <a:off x="0" y="0"/>
          <a:ext cx="0" cy="0"/>
          <a:chOff x="0" y="0"/>
          <a:chExt cx="0" cy="0"/>
        </a:xfrm>
      </p:grpSpPr>
      <p:sp>
        <p:nvSpPr>
          <p:cNvPr id="9" name="Rectangle 8"/>
          <p:cNvSpPr/>
          <p:nvPr userDrawn="1"/>
        </p:nvSpPr>
        <p:spPr>
          <a:xfrm>
            <a:off x="5916613" y="1"/>
            <a:ext cx="6275387" cy="6858000"/>
          </a:xfrm>
          <a:prstGeom prst="rect">
            <a:avLst/>
          </a:prstGeom>
          <a:gradFill flip="none" rotWithShape="1">
            <a:gsLst>
              <a:gs pos="100000">
                <a:schemeClr val="bg2">
                  <a:lumMod val="84000"/>
                </a:schemeClr>
              </a:gs>
              <a:gs pos="0">
                <a:schemeClr val="bg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77813" y="186267"/>
            <a:ext cx="4043942" cy="6485466"/>
          </a:xfrm>
          <a:prstGeom prst="rect">
            <a:avLst/>
          </a:prstGeom>
          <a:noFill/>
          <a:ln>
            <a:noFill/>
          </a:ln>
        </p:spPr>
      </p:pic>
    </p:spTree>
    <p:extLst>
      <p:ext uri="{BB962C8B-B14F-4D97-AF65-F5344CB8AC3E}">
        <p14:creationId xmlns:p14="http://schemas.microsoft.com/office/powerpoint/2010/main" val="355857422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2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635750" y="0"/>
            <a:ext cx="555624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2708275"/>
            <a:ext cx="5221287" cy="36004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72182589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3_22.Title_And_Content_With_Large_Image">
    <p:bg>
      <p:bgPr>
        <a:solidFill>
          <a:schemeClr val="tx1"/>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635750" y="0"/>
            <a:ext cx="555624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a:xfrm>
            <a:off x="695326" y="2708275"/>
            <a:ext cx="5221287" cy="3600450"/>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25744316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4835526" y="0"/>
            <a:ext cx="7356474"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3960813" cy="1008594"/>
          </a:xfrm>
        </p:spPr>
        <p:txBody>
          <a:bodyPr/>
          <a:lstStyle/>
          <a:p>
            <a:r>
              <a:rPr lang="en-US"/>
              <a:t>CLICK TO EDIT MASTER TITLE</a:t>
            </a:r>
          </a:p>
        </p:txBody>
      </p:sp>
      <p:sp>
        <p:nvSpPr>
          <p:cNvPr id="3" name="Content Placeholder 2"/>
          <p:cNvSpPr>
            <a:spLocks noGrp="1"/>
          </p:cNvSpPr>
          <p:nvPr>
            <p:ph idx="1"/>
          </p:nvPr>
        </p:nvSpPr>
        <p:spPr>
          <a:xfrm>
            <a:off x="695327" y="1628775"/>
            <a:ext cx="39608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3462722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4321175" cy="1008594"/>
          </a:xfrm>
        </p:spPr>
        <p:txBody>
          <a:bodyPr/>
          <a:lstStyle/>
          <a:p>
            <a:r>
              <a:rPr lang="en-US"/>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7214400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53574542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27917994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275387" y="620181"/>
            <a:ext cx="5221288" cy="1008594"/>
          </a:xfrm>
        </p:spPr>
        <p:txBody>
          <a:bodyPr/>
          <a:lstStyle/>
          <a:p>
            <a:r>
              <a:rPr lang="en-US"/>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198549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endParaRPr lang="en-US"/>
          </a:p>
        </p:txBody>
      </p:sp>
    </p:spTree>
    <p:extLst>
      <p:ext uri="{BB962C8B-B14F-4D97-AF65-F5344CB8AC3E}">
        <p14:creationId xmlns:p14="http://schemas.microsoft.com/office/powerpoint/2010/main" val="120107145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endParaRPr lang="en-US"/>
          </a:p>
        </p:txBody>
      </p:sp>
    </p:spTree>
    <p:extLst>
      <p:ext uri="{BB962C8B-B14F-4D97-AF65-F5344CB8AC3E}">
        <p14:creationId xmlns:p14="http://schemas.microsoft.com/office/powerpoint/2010/main" val="182323562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24120622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535863"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08064750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2_29.Image_Right_With_Text">
    <p:bg>
      <p:bgPr>
        <a:solidFill>
          <a:schemeClr val="accent2"/>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535863"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88330871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endParaRPr lang="en-US"/>
          </a:p>
        </p:txBody>
      </p:sp>
    </p:spTree>
    <p:extLst>
      <p:ext uri="{BB962C8B-B14F-4D97-AF65-F5344CB8AC3E}">
        <p14:creationId xmlns:p14="http://schemas.microsoft.com/office/powerpoint/2010/main" val="250303551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a:t>CLICK TO EDIT MASTER TITLE STYLE</a:t>
            </a:r>
          </a:p>
        </p:txBody>
      </p:sp>
    </p:spTree>
    <p:extLst>
      <p:ext uri="{BB962C8B-B14F-4D97-AF65-F5344CB8AC3E}">
        <p14:creationId xmlns:p14="http://schemas.microsoft.com/office/powerpoint/2010/main" val="110283310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a:t>CLICK TO EDIT MASTER TITLE STYLE</a:t>
            </a:r>
          </a:p>
        </p:txBody>
      </p:sp>
    </p:spTree>
    <p:extLst>
      <p:ext uri="{BB962C8B-B14F-4D97-AF65-F5344CB8AC3E}">
        <p14:creationId xmlns:p14="http://schemas.microsoft.com/office/powerpoint/2010/main" val="218891604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a:t>CLICK TO EDIT MASTER TITLE STYLE</a:t>
            </a:r>
          </a:p>
        </p:txBody>
      </p:sp>
    </p:spTree>
    <p:extLst>
      <p:ext uri="{BB962C8B-B14F-4D97-AF65-F5344CB8AC3E}">
        <p14:creationId xmlns:p14="http://schemas.microsoft.com/office/powerpoint/2010/main" val="360365760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53050113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34.Image_With_Caption">
    <p:bg>
      <p:bgPr>
        <a:solidFill>
          <a:schemeClr val="tx1"/>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a:p>
        </p:txBody>
      </p:sp>
      <p:sp>
        <p:nvSpPr>
          <p:cNvPr id="8" name="Text Placeholder 7"/>
          <p:cNvSpPr>
            <a:spLocks noGrp="1"/>
          </p:cNvSpPr>
          <p:nvPr>
            <p:ph type="body" sz="quarter" idx="13" hasCustomPrompt="1"/>
          </p:nvPr>
        </p:nvSpPr>
        <p:spPr>
          <a:xfrm>
            <a:off x="9517063" y="1211961"/>
            <a:ext cx="2674937" cy="4780177"/>
          </a:xfrm>
        </p:spPr>
        <p:txBody>
          <a:bodyPr anchor="b" anchorCtr="0">
            <a:noAutofit/>
          </a:bodyPr>
          <a:lstStyle>
            <a:lvl1pPr marL="0" indent="0" algn="l">
              <a:buNone/>
              <a:defRPr sz="18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91673310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_34.Image_With_Caption">
    <p:bg>
      <p:bgPr>
        <a:solidFill>
          <a:schemeClr val="tx1"/>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8616950" cy="6858000"/>
          </a:xfrm>
          <a:solidFill>
            <a:schemeClr val="bg2"/>
          </a:solidFill>
        </p:spPr>
        <p:txBody>
          <a:bodyPr/>
          <a:lstStyle/>
          <a:p>
            <a:endParaRPr lang="en-US"/>
          </a:p>
        </p:txBody>
      </p:sp>
      <p:sp>
        <p:nvSpPr>
          <p:cNvPr id="8" name="Text Placeholder 7"/>
          <p:cNvSpPr>
            <a:spLocks noGrp="1"/>
          </p:cNvSpPr>
          <p:nvPr>
            <p:ph type="body" sz="quarter" idx="13" hasCustomPrompt="1"/>
          </p:nvPr>
        </p:nvSpPr>
        <p:spPr>
          <a:xfrm>
            <a:off x="8975725" y="3789362"/>
            <a:ext cx="3216275" cy="2222463"/>
          </a:xfrm>
        </p:spPr>
        <p:txBody>
          <a:bodyPr anchor="b" anchorCtr="0">
            <a:noAutofit/>
          </a:bodyPr>
          <a:lstStyle>
            <a:lvl1pPr marL="0" indent="0" algn="l">
              <a:buNone/>
              <a:defRPr sz="2800" spc="3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ext Placeholder 7"/>
          <p:cNvSpPr>
            <a:spLocks noGrp="1"/>
          </p:cNvSpPr>
          <p:nvPr>
            <p:ph type="body" sz="quarter" idx="15" hasCustomPrompt="1"/>
          </p:nvPr>
        </p:nvSpPr>
        <p:spPr>
          <a:xfrm>
            <a:off x="8975725" y="1243071"/>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
        <p:nvSpPr>
          <p:cNvPr id="5" name="Text Placeholder 7"/>
          <p:cNvSpPr>
            <a:spLocks noGrp="1"/>
          </p:cNvSpPr>
          <p:nvPr>
            <p:ph type="body" sz="quarter" idx="16" hasCustomPrompt="1"/>
          </p:nvPr>
        </p:nvSpPr>
        <p:spPr>
          <a:xfrm>
            <a:off x="8975725" y="2146153"/>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Tree>
    <p:extLst>
      <p:ext uri="{BB962C8B-B14F-4D97-AF65-F5344CB8AC3E}">
        <p14:creationId xmlns:p14="http://schemas.microsoft.com/office/powerpoint/2010/main" val="243787850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3_34.Image_With_Caption">
    <p:bg>
      <p:bgPr>
        <a:solidFill>
          <a:schemeClr val="tx1"/>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8975725" y="3789362"/>
            <a:ext cx="3216275" cy="2222463"/>
          </a:xfrm>
        </p:spPr>
        <p:txBody>
          <a:bodyPr anchor="b" anchorCtr="0">
            <a:noAutofit/>
          </a:bodyPr>
          <a:lstStyle>
            <a:lvl1pPr marL="0" indent="0" algn="l">
              <a:buNone/>
              <a:defRPr sz="2800" spc="3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ext Placeholder 7"/>
          <p:cNvSpPr>
            <a:spLocks noGrp="1"/>
          </p:cNvSpPr>
          <p:nvPr>
            <p:ph type="body" sz="quarter" idx="15" hasCustomPrompt="1"/>
          </p:nvPr>
        </p:nvSpPr>
        <p:spPr>
          <a:xfrm>
            <a:off x="8975725" y="1243071"/>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
        <p:nvSpPr>
          <p:cNvPr id="5" name="Text Placeholder 7"/>
          <p:cNvSpPr>
            <a:spLocks noGrp="1"/>
          </p:cNvSpPr>
          <p:nvPr>
            <p:ph type="body" sz="quarter" idx="16" hasCustomPrompt="1"/>
          </p:nvPr>
        </p:nvSpPr>
        <p:spPr>
          <a:xfrm>
            <a:off x="8975725" y="2146153"/>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
        <p:nvSpPr>
          <p:cNvPr id="3" name="Media Placeholder 2"/>
          <p:cNvSpPr>
            <a:spLocks noGrp="1"/>
          </p:cNvSpPr>
          <p:nvPr>
            <p:ph type="media" sz="quarter" idx="17"/>
          </p:nvPr>
        </p:nvSpPr>
        <p:spPr>
          <a:xfrm>
            <a:off x="1" y="0"/>
            <a:ext cx="8616950" cy="6858000"/>
          </a:xfrm>
        </p:spPr>
        <p:txBody>
          <a:bodyPr/>
          <a:lstStyle/>
          <a:p>
            <a:endParaRPr lang="en-US"/>
          </a:p>
        </p:txBody>
      </p:sp>
    </p:spTree>
    <p:extLst>
      <p:ext uri="{BB962C8B-B14F-4D97-AF65-F5344CB8AC3E}">
        <p14:creationId xmlns:p14="http://schemas.microsoft.com/office/powerpoint/2010/main" val="333874342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endParaRPr lang="en-US"/>
          </a:p>
        </p:txBody>
      </p:sp>
    </p:spTree>
    <p:extLst>
      <p:ext uri="{BB962C8B-B14F-4D97-AF65-F5344CB8AC3E}">
        <p14:creationId xmlns:p14="http://schemas.microsoft.com/office/powerpoint/2010/main" val="379143031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endParaRPr lang="en-US"/>
          </a:p>
        </p:txBody>
      </p:sp>
    </p:spTree>
    <p:extLst>
      <p:ext uri="{BB962C8B-B14F-4D97-AF65-F5344CB8AC3E}">
        <p14:creationId xmlns:p14="http://schemas.microsoft.com/office/powerpoint/2010/main" val="332593204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endParaRPr lang="en-US"/>
          </a:p>
        </p:txBody>
      </p:sp>
    </p:spTree>
    <p:extLst>
      <p:ext uri="{BB962C8B-B14F-4D97-AF65-F5344CB8AC3E}">
        <p14:creationId xmlns:p14="http://schemas.microsoft.com/office/powerpoint/2010/main" val="105978852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endParaRPr lang="en-US"/>
          </a:p>
        </p:txBody>
      </p:sp>
    </p:spTree>
    <p:extLst>
      <p:ext uri="{BB962C8B-B14F-4D97-AF65-F5344CB8AC3E}">
        <p14:creationId xmlns:p14="http://schemas.microsoft.com/office/powerpoint/2010/main" val="91593680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endParaRPr lang="en-US"/>
          </a:p>
        </p:txBody>
      </p:sp>
    </p:spTree>
    <p:extLst>
      <p:ext uri="{BB962C8B-B14F-4D97-AF65-F5344CB8AC3E}">
        <p14:creationId xmlns:p14="http://schemas.microsoft.com/office/powerpoint/2010/main" val="311284229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endParaRPr lang="en-US"/>
          </a:p>
        </p:txBody>
      </p:sp>
    </p:spTree>
    <p:extLst>
      <p:ext uri="{BB962C8B-B14F-4D97-AF65-F5344CB8AC3E}">
        <p14:creationId xmlns:p14="http://schemas.microsoft.com/office/powerpoint/2010/main" val="62528614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endParaRPr lang="en-US"/>
          </a:p>
        </p:txBody>
      </p:sp>
    </p:spTree>
    <p:extLst>
      <p:ext uri="{BB962C8B-B14F-4D97-AF65-F5344CB8AC3E}">
        <p14:creationId xmlns:p14="http://schemas.microsoft.com/office/powerpoint/2010/main" val="394232452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endParaRPr lang="en-US"/>
          </a:p>
        </p:txBody>
      </p:sp>
      <p:sp>
        <p:nvSpPr>
          <p:cNvPr id="2" name="Title 1"/>
          <p:cNvSpPr>
            <a:spLocks noGrp="1"/>
          </p:cNvSpPr>
          <p:nvPr>
            <p:ph type="title" hasCustomPrompt="1"/>
          </p:nvPr>
        </p:nvSpPr>
        <p:spPr>
          <a:xfrm>
            <a:off x="695325" y="6140468"/>
            <a:ext cx="10801350" cy="531795"/>
          </a:xfrm>
        </p:spPr>
        <p:txBody>
          <a:bodyPr>
            <a:normAutofit/>
          </a:bodyPr>
          <a:lstStyle>
            <a:lvl1pPr>
              <a:defRPr sz="1600">
                <a:solidFill>
                  <a:schemeClr val="bg1"/>
                </a:solidFill>
              </a:defRPr>
            </a:lvl1pPr>
          </a:lstStyle>
          <a:p>
            <a:r>
              <a:rPr lang="en-US"/>
              <a:t>CLICK TO EDIT MASTER TITLE STYLE</a:t>
            </a:r>
          </a:p>
        </p:txBody>
      </p:sp>
    </p:spTree>
    <p:extLst>
      <p:ext uri="{BB962C8B-B14F-4D97-AF65-F5344CB8AC3E}">
        <p14:creationId xmlns:p14="http://schemas.microsoft.com/office/powerpoint/2010/main" val="22537026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313907324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_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1628776"/>
            <a:ext cx="12192000"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18293288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2_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1628776"/>
            <a:ext cx="12192000" cy="5229224"/>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67704429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endParaRPr lang="en-US"/>
          </a:p>
        </p:txBody>
      </p:sp>
    </p:spTree>
    <p:extLst>
      <p:ext uri="{BB962C8B-B14F-4D97-AF65-F5344CB8AC3E}">
        <p14:creationId xmlns:p14="http://schemas.microsoft.com/office/powerpoint/2010/main" val="47403096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endParaRPr lang="en-US"/>
          </a:p>
        </p:txBody>
      </p:sp>
    </p:spTree>
    <p:extLst>
      <p:ext uri="{BB962C8B-B14F-4D97-AF65-F5344CB8AC3E}">
        <p14:creationId xmlns:p14="http://schemas.microsoft.com/office/powerpoint/2010/main" val="353766278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endParaRPr lang="en-US"/>
          </a:p>
        </p:txBody>
      </p:sp>
    </p:spTree>
    <p:extLst>
      <p:ext uri="{BB962C8B-B14F-4D97-AF65-F5344CB8AC3E}">
        <p14:creationId xmlns:p14="http://schemas.microsoft.com/office/powerpoint/2010/main" val="181955507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endParaRPr lang="en-US"/>
          </a:p>
        </p:txBody>
      </p:sp>
    </p:spTree>
    <p:extLst>
      <p:ext uri="{BB962C8B-B14F-4D97-AF65-F5344CB8AC3E}">
        <p14:creationId xmlns:p14="http://schemas.microsoft.com/office/powerpoint/2010/main" val="142283012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endParaRPr lang="en-US"/>
          </a:p>
        </p:txBody>
      </p:sp>
    </p:spTree>
    <p:extLst>
      <p:ext uri="{BB962C8B-B14F-4D97-AF65-F5344CB8AC3E}">
        <p14:creationId xmlns:p14="http://schemas.microsoft.com/office/powerpoint/2010/main" val="261129392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ext Placeholder 7"/>
          <p:cNvSpPr>
            <a:spLocks noGrp="1"/>
          </p:cNvSpPr>
          <p:nvPr>
            <p:ph type="body" sz="quarter" idx="19"/>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16687757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9205798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70089837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endParaRPr lang="en-US"/>
          </a:p>
        </p:txBody>
      </p:sp>
    </p:spTree>
    <p:extLst>
      <p:ext uri="{BB962C8B-B14F-4D97-AF65-F5344CB8AC3E}">
        <p14:creationId xmlns:p14="http://schemas.microsoft.com/office/powerpoint/2010/main" val="148254512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921851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04055150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424800215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01272142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_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155575"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Text Placeholder 7"/>
          <p:cNvSpPr>
            <a:spLocks noGrp="1"/>
          </p:cNvSpPr>
          <p:nvPr>
            <p:ph type="body" sz="quarter" idx="33"/>
          </p:nvPr>
        </p:nvSpPr>
        <p:spPr>
          <a:xfrm>
            <a:off x="2540794"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1" name="Text Placeholder 7"/>
          <p:cNvSpPr>
            <a:spLocks noGrp="1"/>
          </p:cNvSpPr>
          <p:nvPr>
            <p:ph type="body" sz="quarter" idx="34"/>
          </p:nvPr>
        </p:nvSpPr>
        <p:spPr>
          <a:xfrm>
            <a:off x="4926013"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2" name="Text Placeholder 7"/>
          <p:cNvSpPr>
            <a:spLocks noGrp="1"/>
          </p:cNvSpPr>
          <p:nvPr>
            <p:ph type="body" sz="quarter" idx="35"/>
          </p:nvPr>
        </p:nvSpPr>
        <p:spPr>
          <a:xfrm>
            <a:off x="7311232"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3" name="Text Placeholder 7"/>
          <p:cNvSpPr>
            <a:spLocks noGrp="1"/>
          </p:cNvSpPr>
          <p:nvPr>
            <p:ph type="body" sz="quarter" idx="36"/>
          </p:nvPr>
        </p:nvSpPr>
        <p:spPr>
          <a:xfrm>
            <a:off x="9696450"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28253653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endParaRPr lang="en-US"/>
          </a:p>
        </p:txBody>
      </p:sp>
    </p:spTree>
    <p:extLst>
      <p:ext uri="{BB962C8B-B14F-4D97-AF65-F5344CB8AC3E}">
        <p14:creationId xmlns:p14="http://schemas.microsoft.com/office/powerpoint/2010/main" val="232619198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96484356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endParaRPr lang="en-US"/>
          </a:p>
        </p:txBody>
      </p:sp>
    </p:spTree>
    <p:extLst>
      <p:ext uri="{BB962C8B-B14F-4D97-AF65-F5344CB8AC3E}">
        <p14:creationId xmlns:p14="http://schemas.microsoft.com/office/powerpoint/2010/main" val="3872501185"/>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endParaRPr lang="en-US"/>
          </a:p>
        </p:txBody>
      </p:sp>
    </p:spTree>
    <p:extLst>
      <p:ext uri="{BB962C8B-B14F-4D97-AF65-F5344CB8AC3E}">
        <p14:creationId xmlns:p14="http://schemas.microsoft.com/office/powerpoint/2010/main" val="340302796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endParaRPr lang="en-US"/>
          </a:p>
        </p:txBody>
      </p:sp>
      <p:sp>
        <p:nvSpPr>
          <p:cNvPr id="2" name="Title 1"/>
          <p:cNvSpPr>
            <a:spLocks noGrp="1"/>
          </p:cNvSpPr>
          <p:nvPr>
            <p:ph type="title" hasCustomPrompt="1"/>
          </p:nvPr>
        </p:nvSpPr>
        <p:spPr>
          <a:xfrm>
            <a:off x="695325" y="5666004"/>
            <a:ext cx="10801350" cy="1008594"/>
          </a:xfrm>
        </p:spPr>
        <p:txBody>
          <a:bodyPr/>
          <a:lstStyle/>
          <a:p>
            <a:r>
              <a:rPr lang="en-US"/>
              <a:t>CLICK TO EDIT MASTER TITLE STYLE</a:t>
            </a:r>
          </a:p>
        </p:txBody>
      </p:sp>
    </p:spTree>
    <p:extLst>
      <p:ext uri="{BB962C8B-B14F-4D97-AF65-F5344CB8AC3E}">
        <p14:creationId xmlns:p14="http://schemas.microsoft.com/office/powerpoint/2010/main" val="339554141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endParaRPr lang="en-US"/>
          </a:p>
        </p:txBody>
      </p:sp>
    </p:spTree>
    <p:extLst>
      <p:ext uri="{BB962C8B-B14F-4D97-AF65-F5344CB8AC3E}">
        <p14:creationId xmlns:p14="http://schemas.microsoft.com/office/powerpoint/2010/main" val="2451946751"/>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endParaRPr lang="en-US"/>
          </a:p>
        </p:txBody>
      </p:sp>
    </p:spTree>
    <p:extLst>
      <p:ext uri="{BB962C8B-B14F-4D97-AF65-F5344CB8AC3E}">
        <p14:creationId xmlns:p14="http://schemas.microsoft.com/office/powerpoint/2010/main" val="1839009304"/>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_2.Title_Slide_Reverse">
    <p:bg>
      <p:bgPr>
        <a:solidFill>
          <a:schemeClr val="accent2"/>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32965742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1685939161"/>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3_2.Title_Slide_Reverse">
    <p:bg>
      <p:bgPr>
        <a:solidFill>
          <a:schemeClr val="accent4"/>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461934667"/>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4_2.Title_Slide_Reverse">
    <p:bg>
      <p:bgPr>
        <a:solidFill>
          <a:schemeClr val="accent5"/>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401035141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5_2.Title_Slide_Reverse">
    <p:bg>
      <p:bgPr>
        <a:solidFill>
          <a:schemeClr val="accent6"/>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360002885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6_2.Title_Slide_Reverse">
    <p:bg>
      <p:bgPr>
        <a:solidFill>
          <a:srgbClr val="737A76"/>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614865176"/>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dirty="0"/>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5" name="Picture 4">
            <a:extLst>
              <a:ext uri="{FF2B5EF4-FFF2-40B4-BE49-F238E27FC236}">
                <a16:creationId xmlns:a16="http://schemas.microsoft.com/office/drawing/2014/main" id="{9031EBDD-EA4C-1C41-8B06-C33D5F8229C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61043708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5352C667-09B7-624D-A743-1DE3B1667836}"/>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30023289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3.Impact_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2400" b="0" spc="3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73C1D2E3-8AFF-FB4F-9D63-45E3B455018F}"/>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032038472"/>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587375150"/>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r>
              <a:rPr lang="en-GB"/>
              <a:t>Click icon to add chart</a:t>
            </a:r>
            <a:endParaRPr lang="en-US"/>
          </a:p>
        </p:txBody>
      </p:sp>
    </p:spTree>
    <p:extLst>
      <p:ext uri="{BB962C8B-B14F-4D97-AF65-F5344CB8AC3E}">
        <p14:creationId xmlns:p14="http://schemas.microsoft.com/office/powerpoint/2010/main" val="321612708"/>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r>
              <a:rPr lang="en-GB"/>
              <a:t>Click icon to add table</a:t>
            </a:r>
            <a:endParaRPr lang="en-US"/>
          </a:p>
        </p:txBody>
      </p:sp>
    </p:spTree>
    <p:extLst>
      <p:ext uri="{BB962C8B-B14F-4D97-AF65-F5344CB8AC3E}">
        <p14:creationId xmlns:p14="http://schemas.microsoft.com/office/powerpoint/2010/main" val="266631113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r>
              <a:rPr lang="en-GB"/>
              <a:t>Click icon to add chart</a:t>
            </a:r>
            <a:endParaRPr lang="en-US" dirty="0"/>
          </a:p>
        </p:txBody>
      </p:sp>
      <p:sp>
        <p:nvSpPr>
          <p:cNvPr id="7" name="Chart Placeholder 4"/>
          <p:cNvSpPr>
            <a:spLocks noGrp="1"/>
          </p:cNvSpPr>
          <p:nvPr>
            <p:ph type="chart" sz="quarter" idx="15"/>
          </p:nvPr>
        </p:nvSpPr>
        <p:spPr>
          <a:xfrm>
            <a:off x="6275388" y="1628775"/>
            <a:ext cx="5221288" cy="4319588"/>
          </a:xfrm>
        </p:spPr>
        <p:txBody>
          <a:bodyPr/>
          <a:lstStyle/>
          <a:p>
            <a:r>
              <a:rPr lang="en-GB"/>
              <a:t>Click icon to add chart</a:t>
            </a:r>
            <a:endParaRPr lang="en-US" dirty="0"/>
          </a:p>
        </p:txBody>
      </p:sp>
    </p:spTree>
    <p:extLst>
      <p:ext uri="{BB962C8B-B14F-4D97-AF65-F5344CB8AC3E}">
        <p14:creationId xmlns:p14="http://schemas.microsoft.com/office/powerpoint/2010/main" val="341522550"/>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1774825" y="1628775"/>
            <a:ext cx="9721850"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31245199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8.JCDecaux_Logo">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72000" y="2738783"/>
            <a:ext cx="3048000" cy="879556"/>
          </a:xfrm>
          <a:prstGeom prst="rect">
            <a:avLst/>
          </a:prstGeom>
        </p:spPr>
      </p:pic>
      <p:pic>
        <p:nvPicPr>
          <p:cNvPr id="4" name="Picture 3">
            <a:extLst>
              <a:ext uri="{FF2B5EF4-FFF2-40B4-BE49-F238E27FC236}">
                <a16:creationId xmlns:a16="http://schemas.microsoft.com/office/drawing/2014/main" id="{3367DB58-4256-7F4C-A3A9-51C9DEA372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1610573372"/>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r>
              <a:rPr lang="en-GB"/>
              <a:t>Click icon to add table</a:t>
            </a:r>
            <a:endParaRPr lang="en-US"/>
          </a:p>
        </p:txBody>
      </p:sp>
      <p:sp>
        <p:nvSpPr>
          <p:cNvPr id="9" name="Table Placeholder 3"/>
          <p:cNvSpPr>
            <a:spLocks noGrp="1"/>
          </p:cNvSpPr>
          <p:nvPr>
            <p:ph type="tbl" sz="quarter" idx="17"/>
          </p:nvPr>
        </p:nvSpPr>
        <p:spPr>
          <a:xfrm>
            <a:off x="6275388" y="1630362"/>
            <a:ext cx="5400675" cy="4319588"/>
          </a:xfrm>
        </p:spPr>
        <p:txBody>
          <a:bodyPr/>
          <a:lstStyle/>
          <a:p>
            <a:r>
              <a:rPr lang="en-GB"/>
              <a:t>Click icon to add table</a:t>
            </a:r>
            <a:endParaRPr lang="en-US"/>
          </a:p>
        </p:txBody>
      </p:sp>
    </p:spTree>
    <p:extLst>
      <p:ext uri="{BB962C8B-B14F-4D97-AF65-F5344CB8AC3E}">
        <p14:creationId xmlns:p14="http://schemas.microsoft.com/office/powerpoint/2010/main" val="135599623"/>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241452057"/>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1_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Content Placeholder 2"/>
          <p:cNvSpPr>
            <a:spLocks noGrp="1"/>
          </p:cNvSpPr>
          <p:nvPr>
            <p:ph idx="14"/>
          </p:nvPr>
        </p:nvSpPr>
        <p:spPr>
          <a:xfrm>
            <a:off x="6275388" y="162877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Content Placeholder 2">
            <a:extLst>
              <a:ext uri="{FF2B5EF4-FFF2-40B4-BE49-F238E27FC236}">
                <a16:creationId xmlns:a16="http://schemas.microsoft.com/office/drawing/2014/main" id="{D1AD8B6F-E869-2747-A303-E670CBEB1EA4}"/>
              </a:ext>
            </a:extLst>
          </p:cNvPr>
          <p:cNvSpPr>
            <a:spLocks noGrp="1"/>
          </p:cNvSpPr>
          <p:nvPr>
            <p:ph idx="15"/>
          </p:nvPr>
        </p:nvSpPr>
        <p:spPr>
          <a:xfrm>
            <a:off x="695325" y="397835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Content Placeholder 2">
            <a:extLst>
              <a:ext uri="{FF2B5EF4-FFF2-40B4-BE49-F238E27FC236}">
                <a16:creationId xmlns:a16="http://schemas.microsoft.com/office/drawing/2014/main" id="{8E904757-EAD8-FA45-991C-B9F9C1FF418F}"/>
              </a:ext>
            </a:extLst>
          </p:cNvPr>
          <p:cNvSpPr>
            <a:spLocks noGrp="1"/>
          </p:cNvSpPr>
          <p:nvPr>
            <p:ph idx="16"/>
          </p:nvPr>
        </p:nvSpPr>
        <p:spPr>
          <a:xfrm>
            <a:off x="6275387" y="397835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2266987001"/>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2289968231"/>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Picture Placeholder 8"/>
          <p:cNvSpPr>
            <a:spLocks noGrp="1"/>
          </p:cNvSpPr>
          <p:nvPr>
            <p:ph type="pic" sz="quarter" idx="15"/>
          </p:nvPr>
        </p:nvSpPr>
        <p:spPr>
          <a:xfrm>
            <a:off x="0" y="1"/>
            <a:ext cx="12192000" cy="288925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508226447"/>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GB"/>
              <a:t>Click to edit Master text styles</a:t>
            </a:r>
          </a:p>
          <a:p>
            <a:pPr lvl="1"/>
            <a:r>
              <a:rPr lang="en-GB"/>
              <a:t>Second level</a:t>
            </a:r>
          </a:p>
        </p:txBody>
      </p:sp>
      <p:sp>
        <p:nvSpPr>
          <p:cNvPr id="5" name="Chart Placeholder 4"/>
          <p:cNvSpPr>
            <a:spLocks noGrp="1"/>
          </p:cNvSpPr>
          <p:nvPr>
            <p:ph type="chart" sz="quarter" idx="10"/>
          </p:nvPr>
        </p:nvSpPr>
        <p:spPr>
          <a:xfrm>
            <a:off x="695325" y="1628774"/>
            <a:ext cx="10801350" cy="3421064"/>
          </a:xfrm>
        </p:spPr>
        <p:txBody>
          <a:bodyPr/>
          <a:lstStyle/>
          <a:p>
            <a:r>
              <a:rPr lang="en-GB"/>
              <a:t>Click icon to add chart</a:t>
            </a:r>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782426675"/>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GB"/>
              <a:t>Click to edit Master text styles</a:t>
            </a:r>
          </a:p>
          <a:p>
            <a:pPr lvl="1"/>
            <a:r>
              <a:rPr lang="en-GB"/>
              <a:t>Second level</a:t>
            </a:r>
          </a:p>
          <a:p>
            <a:pPr lvl="2"/>
            <a:r>
              <a:rPr lang="en-GB"/>
              <a:t>Third level</a:t>
            </a:r>
          </a:p>
        </p:txBody>
      </p:sp>
      <p:sp>
        <p:nvSpPr>
          <p:cNvPr id="5" name="Chart Placeholder 4"/>
          <p:cNvSpPr>
            <a:spLocks noGrp="1"/>
          </p:cNvSpPr>
          <p:nvPr>
            <p:ph type="chart" sz="quarter" idx="10"/>
          </p:nvPr>
        </p:nvSpPr>
        <p:spPr>
          <a:xfrm>
            <a:off x="695325" y="3429001"/>
            <a:ext cx="10801350" cy="2520950"/>
          </a:xfrm>
        </p:spPr>
        <p:txBody>
          <a:bodyPr/>
          <a:lstStyle/>
          <a:p>
            <a:r>
              <a:rPr lang="en-GB"/>
              <a:t>Click icon to add chart</a:t>
            </a:r>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688259164"/>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GB"/>
              <a:t>Click to edit Master text styles</a:t>
            </a:r>
          </a:p>
          <a:p>
            <a:pPr lvl="1"/>
            <a:r>
              <a:rPr lang="en-GB"/>
              <a:t>Second level</a:t>
            </a:r>
          </a:p>
          <a:p>
            <a:pPr lvl="2"/>
            <a:r>
              <a:rPr lang="en-GB"/>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r>
              <a:rPr lang="en-GB"/>
              <a:t>Click icon to add table</a:t>
            </a:r>
            <a:endParaRPr lang="en-US"/>
          </a:p>
        </p:txBody>
      </p:sp>
    </p:spTree>
    <p:extLst>
      <p:ext uri="{BB962C8B-B14F-4D97-AF65-F5344CB8AC3E}">
        <p14:creationId xmlns:p14="http://schemas.microsoft.com/office/powerpoint/2010/main" val="2158466958"/>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3807248085"/>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212868042"/>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5940427" cy="1008594"/>
          </a:xfrm>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r>
              <a:rPr lang="en-GB"/>
              <a:t>Click icon to add chart</a:t>
            </a:r>
            <a:endParaRPr lang="en-US"/>
          </a:p>
        </p:txBody>
      </p:sp>
    </p:spTree>
    <p:extLst>
      <p:ext uri="{BB962C8B-B14F-4D97-AF65-F5344CB8AC3E}">
        <p14:creationId xmlns:p14="http://schemas.microsoft.com/office/powerpoint/2010/main" val="1202614247"/>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3756024" y="620181"/>
            <a:ext cx="7740651" cy="1008594"/>
          </a:xfrm>
        </p:spPr>
        <p:txBody>
          <a:bodyPr/>
          <a:lstStyle/>
          <a:p>
            <a:r>
              <a:rPr lang="en-US" dirty="0"/>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r>
              <a:rPr lang="en-GB"/>
              <a:t>Click icon to add chart</a:t>
            </a:r>
            <a:endParaRPr lang="en-US"/>
          </a:p>
        </p:txBody>
      </p:sp>
    </p:spTree>
    <p:extLst>
      <p:ext uri="{BB962C8B-B14F-4D97-AF65-F5344CB8AC3E}">
        <p14:creationId xmlns:p14="http://schemas.microsoft.com/office/powerpoint/2010/main" val="2737966004"/>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dirty="0"/>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880559009"/>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792162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533198444"/>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316926107"/>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p:cSld name="1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455569" y="549275"/>
            <a:ext cx="5040312" cy="18002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2" name="Picture Placeholder 8">
            <a:extLst>
              <a:ext uri="{FF2B5EF4-FFF2-40B4-BE49-F238E27FC236}">
                <a16:creationId xmlns:a16="http://schemas.microsoft.com/office/drawing/2014/main" id="{1A599B2F-8657-BD4B-9E98-7AF550A4250B}"/>
              </a:ext>
            </a:extLst>
          </p:cNvPr>
          <p:cNvSpPr>
            <a:spLocks noGrp="1"/>
          </p:cNvSpPr>
          <p:nvPr>
            <p:ph type="pic" sz="quarter" idx="15"/>
          </p:nvPr>
        </p:nvSpPr>
        <p:spPr>
          <a:xfrm>
            <a:off x="6455569" y="2528887"/>
            <a:ext cx="5040312" cy="1800225"/>
          </a:xfrm>
          <a:solidFill>
            <a:schemeClr val="bg2"/>
          </a:solidFill>
        </p:spPr>
        <p:txBody>
          <a:bodyPr/>
          <a:lstStyle/>
          <a:p>
            <a:r>
              <a:rPr lang="en-GB"/>
              <a:t>Click icon to add picture</a:t>
            </a:r>
            <a:endParaRPr lang="en-US"/>
          </a:p>
        </p:txBody>
      </p:sp>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4508500"/>
            <a:ext cx="5040312" cy="1800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407344687"/>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3_22.Title_And_Content_With_Large_Image">
    <p:spTree>
      <p:nvGrpSpPr>
        <p:cNvPr id="1" name=""/>
        <p:cNvGrpSpPr/>
        <p:nvPr/>
      </p:nvGrpSpPr>
      <p:grpSpPr>
        <a:xfrm>
          <a:off x="0" y="0"/>
          <a:ext cx="0" cy="0"/>
          <a:chOff x="0" y="0"/>
          <a:chExt cx="0" cy="0"/>
        </a:xfrm>
      </p:grpSpPr>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549276"/>
            <a:ext cx="5040312" cy="57594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786275113"/>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p:cSld name="2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7535863" y="549275"/>
            <a:ext cx="3960812" cy="143986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6480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6480174"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Picture Placeholder 8">
            <a:extLst>
              <a:ext uri="{FF2B5EF4-FFF2-40B4-BE49-F238E27FC236}">
                <a16:creationId xmlns:a16="http://schemas.microsoft.com/office/drawing/2014/main" id="{B2AAC644-C2FE-5B4C-AE4A-E1B5034F8F5F}"/>
              </a:ext>
            </a:extLst>
          </p:cNvPr>
          <p:cNvSpPr>
            <a:spLocks noGrp="1"/>
          </p:cNvSpPr>
          <p:nvPr>
            <p:ph type="pic" sz="quarter" idx="17"/>
          </p:nvPr>
        </p:nvSpPr>
        <p:spPr>
          <a:xfrm>
            <a:off x="7535863" y="2049198"/>
            <a:ext cx="3960812" cy="1439863"/>
          </a:xfrm>
          <a:solidFill>
            <a:schemeClr val="bg2"/>
          </a:solidFill>
        </p:spPr>
        <p:txBody>
          <a:bodyPr/>
          <a:lstStyle/>
          <a:p>
            <a:r>
              <a:rPr lang="en-GB"/>
              <a:t>Click icon to add picture</a:t>
            </a:r>
            <a:endParaRPr lang="en-US"/>
          </a:p>
        </p:txBody>
      </p:sp>
      <p:sp>
        <p:nvSpPr>
          <p:cNvPr id="10" name="Picture Placeholder 8">
            <a:extLst>
              <a:ext uri="{FF2B5EF4-FFF2-40B4-BE49-F238E27FC236}">
                <a16:creationId xmlns:a16="http://schemas.microsoft.com/office/drawing/2014/main" id="{41827B52-85DD-B74A-885B-F6DE010CC5B3}"/>
              </a:ext>
            </a:extLst>
          </p:cNvPr>
          <p:cNvSpPr>
            <a:spLocks noGrp="1"/>
          </p:cNvSpPr>
          <p:nvPr>
            <p:ph type="pic" sz="quarter" idx="18"/>
          </p:nvPr>
        </p:nvSpPr>
        <p:spPr>
          <a:xfrm>
            <a:off x="7535863" y="3549121"/>
            <a:ext cx="3960812" cy="1439863"/>
          </a:xfrm>
          <a:solidFill>
            <a:schemeClr val="bg2"/>
          </a:solidFill>
        </p:spPr>
        <p:txBody>
          <a:bodyPr/>
          <a:lstStyle/>
          <a:p>
            <a:r>
              <a:rPr lang="en-GB"/>
              <a:t>Click icon to add picture</a:t>
            </a:r>
            <a:endParaRPr lang="en-US"/>
          </a:p>
        </p:txBody>
      </p:sp>
      <p:sp>
        <p:nvSpPr>
          <p:cNvPr id="11" name="Picture Placeholder 8">
            <a:extLst>
              <a:ext uri="{FF2B5EF4-FFF2-40B4-BE49-F238E27FC236}">
                <a16:creationId xmlns:a16="http://schemas.microsoft.com/office/drawing/2014/main" id="{131D8A59-4554-614B-BAFE-A67188C4413E}"/>
              </a:ext>
            </a:extLst>
          </p:cNvPr>
          <p:cNvSpPr>
            <a:spLocks noGrp="1"/>
          </p:cNvSpPr>
          <p:nvPr>
            <p:ph type="pic" sz="quarter" idx="19"/>
          </p:nvPr>
        </p:nvSpPr>
        <p:spPr>
          <a:xfrm>
            <a:off x="7535863" y="5049043"/>
            <a:ext cx="3960812" cy="143986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150118949"/>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4321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086331227"/>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115401211"/>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134207009"/>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275387"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105723665"/>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859683950"/>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664198863"/>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701889229"/>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r>
              <a:rPr lang="en-GB"/>
              <a:t>Click icon to add picture</a:t>
            </a:r>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718687491"/>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dirty="0"/>
              <a:t>CLICK TO EDIT MASTER TITLE STYLE</a:t>
            </a:r>
          </a:p>
        </p:txBody>
      </p:sp>
    </p:spTree>
    <p:extLst>
      <p:ext uri="{BB962C8B-B14F-4D97-AF65-F5344CB8AC3E}">
        <p14:creationId xmlns:p14="http://schemas.microsoft.com/office/powerpoint/2010/main" val="2940329202"/>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dirty="0"/>
              <a:t>CLICK TO EDIT MASTER TITLE STYLE</a:t>
            </a:r>
          </a:p>
        </p:txBody>
      </p:sp>
    </p:spTree>
    <p:extLst>
      <p:ext uri="{BB962C8B-B14F-4D97-AF65-F5344CB8AC3E}">
        <p14:creationId xmlns:p14="http://schemas.microsoft.com/office/powerpoint/2010/main" val="2072454756"/>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r>
              <a:rPr lang="en-GB"/>
              <a:t>Click icon to add picture</a:t>
            </a:r>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dirty="0"/>
              <a:t>CLICK TO EDIT MASTER TITLE STYLE</a:t>
            </a:r>
          </a:p>
        </p:txBody>
      </p:sp>
    </p:spTree>
    <p:extLst>
      <p:ext uri="{BB962C8B-B14F-4D97-AF65-F5344CB8AC3E}">
        <p14:creationId xmlns:p14="http://schemas.microsoft.com/office/powerpoint/2010/main" val="3368337007"/>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r>
              <a:rPr lang="en-GB"/>
              <a:t>Click icon to add picture</a:t>
            </a:r>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604232222"/>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58664602"/>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59948167"/>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291051195"/>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559808117"/>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992881163"/>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408483809"/>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692393390"/>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140468"/>
            <a:ext cx="10801350" cy="531795"/>
          </a:xfrm>
        </p:spPr>
        <p:txBody>
          <a:bodyPr>
            <a:normAutofit/>
          </a:bodyPr>
          <a:lstStyle>
            <a:lvl1pPr>
              <a:defRPr sz="16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168526166"/>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4128431192"/>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r>
              <a:rPr lang="en-GB"/>
              <a:t>Click icon to add picture</a:t>
            </a:r>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87167968"/>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99651324"/>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983876854"/>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389560873"/>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714763191"/>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r>
              <a:rPr lang="en-GB"/>
              <a:t>Click icon to add picture</a:t>
            </a:r>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r>
              <a:rPr lang="en-GB"/>
              <a:t>Click icon to add picture</a:t>
            </a:r>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r>
              <a:rPr lang="en-GB"/>
              <a:t>Click icon to add picture</a:t>
            </a:r>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360413673"/>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083682514"/>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r>
              <a:rPr lang="en-GB"/>
              <a:t>Click icon to add picture</a:t>
            </a:r>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r>
              <a:rPr lang="en-GB"/>
              <a:t>Click icon to add picture</a:t>
            </a:r>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949982288"/>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105949343"/>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598154858"/>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444475152"/>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r>
              <a:rPr lang="en-GB"/>
              <a:t>Click icon to add picture</a:t>
            </a:r>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Tree>
    <p:extLst>
      <p:ext uri="{BB962C8B-B14F-4D97-AF65-F5344CB8AC3E}">
        <p14:creationId xmlns:p14="http://schemas.microsoft.com/office/powerpoint/2010/main" val="2331447376"/>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r>
              <a:rPr lang="en-GB"/>
              <a:t>Click icon to add picture</a:t>
            </a:r>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r>
              <a:rPr lang="en-GB"/>
              <a:t>Click icon to add picture</a:t>
            </a:r>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r>
              <a:rPr lang="en-GB"/>
              <a:t>Click icon to add picture</a:t>
            </a:r>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r>
              <a:rPr lang="en-GB"/>
              <a:t>Click icon to add picture</a:t>
            </a:r>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372179612"/>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r>
              <a:rPr lang="en-GB"/>
              <a:t>Click icon to add picture</a:t>
            </a:r>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r>
              <a:rPr lang="en-GB"/>
              <a:t>Click icon to add picture</a:t>
            </a:r>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r>
              <a:rPr lang="en-GB"/>
              <a:t>Click icon to add picture</a:t>
            </a:r>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r>
              <a:rPr lang="en-GB"/>
              <a:t>Click icon to add picture</a:t>
            </a:r>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130188453"/>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r>
              <a:rPr lang="en-GB"/>
              <a:t>Click icon to add picture</a:t>
            </a:r>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r>
              <a:rPr lang="en-GB"/>
              <a:t>Click icon to add picture</a:t>
            </a:r>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r>
              <a:rPr lang="en-GB"/>
              <a:t>Click icon to add picture</a:t>
            </a:r>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r>
              <a:rPr lang="en-GB"/>
              <a:t>Click icon to add picture</a:t>
            </a:r>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r>
              <a:rPr lang="en-GB"/>
              <a:t>Click icon to add picture</a:t>
            </a:r>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r>
              <a:rPr lang="en-GB"/>
              <a:t>Click icon to add picture</a:t>
            </a:r>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r>
              <a:rPr lang="en-GB"/>
              <a:t>Click icon to add picture</a:t>
            </a:r>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r>
              <a:rPr lang="en-GB"/>
              <a:t>Click icon to add picture</a:t>
            </a:r>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864948017"/>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GB"/>
              <a:t>Click icon to add picture</a:t>
            </a:r>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GB"/>
              <a:t>Click icon to add picture</a:t>
            </a:r>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GB"/>
              <a:t>Click icon to add picture</a:t>
            </a:r>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GB"/>
              <a:t>Click icon to add picture</a:t>
            </a:r>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GB"/>
              <a:t>Click icon to add picture</a:t>
            </a:r>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728332228"/>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p:cSld name="1_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GB"/>
              <a:t>Click icon to add picture</a:t>
            </a:r>
            <a:endParaRPr lang="en-US"/>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GB"/>
              <a:t>Click icon to add picture</a:t>
            </a:r>
            <a:endParaRPr lang="en-US"/>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GB"/>
              <a:t>Click icon to add picture</a:t>
            </a:r>
            <a:endParaRPr lang="en-US"/>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GB"/>
              <a:t>Click icon to add picture</a:t>
            </a:r>
            <a:endParaRPr lang="en-US"/>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GB"/>
              <a:t>Click icon to add picture</a:t>
            </a:r>
            <a:endParaRPr lang="en-US"/>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906419069"/>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025905196"/>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5666004"/>
            <a:ext cx="10801350" cy="1008594"/>
          </a:xfrm>
        </p:spPr>
        <p:txBody>
          <a:bodyPr/>
          <a:lstStyle/>
          <a:p>
            <a:r>
              <a:rPr lang="en-US" dirty="0"/>
              <a:t>CLICK TO EDIT MASTER TITLE STYLE</a:t>
            </a:r>
          </a:p>
        </p:txBody>
      </p:sp>
    </p:spTree>
    <p:extLst>
      <p:ext uri="{BB962C8B-B14F-4D97-AF65-F5344CB8AC3E}">
        <p14:creationId xmlns:p14="http://schemas.microsoft.com/office/powerpoint/2010/main" val="2255082587"/>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167392977"/>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r>
              <a:rPr lang="en-GB"/>
              <a:t>Click icon to add picture</a:t>
            </a:r>
            <a:endParaRPr lang="en-US"/>
          </a:p>
        </p:txBody>
      </p:sp>
    </p:spTree>
    <p:extLst>
      <p:ext uri="{BB962C8B-B14F-4D97-AF65-F5344CB8AC3E}">
        <p14:creationId xmlns:p14="http://schemas.microsoft.com/office/powerpoint/2010/main" val="1988795824"/>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1A2E659E-5DA4-2E45-AE99-3D890FED2CBA}"/>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942597866"/>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ED46CF9B-E9A7-384D-93C1-51C58DD5012A}"/>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954232123"/>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5FA17292-88B6-4C41-B0EF-5F2E657F519D}"/>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4206626453"/>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D93D4B2C-0546-7249-82C4-79AC472E4E92}"/>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621408928"/>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837123A0-D255-9A4B-8CC9-C1C2C10CC3C2}"/>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476063412"/>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dirty="0"/>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55842441"/>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866568234"/>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3.Impact_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2400" b="0" spc="3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731581335"/>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024277640"/>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r>
              <a:rPr lang="en-US"/>
              <a:t>Click icon to add chart</a:t>
            </a:r>
          </a:p>
        </p:txBody>
      </p:sp>
    </p:spTree>
    <p:extLst>
      <p:ext uri="{BB962C8B-B14F-4D97-AF65-F5344CB8AC3E}">
        <p14:creationId xmlns:p14="http://schemas.microsoft.com/office/powerpoint/2010/main" val="1608480172"/>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r>
              <a:rPr lang="en-US"/>
              <a:t>Click icon to add table</a:t>
            </a:r>
          </a:p>
        </p:txBody>
      </p:sp>
    </p:spTree>
    <p:extLst>
      <p:ext uri="{BB962C8B-B14F-4D97-AF65-F5344CB8AC3E}">
        <p14:creationId xmlns:p14="http://schemas.microsoft.com/office/powerpoint/2010/main" val="1376227581"/>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r>
              <a:rPr lang="en-US"/>
              <a:t>Click icon to add chart</a:t>
            </a:r>
            <a:endParaRPr lang="en-US" dirty="0"/>
          </a:p>
        </p:txBody>
      </p:sp>
      <p:sp>
        <p:nvSpPr>
          <p:cNvPr id="7" name="Chart Placeholder 4"/>
          <p:cNvSpPr>
            <a:spLocks noGrp="1"/>
          </p:cNvSpPr>
          <p:nvPr>
            <p:ph type="chart" sz="quarter" idx="15"/>
          </p:nvPr>
        </p:nvSpPr>
        <p:spPr>
          <a:xfrm>
            <a:off x="6275388" y="1628775"/>
            <a:ext cx="5221288" cy="4319588"/>
          </a:xfrm>
        </p:spPr>
        <p:txBody>
          <a:bodyPr/>
          <a:lstStyle/>
          <a:p>
            <a:r>
              <a:rPr lang="en-US"/>
              <a:t>Click icon to add chart</a:t>
            </a:r>
            <a:endParaRPr lang="en-US" dirty="0"/>
          </a:p>
        </p:txBody>
      </p:sp>
    </p:spTree>
    <p:extLst>
      <p:ext uri="{BB962C8B-B14F-4D97-AF65-F5344CB8AC3E}">
        <p14:creationId xmlns:p14="http://schemas.microsoft.com/office/powerpoint/2010/main" val="2574742612"/>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1774825" y="1628775"/>
            <a:ext cx="9721850"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778138161"/>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8.JCDecaux_Log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1061495123"/>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r>
              <a:rPr lang="en-US"/>
              <a:t>Click icon to add table</a:t>
            </a:r>
          </a:p>
        </p:txBody>
      </p:sp>
      <p:sp>
        <p:nvSpPr>
          <p:cNvPr id="9" name="Table Placeholder 3"/>
          <p:cNvSpPr>
            <a:spLocks noGrp="1"/>
          </p:cNvSpPr>
          <p:nvPr>
            <p:ph type="tbl" sz="quarter" idx="17"/>
          </p:nvPr>
        </p:nvSpPr>
        <p:spPr>
          <a:xfrm>
            <a:off x="6275388" y="1630362"/>
            <a:ext cx="5400675" cy="4319588"/>
          </a:xfrm>
        </p:spPr>
        <p:txBody>
          <a:bodyPr/>
          <a:lstStyle/>
          <a:p>
            <a:r>
              <a:rPr lang="en-US"/>
              <a:t>Click icon to add table</a:t>
            </a:r>
          </a:p>
        </p:txBody>
      </p:sp>
    </p:spTree>
    <p:extLst>
      <p:ext uri="{BB962C8B-B14F-4D97-AF65-F5344CB8AC3E}">
        <p14:creationId xmlns:p14="http://schemas.microsoft.com/office/powerpoint/2010/main" val="2225297262"/>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51248687"/>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1_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216058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Content Placeholder 2"/>
          <p:cNvSpPr>
            <a:spLocks noGrp="1"/>
          </p:cNvSpPr>
          <p:nvPr>
            <p:ph idx="14"/>
          </p:nvPr>
        </p:nvSpPr>
        <p:spPr>
          <a:xfrm>
            <a:off x="6275388" y="1628775"/>
            <a:ext cx="5221287" cy="216058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a:extLst>
              <a:ext uri="{FF2B5EF4-FFF2-40B4-BE49-F238E27FC236}">
                <a16:creationId xmlns:a16="http://schemas.microsoft.com/office/drawing/2014/main" id="{D1AD8B6F-E869-2747-A303-E670CBEB1EA4}"/>
              </a:ext>
            </a:extLst>
          </p:cNvPr>
          <p:cNvSpPr>
            <a:spLocks noGrp="1"/>
          </p:cNvSpPr>
          <p:nvPr>
            <p:ph idx="15"/>
          </p:nvPr>
        </p:nvSpPr>
        <p:spPr>
          <a:xfrm>
            <a:off x="695325" y="3978355"/>
            <a:ext cx="5221287" cy="216058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a:extLst>
              <a:ext uri="{FF2B5EF4-FFF2-40B4-BE49-F238E27FC236}">
                <a16:creationId xmlns:a16="http://schemas.microsoft.com/office/drawing/2014/main" id="{8E904757-EAD8-FA45-991C-B9F9C1FF418F}"/>
              </a:ext>
            </a:extLst>
          </p:cNvPr>
          <p:cNvSpPr>
            <a:spLocks noGrp="1"/>
          </p:cNvSpPr>
          <p:nvPr>
            <p:ph idx="16"/>
          </p:nvPr>
        </p:nvSpPr>
        <p:spPr>
          <a:xfrm>
            <a:off x="6275387" y="3978355"/>
            <a:ext cx="5221287" cy="216058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49474484"/>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68067482"/>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Picture Placeholder 8"/>
          <p:cNvSpPr>
            <a:spLocks noGrp="1"/>
          </p:cNvSpPr>
          <p:nvPr>
            <p:ph type="pic" sz="quarter" idx="15"/>
          </p:nvPr>
        </p:nvSpPr>
        <p:spPr>
          <a:xfrm>
            <a:off x="0" y="1"/>
            <a:ext cx="12192000" cy="2889250"/>
          </a:xfrm>
          <a:solidFill>
            <a:schemeClr val="bg2"/>
          </a:solidFill>
        </p:spPr>
        <p:txBody>
          <a:bodyPr/>
          <a:lstStyle/>
          <a:p>
            <a:r>
              <a:rPr lang="en-US"/>
              <a:t>Click icon to add picture</a:t>
            </a:r>
          </a:p>
        </p:txBody>
      </p:sp>
    </p:spTree>
    <p:extLst>
      <p:ext uri="{BB962C8B-B14F-4D97-AF65-F5344CB8AC3E}">
        <p14:creationId xmlns:p14="http://schemas.microsoft.com/office/powerpoint/2010/main" val="1027344992"/>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a:t>Click to edit Master text styles</a:t>
            </a:r>
          </a:p>
          <a:p>
            <a:pPr lvl="1"/>
            <a:r>
              <a:rPr lang="en-US"/>
              <a:t>Second level</a:t>
            </a:r>
          </a:p>
        </p:txBody>
      </p:sp>
      <p:sp>
        <p:nvSpPr>
          <p:cNvPr id="5" name="Chart Placeholder 4"/>
          <p:cNvSpPr>
            <a:spLocks noGrp="1"/>
          </p:cNvSpPr>
          <p:nvPr>
            <p:ph type="chart" sz="quarter" idx="10"/>
          </p:nvPr>
        </p:nvSpPr>
        <p:spPr>
          <a:xfrm>
            <a:off x="695325" y="1628774"/>
            <a:ext cx="10801350" cy="3421064"/>
          </a:xfrm>
        </p:spPr>
        <p:txBody>
          <a:bodyPr/>
          <a:lstStyle/>
          <a:p>
            <a:r>
              <a:rPr lang="en-US"/>
              <a:t>Click icon to add chart</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359715522"/>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5" name="Chart Placeholder 4"/>
          <p:cNvSpPr>
            <a:spLocks noGrp="1"/>
          </p:cNvSpPr>
          <p:nvPr>
            <p:ph type="chart" sz="quarter" idx="10"/>
          </p:nvPr>
        </p:nvSpPr>
        <p:spPr>
          <a:xfrm>
            <a:off x="695325" y="3429001"/>
            <a:ext cx="10801350" cy="2520950"/>
          </a:xfrm>
        </p:spPr>
        <p:txBody>
          <a:bodyPr/>
          <a:lstStyle/>
          <a:p>
            <a:r>
              <a:rPr lang="en-US"/>
              <a:t>Click icon to add chart</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624131564"/>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r>
              <a:rPr lang="en-US"/>
              <a:t>Click icon to add table</a:t>
            </a:r>
          </a:p>
        </p:txBody>
      </p:sp>
    </p:spTree>
    <p:extLst>
      <p:ext uri="{BB962C8B-B14F-4D97-AF65-F5344CB8AC3E}">
        <p14:creationId xmlns:p14="http://schemas.microsoft.com/office/powerpoint/2010/main" val="3151079"/>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r>
              <a:rPr lang="en-US"/>
              <a:t>Click icon to add picture</a:t>
            </a:r>
          </a:p>
        </p:txBody>
      </p:sp>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16675681"/>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442647803"/>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4" y="620181"/>
            <a:ext cx="5940427" cy="1008594"/>
          </a:xfrm>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r>
              <a:rPr lang="en-US"/>
              <a:t>Click icon to add chart</a:t>
            </a:r>
          </a:p>
        </p:txBody>
      </p:sp>
    </p:spTree>
    <p:extLst>
      <p:ext uri="{BB962C8B-B14F-4D97-AF65-F5344CB8AC3E}">
        <p14:creationId xmlns:p14="http://schemas.microsoft.com/office/powerpoint/2010/main" val="1216632917"/>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3756024" y="620181"/>
            <a:ext cx="7740651" cy="1008594"/>
          </a:xfrm>
        </p:spPr>
        <p:txBody>
          <a:bodyPr/>
          <a:lstStyle/>
          <a:p>
            <a:r>
              <a:rPr lang="en-US" dirty="0"/>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r>
              <a:rPr lang="en-US"/>
              <a:t>Click icon to add chart</a:t>
            </a:r>
          </a:p>
        </p:txBody>
      </p:sp>
    </p:spTree>
    <p:extLst>
      <p:ext uri="{BB962C8B-B14F-4D97-AF65-F5344CB8AC3E}">
        <p14:creationId xmlns:p14="http://schemas.microsoft.com/office/powerpoint/2010/main" val="3738993326"/>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dirty="0"/>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r>
              <a:rPr lang="en-US"/>
              <a:t>Click icon to add picture</a:t>
            </a:r>
          </a:p>
        </p:txBody>
      </p:sp>
    </p:spTree>
    <p:extLst>
      <p:ext uri="{BB962C8B-B14F-4D97-AF65-F5344CB8AC3E}">
        <p14:creationId xmlns:p14="http://schemas.microsoft.com/office/powerpoint/2010/main" val="1470127154"/>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4" y="620181"/>
            <a:ext cx="792162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037377095"/>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475304110"/>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1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455569" y="549275"/>
            <a:ext cx="5040312" cy="1800225"/>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2" name="Picture Placeholder 8">
            <a:extLst>
              <a:ext uri="{FF2B5EF4-FFF2-40B4-BE49-F238E27FC236}">
                <a16:creationId xmlns:a16="http://schemas.microsoft.com/office/drawing/2014/main" id="{1A599B2F-8657-BD4B-9E98-7AF550A4250B}"/>
              </a:ext>
            </a:extLst>
          </p:cNvPr>
          <p:cNvSpPr>
            <a:spLocks noGrp="1"/>
          </p:cNvSpPr>
          <p:nvPr>
            <p:ph type="pic" sz="quarter" idx="15"/>
          </p:nvPr>
        </p:nvSpPr>
        <p:spPr>
          <a:xfrm>
            <a:off x="6455569" y="2528887"/>
            <a:ext cx="5040312" cy="1800225"/>
          </a:xfrm>
          <a:solidFill>
            <a:schemeClr val="bg2"/>
          </a:solidFill>
        </p:spPr>
        <p:txBody>
          <a:bodyPr/>
          <a:lstStyle/>
          <a:p>
            <a:r>
              <a:rPr lang="en-US"/>
              <a:t>Click icon to add picture</a:t>
            </a:r>
          </a:p>
        </p:txBody>
      </p:sp>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4508500"/>
            <a:ext cx="5040312" cy="1800225"/>
          </a:xfrm>
          <a:solidFill>
            <a:schemeClr val="bg2"/>
          </a:solidFill>
        </p:spPr>
        <p:txBody>
          <a:bodyPr/>
          <a:lstStyle/>
          <a:p>
            <a:r>
              <a:rPr lang="en-US"/>
              <a:t>Click icon to add picture</a:t>
            </a:r>
          </a:p>
        </p:txBody>
      </p:sp>
    </p:spTree>
    <p:extLst>
      <p:ext uri="{BB962C8B-B14F-4D97-AF65-F5344CB8AC3E}">
        <p14:creationId xmlns:p14="http://schemas.microsoft.com/office/powerpoint/2010/main" val="3743167211"/>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3_22.Title_And_Content_With_Large_Image">
    <p:spTree>
      <p:nvGrpSpPr>
        <p:cNvPr id="1" name=""/>
        <p:cNvGrpSpPr/>
        <p:nvPr/>
      </p:nvGrpSpPr>
      <p:grpSpPr>
        <a:xfrm>
          <a:off x="0" y="0"/>
          <a:ext cx="0" cy="0"/>
          <a:chOff x="0" y="0"/>
          <a:chExt cx="0" cy="0"/>
        </a:xfrm>
      </p:grpSpPr>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549276"/>
            <a:ext cx="5040312" cy="575945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25394178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2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7535863" y="549275"/>
            <a:ext cx="3960812" cy="1439863"/>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4" y="620181"/>
            <a:ext cx="6480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6480174"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Picture Placeholder 8">
            <a:extLst>
              <a:ext uri="{FF2B5EF4-FFF2-40B4-BE49-F238E27FC236}">
                <a16:creationId xmlns:a16="http://schemas.microsoft.com/office/drawing/2014/main" id="{B2AAC644-C2FE-5B4C-AE4A-E1B5034F8F5F}"/>
              </a:ext>
            </a:extLst>
          </p:cNvPr>
          <p:cNvSpPr>
            <a:spLocks noGrp="1"/>
          </p:cNvSpPr>
          <p:nvPr>
            <p:ph type="pic" sz="quarter" idx="17"/>
          </p:nvPr>
        </p:nvSpPr>
        <p:spPr>
          <a:xfrm>
            <a:off x="7535863" y="2049198"/>
            <a:ext cx="3960812" cy="1439863"/>
          </a:xfrm>
          <a:solidFill>
            <a:schemeClr val="bg2"/>
          </a:solidFill>
        </p:spPr>
        <p:txBody>
          <a:bodyPr/>
          <a:lstStyle/>
          <a:p>
            <a:r>
              <a:rPr lang="en-US"/>
              <a:t>Click icon to add picture</a:t>
            </a:r>
          </a:p>
        </p:txBody>
      </p:sp>
      <p:sp>
        <p:nvSpPr>
          <p:cNvPr id="10" name="Picture Placeholder 8">
            <a:extLst>
              <a:ext uri="{FF2B5EF4-FFF2-40B4-BE49-F238E27FC236}">
                <a16:creationId xmlns:a16="http://schemas.microsoft.com/office/drawing/2014/main" id="{41827B52-85DD-B74A-885B-F6DE010CC5B3}"/>
              </a:ext>
            </a:extLst>
          </p:cNvPr>
          <p:cNvSpPr>
            <a:spLocks noGrp="1"/>
          </p:cNvSpPr>
          <p:nvPr>
            <p:ph type="pic" sz="quarter" idx="18"/>
          </p:nvPr>
        </p:nvSpPr>
        <p:spPr>
          <a:xfrm>
            <a:off x="7535863" y="3549121"/>
            <a:ext cx="3960812" cy="1439863"/>
          </a:xfrm>
          <a:solidFill>
            <a:schemeClr val="bg2"/>
          </a:solidFill>
        </p:spPr>
        <p:txBody>
          <a:bodyPr/>
          <a:lstStyle/>
          <a:p>
            <a:r>
              <a:rPr lang="en-US"/>
              <a:t>Click icon to add picture</a:t>
            </a:r>
          </a:p>
        </p:txBody>
      </p:sp>
      <p:sp>
        <p:nvSpPr>
          <p:cNvPr id="11" name="Picture Placeholder 8">
            <a:extLst>
              <a:ext uri="{FF2B5EF4-FFF2-40B4-BE49-F238E27FC236}">
                <a16:creationId xmlns:a16="http://schemas.microsoft.com/office/drawing/2014/main" id="{131D8A59-4554-614B-BAFE-A67188C4413E}"/>
              </a:ext>
            </a:extLst>
          </p:cNvPr>
          <p:cNvSpPr>
            <a:spLocks noGrp="1"/>
          </p:cNvSpPr>
          <p:nvPr>
            <p:ph type="pic" sz="quarter" idx="19"/>
          </p:nvPr>
        </p:nvSpPr>
        <p:spPr>
          <a:xfrm>
            <a:off x="7535863" y="5049043"/>
            <a:ext cx="3960812" cy="1439863"/>
          </a:xfrm>
          <a:solidFill>
            <a:schemeClr val="bg2"/>
          </a:solidFill>
        </p:spPr>
        <p:txBody>
          <a:bodyPr/>
          <a:lstStyle/>
          <a:p>
            <a:r>
              <a:rPr lang="en-US"/>
              <a:t>Click icon to add picture</a:t>
            </a:r>
          </a:p>
        </p:txBody>
      </p:sp>
    </p:spTree>
    <p:extLst>
      <p:ext uri="{BB962C8B-B14F-4D97-AF65-F5344CB8AC3E}">
        <p14:creationId xmlns:p14="http://schemas.microsoft.com/office/powerpoint/2010/main" val="3079200153"/>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4321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27830789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517109986"/>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047535711"/>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275387"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758044193"/>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r>
              <a:rPr lang="en-US"/>
              <a:t>Click icon to add picture</a:t>
            </a:r>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r>
              <a:rPr lang="en-US"/>
              <a:t>Click icon to add picture</a:t>
            </a:r>
          </a:p>
        </p:txBody>
      </p:sp>
    </p:spTree>
    <p:extLst>
      <p:ext uri="{BB962C8B-B14F-4D97-AF65-F5344CB8AC3E}">
        <p14:creationId xmlns:p14="http://schemas.microsoft.com/office/powerpoint/2010/main" val="2533075970"/>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r>
              <a:rPr lang="en-US"/>
              <a:t>Click icon to add picture</a:t>
            </a:r>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r>
              <a:rPr lang="en-US"/>
              <a:t>Click icon to add picture</a:t>
            </a:r>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r>
              <a:rPr lang="en-US"/>
              <a:t>Click icon to add picture</a:t>
            </a:r>
          </a:p>
        </p:txBody>
      </p:sp>
    </p:spTree>
    <p:extLst>
      <p:ext uri="{BB962C8B-B14F-4D97-AF65-F5344CB8AC3E}">
        <p14:creationId xmlns:p14="http://schemas.microsoft.com/office/powerpoint/2010/main" val="2350804030"/>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US"/>
              <a:t>Click icon to add picture</a:t>
            </a:r>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697017925"/>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r>
              <a:rPr lang="en-US"/>
              <a:t>Click icon to add picture</a:t>
            </a:r>
          </a:p>
        </p:txBody>
      </p:sp>
      <p:sp>
        <p:nvSpPr>
          <p:cNvPr id="3" name="Content Placeholder 2"/>
          <p:cNvSpPr>
            <a:spLocks noGrp="1"/>
          </p:cNvSpPr>
          <p:nvPr>
            <p:ph idx="1"/>
          </p:nvPr>
        </p:nvSpPr>
        <p:spPr>
          <a:xfrm>
            <a:off x="8975725" y="1989138"/>
            <a:ext cx="2520950" cy="396081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r>
              <a:rPr lang="en-US"/>
              <a:t>Click icon to add picture</a:t>
            </a:r>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r>
              <a:rPr lang="en-US"/>
              <a:t>Click icon to add picture</a:t>
            </a:r>
          </a:p>
        </p:txBody>
      </p:sp>
    </p:spTree>
    <p:extLst>
      <p:ext uri="{BB962C8B-B14F-4D97-AF65-F5344CB8AC3E}">
        <p14:creationId xmlns:p14="http://schemas.microsoft.com/office/powerpoint/2010/main" val="3965481204"/>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US"/>
              <a:t>Click icon to add picture</a:t>
            </a:r>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dirty="0"/>
              <a:t>CLICK TO EDIT MASTER TITLE STYLE</a:t>
            </a:r>
          </a:p>
        </p:txBody>
      </p:sp>
    </p:spTree>
    <p:extLst>
      <p:ext uri="{BB962C8B-B14F-4D97-AF65-F5344CB8AC3E}">
        <p14:creationId xmlns:p14="http://schemas.microsoft.com/office/powerpoint/2010/main" val="605378556"/>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r>
              <a:rPr lang="en-US"/>
              <a:t>Click icon to add picture</a:t>
            </a:r>
          </a:p>
        </p:txBody>
      </p:sp>
      <p:sp>
        <p:nvSpPr>
          <p:cNvPr id="3" name="Content Placeholder 2"/>
          <p:cNvSpPr>
            <a:spLocks noGrp="1"/>
          </p:cNvSpPr>
          <p:nvPr>
            <p:ph idx="1"/>
          </p:nvPr>
        </p:nvSpPr>
        <p:spPr>
          <a:xfrm>
            <a:off x="6635750" y="2708275"/>
            <a:ext cx="4860925" cy="360044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dirty="0"/>
              <a:t>CLICK TO EDIT MASTER TITLE STYLE</a:t>
            </a:r>
          </a:p>
        </p:txBody>
      </p:sp>
    </p:spTree>
    <p:extLst>
      <p:ext uri="{BB962C8B-B14F-4D97-AF65-F5344CB8AC3E}">
        <p14:creationId xmlns:p14="http://schemas.microsoft.com/office/powerpoint/2010/main" val="2572277102"/>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r>
              <a:rPr lang="en-US"/>
              <a:t>Click icon to add picture</a:t>
            </a:r>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dirty="0"/>
              <a:t>CLICK TO EDIT MASTER TITLE STYLE</a:t>
            </a:r>
          </a:p>
        </p:txBody>
      </p:sp>
    </p:spTree>
    <p:extLst>
      <p:ext uri="{BB962C8B-B14F-4D97-AF65-F5344CB8AC3E}">
        <p14:creationId xmlns:p14="http://schemas.microsoft.com/office/powerpoint/2010/main" val="1421336023"/>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r>
              <a:rPr lang="en-US"/>
              <a:t>Click icon to add picture</a:t>
            </a:r>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771187921"/>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US"/>
              <a:t>Click icon to add picture</a:t>
            </a:r>
          </a:p>
        </p:txBody>
      </p:sp>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r>
              <a:rPr lang="en-US"/>
              <a:t>Click icon to add picture</a:t>
            </a:r>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r>
              <a:rPr lang="en-US"/>
              <a:t>Click icon to add picture</a:t>
            </a:r>
          </a:p>
        </p:txBody>
      </p:sp>
    </p:spTree>
    <p:extLst>
      <p:ext uri="{BB962C8B-B14F-4D97-AF65-F5344CB8AC3E}">
        <p14:creationId xmlns:p14="http://schemas.microsoft.com/office/powerpoint/2010/main" val="4093341452"/>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r>
              <a:rPr lang="en-US"/>
              <a:t>Click icon to add picture</a:t>
            </a:r>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r>
              <a:rPr lang="en-US"/>
              <a:t>Click icon to add picture</a:t>
            </a:r>
          </a:p>
        </p:txBody>
      </p:sp>
    </p:spTree>
    <p:extLst>
      <p:ext uri="{BB962C8B-B14F-4D97-AF65-F5344CB8AC3E}">
        <p14:creationId xmlns:p14="http://schemas.microsoft.com/office/powerpoint/2010/main" val="540598172"/>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r>
              <a:rPr lang="en-US"/>
              <a:t>Click icon to add picture</a:t>
            </a:r>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r>
              <a:rPr lang="en-US"/>
              <a:t>Click icon to add picture</a:t>
            </a:r>
          </a:p>
        </p:txBody>
      </p:sp>
    </p:spTree>
    <p:extLst>
      <p:ext uri="{BB962C8B-B14F-4D97-AF65-F5344CB8AC3E}">
        <p14:creationId xmlns:p14="http://schemas.microsoft.com/office/powerpoint/2010/main" val="1424547961"/>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r>
              <a:rPr lang="en-US"/>
              <a:t>Click icon to add picture</a:t>
            </a:r>
          </a:p>
        </p:txBody>
      </p:sp>
    </p:spTree>
    <p:extLst>
      <p:ext uri="{BB962C8B-B14F-4D97-AF65-F5344CB8AC3E}">
        <p14:creationId xmlns:p14="http://schemas.microsoft.com/office/powerpoint/2010/main" val="2467988895"/>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r>
              <a:rPr lang="en-US"/>
              <a:t>Click icon to add picture</a:t>
            </a:r>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r>
              <a:rPr lang="en-US"/>
              <a:t>Click icon to add picture</a:t>
            </a:r>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r>
              <a:rPr lang="en-US"/>
              <a:t>Click icon to add picture</a:t>
            </a:r>
          </a:p>
        </p:txBody>
      </p:sp>
    </p:spTree>
    <p:extLst>
      <p:ext uri="{BB962C8B-B14F-4D97-AF65-F5344CB8AC3E}">
        <p14:creationId xmlns:p14="http://schemas.microsoft.com/office/powerpoint/2010/main" val="2361425192"/>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r>
              <a:rPr lang="en-US"/>
              <a:t>Click icon to add picture</a:t>
            </a:r>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r>
              <a:rPr lang="en-US"/>
              <a:t>Click icon to add picture</a:t>
            </a:r>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r>
              <a:rPr lang="en-US"/>
              <a:t>Click icon to add picture</a:t>
            </a:r>
          </a:p>
        </p:txBody>
      </p:sp>
    </p:spTree>
    <p:extLst>
      <p:ext uri="{BB962C8B-B14F-4D97-AF65-F5344CB8AC3E}">
        <p14:creationId xmlns:p14="http://schemas.microsoft.com/office/powerpoint/2010/main" val="3574574273"/>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r>
              <a:rPr lang="en-US"/>
              <a:t>Click icon to add picture</a:t>
            </a:r>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r>
              <a:rPr lang="en-US"/>
              <a:t>Click icon to add picture</a:t>
            </a:r>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r>
              <a:rPr lang="en-US"/>
              <a:t>Click icon to add picture</a:t>
            </a:r>
          </a:p>
        </p:txBody>
      </p:sp>
    </p:spTree>
    <p:extLst>
      <p:ext uri="{BB962C8B-B14F-4D97-AF65-F5344CB8AC3E}">
        <p14:creationId xmlns:p14="http://schemas.microsoft.com/office/powerpoint/2010/main" val="3708900550"/>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140468"/>
            <a:ext cx="10801350" cy="531795"/>
          </a:xfrm>
        </p:spPr>
        <p:txBody>
          <a:bodyPr>
            <a:normAutofit/>
          </a:bodyPr>
          <a:lstStyle>
            <a:lvl1pPr>
              <a:defRPr sz="16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724792789"/>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r>
              <a:rPr lang="en-US"/>
              <a:t>Click icon to add picture</a:t>
            </a:r>
          </a:p>
        </p:txBody>
      </p:sp>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3475993413"/>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r>
              <a:rPr lang="en-US"/>
              <a:t>Click icon to add picture</a:t>
            </a:r>
          </a:p>
        </p:txBody>
      </p:sp>
      <p:sp>
        <p:nvSpPr>
          <p:cNvPr id="2" name="Title 1"/>
          <p:cNvSpPr>
            <a:spLocks noGrp="1"/>
          </p:cNvSpPr>
          <p:nvPr>
            <p:ph type="title" hasCustomPrompt="1"/>
          </p:nvPr>
        </p:nvSpPr>
        <p:spPr/>
        <p:txBody>
          <a:bodyPr/>
          <a:lstStyle/>
          <a:p>
            <a:r>
              <a:rPr lang="en-US" dirty="0"/>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r>
              <a:rPr lang="en-US"/>
              <a:t>Click icon to add picture</a:t>
            </a:r>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r>
              <a:rPr lang="en-US"/>
              <a:t>Click icon to add picture</a:t>
            </a:r>
          </a:p>
        </p:txBody>
      </p:sp>
    </p:spTree>
    <p:extLst>
      <p:ext uri="{BB962C8B-B14F-4D97-AF65-F5344CB8AC3E}">
        <p14:creationId xmlns:p14="http://schemas.microsoft.com/office/powerpoint/2010/main" val="1992070455"/>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US"/>
              <a:t>Click icon to add picture</a:t>
            </a:r>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r>
              <a:rPr lang="en-US"/>
              <a:t>Click icon to add picture</a:t>
            </a:r>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r>
              <a:rPr lang="en-US"/>
              <a:t>Click icon to add picture</a:t>
            </a:r>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r>
              <a:rPr lang="en-US"/>
              <a:t>Click icon to add picture</a:t>
            </a:r>
          </a:p>
        </p:txBody>
      </p:sp>
    </p:spTree>
    <p:extLst>
      <p:ext uri="{BB962C8B-B14F-4D97-AF65-F5344CB8AC3E}">
        <p14:creationId xmlns:p14="http://schemas.microsoft.com/office/powerpoint/2010/main" val="832185757"/>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r>
              <a:rPr lang="en-US"/>
              <a:t>Click icon to add picture</a:t>
            </a:r>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r>
              <a:rPr lang="en-US"/>
              <a:t>Click icon to add picture</a:t>
            </a:r>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r>
              <a:rPr lang="en-US"/>
              <a:t>Click icon to add picture</a:t>
            </a:r>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r>
              <a:rPr lang="en-US"/>
              <a:t>Click icon to add picture</a:t>
            </a:r>
          </a:p>
        </p:txBody>
      </p:sp>
    </p:spTree>
    <p:extLst>
      <p:ext uri="{BB962C8B-B14F-4D97-AF65-F5344CB8AC3E}">
        <p14:creationId xmlns:p14="http://schemas.microsoft.com/office/powerpoint/2010/main" val="209111659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r>
              <a:rPr lang="en-US"/>
              <a:t>Click icon to add picture</a:t>
            </a:r>
          </a:p>
        </p:txBody>
      </p:sp>
    </p:spTree>
    <p:extLst>
      <p:ext uri="{BB962C8B-B14F-4D97-AF65-F5344CB8AC3E}">
        <p14:creationId xmlns:p14="http://schemas.microsoft.com/office/powerpoint/2010/main" val="1567130050"/>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US"/>
              <a:t>Click icon to add picture</a:t>
            </a:r>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r>
              <a:rPr lang="en-US"/>
              <a:t>Click icon to add picture</a:t>
            </a:r>
          </a:p>
        </p:txBody>
      </p:sp>
    </p:spTree>
    <p:extLst>
      <p:ext uri="{BB962C8B-B14F-4D97-AF65-F5344CB8AC3E}">
        <p14:creationId xmlns:p14="http://schemas.microsoft.com/office/powerpoint/2010/main" val="2420376916"/>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r>
              <a:rPr lang="en-US"/>
              <a:t>Click icon to add picture</a:t>
            </a:r>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r>
              <a:rPr lang="en-US"/>
              <a:t>Click icon to add picture</a:t>
            </a:r>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r>
              <a:rPr lang="en-US"/>
              <a:t>Click icon to add picture</a:t>
            </a:r>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870036144"/>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r>
              <a:rPr lang="en-US"/>
              <a:t>Click icon to add picture</a:t>
            </a:r>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r>
              <a:rPr lang="en-US"/>
              <a:t>Click icon to add picture</a:t>
            </a:r>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r>
              <a:rPr lang="en-US"/>
              <a:t>Click icon to add picture</a:t>
            </a:r>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5889418"/>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r>
              <a:rPr lang="en-US"/>
              <a:t>Click icon to add picture</a:t>
            </a:r>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r>
              <a:rPr lang="en-US"/>
              <a:t>Click icon to add picture</a:t>
            </a:r>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81171490"/>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r>
              <a:rPr lang="en-US"/>
              <a:t>Click icon to add picture</a:t>
            </a:r>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r>
              <a:rPr lang="en-US"/>
              <a:t>Click icon to add picture</a:t>
            </a:r>
          </a:p>
        </p:txBody>
      </p:sp>
    </p:spTree>
    <p:extLst>
      <p:ext uri="{BB962C8B-B14F-4D97-AF65-F5344CB8AC3E}">
        <p14:creationId xmlns:p14="http://schemas.microsoft.com/office/powerpoint/2010/main" val="334412550"/>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r>
              <a:rPr lang="en-US"/>
              <a:t>Click icon to add picture</a:t>
            </a:r>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r>
              <a:rPr lang="en-US"/>
              <a:t>Click icon to add picture</a:t>
            </a:r>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r>
              <a:rPr lang="en-US"/>
              <a:t>Click icon to add picture</a:t>
            </a:r>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71456008"/>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r>
              <a:rPr lang="en-US"/>
              <a:t>Click icon to add picture</a:t>
            </a:r>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r>
              <a:rPr lang="en-US"/>
              <a:t>Click icon to add picture</a:t>
            </a:r>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263111951"/>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r>
              <a:rPr lang="en-US"/>
              <a:t>Click icon to add picture</a:t>
            </a:r>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724214332"/>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r>
              <a:rPr lang="en-US"/>
              <a:t>Click icon to add picture</a:t>
            </a:r>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r>
              <a:rPr lang="en-US"/>
              <a:t>Click icon to add picture</a:t>
            </a:r>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r>
              <a:rPr lang="en-US"/>
              <a:t>Click icon to add picture</a:t>
            </a:r>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r>
              <a:rPr lang="en-US"/>
              <a:t>Click icon to add picture</a:t>
            </a:r>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147858608"/>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r>
              <a:rPr lang="en-US"/>
              <a:t>Click icon to add picture</a:t>
            </a:r>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r>
              <a:rPr lang="en-US"/>
              <a:t>Click icon to add picture</a:t>
            </a:r>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r>
              <a:rPr lang="en-US"/>
              <a:t>Click icon to add picture</a:t>
            </a:r>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r>
              <a:rPr lang="en-US"/>
              <a:t>Click icon to add picture</a:t>
            </a:r>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r>
              <a:rPr lang="en-US"/>
              <a:t>Click icon to add picture</a:t>
            </a:r>
          </a:p>
        </p:txBody>
      </p:sp>
    </p:spTree>
    <p:extLst>
      <p:ext uri="{BB962C8B-B14F-4D97-AF65-F5344CB8AC3E}">
        <p14:creationId xmlns:p14="http://schemas.microsoft.com/office/powerpoint/2010/main" val="3479774736"/>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r>
              <a:rPr lang="en-US"/>
              <a:t>Click icon to add picture</a:t>
            </a:r>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r>
              <a:rPr lang="en-US"/>
              <a:t>Click icon to add picture</a:t>
            </a:r>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r>
              <a:rPr lang="en-US"/>
              <a:t>Click icon to add picture</a:t>
            </a:r>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r>
              <a:rPr lang="en-US"/>
              <a:t>Click icon to add picture</a:t>
            </a:r>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r>
              <a:rPr lang="en-US"/>
              <a:t>Click icon to add picture</a:t>
            </a:r>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r>
              <a:rPr lang="en-US"/>
              <a:t>Click icon to add picture</a:t>
            </a:r>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r>
              <a:rPr lang="en-US"/>
              <a:t>Click icon to add picture</a:t>
            </a:r>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r>
              <a:rPr lang="en-US"/>
              <a:t>Click icon to add picture</a:t>
            </a:r>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293796225"/>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US"/>
              <a:t>Click icon to add picture</a:t>
            </a:r>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US"/>
              <a:t>Click icon to add picture</a:t>
            </a:r>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US"/>
              <a:t>Click icon to add picture</a:t>
            </a:r>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US"/>
              <a:t>Click icon to add picture</a:t>
            </a:r>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US"/>
              <a:t>Click icon to add picture</a:t>
            </a:r>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US"/>
              <a:t>Click icon to add picture</a:t>
            </a:r>
          </a:p>
        </p:txBody>
      </p:sp>
    </p:spTree>
    <p:extLst>
      <p:ext uri="{BB962C8B-B14F-4D97-AF65-F5344CB8AC3E}">
        <p14:creationId xmlns:p14="http://schemas.microsoft.com/office/powerpoint/2010/main" val="74015031"/>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1_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US"/>
              <a:t>Click icon to add picture</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US"/>
              <a:t>Click icon to add picture</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US"/>
              <a:t>Click icon to add picture</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US"/>
              <a:t>Click icon to add picture</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US"/>
              <a:t>Click icon to add picture</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US"/>
              <a:t>Click icon to add picture</a:t>
            </a:r>
          </a:p>
        </p:txBody>
      </p:sp>
    </p:spTree>
    <p:extLst>
      <p:ext uri="{BB962C8B-B14F-4D97-AF65-F5344CB8AC3E}">
        <p14:creationId xmlns:p14="http://schemas.microsoft.com/office/powerpoint/2010/main" val="2571089021"/>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r>
              <a:rPr lang="en-US"/>
              <a:t>Click icon to add picture</a:t>
            </a:r>
          </a:p>
        </p:txBody>
      </p:sp>
    </p:spTree>
    <p:extLst>
      <p:ext uri="{BB962C8B-B14F-4D97-AF65-F5344CB8AC3E}">
        <p14:creationId xmlns:p14="http://schemas.microsoft.com/office/powerpoint/2010/main" val="415728142"/>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5666004"/>
            <a:ext cx="10801350" cy="1008594"/>
          </a:xfrm>
        </p:spPr>
        <p:txBody>
          <a:bodyPr/>
          <a:lstStyle/>
          <a:p>
            <a:r>
              <a:rPr lang="en-US" dirty="0"/>
              <a:t>CLICK TO EDIT MASTER TITLE STYLE</a:t>
            </a:r>
          </a:p>
        </p:txBody>
      </p:sp>
    </p:spTree>
    <p:extLst>
      <p:ext uri="{BB962C8B-B14F-4D97-AF65-F5344CB8AC3E}">
        <p14:creationId xmlns:p14="http://schemas.microsoft.com/office/powerpoint/2010/main" val="2504465428"/>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r>
              <a:rPr lang="en-US"/>
              <a:t>Click icon to add picture</a:t>
            </a:r>
          </a:p>
        </p:txBody>
      </p:sp>
    </p:spTree>
    <p:extLst>
      <p:ext uri="{BB962C8B-B14F-4D97-AF65-F5344CB8AC3E}">
        <p14:creationId xmlns:p14="http://schemas.microsoft.com/office/powerpoint/2010/main" val="3712841369"/>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r>
              <a:rPr lang="en-US"/>
              <a:t>Click icon to add picture</a:t>
            </a:r>
          </a:p>
        </p:txBody>
      </p:sp>
    </p:spTree>
    <p:extLst>
      <p:ext uri="{BB962C8B-B14F-4D97-AF65-F5344CB8AC3E}">
        <p14:creationId xmlns:p14="http://schemas.microsoft.com/office/powerpoint/2010/main" val="3747615304"/>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455931955"/>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264018754"/>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224460185"/>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453266303"/>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4108976239"/>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dirty="0"/>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5" name="Picture 4">
            <a:extLst>
              <a:ext uri="{FF2B5EF4-FFF2-40B4-BE49-F238E27FC236}">
                <a16:creationId xmlns:a16="http://schemas.microsoft.com/office/drawing/2014/main" id="{9031EBDD-EA4C-1C41-8B06-C33D5F8229C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730299882"/>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5352C667-09B7-624D-A743-1DE3B1667836}"/>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376843726"/>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p:cSld name="3.Impact_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2400" b="0" spc="3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73C1D2E3-8AFF-FB4F-9D63-45E3B455018F}"/>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814014368"/>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757977200"/>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r>
              <a:rPr lang="en-GB"/>
              <a:t>Click icon to add chart</a:t>
            </a:r>
            <a:endParaRPr lang="en-US"/>
          </a:p>
        </p:txBody>
      </p:sp>
    </p:spTree>
    <p:extLst>
      <p:ext uri="{BB962C8B-B14F-4D97-AF65-F5344CB8AC3E}">
        <p14:creationId xmlns:p14="http://schemas.microsoft.com/office/powerpoint/2010/main" val="739236689"/>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r>
              <a:rPr lang="en-GB"/>
              <a:t>Click icon to add table</a:t>
            </a:r>
            <a:endParaRPr lang="en-US"/>
          </a:p>
        </p:txBody>
      </p:sp>
    </p:spTree>
    <p:extLst>
      <p:ext uri="{BB962C8B-B14F-4D97-AF65-F5344CB8AC3E}">
        <p14:creationId xmlns:p14="http://schemas.microsoft.com/office/powerpoint/2010/main" val="3750292861"/>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r>
              <a:rPr lang="en-GB"/>
              <a:t>Click icon to add chart</a:t>
            </a:r>
            <a:endParaRPr lang="en-US" dirty="0"/>
          </a:p>
        </p:txBody>
      </p:sp>
      <p:sp>
        <p:nvSpPr>
          <p:cNvPr id="7" name="Chart Placeholder 4"/>
          <p:cNvSpPr>
            <a:spLocks noGrp="1"/>
          </p:cNvSpPr>
          <p:nvPr>
            <p:ph type="chart" sz="quarter" idx="15"/>
          </p:nvPr>
        </p:nvSpPr>
        <p:spPr>
          <a:xfrm>
            <a:off x="6275388" y="1628775"/>
            <a:ext cx="5221288" cy="4319588"/>
          </a:xfrm>
        </p:spPr>
        <p:txBody>
          <a:bodyPr/>
          <a:lstStyle/>
          <a:p>
            <a:r>
              <a:rPr lang="en-GB"/>
              <a:t>Click icon to add chart</a:t>
            </a:r>
            <a:endParaRPr lang="en-US" dirty="0"/>
          </a:p>
        </p:txBody>
      </p:sp>
    </p:spTree>
    <p:extLst>
      <p:ext uri="{BB962C8B-B14F-4D97-AF65-F5344CB8AC3E}">
        <p14:creationId xmlns:p14="http://schemas.microsoft.com/office/powerpoint/2010/main" val="1998021699"/>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1774825" y="1628775"/>
            <a:ext cx="9721850"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440426909"/>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p:cSld name="8.JCDecaux_Logo">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72000" y="2738783"/>
            <a:ext cx="3048000" cy="879556"/>
          </a:xfrm>
          <a:prstGeom prst="rect">
            <a:avLst/>
          </a:prstGeom>
        </p:spPr>
      </p:pic>
      <p:pic>
        <p:nvPicPr>
          <p:cNvPr id="4" name="Picture 3">
            <a:extLst>
              <a:ext uri="{FF2B5EF4-FFF2-40B4-BE49-F238E27FC236}">
                <a16:creationId xmlns:a16="http://schemas.microsoft.com/office/drawing/2014/main" id="{3367DB58-4256-7F4C-A3A9-51C9DEA372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165230966"/>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r>
              <a:rPr lang="en-GB"/>
              <a:t>Click icon to add table</a:t>
            </a:r>
            <a:endParaRPr lang="en-US"/>
          </a:p>
        </p:txBody>
      </p:sp>
      <p:sp>
        <p:nvSpPr>
          <p:cNvPr id="9" name="Table Placeholder 3"/>
          <p:cNvSpPr>
            <a:spLocks noGrp="1"/>
          </p:cNvSpPr>
          <p:nvPr>
            <p:ph type="tbl" sz="quarter" idx="17"/>
          </p:nvPr>
        </p:nvSpPr>
        <p:spPr>
          <a:xfrm>
            <a:off x="6275388" y="1630362"/>
            <a:ext cx="5400675" cy="4319588"/>
          </a:xfrm>
        </p:spPr>
        <p:txBody>
          <a:bodyPr/>
          <a:lstStyle/>
          <a:p>
            <a:r>
              <a:rPr lang="en-GB"/>
              <a:t>Click icon to add table</a:t>
            </a:r>
            <a:endParaRPr lang="en-US"/>
          </a:p>
        </p:txBody>
      </p:sp>
    </p:spTree>
    <p:extLst>
      <p:ext uri="{BB962C8B-B14F-4D97-AF65-F5344CB8AC3E}">
        <p14:creationId xmlns:p14="http://schemas.microsoft.com/office/powerpoint/2010/main" val="2081426578"/>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416859750"/>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p:cSld name="1_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Content Placeholder 2"/>
          <p:cNvSpPr>
            <a:spLocks noGrp="1"/>
          </p:cNvSpPr>
          <p:nvPr>
            <p:ph idx="14"/>
          </p:nvPr>
        </p:nvSpPr>
        <p:spPr>
          <a:xfrm>
            <a:off x="6275388" y="162877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Content Placeholder 2">
            <a:extLst>
              <a:ext uri="{FF2B5EF4-FFF2-40B4-BE49-F238E27FC236}">
                <a16:creationId xmlns:a16="http://schemas.microsoft.com/office/drawing/2014/main" id="{D1AD8B6F-E869-2747-A303-E670CBEB1EA4}"/>
              </a:ext>
            </a:extLst>
          </p:cNvPr>
          <p:cNvSpPr>
            <a:spLocks noGrp="1"/>
          </p:cNvSpPr>
          <p:nvPr>
            <p:ph idx="15"/>
          </p:nvPr>
        </p:nvSpPr>
        <p:spPr>
          <a:xfrm>
            <a:off x="695325" y="397835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Content Placeholder 2">
            <a:extLst>
              <a:ext uri="{FF2B5EF4-FFF2-40B4-BE49-F238E27FC236}">
                <a16:creationId xmlns:a16="http://schemas.microsoft.com/office/drawing/2014/main" id="{8E904757-EAD8-FA45-991C-B9F9C1FF418F}"/>
              </a:ext>
            </a:extLst>
          </p:cNvPr>
          <p:cNvSpPr>
            <a:spLocks noGrp="1"/>
          </p:cNvSpPr>
          <p:nvPr>
            <p:ph idx="16"/>
          </p:nvPr>
        </p:nvSpPr>
        <p:spPr>
          <a:xfrm>
            <a:off x="6275387" y="397835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40161663"/>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2169719000"/>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Picture Placeholder 8"/>
          <p:cNvSpPr>
            <a:spLocks noGrp="1"/>
          </p:cNvSpPr>
          <p:nvPr>
            <p:ph type="pic" sz="quarter" idx="15"/>
          </p:nvPr>
        </p:nvSpPr>
        <p:spPr>
          <a:xfrm>
            <a:off x="0" y="1"/>
            <a:ext cx="12192000" cy="288925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856930168"/>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GB"/>
              <a:t>Click to edit Master text styles</a:t>
            </a:r>
          </a:p>
          <a:p>
            <a:pPr lvl="1"/>
            <a:r>
              <a:rPr lang="en-GB"/>
              <a:t>Second level</a:t>
            </a:r>
          </a:p>
        </p:txBody>
      </p:sp>
      <p:sp>
        <p:nvSpPr>
          <p:cNvPr id="5" name="Chart Placeholder 4"/>
          <p:cNvSpPr>
            <a:spLocks noGrp="1"/>
          </p:cNvSpPr>
          <p:nvPr>
            <p:ph type="chart" sz="quarter" idx="10"/>
          </p:nvPr>
        </p:nvSpPr>
        <p:spPr>
          <a:xfrm>
            <a:off x="695325" y="1628774"/>
            <a:ext cx="10801350" cy="3421064"/>
          </a:xfrm>
        </p:spPr>
        <p:txBody>
          <a:bodyPr/>
          <a:lstStyle/>
          <a:p>
            <a:r>
              <a:rPr lang="en-GB"/>
              <a:t>Click icon to add chart</a:t>
            </a:r>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48931968"/>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GB"/>
              <a:t>Click to edit Master text styles</a:t>
            </a:r>
          </a:p>
          <a:p>
            <a:pPr lvl="1"/>
            <a:r>
              <a:rPr lang="en-GB"/>
              <a:t>Second level</a:t>
            </a:r>
          </a:p>
          <a:p>
            <a:pPr lvl="2"/>
            <a:r>
              <a:rPr lang="en-GB"/>
              <a:t>Third level</a:t>
            </a:r>
          </a:p>
        </p:txBody>
      </p:sp>
      <p:sp>
        <p:nvSpPr>
          <p:cNvPr id="5" name="Chart Placeholder 4"/>
          <p:cNvSpPr>
            <a:spLocks noGrp="1"/>
          </p:cNvSpPr>
          <p:nvPr>
            <p:ph type="chart" sz="quarter" idx="10"/>
          </p:nvPr>
        </p:nvSpPr>
        <p:spPr>
          <a:xfrm>
            <a:off x="695325" y="3429001"/>
            <a:ext cx="10801350" cy="2520950"/>
          </a:xfrm>
        </p:spPr>
        <p:txBody>
          <a:bodyPr/>
          <a:lstStyle/>
          <a:p>
            <a:r>
              <a:rPr lang="en-GB"/>
              <a:t>Click icon to add chart</a:t>
            </a:r>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79080165"/>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GB"/>
              <a:t>Click to edit Master text styles</a:t>
            </a:r>
          </a:p>
          <a:p>
            <a:pPr lvl="1"/>
            <a:r>
              <a:rPr lang="en-GB"/>
              <a:t>Second level</a:t>
            </a:r>
          </a:p>
          <a:p>
            <a:pPr lvl="2"/>
            <a:r>
              <a:rPr lang="en-GB"/>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r>
              <a:rPr lang="en-GB"/>
              <a:t>Click icon to add table</a:t>
            </a:r>
            <a:endParaRPr lang="en-US"/>
          </a:p>
        </p:txBody>
      </p:sp>
    </p:spTree>
    <p:extLst>
      <p:ext uri="{BB962C8B-B14F-4D97-AF65-F5344CB8AC3E}">
        <p14:creationId xmlns:p14="http://schemas.microsoft.com/office/powerpoint/2010/main" val="2409893950"/>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562138824"/>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262795881"/>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5940427" cy="1008594"/>
          </a:xfrm>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r>
              <a:rPr lang="en-GB"/>
              <a:t>Click icon to add chart</a:t>
            </a:r>
            <a:endParaRPr lang="en-US"/>
          </a:p>
        </p:txBody>
      </p:sp>
    </p:spTree>
    <p:extLst>
      <p:ext uri="{BB962C8B-B14F-4D97-AF65-F5344CB8AC3E}">
        <p14:creationId xmlns:p14="http://schemas.microsoft.com/office/powerpoint/2010/main" val="2052224197"/>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3756024" y="620181"/>
            <a:ext cx="7740651" cy="1008594"/>
          </a:xfrm>
        </p:spPr>
        <p:txBody>
          <a:bodyPr/>
          <a:lstStyle/>
          <a:p>
            <a:r>
              <a:rPr lang="en-US" dirty="0"/>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r>
              <a:rPr lang="en-GB"/>
              <a:t>Click icon to add chart</a:t>
            </a:r>
            <a:endParaRPr lang="en-US"/>
          </a:p>
        </p:txBody>
      </p:sp>
    </p:spTree>
    <p:extLst>
      <p:ext uri="{BB962C8B-B14F-4D97-AF65-F5344CB8AC3E}">
        <p14:creationId xmlns:p14="http://schemas.microsoft.com/office/powerpoint/2010/main" val="438779854"/>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dirty="0"/>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627553304"/>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792162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875107607"/>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732092643"/>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p:cSld name="1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455569" y="549275"/>
            <a:ext cx="5040312" cy="18002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2" name="Picture Placeholder 8">
            <a:extLst>
              <a:ext uri="{FF2B5EF4-FFF2-40B4-BE49-F238E27FC236}">
                <a16:creationId xmlns:a16="http://schemas.microsoft.com/office/drawing/2014/main" id="{1A599B2F-8657-BD4B-9E98-7AF550A4250B}"/>
              </a:ext>
            </a:extLst>
          </p:cNvPr>
          <p:cNvSpPr>
            <a:spLocks noGrp="1"/>
          </p:cNvSpPr>
          <p:nvPr>
            <p:ph type="pic" sz="quarter" idx="15"/>
          </p:nvPr>
        </p:nvSpPr>
        <p:spPr>
          <a:xfrm>
            <a:off x="6455569" y="2528887"/>
            <a:ext cx="5040312" cy="1800225"/>
          </a:xfrm>
          <a:solidFill>
            <a:schemeClr val="bg2"/>
          </a:solidFill>
        </p:spPr>
        <p:txBody>
          <a:bodyPr/>
          <a:lstStyle/>
          <a:p>
            <a:r>
              <a:rPr lang="en-GB"/>
              <a:t>Click icon to add picture</a:t>
            </a:r>
            <a:endParaRPr lang="en-US"/>
          </a:p>
        </p:txBody>
      </p:sp>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4508500"/>
            <a:ext cx="5040312" cy="1800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968999236"/>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preserve="1">
  <p:cSld name="3_22.Title_And_Content_With_Large_Image">
    <p:spTree>
      <p:nvGrpSpPr>
        <p:cNvPr id="1" name=""/>
        <p:cNvGrpSpPr/>
        <p:nvPr/>
      </p:nvGrpSpPr>
      <p:grpSpPr>
        <a:xfrm>
          <a:off x="0" y="0"/>
          <a:ext cx="0" cy="0"/>
          <a:chOff x="0" y="0"/>
          <a:chExt cx="0" cy="0"/>
        </a:xfrm>
      </p:grpSpPr>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549276"/>
            <a:ext cx="5040312" cy="57594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239513126"/>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p:cSld name="2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7535863" y="549275"/>
            <a:ext cx="3960812" cy="143986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6480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6480174"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Picture Placeholder 8">
            <a:extLst>
              <a:ext uri="{FF2B5EF4-FFF2-40B4-BE49-F238E27FC236}">
                <a16:creationId xmlns:a16="http://schemas.microsoft.com/office/drawing/2014/main" id="{B2AAC644-C2FE-5B4C-AE4A-E1B5034F8F5F}"/>
              </a:ext>
            </a:extLst>
          </p:cNvPr>
          <p:cNvSpPr>
            <a:spLocks noGrp="1"/>
          </p:cNvSpPr>
          <p:nvPr>
            <p:ph type="pic" sz="quarter" idx="17"/>
          </p:nvPr>
        </p:nvSpPr>
        <p:spPr>
          <a:xfrm>
            <a:off x="7535863" y="2049198"/>
            <a:ext cx="3960812" cy="1439863"/>
          </a:xfrm>
          <a:solidFill>
            <a:schemeClr val="bg2"/>
          </a:solidFill>
        </p:spPr>
        <p:txBody>
          <a:bodyPr/>
          <a:lstStyle/>
          <a:p>
            <a:r>
              <a:rPr lang="en-GB"/>
              <a:t>Click icon to add picture</a:t>
            </a:r>
            <a:endParaRPr lang="en-US"/>
          </a:p>
        </p:txBody>
      </p:sp>
      <p:sp>
        <p:nvSpPr>
          <p:cNvPr id="10" name="Picture Placeholder 8">
            <a:extLst>
              <a:ext uri="{FF2B5EF4-FFF2-40B4-BE49-F238E27FC236}">
                <a16:creationId xmlns:a16="http://schemas.microsoft.com/office/drawing/2014/main" id="{41827B52-85DD-B74A-885B-F6DE010CC5B3}"/>
              </a:ext>
            </a:extLst>
          </p:cNvPr>
          <p:cNvSpPr>
            <a:spLocks noGrp="1"/>
          </p:cNvSpPr>
          <p:nvPr>
            <p:ph type="pic" sz="quarter" idx="18"/>
          </p:nvPr>
        </p:nvSpPr>
        <p:spPr>
          <a:xfrm>
            <a:off x="7535863" y="3549121"/>
            <a:ext cx="3960812" cy="1439863"/>
          </a:xfrm>
          <a:solidFill>
            <a:schemeClr val="bg2"/>
          </a:solidFill>
        </p:spPr>
        <p:txBody>
          <a:bodyPr/>
          <a:lstStyle/>
          <a:p>
            <a:r>
              <a:rPr lang="en-GB"/>
              <a:t>Click icon to add picture</a:t>
            </a:r>
            <a:endParaRPr lang="en-US"/>
          </a:p>
        </p:txBody>
      </p:sp>
      <p:sp>
        <p:nvSpPr>
          <p:cNvPr id="11" name="Picture Placeholder 8">
            <a:extLst>
              <a:ext uri="{FF2B5EF4-FFF2-40B4-BE49-F238E27FC236}">
                <a16:creationId xmlns:a16="http://schemas.microsoft.com/office/drawing/2014/main" id="{131D8A59-4554-614B-BAFE-A67188C4413E}"/>
              </a:ext>
            </a:extLst>
          </p:cNvPr>
          <p:cNvSpPr>
            <a:spLocks noGrp="1"/>
          </p:cNvSpPr>
          <p:nvPr>
            <p:ph type="pic" sz="quarter" idx="19"/>
          </p:nvPr>
        </p:nvSpPr>
        <p:spPr>
          <a:xfrm>
            <a:off x="7535863" y="5049043"/>
            <a:ext cx="3960812" cy="143986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699415358"/>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4321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279550195"/>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preserve="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994643083"/>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600308824"/>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275387"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759279353"/>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586147381"/>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515998983"/>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254369600"/>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r>
              <a:rPr lang="en-GB"/>
              <a:t>Click icon to add picture</a:t>
            </a:r>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218943985"/>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dirty="0"/>
              <a:t>CLICK TO EDIT MASTER TITLE STYLE</a:t>
            </a:r>
          </a:p>
        </p:txBody>
      </p:sp>
    </p:spTree>
    <p:extLst>
      <p:ext uri="{BB962C8B-B14F-4D97-AF65-F5344CB8AC3E}">
        <p14:creationId xmlns:p14="http://schemas.microsoft.com/office/powerpoint/2010/main" val="2895183671"/>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dirty="0"/>
              <a:t>CLICK TO EDIT MASTER TITLE STYLE</a:t>
            </a:r>
          </a:p>
        </p:txBody>
      </p:sp>
    </p:spTree>
    <p:extLst>
      <p:ext uri="{BB962C8B-B14F-4D97-AF65-F5344CB8AC3E}">
        <p14:creationId xmlns:p14="http://schemas.microsoft.com/office/powerpoint/2010/main" val="1863708090"/>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r>
              <a:rPr lang="en-GB"/>
              <a:t>Click icon to add picture</a:t>
            </a:r>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dirty="0"/>
              <a:t>CLICK TO EDIT MASTER TITLE STYLE</a:t>
            </a:r>
          </a:p>
        </p:txBody>
      </p:sp>
    </p:spTree>
    <p:extLst>
      <p:ext uri="{BB962C8B-B14F-4D97-AF65-F5344CB8AC3E}">
        <p14:creationId xmlns:p14="http://schemas.microsoft.com/office/powerpoint/2010/main" val="280946155"/>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r>
              <a:rPr lang="en-GB"/>
              <a:t>Click icon to add picture</a:t>
            </a:r>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013328625"/>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083875575"/>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preserve="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536873913"/>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preserve="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228021019"/>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preserve="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680941099"/>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preserve="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515624607"/>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preserve="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963248766"/>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preserve="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314577295"/>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preserve="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140468"/>
            <a:ext cx="10801350" cy="531795"/>
          </a:xfrm>
        </p:spPr>
        <p:txBody>
          <a:bodyPr>
            <a:normAutofit/>
          </a:bodyPr>
          <a:lstStyle>
            <a:lvl1pPr>
              <a:defRPr sz="16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4126635211"/>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preserve="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3856172854"/>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r>
              <a:rPr lang="en-GB"/>
              <a:t>Click icon to add picture</a:t>
            </a:r>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822385738"/>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395821715"/>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977034517"/>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305750112"/>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804100487"/>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preserve="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r>
              <a:rPr lang="en-GB"/>
              <a:t>Click icon to add picture</a:t>
            </a:r>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r>
              <a:rPr lang="en-GB"/>
              <a:t>Click icon to add picture</a:t>
            </a:r>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r>
              <a:rPr lang="en-GB"/>
              <a:t>Click icon to add picture</a:t>
            </a:r>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717928683"/>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preserve="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4046274058"/>
      </p:ext>
    </p:extLst>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preserve="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r>
              <a:rPr lang="en-GB"/>
              <a:t>Click icon to add picture</a:t>
            </a:r>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r>
              <a:rPr lang="en-GB"/>
              <a:t>Click icon to add picture</a:t>
            </a:r>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651800919"/>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preserve="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89938046"/>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preserve="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771299609"/>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preserve="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2454688316"/>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preserve="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r>
              <a:rPr lang="en-GB"/>
              <a:t>Click icon to add picture</a:t>
            </a:r>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Tree>
    <p:extLst>
      <p:ext uri="{BB962C8B-B14F-4D97-AF65-F5344CB8AC3E}">
        <p14:creationId xmlns:p14="http://schemas.microsoft.com/office/powerpoint/2010/main" val="3453712125"/>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r>
              <a:rPr lang="en-GB"/>
              <a:t>Click icon to add picture</a:t>
            </a:r>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r>
              <a:rPr lang="en-GB"/>
              <a:t>Click icon to add picture</a:t>
            </a:r>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r>
              <a:rPr lang="en-GB"/>
              <a:t>Click icon to add picture</a:t>
            </a:r>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r>
              <a:rPr lang="en-GB"/>
              <a:t>Click icon to add picture</a:t>
            </a:r>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310711898"/>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preserve="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r>
              <a:rPr lang="en-GB"/>
              <a:t>Click icon to add picture</a:t>
            </a:r>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r>
              <a:rPr lang="en-GB"/>
              <a:t>Click icon to add picture</a:t>
            </a:r>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r>
              <a:rPr lang="en-GB"/>
              <a:t>Click icon to add picture</a:t>
            </a:r>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r>
              <a:rPr lang="en-GB"/>
              <a:t>Click icon to add picture</a:t>
            </a:r>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841993256"/>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r>
              <a:rPr lang="en-GB"/>
              <a:t>Click icon to add picture</a:t>
            </a:r>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r>
              <a:rPr lang="en-GB"/>
              <a:t>Click icon to add picture</a:t>
            </a:r>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r>
              <a:rPr lang="en-GB"/>
              <a:t>Click icon to add picture</a:t>
            </a:r>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r>
              <a:rPr lang="en-GB"/>
              <a:t>Click icon to add picture</a:t>
            </a:r>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r>
              <a:rPr lang="en-GB"/>
              <a:t>Click icon to add picture</a:t>
            </a:r>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r>
              <a:rPr lang="en-GB"/>
              <a:t>Click icon to add picture</a:t>
            </a:r>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r>
              <a:rPr lang="en-GB"/>
              <a:t>Click icon to add picture</a:t>
            </a:r>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r>
              <a:rPr lang="en-GB"/>
              <a:t>Click icon to add picture</a:t>
            </a:r>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066080050"/>
      </p:ext>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preserve="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GB"/>
              <a:t>Click icon to add picture</a:t>
            </a:r>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GB"/>
              <a:t>Click icon to add picture</a:t>
            </a:r>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GB"/>
              <a:t>Click icon to add picture</a:t>
            </a:r>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GB"/>
              <a:t>Click icon to add picture</a:t>
            </a:r>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GB"/>
              <a:t>Click icon to add picture</a:t>
            </a:r>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687808151"/>
      </p:ext>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preserve="1">
  <p:cSld name="1_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GB"/>
              <a:t>Click icon to add picture</a:t>
            </a:r>
            <a:endParaRPr lang="en-US"/>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GB"/>
              <a:t>Click icon to add picture</a:t>
            </a:r>
            <a:endParaRPr lang="en-US"/>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GB"/>
              <a:t>Click icon to add picture</a:t>
            </a:r>
            <a:endParaRPr lang="en-US"/>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GB"/>
              <a:t>Click icon to add picture</a:t>
            </a:r>
            <a:endParaRPr lang="en-US"/>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GB"/>
              <a:t>Click icon to add picture</a:t>
            </a:r>
            <a:endParaRPr lang="en-US"/>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472700592"/>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preserve="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017393993"/>
      </p:ext>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preserve="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5666004"/>
            <a:ext cx="10801350" cy="1008594"/>
          </a:xfrm>
        </p:spPr>
        <p:txBody>
          <a:bodyPr/>
          <a:lstStyle/>
          <a:p>
            <a:r>
              <a:rPr lang="en-US" dirty="0"/>
              <a:t>CLICK TO EDIT MASTER TITLE STYLE</a:t>
            </a:r>
          </a:p>
        </p:txBody>
      </p:sp>
    </p:spTree>
    <p:extLst>
      <p:ext uri="{BB962C8B-B14F-4D97-AF65-F5344CB8AC3E}">
        <p14:creationId xmlns:p14="http://schemas.microsoft.com/office/powerpoint/2010/main" val="1309962017"/>
      </p:ext>
    </p:extLst>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preserve="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161256761"/>
      </p:ext>
    </p:extLst>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r>
              <a:rPr lang="en-GB"/>
              <a:t>Click icon to add picture</a:t>
            </a:r>
            <a:endParaRPr lang="en-US"/>
          </a:p>
        </p:txBody>
      </p:sp>
    </p:spTree>
    <p:extLst>
      <p:ext uri="{BB962C8B-B14F-4D97-AF65-F5344CB8AC3E}">
        <p14:creationId xmlns:p14="http://schemas.microsoft.com/office/powerpoint/2010/main" val="4225898438"/>
      </p:ext>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1A2E659E-5DA4-2E45-AE99-3D890FED2CBA}"/>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063008388"/>
      </p:ext>
    </p:extLst>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ED46CF9B-E9A7-384D-93C1-51C58DD5012A}"/>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156621797"/>
      </p:ext>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5FA17292-88B6-4C41-B0EF-5F2E657F519D}"/>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284868451"/>
      </p:ext>
    </p:extLst>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preserve="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D93D4B2C-0546-7249-82C4-79AC472E4E92}"/>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282700314"/>
      </p:ext>
    </p:extLst>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preserve="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837123A0-D255-9A4B-8CC9-C1C2C10CC3C2}"/>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104868589"/>
      </p:ext>
    </p:extLst>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223388577"/>
      </p:ext>
    </p:extLst>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preserve="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085527885"/>
      </p:ext>
    </p:extLst>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preserve="1">
  <p:cSld name="3.Impact_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60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447324991"/>
      </p:ext>
    </p:extLst>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569097534"/>
      </p:ext>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preserve="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r>
              <a:rPr lang="en-US"/>
              <a:t>Click icon to add chart</a:t>
            </a:r>
          </a:p>
        </p:txBody>
      </p:sp>
    </p:spTree>
    <p:extLst>
      <p:ext uri="{BB962C8B-B14F-4D97-AF65-F5344CB8AC3E}">
        <p14:creationId xmlns:p14="http://schemas.microsoft.com/office/powerpoint/2010/main" val="3828389299"/>
      </p:ext>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preserve="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r>
              <a:rPr lang="en-US"/>
              <a:t>Click icon to add table</a:t>
            </a:r>
          </a:p>
        </p:txBody>
      </p:sp>
    </p:spTree>
    <p:extLst>
      <p:ext uri="{BB962C8B-B14F-4D97-AF65-F5344CB8AC3E}">
        <p14:creationId xmlns:p14="http://schemas.microsoft.com/office/powerpoint/2010/main" val="1665861764"/>
      </p:ext>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r>
              <a:rPr lang="en-US"/>
              <a:t>Click icon to add chart</a:t>
            </a:r>
          </a:p>
        </p:txBody>
      </p:sp>
      <p:sp>
        <p:nvSpPr>
          <p:cNvPr id="7" name="Chart Placeholder 4"/>
          <p:cNvSpPr>
            <a:spLocks noGrp="1"/>
          </p:cNvSpPr>
          <p:nvPr>
            <p:ph type="chart" sz="quarter" idx="15"/>
          </p:nvPr>
        </p:nvSpPr>
        <p:spPr>
          <a:xfrm>
            <a:off x="6275388" y="1628775"/>
            <a:ext cx="5221288" cy="4319588"/>
          </a:xfrm>
        </p:spPr>
        <p:txBody>
          <a:bodyPr/>
          <a:lstStyle/>
          <a:p>
            <a:r>
              <a:rPr lang="en-US"/>
              <a:t>Click icon to add chart</a:t>
            </a:r>
          </a:p>
        </p:txBody>
      </p:sp>
    </p:spTree>
    <p:extLst>
      <p:ext uri="{BB962C8B-B14F-4D97-AF65-F5344CB8AC3E}">
        <p14:creationId xmlns:p14="http://schemas.microsoft.com/office/powerpoint/2010/main" val="446027059"/>
      </p:ext>
    </p:extLst>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preserve="1">
  <p:cSld name="8.JCDecaux_Logo">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3840876021"/>
      </p:ext>
    </p:extLst>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preserve="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r>
              <a:rPr lang="en-US"/>
              <a:t>Click icon to add table</a:t>
            </a:r>
          </a:p>
        </p:txBody>
      </p:sp>
      <p:sp>
        <p:nvSpPr>
          <p:cNvPr id="9" name="Table Placeholder 3"/>
          <p:cNvSpPr>
            <a:spLocks noGrp="1"/>
          </p:cNvSpPr>
          <p:nvPr>
            <p:ph type="tbl" sz="quarter" idx="17"/>
          </p:nvPr>
        </p:nvSpPr>
        <p:spPr>
          <a:xfrm>
            <a:off x="6275388" y="1630362"/>
            <a:ext cx="5400675" cy="4319588"/>
          </a:xfrm>
        </p:spPr>
        <p:txBody>
          <a:bodyPr/>
          <a:lstStyle/>
          <a:p>
            <a:r>
              <a:rPr lang="en-US"/>
              <a:t>Click icon to add table</a:t>
            </a:r>
          </a:p>
        </p:txBody>
      </p:sp>
    </p:spTree>
    <p:extLst>
      <p:ext uri="{BB962C8B-B14F-4D97-AF65-F5344CB8AC3E}">
        <p14:creationId xmlns:p14="http://schemas.microsoft.com/office/powerpoint/2010/main" val="1628292811"/>
      </p:ext>
    </p:extLst>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96729055"/>
      </p:ext>
    </p:extLst>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preserve="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47308015"/>
      </p:ext>
    </p:extLst>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preserve="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8"/>
          <p:cNvSpPr>
            <a:spLocks noGrp="1"/>
          </p:cNvSpPr>
          <p:nvPr>
            <p:ph type="pic" sz="quarter" idx="15"/>
          </p:nvPr>
        </p:nvSpPr>
        <p:spPr>
          <a:xfrm>
            <a:off x="0" y="1"/>
            <a:ext cx="12192000" cy="2889250"/>
          </a:xfrm>
          <a:solidFill>
            <a:schemeClr val="bg2"/>
          </a:solidFill>
        </p:spPr>
        <p:txBody>
          <a:bodyPr/>
          <a:lstStyle/>
          <a:p>
            <a:r>
              <a:rPr lang="en-US"/>
              <a:t>Click icon to add picture</a:t>
            </a:r>
          </a:p>
        </p:txBody>
      </p:sp>
    </p:spTree>
    <p:extLst>
      <p:ext uri="{BB962C8B-B14F-4D97-AF65-F5344CB8AC3E}">
        <p14:creationId xmlns:p14="http://schemas.microsoft.com/office/powerpoint/2010/main" val="2143140062"/>
      </p:ext>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preserve="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a:t>Click to edit Master text styles</a:t>
            </a:r>
          </a:p>
          <a:p>
            <a:pPr lvl="1"/>
            <a:r>
              <a:rPr lang="en-US"/>
              <a:t>Second level</a:t>
            </a:r>
          </a:p>
        </p:txBody>
      </p:sp>
      <p:sp>
        <p:nvSpPr>
          <p:cNvPr id="5" name="Chart Placeholder 4"/>
          <p:cNvSpPr>
            <a:spLocks noGrp="1"/>
          </p:cNvSpPr>
          <p:nvPr>
            <p:ph type="chart" sz="quarter" idx="10"/>
          </p:nvPr>
        </p:nvSpPr>
        <p:spPr>
          <a:xfrm>
            <a:off x="695325" y="1628774"/>
            <a:ext cx="10801350" cy="3421064"/>
          </a:xfrm>
        </p:spPr>
        <p:txBody>
          <a:bodyPr/>
          <a:lstStyle/>
          <a:p>
            <a:r>
              <a:rPr lang="en-US"/>
              <a:t>Click icon to add chart</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980743689"/>
      </p:ext>
    </p:extLst>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preserve="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5" name="Chart Placeholder 4"/>
          <p:cNvSpPr>
            <a:spLocks noGrp="1"/>
          </p:cNvSpPr>
          <p:nvPr>
            <p:ph type="chart" sz="quarter" idx="10"/>
          </p:nvPr>
        </p:nvSpPr>
        <p:spPr>
          <a:xfrm>
            <a:off x="695325" y="3429001"/>
            <a:ext cx="10801350" cy="2520950"/>
          </a:xfrm>
        </p:spPr>
        <p:txBody>
          <a:bodyPr/>
          <a:lstStyle/>
          <a:p>
            <a:r>
              <a:rPr lang="en-US"/>
              <a:t>Click icon to add chart</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66738141"/>
      </p:ext>
    </p:extLst>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preserve="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r>
              <a:rPr lang="en-US"/>
              <a:t>Click icon to add table</a:t>
            </a:r>
          </a:p>
        </p:txBody>
      </p:sp>
    </p:spTree>
    <p:extLst>
      <p:ext uri="{BB962C8B-B14F-4D97-AF65-F5344CB8AC3E}">
        <p14:creationId xmlns:p14="http://schemas.microsoft.com/office/powerpoint/2010/main" val="1055994515"/>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r>
              <a:rPr lang="en-US"/>
              <a:t>Click icon to add picture</a:t>
            </a:r>
          </a:p>
        </p:txBody>
      </p:sp>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978550213"/>
      </p:ext>
    </p:extLst>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preserve="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381528905"/>
      </p:ext>
    </p:extLst>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preserve="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4" y="620181"/>
            <a:ext cx="5940427" cy="1008594"/>
          </a:xfrm>
        </p:spPr>
        <p:txBody>
          <a:bodyPr/>
          <a:lstStyle/>
          <a:p>
            <a:r>
              <a:rPr lang="en-US"/>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r>
              <a:rPr lang="en-US"/>
              <a:t>Click icon to add chart</a:t>
            </a:r>
          </a:p>
        </p:txBody>
      </p:sp>
    </p:spTree>
    <p:extLst>
      <p:ext uri="{BB962C8B-B14F-4D97-AF65-F5344CB8AC3E}">
        <p14:creationId xmlns:p14="http://schemas.microsoft.com/office/powerpoint/2010/main" val="796794975"/>
      </p:ext>
    </p:extLst>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preserve="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3756024" y="620181"/>
            <a:ext cx="7740651" cy="1008594"/>
          </a:xfrm>
        </p:spPr>
        <p:txBody>
          <a:bodyPr/>
          <a:lstStyle/>
          <a:p>
            <a:r>
              <a:rPr lang="en-US"/>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r>
              <a:rPr lang="en-US"/>
              <a:t>Click icon to add chart</a:t>
            </a:r>
          </a:p>
        </p:txBody>
      </p:sp>
    </p:spTree>
    <p:extLst>
      <p:ext uri="{BB962C8B-B14F-4D97-AF65-F5344CB8AC3E}">
        <p14:creationId xmlns:p14="http://schemas.microsoft.com/office/powerpoint/2010/main" val="1284759254"/>
      </p:ext>
    </p:extLst>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preserve="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r>
              <a:rPr lang="en-US"/>
              <a:t>Click icon to add picture</a:t>
            </a:r>
          </a:p>
        </p:txBody>
      </p:sp>
    </p:spTree>
    <p:extLst>
      <p:ext uri="{BB962C8B-B14F-4D97-AF65-F5344CB8AC3E}">
        <p14:creationId xmlns:p14="http://schemas.microsoft.com/office/powerpoint/2010/main" val="1936657785"/>
      </p:ext>
    </p:extLst>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preserve="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4" y="620181"/>
            <a:ext cx="7921625" cy="1008594"/>
          </a:xfrm>
        </p:spPr>
        <p:txBody>
          <a:bodyPr/>
          <a:lstStyle/>
          <a:p>
            <a:r>
              <a:rPr lang="en-US"/>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411303464"/>
      </p:ext>
    </p:extLst>
  </p:cSld>
  <p:clrMapOvr>
    <a:masterClrMapping/>
  </p:clrMapOvr>
</p:sldLayout>
</file>

<file path=ppt/slideLayouts/slideLayout396.xml><?xml version="1.0" encoding="utf-8"?>
<p:sldLayout xmlns:a="http://schemas.openxmlformats.org/drawingml/2006/main" xmlns:r="http://schemas.openxmlformats.org/officeDocument/2006/relationships" xmlns:p="http://schemas.openxmlformats.org/presentationml/2006/main" preserve="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933052872"/>
      </p:ext>
    </p:extLst>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preserve="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4321175" cy="1008594"/>
          </a:xfrm>
        </p:spPr>
        <p:txBody>
          <a:bodyPr/>
          <a:lstStyle/>
          <a:p>
            <a:r>
              <a:rPr lang="en-US"/>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314985528"/>
      </p:ext>
    </p:extLst>
  </p:cSld>
  <p:clrMapOvr>
    <a:masterClrMapping/>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preserve="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878433083"/>
      </p:ext>
    </p:extLst>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preserve="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045141524"/>
      </p:ext>
    </p:extLst>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preserve="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275387" y="620181"/>
            <a:ext cx="5221288" cy="1008594"/>
          </a:xfrm>
        </p:spPr>
        <p:txBody>
          <a:bodyPr/>
          <a:lstStyle/>
          <a:p>
            <a:r>
              <a:rPr lang="en-US"/>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896839329"/>
      </p:ext>
    </p:extLst>
  </p:cSld>
  <p:clrMapOvr>
    <a:masterClrMapping/>
  </p:clrMapOvr>
</p:sldLayout>
</file>

<file path=ppt/slideLayouts/slideLayout401.xml><?xml version="1.0" encoding="utf-8"?>
<p:sldLayout xmlns:a="http://schemas.openxmlformats.org/drawingml/2006/main" xmlns:r="http://schemas.openxmlformats.org/officeDocument/2006/relationships" xmlns:p="http://schemas.openxmlformats.org/presentationml/2006/main" preserve="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r>
              <a:rPr lang="en-US"/>
              <a:t>Click icon to add picture</a:t>
            </a:r>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r>
              <a:rPr lang="en-US"/>
              <a:t>Click icon to add picture</a:t>
            </a:r>
          </a:p>
        </p:txBody>
      </p:sp>
    </p:spTree>
    <p:extLst>
      <p:ext uri="{BB962C8B-B14F-4D97-AF65-F5344CB8AC3E}">
        <p14:creationId xmlns:p14="http://schemas.microsoft.com/office/powerpoint/2010/main" val="383348068"/>
      </p:ext>
    </p:extLst>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preserve="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r>
              <a:rPr lang="en-US"/>
              <a:t>Click icon to add picture</a:t>
            </a:r>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r>
              <a:rPr lang="en-US"/>
              <a:t>Click icon to add picture</a:t>
            </a:r>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r>
              <a:rPr lang="en-US"/>
              <a:t>Click icon to add picture</a:t>
            </a:r>
          </a:p>
        </p:txBody>
      </p:sp>
    </p:spTree>
    <p:extLst>
      <p:ext uri="{BB962C8B-B14F-4D97-AF65-F5344CB8AC3E}">
        <p14:creationId xmlns:p14="http://schemas.microsoft.com/office/powerpoint/2010/main" val="1266471342"/>
      </p:ext>
    </p:extLst>
  </p:cSld>
  <p:clrMapOvr>
    <a:masterClrMapping/>
  </p:clrMapOvr>
</p:sldLayout>
</file>

<file path=ppt/slideLayouts/slideLayout403.xml><?xml version="1.0" encoding="utf-8"?>
<p:sldLayout xmlns:a="http://schemas.openxmlformats.org/drawingml/2006/main" xmlns:r="http://schemas.openxmlformats.org/officeDocument/2006/relationships" xmlns:p="http://schemas.openxmlformats.org/presentationml/2006/main" preserve="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US"/>
              <a:t>Click icon to add picture</a:t>
            </a:r>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566212221"/>
      </p:ext>
    </p:extLst>
  </p:cSld>
  <p:clrMapOvr>
    <a:masterClrMapping/>
  </p:clrMapOvr>
</p:sldLayout>
</file>

<file path=ppt/slideLayouts/slideLayout404.xml><?xml version="1.0" encoding="utf-8"?>
<p:sldLayout xmlns:a="http://schemas.openxmlformats.org/drawingml/2006/main" xmlns:r="http://schemas.openxmlformats.org/officeDocument/2006/relationships" xmlns:p="http://schemas.openxmlformats.org/presentationml/2006/main" preserve="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r>
              <a:rPr lang="en-US"/>
              <a:t>Click icon to add picture</a:t>
            </a:r>
          </a:p>
        </p:txBody>
      </p:sp>
      <p:sp>
        <p:nvSpPr>
          <p:cNvPr id="3" name="Content Placeholder 2"/>
          <p:cNvSpPr>
            <a:spLocks noGrp="1"/>
          </p:cNvSpPr>
          <p:nvPr>
            <p:ph idx="1"/>
          </p:nvPr>
        </p:nvSpPr>
        <p:spPr>
          <a:xfrm>
            <a:off x="8975725" y="1989138"/>
            <a:ext cx="2520950" cy="396081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r>
              <a:rPr lang="en-US"/>
              <a:t>Click icon to add picture</a:t>
            </a:r>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r>
              <a:rPr lang="en-US"/>
              <a:t>Click icon to add picture</a:t>
            </a:r>
          </a:p>
        </p:txBody>
      </p:sp>
    </p:spTree>
    <p:extLst>
      <p:ext uri="{BB962C8B-B14F-4D97-AF65-F5344CB8AC3E}">
        <p14:creationId xmlns:p14="http://schemas.microsoft.com/office/powerpoint/2010/main" val="50324599"/>
      </p:ext>
    </p:extLst>
  </p:cSld>
  <p:clrMapOvr>
    <a:masterClrMapping/>
  </p:clrMapOvr>
</p:sldLayout>
</file>

<file path=ppt/slideLayouts/slideLayout405.xml><?xml version="1.0" encoding="utf-8"?>
<p:sldLayout xmlns:a="http://schemas.openxmlformats.org/drawingml/2006/main" xmlns:r="http://schemas.openxmlformats.org/officeDocument/2006/relationships" xmlns:p="http://schemas.openxmlformats.org/presentationml/2006/main" preserve="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US"/>
              <a:t>Click icon to add picture</a:t>
            </a:r>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a:t>CLICK TO EDIT MASTER TITLE STYLE</a:t>
            </a:r>
          </a:p>
        </p:txBody>
      </p:sp>
    </p:spTree>
    <p:extLst>
      <p:ext uri="{BB962C8B-B14F-4D97-AF65-F5344CB8AC3E}">
        <p14:creationId xmlns:p14="http://schemas.microsoft.com/office/powerpoint/2010/main" val="2814852271"/>
      </p:ext>
    </p:extLst>
  </p:cSld>
  <p:clrMapOvr>
    <a:masterClrMapping/>
  </p:clrMapOvr>
</p:sldLayout>
</file>

<file path=ppt/slideLayouts/slideLayout406.xml><?xml version="1.0" encoding="utf-8"?>
<p:sldLayout xmlns:a="http://schemas.openxmlformats.org/drawingml/2006/main" xmlns:r="http://schemas.openxmlformats.org/officeDocument/2006/relationships" xmlns:p="http://schemas.openxmlformats.org/presentationml/2006/main" preserve="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r>
              <a:rPr lang="en-US"/>
              <a:t>Click icon to add picture</a:t>
            </a:r>
          </a:p>
        </p:txBody>
      </p:sp>
      <p:sp>
        <p:nvSpPr>
          <p:cNvPr id="3" name="Content Placeholder 2"/>
          <p:cNvSpPr>
            <a:spLocks noGrp="1"/>
          </p:cNvSpPr>
          <p:nvPr>
            <p:ph idx="1"/>
          </p:nvPr>
        </p:nvSpPr>
        <p:spPr>
          <a:xfrm>
            <a:off x="6635750" y="2708275"/>
            <a:ext cx="4860925" cy="360044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a:t>CLICK TO EDIT MASTER TITLE STYLE</a:t>
            </a:r>
          </a:p>
        </p:txBody>
      </p:sp>
    </p:spTree>
    <p:extLst>
      <p:ext uri="{BB962C8B-B14F-4D97-AF65-F5344CB8AC3E}">
        <p14:creationId xmlns:p14="http://schemas.microsoft.com/office/powerpoint/2010/main" val="3751123403"/>
      </p:ext>
    </p:extLst>
  </p:cSld>
  <p:clrMapOvr>
    <a:masterClrMapping/>
  </p:clrMapOvr>
</p:sldLayout>
</file>

<file path=ppt/slideLayouts/slideLayout407.xml><?xml version="1.0" encoding="utf-8"?>
<p:sldLayout xmlns:a="http://schemas.openxmlformats.org/drawingml/2006/main" xmlns:r="http://schemas.openxmlformats.org/officeDocument/2006/relationships" xmlns:p="http://schemas.openxmlformats.org/presentationml/2006/main" preserve="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r>
              <a:rPr lang="en-US"/>
              <a:t>Click icon to add picture</a:t>
            </a:r>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a:t>CLICK TO EDIT MASTER TITLE STYLE</a:t>
            </a:r>
          </a:p>
        </p:txBody>
      </p:sp>
    </p:spTree>
    <p:extLst>
      <p:ext uri="{BB962C8B-B14F-4D97-AF65-F5344CB8AC3E}">
        <p14:creationId xmlns:p14="http://schemas.microsoft.com/office/powerpoint/2010/main" val="3235829051"/>
      </p:ext>
    </p:extLst>
  </p:cSld>
  <p:clrMapOvr>
    <a:masterClrMapping/>
  </p:clrMapOvr>
</p:sldLayout>
</file>

<file path=ppt/slideLayouts/slideLayout408.xml><?xml version="1.0" encoding="utf-8"?>
<p:sldLayout xmlns:a="http://schemas.openxmlformats.org/drawingml/2006/main" xmlns:r="http://schemas.openxmlformats.org/officeDocument/2006/relationships" xmlns:p="http://schemas.openxmlformats.org/presentationml/2006/main" preserve="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r>
              <a:rPr lang="en-US"/>
              <a:t>Click icon to add picture</a:t>
            </a:r>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216501349"/>
      </p:ext>
    </p:extLst>
  </p:cSld>
  <p:clrMapOvr>
    <a:masterClrMapping/>
  </p:clrMapOvr>
</p:sldLayout>
</file>

<file path=ppt/slideLayouts/slideLayout409.xml><?xml version="1.0" encoding="utf-8"?>
<p:sldLayout xmlns:a="http://schemas.openxmlformats.org/drawingml/2006/main" xmlns:r="http://schemas.openxmlformats.org/officeDocument/2006/relationships" xmlns:p="http://schemas.openxmlformats.org/presentationml/2006/main" preserve="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US"/>
              <a:t>Click icon to add picture</a:t>
            </a:r>
          </a:p>
        </p:txBody>
      </p:sp>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r>
              <a:rPr lang="en-US"/>
              <a:t>Click icon to add picture</a:t>
            </a:r>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r>
              <a:rPr lang="en-US"/>
              <a:t>Click icon to add picture</a:t>
            </a:r>
          </a:p>
        </p:txBody>
      </p:sp>
    </p:spTree>
    <p:extLst>
      <p:ext uri="{BB962C8B-B14F-4D97-AF65-F5344CB8AC3E}">
        <p14:creationId xmlns:p14="http://schemas.microsoft.com/office/powerpoint/2010/main" val="3977303111"/>
      </p:ext>
    </p:extLst>
  </p:cSld>
  <p:clrMapOvr>
    <a:masterClrMapping/>
  </p:clrMapOvr>
</p:sldLayout>
</file>

<file path=ppt/slideLayouts/slideLayout410.xml><?xml version="1.0" encoding="utf-8"?>
<p:sldLayout xmlns:a="http://schemas.openxmlformats.org/drawingml/2006/main" xmlns:r="http://schemas.openxmlformats.org/officeDocument/2006/relationships" xmlns:p="http://schemas.openxmlformats.org/presentationml/2006/main" preserve="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r>
              <a:rPr lang="en-US"/>
              <a:t>Click icon to add picture</a:t>
            </a:r>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r>
              <a:rPr lang="en-US"/>
              <a:t>Click icon to add picture</a:t>
            </a:r>
          </a:p>
        </p:txBody>
      </p:sp>
    </p:spTree>
    <p:extLst>
      <p:ext uri="{BB962C8B-B14F-4D97-AF65-F5344CB8AC3E}">
        <p14:creationId xmlns:p14="http://schemas.microsoft.com/office/powerpoint/2010/main" val="1476968757"/>
      </p:ext>
    </p:extLst>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preserve="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r>
              <a:rPr lang="en-US"/>
              <a:t>Click icon to add picture</a:t>
            </a:r>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r>
              <a:rPr lang="en-US"/>
              <a:t>Click icon to add picture</a:t>
            </a:r>
          </a:p>
        </p:txBody>
      </p:sp>
    </p:spTree>
    <p:extLst>
      <p:ext uri="{BB962C8B-B14F-4D97-AF65-F5344CB8AC3E}">
        <p14:creationId xmlns:p14="http://schemas.microsoft.com/office/powerpoint/2010/main" val="3526233986"/>
      </p:ext>
    </p:extLst>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preserve="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r>
              <a:rPr lang="en-US"/>
              <a:t>Click icon to add picture</a:t>
            </a:r>
          </a:p>
        </p:txBody>
      </p:sp>
    </p:spTree>
    <p:extLst>
      <p:ext uri="{BB962C8B-B14F-4D97-AF65-F5344CB8AC3E}">
        <p14:creationId xmlns:p14="http://schemas.microsoft.com/office/powerpoint/2010/main" val="1856237226"/>
      </p:ext>
    </p:extLst>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preserve="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r>
              <a:rPr lang="en-US"/>
              <a:t>Click icon to add picture</a:t>
            </a:r>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r>
              <a:rPr lang="en-US"/>
              <a:t>Click icon to add picture</a:t>
            </a:r>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r>
              <a:rPr lang="en-US"/>
              <a:t>Click icon to add picture</a:t>
            </a:r>
          </a:p>
        </p:txBody>
      </p:sp>
    </p:spTree>
    <p:extLst>
      <p:ext uri="{BB962C8B-B14F-4D97-AF65-F5344CB8AC3E}">
        <p14:creationId xmlns:p14="http://schemas.microsoft.com/office/powerpoint/2010/main" val="1875973497"/>
      </p:ext>
    </p:extLst>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preserve="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r>
              <a:rPr lang="en-US"/>
              <a:t>Click icon to add picture</a:t>
            </a:r>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r>
              <a:rPr lang="en-US"/>
              <a:t>Click icon to add picture</a:t>
            </a:r>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r>
              <a:rPr lang="en-US"/>
              <a:t>Click icon to add picture</a:t>
            </a:r>
          </a:p>
        </p:txBody>
      </p:sp>
    </p:spTree>
    <p:extLst>
      <p:ext uri="{BB962C8B-B14F-4D97-AF65-F5344CB8AC3E}">
        <p14:creationId xmlns:p14="http://schemas.microsoft.com/office/powerpoint/2010/main" val="1370709655"/>
      </p:ext>
    </p:extLst>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preserve="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r>
              <a:rPr lang="en-US"/>
              <a:t>Click icon to add picture</a:t>
            </a:r>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r>
              <a:rPr lang="en-US"/>
              <a:t>Click icon to add picture</a:t>
            </a:r>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r>
              <a:rPr lang="en-US"/>
              <a:t>Click icon to add picture</a:t>
            </a:r>
          </a:p>
        </p:txBody>
      </p:sp>
    </p:spTree>
    <p:extLst>
      <p:ext uri="{BB962C8B-B14F-4D97-AF65-F5344CB8AC3E}">
        <p14:creationId xmlns:p14="http://schemas.microsoft.com/office/powerpoint/2010/main" val="990382418"/>
      </p:ext>
    </p:extLst>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preserve="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5474547"/>
            <a:ext cx="10801350" cy="531795"/>
          </a:xfrm>
        </p:spPr>
        <p:txBody>
          <a:bodyPr>
            <a:normAutofit/>
          </a:bodyPr>
          <a:lstStyle>
            <a:lvl1pPr algn="ctr">
              <a:defRPr sz="1600">
                <a:solidFill>
                  <a:schemeClr val="bg1"/>
                </a:solidFill>
              </a:defRPr>
            </a:lvl1pPr>
          </a:lstStyle>
          <a:p>
            <a:r>
              <a:rPr lang="en-US"/>
              <a:t>CLICK TO EDIT MASTER TITLE STYLE</a:t>
            </a:r>
          </a:p>
        </p:txBody>
      </p:sp>
    </p:spTree>
    <p:extLst>
      <p:ext uri="{BB962C8B-B14F-4D97-AF65-F5344CB8AC3E}">
        <p14:creationId xmlns:p14="http://schemas.microsoft.com/office/powerpoint/2010/main" val="1907879698"/>
      </p:ext>
    </p:extLst>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preserve="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r>
              <a:rPr lang="en-US"/>
              <a:t>Click icon to add picture</a:t>
            </a:r>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184831187"/>
      </p:ext>
    </p:extLst>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preserve="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r>
              <a:rPr lang="en-US"/>
              <a:t>Click icon to add picture</a:t>
            </a:r>
          </a:p>
        </p:txBody>
      </p:sp>
      <p:sp>
        <p:nvSpPr>
          <p:cNvPr id="2" name="Title 1"/>
          <p:cNvSpPr>
            <a:spLocks noGrp="1"/>
          </p:cNvSpPr>
          <p:nvPr>
            <p:ph type="title" hasCustomPrompt="1"/>
          </p:nvPr>
        </p:nvSpPr>
        <p:spPr/>
        <p:txBody>
          <a:bodyPr/>
          <a:lstStyle/>
          <a:p>
            <a:r>
              <a:rPr lang="en-US"/>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r>
              <a:rPr lang="en-US"/>
              <a:t>Click icon to add picture</a:t>
            </a:r>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r>
              <a:rPr lang="en-US"/>
              <a:t>Click icon to add picture</a:t>
            </a:r>
          </a:p>
        </p:txBody>
      </p:sp>
    </p:spTree>
    <p:extLst>
      <p:ext uri="{BB962C8B-B14F-4D97-AF65-F5344CB8AC3E}">
        <p14:creationId xmlns:p14="http://schemas.microsoft.com/office/powerpoint/2010/main" val="2199549371"/>
      </p:ext>
    </p:extLst>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preserve="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US"/>
              <a:t>Click icon to add picture</a:t>
            </a:r>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r>
              <a:rPr lang="en-US"/>
              <a:t>Click icon to add picture</a:t>
            </a:r>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r>
              <a:rPr lang="en-US"/>
              <a:t>Click icon to add picture</a:t>
            </a:r>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r>
              <a:rPr lang="en-US"/>
              <a:t>Click icon to add picture</a:t>
            </a:r>
          </a:p>
        </p:txBody>
      </p:sp>
    </p:spTree>
    <p:extLst>
      <p:ext uri="{BB962C8B-B14F-4D97-AF65-F5344CB8AC3E}">
        <p14:creationId xmlns:p14="http://schemas.microsoft.com/office/powerpoint/2010/main" val="612703086"/>
      </p:ext>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preserve="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r>
              <a:rPr lang="en-US"/>
              <a:t>Click icon to add picture</a:t>
            </a:r>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r>
              <a:rPr lang="en-US"/>
              <a:t>Click icon to add picture</a:t>
            </a:r>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r>
              <a:rPr lang="en-US"/>
              <a:t>Click icon to add picture</a:t>
            </a:r>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r>
              <a:rPr lang="en-US"/>
              <a:t>Click icon to add picture</a:t>
            </a:r>
          </a:p>
        </p:txBody>
      </p:sp>
    </p:spTree>
    <p:extLst>
      <p:ext uri="{BB962C8B-B14F-4D97-AF65-F5344CB8AC3E}">
        <p14:creationId xmlns:p14="http://schemas.microsoft.com/office/powerpoint/2010/main" val="3164661191"/>
      </p:ext>
    </p:extLst>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preserve="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1450D7A6-AB91-4742-BA4C-D752D64A022E}" type="slidenum">
              <a:rPr lang="en-GB" smtClean="0"/>
              <a:t>‹#›</a:t>
            </a:fld>
            <a:endParaRPr lang="en-GB"/>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r>
              <a:rPr lang="en-US"/>
              <a:t>Click icon to add picture</a:t>
            </a:r>
          </a:p>
        </p:txBody>
      </p:sp>
    </p:spTree>
    <p:extLst>
      <p:ext uri="{BB962C8B-B14F-4D97-AF65-F5344CB8AC3E}">
        <p14:creationId xmlns:p14="http://schemas.microsoft.com/office/powerpoint/2010/main" val="3438854289"/>
      </p:ext>
    </p:extLst>
  </p:cSld>
  <p:clrMapOvr>
    <a:masterClrMapping/>
  </p:clrMapOvr>
</p:sldLayout>
</file>

<file path=ppt/slideLayouts/slideLayout422.xml><?xml version="1.0" encoding="utf-8"?>
<p:sldLayout xmlns:a="http://schemas.openxmlformats.org/drawingml/2006/main" xmlns:r="http://schemas.openxmlformats.org/officeDocument/2006/relationships" xmlns:p="http://schemas.openxmlformats.org/presentationml/2006/main" preserve="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US"/>
              <a:t>Click icon to add picture</a:t>
            </a:r>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r>
              <a:rPr lang="en-US"/>
              <a:t>Click icon to add picture</a:t>
            </a:r>
          </a:p>
        </p:txBody>
      </p:sp>
    </p:spTree>
    <p:extLst>
      <p:ext uri="{BB962C8B-B14F-4D97-AF65-F5344CB8AC3E}">
        <p14:creationId xmlns:p14="http://schemas.microsoft.com/office/powerpoint/2010/main" val="112507238"/>
      </p:ext>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preserve="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r>
              <a:rPr lang="en-US"/>
              <a:t>Click icon to add picture</a:t>
            </a:r>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r>
              <a:rPr lang="en-US"/>
              <a:t>Click icon to add picture</a:t>
            </a:r>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r>
              <a:rPr lang="en-US"/>
              <a:t>Click icon to add picture</a:t>
            </a:r>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668380427"/>
      </p:ext>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preserve="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r>
              <a:rPr lang="en-US"/>
              <a:t>Click icon to add picture</a:t>
            </a:r>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r>
              <a:rPr lang="en-US"/>
              <a:t>Click icon to add picture</a:t>
            </a:r>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r>
              <a:rPr lang="en-US"/>
              <a:t>Click icon to add picture</a:t>
            </a:r>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03844843"/>
      </p:ext>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preserve="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r>
              <a:rPr lang="en-US"/>
              <a:t>Click icon to add picture</a:t>
            </a:r>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r>
              <a:rPr lang="en-US"/>
              <a:t>Click icon to add picture</a:t>
            </a:r>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123801691"/>
      </p:ext>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preserve="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r>
              <a:rPr lang="en-US"/>
              <a:t>Click icon to add picture</a:t>
            </a:r>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r>
              <a:rPr lang="en-US"/>
              <a:t>Click icon to add picture</a:t>
            </a:r>
          </a:p>
        </p:txBody>
      </p:sp>
    </p:spTree>
    <p:extLst>
      <p:ext uri="{BB962C8B-B14F-4D97-AF65-F5344CB8AC3E}">
        <p14:creationId xmlns:p14="http://schemas.microsoft.com/office/powerpoint/2010/main" val="3885973459"/>
      </p:ext>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preserve="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r>
              <a:rPr lang="en-US"/>
              <a:t>Click icon to add picture</a:t>
            </a:r>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r>
              <a:rPr lang="en-US"/>
              <a:t>Click icon to add picture</a:t>
            </a:r>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r>
              <a:rPr lang="en-US"/>
              <a:t>Click icon to add picture</a:t>
            </a:r>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42734117"/>
      </p:ext>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preserve="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r>
              <a:rPr lang="en-US"/>
              <a:t>Click icon to add picture</a:t>
            </a:r>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r>
              <a:rPr lang="en-US"/>
              <a:t>Click icon to add picture</a:t>
            </a:r>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08296432"/>
      </p:ext>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preserve="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r>
              <a:rPr lang="en-US"/>
              <a:t>Click icon to add picture</a:t>
            </a:r>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66599061"/>
      </p:ext>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preserve="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r>
              <a:rPr lang="en-US"/>
              <a:t>Click icon to add picture</a:t>
            </a:r>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r>
              <a:rPr lang="en-US"/>
              <a:t>Click icon to add picture</a:t>
            </a:r>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r>
              <a:rPr lang="en-US"/>
              <a:t>Click icon to add picture</a:t>
            </a:r>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r>
              <a:rPr lang="en-US"/>
              <a:t>Click icon to add picture</a:t>
            </a:r>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525871477"/>
      </p:ext>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preserve="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r>
              <a:rPr lang="en-US"/>
              <a:t>Click icon to add picture</a:t>
            </a:r>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r>
              <a:rPr lang="en-US"/>
              <a:t>Click icon to add picture</a:t>
            </a:r>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r>
              <a:rPr lang="en-US"/>
              <a:t>Click icon to add picture</a:t>
            </a:r>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r>
              <a:rPr lang="en-US"/>
              <a:t>Click icon to add picture</a:t>
            </a:r>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r>
              <a:rPr lang="en-US"/>
              <a:t>Click icon to add picture</a:t>
            </a:r>
          </a:p>
        </p:txBody>
      </p:sp>
    </p:spTree>
    <p:extLst>
      <p:ext uri="{BB962C8B-B14F-4D97-AF65-F5344CB8AC3E}">
        <p14:creationId xmlns:p14="http://schemas.microsoft.com/office/powerpoint/2010/main" val="2859624944"/>
      </p:ext>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preserve="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r>
              <a:rPr lang="en-US"/>
              <a:t>Click icon to add picture</a:t>
            </a:r>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r>
              <a:rPr lang="en-US"/>
              <a:t>Click icon to add picture</a:t>
            </a:r>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r>
              <a:rPr lang="en-US"/>
              <a:t>Click icon to add picture</a:t>
            </a:r>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r>
              <a:rPr lang="en-US"/>
              <a:t>Click icon to add picture</a:t>
            </a:r>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r>
              <a:rPr lang="en-US"/>
              <a:t>Click icon to add picture</a:t>
            </a:r>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r>
              <a:rPr lang="en-US"/>
              <a:t>Click icon to add picture</a:t>
            </a:r>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r>
              <a:rPr lang="en-US"/>
              <a:t>Click icon to add picture</a:t>
            </a:r>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r>
              <a:rPr lang="en-US"/>
              <a:t>Click icon to add picture</a:t>
            </a:r>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941625237"/>
      </p:ext>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preserve="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US"/>
              <a:t>Click icon to add picture</a:t>
            </a:r>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US"/>
              <a:t>Click icon to add picture</a:t>
            </a:r>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US"/>
              <a:t>Click icon to add picture</a:t>
            </a:r>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US"/>
              <a:t>Click icon to add picture</a:t>
            </a:r>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US"/>
              <a:t>Click icon to add picture</a:t>
            </a:r>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US"/>
              <a:t>Click icon to add picture</a:t>
            </a:r>
          </a:p>
        </p:txBody>
      </p:sp>
    </p:spTree>
    <p:extLst>
      <p:ext uri="{BB962C8B-B14F-4D97-AF65-F5344CB8AC3E}">
        <p14:creationId xmlns:p14="http://schemas.microsoft.com/office/powerpoint/2010/main" val="2307683581"/>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preserve="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1450D7A6-AB91-4742-BA4C-D752D64A022E}" type="slidenum">
              <a:rPr lang="en-GB" smtClean="0"/>
              <a:t>‹#›</a:t>
            </a:fld>
            <a:endParaRPr lang="en-GB"/>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r>
              <a:rPr lang="en-US"/>
              <a:t>Click icon to add picture</a:t>
            </a:r>
          </a:p>
        </p:txBody>
      </p:sp>
    </p:spTree>
    <p:extLst>
      <p:ext uri="{BB962C8B-B14F-4D97-AF65-F5344CB8AC3E}">
        <p14:creationId xmlns:p14="http://schemas.microsoft.com/office/powerpoint/2010/main" val="3159153903"/>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5666004"/>
            <a:ext cx="10801350" cy="1008594"/>
          </a:xfrm>
        </p:spPr>
        <p:txBody>
          <a:bodyPr/>
          <a:lstStyle/>
          <a:p>
            <a:r>
              <a:rPr lang="en-US"/>
              <a:t>CLICK TO EDIT MASTER TITLE STYLE</a:t>
            </a:r>
          </a:p>
        </p:txBody>
      </p:sp>
    </p:spTree>
    <p:extLst>
      <p:ext uri="{BB962C8B-B14F-4D97-AF65-F5344CB8AC3E}">
        <p14:creationId xmlns:p14="http://schemas.microsoft.com/office/powerpoint/2010/main" val="1452181750"/>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preserve="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r>
              <a:rPr lang="en-US"/>
              <a:t>Click icon to add picture</a:t>
            </a:r>
          </a:p>
        </p:txBody>
      </p:sp>
    </p:spTree>
    <p:extLst>
      <p:ext uri="{BB962C8B-B14F-4D97-AF65-F5344CB8AC3E}">
        <p14:creationId xmlns:p14="http://schemas.microsoft.com/office/powerpoint/2010/main" val="801745980"/>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preserve="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r>
              <a:rPr lang="en-US"/>
              <a:t>Click icon to add picture</a:t>
            </a:r>
          </a:p>
        </p:txBody>
      </p:sp>
    </p:spTree>
    <p:extLst>
      <p:ext uri="{BB962C8B-B14F-4D97-AF65-F5344CB8AC3E}">
        <p14:creationId xmlns:p14="http://schemas.microsoft.com/office/powerpoint/2010/main" val="3437624618"/>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preserve="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928388220"/>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preserve="1">
  <p:cSld name="6_2.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25629428"/>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preserve="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706518974"/>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preserve="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439254545"/>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preserve="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012521493"/>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preserve="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868499254"/>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95.xml"/><Relationship Id="rId21" Type="http://schemas.openxmlformats.org/officeDocument/2006/relationships/slideLayout" Target="../slideLayouts/slideLayout90.xml"/><Relationship Id="rId42" Type="http://schemas.openxmlformats.org/officeDocument/2006/relationships/slideLayout" Target="../slideLayouts/slideLayout111.xml"/><Relationship Id="rId47" Type="http://schemas.openxmlformats.org/officeDocument/2006/relationships/slideLayout" Target="../slideLayouts/slideLayout116.xml"/><Relationship Id="rId63" Type="http://schemas.openxmlformats.org/officeDocument/2006/relationships/slideLayout" Target="../slideLayouts/slideLayout132.xml"/><Relationship Id="rId68" Type="http://schemas.openxmlformats.org/officeDocument/2006/relationships/slideLayout" Target="../slideLayouts/slideLayout137.xml"/><Relationship Id="rId84" Type="http://schemas.openxmlformats.org/officeDocument/2006/relationships/theme" Target="../theme/theme2.xml"/><Relationship Id="rId16" Type="http://schemas.openxmlformats.org/officeDocument/2006/relationships/slideLayout" Target="../slideLayouts/slideLayout85.xml"/><Relationship Id="rId11" Type="http://schemas.openxmlformats.org/officeDocument/2006/relationships/slideLayout" Target="../slideLayouts/slideLayout80.xml"/><Relationship Id="rId32" Type="http://schemas.openxmlformats.org/officeDocument/2006/relationships/slideLayout" Target="../slideLayouts/slideLayout101.xml"/><Relationship Id="rId37" Type="http://schemas.openxmlformats.org/officeDocument/2006/relationships/slideLayout" Target="../slideLayouts/slideLayout106.xml"/><Relationship Id="rId53" Type="http://schemas.openxmlformats.org/officeDocument/2006/relationships/slideLayout" Target="../slideLayouts/slideLayout122.xml"/><Relationship Id="rId58" Type="http://schemas.openxmlformats.org/officeDocument/2006/relationships/slideLayout" Target="../slideLayouts/slideLayout127.xml"/><Relationship Id="rId74" Type="http://schemas.openxmlformats.org/officeDocument/2006/relationships/slideLayout" Target="../slideLayouts/slideLayout143.xml"/><Relationship Id="rId79" Type="http://schemas.openxmlformats.org/officeDocument/2006/relationships/slideLayout" Target="../slideLayouts/slideLayout148.xml"/><Relationship Id="rId5" Type="http://schemas.openxmlformats.org/officeDocument/2006/relationships/slideLayout" Target="../slideLayouts/slideLayout74.xml"/><Relationship Id="rId61" Type="http://schemas.openxmlformats.org/officeDocument/2006/relationships/slideLayout" Target="../slideLayouts/slideLayout130.xml"/><Relationship Id="rId82" Type="http://schemas.openxmlformats.org/officeDocument/2006/relationships/slideLayout" Target="../slideLayouts/slideLayout151.xml"/><Relationship Id="rId19" Type="http://schemas.openxmlformats.org/officeDocument/2006/relationships/slideLayout" Target="../slideLayouts/slideLayout88.xml"/><Relationship Id="rId14" Type="http://schemas.openxmlformats.org/officeDocument/2006/relationships/slideLayout" Target="../slideLayouts/slideLayout83.xml"/><Relationship Id="rId22" Type="http://schemas.openxmlformats.org/officeDocument/2006/relationships/slideLayout" Target="../slideLayouts/slideLayout91.xml"/><Relationship Id="rId27" Type="http://schemas.openxmlformats.org/officeDocument/2006/relationships/slideLayout" Target="../slideLayouts/slideLayout96.xml"/><Relationship Id="rId30" Type="http://schemas.openxmlformats.org/officeDocument/2006/relationships/slideLayout" Target="../slideLayouts/slideLayout99.xml"/><Relationship Id="rId35" Type="http://schemas.openxmlformats.org/officeDocument/2006/relationships/slideLayout" Target="../slideLayouts/slideLayout104.xml"/><Relationship Id="rId43" Type="http://schemas.openxmlformats.org/officeDocument/2006/relationships/slideLayout" Target="../slideLayouts/slideLayout112.xml"/><Relationship Id="rId48" Type="http://schemas.openxmlformats.org/officeDocument/2006/relationships/slideLayout" Target="../slideLayouts/slideLayout117.xml"/><Relationship Id="rId56" Type="http://schemas.openxmlformats.org/officeDocument/2006/relationships/slideLayout" Target="../slideLayouts/slideLayout125.xml"/><Relationship Id="rId64" Type="http://schemas.openxmlformats.org/officeDocument/2006/relationships/slideLayout" Target="../slideLayouts/slideLayout133.xml"/><Relationship Id="rId69" Type="http://schemas.openxmlformats.org/officeDocument/2006/relationships/slideLayout" Target="../slideLayouts/slideLayout138.xml"/><Relationship Id="rId77" Type="http://schemas.openxmlformats.org/officeDocument/2006/relationships/slideLayout" Target="../slideLayouts/slideLayout146.xml"/><Relationship Id="rId8" Type="http://schemas.openxmlformats.org/officeDocument/2006/relationships/slideLayout" Target="../slideLayouts/slideLayout77.xml"/><Relationship Id="rId51" Type="http://schemas.openxmlformats.org/officeDocument/2006/relationships/slideLayout" Target="../slideLayouts/slideLayout120.xml"/><Relationship Id="rId72" Type="http://schemas.openxmlformats.org/officeDocument/2006/relationships/slideLayout" Target="../slideLayouts/slideLayout141.xml"/><Relationship Id="rId80" Type="http://schemas.openxmlformats.org/officeDocument/2006/relationships/slideLayout" Target="../slideLayouts/slideLayout149.xml"/><Relationship Id="rId3" Type="http://schemas.openxmlformats.org/officeDocument/2006/relationships/slideLayout" Target="../slideLayouts/slideLayout72.xml"/><Relationship Id="rId12" Type="http://schemas.openxmlformats.org/officeDocument/2006/relationships/slideLayout" Target="../slideLayouts/slideLayout81.xml"/><Relationship Id="rId17" Type="http://schemas.openxmlformats.org/officeDocument/2006/relationships/slideLayout" Target="../slideLayouts/slideLayout86.xml"/><Relationship Id="rId25" Type="http://schemas.openxmlformats.org/officeDocument/2006/relationships/slideLayout" Target="../slideLayouts/slideLayout94.xml"/><Relationship Id="rId33" Type="http://schemas.openxmlformats.org/officeDocument/2006/relationships/slideLayout" Target="../slideLayouts/slideLayout102.xml"/><Relationship Id="rId38" Type="http://schemas.openxmlformats.org/officeDocument/2006/relationships/slideLayout" Target="../slideLayouts/slideLayout107.xml"/><Relationship Id="rId46" Type="http://schemas.openxmlformats.org/officeDocument/2006/relationships/slideLayout" Target="../slideLayouts/slideLayout115.xml"/><Relationship Id="rId59" Type="http://schemas.openxmlformats.org/officeDocument/2006/relationships/slideLayout" Target="../slideLayouts/slideLayout128.xml"/><Relationship Id="rId67" Type="http://schemas.openxmlformats.org/officeDocument/2006/relationships/slideLayout" Target="../slideLayouts/slideLayout136.xml"/><Relationship Id="rId20" Type="http://schemas.openxmlformats.org/officeDocument/2006/relationships/slideLayout" Target="../slideLayouts/slideLayout89.xml"/><Relationship Id="rId41" Type="http://schemas.openxmlformats.org/officeDocument/2006/relationships/slideLayout" Target="../slideLayouts/slideLayout110.xml"/><Relationship Id="rId54" Type="http://schemas.openxmlformats.org/officeDocument/2006/relationships/slideLayout" Target="../slideLayouts/slideLayout123.xml"/><Relationship Id="rId62" Type="http://schemas.openxmlformats.org/officeDocument/2006/relationships/slideLayout" Target="../slideLayouts/slideLayout131.xml"/><Relationship Id="rId70" Type="http://schemas.openxmlformats.org/officeDocument/2006/relationships/slideLayout" Target="../slideLayouts/slideLayout139.xml"/><Relationship Id="rId75" Type="http://schemas.openxmlformats.org/officeDocument/2006/relationships/slideLayout" Target="../slideLayouts/slideLayout144.xml"/><Relationship Id="rId83" Type="http://schemas.openxmlformats.org/officeDocument/2006/relationships/slideLayout" Target="../slideLayouts/slideLayout152.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5" Type="http://schemas.openxmlformats.org/officeDocument/2006/relationships/slideLayout" Target="../slideLayouts/slideLayout84.xml"/><Relationship Id="rId23" Type="http://schemas.openxmlformats.org/officeDocument/2006/relationships/slideLayout" Target="../slideLayouts/slideLayout92.xml"/><Relationship Id="rId28" Type="http://schemas.openxmlformats.org/officeDocument/2006/relationships/slideLayout" Target="../slideLayouts/slideLayout97.xml"/><Relationship Id="rId36" Type="http://schemas.openxmlformats.org/officeDocument/2006/relationships/slideLayout" Target="../slideLayouts/slideLayout105.xml"/><Relationship Id="rId49" Type="http://schemas.openxmlformats.org/officeDocument/2006/relationships/slideLayout" Target="../slideLayouts/slideLayout118.xml"/><Relationship Id="rId57" Type="http://schemas.openxmlformats.org/officeDocument/2006/relationships/slideLayout" Target="../slideLayouts/slideLayout126.xml"/><Relationship Id="rId10" Type="http://schemas.openxmlformats.org/officeDocument/2006/relationships/slideLayout" Target="../slideLayouts/slideLayout79.xml"/><Relationship Id="rId31" Type="http://schemas.openxmlformats.org/officeDocument/2006/relationships/slideLayout" Target="../slideLayouts/slideLayout100.xml"/><Relationship Id="rId44" Type="http://schemas.openxmlformats.org/officeDocument/2006/relationships/slideLayout" Target="../slideLayouts/slideLayout113.xml"/><Relationship Id="rId52" Type="http://schemas.openxmlformats.org/officeDocument/2006/relationships/slideLayout" Target="../slideLayouts/slideLayout121.xml"/><Relationship Id="rId60" Type="http://schemas.openxmlformats.org/officeDocument/2006/relationships/slideLayout" Target="../slideLayouts/slideLayout129.xml"/><Relationship Id="rId65" Type="http://schemas.openxmlformats.org/officeDocument/2006/relationships/slideLayout" Target="../slideLayouts/slideLayout134.xml"/><Relationship Id="rId73" Type="http://schemas.openxmlformats.org/officeDocument/2006/relationships/slideLayout" Target="../slideLayouts/slideLayout142.xml"/><Relationship Id="rId78" Type="http://schemas.openxmlformats.org/officeDocument/2006/relationships/slideLayout" Target="../slideLayouts/slideLayout147.xml"/><Relationship Id="rId81" Type="http://schemas.openxmlformats.org/officeDocument/2006/relationships/slideLayout" Target="../slideLayouts/slideLayout150.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3" Type="http://schemas.openxmlformats.org/officeDocument/2006/relationships/slideLayout" Target="../slideLayouts/slideLayout82.xml"/><Relationship Id="rId18" Type="http://schemas.openxmlformats.org/officeDocument/2006/relationships/slideLayout" Target="../slideLayouts/slideLayout87.xml"/><Relationship Id="rId39" Type="http://schemas.openxmlformats.org/officeDocument/2006/relationships/slideLayout" Target="../slideLayouts/slideLayout108.xml"/><Relationship Id="rId34" Type="http://schemas.openxmlformats.org/officeDocument/2006/relationships/slideLayout" Target="../slideLayouts/slideLayout103.xml"/><Relationship Id="rId50" Type="http://schemas.openxmlformats.org/officeDocument/2006/relationships/slideLayout" Target="../slideLayouts/slideLayout119.xml"/><Relationship Id="rId55" Type="http://schemas.openxmlformats.org/officeDocument/2006/relationships/slideLayout" Target="../slideLayouts/slideLayout124.xml"/><Relationship Id="rId76" Type="http://schemas.openxmlformats.org/officeDocument/2006/relationships/slideLayout" Target="../slideLayouts/slideLayout145.xml"/><Relationship Id="rId7" Type="http://schemas.openxmlformats.org/officeDocument/2006/relationships/slideLayout" Target="../slideLayouts/slideLayout76.xml"/><Relationship Id="rId71" Type="http://schemas.openxmlformats.org/officeDocument/2006/relationships/slideLayout" Target="../slideLayouts/slideLayout140.xml"/><Relationship Id="rId2" Type="http://schemas.openxmlformats.org/officeDocument/2006/relationships/slideLayout" Target="../slideLayouts/slideLayout71.xml"/><Relationship Id="rId29" Type="http://schemas.openxmlformats.org/officeDocument/2006/relationships/slideLayout" Target="../slideLayouts/slideLayout98.xml"/><Relationship Id="rId24" Type="http://schemas.openxmlformats.org/officeDocument/2006/relationships/slideLayout" Target="../slideLayouts/slideLayout93.xml"/><Relationship Id="rId40" Type="http://schemas.openxmlformats.org/officeDocument/2006/relationships/slideLayout" Target="../slideLayouts/slideLayout109.xml"/><Relationship Id="rId45" Type="http://schemas.openxmlformats.org/officeDocument/2006/relationships/slideLayout" Target="../slideLayouts/slideLayout114.xml"/><Relationship Id="rId66" Type="http://schemas.openxmlformats.org/officeDocument/2006/relationships/slideLayout" Target="../slideLayouts/slideLayout135.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178.xml"/><Relationship Id="rId21" Type="http://schemas.openxmlformats.org/officeDocument/2006/relationships/slideLayout" Target="../slideLayouts/slideLayout173.xml"/><Relationship Id="rId42" Type="http://schemas.openxmlformats.org/officeDocument/2006/relationships/slideLayout" Target="../slideLayouts/slideLayout194.xml"/><Relationship Id="rId47" Type="http://schemas.openxmlformats.org/officeDocument/2006/relationships/slideLayout" Target="../slideLayouts/slideLayout199.xml"/><Relationship Id="rId63" Type="http://schemas.openxmlformats.org/officeDocument/2006/relationships/slideLayout" Target="../slideLayouts/slideLayout215.xml"/><Relationship Id="rId68" Type="http://schemas.openxmlformats.org/officeDocument/2006/relationships/slideLayout" Target="../slideLayouts/slideLayout220.xml"/><Relationship Id="rId2" Type="http://schemas.openxmlformats.org/officeDocument/2006/relationships/slideLayout" Target="../slideLayouts/slideLayout154.xml"/><Relationship Id="rId16" Type="http://schemas.openxmlformats.org/officeDocument/2006/relationships/slideLayout" Target="../slideLayouts/slideLayout168.xml"/><Relationship Id="rId29" Type="http://schemas.openxmlformats.org/officeDocument/2006/relationships/slideLayout" Target="../slideLayouts/slideLayout181.xml"/><Relationship Id="rId11" Type="http://schemas.openxmlformats.org/officeDocument/2006/relationships/slideLayout" Target="../slideLayouts/slideLayout163.xml"/><Relationship Id="rId24" Type="http://schemas.openxmlformats.org/officeDocument/2006/relationships/slideLayout" Target="../slideLayouts/slideLayout176.xml"/><Relationship Id="rId32" Type="http://schemas.openxmlformats.org/officeDocument/2006/relationships/slideLayout" Target="../slideLayouts/slideLayout184.xml"/><Relationship Id="rId37" Type="http://schemas.openxmlformats.org/officeDocument/2006/relationships/slideLayout" Target="../slideLayouts/slideLayout189.xml"/><Relationship Id="rId40" Type="http://schemas.openxmlformats.org/officeDocument/2006/relationships/slideLayout" Target="../slideLayouts/slideLayout192.xml"/><Relationship Id="rId45" Type="http://schemas.openxmlformats.org/officeDocument/2006/relationships/slideLayout" Target="../slideLayouts/slideLayout197.xml"/><Relationship Id="rId53" Type="http://schemas.openxmlformats.org/officeDocument/2006/relationships/slideLayout" Target="../slideLayouts/slideLayout205.xml"/><Relationship Id="rId58" Type="http://schemas.openxmlformats.org/officeDocument/2006/relationships/slideLayout" Target="../slideLayouts/slideLayout210.xml"/><Relationship Id="rId66" Type="http://schemas.openxmlformats.org/officeDocument/2006/relationships/slideLayout" Target="../slideLayouts/slideLayout218.xml"/><Relationship Id="rId74" Type="http://schemas.openxmlformats.org/officeDocument/2006/relationships/slideLayout" Target="../slideLayouts/slideLayout226.xml"/><Relationship Id="rId5" Type="http://schemas.openxmlformats.org/officeDocument/2006/relationships/slideLayout" Target="../slideLayouts/slideLayout157.xml"/><Relationship Id="rId61" Type="http://schemas.openxmlformats.org/officeDocument/2006/relationships/slideLayout" Target="../slideLayouts/slideLayout213.xml"/><Relationship Id="rId19" Type="http://schemas.openxmlformats.org/officeDocument/2006/relationships/slideLayout" Target="../slideLayouts/slideLayout171.xml"/><Relationship Id="rId14" Type="http://schemas.openxmlformats.org/officeDocument/2006/relationships/slideLayout" Target="../slideLayouts/slideLayout166.xml"/><Relationship Id="rId22" Type="http://schemas.openxmlformats.org/officeDocument/2006/relationships/slideLayout" Target="../slideLayouts/slideLayout174.xml"/><Relationship Id="rId27" Type="http://schemas.openxmlformats.org/officeDocument/2006/relationships/slideLayout" Target="../slideLayouts/slideLayout179.xml"/><Relationship Id="rId30" Type="http://schemas.openxmlformats.org/officeDocument/2006/relationships/slideLayout" Target="../slideLayouts/slideLayout182.xml"/><Relationship Id="rId35" Type="http://schemas.openxmlformats.org/officeDocument/2006/relationships/slideLayout" Target="../slideLayouts/slideLayout187.xml"/><Relationship Id="rId43" Type="http://schemas.openxmlformats.org/officeDocument/2006/relationships/slideLayout" Target="../slideLayouts/slideLayout195.xml"/><Relationship Id="rId48" Type="http://schemas.openxmlformats.org/officeDocument/2006/relationships/slideLayout" Target="../slideLayouts/slideLayout200.xml"/><Relationship Id="rId56" Type="http://schemas.openxmlformats.org/officeDocument/2006/relationships/slideLayout" Target="../slideLayouts/slideLayout208.xml"/><Relationship Id="rId64" Type="http://schemas.openxmlformats.org/officeDocument/2006/relationships/slideLayout" Target="../slideLayouts/slideLayout216.xml"/><Relationship Id="rId69" Type="http://schemas.openxmlformats.org/officeDocument/2006/relationships/slideLayout" Target="../slideLayouts/slideLayout221.xml"/><Relationship Id="rId8" Type="http://schemas.openxmlformats.org/officeDocument/2006/relationships/slideLayout" Target="../slideLayouts/slideLayout160.xml"/><Relationship Id="rId51" Type="http://schemas.openxmlformats.org/officeDocument/2006/relationships/slideLayout" Target="../slideLayouts/slideLayout203.xml"/><Relationship Id="rId72" Type="http://schemas.openxmlformats.org/officeDocument/2006/relationships/slideLayout" Target="../slideLayouts/slideLayout224.xml"/><Relationship Id="rId3" Type="http://schemas.openxmlformats.org/officeDocument/2006/relationships/slideLayout" Target="../slideLayouts/slideLayout155.xml"/><Relationship Id="rId12" Type="http://schemas.openxmlformats.org/officeDocument/2006/relationships/slideLayout" Target="../slideLayouts/slideLayout164.xml"/><Relationship Id="rId17" Type="http://schemas.openxmlformats.org/officeDocument/2006/relationships/slideLayout" Target="../slideLayouts/slideLayout169.xml"/><Relationship Id="rId25" Type="http://schemas.openxmlformats.org/officeDocument/2006/relationships/slideLayout" Target="../slideLayouts/slideLayout177.xml"/><Relationship Id="rId33" Type="http://schemas.openxmlformats.org/officeDocument/2006/relationships/slideLayout" Target="../slideLayouts/slideLayout185.xml"/><Relationship Id="rId38" Type="http://schemas.openxmlformats.org/officeDocument/2006/relationships/slideLayout" Target="../slideLayouts/slideLayout190.xml"/><Relationship Id="rId46" Type="http://schemas.openxmlformats.org/officeDocument/2006/relationships/slideLayout" Target="../slideLayouts/slideLayout198.xml"/><Relationship Id="rId59" Type="http://schemas.openxmlformats.org/officeDocument/2006/relationships/slideLayout" Target="../slideLayouts/slideLayout211.xml"/><Relationship Id="rId67" Type="http://schemas.openxmlformats.org/officeDocument/2006/relationships/slideLayout" Target="../slideLayouts/slideLayout219.xml"/><Relationship Id="rId20" Type="http://schemas.openxmlformats.org/officeDocument/2006/relationships/slideLayout" Target="../slideLayouts/slideLayout172.xml"/><Relationship Id="rId41" Type="http://schemas.openxmlformats.org/officeDocument/2006/relationships/slideLayout" Target="../slideLayouts/slideLayout193.xml"/><Relationship Id="rId54" Type="http://schemas.openxmlformats.org/officeDocument/2006/relationships/slideLayout" Target="../slideLayouts/slideLayout206.xml"/><Relationship Id="rId62" Type="http://schemas.openxmlformats.org/officeDocument/2006/relationships/slideLayout" Target="../slideLayouts/slideLayout214.xml"/><Relationship Id="rId70" Type="http://schemas.openxmlformats.org/officeDocument/2006/relationships/slideLayout" Target="../slideLayouts/slideLayout222.xml"/><Relationship Id="rId75" Type="http://schemas.openxmlformats.org/officeDocument/2006/relationships/theme" Target="../theme/theme3.xml"/><Relationship Id="rId1" Type="http://schemas.openxmlformats.org/officeDocument/2006/relationships/slideLayout" Target="../slideLayouts/slideLayout153.xml"/><Relationship Id="rId6" Type="http://schemas.openxmlformats.org/officeDocument/2006/relationships/slideLayout" Target="../slideLayouts/slideLayout158.xml"/><Relationship Id="rId15" Type="http://schemas.openxmlformats.org/officeDocument/2006/relationships/slideLayout" Target="../slideLayouts/slideLayout167.xml"/><Relationship Id="rId23" Type="http://schemas.openxmlformats.org/officeDocument/2006/relationships/slideLayout" Target="../slideLayouts/slideLayout175.xml"/><Relationship Id="rId28" Type="http://schemas.openxmlformats.org/officeDocument/2006/relationships/slideLayout" Target="../slideLayouts/slideLayout180.xml"/><Relationship Id="rId36" Type="http://schemas.openxmlformats.org/officeDocument/2006/relationships/slideLayout" Target="../slideLayouts/slideLayout188.xml"/><Relationship Id="rId49" Type="http://schemas.openxmlformats.org/officeDocument/2006/relationships/slideLayout" Target="../slideLayouts/slideLayout201.xml"/><Relationship Id="rId57" Type="http://schemas.openxmlformats.org/officeDocument/2006/relationships/slideLayout" Target="../slideLayouts/slideLayout209.xml"/><Relationship Id="rId10" Type="http://schemas.openxmlformats.org/officeDocument/2006/relationships/slideLayout" Target="../slideLayouts/slideLayout162.xml"/><Relationship Id="rId31" Type="http://schemas.openxmlformats.org/officeDocument/2006/relationships/slideLayout" Target="../slideLayouts/slideLayout183.xml"/><Relationship Id="rId44" Type="http://schemas.openxmlformats.org/officeDocument/2006/relationships/slideLayout" Target="../slideLayouts/slideLayout196.xml"/><Relationship Id="rId52" Type="http://schemas.openxmlformats.org/officeDocument/2006/relationships/slideLayout" Target="../slideLayouts/slideLayout204.xml"/><Relationship Id="rId60" Type="http://schemas.openxmlformats.org/officeDocument/2006/relationships/slideLayout" Target="../slideLayouts/slideLayout212.xml"/><Relationship Id="rId65" Type="http://schemas.openxmlformats.org/officeDocument/2006/relationships/slideLayout" Target="../slideLayouts/slideLayout217.xml"/><Relationship Id="rId73" Type="http://schemas.openxmlformats.org/officeDocument/2006/relationships/slideLayout" Target="../slideLayouts/slideLayout225.xml"/><Relationship Id="rId4" Type="http://schemas.openxmlformats.org/officeDocument/2006/relationships/slideLayout" Target="../slideLayouts/slideLayout156.xml"/><Relationship Id="rId9" Type="http://schemas.openxmlformats.org/officeDocument/2006/relationships/slideLayout" Target="../slideLayouts/slideLayout161.xml"/><Relationship Id="rId13" Type="http://schemas.openxmlformats.org/officeDocument/2006/relationships/slideLayout" Target="../slideLayouts/slideLayout165.xml"/><Relationship Id="rId18" Type="http://schemas.openxmlformats.org/officeDocument/2006/relationships/slideLayout" Target="../slideLayouts/slideLayout170.xml"/><Relationship Id="rId39" Type="http://schemas.openxmlformats.org/officeDocument/2006/relationships/slideLayout" Target="../slideLayouts/slideLayout191.xml"/><Relationship Id="rId34" Type="http://schemas.openxmlformats.org/officeDocument/2006/relationships/slideLayout" Target="../slideLayouts/slideLayout186.xml"/><Relationship Id="rId50" Type="http://schemas.openxmlformats.org/officeDocument/2006/relationships/slideLayout" Target="../slideLayouts/slideLayout202.xml"/><Relationship Id="rId55" Type="http://schemas.openxmlformats.org/officeDocument/2006/relationships/slideLayout" Target="../slideLayouts/slideLayout207.xml"/><Relationship Id="rId7" Type="http://schemas.openxmlformats.org/officeDocument/2006/relationships/slideLayout" Target="../slideLayouts/slideLayout159.xml"/><Relationship Id="rId71" Type="http://schemas.openxmlformats.org/officeDocument/2006/relationships/slideLayout" Target="../slideLayouts/slideLayout223.xml"/></Relationships>
</file>

<file path=ppt/slideMasters/_rels/slideMaster4.xml.rels><?xml version="1.0" encoding="UTF-8" standalone="yes"?>
<Relationships xmlns="http://schemas.openxmlformats.org/package/2006/relationships"><Relationship Id="rId26" Type="http://schemas.openxmlformats.org/officeDocument/2006/relationships/slideLayout" Target="../slideLayouts/slideLayout252.xml"/><Relationship Id="rId21" Type="http://schemas.openxmlformats.org/officeDocument/2006/relationships/slideLayout" Target="../slideLayouts/slideLayout247.xml"/><Relationship Id="rId42" Type="http://schemas.openxmlformats.org/officeDocument/2006/relationships/slideLayout" Target="../slideLayouts/slideLayout268.xml"/><Relationship Id="rId47" Type="http://schemas.openxmlformats.org/officeDocument/2006/relationships/slideLayout" Target="../slideLayouts/slideLayout273.xml"/><Relationship Id="rId63" Type="http://schemas.openxmlformats.org/officeDocument/2006/relationships/slideLayout" Target="../slideLayouts/slideLayout289.xml"/><Relationship Id="rId68" Type="http://schemas.openxmlformats.org/officeDocument/2006/relationships/slideLayout" Target="../slideLayouts/slideLayout294.xml"/><Relationship Id="rId2" Type="http://schemas.openxmlformats.org/officeDocument/2006/relationships/slideLayout" Target="../slideLayouts/slideLayout228.xml"/><Relationship Id="rId16" Type="http://schemas.openxmlformats.org/officeDocument/2006/relationships/slideLayout" Target="../slideLayouts/slideLayout242.xml"/><Relationship Id="rId29" Type="http://schemas.openxmlformats.org/officeDocument/2006/relationships/slideLayout" Target="../slideLayouts/slideLayout255.xml"/><Relationship Id="rId11" Type="http://schemas.openxmlformats.org/officeDocument/2006/relationships/slideLayout" Target="../slideLayouts/slideLayout237.xml"/><Relationship Id="rId24" Type="http://schemas.openxmlformats.org/officeDocument/2006/relationships/slideLayout" Target="../slideLayouts/slideLayout250.xml"/><Relationship Id="rId32" Type="http://schemas.openxmlformats.org/officeDocument/2006/relationships/slideLayout" Target="../slideLayouts/slideLayout258.xml"/><Relationship Id="rId37" Type="http://schemas.openxmlformats.org/officeDocument/2006/relationships/slideLayout" Target="../slideLayouts/slideLayout263.xml"/><Relationship Id="rId40" Type="http://schemas.openxmlformats.org/officeDocument/2006/relationships/slideLayout" Target="../slideLayouts/slideLayout266.xml"/><Relationship Id="rId45" Type="http://schemas.openxmlformats.org/officeDocument/2006/relationships/slideLayout" Target="../slideLayouts/slideLayout271.xml"/><Relationship Id="rId53" Type="http://schemas.openxmlformats.org/officeDocument/2006/relationships/slideLayout" Target="../slideLayouts/slideLayout279.xml"/><Relationship Id="rId58" Type="http://schemas.openxmlformats.org/officeDocument/2006/relationships/slideLayout" Target="../slideLayouts/slideLayout284.xml"/><Relationship Id="rId66" Type="http://schemas.openxmlformats.org/officeDocument/2006/relationships/slideLayout" Target="../slideLayouts/slideLayout292.xml"/><Relationship Id="rId74" Type="http://schemas.openxmlformats.org/officeDocument/2006/relationships/slideLayout" Target="../slideLayouts/slideLayout300.xml"/><Relationship Id="rId5" Type="http://schemas.openxmlformats.org/officeDocument/2006/relationships/slideLayout" Target="../slideLayouts/slideLayout231.xml"/><Relationship Id="rId61" Type="http://schemas.openxmlformats.org/officeDocument/2006/relationships/slideLayout" Target="../slideLayouts/slideLayout287.xml"/><Relationship Id="rId19" Type="http://schemas.openxmlformats.org/officeDocument/2006/relationships/slideLayout" Target="../slideLayouts/slideLayout245.xml"/><Relationship Id="rId14" Type="http://schemas.openxmlformats.org/officeDocument/2006/relationships/slideLayout" Target="../slideLayouts/slideLayout240.xml"/><Relationship Id="rId22" Type="http://schemas.openxmlformats.org/officeDocument/2006/relationships/slideLayout" Target="../slideLayouts/slideLayout248.xml"/><Relationship Id="rId27" Type="http://schemas.openxmlformats.org/officeDocument/2006/relationships/slideLayout" Target="../slideLayouts/slideLayout253.xml"/><Relationship Id="rId30" Type="http://schemas.openxmlformats.org/officeDocument/2006/relationships/slideLayout" Target="../slideLayouts/slideLayout256.xml"/><Relationship Id="rId35" Type="http://schemas.openxmlformats.org/officeDocument/2006/relationships/slideLayout" Target="../slideLayouts/slideLayout261.xml"/><Relationship Id="rId43" Type="http://schemas.openxmlformats.org/officeDocument/2006/relationships/slideLayout" Target="../slideLayouts/slideLayout269.xml"/><Relationship Id="rId48" Type="http://schemas.openxmlformats.org/officeDocument/2006/relationships/slideLayout" Target="../slideLayouts/slideLayout274.xml"/><Relationship Id="rId56" Type="http://schemas.openxmlformats.org/officeDocument/2006/relationships/slideLayout" Target="../slideLayouts/slideLayout282.xml"/><Relationship Id="rId64" Type="http://schemas.openxmlformats.org/officeDocument/2006/relationships/slideLayout" Target="../slideLayouts/slideLayout290.xml"/><Relationship Id="rId69" Type="http://schemas.openxmlformats.org/officeDocument/2006/relationships/slideLayout" Target="../slideLayouts/slideLayout295.xml"/><Relationship Id="rId8" Type="http://schemas.openxmlformats.org/officeDocument/2006/relationships/slideLayout" Target="../slideLayouts/slideLayout234.xml"/><Relationship Id="rId51" Type="http://schemas.openxmlformats.org/officeDocument/2006/relationships/slideLayout" Target="../slideLayouts/slideLayout277.xml"/><Relationship Id="rId72" Type="http://schemas.openxmlformats.org/officeDocument/2006/relationships/slideLayout" Target="../slideLayouts/slideLayout298.xml"/><Relationship Id="rId3" Type="http://schemas.openxmlformats.org/officeDocument/2006/relationships/slideLayout" Target="../slideLayouts/slideLayout229.xml"/><Relationship Id="rId12" Type="http://schemas.openxmlformats.org/officeDocument/2006/relationships/slideLayout" Target="../slideLayouts/slideLayout238.xml"/><Relationship Id="rId17" Type="http://schemas.openxmlformats.org/officeDocument/2006/relationships/slideLayout" Target="../slideLayouts/slideLayout243.xml"/><Relationship Id="rId25" Type="http://schemas.openxmlformats.org/officeDocument/2006/relationships/slideLayout" Target="../slideLayouts/slideLayout251.xml"/><Relationship Id="rId33" Type="http://schemas.openxmlformats.org/officeDocument/2006/relationships/slideLayout" Target="../slideLayouts/slideLayout259.xml"/><Relationship Id="rId38" Type="http://schemas.openxmlformats.org/officeDocument/2006/relationships/slideLayout" Target="../slideLayouts/slideLayout264.xml"/><Relationship Id="rId46" Type="http://schemas.openxmlformats.org/officeDocument/2006/relationships/slideLayout" Target="../slideLayouts/slideLayout272.xml"/><Relationship Id="rId59" Type="http://schemas.openxmlformats.org/officeDocument/2006/relationships/slideLayout" Target="../slideLayouts/slideLayout285.xml"/><Relationship Id="rId67" Type="http://schemas.openxmlformats.org/officeDocument/2006/relationships/slideLayout" Target="../slideLayouts/slideLayout293.xml"/><Relationship Id="rId20" Type="http://schemas.openxmlformats.org/officeDocument/2006/relationships/slideLayout" Target="../slideLayouts/slideLayout246.xml"/><Relationship Id="rId41" Type="http://schemas.openxmlformats.org/officeDocument/2006/relationships/slideLayout" Target="../slideLayouts/slideLayout267.xml"/><Relationship Id="rId54" Type="http://schemas.openxmlformats.org/officeDocument/2006/relationships/slideLayout" Target="../slideLayouts/slideLayout280.xml"/><Relationship Id="rId62" Type="http://schemas.openxmlformats.org/officeDocument/2006/relationships/slideLayout" Target="../slideLayouts/slideLayout288.xml"/><Relationship Id="rId70" Type="http://schemas.openxmlformats.org/officeDocument/2006/relationships/slideLayout" Target="../slideLayouts/slideLayout296.xml"/><Relationship Id="rId75" Type="http://schemas.openxmlformats.org/officeDocument/2006/relationships/theme" Target="../theme/theme4.xml"/><Relationship Id="rId1" Type="http://schemas.openxmlformats.org/officeDocument/2006/relationships/slideLayout" Target="../slideLayouts/slideLayout227.xml"/><Relationship Id="rId6" Type="http://schemas.openxmlformats.org/officeDocument/2006/relationships/slideLayout" Target="../slideLayouts/slideLayout232.xml"/><Relationship Id="rId15" Type="http://schemas.openxmlformats.org/officeDocument/2006/relationships/slideLayout" Target="../slideLayouts/slideLayout241.xml"/><Relationship Id="rId23" Type="http://schemas.openxmlformats.org/officeDocument/2006/relationships/slideLayout" Target="../slideLayouts/slideLayout249.xml"/><Relationship Id="rId28" Type="http://schemas.openxmlformats.org/officeDocument/2006/relationships/slideLayout" Target="../slideLayouts/slideLayout254.xml"/><Relationship Id="rId36" Type="http://schemas.openxmlformats.org/officeDocument/2006/relationships/slideLayout" Target="../slideLayouts/slideLayout262.xml"/><Relationship Id="rId49" Type="http://schemas.openxmlformats.org/officeDocument/2006/relationships/slideLayout" Target="../slideLayouts/slideLayout275.xml"/><Relationship Id="rId57" Type="http://schemas.openxmlformats.org/officeDocument/2006/relationships/slideLayout" Target="../slideLayouts/slideLayout283.xml"/><Relationship Id="rId10" Type="http://schemas.openxmlformats.org/officeDocument/2006/relationships/slideLayout" Target="../slideLayouts/slideLayout236.xml"/><Relationship Id="rId31" Type="http://schemas.openxmlformats.org/officeDocument/2006/relationships/slideLayout" Target="../slideLayouts/slideLayout257.xml"/><Relationship Id="rId44" Type="http://schemas.openxmlformats.org/officeDocument/2006/relationships/slideLayout" Target="../slideLayouts/slideLayout270.xml"/><Relationship Id="rId52" Type="http://schemas.openxmlformats.org/officeDocument/2006/relationships/slideLayout" Target="../slideLayouts/slideLayout278.xml"/><Relationship Id="rId60" Type="http://schemas.openxmlformats.org/officeDocument/2006/relationships/slideLayout" Target="../slideLayouts/slideLayout286.xml"/><Relationship Id="rId65" Type="http://schemas.openxmlformats.org/officeDocument/2006/relationships/slideLayout" Target="../slideLayouts/slideLayout291.xml"/><Relationship Id="rId73" Type="http://schemas.openxmlformats.org/officeDocument/2006/relationships/slideLayout" Target="../slideLayouts/slideLayout299.xml"/><Relationship Id="rId4" Type="http://schemas.openxmlformats.org/officeDocument/2006/relationships/slideLayout" Target="../slideLayouts/slideLayout230.xml"/><Relationship Id="rId9" Type="http://schemas.openxmlformats.org/officeDocument/2006/relationships/slideLayout" Target="../slideLayouts/slideLayout235.xml"/><Relationship Id="rId13" Type="http://schemas.openxmlformats.org/officeDocument/2006/relationships/slideLayout" Target="../slideLayouts/slideLayout239.xml"/><Relationship Id="rId18" Type="http://schemas.openxmlformats.org/officeDocument/2006/relationships/slideLayout" Target="../slideLayouts/slideLayout244.xml"/><Relationship Id="rId39" Type="http://schemas.openxmlformats.org/officeDocument/2006/relationships/slideLayout" Target="../slideLayouts/slideLayout265.xml"/><Relationship Id="rId34" Type="http://schemas.openxmlformats.org/officeDocument/2006/relationships/slideLayout" Target="../slideLayouts/slideLayout260.xml"/><Relationship Id="rId50" Type="http://schemas.openxmlformats.org/officeDocument/2006/relationships/slideLayout" Target="../slideLayouts/slideLayout276.xml"/><Relationship Id="rId55" Type="http://schemas.openxmlformats.org/officeDocument/2006/relationships/slideLayout" Target="../slideLayouts/slideLayout281.xml"/><Relationship Id="rId7" Type="http://schemas.openxmlformats.org/officeDocument/2006/relationships/slideLayout" Target="../slideLayouts/slideLayout233.xml"/><Relationship Id="rId71" Type="http://schemas.openxmlformats.org/officeDocument/2006/relationships/slideLayout" Target="../slideLayouts/slideLayout297.xml"/></Relationships>
</file>

<file path=ppt/slideMasters/_rels/slideMaster5.xml.rels><?xml version="1.0" encoding="UTF-8" standalone="yes"?>
<Relationships xmlns="http://schemas.openxmlformats.org/package/2006/relationships"><Relationship Id="rId26" Type="http://schemas.openxmlformats.org/officeDocument/2006/relationships/slideLayout" Target="../slideLayouts/slideLayout326.xml"/><Relationship Id="rId21" Type="http://schemas.openxmlformats.org/officeDocument/2006/relationships/slideLayout" Target="../slideLayouts/slideLayout321.xml"/><Relationship Id="rId42" Type="http://schemas.openxmlformats.org/officeDocument/2006/relationships/slideLayout" Target="../slideLayouts/slideLayout342.xml"/><Relationship Id="rId47" Type="http://schemas.openxmlformats.org/officeDocument/2006/relationships/slideLayout" Target="../slideLayouts/slideLayout347.xml"/><Relationship Id="rId63" Type="http://schemas.openxmlformats.org/officeDocument/2006/relationships/slideLayout" Target="../slideLayouts/slideLayout363.xml"/><Relationship Id="rId68" Type="http://schemas.openxmlformats.org/officeDocument/2006/relationships/slideLayout" Target="../slideLayouts/slideLayout368.xml"/><Relationship Id="rId2" Type="http://schemas.openxmlformats.org/officeDocument/2006/relationships/slideLayout" Target="../slideLayouts/slideLayout302.xml"/><Relationship Id="rId16" Type="http://schemas.openxmlformats.org/officeDocument/2006/relationships/slideLayout" Target="../slideLayouts/slideLayout316.xml"/><Relationship Id="rId29" Type="http://schemas.openxmlformats.org/officeDocument/2006/relationships/slideLayout" Target="../slideLayouts/slideLayout329.xml"/><Relationship Id="rId11" Type="http://schemas.openxmlformats.org/officeDocument/2006/relationships/slideLayout" Target="../slideLayouts/slideLayout311.xml"/><Relationship Id="rId24" Type="http://schemas.openxmlformats.org/officeDocument/2006/relationships/slideLayout" Target="../slideLayouts/slideLayout324.xml"/><Relationship Id="rId32" Type="http://schemas.openxmlformats.org/officeDocument/2006/relationships/slideLayout" Target="../slideLayouts/slideLayout332.xml"/><Relationship Id="rId37" Type="http://schemas.openxmlformats.org/officeDocument/2006/relationships/slideLayout" Target="../slideLayouts/slideLayout337.xml"/><Relationship Id="rId40" Type="http://schemas.openxmlformats.org/officeDocument/2006/relationships/slideLayout" Target="../slideLayouts/slideLayout340.xml"/><Relationship Id="rId45" Type="http://schemas.openxmlformats.org/officeDocument/2006/relationships/slideLayout" Target="../slideLayouts/slideLayout345.xml"/><Relationship Id="rId53" Type="http://schemas.openxmlformats.org/officeDocument/2006/relationships/slideLayout" Target="../slideLayouts/slideLayout353.xml"/><Relationship Id="rId58" Type="http://schemas.openxmlformats.org/officeDocument/2006/relationships/slideLayout" Target="../slideLayouts/slideLayout358.xml"/><Relationship Id="rId66" Type="http://schemas.openxmlformats.org/officeDocument/2006/relationships/slideLayout" Target="../slideLayouts/slideLayout366.xml"/><Relationship Id="rId74" Type="http://schemas.openxmlformats.org/officeDocument/2006/relationships/slideLayout" Target="../slideLayouts/slideLayout374.xml"/><Relationship Id="rId5" Type="http://schemas.openxmlformats.org/officeDocument/2006/relationships/slideLayout" Target="../slideLayouts/slideLayout305.xml"/><Relationship Id="rId61" Type="http://schemas.openxmlformats.org/officeDocument/2006/relationships/slideLayout" Target="../slideLayouts/slideLayout361.xml"/><Relationship Id="rId19" Type="http://schemas.openxmlformats.org/officeDocument/2006/relationships/slideLayout" Target="../slideLayouts/slideLayout319.xml"/><Relationship Id="rId14" Type="http://schemas.openxmlformats.org/officeDocument/2006/relationships/slideLayout" Target="../slideLayouts/slideLayout314.xml"/><Relationship Id="rId22" Type="http://schemas.openxmlformats.org/officeDocument/2006/relationships/slideLayout" Target="../slideLayouts/slideLayout322.xml"/><Relationship Id="rId27" Type="http://schemas.openxmlformats.org/officeDocument/2006/relationships/slideLayout" Target="../slideLayouts/slideLayout327.xml"/><Relationship Id="rId30" Type="http://schemas.openxmlformats.org/officeDocument/2006/relationships/slideLayout" Target="../slideLayouts/slideLayout330.xml"/><Relationship Id="rId35" Type="http://schemas.openxmlformats.org/officeDocument/2006/relationships/slideLayout" Target="../slideLayouts/slideLayout335.xml"/><Relationship Id="rId43" Type="http://schemas.openxmlformats.org/officeDocument/2006/relationships/slideLayout" Target="../slideLayouts/slideLayout343.xml"/><Relationship Id="rId48" Type="http://schemas.openxmlformats.org/officeDocument/2006/relationships/slideLayout" Target="../slideLayouts/slideLayout348.xml"/><Relationship Id="rId56" Type="http://schemas.openxmlformats.org/officeDocument/2006/relationships/slideLayout" Target="../slideLayouts/slideLayout356.xml"/><Relationship Id="rId64" Type="http://schemas.openxmlformats.org/officeDocument/2006/relationships/slideLayout" Target="../slideLayouts/slideLayout364.xml"/><Relationship Id="rId69" Type="http://schemas.openxmlformats.org/officeDocument/2006/relationships/slideLayout" Target="../slideLayouts/slideLayout369.xml"/><Relationship Id="rId8" Type="http://schemas.openxmlformats.org/officeDocument/2006/relationships/slideLayout" Target="../slideLayouts/slideLayout308.xml"/><Relationship Id="rId51" Type="http://schemas.openxmlformats.org/officeDocument/2006/relationships/slideLayout" Target="../slideLayouts/slideLayout351.xml"/><Relationship Id="rId72" Type="http://schemas.openxmlformats.org/officeDocument/2006/relationships/slideLayout" Target="../slideLayouts/slideLayout372.xml"/><Relationship Id="rId3" Type="http://schemas.openxmlformats.org/officeDocument/2006/relationships/slideLayout" Target="../slideLayouts/slideLayout303.xml"/><Relationship Id="rId12" Type="http://schemas.openxmlformats.org/officeDocument/2006/relationships/slideLayout" Target="../slideLayouts/slideLayout312.xml"/><Relationship Id="rId17" Type="http://schemas.openxmlformats.org/officeDocument/2006/relationships/slideLayout" Target="../slideLayouts/slideLayout317.xml"/><Relationship Id="rId25" Type="http://schemas.openxmlformats.org/officeDocument/2006/relationships/slideLayout" Target="../slideLayouts/slideLayout325.xml"/><Relationship Id="rId33" Type="http://schemas.openxmlformats.org/officeDocument/2006/relationships/slideLayout" Target="../slideLayouts/slideLayout333.xml"/><Relationship Id="rId38" Type="http://schemas.openxmlformats.org/officeDocument/2006/relationships/slideLayout" Target="../slideLayouts/slideLayout338.xml"/><Relationship Id="rId46" Type="http://schemas.openxmlformats.org/officeDocument/2006/relationships/slideLayout" Target="../slideLayouts/slideLayout346.xml"/><Relationship Id="rId59" Type="http://schemas.openxmlformats.org/officeDocument/2006/relationships/slideLayout" Target="../slideLayouts/slideLayout359.xml"/><Relationship Id="rId67" Type="http://schemas.openxmlformats.org/officeDocument/2006/relationships/slideLayout" Target="../slideLayouts/slideLayout367.xml"/><Relationship Id="rId20" Type="http://schemas.openxmlformats.org/officeDocument/2006/relationships/slideLayout" Target="../slideLayouts/slideLayout320.xml"/><Relationship Id="rId41" Type="http://schemas.openxmlformats.org/officeDocument/2006/relationships/slideLayout" Target="../slideLayouts/slideLayout341.xml"/><Relationship Id="rId54" Type="http://schemas.openxmlformats.org/officeDocument/2006/relationships/slideLayout" Target="../slideLayouts/slideLayout354.xml"/><Relationship Id="rId62" Type="http://schemas.openxmlformats.org/officeDocument/2006/relationships/slideLayout" Target="../slideLayouts/slideLayout362.xml"/><Relationship Id="rId70" Type="http://schemas.openxmlformats.org/officeDocument/2006/relationships/slideLayout" Target="../slideLayouts/slideLayout370.xml"/><Relationship Id="rId75" Type="http://schemas.openxmlformats.org/officeDocument/2006/relationships/theme" Target="../theme/theme5.xml"/><Relationship Id="rId1" Type="http://schemas.openxmlformats.org/officeDocument/2006/relationships/slideLayout" Target="../slideLayouts/slideLayout301.xml"/><Relationship Id="rId6" Type="http://schemas.openxmlformats.org/officeDocument/2006/relationships/slideLayout" Target="../slideLayouts/slideLayout306.xml"/><Relationship Id="rId15" Type="http://schemas.openxmlformats.org/officeDocument/2006/relationships/slideLayout" Target="../slideLayouts/slideLayout315.xml"/><Relationship Id="rId23" Type="http://schemas.openxmlformats.org/officeDocument/2006/relationships/slideLayout" Target="../slideLayouts/slideLayout323.xml"/><Relationship Id="rId28" Type="http://schemas.openxmlformats.org/officeDocument/2006/relationships/slideLayout" Target="../slideLayouts/slideLayout328.xml"/><Relationship Id="rId36" Type="http://schemas.openxmlformats.org/officeDocument/2006/relationships/slideLayout" Target="../slideLayouts/slideLayout336.xml"/><Relationship Id="rId49" Type="http://schemas.openxmlformats.org/officeDocument/2006/relationships/slideLayout" Target="../slideLayouts/slideLayout349.xml"/><Relationship Id="rId57" Type="http://schemas.openxmlformats.org/officeDocument/2006/relationships/slideLayout" Target="../slideLayouts/slideLayout357.xml"/><Relationship Id="rId10" Type="http://schemas.openxmlformats.org/officeDocument/2006/relationships/slideLayout" Target="../slideLayouts/slideLayout310.xml"/><Relationship Id="rId31" Type="http://schemas.openxmlformats.org/officeDocument/2006/relationships/slideLayout" Target="../slideLayouts/slideLayout331.xml"/><Relationship Id="rId44" Type="http://schemas.openxmlformats.org/officeDocument/2006/relationships/slideLayout" Target="../slideLayouts/slideLayout344.xml"/><Relationship Id="rId52" Type="http://schemas.openxmlformats.org/officeDocument/2006/relationships/slideLayout" Target="../slideLayouts/slideLayout352.xml"/><Relationship Id="rId60" Type="http://schemas.openxmlformats.org/officeDocument/2006/relationships/slideLayout" Target="../slideLayouts/slideLayout360.xml"/><Relationship Id="rId65" Type="http://schemas.openxmlformats.org/officeDocument/2006/relationships/slideLayout" Target="../slideLayouts/slideLayout365.xml"/><Relationship Id="rId73" Type="http://schemas.openxmlformats.org/officeDocument/2006/relationships/slideLayout" Target="../slideLayouts/slideLayout373.xml"/><Relationship Id="rId4" Type="http://schemas.openxmlformats.org/officeDocument/2006/relationships/slideLayout" Target="../slideLayouts/slideLayout304.xml"/><Relationship Id="rId9" Type="http://schemas.openxmlformats.org/officeDocument/2006/relationships/slideLayout" Target="../slideLayouts/slideLayout309.xml"/><Relationship Id="rId13" Type="http://schemas.openxmlformats.org/officeDocument/2006/relationships/slideLayout" Target="../slideLayouts/slideLayout313.xml"/><Relationship Id="rId18" Type="http://schemas.openxmlformats.org/officeDocument/2006/relationships/slideLayout" Target="../slideLayouts/slideLayout318.xml"/><Relationship Id="rId39" Type="http://schemas.openxmlformats.org/officeDocument/2006/relationships/slideLayout" Target="../slideLayouts/slideLayout339.xml"/><Relationship Id="rId34" Type="http://schemas.openxmlformats.org/officeDocument/2006/relationships/slideLayout" Target="../slideLayouts/slideLayout334.xml"/><Relationship Id="rId50" Type="http://schemas.openxmlformats.org/officeDocument/2006/relationships/slideLayout" Target="../slideLayouts/slideLayout350.xml"/><Relationship Id="rId55" Type="http://schemas.openxmlformats.org/officeDocument/2006/relationships/slideLayout" Target="../slideLayouts/slideLayout355.xml"/><Relationship Id="rId7" Type="http://schemas.openxmlformats.org/officeDocument/2006/relationships/slideLayout" Target="../slideLayouts/slideLayout307.xml"/><Relationship Id="rId71" Type="http://schemas.openxmlformats.org/officeDocument/2006/relationships/slideLayout" Target="../slideLayouts/slideLayout371.xml"/></Relationships>
</file>

<file path=ppt/slideMasters/_rels/slideMaster6.xml.rels><?xml version="1.0" encoding="UTF-8" standalone="yes"?>
<Relationships xmlns="http://schemas.openxmlformats.org/package/2006/relationships"><Relationship Id="rId26" Type="http://schemas.openxmlformats.org/officeDocument/2006/relationships/slideLayout" Target="../slideLayouts/slideLayout400.xml"/><Relationship Id="rId21" Type="http://schemas.openxmlformats.org/officeDocument/2006/relationships/slideLayout" Target="../slideLayouts/slideLayout395.xml"/><Relationship Id="rId42" Type="http://schemas.openxmlformats.org/officeDocument/2006/relationships/slideLayout" Target="../slideLayouts/slideLayout416.xml"/><Relationship Id="rId47" Type="http://schemas.openxmlformats.org/officeDocument/2006/relationships/slideLayout" Target="../slideLayouts/slideLayout421.xml"/><Relationship Id="rId63" Type="http://schemas.openxmlformats.org/officeDocument/2006/relationships/slideLayout" Target="../slideLayouts/slideLayout437.xml"/><Relationship Id="rId68" Type="http://schemas.openxmlformats.org/officeDocument/2006/relationships/slideLayout" Target="../slideLayouts/slideLayout442.xml"/><Relationship Id="rId7" Type="http://schemas.openxmlformats.org/officeDocument/2006/relationships/slideLayout" Target="../slideLayouts/slideLayout381.xml"/><Relationship Id="rId2" Type="http://schemas.openxmlformats.org/officeDocument/2006/relationships/slideLayout" Target="../slideLayouts/slideLayout376.xml"/><Relationship Id="rId16" Type="http://schemas.openxmlformats.org/officeDocument/2006/relationships/slideLayout" Target="../slideLayouts/slideLayout390.xml"/><Relationship Id="rId29" Type="http://schemas.openxmlformats.org/officeDocument/2006/relationships/slideLayout" Target="../slideLayouts/slideLayout403.xml"/><Relationship Id="rId11" Type="http://schemas.openxmlformats.org/officeDocument/2006/relationships/slideLayout" Target="../slideLayouts/slideLayout385.xml"/><Relationship Id="rId24" Type="http://schemas.openxmlformats.org/officeDocument/2006/relationships/slideLayout" Target="../slideLayouts/slideLayout398.xml"/><Relationship Id="rId32" Type="http://schemas.openxmlformats.org/officeDocument/2006/relationships/slideLayout" Target="../slideLayouts/slideLayout406.xml"/><Relationship Id="rId37" Type="http://schemas.openxmlformats.org/officeDocument/2006/relationships/slideLayout" Target="../slideLayouts/slideLayout411.xml"/><Relationship Id="rId40" Type="http://schemas.openxmlformats.org/officeDocument/2006/relationships/slideLayout" Target="../slideLayouts/slideLayout414.xml"/><Relationship Id="rId45" Type="http://schemas.openxmlformats.org/officeDocument/2006/relationships/slideLayout" Target="../slideLayouts/slideLayout419.xml"/><Relationship Id="rId53" Type="http://schemas.openxmlformats.org/officeDocument/2006/relationships/slideLayout" Target="../slideLayouts/slideLayout427.xml"/><Relationship Id="rId58" Type="http://schemas.openxmlformats.org/officeDocument/2006/relationships/slideLayout" Target="../slideLayouts/slideLayout432.xml"/><Relationship Id="rId66" Type="http://schemas.openxmlformats.org/officeDocument/2006/relationships/slideLayout" Target="../slideLayouts/slideLayout440.xml"/><Relationship Id="rId5" Type="http://schemas.openxmlformats.org/officeDocument/2006/relationships/slideLayout" Target="../slideLayouts/slideLayout379.xml"/><Relationship Id="rId61" Type="http://schemas.openxmlformats.org/officeDocument/2006/relationships/slideLayout" Target="../slideLayouts/slideLayout435.xml"/><Relationship Id="rId19" Type="http://schemas.openxmlformats.org/officeDocument/2006/relationships/slideLayout" Target="../slideLayouts/slideLayout393.xml"/><Relationship Id="rId14" Type="http://schemas.openxmlformats.org/officeDocument/2006/relationships/slideLayout" Target="../slideLayouts/slideLayout388.xml"/><Relationship Id="rId22" Type="http://schemas.openxmlformats.org/officeDocument/2006/relationships/slideLayout" Target="../slideLayouts/slideLayout396.xml"/><Relationship Id="rId27" Type="http://schemas.openxmlformats.org/officeDocument/2006/relationships/slideLayout" Target="../slideLayouts/slideLayout401.xml"/><Relationship Id="rId30" Type="http://schemas.openxmlformats.org/officeDocument/2006/relationships/slideLayout" Target="../slideLayouts/slideLayout404.xml"/><Relationship Id="rId35" Type="http://schemas.openxmlformats.org/officeDocument/2006/relationships/slideLayout" Target="../slideLayouts/slideLayout409.xml"/><Relationship Id="rId43" Type="http://schemas.openxmlformats.org/officeDocument/2006/relationships/slideLayout" Target="../slideLayouts/slideLayout417.xml"/><Relationship Id="rId48" Type="http://schemas.openxmlformats.org/officeDocument/2006/relationships/slideLayout" Target="../slideLayouts/slideLayout422.xml"/><Relationship Id="rId56" Type="http://schemas.openxmlformats.org/officeDocument/2006/relationships/slideLayout" Target="../slideLayouts/slideLayout430.xml"/><Relationship Id="rId64" Type="http://schemas.openxmlformats.org/officeDocument/2006/relationships/slideLayout" Target="../slideLayouts/slideLayout438.xml"/><Relationship Id="rId69" Type="http://schemas.openxmlformats.org/officeDocument/2006/relationships/slideLayout" Target="../slideLayouts/slideLayout443.xml"/><Relationship Id="rId8" Type="http://schemas.openxmlformats.org/officeDocument/2006/relationships/slideLayout" Target="../slideLayouts/slideLayout382.xml"/><Relationship Id="rId51" Type="http://schemas.openxmlformats.org/officeDocument/2006/relationships/slideLayout" Target="../slideLayouts/slideLayout425.xml"/><Relationship Id="rId3" Type="http://schemas.openxmlformats.org/officeDocument/2006/relationships/slideLayout" Target="../slideLayouts/slideLayout377.xml"/><Relationship Id="rId12" Type="http://schemas.openxmlformats.org/officeDocument/2006/relationships/slideLayout" Target="../slideLayouts/slideLayout386.xml"/><Relationship Id="rId17" Type="http://schemas.openxmlformats.org/officeDocument/2006/relationships/slideLayout" Target="../slideLayouts/slideLayout391.xml"/><Relationship Id="rId25" Type="http://schemas.openxmlformats.org/officeDocument/2006/relationships/slideLayout" Target="../slideLayouts/slideLayout399.xml"/><Relationship Id="rId33" Type="http://schemas.openxmlformats.org/officeDocument/2006/relationships/slideLayout" Target="../slideLayouts/slideLayout407.xml"/><Relationship Id="rId38" Type="http://schemas.openxmlformats.org/officeDocument/2006/relationships/slideLayout" Target="../slideLayouts/slideLayout412.xml"/><Relationship Id="rId46" Type="http://schemas.openxmlformats.org/officeDocument/2006/relationships/slideLayout" Target="../slideLayouts/slideLayout420.xml"/><Relationship Id="rId59" Type="http://schemas.openxmlformats.org/officeDocument/2006/relationships/slideLayout" Target="../slideLayouts/slideLayout433.xml"/><Relationship Id="rId67" Type="http://schemas.openxmlformats.org/officeDocument/2006/relationships/slideLayout" Target="../slideLayouts/slideLayout441.xml"/><Relationship Id="rId20" Type="http://schemas.openxmlformats.org/officeDocument/2006/relationships/slideLayout" Target="../slideLayouts/slideLayout394.xml"/><Relationship Id="rId41" Type="http://schemas.openxmlformats.org/officeDocument/2006/relationships/slideLayout" Target="../slideLayouts/slideLayout415.xml"/><Relationship Id="rId54" Type="http://schemas.openxmlformats.org/officeDocument/2006/relationships/slideLayout" Target="../slideLayouts/slideLayout428.xml"/><Relationship Id="rId62" Type="http://schemas.openxmlformats.org/officeDocument/2006/relationships/slideLayout" Target="../slideLayouts/slideLayout436.xml"/><Relationship Id="rId70" Type="http://schemas.openxmlformats.org/officeDocument/2006/relationships/theme" Target="../theme/theme6.xml"/><Relationship Id="rId1" Type="http://schemas.openxmlformats.org/officeDocument/2006/relationships/slideLayout" Target="../slideLayouts/slideLayout375.xml"/><Relationship Id="rId6" Type="http://schemas.openxmlformats.org/officeDocument/2006/relationships/slideLayout" Target="../slideLayouts/slideLayout380.xml"/><Relationship Id="rId15" Type="http://schemas.openxmlformats.org/officeDocument/2006/relationships/slideLayout" Target="../slideLayouts/slideLayout389.xml"/><Relationship Id="rId23" Type="http://schemas.openxmlformats.org/officeDocument/2006/relationships/slideLayout" Target="../slideLayouts/slideLayout397.xml"/><Relationship Id="rId28" Type="http://schemas.openxmlformats.org/officeDocument/2006/relationships/slideLayout" Target="../slideLayouts/slideLayout402.xml"/><Relationship Id="rId36" Type="http://schemas.openxmlformats.org/officeDocument/2006/relationships/slideLayout" Target="../slideLayouts/slideLayout410.xml"/><Relationship Id="rId49" Type="http://schemas.openxmlformats.org/officeDocument/2006/relationships/slideLayout" Target="../slideLayouts/slideLayout423.xml"/><Relationship Id="rId57" Type="http://schemas.openxmlformats.org/officeDocument/2006/relationships/slideLayout" Target="../slideLayouts/slideLayout431.xml"/><Relationship Id="rId10" Type="http://schemas.openxmlformats.org/officeDocument/2006/relationships/slideLayout" Target="../slideLayouts/slideLayout384.xml"/><Relationship Id="rId31" Type="http://schemas.openxmlformats.org/officeDocument/2006/relationships/slideLayout" Target="../slideLayouts/slideLayout405.xml"/><Relationship Id="rId44" Type="http://schemas.openxmlformats.org/officeDocument/2006/relationships/slideLayout" Target="../slideLayouts/slideLayout418.xml"/><Relationship Id="rId52" Type="http://schemas.openxmlformats.org/officeDocument/2006/relationships/slideLayout" Target="../slideLayouts/slideLayout426.xml"/><Relationship Id="rId60" Type="http://schemas.openxmlformats.org/officeDocument/2006/relationships/slideLayout" Target="../slideLayouts/slideLayout434.xml"/><Relationship Id="rId65" Type="http://schemas.openxmlformats.org/officeDocument/2006/relationships/slideLayout" Target="../slideLayouts/slideLayout439.xml"/><Relationship Id="rId4" Type="http://schemas.openxmlformats.org/officeDocument/2006/relationships/slideLayout" Target="../slideLayouts/slideLayout378.xml"/><Relationship Id="rId9" Type="http://schemas.openxmlformats.org/officeDocument/2006/relationships/slideLayout" Target="../slideLayouts/slideLayout383.xml"/><Relationship Id="rId13" Type="http://schemas.openxmlformats.org/officeDocument/2006/relationships/slideLayout" Target="../slideLayouts/slideLayout387.xml"/><Relationship Id="rId18" Type="http://schemas.openxmlformats.org/officeDocument/2006/relationships/slideLayout" Target="../slideLayouts/slideLayout392.xml"/><Relationship Id="rId39" Type="http://schemas.openxmlformats.org/officeDocument/2006/relationships/slideLayout" Target="../slideLayouts/slideLayout413.xml"/><Relationship Id="rId34" Type="http://schemas.openxmlformats.org/officeDocument/2006/relationships/slideLayout" Target="../slideLayouts/slideLayout408.xml"/><Relationship Id="rId50" Type="http://schemas.openxmlformats.org/officeDocument/2006/relationships/slideLayout" Target="../slideLayouts/slideLayout424.xml"/><Relationship Id="rId55" Type="http://schemas.openxmlformats.org/officeDocument/2006/relationships/slideLayout" Target="../slideLayouts/slideLayout4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a:t>CLICK TO EDIT MASTER TITLE STYLE CLICK TO EDIT MASTER TITLE STYLE</a:t>
            </a:r>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559681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26" r:id="rId66"/>
    <p:sldLayoutId id="2147483727" r:id="rId67"/>
    <p:sldLayoutId id="2147483728" r:id="rId68"/>
    <p:sldLayoutId id="2147483729" r:id="rId69"/>
  </p:sldLayoutIdLst>
  <p:hf sldNum="0" hdr="0" ftr="0" dt="0"/>
  <p:txStyles>
    <p:titleStyle>
      <a:lvl1pPr algn="l" defTabSz="914400" rtl="0" eaLnBrk="1" latinLnBrk="0" hangingPunct="1">
        <a:lnSpc>
          <a:spcPct val="85000"/>
        </a:lnSpc>
        <a:spcBef>
          <a:spcPct val="0"/>
        </a:spcBef>
        <a:buNone/>
        <a:defRPr sz="2800" b="1" kern="1200" spc="300">
          <a:solidFill>
            <a:srgbClr val="26262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13">
          <p15:clr>
            <a:srgbClr val="F26B43"/>
          </p15:clr>
        </p15:guide>
        <p15:guide id="4" pos="3386">
          <p15:clr>
            <a:srgbClr val="F26B43"/>
          </p15:clr>
        </p15:guide>
        <p15:guide id="5" pos="3160">
          <p15:clr>
            <a:srgbClr val="F26B43"/>
          </p15:clr>
        </p15:guide>
        <p15:guide id="6" pos="2933">
          <p15:clr>
            <a:srgbClr val="F26B43"/>
          </p15:clr>
        </p15:guide>
        <p15:guide id="7" pos="2706">
          <p15:clr>
            <a:srgbClr val="F26B43"/>
          </p15:clr>
        </p15:guide>
        <p15:guide id="8" pos="2479">
          <p15:clr>
            <a:srgbClr val="F26B43"/>
          </p15:clr>
        </p15:guide>
        <p15:guide id="9" pos="2252">
          <p15:clr>
            <a:srgbClr val="F26B43"/>
          </p15:clr>
        </p15:guide>
        <p15:guide id="10" pos="2026">
          <p15:clr>
            <a:srgbClr val="F26B43"/>
          </p15:clr>
        </p15:guide>
        <p15:guide id="11" pos="1799">
          <p15:clr>
            <a:srgbClr val="F26B43"/>
          </p15:clr>
        </p15:guide>
        <p15:guide id="12" pos="1572">
          <p15:clr>
            <a:srgbClr val="F26B43"/>
          </p15:clr>
        </p15:guide>
        <p15:guide id="13" pos="1345">
          <p15:clr>
            <a:srgbClr val="F26B43"/>
          </p15:clr>
        </p15:guide>
        <p15:guide id="14" pos="1118">
          <p15:clr>
            <a:srgbClr val="F26B43"/>
          </p15:clr>
        </p15:guide>
        <p15:guide id="15" pos="892">
          <p15:clr>
            <a:srgbClr val="F26B43"/>
          </p15:clr>
        </p15:guide>
        <p15:guide id="16" pos="665">
          <p15:clr>
            <a:srgbClr val="F26B43"/>
          </p15:clr>
        </p15:guide>
        <p15:guide id="17" pos="438">
          <p15:clr>
            <a:srgbClr val="F26B43"/>
          </p15:clr>
        </p15:guide>
        <p15:guide id="18" pos="211">
          <p15:clr>
            <a:srgbClr val="F26B43"/>
          </p15:clr>
        </p15:guide>
        <p15:guide id="20" pos="4067">
          <p15:clr>
            <a:srgbClr val="F26B43"/>
          </p15:clr>
        </p15:guide>
        <p15:guide id="21" pos="4294">
          <p15:clr>
            <a:srgbClr val="F26B43"/>
          </p15:clr>
        </p15:guide>
        <p15:guide id="22" pos="4520">
          <p15:clr>
            <a:srgbClr val="F26B43"/>
          </p15:clr>
        </p15:guide>
        <p15:guide id="23" pos="4747">
          <p15:clr>
            <a:srgbClr val="F26B43"/>
          </p15:clr>
        </p15:guide>
        <p15:guide id="24" pos="4974">
          <p15:clr>
            <a:srgbClr val="F26B43"/>
          </p15:clr>
        </p15:guide>
        <p15:guide id="25" pos="5201">
          <p15:clr>
            <a:srgbClr val="F26B43"/>
          </p15:clr>
        </p15:guide>
        <p15:guide id="26" pos="5428">
          <p15:clr>
            <a:srgbClr val="F26B43"/>
          </p15:clr>
        </p15:guide>
        <p15:guide id="27" pos="5654">
          <p15:clr>
            <a:srgbClr val="F26B43"/>
          </p15:clr>
        </p15:guide>
        <p15:guide id="28" pos="5881">
          <p15:clr>
            <a:srgbClr val="F26B43"/>
          </p15:clr>
        </p15:guide>
        <p15:guide id="29" pos="6108">
          <p15:clr>
            <a:srgbClr val="F26B43"/>
          </p15:clr>
        </p15:guide>
        <p15:guide id="30" pos="6335">
          <p15:clr>
            <a:srgbClr val="F26B43"/>
          </p15:clr>
        </p15:guide>
        <p15:guide id="31" pos="6562">
          <p15:clr>
            <a:srgbClr val="F26B43"/>
          </p15:clr>
        </p15:guide>
        <p15:guide id="32" pos="6788">
          <p15:clr>
            <a:srgbClr val="F26B43"/>
          </p15:clr>
        </p15:guide>
        <p15:guide id="33" pos="7015">
          <p15:clr>
            <a:srgbClr val="F26B43"/>
          </p15:clr>
        </p15:guide>
        <p15:guide id="34" pos="7242">
          <p15:clr>
            <a:srgbClr val="F26B43"/>
          </p15:clr>
        </p15:guide>
        <p15:guide id="35" pos="7469">
          <p15:clr>
            <a:srgbClr val="F26B43"/>
          </p15:clr>
        </p15:guide>
        <p15:guide id="36" pos="7680">
          <p15:clr>
            <a:srgbClr val="F26B43"/>
          </p15:clr>
        </p15:guide>
        <p15:guide id="37">
          <p15:clr>
            <a:srgbClr val="F26B43"/>
          </p15:clr>
        </p15:guide>
        <p15:guide id="38" orient="horz" pos="1933">
          <p15:clr>
            <a:srgbClr val="F26B43"/>
          </p15:clr>
        </p15:guide>
        <p15:guide id="39" orient="horz" pos="1706">
          <p15:clr>
            <a:srgbClr val="F26B43"/>
          </p15:clr>
        </p15:guide>
        <p15:guide id="40" orient="horz" pos="1480">
          <p15:clr>
            <a:srgbClr val="F26B43"/>
          </p15:clr>
        </p15:guide>
        <p15:guide id="41" orient="horz" pos="1253">
          <p15:clr>
            <a:srgbClr val="F26B43"/>
          </p15:clr>
        </p15:guide>
        <p15:guide id="42" orient="horz" pos="1026">
          <p15:clr>
            <a:srgbClr val="F26B43"/>
          </p15:clr>
        </p15:guide>
        <p15:guide id="43" orient="horz" pos="799">
          <p15:clr>
            <a:srgbClr val="F26B43"/>
          </p15:clr>
        </p15:guide>
        <p15:guide id="44" orient="horz" pos="572">
          <p15:clr>
            <a:srgbClr val="F26B43"/>
          </p15:clr>
        </p15:guide>
        <p15:guide id="45" orient="horz" pos="346">
          <p15:clr>
            <a:srgbClr val="F26B43"/>
          </p15:clr>
        </p15:guide>
        <p15:guide id="46" orient="horz" pos="119">
          <p15:clr>
            <a:srgbClr val="F26B43"/>
          </p15:clr>
        </p15:guide>
        <p15:guide id="47" orient="horz">
          <p15:clr>
            <a:srgbClr val="F26B43"/>
          </p15:clr>
        </p15:guide>
        <p15:guide id="48" orient="horz" pos="4320">
          <p15:clr>
            <a:srgbClr val="F26B43"/>
          </p15:clr>
        </p15:guide>
        <p15:guide id="49" orient="horz" pos="2387">
          <p15:clr>
            <a:srgbClr val="F26B43"/>
          </p15:clr>
        </p15:guide>
        <p15:guide id="50" orient="horz" pos="2614">
          <p15:clr>
            <a:srgbClr val="F26B43"/>
          </p15:clr>
        </p15:guide>
        <p15:guide id="51" orient="horz" pos="2840">
          <p15:clr>
            <a:srgbClr val="F26B43"/>
          </p15:clr>
        </p15:guide>
        <p15:guide id="52" orient="horz" pos="3067">
          <p15:clr>
            <a:srgbClr val="F26B43"/>
          </p15:clr>
        </p15:guide>
        <p15:guide id="53" orient="horz" pos="3294">
          <p15:clr>
            <a:srgbClr val="F26B43"/>
          </p15:clr>
        </p15:guide>
        <p15:guide id="54" orient="horz" pos="3521">
          <p15:clr>
            <a:srgbClr val="F26B43"/>
          </p15:clr>
        </p15:guide>
        <p15:guide id="55" orient="horz" pos="3748">
          <p15:clr>
            <a:srgbClr val="F26B43"/>
          </p15:clr>
        </p15:guide>
        <p15:guide id="56" orient="horz" pos="3974">
          <p15:clr>
            <a:srgbClr val="F26B43"/>
          </p15:clr>
        </p15:guide>
        <p15:guide id="57" orient="horz" pos="4201">
          <p15:clr>
            <a:srgbClr val="F26B43"/>
          </p15:clr>
        </p15:guide>
        <p15:guide id="58" pos="3500">
          <p15:clr>
            <a:srgbClr val="F26B43"/>
          </p15:clr>
        </p15:guide>
        <p15:guide id="59" pos="3953">
          <p15:clr>
            <a:srgbClr val="F26B43"/>
          </p15:clr>
        </p15:guide>
        <p15:guide id="60" pos="3727">
          <p15:clr>
            <a:srgbClr val="F26B43"/>
          </p15:clr>
        </p15:guide>
        <p15:guide id="61" pos="4180">
          <p15:clr>
            <a:srgbClr val="F26B43"/>
          </p15:clr>
        </p15:guide>
        <p15:guide id="62" orient="horz" pos="2047">
          <p15:clr>
            <a:srgbClr val="F26B43"/>
          </p15:clr>
        </p15:guide>
        <p15:guide id="63" orient="horz" pos="2273">
          <p15:clr>
            <a:srgbClr val="F26B43"/>
          </p15:clr>
        </p15:guide>
        <p15:guide id="64" pos="98">
          <p15:clr>
            <a:srgbClr val="F26B43"/>
          </p15:clr>
        </p15:guide>
        <p15:guide id="65" pos="7582">
          <p15:clr>
            <a:srgbClr val="F26B43"/>
          </p15:clr>
        </p15:guide>
        <p15:guide id="66" orient="horz" pos="4088">
          <p15:clr>
            <a:srgbClr val="F26B43"/>
          </p15:clr>
        </p15:guide>
        <p15:guide id="67" orient="horz" pos="1820">
          <p15:clr>
            <a:srgbClr val="F26B43"/>
          </p15:clr>
        </p15:guide>
        <p15:guide id="68" pos="5541">
          <p15:clr>
            <a:srgbClr val="F26B43"/>
          </p15:clr>
        </p15:guide>
        <p15:guide id="69" pos="3273">
          <p15:clr>
            <a:srgbClr val="F26B43"/>
          </p15:clr>
        </p15:guide>
        <p15:guide id="70" pos="6221">
          <p15:clr>
            <a:srgbClr val="F26B43"/>
          </p15:clr>
        </p15:guide>
        <p15:guide id="71" pos="5995">
          <p15:clr>
            <a:srgbClr val="F26B43"/>
          </p15:clr>
        </p15:guide>
        <p15:guide id="72" pos="2593">
          <p15:clr>
            <a:srgbClr val="F26B43"/>
          </p15:clr>
        </p15:guide>
        <p15:guide id="73" pos="5087">
          <p15:clr>
            <a:srgbClr val="F26B43"/>
          </p15:clr>
        </p15:guide>
        <p15:guide id="74" pos="325">
          <p15:clr>
            <a:srgbClr val="F26B43"/>
          </p15:clr>
        </p15:guide>
        <p15:guide id="75" pos="7355">
          <p15:clr>
            <a:srgbClr val="F26B43"/>
          </p15:clr>
        </p15:guide>
        <p15:guide id="76" pos="2139">
          <p15:clr>
            <a:srgbClr val="F26B43"/>
          </p15:clr>
        </p15:guide>
        <p15:guide id="77" pos="1912">
          <p15:clr>
            <a:srgbClr val="F26B43"/>
          </p15:clr>
        </p15:guide>
        <p15:guide id="78" pos="2366">
          <p15:clr>
            <a:srgbClr val="F26B43"/>
          </p15:clr>
        </p15:guide>
        <p15:guide id="79" pos="5768">
          <p15:clr>
            <a:srgbClr val="F26B43"/>
          </p15:clr>
        </p15:guide>
        <p15:guide id="80" pos="1685">
          <p15:clr>
            <a:srgbClr val="F26B43"/>
          </p15:clr>
        </p15:guide>
        <p15:guide id="81" pos="2819">
          <p15:clr>
            <a:srgbClr val="F26B43"/>
          </p15:clr>
        </p15:guide>
        <p15:guide id="82" pos="3046">
          <p15:clr>
            <a:srgbClr val="F26B43"/>
          </p15:clr>
        </p15:guide>
        <p15:guide id="83" orient="horz" pos="232">
          <p15:clr>
            <a:srgbClr val="F26B43"/>
          </p15:clr>
        </p15:guide>
        <p15:guide id="84" orient="horz" pos="2954">
          <p15:clr>
            <a:srgbClr val="F26B43"/>
          </p15:clr>
        </p15:guide>
        <p15:guide id="85" orient="horz" pos="318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a:t>CLICK TO EDIT MASTER TITLE STYLE CLICK TO EDIT MASTER TITLE STYLE</a:t>
            </a:r>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92731380"/>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 id="2147483749" r:id="rId19"/>
    <p:sldLayoutId id="2147483750" r:id="rId20"/>
    <p:sldLayoutId id="2147483751" r:id="rId21"/>
    <p:sldLayoutId id="2147483752" r:id="rId22"/>
    <p:sldLayoutId id="2147483753" r:id="rId23"/>
    <p:sldLayoutId id="2147483754" r:id="rId24"/>
    <p:sldLayoutId id="2147483755" r:id="rId25"/>
    <p:sldLayoutId id="2147483756" r:id="rId26"/>
    <p:sldLayoutId id="2147483757" r:id="rId27"/>
    <p:sldLayoutId id="2147483758" r:id="rId28"/>
    <p:sldLayoutId id="2147483759" r:id="rId29"/>
    <p:sldLayoutId id="2147483760" r:id="rId30"/>
    <p:sldLayoutId id="2147483761" r:id="rId31"/>
    <p:sldLayoutId id="2147483762" r:id="rId32"/>
    <p:sldLayoutId id="2147483763" r:id="rId33"/>
    <p:sldLayoutId id="2147483764" r:id="rId34"/>
    <p:sldLayoutId id="2147483765" r:id="rId35"/>
    <p:sldLayoutId id="2147483766" r:id="rId36"/>
    <p:sldLayoutId id="2147483767" r:id="rId37"/>
    <p:sldLayoutId id="2147483768" r:id="rId38"/>
    <p:sldLayoutId id="2147483769" r:id="rId39"/>
    <p:sldLayoutId id="2147483770" r:id="rId40"/>
    <p:sldLayoutId id="2147483771" r:id="rId41"/>
    <p:sldLayoutId id="2147483772" r:id="rId42"/>
    <p:sldLayoutId id="2147483773" r:id="rId43"/>
    <p:sldLayoutId id="2147483774" r:id="rId44"/>
    <p:sldLayoutId id="2147483775" r:id="rId45"/>
    <p:sldLayoutId id="2147483776" r:id="rId46"/>
    <p:sldLayoutId id="2147483777" r:id="rId47"/>
    <p:sldLayoutId id="2147483778" r:id="rId48"/>
    <p:sldLayoutId id="2147483779" r:id="rId49"/>
    <p:sldLayoutId id="2147483780" r:id="rId50"/>
    <p:sldLayoutId id="2147483781" r:id="rId51"/>
    <p:sldLayoutId id="2147483782" r:id="rId52"/>
    <p:sldLayoutId id="2147483783" r:id="rId53"/>
    <p:sldLayoutId id="2147483784" r:id="rId54"/>
    <p:sldLayoutId id="2147483785" r:id="rId55"/>
    <p:sldLayoutId id="2147483786" r:id="rId56"/>
    <p:sldLayoutId id="2147483787" r:id="rId57"/>
    <p:sldLayoutId id="2147483788" r:id="rId58"/>
    <p:sldLayoutId id="2147483789" r:id="rId59"/>
    <p:sldLayoutId id="2147483790" r:id="rId60"/>
    <p:sldLayoutId id="2147483791" r:id="rId61"/>
    <p:sldLayoutId id="2147483792" r:id="rId62"/>
    <p:sldLayoutId id="2147483793" r:id="rId63"/>
    <p:sldLayoutId id="2147483794" r:id="rId64"/>
    <p:sldLayoutId id="2147483795" r:id="rId65"/>
    <p:sldLayoutId id="2147483796" r:id="rId66"/>
    <p:sldLayoutId id="2147483797" r:id="rId67"/>
    <p:sldLayoutId id="2147483798" r:id="rId68"/>
    <p:sldLayoutId id="2147483799" r:id="rId69"/>
    <p:sldLayoutId id="2147483800" r:id="rId70"/>
    <p:sldLayoutId id="2147483801" r:id="rId71"/>
    <p:sldLayoutId id="2147483802" r:id="rId72"/>
    <p:sldLayoutId id="2147483803" r:id="rId73"/>
    <p:sldLayoutId id="2147483804" r:id="rId74"/>
    <p:sldLayoutId id="2147483805" r:id="rId75"/>
    <p:sldLayoutId id="2147483806" r:id="rId76"/>
    <p:sldLayoutId id="2147483807" r:id="rId77"/>
    <p:sldLayoutId id="2147483808" r:id="rId78"/>
    <p:sldLayoutId id="2147483809" r:id="rId79"/>
    <p:sldLayoutId id="2147483810" r:id="rId80"/>
    <p:sldLayoutId id="2147483811" r:id="rId81"/>
    <p:sldLayoutId id="2147483812" r:id="rId82"/>
    <p:sldLayoutId id="2147483813" r:id="rId83"/>
  </p:sldLayoutIdLst>
  <p:hf sldNum="0"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13">
          <p15:clr>
            <a:srgbClr val="F26B43"/>
          </p15:clr>
        </p15:guide>
        <p15:guide id="4" pos="3386">
          <p15:clr>
            <a:srgbClr val="F26B43"/>
          </p15:clr>
        </p15:guide>
        <p15:guide id="5" pos="3160">
          <p15:clr>
            <a:srgbClr val="F26B43"/>
          </p15:clr>
        </p15:guide>
        <p15:guide id="6" pos="2933">
          <p15:clr>
            <a:srgbClr val="F26B43"/>
          </p15:clr>
        </p15:guide>
        <p15:guide id="7" pos="2706">
          <p15:clr>
            <a:srgbClr val="F26B43"/>
          </p15:clr>
        </p15:guide>
        <p15:guide id="8" pos="2479">
          <p15:clr>
            <a:srgbClr val="F26B43"/>
          </p15:clr>
        </p15:guide>
        <p15:guide id="9" pos="2252">
          <p15:clr>
            <a:srgbClr val="F26B43"/>
          </p15:clr>
        </p15:guide>
        <p15:guide id="10" pos="2026">
          <p15:clr>
            <a:srgbClr val="F26B43"/>
          </p15:clr>
        </p15:guide>
        <p15:guide id="11" pos="1799">
          <p15:clr>
            <a:srgbClr val="F26B43"/>
          </p15:clr>
        </p15:guide>
        <p15:guide id="12" pos="1572">
          <p15:clr>
            <a:srgbClr val="F26B43"/>
          </p15:clr>
        </p15:guide>
        <p15:guide id="13" pos="1345">
          <p15:clr>
            <a:srgbClr val="F26B43"/>
          </p15:clr>
        </p15:guide>
        <p15:guide id="14" pos="1118">
          <p15:clr>
            <a:srgbClr val="F26B43"/>
          </p15:clr>
        </p15:guide>
        <p15:guide id="15" pos="892">
          <p15:clr>
            <a:srgbClr val="F26B43"/>
          </p15:clr>
        </p15:guide>
        <p15:guide id="16" pos="665">
          <p15:clr>
            <a:srgbClr val="F26B43"/>
          </p15:clr>
        </p15:guide>
        <p15:guide id="17" pos="438">
          <p15:clr>
            <a:srgbClr val="F26B43"/>
          </p15:clr>
        </p15:guide>
        <p15:guide id="18" pos="211">
          <p15:clr>
            <a:srgbClr val="F26B43"/>
          </p15:clr>
        </p15:guide>
        <p15:guide id="20" pos="4067">
          <p15:clr>
            <a:srgbClr val="F26B43"/>
          </p15:clr>
        </p15:guide>
        <p15:guide id="21" pos="4294">
          <p15:clr>
            <a:srgbClr val="F26B43"/>
          </p15:clr>
        </p15:guide>
        <p15:guide id="22" pos="4520">
          <p15:clr>
            <a:srgbClr val="F26B43"/>
          </p15:clr>
        </p15:guide>
        <p15:guide id="23" pos="4747">
          <p15:clr>
            <a:srgbClr val="F26B43"/>
          </p15:clr>
        </p15:guide>
        <p15:guide id="24" pos="4974">
          <p15:clr>
            <a:srgbClr val="F26B43"/>
          </p15:clr>
        </p15:guide>
        <p15:guide id="25" pos="5201">
          <p15:clr>
            <a:srgbClr val="F26B43"/>
          </p15:clr>
        </p15:guide>
        <p15:guide id="26" pos="5428">
          <p15:clr>
            <a:srgbClr val="F26B43"/>
          </p15:clr>
        </p15:guide>
        <p15:guide id="27" pos="5654">
          <p15:clr>
            <a:srgbClr val="F26B43"/>
          </p15:clr>
        </p15:guide>
        <p15:guide id="28" pos="5881">
          <p15:clr>
            <a:srgbClr val="F26B43"/>
          </p15:clr>
        </p15:guide>
        <p15:guide id="29" pos="6108">
          <p15:clr>
            <a:srgbClr val="F26B43"/>
          </p15:clr>
        </p15:guide>
        <p15:guide id="30" pos="6335">
          <p15:clr>
            <a:srgbClr val="F26B43"/>
          </p15:clr>
        </p15:guide>
        <p15:guide id="31" pos="6562">
          <p15:clr>
            <a:srgbClr val="F26B43"/>
          </p15:clr>
        </p15:guide>
        <p15:guide id="32" pos="6788">
          <p15:clr>
            <a:srgbClr val="F26B43"/>
          </p15:clr>
        </p15:guide>
        <p15:guide id="33" pos="7015">
          <p15:clr>
            <a:srgbClr val="F26B43"/>
          </p15:clr>
        </p15:guide>
        <p15:guide id="34" pos="7242">
          <p15:clr>
            <a:srgbClr val="F26B43"/>
          </p15:clr>
        </p15:guide>
        <p15:guide id="35" pos="7469">
          <p15:clr>
            <a:srgbClr val="F26B43"/>
          </p15:clr>
        </p15:guide>
        <p15:guide id="36" pos="7680">
          <p15:clr>
            <a:srgbClr val="F26B43"/>
          </p15:clr>
        </p15:guide>
        <p15:guide id="37">
          <p15:clr>
            <a:srgbClr val="F26B43"/>
          </p15:clr>
        </p15:guide>
        <p15:guide id="38" orient="horz" pos="1933">
          <p15:clr>
            <a:srgbClr val="F26B43"/>
          </p15:clr>
        </p15:guide>
        <p15:guide id="39" orient="horz" pos="1706">
          <p15:clr>
            <a:srgbClr val="F26B43"/>
          </p15:clr>
        </p15:guide>
        <p15:guide id="40" orient="horz" pos="1480">
          <p15:clr>
            <a:srgbClr val="F26B43"/>
          </p15:clr>
        </p15:guide>
        <p15:guide id="41" orient="horz" pos="1253">
          <p15:clr>
            <a:srgbClr val="F26B43"/>
          </p15:clr>
        </p15:guide>
        <p15:guide id="42" orient="horz" pos="1026">
          <p15:clr>
            <a:srgbClr val="F26B43"/>
          </p15:clr>
        </p15:guide>
        <p15:guide id="43" orient="horz" pos="799">
          <p15:clr>
            <a:srgbClr val="F26B43"/>
          </p15:clr>
        </p15:guide>
        <p15:guide id="44" orient="horz" pos="572">
          <p15:clr>
            <a:srgbClr val="F26B43"/>
          </p15:clr>
        </p15:guide>
        <p15:guide id="45" orient="horz" pos="346">
          <p15:clr>
            <a:srgbClr val="F26B43"/>
          </p15:clr>
        </p15:guide>
        <p15:guide id="46" orient="horz" pos="119">
          <p15:clr>
            <a:srgbClr val="F26B43"/>
          </p15:clr>
        </p15:guide>
        <p15:guide id="47" orient="horz">
          <p15:clr>
            <a:srgbClr val="F26B43"/>
          </p15:clr>
        </p15:guide>
        <p15:guide id="48" orient="horz" pos="4320">
          <p15:clr>
            <a:srgbClr val="F26B43"/>
          </p15:clr>
        </p15:guide>
        <p15:guide id="49" orient="horz" pos="2387">
          <p15:clr>
            <a:srgbClr val="F26B43"/>
          </p15:clr>
        </p15:guide>
        <p15:guide id="50" orient="horz" pos="2614">
          <p15:clr>
            <a:srgbClr val="F26B43"/>
          </p15:clr>
        </p15:guide>
        <p15:guide id="51" orient="horz" pos="2840">
          <p15:clr>
            <a:srgbClr val="F26B43"/>
          </p15:clr>
        </p15:guide>
        <p15:guide id="52" orient="horz" pos="3067">
          <p15:clr>
            <a:srgbClr val="F26B43"/>
          </p15:clr>
        </p15:guide>
        <p15:guide id="53" orient="horz" pos="3294">
          <p15:clr>
            <a:srgbClr val="F26B43"/>
          </p15:clr>
        </p15:guide>
        <p15:guide id="54" orient="horz" pos="3521">
          <p15:clr>
            <a:srgbClr val="F26B43"/>
          </p15:clr>
        </p15:guide>
        <p15:guide id="55" orient="horz" pos="3748">
          <p15:clr>
            <a:srgbClr val="F26B43"/>
          </p15:clr>
        </p15:guide>
        <p15:guide id="56" orient="horz" pos="3974">
          <p15:clr>
            <a:srgbClr val="F26B43"/>
          </p15:clr>
        </p15:guide>
        <p15:guide id="57" orient="horz" pos="4201">
          <p15:clr>
            <a:srgbClr val="F26B43"/>
          </p15:clr>
        </p15:guide>
        <p15:guide id="58" pos="3500">
          <p15:clr>
            <a:srgbClr val="F26B43"/>
          </p15:clr>
        </p15:guide>
        <p15:guide id="59" pos="3953">
          <p15:clr>
            <a:srgbClr val="F26B43"/>
          </p15:clr>
        </p15:guide>
        <p15:guide id="60" pos="3727">
          <p15:clr>
            <a:srgbClr val="F26B43"/>
          </p15:clr>
        </p15:guide>
        <p15:guide id="61" pos="4180">
          <p15:clr>
            <a:srgbClr val="F26B43"/>
          </p15:clr>
        </p15:guide>
        <p15:guide id="62" orient="horz" pos="2047">
          <p15:clr>
            <a:srgbClr val="F26B43"/>
          </p15:clr>
        </p15:guide>
        <p15:guide id="63" orient="horz" pos="2273">
          <p15:clr>
            <a:srgbClr val="F26B43"/>
          </p15:clr>
        </p15:guide>
        <p15:guide id="64" pos="98">
          <p15:clr>
            <a:srgbClr val="F26B43"/>
          </p15:clr>
        </p15:guide>
        <p15:guide id="65" pos="7582">
          <p15:clr>
            <a:srgbClr val="F26B43"/>
          </p15:clr>
        </p15:guide>
        <p15:guide id="66" orient="horz" pos="4088">
          <p15:clr>
            <a:srgbClr val="F26B43"/>
          </p15:clr>
        </p15:guide>
        <p15:guide id="67" orient="horz" pos="1820">
          <p15:clr>
            <a:srgbClr val="F26B43"/>
          </p15:clr>
        </p15:guide>
        <p15:guide id="68" pos="5541">
          <p15:clr>
            <a:srgbClr val="F26B43"/>
          </p15:clr>
        </p15:guide>
        <p15:guide id="69" pos="3273">
          <p15:clr>
            <a:srgbClr val="F26B43"/>
          </p15:clr>
        </p15:guide>
        <p15:guide id="70" pos="6221">
          <p15:clr>
            <a:srgbClr val="F26B43"/>
          </p15:clr>
        </p15:guide>
        <p15:guide id="71" pos="5995">
          <p15:clr>
            <a:srgbClr val="F26B43"/>
          </p15:clr>
        </p15:guide>
        <p15:guide id="72" pos="2593">
          <p15:clr>
            <a:srgbClr val="F26B43"/>
          </p15:clr>
        </p15:guide>
        <p15:guide id="73" pos="5087">
          <p15:clr>
            <a:srgbClr val="F26B43"/>
          </p15:clr>
        </p15:guide>
        <p15:guide id="74" pos="325">
          <p15:clr>
            <a:srgbClr val="F26B43"/>
          </p15:clr>
        </p15:guide>
        <p15:guide id="75" pos="7355">
          <p15:clr>
            <a:srgbClr val="F26B43"/>
          </p15:clr>
        </p15:guide>
        <p15:guide id="76" pos="2139">
          <p15:clr>
            <a:srgbClr val="F26B43"/>
          </p15:clr>
        </p15:guide>
        <p15:guide id="77" pos="1912">
          <p15:clr>
            <a:srgbClr val="F26B43"/>
          </p15:clr>
        </p15:guide>
        <p15:guide id="78" pos="2366">
          <p15:clr>
            <a:srgbClr val="F26B43"/>
          </p15:clr>
        </p15:guide>
        <p15:guide id="79" pos="5768">
          <p15:clr>
            <a:srgbClr val="F26B43"/>
          </p15:clr>
        </p15:guide>
        <p15:guide id="80" pos="1685">
          <p15:clr>
            <a:srgbClr val="F26B43"/>
          </p15:clr>
        </p15:guide>
        <p15:guide id="81" pos="2819">
          <p15:clr>
            <a:srgbClr val="F26B43"/>
          </p15:clr>
        </p15:guide>
        <p15:guide id="82" pos="3046">
          <p15:clr>
            <a:srgbClr val="F26B43"/>
          </p15:clr>
        </p15:guide>
        <p15:guide id="83" orient="horz" pos="232">
          <p15:clr>
            <a:srgbClr val="F26B43"/>
          </p15:clr>
        </p15:guide>
        <p15:guide id="84" orient="horz" pos="2954">
          <p15:clr>
            <a:srgbClr val="F26B43"/>
          </p15:clr>
        </p15:guide>
        <p15:guide id="85" orient="horz" pos="318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424414121"/>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 id="2147483826" r:id="rId12"/>
    <p:sldLayoutId id="2147483827" r:id="rId13"/>
    <p:sldLayoutId id="2147483828" r:id="rId14"/>
    <p:sldLayoutId id="2147483829" r:id="rId15"/>
    <p:sldLayoutId id="2147483830" r:id="rId16"/>
    <p:sldLayoutId id="2147483831" r:id="rId17"/>
    <p:sldLayoutId id="2147483832" r:id="rId18"/>
    <p:sldLayoutId id="2147483833" r:id="rId19"/>
    <p:sldLayoutId id="2147483834" r:id="rId20"/>
    <p:sldLayoutId id="2147483835" r:id="rId21"/>
    <p:sldLayoutId id="2147483836" r:id="rId22"/>
    <p:sldLayoutId id="2147483837" r:id="rId23"/>
    <p:sldLayoutId id="2147483838" r:id="rId24"/>
    <p:sldLayoutId id="2147483839" r:id="rId25"/>
    <p:sldLayoutId id="2147483840" r:id="rId26"/>
    <p:sldLayoutId id="2147483841" r:id="rId27"/>
    <p:sldLayoutId id="2147483842" r:id="rId28"/>
    <p:sldLayoutId id="2147483843" r:id="rId29"/>
    <p:sldLayoutId id="2147483844" r:id="rId30"/>
    <p:sldLayoutId id="2147483845" r:id="rId31"/>
    <p:sldLayoutId id="2147483846" r:id="rId32"/>
    <p:sldLayoutId id="2147483847" r:id="rId33"/>
    <p:sldLayoutId id="2147483848" r:id="rId34"/>
    <p:sldLayoutId id="2147483849" r:id="rId35"/>
    <p:sldLayoutId id="2147483850" r:id="rId36"/>
    <p:sldLayoutId id="2147483851" r:id="rId37"/>
    <p:sldLayoutId id="2147483852" r:id="rId38"/>
    <p:sldLayoutId id="2147483853" r:id="rId39"/>
    <p:sldLayoutId id="2147483854" r:id="rId40"/>
    <p:sldLayoutId id="2147483855" r:id="rId41"/>
    <p:sldLayoutId id="2147483856" r:id="rId42"/>
    <p:sldLayoutId id="2147483857" r:id="rId43"/>
    <p:sldLayoutId id="2147483858" r:id="rId44"/>
    <p:sldLayoutId id="2147483859" r:id="rId45"/>
    <p:sldLayoutId id="2147483860" r:id="rId46"/>
    <p:sldLayoutId id="2147483861" r:id="rId47"/>
    <p:sldLayoutId id="2147483862" r:id="rId48"/>
    <p:sldLayoutId id="2147483863" r:id="rId49"/>
    <p:sldLayoutId id="2147483864" r:id="rId50"/>
    <p:sldLayoutId id="2147483865" r:id="rId51"/>
    <p:sldLayoutId id="2147483866" r:id="rId52"/>
    <p:sldLayoutId id="2147483867" r:id="rId53"/>
    <p:sldLayoutId id="2147483868" r:id="rId54"/>
    <p:sldLayoutId id="2147483869" r:id="rId55"/>
    <p:sldLayoutId id="2147483870" r:id="rId56"/>
    <p:sldLayoutId id="2147483871" r:id="rId57"/>
    <p:sldLayoutId id="2147483872" r:id="rId58"/>
    <p:sldLayoutId id="2147483873" r:id="rId59"/>
    <p:sldLayoutId id="2147483874" r:id="rId60"/>
    <p:sldLayoutId id="2147483875" r:id="rId61"/>
    <p:sldLayoutId id="2147483876" r:id="rId62"/>
    <p:sldLayoutId id="2147483877" r:id="rId63"/>
    <p:sldLayoutId id="2147483878" r:id="rId64"/>
    <p:sldLayoutId id="2147483879" r:id="rId65"/>
    <p:sldLayoutId id="2147483880" r:id="rId66"/>
    <p:sldLayoutId id="2147483881" r:id="rId67"/>
    <p:sldLayoutId id="2147483882" r:id="rId68"/>
    <p:sldLayoutId id="2147483883" r:id="rId69"/>
    <p:sldLayoutId id="2147483884" r:id="rId70"/>
    <p:sldLayoutId id="2147483885" r:id="rId71"/>
    <p:sldLayoutId id="2147483886" r:id="rId72"/>
    <p:sldLayoutId id="2147483887" r:id="rId73"/>
    <p:sldLayoutId id="2147483888" r:id="rId74"/>
  </p:sldLayoutIdLst>
  <p:hf sldNum="0"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86" orient="horz" pos="2160">
          <p15:clr>
            <a:srgbClr val="F26B43"/>
          </p15:clr>
        </p15:guide>
        <p15:guide id="87" pos="3840">
          <p15:clr>
            <a:srgbClr val="F26B43"/>
          </p15:clr>
        </p15:guide>
        <p15:guide id="88" pos="3613">
          <p15:clr>
            <a:srgbClr val="F26B43"/>
          </p15:clr>
        </p15:guide>
        <p15:guide id="89" pos="3386">
          <p15:clr>
            <a:srgbClr val="F26B43"/>
          </p15:clr>
        </p15:guide>
        <p15:guide id="90" pos="3160">
          <p15:clr>
            <a:srgbClr val="F26B43"/>
          </p15:clr>
        </p15:guide>
        <p15:guide id="91" pos="2933">
          <p15:clr>
            <a:srgbClr val="F26B43"/>
          </p15:clr>
        </p15:guide>
        <p15:guide id="92" pos="2706">
          <p15:clr>
            <a:srgbClr val="F26B43"/>
          </p15:clr>
        </p15:guide>
        <p15:guide id="93" pos="2479">
          <p15:clr>
            <a:srgbClr val="F26B43"/>
          </p15:clr>
        </p15:guide>
        <p15:guide id="94" pos="2252">
          <p15:clr>
            <a:srgbClr val="F26B43"/>
          </p15:clr>
        </p15:guide>
        <p15:guide id="95" pos="2026">
          <p15:clr>
            <a:srgbClr val="F26B43"/>
          </p15:clr>
        </p15:guide>
        <p15:guide id="96" pos="1799">
          <p15:clr>
            <a:srgbClr val="F26B43"/>
          </p15:clr>
        </p15:guide>
        <p15:guide id="97" pos="1572">
          <p15:clr>
            <a:srgbClr val="F26B43"/>
          </p15:clr>
        </p15:guide>
        <p15:guide id="98" pos="1345">
          <p15:clr>
            <a:srgbClr val="F26B43"/>
          </p15:clr>
        </p15:guide>
        <p15:guide id="99" pos="1118">
          <p15:clr>
            <a:srgbClr val="F26B43"/>
          </p15:clr>
        </p15:guide>
        <p15:guide id="100" pos="892">
          <p15:clr>
            <a:srgbClr val="F26B43"/>
          </p15:clr>
        </p15:guide>
        <p15:guide id="101" pos="665">
          <p15:clr>
            <a:srgbClr val="F26B43"/>
          </p15:clr>
        </p15:guide>
        <p15:guide id="102" pos="438">
          <p15:clr>
            <a:srgbClr val="F26B43"/>
          </p15:clr>
        </p15:guide>
        <p15:guide id="103" pos="211">
          <p15:clr>
            <a:srgbClr val="F26B43"/>
          </p15:clr>
        </p15:guide>
        <p15:guide id="104" pos="4067">
          <p15:clr>
            <a:srgbClr val="F26B43"/>
          </p15:clr>
        </p15:guide>
        <p15:guide id="105" pos="4294">
          <p15:clr>
            <a:srgbClr val="F26B43"/>
          </p15:clr>
        </p15:guide>
        <p15:guide id="106" pos="4520">
          <p15:clr>
            <a:srgbClr val="F26B43"/>
          </p15:clr>
        </p15:guide>
        <p15:guide id="107" pos="4747">
          <p15:clr>
            <a:srgbClr val="F26B43"/>
          </p15:clr>
        </p15:guide>
        <p15:guide id="108" pos="4974">
          <p15:clr>
            <a:srgbClr val="F26B43"/>
          </p15:clr>
        </p15:guide>
        <p15:guide id="109" pos="5201">
          <p15:clr>
            <a:srgbClr val="F26B43"/>
          </p15:clr>
        </p15:guide>
        <p15:guide id="110" pos="5428">
          <p15:clr>
            <a:srgbClr val="F26B43"/>
          </p15:clr>
        </p15:guide>
        <p15:guide id="111" pos="5654">
          <p15:clr>
            <a:srgbClr val="F26B43"/>
          </p15:clr>
        </p15:guide>
        <p15:guide id="112" pos="5881">
          <p15:clr>
            <a:srgbClr val="F26B43"/>
          </p15:clr>
        </p15:guide>
        <p15:guide id="113" pos="6108">
          <p15:clr>
            <a:srgbClr val="F26B43"/>
          </p15:clr>
        </p15:guide>
        <p15:guide id="114" pos="6335">
          <p15:clr>
            <a:srgbClr val="F26B43"/>
          </p15:clr>
        </p15:guide>
        <p15:guide id="115" pos="6562">
          <p15:clr>
            <a:srgbClr val="F26B43"/>
          </p15:clr>
        </p15:guide>
        <p15:guide id="116" pos="6788">
          <p15:clr>
            <a:srgbClr val="F26B43"/>
          </p15:clr>
        </p15:guide>
        <p15:guide id="117" pos="7015">
          <p15:clr>
            <a:srgbClr val="F26B43"/>
          </p15:clr>
        </p15:guide>
        <p15:guide id="118" pos="7242">
          <p15:clr>
            <a:srgbClr val="F26B43"/>
          </p15:clr>
        </p15:guide>
        <p15:guide id="119" pos="7469">
          <p15:clr>
            <a:srgbClr val="F26B43"/>
          </p15:clr>
        </p15:guide>
        <p15:guide id="120" pos="7680">
          <p15:clr>
            <a:srgbClr val="F26B43"/>
          </p15:clr>
        </p15:guide>
        <p15:guide id="121">
          <p15:clr>
            <a:srgbClr val="F26B43"/>
          </p15:clr>
        </p15:guide>
        <p15:guide id="122" orient="horz" pos="1933">
          <p15:clr>
            <a:srgbClr val="F26B43"/>
          </p15:clr>
        </p15:guide>
        <p15:guide id="123" orient="horz" pos="1706">
          <p15:clr>
            <a:srgbClr val="F26B43"/>
          </p15:clr>
        </p15:guide>
        <p15:guide id="124" orient="horz" pos="1480">
          <p15:clr>
            <a:srgbClr val="F26B43"/>
          </p15:clr>
        </p15:guide>
        <p15:guide id="125" orient="horz" pos="1253">
          <p15:clr>
            <a:srgbClr val="F26B43"/>
          </p15:clr>
        </p15:guide>
        <p15:guide id="126" orient="horz" pos="1026">
          <p15:clr>
            <a:srgbClr val="F26B43"/>
          </p15:clr>
        </p15:guide>
        <p15:guide id="127" orient="horz" pos="799">
          <p15:clr>
            <a:srgbClr val="F26B43"/>
          </p15:clr>
        </p15:guide>
        <p15:guide id="128" orient="horz" pos="572">
          <p15:clr>
            <a:srgbClr val="F26B43"/>
          </p15:clr>
        </p15:guide>
        <p15:guide id="129" orient="horz" pos="346">
          <p15:clr>
            <a:srgbClr val="F26B43"/>
          </p15:clr>
        </p15:guide>
        <p15:guide id="130" orient="horz" pos="119">
          <p15:clr>
            <a:srgbClr val="F26B43"/>
          </p15:clr>
        </p15:guide>
        <p15:guide id="131" orient="horz">
          <p15:clr>
            <a:srgbClr val="F26B43"/>
          </p15:clr>
        </p15:guide>
        <p15:guide id="132" orient="horz" pos="4320">
          <p15:clr>
            <a:srgbClr val="F26B43"/>
          </p15:clr>
        </p15:guide>
        <p15:guide id="133" orient="horz" pos="2387">
          <p15:clr>
            <a:srgbClr val="F26B43"/>
          </p15:clr>
        </p15:guide>
        <p15:guide id="134" orient="horz" pos="2614">
          <p15:clr>
            <a:srgbClr val="F26B43"/>
          </p15:clr>
        </p15:guide>
        <p15:guide id="135" orient="horz" pos="2840">
          <p15:clr>
            <a:srgbClr val="F26B43"/>
          </p15:clr>
        </p15:guide>
        <p15:guide id="136" orient="horz" pos="3067">
          <p15:clr>
            <a:srgbClr val="F26B43"/>
          </p15:clr>
        </p15:guide>
        <p15:guide id="137" orient="horz" pos="3294">
          <p15:clr>
            <a:srgbClr val="F26B43"/>
          </p15:clr>
        </p15:guide>
        <p15:guide id="138" orient="horz" pos="3521">
          <p15:clr>
            <a:srgbClr val="F26B43"/>
          </p15:clr>
        </p15:guide>
        <p15:guide id="139" orient="horz" pos="3748">
          <p15:clr>
            <a:srgbClr val="F26B43"/>
          </p15:clr>
        </p15:guide>
        <p15:guide id="140" orient="horz" pos="3974">
          <p15:clr>
            <a:srgbClr val="F26B43"/>
          </p15:clr>
        </p15:guide>
        <p15:guide id="141" orient="horz" pos="4201">
          <p15:clr>
            <a:srgbClr val="F26B43"/>
          </p15:clr>
        </p15:guide>
        <p15:guide id="142" pos="3500">
          <p15:clr>
            <a:srgbClr val="F26B43"/>
          </p15:clr>
        </p15:guide>
        <p15:guide id="143" pos="3953">
          <p15:clr>
            <a:srgbClr val="F26B43"/>
          </p15:clr>
        </p15:guide>
        <p15:guide id="144" pos="3727">
          <p15:clr>
            <a:srgbClr val="F26B43"/>
          </p15:clr>
        </p15:guide>
        <p15:guide id="145" pos="4180">
          <p15:clr>
            <a:srgbClr val="F26B43"/>
          </p15:clr>
        </p15:guide>
        <p15:guide id="146" orient="horz" pos="2047">
          <p15:clr>
            <a:srgbClr val="F26B43"/>
          </p15:clr>
        </p15:guide>
        <p15:guide id="147" orient="horz" pos="2273">
          <p15:clr>
            <a:srgbClr val="F26B43"/>
          </p15:clr>
        </p15:guide>
        <p15:guide id="148" pos="98">
          <p15:clr>
            <a:srgbClr val="F26B43"/>
          </p15:clr>
        </p15:guide>
        <p15:guide id="149" pos="7582">
          <p15:clr>
            <a:srgbClr val="F26B43"/>
          </p15:clr>
        </p15:guide>
        <p15:guide id="150" orient="horz" pos="4088">
          <p15:clr>
            <a:srgbClr val="F26B43"/>
          </p15:clr>
        </p15:guide>
        <p15:guide id="151" orient="horz" pos="1820">
          <p15:clr>
            <a:srgbClr val="F26B43"/>
          </p15:clr>
        </p15:guide>
        <p15:guide id="152" pos="5541">
          <p15:clr>
            <a:srgbClr val="F26B43"/>
          </p15:clr>
        </p15:guide>
        <p15:guide id="153" pos="3273">
          <p15:clr>
            <a:srgbClr val="F26B43"/>
          </p15:clr>
        </p15:guide>
        <p15:guide id="154" pos="6221">
          <p15:clr>
            <a:srgbClr val="F26B43"/>
          </p15:clr>
        </p15:guide>
        <p15:guide id="155" pos="5995">
          <p15:clr>
            <a:srgbClr val="F26B43"/>
          </p15:clr>
        </p15:guide>
        <p15:guide id="156" pos="2593">
          <p15:clr>
            <a:srgbClr val="F26B43"/>
          </p15:clr>
        </p15:guide>
        <p15:guide id="157" pos="5087">
          <p15:clr>
            <a:srgbClr val="F26B43"/>
          </p15:clr>
        </p15:guide>
        <p15:guide id="158" pos="325">
          <p15:clr>
            <a:srgbClr val="F26B43"/>
          </p15:clr>
        </p15:guide>
        <p15:guide id="159" pos="7355">
          <p15:clr>
            <a:srgbClr val="F26B43"/>
          </p15:clr>
        </p15:guide>
        <p15:guide id="160" pos="2139">
          <p15:clr>
            <a:srgbClr val="F26B43"/>
          </p15:clr>
        </p15:guide>
        <p15:guide id="161" pos="1912">
          <p15:clr>
            <a:srgbClr val="F26B43"/>
          </p15:clr>
        </p15:guide>
        <p15:guide id="162" pos="2366">
          <p15:clr>
            <a:srgbClr val="F26B43"/>
          </p15:clr>
        </p15:guide>
        <p15:guide id="163" pos="5768">
          <p15:clr>
            <a:srgbClr val="F26B43"/>
          </p15:clr>
        </p15:guide>
        <p15:guide id="164" pos="1685">
          <p15:clr>
            <a:srgbClr val="F26B43"/>
          </p15:clr>
        </p15:guide>
        <p15:guide id="165" pos="2819">
          <p15:clr>
            <a:srgbClr val="F26B43"/>
          </p15:clr>
        </p15:guide>
        <p15:guide id="166" pos="3046">
          <p15:clr>
            <a:srgbClr val="F26B43"/>
          </p15:clr>
        </p15:guide>
        <p15:guide id="167" orient="horz" pos="232">
          <p15:clr>
            <a:srgbClr val="F26B43"/>
          </p15:clr>
        </p15:guide>
        <p15:guide id="168" orient="horz" pos="2954">
          <p15:clr>
            <a:srgbClr val="F26B43"/>
          </p15:clr>
        </p15:guide>
        <p15:guide id="169" orient="horz" pos="318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21052897"/>
      </p:ext>
    </p:extLst>
  </p:cSld>
  <p:clrMap bg1="lt1" tx1="dk1" bg2="lt2" tx2="dk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4" r:id="rId5"/>
    <p:sldLayoutId id="2147483895" r:id="rId6"/>
    <p:sldLayoutId id="2147483896" r:id="rId7"/>
    <p:sldLayoutId id="2147483897" r:id="rId8"/>
    <p:sldLayoutId id="2147483898" r:id="rId9"/>
    <p:sldLayoutId id="2147483899" r:id="rId10"/>
    <p:sldLayoutId id="2147483900" r:id="rId11"/>
    <p:sldLayoutId id="2147483901" r:id="rId12"/>
    <p:sldLayoutId id="2147483902" r:id="rId13"/>
    <p:sldLayoutId id="2147483903" r:id="rId14"/>
    <p:sldLayoutId id="2147483904" r:id="rId15"/>
    <p:sldLayoutId id="2147483905" r:id="rId16"/>
    <p:sldLayoutId id="2147483906" r:id="rId17"/>
    <p:sldLayoutId id="2147483907" r:id="rId18"/>
    <p:sldLayoutId id="2147483908" r:id="rId19"/>
    <p:sldLayoutId id="2147483909" r:id="rId20"/>
    <p:sldLayoutId id="2147483910" r:id="rId21"/>
    <p:sldLayoutId id="2147483911" r:id="rId22"/>
    <p:sldLayoutId id="2147483912" r:id="rId23"/>
    <p:sldLayoutId id="2147483913" r:id="rId24"/>
    <p:sldLayoutId id="2147483914" r:id="rId25"/>
    <p:sldLayoutId id="2147483915" r:id="rId26"/>
    <p:sldLayoutId id="2147483916" r:id="rId27"/>
    <p:sldLayoutId id="2147483917" r:id="rId28"/>
    <p:sldLayoutId id="2147483918" r:id="rId29"/>
    <p:sldLayoutId id="2147483919" r:id="rId30"/>
    <p:sldLayoutId id="2147483920" r:id="rId31"/>
    <p:sldLayoutId id="2147483921" r:id="rId32"/>
    <p:sldLayoutId id="2147483922" r:id="rId33"/>
    <p:sldLayoutId id="2147483923" r:id="rId34"/>
    <p:sldLayoutId id="2147483924" r:id="rId35"/>
    <p:sldLayoutId id="2147483925" r:id="rId36"/>
    <p:sldLayoutId id="2147483926" r:id="rId37"/>
    <p:sldLayoutId id="2147483927" r:id="rId38"/>
    <p:sldLayoutId id="2147483928" r:id="rId39"/>
    <p:sldLayoutId id="2147483929" r:id="rId40"/>
    <p:sldLayoutId id="2147483930" r:id="rId41"/>
    <p:sldLayoutId id="2147483931" r:id="rId42"/>
    <p:sldLayoutId id="2147483932" r:id="rId43"/>
    <p:sldLayoutId id="2147483933" r:id="rId44"/>
    <p:sldLayoutId id="2147483934" r:id="rId45"/>
    <p:sldLayoutId id="2147483935" r:id="rId46"/>
    <p:sldLayoutId id="2147483936" r:id="rId47"/>
    <p:sldLayoutId id="2147483937" r:id="rId48"/>
    <p:sldLayoutId id="2147483938" r:id="rId49"/>
    <p:sldLayoutId id="2147483939" r:id="rId50"/>
    <p:sldLayoutId id="2147483940" r:id="rId51"/>
    <p:sldLayoutId id="2147483941" r:id="rId52"/>
    <p:sldLayoutId id="2147483942" r:id="rId53"/>
    <p:sldLayoutId id="2147483943" r:id="rId54"/>
    <p:sldLayoutId id="2147483944" r:id="rId55"/>
    <p:sldLayoutId id="2147483945" r:id="rId56"/>
    <p:sldLayoutId id="2147483946" r:id="rId57"/>
    <p:sldLayoutId id="2147483947" r:id="rId58"/>
    <p:sldLayoutId id="2147483948" r:id="rId59"/>
    <p:sldLayoutId id="2147483949" r:id="rId60"/>
    <p:sldLayoutId id="2147483950" r:id="rId61"/>
    <p:sldLayoutId id="2147483951" r:id="rId62"/>
    <p:sldLayoutId id="2147483952" r:id="rId63"/>
    <p:sldLayoutId id="2147483953" r:id="rId64"/>
    <p:sldLayoutId id="2147483954" r:id="rId65"/>
    <p:sldLayoutId id="2147483955" r:id="rId66"/>
    <p:sldLayoutId id="2147483956" r:id="rId67"/>
    <p:sldLayoutId id="2147483957" r:id="rId68"/>
    <p:sldLayoutId id="2147483958" r:id="rId69"/>
    <p:sldLayoutId id="2147483959" r:id="rId70"/>
    <p:sldLayoutId id="2147483960" r:id="rId71"/>
    <p:sldLayoutId id="2147483961" r:id="rId72"/>
    <p:sldLayoutId id="2147483962" r:id="rId73"/>
    <p:sldLayoutId id="2147483963" r:id="rId74"/>
  </p:sldLayoutIdLst>
  <p:hf sldNum="0"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13">
          <p15:clr>
            <a:srgbClr val="F26B43"/>
          </p15:clr>
        </p15:guide>
        <p15:guide id="4" pos="3386">
          <p15:clr>
            <a:srgbClr val="F26B43"/>
          </p15:clr>
        </p15:guide>
        <p15:guide id="5" pos="3160">
          <p15:clr>
            <a:srgbClr val="F26B43"/>
          </p15:clr>
        </p15:guide>
        <p15:guide id="6" pos="2933">
          <p15:clr>
            <a:srgbClr val="F26B43"/>
          </p15:clr>
        </p15:guide>
        <p15:guide id="7" pos="2706">
          <p15:clr>
            <a:srgbClr val="F26B43"/>
          </p15:clr>
        </p15:guide>
        <p15:guide id="8" pos="2479">
          <p15:clr>
            <a:srgbClr val="F26B43"/>
          </p15:clr>
        </p15:guide>
        <p15:guide id="9" pos="2252">
          <p15:clr>
            <a:srgbClr val="F26B43"/>
          </p15:clr>
        </p15:guide>
        <p15:guide id="10" pos="2026">
          <p15:clr>
            <a:srgbClr val="F26B43"/>
          </p15:clr>
        </p15:guide>
        <p15:guide id="11" pos="1799">
          <p15:clr>
            <a:srgbClr val="F26B43"/>
          </p15:clr>
        </p15:guide>
        <p15:guide id="12" pos="1572">
          <p15:clr>
            <a:srgbClr val="F26B43"/>
          </p15:clr>
        </p15:guide>
        <p15:guide id="13" pos="1345">
          <p15:clr>
            <a:srgbClr val="F26B43"/>
          </p15:clr>
        </p15:guide>
        <p15:guide id="14" pos="1118">
          <p15:clr>
            <a:srgbClr val="F26B43"/>
          </p15:clr>
        </p15:guide>
        <p15:guide id="15" pos="892">
          <p15:clr>
            <a:srgbClr val="F26B43"/>
          </p15:clr>
        </p15:guide>
        <p15:guide id="16" pos="665">
          <p15:clr>
            <a:srgbClr val="F26B43"/>
          </p15:clr>
        </p15:guide>
        <p15:guide id="17" pos="438">
          <p15:clr>
            <a:srgbClr val="F26B43"/>
          </p15:clr>
        </p15:guide>
        <p15:guide id="18" pos="211">
          <p15:clr>
            <a:srgbClr val="F26B43"/>
          </p15:clr>
        </p15:guide>
        <p15:guide id="20" pos="4067">
          <p15:clr>
            <a:srgbClr val="F26B43"/>
          </p15:clr>
        </p15:guide>
        <p15:guide id="21" pos="4294">
          <p15:clr>
            <a:srgbClr val="F26B43"/>
          </p15:clr>
        </p15:guide>
        <p15:guide id="22" pos="4520">
          <p15:clr>
            <a:srgbClr val="F26B43"/>
          </p15:clr>
        </p15:guide>
        <p15:guide id="23" pos="4747">
          <p15:clr>
            <a:srgbClr val="F26B43"/>
          </p15:clr>
        </p15:guide>
        <p15:guide id="24" pos="4974">
          <p15:clr>
            <a:srgbClr val="F26B43"/>
          </p15:clr>
        </p15:guide>
        <p15:guide id="25" pos="5201">
          <p15:clr>
            <a:srgbClr val="F26B43"/>
          </p15:clr>
        </p15:guide>
        <p15:guide id="26" pos="5428">
          <p15:clr>
            <a:srgbClr val="F26B43"/>
          </p15:clr>
        </p15:guide>
        <p15:guide id="27" pos="5654">
          <p15:clr>
            <a:srgbClr val="F26B43"/>
          </p15:clr>
        </p15:guide>
        <p15:guide id="28" pos="5881">
          <p15:clr>
            <a:srgbClr val="F26B43"/>
          </p15:clr>
        </p15:guide>
        <p15:guide id="29" pos="6108">
          <p15:clr>
            <a:srgbClr val="F26B43"/>
          </p15:clr>
        </p15:guide>
        <p15:guide id="30" pos="6335">
          <p15:clr>
            <a:srgbClr val="F26B43"/>
          </p15:clr>
        </p15:guide>
        <p15:guide id="31" pos="6562">
          <p15:clr>
            <a:srgbClr val="F26B43"/>
          </p15:clr>
        </p15:guide>
        <p15:guide id="32" pos="6788">
          <p15:clr>
            <a:srgbClr val="F26B43"/>
          </p15:clr>
        </p15:guide>
        <p15:guide id="33" pos="7015">
          <p15:clr>
            <a:srgbClr val="F26B43"/>
          </p15:clr>
        </p15:guide>
        <p15:guide id="34" pos="7242">
          <p15:clr>
            <a:srgbClr val="F26B43"/>
          </p15:clr>
        </p15:guide>
        <p15:guide id="35" pos="7469">
          <p15:clr>
            <a:srgbClr val="F26B43"/>
          </p15:clr>
        </p15:guide>
        <p15:guide id="36" pos="7680">
          <p15:clr>
            <a:srgbClr val="F26B43"/>
          </p15:clr>
        </p15:guide>
        <p15:guide id="37">
          <p15:clr>
            <a:srgbClr val="F26B43"/>
          </p15:clr>
        </p15:guide>
        <p15:guide id="38" orient="horz" pos="1933">
          <p15:clr>
            <a:srgbClr val="F26B43"/>
          </p15:clr>
        </p15:guide>
        <p15:guide id="39" orient="horz" pos="1706">
          <p15:clr>
            <a:srgbClr val="F26B43"/>
          </p15:clr>
        </p15:guide>
        <p15:guide id="40" orient="horz" pos="1480">
          <p15:clr>
            <a:srgbClr val="F26B43"/>
          </p15:clr>
        </p15:guide>
        <p15:guide id="41" orient="horz" pos="1253">
          <p15:clr>
            <a:srgbClr val="F26B43"/>
          </p15:clr>
        </p15:guide>
        <p15:guide id="42" orient="horz" pos="1026">
          <p15:clr>
            <a:srgbClr val="F26B43"/>
          </p15:clr>
        </p15:guide>
        <p15:guide id="43" orient="horz" pos="799">
          <p15:clr>
            <a:srgbClr val="F26B43"/>
          </p15:clr>
        </p15:guide>
        <p15:guide id="44" orient="horz" pos="572">
          <p15:clr>
            <a:srgbClr val="F26B43"/>
          </p15:clr>
        </p15:guide>
        <p15:guide id="45" orient="horz" pos="346">
          <p15:clr>
            <a:srgbClr val="F26B43"/>
          </p15:clr>
        </p15:guide>
        <p15:guide id="46" orient="horz" pos="119">
          <p15:clr>
            <a:srgbClr val="F26B43"/>
          </p15:clr>
        </p15:guide>
        <p15:guide id="47" orient="horz">
          <p15:clr>
            <a:srgbClr val="F26B43"/>
          </p15:clr>
        </p15:guide>
        <p15:guide id="48" orient="horz" pos="4320">
          <p15:clr>
            <a:srgbClr val="F26B43"/>
          </p15:clr>
        </p15:guide>
        <p15:guide id="49" orient="horz" pos="2387">
          <p15:clr>
            <a:srgbClr val="F26B43"/>
          </p15:clr>
        </p15:guide>
        <p15:guide id="50" orient="horz" pos="2614">
          <p15:clr>
            <a:srgbClr val="F26B43"/>
          </p15:clr>
        </p15:guide>
        <p15:guide id="51" orient="horz" pos="2840">
          <p15:clr>
            <a:srgbClr val="F26B43"/>
          </p15:clr>
        </p15:guide>
        <p15:guide id="52" orient="horz" pos="3067">
          <p15:clr>
            <a:srgbClr val="F26B43"/>
          </p15:clr>
        </p15:guide>
        <p15:guide id="53" orient="horz" pos="3294">
          <p15:clr>
            <a:srgbClr val="F26B43"/>
          </p15:clr>
        </p15:guide>
        <p15:guide id="54" orient="horz" pos="3521">
          <p15:clr>
            <a:srgbClr val="F26B43"/>
          </p15:clr>
        </p15:guide>
        <p15:guide id="55" orient="horz" pos="3748">
          <p15:clr>
            <a:srgbClr val="F26B43"/>
          </p15:clr>
        </p15:guide>
        <p15:guide id="56" orient="horz" pos="3974">
          <p15:clr>
            <a:srgbClr val="F26B43"/>
          </p15:clr>
        </p15:guide>
        <p15:guide id="57" orient="horz" pos="4201">
          <p15:clr>
            <a:srgbClr val="F26B43"/>
          </p15:clr>
        </p15:guide>
        <p15:guide id="58" pos="3500">
          <p15:clr>
            <a:srgbClr val="F26B43"/>
          </p15:clr>
        </p15:guide>
        <p15:guide id="59" pos="3953">
          <p15:clr>
            <a:srgbClr val="F26B43"/>
          </p15:clr>
        </p15:guide>
        <p15:guide id="60" pos="3727">
          <p15:clr>
            <a:srgbClr val="F26B43"/>
          </p15:clr>
        </p15:guide>
        <p15:guide id="61" pos="4180">
          <p15:clr>
            <a:srgbClr val="F26B43"/>
          </p15:clr>
        </p15:guide>
        <p15:guide id="62" orient="horz" pos="2047">
          <p15:clr>
            <a:srgbClr val="F26B43"/>
          </p15:clr>
        </p15:guide>
        <p15:guide id="63" orient="horz" pos="2273">
          <p15:clr>
            <a:srgbClr val="F26B43"/>
          </p15:clr>
        </p15:guide>
        <p15:guide id="64" pos="98">
          <p15:clr>
            <a:srgbClr val="F26B43"/>
          </p15:clr>
        </p15:guide>
        <p15:guide id="65" pos="7582">
          <p15:clr>
            <a:srgbClr val="F26B43"/>
          </p15:clr>
        </p15:guide>
        <p15:guide id="66" orient="horz" pos="4088">
          <p15:clr>
            <a:srgbClr val="F26B43"/>
          </p15:clr>
        </p15:guide>
        <p15:guide id="67" orient="horz" pos="1820">
          <p15:clr>
            <a:srgbClr val="F26B43"/>
          </p15:clr>
        </p15:guide>
        <p15:guide id="68" pos="5541">
          <p15:clr>
            <a:srgbClr val="F26B43"/>
          </p15:clr>
        </p15:guide>
        <p15:guide id="69" pos="3273">
          <p15:clr>
            <a:srgbClr val="F26B43"/>
          </p15:clr>
        </p15:guide>
        <p15:guide id="70" pos="6221">
          <p15:clr>
            <a:srgbClr val="F26B43"/>
          </p15:clr>
        </p15:guide>
        <p15:guide id="71" pos="5995">
          <p15:clr>
            <a:srgbClr val="F26B43"/>
          </p15:clr>
        </p15:guide>
        <p15:guide id="72" pos="2593">
          <p15:clr>
            <a:srgbClr val="F26B43"/>
          </p15:clr>
        </p15:guide>
        <p15:guide id="73" pos="5087">
          <p15:clr>
            <a:srgbClr val="F26B43"/>
          </p15:clr>
        </p15:guide>
        <p15:guide id="74" pos="325">
          <p15:clr>
            <a:srgbClr val="F26B43"/>
          </p15:clr>
        </p15:guide>
        <p15:guide id="75" pos="7355">
          <p15:clr>
            <a:srgbClr val="F26B43"/>
          </p15:clr>
        </p15:guide>
        <p15:guide id="76" pos="2139">
          <p15:clr>
            <a:srgbClr val="F26B43"/>
          </p15:clr>
        </p15:guide>
        <p15:guide id="77" pos="1912">
          <p15:clr>
            <a:srgbClr val="F26B43"/>
          </p15:clr>
        </p15:guide>
        <p15:guide id="78" pos="2366">
          <p15:clr>
            <a:srgbClr val="F26B43"/>
          </p15:clr>
        </p15:guide>
        <p15:guide id="79" pos="5768">
          <p15:clr>
            <a:srgbClr val="F26B43"/>
          </p15:clr>
        </p15:guide>
        <p15:guide id="80" pos="1685">
          <p15:clr>
            <a:srgbClr val="F26B43"/>
          </p15:clr>
        </p15:guide>
        <p15:guide id="81" pos="2819">
          <p15:clr>
            <a:srgbClr val="F26B43"/>
          </p15:clr>
        </p15:guide>
        <p15:guide id="82" pos="3046">
          <p15:clr>
            <a:srgbClr val="F26B43"/>
          </p15:clr>
        </p15:guide>
        <p15:guide id="83" orient="horz" pos="232">
          <p15:clr>
            <a:srgbClr val="F26B43"/>
          </p15:clr>
        </p15:guide>
        <p15:guide id="84" orient="horz" pos="2954">
          <p15:clr>
            <a:srgbClr val="F26B43"/>
          </p15:clr>
        </p15:guide>
        <p15:guide id="85" orient="horz" pos="318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2562069943"/>
      </p:ext>
    </p:extLst>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3" r:id="rId5"/>
    <p:sldLayoutId id="2147484054" r:id="rId6"/>
    <p:sldLayoutId id="2147484055" r:id="rId7"/>
    <p:sldLayoutId id="2147484056" r:id="rId8"/>
    <p:sldLayoutId id="2147484057" r:id="rId9"/>
    <p:sldLayoutId id="2147484058" r:id="rId10"/>
    <p:sldLayoutId id="2147484059" r:id="rId11"/>
    <p:sldLayoutId id="2147484060" r:id="rId12"/>
    <p:sldLayoutId id="2147484061" r:id="rId13"/>
    <p:sldLayoutId id="2147484062" r:id="rId14"/>
    <p:sldLayoutId id="2147484063" r:id="rId15"/>
    <p:sldLayoutId id="2147484064" r:id="rId16"/>
    <p:sldLayoutId id="2147484065" r:id="rId17"/>
    <p:sldLayoutId id="2147484066" r:id="rId18"/>
    <p:sldLayoutId id="2147484067" r:id="rId19"/>
    <p:sldLayoutId id="2147484068" r:id="rId20"/>
    <p:sldLayoutId id="2147484069" r:id="rId21"/>
    <p:sldLayoutId id="2147484070" r:id="rId22"/>
    <p:sldLayoutId id="2147484071" r:id="rId23"/>
    <p:sldLayoutId id="2147484072" r:id="rId24"/>
    <p:sldLayoutId id="2147484073" r:id="rId25"/>
    <p:sldLayoutId id="2147484074" r:id="rId26"/>
    <p:sldLayoutId id="2147484075" r:id="rId27"/>
    <p:sldLayoutId id="2147484076" r:id="rId28"/>
    <p:sldLayoutId id="2147484077" r:id="rId29"/>
    <p:sldLayoutId id="2147484078" r:id="rId30"/>
    <p:sldLayoutId id="2147484079" r:id="rId31"/>
    <p:sldLayoutId id="2147484080" r:id="rId32"/>
    <p:sldLayoutId id="2147484081" r:id="rId33"/>
    <p:sldLayoutId id="2147484082" r:id="rId34"/>
    <p:sldLayoutId id="2147484083" r:id="rId35"/>
    <p:sldLayoutId id="2147484084" r:id="rId36"/>
    <p:sldLayoutId id="2147484085" r:id="rId37"/>
    <p:sldLayoutId id="2147484086" r:id="rId38"/>
    <p:sldLayoutId id="2147484087" r:id="rId39"/>
    <p:sldLayoutId id="2147484088" r:id="rId40"/>
    <p:sldLayoutId id="2147484089" r:id="rId41"/>
    <p:sldLayoutId id="2147484090" r:id="rId42"/>
    <p:sldLayoutId id="2147484091" r:id="rId43"/>
    <p:sldLayoutId id="2147484092" r:id="rId44"/>
    <p:sldLayoutId id="2147484093" r:id="rId45"/>
    <p:sldLayoutId id="2147484094" r:id="rId46"/>
    <p:sldLayoutId id="2147484095" r:id="rId47"/>
    <p:sldLayoutId id="2147484096" r:id="rId48"/>
    <p:sldLayoutId id="2147484097" r:id="rId49"/>
    <p:sldLayoutId id="2147484098" r:id="rId50"/>
    <p:sldLayoutId id="2147484099" r:id="rId51"/>
    <p:sldLayoutId id="2147484100" r:id="rId52"/>
    <p:sldLayoutId id="2147484101" r:id="rId53"/>
    <p:sldLayoutId id="2147484102" r:id="rId54"/>
    <p:sldLayoutId id="2147484103" r:id="rId55"/>
    <p:sldLayoutId id="2147484104" r:id="rId56"/>
    <p:sldLayoutId id="2147484105" r:id="rId57"/>
    <p:sldLayoutId id="2147484106" r:id="rId58"/>
    <p:sldLayoutId id="2147484107" r:id="rId59"/>
    <p:sldLayoutId id="2147484108" r:id="rId60"/>
    <p:sldLayoutId id="2147484109" r:id="rId61"/>
    <p:sldLayoutId id="2147484110" r:id="rId62"/>
    <p:sldLayoutId id="2147484111" r:id="rId63"/>
    <p:sldLayoutId id="2147484112" r:id="rId64"/>
    <p:sldLayoutId id="2147484113" r:id="rId65"/>
    <p:sldLayoutId id="2147484114" r:id="rId66"/>
    <p:sldLayoutId id="2147484115" r:id="rId67"/>
    <p:sldLayoutId id="2147484116" r:id="rId68"/>
    <p:sldLayoutId id="2147484117" r:id="rId69"/>
    <p:sldLayoutId id="2147484118" r:id="rId70"/>
    <p:sldLayoutId id="2147484119" r:id="rId71"/>
    <p:sldLayoutId id="2147484120" r:id="rId72"/>
    <p:sldLayoutId id="2147484121" r:id="rId73"/>
    <p:sldLayoutId id="2147484122" r:id="rId74"/>
  </p:sldLayoutIdLst>
  <p:hf sldNum="0"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86" orient="horz" pos="2160">
          <p15:clr>
            <a:srgbClr val="F26B43"/>
          </p15:clr>
        </p15:guide>
        <p15:guide id="87" pos="3840">
          <p15:clr>
            <a:srgbClr val="F26B43"/>
          </p15:clr>
        </p15:guide>
        <p15:guide id="88" pos="3613">
          <p15:clr>
            <a:srgbClr val="F26B43"/>
          </p15:clr>
        </p15:guide>
        <p15:guide id="89" pos="3386">
          <p15:clr>
            <a:srgbClr val="F26B43"/>
          </p15:clr>
        </p15:guide>
        <p15:guide id="90" pos="3160">
          <p15:clr>
            <a:srgbClr val="F26B43"/>
          </p15:clr>
        </p15:guide>
        <p15:guide id="91" pos="2933">
          <p15:clr>
            <a:srgbClr val="F26B43"/>
          </p15:clr>
        </p15:guide>
        <p15:guide id="92" pos="2706">
          <p15:clr>
            <a:srgbClr val="F26B43"/>
          </p15:clr>
        </p15:guide>
        <p15:guide id="93" pos="2479">
          <p15:clr>
            <a:srgbClr val="F26B43"/>
          </p15:clr>
        </p15:guide>
        <p15:guide id="94" pos="2252">
          <p15:clr>
            <a:srgbClr val="F26B43"/>
          </p15:clr>
        </p15:guide>
        <p15:guide id="95" pos="2026">
          <p15:clr>
            <a:srgbClr val="F26B43"/>
          </p15:clr>
        </p15:guide>
        <p15:guide id="96" pos="1799">
          <p15:clr>
            <a:srgbClr val="F26B43"/>
          </p15:clr>
        </p15:guide>
        <p15:guide id="97" pos="1572">
          <p15:clr>
            <a:srgbClr val="F26B43"/>
          </p15:clr>
        </p15:guide>
        <p15:guide id="98" pos="1345">
          <p15:clr>
            <a:srgbClr val="F26B43"/>
          </p15:clr>
        </p15:guide>
        <p15:guide id="99" pos="1118">
          <p15:clr>
            <a:srgbClr val="F26B43"/>
          </p15:clr>
        </p15:guide>
        <p15:guide id="100" pos="892">
          <p15:clr>
            <a:srgbClr val="F26B43"/>
          </p15:clr>
        </p15:guide>
        <p15:guide id="101" pos="665">
          <p15:clr>
            <a:srgbClr val="F26B43"/>
          </p15:clr>
        </p15:guide>
        <p15:guide id="102" pos="438">
          <p15:clr>
            <a:srgbClr val="F26B43"/>
          </p15:clr>
        </p15:guide>
        <p15:guide id="103" pos="211">
          <p15:clr>
            <a:srgbClr val="F26B43"/>
          </p15:clr>
        </p15:guide>
        <p15:guide id="104" pos="4067">
          <p15:clr>
            <a:srgbClr val="F26B43"/>
          </p15:clr>
        </p15:guide>
        <p15:guide id="105" pos="4294">
          <p15:clr>
            <a:srgbClr val="F26B43"/>
          </p15:clr>
        </p15:guide>
        <p15:guide id="106" pos="4520">
          <p15:clr>
            <a:srgbClr val="F26B43"/>
          </p15:clr>
        </p15:guide>
        <p15:guide id="107" pos="4747">
          <p15:clr>
            <a:srgbClr val="F26B43"/>
          </p15:clr>
        </p15:guide>
        <p15:guide id="108" pos="4974">
          <p15:clr>
            <a:srgbClr val="F26B43"/>
          </p15:clr>
        </p15:guide>
        <p15:guide id="109" pos="5201">
          <p15:clr>
            <a:srgbClr val="F26B43"/>
          </p15:clr>
        </p15:guide>
        <p15:guide id="110" pos="5428">
          <p15:clr>
            <a:srgbClr val="F26B43"/>
          </p15:clr>
        </p15:guide>
        <p15:guide id="111" pos="5654">
          <p15:clr>
            <a:srgbClr val="F26B43"/>
          </p15:clr>
        </p15:guide>
        <p15:guide id="112" pos="5881">
          <p15:clr>
            <a:srgbClr val="F26B43"/>
          </p15:clr>
        </p15:guide>
        <p15:guide id="113" pos="6108">
          <p15:clr>
            <a:srgbClr val="F26B43"/>
          </p15:clr>
        </p15:guide>
        <p15:guide id="114" pos="6335">
          <p15:clr>
            <a:srgbClr val="F26B43"/>
          </p15:clr>
        </p15:guide>
        <p15:guide id="115" pos="6562">
          <p15:clr>
            <a:srgbClr val="F26B43"/>
          </p15:clr>
        </p15:guide>
        <p15:guide id="116" pos="6788">
          <p15:clr>
            <a:srgbClr val="F26B43"/>
          </p15:clr>
        </p15:guide>
        <p15:guide id="117" pos="7015">
          <p15:clr>
            <a:srgbClr val="F26B43"/>
          </p15:clr>
        </p15:guide>
        <p15:guide id="118" pos="7242">
          <p15:clr>
            <a:srgbClr val="F26B43"/>
          </p15:clr>
        </p15:guide>
        <p15:guide id="119" pos="7469">
          <p15:clr>
            <a:srgbClr val="F26B43"/>
          </p15:clr>
        </p15:guide>
        <p15:guide id="120" pos="7680">
          <p15:clr>
            <a:srgbClr val="F26B43"/>
          </p15:clr>
        </p15:guide>
        <p15:guide id="121">
          <p15:clr>
            <a:srgbClr val="F26B43"/>
          </p15:clr>
        </p15:guide>
        <p15:guide id="122" orient="horz" pos="1933">
          <p15:clr>
            <a:srgbClr val="F26B43"/>
          </p15:clr>
        </p15:guide>
        <p15:guide id="123" orient="horz" pos="1706">
          <p15:clr>
            <a:srgbClr val="F26B43"/>
          </p15:clr>
        </p15:guide>
        <p15:guide id="124" orient="horz" pos="1480">
          <p15:clr>
            <a:srgbClr val="F26B43"/>
          </p15:clr>
        </p15:guide>
        <p15:guide id="125" orient="horz" pos="1253">
          <p15:clr>
            <a:srgbClr val="F26B43"/>
          </p15:clr>
        </p15:guide>
        <p15:guide id="126" orient="horz" pos="1026">
          <p15:clr>
            <a:srgbClr val="F26B43"/>
          </p15:clr>
        </p15:guide>
        <p15:guide id="127" orient="horz" pos="799">
          <p15:clr>
            <a:srgbClr val="F26B43"/>
          </p15:clr>
        </p15:guide>
        <p15:guide id="128" orient="horz" pos="572">
          <p15:clr>
            <a:srgbClr val="F26B43"/>
          </p15:clr>
        </p15:guide>
        <p15:guide id="129" orient="horz" pos="346">
          <p15:clr>
            <a:srgbClr val="F26B43"/>
          </p15:clr>
        </p15:guide>
        <p15:guide id="130" orient="horz" pos="119">
          <p15:clr>
            <a:srgbClr val="F26B43"/>
          </p15:clr>
        </p15:guide>
        <p15:guide id="131" orient="horz">
          <p15:clr>
            <a:srgbClr val="F26B43"/>
          </p15:clr>
        </p15:guide>
        <p15:guide id="132" orient="horz" pos="4320">
          <p15:clr>
            <a:srgbClr val="F26B43"/>
          </p15:clr>
        </p15:guide>
        <p15:guide id="133" orient="horz" pos="2387">
          <p15:clr>
            <a:srgbClr val="F26B43"/>
          </p15:clr>
        </p15:guide>
        <p15:guide id="134" orient="horz" pos="2614">
          <p15:clr>
            <a:srgbClr val="F26B43"/>
          </p15:clr>
        </p15:guide>
        <p15:guide id="135" orient="horz" pos="2840">
          <p15:clr>
            <a:srgbClr val="F26B43"/>
          </p15:clr>
        </p15:guide>
        <p15:guide id="136" orient="horz" pos="3067">
          <p15:clr>
            <a:srgbClr val="F26B43"/>
          </p15:clr>
        </p15:guide>
        <p15:guide id="137" orient="horz" pos="3294">
          <p15:clr>
            <a:srgbClr val="F26B43"/>
          </p15:clr>
        </p15:guide>
        <p15:guide id="138" orient="horz" pos="3521">
          <p15:clr>
            <a:srgbClr val="F26B43"/>
          </p15:clr>
        </p15:guide>
        <p15:guide id="139" orient="horz" pos="3748">
          <p15:clr>
            <a:srgbClr val="F26B43"/>
          </p15:clr>
        </p15:guide>
        <p15:guide id="140" orient="horz" pos="3974">
          <p15:clr>
            <a:srgbClr val="F26B43"/>
          </p15:clr>
        </p15:guide>
        <p15:guide id="141" orient="horz" pos="4201">
          <p15:clr>
            <a:srgbClr val="F26B43"/>
          </p15:clr>
        </p15:guide>
        <p15:guide id="142" pos="3500">
          <p15:clr>
            <a:srgbClr val="F26B43"/>
          </p15:clr>
        </p15:guide>
        <p15:guide id="143" pos="3953">
          <p15:clr>
            <a:srgbClr val="F26B43"/>
          </p15:clr>
        </p15:guide>
        <p15:guide id="144" pos="3727">
          <p15:clr>
            <a:srgbClr val="F26B43"/>
          </p15:clr>
        </p15:guide>
        <p15:guide id="145" pos="4180">
          <p15:clr>
            <a:srgbClr val="F26B43"/>
          </p15:clr>
        </p15:guide>
        <p15:guide id="146" orient="horz" pos="2047">
          <p15:clr>
            <a:srgbClr val="F26B43"/>
          </p15:clr>
        </p15:guide>
        <p15:guide id="147" orient="horz" pos="2273">
          <p15:clr>
            <a:srgbClr val="F26B43"/>
          </p15:clr>
        </p15:guide>
        <p15:guide id="148" pos="98">
          <p15:clr>
            <a:srgbClr val="F26B43"/>
          </p15:clr>
        </p15:guide>
        <p15:guide id="149" pos="7582">
          <p15:clr>
            <a:srgbClr val="F26B43"/>
          </p15:clr>
        </p15:guide>
        <p15:guide id="150" orient="horz" pos="4088">
          <p15:clr>
            <a:srgbClr val="F26B43"/>
          </p15:clr>
        </p15:guide>
        <p15:guide id="151" orient="horz" pos="1820">
          <p15:clr>
            <a:srgbClr val="F26B43"/>
          </p15:clr>
        </p15:guide>
        <p15:guide id="152" pos="5541">
          <p15:clr>
            <a:srgbClr val="F26B43"/>
          </p15:clr>
        </p15:guide>
        <p15:guide id="153" pos="3273">
          <p15:clr>
            <a:srgbClr val="F26B43"/>
          </p15:clr>
        </p15:guide>
        <p15:guide id="154" pos="6221">
          <p15:clr>
            <a:srgbClr val="F26B43"/>
          </p15:clr>
        </p15:guide>
        <p15:guide id="155" pos="5995">
          <p15:clr>
            <a:srgbClr val="F26B43"/>
          </p15:clr>
        </p15:guide>
        <p15:guide id="156" pos="2593">
          <p15:clr>
            <a:srgbClr val="F26B43"/>
          </p15:clr>
        </p15:guide>
        <p15:guide id="157" pos="5087">
          <p15:clr>
            <a:srgbClr val="F26B43"/>
          </p15:clr>
        </p15:guide>
        <p15:guide id="158" pos="325">
          <p15:clr>
            <a:srgbClr val="F26B43"/>
          </p15:clr>
        </p15:guide>
        <p15:guide id="159" pos="7355">
          <p15:clr>
            <a:srgbClr val="F26B43"/>
          </p15:clr>
        </p15:guide>
        <p15:guide id="160" pos="2139">
          <p15:clr>
            <a:srgbClr val="F26B43"/>
          </p15:clr>
        </p15:guide>
        <p15:guide id="161" pos="1912">
          <p15:clr>
            <a:srgbClr val="F26B43"/>
          </p15:clr>
        </p15:guide>
        <p15:guide id="162" pos="2366">
          <p15:clr>
            <a:srgbClr val="F26B43"/>
          </p15:clr>
        </p15:guide>
        <p15:guide id="163" pos="5768">
          <p15:clr>
            <a:srgbClr val="F26B43"/>
          </p15:clr>
        </p15:guide>
        <p15:guide id="164" pos="1685">
          <p15:clr>
            <a:srgbClr val="F26B43"/>
          </p15:clr>
        </p15:guide>
        <p15:guide id="165" pos="2819">
          <p15:clr>
            <a:srgbClr val="F26B43"/>
          </p15:clr>
        </p15:guide>
        <p15:guide id="166" pos="3046">
          <p15:clr>
            <a:srgbClr val="F26B43"/>
          </p15:clr>
        </p15:guide>
        <p15:guide id="167" orient="horz" pos="232">
          <p15:clr>
            <a:srgbClr val="F26B43"/>
          </p15:clr>
        </p15:guide>
        <p15:guide id="168" orient="horz" pos="2954">
          <p15:clr>
            <a:srgbClr val="F26B43"/>
          </p15:clr>
        </p15:guide>
        <p15:guide id="169" orient="horz" pos="318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a:t>Click to edit Master title style</a:t>
            </a:r>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99711644"/>
      </p:ext>
    </p:extLst>
  </p:cSld>
  <p:clrMap bg1="lt1" tx1="dk1" bg2="lt2" tx2="dk2" accent1="accent1" accent2="accent2" accent3="accent3" accent4="accent4" accent5="accent5" accent6="accent6" hlink="hlink" folHlink="folHlink"/>
  <p:sldLayoutIdLst>
    <p:sldLayoutId id="2147484124" r:id="rId1"/>
    <p:sldLayoutId id="2147484125" r:id="rId2"/>
    <p:sldLayoutId id="2147484126" r:id="rId3"/>
    <p:sldLayoutId id="2147484127" r:id="rId4"/>
    <p:sldLayoutId id="2147484128" r:id="rId5"/>
    <p:sldLayoutId id="2147484129" r:id="rId6"/>
    <p:sldLayoutId id="2147484130" r:id="rId7"/>
    <p:sldLayoutId id="2147484131" r:id="rId8"/>
    <p:sldLayoutId id="2147484132" r:id="rId9"/>
    <p:sldLayoutId id="2147484133" r:id="rId10"/>
    <p:sldLayoutId id="2147484134" r:id="rId11"/>
    <p:sldLayoutId id="2147484135" r:id="rId12"/>
    <p:sldLayoutId id="2147484136" r:id="rId13"/>
    <p:sldLayoutId id="2147484137" r:id="rId14"/>
    <p:sldLayoutId id="2147484138" r:id="rId15"/>
    <p:sldLayoutId id="2147484139" r:id="rId16"/>
    <p:sldLayoutId id="2147484140" r:id="rId17"/>
    <p:sldLayoutId id="2147484141" r:id="rId18"/>
    <p:sldLayoutId id="2147484142" r:id="rId19"/>
    <p:sldLayoutId id="2147484143" r:id="rId20"/>
    <p:sldLayoutId id="2147484144" r:id="rId21"/>
    <p:sldLayoutId id="2147484145" r:id="rId22"/>
    <p:sldLayoutId id="2147484146" r:id="rId23"/>
    <p:sldLayoutId id="2147484147" r:id="rId24"/>
    <p:sldLayoutId id="2147484148" r:id="rId25"/>
    <p:sldLayoutId id="2147484149" r:id="rId26"/>
    <p:sldLayoutId id="2147484150" r:id="rId27"/>
    <p:sldLayoutId id="2147484151" r:id="rId28"/>
    <p:sldLayoutId id="2147484152" r:id="rId29"/>
    <p:sldLayoutId id="2147484153" r:id="rId30"/>
    <p:sldLayoutId id="2147484154" r:id="rId31"/>
    <p:sldLayoutId id="2147484155" r:id="rId32"/>
    <p:sldLayoutId id="2147484156" r:id="rId33"/>
    <p:sldLayoutId id="2147484157" r:id="rId34"/>
    <p:sldLayoutId id="2147484158" r:id="rId35"/>
    <p:sldLayoutId id="2147484159" r:id="rId36"/>
    <p:sldLayoutId id="2147484160" r:id="rId37"/>
    <p:sldLayoutId id="2147484161" r:id="rId38"/>
    <p:sldLayoutId id="2147484162" r:id="rId39"/>
    <p:sldLayoutId id="2147484163" r:id="rId40"/>
    <p:sldLayoutId id="2147484164" r:id="rId41"/>
    <p:sldLayoutId id="2147484165" r:id="rId42"/>
    <p:sldLayoutId id="2147484166" r:id="rId43"/>
    <p:sldLayoutId id="2147484167" r:id="rId44"/>
    <p:sldLayoutId id="2147484168" r:id="rId45"/>
    <p:sldLayoutId id="2147484169" r:id="rId46"/>
    <p:sldLayoutId id="2147484170" r:id="rId47"/>
    <p:sldLayoutId id="2147484171" r:id="rId48"/>
    <p:sldLayoutId id="2147484172" r:id="rId49"/>
    <p:sldLayoutId id="2147484173" r:id="rId50"/>
    <p:sldLayoutId id="2147484174" r:id="rId51"/>
    <p:sldLayoutId id="2147484175" r:id="rId52"/>
    <p:sldLayoutId id="2147484176" r:id="rId53"/>
    <p:sldLayoutId id="2147484177" r:id="rId54"/>
    <p:sldLayoutId id="2147484178" r:id="rId55"/>
    <p:sldLayoutId id="2147484179" r:id="rId56"/>
    <p:sldLayoutId id="2147484180" r:id="rId57"/>
    <p:sldLayoutId id="2147484181" r:id="rId58"/>
    <p:sldLayoutId id="2147484182" r:id="rId59"/>
    <p:sldLayoutId id="2147484183" r:id="rId60"/>
    <p:sldLayoutId id="2147484184" r:id="rId61"/>
    <p:sldLayoutId id="2147484185" r:id="rId62"/>
    <p:sldLayoutId id="2147484186" r:id="rId63"/>
    <p:sldLayoutId id="2147484187" r:id="rId64"/>
    <p:sldLayoutId id="2147484188" r:id="rId65"/>
    <p:sldLayoutId id="2147484189" r:id="rId66"/>
    <p:sldLayoutId id="2147484190" r:id="rId67"/>
    <p:sldLayoutId id="2147484191" r:id="rId68"/>
    <p:sldLayoutId id="2147484192" r:id="rId69"/>
  </p:sldLayoutIdLst>
  <p:txStyles>
    <p:titleStyle>
      <a:lvl1pPr algn="l" defTabSz="914400" rtl="0" eaLnBrk="1" latinLnBrk="0" hangingPunct="1">
        <a:lnSpc>
          <a:spcPct val="85000"/>
        </a:lnSpc>
        <a:spcBef>
          <a:spcPct val="0"/>
        </a:spcBef>
        <a:buNone/>
        <a:defRPr sz="2800" b="1" kern="1200" spc="300">
          <a:solidFill>
            <a:srgbClr val="26262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13">
          <p15:clr>
            <a:srgbClr val="F26B43"/>
          </p15:clr>
        </p15:guide>
        <p15:guide id="4" pos="3386">
          <p15:clr>
            <a:srgbClr val="F26B43"/>
          </p15:clr>
        </p15:guide>
        <p15:guide id="5" pos="3160">
          <p15:clr>
            <a:srgbClr val="F26B43"/>
          </p15:clr>
        </p15:guide>
        <p15:guide id="6" pos="2933">
          <p15:clr>
            <a:srgbClr val="F26B43"/>
          </p15:clr>
        </p15:guide>
        <p15:guide id="7" pos="2706">
          <p15:clr>
            <a:srgbClr val="F26B43"/>
          </p15:clr>
        </p15:guide>
        <p15:guide id="8" pos="2479">
          <p15:clr>
            <a:srgbClr val="F26B43"/>
          </p15:clr>
        </p15:guide>
        <p15:guide id="9" pos="2252">
          <p15:clr>
            <a:srgbClr val="F26B43"/>
          </p15:clr>
        </p15:guide>
        <p15:guide id="10" pos="2026">
          <p15:clr>
            <a:srgbClr val="F26B43"/>
          </p15:clr>
        </p15:guide>
        <p15:guide id="11" pos="1799">
          <p15:clr>
            <a:srgbClr val="F26B43"/>
          </p15:clr>
        </p15:guide>
        <p15:guide id="12" pos="1572">
          <p15:clr>
            <a:srgbClr val="F26B43"/>
          </p15:clr>
        </p15:guide>
        <p15:guide id="13" pos="1345">
          <p15:clr>
            <a:srgbClr val="F26B43"/>
          </p15:clr>
        </p15:guide>
        <p15:guide id="14" pos="1118">
          <p15:clr>
            <a:srgbClr val="F26B43"/>
          </p15:clr>
        </p15:guide>
        <p15:guide id="15" pos="892">
          <p15:clr>
            <a:srgbClr val="F26B43"/>
          </p15:clr>
        </p15:guide>
        <p15:guide id="16" pos="665">
          <p15:clr>
            <a:srgbClr val="F26B43"/>
          </p15:clr>
        </p15:guide>
        <p15:guide id="17" pos="438">
          <p15:clr>
            <a:srgbClr val="F26B43"/>
          </p15:clr>
        </p15:guide>
        <p15:guide id="18" pos="211">
          <p15:clr>
            <a:srgbClr val="F26B43"/>
          </p15:clr>
        </p15:guide>
        <p15:guide id="20" pos="4067">
          <p15:clr>
            <a:srgbClr val="F26B43"/>
          </p15:clr>
        </p15:guide>
        <p15:guide id="21" pos="4294">
          <p15:clr>
            <a:srgbClr val="F26B43"/>
          </p15:clr>
        </p15:guide>
        <p15:guide id="22" pos="4520">
          <p15:clr>
            <a:srgbClr val="F26B43"/>
          </p15:clr>
        </p15:guide>
        <p15:guide id="23" pos="4747">
          <p15:clr>
            <a:srgbClr val="F26B43"/>
          </p15:clr>
        </p15:guide>
        <p15:guide id="24" pos="4974">
          <p15:clr>
            <a:srgbClr val="F26B43"/>
          </p15:clr>
        </p15:guide>
        <p15:guide id="25" pos="5201">
          <p15:clr>
            <a:srgbClr val="F26B43"/>
          </p15:clr>
        </p15:guide>
        <p15:guide id="26" pos="5428">
          <p15:clr>
            <a:srgbClr val="F26B43"/>
          </p15:clr>
        </p15:guide>
        <p15:guide id="27" pos="5654">
          <p15:clr>
            <a:srgbClr val="F26B43"/>
          </p15:clr>
        </p15:guide>
        <p15:guide id="28" pos="5881">
          <p15:clr>
            <a:srgbClr val="F26B43"/>
          </p15:clr>
        </p15:guide>
        <p15:guide id="29" pos="6108">
          <p15:clr>
            <a:srgbClr val="F26B43"/>
          </p15:clr>
        </p15:guide>
        <p15:guide id="30" pos="6335">
          <p15:clr>
            <a:srgbClr val="F26B43"/>
          </p15:clr>
        </p15:guide>
        <p15:guide id="31" pos="6562">
          <p15:clr>
            <a:srgbClr val="F26B43"/>
          </p15:clr>
        </p15:guide>
        <p15:guide id="32" pos="6788">
          <p15:clr>
            <a:srgbClr val="F26B43"/>
          </p15:clr>
        </p15:guide>
        <p15:guide id="33" pos="7015">
          <p15:clr>
            <a:srgbClr val="F26B43"/>
          </p15:clr>
        </p15:guide>
        <p15:guide id="34" pos="7242">
          <p15:clr>
            <a:srgbClr val="F26B43"/>
          </p15:clr>
        </p15:guide>
        <p15:guide id="35" pos="7469">
          <p15:clr>
            <a:srgbClr val="F26B43"/>
          </p15:clr>
        </p15:guide>
        <p15:guide id="36" pos="7680">
          <p15:clr>
            <a:srgbClr val="F26B43"/>
          </p15:clr>
        </p15:guide>
        <p15:guide id="37">
          <p15:clr>
            <a:srgbClr val="F26B43"/>
          </p15:clr>
        </p15:guide>
        <p15:guide id="38" orient="horz" pos="1933">
          <p15:clr>
            <a:srgbClr val="F26B43"/>
          </p15:clr>
        </p15:guide>
        <p15:guide id="39" orient="horz" pos="1706">
          <p15:clr>
            <a:srgbClr val="F26B43"/>
          </p15:clr>
        </p15:guide>
        <p15:guide id="40" orient="horz" pos="1480">
          <p15:clr>
            <a:srgbClr val="F26B43"/>
          </p15:clr>
        </p15:guide>
        <p15:guide id="41" orient="horz" pos="1253">
          <p15:clr>
            <a:srgbClr val="F26B43"/>
          </p15:clr>
        </p15:guide>
        <p15:guide id="42" orient="horz" pos="1026">
          <p15:clr>
            <a:srgbClr val="F26B43"/>
          </p15:clr>
        </p15:guide>
        <p15:guide id="43" orient="horz" pos="799">
          <p15:clr>
            <a:srgbClr val="F26B43"/>
          </p15:clr>
        </p15:guide>
        <p15:guide id="44" orient="horz" pos="572">
          <p15:clr>
            <a:srgbClr val="F26B43"/>
          </p15:clr>
        </p15:guide>
        <p15:guide id="45" orient="horz" pos="346">
          <p15:clr>
            <a:srgbClr val="F26B43"/>
          </p15:clr>
        </p15:guide>
        <p15:guide id="46" orient="horz" pos="119">
          <p15:clr>
            <a:srgbClr val="F26B43"/>
          </p15:clr>
        </p15:guide>
        <p15:guide id="47" orient="horz">
          <p15:clr>
            <a:srgbClr val="F26B43"/>
          </p15:clr>
        </p15:guide>
        <p15:guide id="48" orient="horz" pos="4320">
          <p15:clr>
            <a:srgbClr val="F26B43"/>
          </p15:clr>
        </p15:guide>
        <p15:guide id="49" orient="horz" pos="2387">
          <p15:clr>
            <a:srgbClr val="F26B43"/>
          </p15:clr>
        </p15:guide>
        <p15:guide id="50" orient="horz" pos="2614">
          <p15:clr>
            <a:srgbClr val="F26B43"/>
          </p15:clr>
        </p15:guide>
        <p15:guide id="51" orient="horz" pos="2840">
          <p15:clr>
            <a:srgbClr val="F26B43"/>
          </p15:clr>
        </p15:guide>
        <p15:guide id="52" orient="horz" pos="3067">
          <p15:clr>
            <a:srgbClr val="F26B43"/>
          </p15:clr>
        </p15:guide>
        <p15:guide id="53" orient="horz" pos="3294">
          <p15:clr>
            <a:srgbClr val="F26B43"/>
          </p15:clr>
        </p15:guide>
        <p15:guide id="54" orient="horz" pos="3521">
          <p15:clr>
            <a:srgbClr val="F26B43"/>
          </p15:clr>
        </p15:guide>
        <p15:guide id="55" orient="horz" pos="3748">
          <p15:clr>
            <a:srgbClr val="F26B43"/>
          </p15:clr>
        </p15:guide>
        <p15:guide id="56" orient="horz" pos="3974">
          <p15:clr>
            <a:srgbClr val="F26B43"/>
          </p15:clr>
        </p15:guide>
        <p15:guide id="57" orient="horz" pos="4201">
          <p15:clr>
            <a:srgbClr val="F26B43"/>
          </p15:clr>
        </p15:guide>
        <p15:guide id="58" pos="3500">
          <p15:clr>
            <a:srgbClr val="F26B43"/>
          </p15:clr>
        </p15:guide>
        <p15:guide id="59" pos="3953">
          <p15:clr>
            <a:srgbClr val="F26B43"/>
          </p15:clr>
        </p15:guide>
        <p15:guide id="60" pos="3727">
          <p15:clr>
            <a:srgbClr val="F26B43"/>
          </p15:clr>
        </p15:guide>
        <p15:guide id="61" pos="4180">
          <p15:clr>
            <a:srgbClr val="F26B43"/>
          </p15:clr>
        </p15:guide>
        <p15:guide id="62" orient="horz" pos="2047">
          <p15:clr>
            <a:srgbClr val="F26B43"/>
          </p15:clr>
        </p15:guide>
        <p15:guide id="63" orient="horz" pos="2273">
          <p15:clr>
            <a:srgbClr val="F26B43"/>
          </p15:clr>
        </p15:guide>
        <p15:guide id="64" pos="98">
          <p15:clr>
            <a:srgbClr val="F26B43"/>
          </p15:clr>
        </p15:guide>
        <p15:guide id="65" pos="7582">
          <p15:clr>
            <a:srgbClr val="F26B43"/>
          </p15:clr>
        </p15:guide>
        <p15:guide id="66" orient="horz" pos="4088">
          <p15:clr>
            <a:srgbClr val="F26B43"/>
          </p15:clr>
        </p15:guide>
        <p15:guide id="67" orient="horz" pos="1820">
          <p15:clr>
            <a:srgbClr val="F26B43"/>
          </p15:clr>
        </p15:guide>
        <p15:guide id="68" pos="5541">
          <p15:clr>
            <a:srgbClr val="F26B43"/>
          </p15:clr>
        </p15:guide>
        <p15:guide id="69" pos="3273">
          <p15:clr>
            <a:srgbClr val="F26B43"/>
          </p15:clr>
        </p15:guide>
        <p15:guide id="70" pos="6221">
          <p15:clr>
            <a:srgbClr val="F26B43"/>
          </p15:clr>
        </p15:guide>
        <p15:guide id="71" pos="5995">
          <p15:clr>
            <a:srgbClr val="F26B43"/>
          </p15:clr>
        </p15:guide>
        <p15:guide id="72" pos="2593">
          <p15:clr>
            <a:srgbClr val="F26B43"/>
          </p15:clr>
        </p15:guide>
        <p15:guide id="73" pos="5087">
          <p15:clr>
            <a:srgbClr val="F26B43"/>
          </p15:clr>
        </p15:guide>
        <p15:guide id="74" pos="325">
          <p15:clr>
            <a:srgbClr val="F26B43"/>
          </p15:clr>
        </p15:guide>
        <p15:guide id="75" pos="7355">
          <p15:clr>
            <a:srgbClr val="F26B43"/>
          </p15:clr>
        </p15:guide>
        <p15:guide id="76" pos="2139">
          <p15:clr>
            <a:srgbClr val="F26B43"/>
          </p15:clr>
        </p15:guide>
        <p15:guide id="77" pos="1912">
          <p15:clr>
            <a:srgbClr val="F26B43"/>
          </p15:clr>
        </p15:guide>
        <p15:guide id="78" pos="2366">
          <p15:clr>
            <a:srgbClr val="F26B43"/>
          </p15:clr>
        </p15:guide>
        <p15:guide id="79" pos="5768">
          <p15:clr>
            <a:srgbClr val="F26B43"/>
          </p15:clr>
        </p15:guide>
        <p15:guide id="80" pos="1685">
          <p15:clr>
            <a:srgbClr val="F26B43"/>
          </p15:clr>
        </p15:guide>
        <p15:guide id="81" pos="2819">
          <p15:clr>
            <a:srgbClr val="F26B43"/>
          </p15:clr>
        </p15:guide>
        <p15:guide id="82" pos="3046">
          <p15:clr>
            <a:srgbClr val="F26B43"/>
          </p15:clr>
        </p15:guide>
        <p15:guide id="83" orient="horz" pos="232">
          <p15:clr>
            <a:srgbClr val="F26B43"/>
          </p15:clr>
        </p15:guide>
        <p15:guide id="84" orient="horz" pos="2954">
          <p15:clr>
            <a:srgbClr val="F26B43"/>
          </p15:clr>
        </p15:guide>
        <p15:guide id="85" orient="horz" pos="318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65.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14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3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1.xml"/></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250.xml"/></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7"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266.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81.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75.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250.xml"/></Relationships>
</file>

<file path=ppt/slides/_rels/slide11.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289.xml"/><Relationship Id="rId6" Type="http://schemas.openxmlformats.org/officeDocument/2006/relationships/image" Target="../media/image27.jpeg"/><Relationship Id="rId5" Type="http://schemas.openxmlformats.org/officeDocument/2006/relationships/image" Target="../media/image26.gif"/><Relationship Id="rId10" Type="http://schemas.openxmlformats.org/officeDocument/2006/relationships/image" Target="../media/image31.jpeg"/><Relationship Id="rId4" Type="http://schemas.openxmlformats.org/officeDocument/2006/relationships/image" Target="../media/image25.jpeg"/><Relationship Id="rId9"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2.xml"/><Relationship Id="rId1" Type="http://schemas.openxmlformats.org/officeDocument/2006/relationships/slideLayout" Target="../slideLayouts/slideLayout237.xml"/></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25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1.xml"/></Relationships>
</file>

<file path=ppt/slides/_rels/slide1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5.xml"/><Relationship Id="rId1" Type="http://schemas.openxmlformats.org/officeDocument/2006/relationships/slideLayout" Target="../slideLayouts/slideLayout163.xml"/><Relationship Id="rId4" Type="http://schemas.openxmlformats.org/officeDocument/2006/relationships/comments" Target="../comments/comment1.xml"/></Relationships>
</file>

<file path=ppt/slides/_rels/slide1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6.xml"/><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1.xml"/></Relationships>
</file>

<file path=ppt/slides/_rels/slide1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9.xml"/><Relationship Id="rId1" Type="http://schemas.openxmlformats.org/officeDocument/2006/relationships/slideLayout" Target="../slideLayouts/slideLayout181.xml"/></Relationships>
</file>

<file path=ppt/slides/_rels/slide2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0.xml"/><Relationship Id="rId1" Type="http://schemas.openxmlformats.org/officeDocument/2006/relationships/slideLayout" Target="../slideLayouts/slideLayout175.xml"/></Relationships>
</file>

<file path=ppt/slides/_rels/slide2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1.xml"/><Relationship Id="rId1" Type="http://schemas.openxmlformats.org/officeDocument/2006/relationships/slideLayout" Target="../slideLayouts/slideLayout22.xml"/><Relationship Id="rId5" Type="http://schemas.openxmlformats.org/officeDocument/2006/relationships/image" Target="../media/image43.png"/><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2.xml"/></Relationships>
</file>

<file path=ppt/slides/_rels/slide2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2.xml"/><Relationship Id="rId1" Type="http://schemas.openxmlformats.org/officeDocument/2006/relationships/slideLayout" Target="../slideLayouts/slideLayout156.xml"/></Relationships>
</file>

<file path=ppt/slides/_rels/slide2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3.xml"/><Relationship Id="rId1" Type="http://schemas.openxmlformats.org/officeDocument/2006/relationships/slideLayout" Target="../slideLayouts/slideLayout250.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4.xml"/><Relationship Id="rId1" Type="http://schemas.openxmlformats.org/officeDocument/2006/relationships/slideLayout" Target="../slideLayouts/slideLayout65.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London's best vegan restaurants, from Gauthier Soho to Neat Burger |  Evening Standard">
            <a:extLst>
              <a:ext uri="{FF2B5EF4-FFF2-40B4-BE49-F238E27FC236}">
                <a16:creationId xmlns:a16="http://schemas.microsoft.com/office/drawing/2014/main" id="{5495E7EF-3D76-418A-B845-0728ACFC80DC}"/>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b="15582"/>
          <a:stretch/>
        </p:blipFill>
        <p:spPr bwMode="auto">
          <a:xfrm>
            <a:off x="-1" y="1"/>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F58D6A49-5D10-47A9-BBBF-10F2B6529405}"/>
              </a:ext>
            </a:extLst>
          </p:cNvPr>
          <p:cNvSpPr/>
          <p:nvPr/>
        </p:nvSpPr>
        <p:spPr>
          <a:xfrm>
            <a:off x="0" y="-1"/>
            <a:ext cx="12192000" cy="6858000"/>
          </a:xfrm>
          <a:prstGeom prst="rect">
            <a:avLst/>
          </a:prstGeom>
          <a:solidFill>
            <a:srgbClr val="00335B">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7" name="Picture 2" descr="Image result for jcdecaux logo 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80811" y="545421"/>
            <a:ext cx="1264104" cy="48042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p:cNvSpPr>
            <a:spLocks noGrp="1"/>
          </p:cNvSpPr>
          <p:nvPr>
            <p:ph type="ctrTitle"/>
          </p:nvPr>
        </p:nvSpPr>
        <p:spPr>
          <a:xfrm>
            <a:off x="695325" y="2716487"/>
            <a:ext cx="10801350" cy="1800225"/>
          </a:xfrm>
        </p:spPr>
        <p:txBody>
          <a:bodyPr>
            <a:normAutofit fontScale="90000"/>
          </a:bodyPr>
          <a:lstStyle/>
          <a:p>
            <a:r>
              <a:rPr lang="en-GB" sz="4000" dirty="0"/>
              <a:t>NEW YEAR NEW YOU</a:t>
            </a:r>
            <a:br>
              <a:rPr lang="en-GB" dirty="0"/>
            </a:br>
            <a:br>
              <a:rPr lang="en-GB" dirty="0"/>
            </a:br>
            <a:r>
              <a:rPr lang="en-GB" sz="2400" dirty="0"/>
              <a:t>JANUARY</a:t>
            </a:r>
            <a:r>
              <a:rPr lang="en-GB" dirty="0"/>
              <a:t> </a:t>
            </a:r>
            <a:r>
              <a:rPr lang="en-GB" sz="2400" dirty="0"/>
              <a:t>2023</a:t>
            </a:r>
            <a:br>
              <a:rPr lang="en-GB" sz="2400" dirty="0"/>
            </a:br>
            <a:br>
              <a:rPr lang="en-GB" sz="2400" dirty="0"/>
            </a:br>
            <a:endParaRPr lang="en-GB" dirty="0"/>
          </a:p>
        </p:txBody>
      </p:sp>
    </p:spTree>
    <p:extLst>
      <p:ext uri="{BB962C8B-B14F-4D97-AF65-F5344CB8AC3E}">
        <p14:creationId xmlns:p14="http://schemas.microsoft.com/office/powerpoint/2010/main" val="276454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Picture Placeholder 46">
            <a:extLst>
              <a:ext uri="{FF2B5EF4-FFF2-40B4-BE49-F238E27FC236}">
                <a16:creationId xmlns:a16="http://schemas.microsoft.com/office/drawing/2014/main" id="{AF5B87F0-8A1D-4A4B-A0D3-552FB108736C}"/>
              </a:ext>
            </a:extLst>
          </p:cNvPr>
          <p:cNvPicPr>
            <a:picLocks noChangeAspect="1"/>
          </p:cNvPicPr>
          <p:nvPr/>
        </p:nvPicPr>
        <p:blipFill>
          <a:blip r:embed="rId3" cstate="screen">
            <a:extLst>
              <a:ext uri="{28A0092B-C50C-407E-A947-70E740481C1C}">
                <a14:useLocalDpi xmlns:a14="http://schemas.microsoft.com/office/drawing/2010/main"/>
              </a:ext>
            </a:extLst>
          </a:blip>
          <a:srcRect l="31810" r="31810"/>
          <a:stretch>
            <a:fillRect/>
          </a:stretch>
        </p:blipFill>
        <p:spPr>
          <a:xfrm>
            <a:off x="2763593" y="1628774"/>
            <a:ext cx="2160587" cy="3957811"/>
          </a:xfrm>
          <a:prstGeom prst="rect">
            <a:avLst/>
          </a:prstGeom>
          <a:solidFill>
            <a:schemeClr val="bg2"/>
          </a:solidFill>
        </p:spPr>
      </p:pic>
      <p:pic>
        <p:nvPicPr>
          <p:cNvPr id="39" name="Picture Placeholder 37" descr="A picture containing text, grass, sky, outdoor&#10;&#10;Description automatically generated">
            <a:extLst>
              <a:ext uri="{FF2B5EF4-FFF2-40B4-BE49-F238E27FC236}">
                <a16:creationId xmlns:a16="http://schemas.microsoft.com/office/drawing/2014/main" id="{150A32B9-67AF-40AB-A14A-9FCDA9C9A72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58262" t="18" r="11042" b="-18"/>
          <a:stretch/>
        </p:blipFill>
        <p:spPr>
          <a:xfrm>
            <a:off x="5060796" y="1628774"/>
            <a:ext cx="2160587" cy="3957811"/>
          </a:xfrm>
          <a:prstGeom prst="rect">
            <a:avLst/>
          </a:prstGeom>
          <a:solidFill>
            <a:schemeClr val="bg2"/>
          </a:solidFill>
        </p:spPr>
      </p:pic>
      <p:sp>
        <p:nvSpPr>
          <p:cNvPr id="2" name="Title 1">
            <a:extLst>
              <a:ext uri="{FF2B5EF4-FFF2-40B4-BE49-F238E27FC236}">
                <a16:creationId xmlns:a16="http://schemas.microsoft.com/office/drawing/2014/main" id="{A8BD095D-D4C3-4B6D-ACE8-EE71C8A73955}"/>
              </a:ext>
            </a:extLst>
          </p:cNvPr>
          <p:cNvSpPr>
            <a:spLocks noGrp="1"/>
          </p:cNvSpPr>
          <p:nvPr>
            <p:ph type="title"/>
          </p:nvPr>
        </p:nvSpPr>
        <p:spPr/>
        <p:txBody>
          <a:bodyPr/>
          <a:lstStyle/>
          <a:p>
            <a:r>
              <a:rPr lang="en-GB" dirty="0"/>
              <a:t>54% OF BRITS PLANNED A 2022 RESOLUTION</a:t>
            </a:r>
            <a:br>
              <a:rPr lang="en-GB" dirty="0"/>
            </a:br>
            <a:br>
              <a:rPr lang="en-GB" dirty="0">
                <a:solidFill>
                  <a:srgbClr val="FF0000"/>
                </a:solidFill>
              </a:rPr>
            </a:br>
            <a:endParaRPr lang="en-GB" sz="1200" dirty="0">
              <a:solidFill>
                <a:srgbClr val="FF0000"/>
              </a:solidFill>
            </a:endParaRPr>
          </a:p>
        </p:txBody>
      </p:sp>
      <p:sp>
        <p:nvSpPr>
          <p:cNvPr id="3" name="Text Placeholder 2">
            <a:extLst>
              <a:ext uri="{FF2B5EF4-FFF2-40B4-BE49-F238E27FC236}">
                <a16:creationId xmlns:a16="http://schemas.microsoft.com/office/drawing/2014/main" id="{D9EC0166-B567-40F0-BFF9-B7165EF2EEF4}"/>
              </a:ext>
            </a:extLst>
          </p:cNvPr>
          <p:cNvSpPr>
            <a:spLocks noGrp="1"/>
          </p:cNvSpPr>
          <p:nvPr>
            <p:ph type="body" sz="quarter" idx="14"/>
          </p:nvPr>
        </p:nvSpPr>
        <p:spPr/>
        <p:txBody>
          <a:bodyPr/>
          <a:lstStyle/>
          <a:p>
            <a:r>
              <a:rPr lang="en-US" sz="1800" b="1" spc="600" dirty="0">
                <a:solidFill>
                  <a:srgbClr val="737976"/>
                </a:solidFill>
              </a:rPr>
              <a:t>HEALTH</a:t>
            </a:r>
          </a:p>
          <a:p>
            <a:endParaRPr lang="en-GB" sz="1800" dirty="0">
              <a:solidFill>
                <a:srgbClr val="737976"/>
              </a:solidFill>
            </a:endParaRPr>
          </a:p>
        </p:txBody>
      </p:sp>
      <p:sp>
        <p:nvSpPr>
          <p:cNvPr id="4" name="Text Placeholder 3">
            <a:extLst>
              <a:ext uri="{FF2B5EF4-FFF2-40B4-BE49-F238E27FC236}">
                <a16:creationId xmlns:a16="http://schemas.microsoft.com/office/drawing/2014/main" id="{5C5079CB-1B0A-4F56-B304-A93FF5C0EBA6}"/>
              </a:ext>
            </a:extLst>
          </p:cNvPr>
          <p:cNvSpPr>
            <a:spLocks noGrp="1"/>
          </p:cNvSpPr>
          <p:nvPr>
            <p:ph type="body" sz="quarter" idx="25"/>
          </p:nvPr>
        </p:nvSpPr>
        <p:spPr/>
        <p:txBody>
          <a:bodyPr/>
          <a:lstStyle/>
          <a:p>
            <a:r>
              <a:rPr lang="en-US" sz="1800" b="1" spc="600" dirty="0">
                <a:solidFill>
                  <a:schemeClr val="tx2"/>
                </a:solidFill>
              </a:rPr>
              <a:t>MONEY</a:t>
            </a:r>
          </a:p>
          <a:p>
            <a:endParaRPr lang="en-GB" sz="1800" dirty="0">
              <a:solidFill>
                <a:schemeClr val="tx2"/>
              </a:solidFill>
            </a:endParaRPr>
          </a:p>
        </p:txBody>
      </p:sp>
      <p:sp>
        <p:nvSpPr>
          <p:cNvPr id="5" name="Text Placeholder 4">
            <a:extLst>
              <a:ext uri="{FF2B5EF4-FFF2-40B4-BE49-F238E27FC236}">
                <a16:creationId xmlns:a16="http://schemas.microsoft.com/office/drawing/2014/main" id="{A934D288-DACA-47DF-B055-E6965B1E42B9}"/>
              </a:ext>
            </a:extLst>
          </p:cNvPr>
          <p:cNvSpPr>
            <a:spLocks noGrp="1"/>
          </p:cNvSpPr>
          <p:nvPr>
            <p:ph type="body" sz="quarter" idx="27"/>
          </p:nvPr>
        </p:nvSpPr>
        <p:spPr/>
        <p:txBody>
          <a:bodyPr/>
          <a:lstStyle/>
          <a:p>
            <a:r>
              <a:rPr lang="en-US" sz="1800" b="1" spc="600" dirty="0">
                <a:solidFill>
                  <a:srgbClr val="169BB2"/>
                </a:solidFill>
              </a:rPr>
              <a:t>LOVE</a:t>
            </a:r>
          </a:p>
          <a:p>
            <a:endParaRPr lang="en-GB" sz="1800" dirty="0"/>
          </a:p>
        </p:txBody>
      </p:sp>
      <p:sp>
        <p:nvSpPr>
          <p:cNvPr id="10" name="Text Placeholder 9">
            <a:extLst>
              <a:ext uri="{FF2B5EF4-FFF2-40B4-BE49-F238E27FC236}">
                <a16:creationId xmlns:a16="http://schemas.microsoft.com/office/drawing/2014/main" id="{70470B41-2185-4F89-A2DC-B03BE04F847E}"/>
              </a:ext>
            </a:extLst>
          </p:cNvPr>
          <p:cNvSpPr>
            <a:spLocks noGrp="1"/>
          </p:cNvSpPr>
          <p:nvPr>
            <p:ph type="body" sz="quarter" idx="29"/>
          </p:nvPr>
        </p:nvSpPr>
        <p:spPr/>
        <p:txBody>
          <a:bodyPr/>
          <a:lstStyle/>
          <a:p>
            <a:r>
              <a:rPr lang="en-US" sz="1800" b="1" spc="600" dirty="0">
                <a:solidFill>
                  <a:schemeClr val="accent3"/>
                </a:solidFill>
              </a:rPr>
              <a:t>CAREER</a:t>
            </a:r>
          </a:p>
          <a:p>
            <a:endParaRPr lang="en-GB" sz="1800" dirty="0">
              <a:solidFill>
                <a:schemeClr val="accent3"/>
              </a:solidFill>
            </a:endParaRPr>
          </a:p>
        </p:txBody>
      </p:sp>
      <p:sp>
        <p:nvSpPr>
          <p:cNvPr id="6" name="Text Placeholder 5">
            <a:extLst>
              <a:ext uri="{FF2B5EF4-FFF2-40B4-BE49-F238E27FC236}">
                <a16:creationId xmlns:a16="http://schemas.microsoft.com/office/drawing/2014/main" id="{908E669B-FA46-4EE7-97E5-54F8C491FFA7}"/>
              </a:ext>
            </a:extLst>
          </p:cNvPr>
          <p:cNvSpPr>
            <a:spLocks noGrp="1"/>
          </p:cNvSpPr>
          <p:nvPr>
            <p:ph type="body" sz="quarter" idx="31"/>
          </p:nvPr>
        </p:nvSpPr>
        <p:spPr/>
        <p:txBody>
          <a:bodyPr/>
          <a:lstStyle/>
          <a:p>
            <a:r>
              <a:rPr lang="en-GB" sz="1800" b="1" spc="600" dirty="0">
                <a:solidFill>
                  <a:srgbClr val="DB2B38"/>
                </a:solidFill>
              </a:rPr>
              <a:t> TRAVEL</a:t>
            </a:r>
          </a:p>
        </p:txBody>
      </p:sp>
      <p:pic>
        <p:nvPicPr>
          <p:cNvPr id="60" name="Picture Placeholder 59" descr="A picture containing text, indoor, floor, airport&#10;&#10;Description automatically generated">
            <a:extLst>
              <a:ext uri="{FF2B5EF4-FFF2-40B4-BE49-F238E27FC236}">
                <a16:creationId xmlns:a16="http://schemas.microsoft.com/office/drawing/2014/main" id="{429ABF63-125F-4FD4-BAC4-E3A7F6B408CB}"/>
              </a:ext>
            </a:extLst>
          </p:cNvPr>
          <p:cNvPicPr>
            <a:picLocks noGrp="1" noChangeAspect="1"/>
          </p:cNvPicPr>
          <p:nvPr>
            <p:ph type="pic" sz="quarter" idx="30"/>
          </p:nvPr>
        </p:nvPicPr>
        <p:blipFill rotWithShape="1">
          <a:blip r:embed="rId5" cstate="screen">
            <a:extLst>
              <a:ext uri="{28A0092B-C50C-407E-A947-70E740481C1C}">
                <a14:useLocalDpi xmlns:a14="http://schemas.microsoft.com/office/drawing/2010/main"/>
              </a:ext>
            </a:extLst>
          </a:blip>
          <a:srcRect l="21164" t="18" r="42456" b="-18"/>
          <a:stretch/>
        </p:blipFill>
        <p:spPr>
          <a:xfrm>
            <a:off x="9699012" y="1629482"/>
            <a:ext cx="2160587" cy="3957811"/>
          </a:xfrm>
        </p:spPr>
      </p:pic>
      <p:pic>
        <p:nvPicPr>
          <p:cNvPr id="58" name="Picture Placeholder 57">
            <a:extLst>
              <a:ext uri="{FF2B5EF4-FFF2-40B4-BE49-F238E27FC236}">
                <a16:creationId xmlns:a16="http://schemas.microsoft.com/office/drawing/2014/main" id="{59CAE1DC-1AD3-48A5-A8F2-1FD1B506617D}"/>
              </a:ext>
            </a:extLst>
          </p:cNvPr>
          <p:cNvPicPr>
            <a:picLocks noGrp="1" noChangeAspect="1"/>
          </p:cNvPicPr>
          <p:nvPr>
            <p:ph type="pic" sz="quarter" idx="24"/>
          </p:nvPr>
        </p:nvPicPr>
        <p:blipFill rotWithShape="1">
          <a:blip r:embed="rId6" cstate="screen">
            <a:extLst>
              <a:ext uri="{28A0092B-C50C-407E-A947-70E740481C1C}">
                <a14:useLocalDpi xmlns:a14="http://schemas.microsoft.com/office/drawing/2010/main"/>
              </a:ext>
            </a:extLst>
          </a:blip>
          <a:srcRect l="40943" t="18" r="22693" b="-18"/>
          <a:stretch/>
        </p:blipFill>
        <p:spPr>
          <a:xfrm>
            <a:off x="334963" y="1629482"/>
            <a:ext cx="2160587" cy="3957811"/>
          </a:xfrm>
        </p:spPr>
      </p:pic>
      <p:pic>
        <p:nvPicPr>
          <p:cNvPr id="64" name="Picture Placeholder 63">
            <a:extLst>
              <a:ext uri="{FF2B5EF4-FFF2-40B4-BE49-F238E27FC236}">
                <a16:creationId xmlns:a16="http://schemas.microsoft.com/office/drawing/2014/main" id="{A7A87046-590A-41FC-8AE6-41E75E2C2E4F}"/>
              </a:ext>
            </a:extLst>
          </p:cNvPr>
          <p:cNvPicPr>
            <a:picLocks noGrp="1" noChangeAspect="1"/>
          </p:cNvPicPr>
          <p:nvPr>
            <p:ph type="pic" sz="quarter" idx="32"/>
          </p:nvPr>
        </p:nvPicPr>
        <p:blipFill rotWithShape="1">
          <a:blip r:embed="rId7" cstate="screen">
            <a:extLst>
              <a:ext uri="{28A0092B-C50C-407E-A947-70E740481C1C}">
                <a14:useLocalDpi xmlns:a14="http://schemas.microsoft.com/office/drawing/2010/main"/>
              </a:ext>
            </a:extLst>
          </a:blip>
          <a:srcRect l="25800" t="18" r="37820" b="-18"/>
          <a:stretch/>
        </p:blipFill>
        <p:spPr>
          <a:xfrm>
            <a:off x="7357999" y="1629482"/>
            <a:ext cx="2160587" cy="3957811"/>
          </a:xfrm>
        </p:spPr>
      </p:pic>
      <p:sp>
        <p:nvSpPr>
          <p:cNvPr id="66" name="Text Placeholder 2">
            <a:extLst>
              <a:ext uri="{FF2B5EF4-FFF2-40B4-BE49-F238E27FC236}">
                <a16:creationId xmlns:a16="http://schemas.microsoft.com/office/drawing/2014/main" id="{C0151E3B-6991-49B0-B949-6D75CF92665A}"/>
              </a:ext>
            </a:extLst>
          </p:cNvPr>
          <p:cNvSpPr txBox="1">
            <a:spLocks/>
          </p:cNvSpPr>
          <p:nvPr/>
        </p:nvSpPr>
        <p:spPr>
          <a:xfrm>
            <a:off x="695325" y="6308725"/>
            <a:ext cx="10801350" cy="360362"/>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a:buNone/>
              <a:defRPr sz="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GB" sz="800" b="0" i="0" u="none" strike="noStrike" kern="1200" cap="none" spc="0" normalizeH="0" baseline="0" noProof="0">
                <a:ln>
                  <a:noFill/>
                </a:ln>
                <a:solidFill>
                  <a:srgbClr val="000000"/>
                </a:solidFill>
                <a:effectLst/>
                <a:uLnTx/>
                <a:uFillTx/>
                <a:latin typeface="Arial" panose="020B0604020202020204"/>
                <a:ea typeface="+mn-ea"/>
                <a:cs typeface="+mn-cs"/>
              </a:rPr>
              <a:t>Source: Finder research</a:t>
            </a:r>
            <a:endParaRPr kumimoji="0" lang="en-US" sz="800" b="0" i="0" u="none" strike="noStrike" kern="1200" cap="none" spc="0" normalizeH="0" baseline="0" noProof="0">
              <a:ln>
                <a:noFill/>
              </a:ln>
              <a:solidFill>
                <a:srgbClr val="000000"/>
              </a:solidFill>
              <a:effectLst/>
              <a:uLnTx/>
              <a:uFillTx/>
              <a:latin typeface="Arial" panose="020B0604020202020204"/>
              <a:ea typeface="+mn-lt"/>
              <a:cs typeface="Arial" panose="020B0604020202020204"/>
            </a:endParaRPr>
          </a:p>
          <a:p>
            <a:pPr marL="0" marR="0" lvl="0" indent="0" algn="l" defTabSz="914400" rtl="0" eaLnBrk="1" fontAlgn="auto" latinLnBrk="0" hangingPunct="1">
              <a:lnSpc>
                <a:spcPct val="90000"/>
              </a:lnSpc>
              <a:spcBef>
                <a:spcPts val="1000"/>
              </a:spcBef>
              <a:spcAft>
                <a:spcPts val="0"/>
              </a:spcAft>
              <a:buClrTx/>
              <a:buSzTx/>
              <a:buFont typeface="Arial"/>
              <a:buNone/>
              <a:tabLst/>
              <a:defRPr/>
            </a:pPr>
            <a:endParaRPr kumimoji="0" lang="en-GB"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095371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53B3F-35A8-401A-A95E-695D6B1635EB}"/>
              </a:ext>
            </a:extLst>
          </p:cNvPr>
          <p:cNvSpPr>
            <a:spLocks noGrp="1"/>
          </p:cNvSpPr>
          <p:nvPr>
            <p:ph type="title"/>
          </p:nvPr>
        </p:nvSpPr>
        <p:spPr/>
        <p:txBody>
          <a:bodyPr/>
          <a:lstStyle/>
          <a:p>
            <a:r>
              <a:rPr lang="en-GB" dirty="0"/>
              <a:t>NEW YEAR’S RESOLUTIONS BY GENERATION</a:t>
            </a:r>
          </a:p>
        </p:txBody>
      </p:sp>
      <p:sp>
        <p:nvSpPr>
          <p:cNvPr id="3" name="Text Placeholder 2">
            <a:extLst>
              <a:ext uri="{FF2B5EF4-FFF2-40B4-BE49-F238E27FC236}">
                <a16:creationId xmlns:a16="http://schemas.microsoft.com/office/drawing/2014/main" id="{9BBCCED3-CAAD-4359-A0DD-EC2065834E7F}"/>
              </a:ext>
            </a:extLst>
          </p:cNvPr>
          <p:cNvSpPr>
            <a:spLocks noGrp="1"/>
          </p:cNvSpPr>
          <p:nvPr>
            <p:ph type="body" sz="quarter" idx="13"/>
          </p:nvPr>
        </p:nvSpPr>
        <p:spPr/>
        <p:txBody>
          <a:bodyPr/>
          <a:lstStyle/>
          <a:p>
            <a:r>
              <a:rPr lang="en-GB" dirty="0"/>
              <a:t>Source: Finder research</a:t>
            </a:r>
            <a:endParaRPr lang="en-US" dirty="0">
              <a:ea typeface="+mn-lt"/>
              <a:cs typeface="+mn-lt"/>
            </a:endParaRPr>
          </a:p>
          <a:p>
            <a:endParaRPr lang="en-GB" dirty="0"/>
          </a:p>
        </p:txBody>
      </p:sp>
      <p:graphicFrame>
        <p:nvGraphicFramePr>
          <p:cNvPr id="7" name="Chart Placeholder 6">
            <a:extLst>
              <a:ext uri="{FF2B5EF4-FFF2-40B4-BE49-F238E27FC236}">
                <a16:creationId xmlns:a16="http://schemas.microsoft.com/office/drawing/2014/main" id="{FCF0CE65-3DD5-4333-95E1-2772A66EEB4C}"/>
              </a:ext>
            </a:extLst>
          </p:cNvPr>
          <p:cNvGraphicFramePr>
            <a:graphicFrameLocks noGrp="1"/>
          </p:cNvGraphicFramePr>
          <p:nvPr>
            <p:ph type="chart" sz="quarter" idx="14"/>
            <p:extLst>
              <p:ext uri="{D42A27DB-BD31-4B8C-83A1-F6EECF244321}">
                <p14:modId xmlns:p14="http://schemas.microsoft.com/office/powerpoint/2010/main" val="195918258"/>
              </p:ext>
            </p:extLst>
          </p:nvPr>
        </p:nvGraphicFramePr>
        <p:xfrm>
          <a:off x="695325" y="1628775"/>
          <a:ext cx="10801350" cy="43195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04256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72291" y="178901"/>
            <a:ext cx="3887788" cy="65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14" name="Rectangle 13"/>
          <p:cNvSpPr/>
          <p:nvPr/>
        </p:nvSpPr>
        <p:spPr>
          <a:xfrm>
            <a:off x="4124465" y="178902"/>
            <a:ext cx="3887788" cy="65121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15" name="Rectangle 14"/>
          <p:cNvSpPr/>
          <p:nvPr/>
        </p:nvSpPr>
        <p:spPr>
          <a:xfrm>
            <a:off x="8075612" y="178902"/>
            <a:ext cx="3887788" cy="65200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19" name="Title 4"/>
          <p:cNvSpPr txBox="1">
            <a:spLocks/>
          </p:cNvSpPr>
          <p:nvPr/>
        </p:nvSpPr>
        <p:spPr>
          <a:xfrm>
            <a:off x="172291" y="2528093"/>
            <a:ext cx="3944097" cy="1800225"/>
          </a:xfrm>
          <a:prstGeom prst="rect">
            <a:avLst/>
          </a:prstGeom>
        </p:spPr>
        <p:txBody>
          <a:bodyPr vert="horz" lIns="0" tIns="0" rIns="0" bIns="0" rtlCol="0" anchor="ctr" anchorCtr="0">
            <a:normAutofit/>
          </a:bodyPr>
          <a:lstStyle>
            <a:lvl1pPr algn="ctr" defTabSz="914400" rtl="0" eaLnBrk="1" latinLnBrk="0" hangingPunct="1">
              <a:lnSpc>
                <a:spcPct val="85000"/>
              </a:lnSpc>
              <a:spcBef>
                <a:spcPct val="0"/>
              </a:spcBef>
              <a:buNone/>
              <a:defRPr sz="2800" b="0" kern="1200" spc="6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2800" b="1" i="0" u="none" strike="noStrike" kern="1200" cap="none" spc="600" normalizeH="0" baseline="0" noProof="0" dirty="0">
                <a:ln>
                  <a:noFill/>
                </a:ln>
                <a:solidFill>
                  <a:srgbClr val="FFFFFF"/>
                </a:solidFill>
                <a:effectLst/>
                <a:uLnTx/>
                <a:uFillTx/>
                <a:latin typeface="Arial" panose="020B0604020202020204"/>
                <a:ea typeface="+mj-ea"/>
                <a:cs typeface="+mj-cs"/>
              </a:rPr>
              <a:t>HEALTH</a:t>
            </a:r>
          </a:p>
        </p:txBody>
      </p:sp>
      <p:sp>
        <p:nvSpPr>
          <p:cNvPr id="20" name="Title 4"/>
          <p:cNvSpPr txBox="1">
            <a:spLocks/>
          </p:cNvSpPr>
          <p:nvPr/>
        </p:nvSpPr>
        <p:spPr>
          <a:xfrm>
            <a:off x="4116388" y="2528092"/>
            <a:ext cx="3895865" cy="1800225"/>
          </a:xfrm>
          <a:prstGeom prst="rect">
            <a:avLst/>
          </a:prstGeom>
        </p:spPr>
        <p:txBody>
          <a:bodyPr vert="horz" lIns="0" tIns="0" rIns="0" bIns="0" rtlCol="0" anchor="ctr" anchorCtr="0">
            <a:normAutofit/>
          </a:bodyPr>
          <a:lstStyle>
            <a:lvl1pPr algn="ctr" defTabSz="914400" rtl="0" eaLnBrk="1" latinLnBrk="0" hangingPunct="1">
              <a:lnSpc>
                <a:spcPct val="85000"/>
              </a:lnSpc>
              <a:spcBef>
                <a:spcPct val="0"/>
              </a:spcBef>
              <a:buNone/>
              <a:defRPr sz="2800" b="0" kern="1200" spc="6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2800" b="1" i="0" u="none" strike="noStrike" kern="1200" cap="none" spc="600" normalizeH="0" baseline="0" noProof="0" dirty="0">
                <a:ln>
                  <a:noFill/>
                </a:ln>
                <a:solidFill>
                  <a:srgbClr val="FFFFFF"/>
                </a:solidFill>
                <a:effectLst/>
                <a:uLnTx/>
                <a:uFillTx/>
                <a:latin typeface="Arial" panose="020B0604020202020204"/>
                <a:ea typeface="+mj-ea"/>
                <a:cs typeface="+mj-cs"/>
              </a:rPr>
              <a:t>MONEY</a:t>
            </a:r>
          </a:p>
        </p:txBody>
      </p:sp>
      <p:sp>
        <p:nvSpPr>
          <p:cNvPr id="21" name="Title 4"/>
          <p:cNvSpPr txBox="1">
            <a:spLocks/>
          </p:cNvSpPr>
          <p:nvPr/>
        </p:nvSpPr>
        <p:spPr>
          <a:xfrm>
            <a:off x="8075613" y="2533423"/>
            <a:ext cx="3887787" cy="1800225"/>
          </a:xfrm>
          <a:prstGeom prst="rect">
            <a:avLst/>
          </a:prstGeom>
        </p:spPr>
        <p:txBody>
          <a:bodyPr vert="horz" lIns="0" tIns="0" rIns="0" bIns="0" rtlCol="0" anchor="ctr" anchorCtr="0">
            <a:normAutofit/>
          </a:bodyPr>
          <a:lstStyle>
            <a:lvl1pPr algn="ctr" defTabSz="914400" rtl="0" eaLnBrk="1" latinLnBrk="0" hangingPunct="1">
              <a:lnSpc>
                <a:spcPct val="85000"/>
              </a:lnSpc>
              <a:spcBef>
                <a:spcPct val="0"/>
              </a:spcBef>
              <a:buNone/>
              <a:defRPr sz="2800" b="0" kern="1200" spc="6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2800" b="1" i="0" u="none" strike="noStrike" kern="1200" cap="none" spc="600" normalizeH="0" baseline="0" noProof="0" dirty="0">
                <a:ln>
                  <a:noFill/>
                </a:ln>
                <a:solidFill>
                  <a:srgbClr val="FFFFFF"/>
                </a:solidFill>
                <a:effectLst/>
                <a:uLnTx/>
                <a:uFillTx/>
                <a:latin typeface="Arial" panose="020B0604020202020204"/>
                <a:ea typeface="+mj-ea"/>
                <a:cs typeface="+mj-cs"/>
              </a:rPr>
              <a:t>TRAVEL</a:t>
            </a:r>
          </a:p>
        </p:txBody>
      </p:sp>
    </p:spTree>
    <p:extLst>
      <p:ext uri="{BB962C8B-B14F-4D97-AF65-F5344CB8AC3E}">
        <p14:creationId xmlns:p14="http://schemas.microsoft.com/office/powerpoint/2010/main" val="2428099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9" grpId="0"/>
      <p:bldP spid="20"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p:sp>
      <p:sp>
        <p:nvSpPr>
          <p:cNvPr id="8" name="Picture Placeholder 7"/>
          <p:cNvSpPr>
            <a:spLocks noGrp="1"/>
          </p:cNvSpPr>
          <p:nvPr>
            <p:ph type="pic" sz="quarter" idx="15"/>
          </p:nvPr>
        </p:nvSpPr>
        <p:spPr/>
      </p:sp>
      <p:sp>
        <p:nvSpPr>
          <p:cNvPr id="10" name="Picture Placeholder 9"/>
          <p:cNvSpPr>
            <a:spLocks noGrp="1"/>
          </p:cNvSpPr>
          <p:nvPr>
            <p:ph type="pic" sz="quarter" idx="17"/>
          </p:nvPr>
        </p:nvSpPr>
        <p:spPr/>
      </p:sp>
      <p:sp>
        <p:nvSpPr>
          <p:cNvPr id="13" name="Rectangle 12"/>
          <p:cNvSpPr/>
          <p:nvPr/>
        </p:nvSpPr>
        <p:spPr>
          <a:xfrm>
            <a:off x="172291" y="178902"/>
            <a:ext cx="3887788" cy="65121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14" name="Rectangle 13"/>
          <p:cNvSpPr/>
          <p:nvPr/>
        </p:nvSpPr>
        <p:spPr>
          <a:xfrm>
            <a:off x="4124465" y="186807"/>
            <a:ext cx="3887788" cy="651216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15" name="Rectangle 14"/>
          <p:cNvSpPr/>
          <p:nvPr/>
        </p:nvSpPr>
        <p:spPr>
          <a:xfrm>
            <a:off x="8075612" y="186807"/>
            <a:ext cx="3887788" cy="651216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19" name="Title 4"/>
          <p:cNvSpPr txBox="1">
            <a:spLocks/>
          </p:cNvSpPr>
          <p:nvPr/>
        </p:nvSpPr>
        <p:spPr>
          <a:xfrm>
            <a:off x="172291" y="2528093"/>
            <a:ext cx="3944097" cy="1800225"/>
          </a:xfrm>
          <a:prstGeom prst="rect">
            <a:avLst/>
          </a:prstGeom>
        </p:spPr>
        <p:txBody>
          <a:bodyPr vert="horz" lIns="0" tIns="0" rIns="0" bIns="0" rtlCol="0" anchor="ctr" anchorCtr="0">
            <a:normAutofit/>
          </a:bodyPr>
          <a:lstStyle>
            <a:lvl1pPr algn="ctr" defTabSz="914400" rtl="0" eaLnBrk="1" latinLnBrk="0" hangingPunct="1">
              <a:lnSpc>
                <a:spcPct val="85000"/>
              </a:lnSpc>
              <a:spcBef>
                <a:spcPct val="0"/>
              </a:spcBef>
              <a:buNone/>
              <a:defRPr sz="2800" b="0" kern="1200" spc="6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lang="en-GB" b="1" dirty="0">
                <a:solidFill>
                  <a:srgbClr val="FFFFFF"/>
                </a:solidFill>
                <a:latin typeface="Arial" panose="020B0604020202020204"/>
              </a:rPr>
              <a:t>HEALTH</a:t>
            </a:r>
            <a:endParaRPr kumimoji="0" lang="en-GB" sz="2800" b="1" i="0" u="none" strike="noStrike" kern="1200" cap="none" spc="600" normalizeH="0" baseline="0" noProof="0" dirty="0">
              <a:ln>
                <a:noFill/>
              </a:ln>
              <a:solidFill>
                <a:srgbClr val="FFFFFF"/>
              </a:solidFill>
              <a:effectLst/>
              <a:uLnTx/>
              <a:uFillTx/>
              <a:latin typeface="Arial" panose="020B0604020202020204"/>
              <a:ea typeface="+mj-ea"/>
              <a:cs typeface="+mj-cs"/>
            </a:endParaRPr>
          </a:p>
        </p:txBody>
      </p:sp>
      <p:sp>
        <p:nvSpPr>
          <p:cNvPr id="20" name="Title 4"/>
          <p:cNvSpPr txBox="1">
            <a:spLocks/>
          </p:cNvSpPr>
          <p:nvPr/>
        </p:nvSpPr>
        <p:spPr>
          <a:xfrm>
            <a:off x="4116388" y="2528092"/>
            <a:ext cx="3895865" cy="1800225"/>
          </a:xfrm>
          <a:prstGeom prst="rect">
            <a:avLst/>
          </a:prstGeom>
        </p:spPr>
        <p:txBody>
          <a:bodyPr vert="horz" lIns="0" tIns="0" rIns="0" bIns="0" rtlCol="0" anchor="ctr" anchorCtr="0">
            <a:normAutofit/>
          </a:bodyPr>
          <a:lstStyle>
            <a:lvl1pPr algn="ctr" defTabSz="914400" rtl="0" eaLnBrk="1" latinLnBrk="0" hangingPunct="1">
              <a:lnSpc>
                <a:spcPct val="85000"/>
              </a:lnSpc>
              <a:spcBef>
                <a:spcPct val="0"/>
              </a:spcBef>
              <a:buNone/>
              <a:defRPr sz="2800" b="0" kern="1200" spc="6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2800" b="1" i="0" u="none" strike="noStrike" kern="1200" cap="none" spc="600" normalizeH="0" baseline="0" noProof="0" dirty="0">
                <a:ln>
                  <a:noFill/>
                </a:ln>
                <a:solidFill>
                  <a:srgbClr val="FFFFFF"/>
                </a:solidFill>
                <a:effectLst/>
                <a:uLnTx/>
                <a:uFillTx/>
                <a:latin typeface="Arial" panose="020B0604020202020204"/>
                <a:ea typeface="+mj-ea"/>
                <a:cs typeface="+mj-cs"/>
              </a:rPr>
              <a:t>MONEY</a:t>
            </a:r>
          </a:p>
        </p:txBody>
      </p:sp>
      <p:sp>
        <p:nvSpPr>
          <p:cNvPr id="21" name="Title 4"/>
          <p:cNvSpPr txBox="1">
            <a:spLocks/>
          </p:cNvSpPr>
          <p:nvPr/>
        </p:nvSpPr>
        <p:spPr>
          <a:xfrm>
            <a:off x="8075613" y="2533423"/>
            <a:ext cx="3887787" cy="1800225"/>
          </a:xfrm>
          <a:prstGeom prst="rect">
            <a:avLst/>
          </a:prstGeom>
        </p:spPr>
        <p:txBody>
          <a:bodyPr vert="horz" lIns="0" tIns="0" rIns="0" bIns="0" rtlCol="0" anchor="ctr" anchorCtr="0">
            <a:normAutofit/>
          </a:bodyPr>
          <a:lstStyle>
            <a:lvl1pPr algn="ctr" defTabSz="914400" rtl="0" eaLnBrk="1" latinLnBrk="0" hangingPunct="1">
              <a:lnSpc>
                <a:spcPct val="85000"/>
              </a:lnSpc>
              <a:spcBef>
                <a:spcPct val="0"/>
              </a:spcBef>
              <a:buNone/>
              <a:defRPr sz="2800" b="0" kern="1200" spc="6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2800" b="1" i="0" u="none" strike="noStrike" kern="1200" cap="none" spc="600" normalizeH="0" baseline="0" noProof="0" dirty="0">
                <a:ln>
                  <a:noFill/>
                </a:ln>
                <a:solidFill>
                  <a:srgbClr val="FFFFFF"/>
                </a:solidFill>
                <a:effectLst/>
                <a:uLnTx/>
                <a:uFillTx/>
                <a:latin typeface="Arial" panose="020B0604020202020204"/>
                <a:ea typeface="+mj-ea"/>
                <a:cs typeface="+mj-cs"/>
              </a:rPr>
              <a:t>TRAVEL</a:t>
            </a:r>
          </a:p>
        </p:txBody>
      </p:sp>
    </p:spTree>
    <p:extLst>
      <p:ext uri="{BB962C8B-B14F-4D97-AF65-F5344CB8AC3E}">
        <p14:creationId xmlns:p14="http://schemas.microsoft.com/office/powerpoint/2010/main" val="1196304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icture containing text, ceiling, indoor, floor&#10;&#10;Description automatically generated">
            <a:extLst>
              <a:ext uri="{FF2B5EF4-FFF2-40B4-BE49-F238E27FC236}">
                <a16:creationId xmlns:a16="http://schemas.microsoft.com/office/drawing/2014/main" id="{BC47DBD1-68A2-4CB3-A952-E34AF1298206}"/>
              </a:ext>
            </a:extLst>
          </p:cNvPr>
          <p:cNvPicPr>
            <a:picLocks noGrp="1" noChangeAspect="1"/>
          </p:cNvPicPr>
          <p:nvPr>
            <p:ph type="pic" sz="quarter" idx="14"/>
          </p:nvPr>
        </p:nvPicPr>
        <p:blipFill>
          <a:blip r:embed="rId3">
            <a:extLst>
              <a:ext uri="{28A0092B-C50C-407E-A947-70E740481C1C}">
                <a14:useLocalDpi xmlns:a14="http://schemas.microsoft.com/office/drawing/2010/main"/>
              </a:ext>
            </a:extLst>
          </a:blip>
          <a:srcRect l="20384" r="20384"/>
          <a:stretch>
            <a:fillRect/>
          </a:stretch>
        </p:blipFill>
        <p:spPr/>
      </p:pic>
      <p:sp>
        <p:nvSpPr>
          <p:cNvPr id="3" name="Title 2">
            <a:extLst>
              <a:ext uri="{FF2B5EF4-FFF2-40B4-BE49-F238E27FC236}">
                <a16:creationId xmlns:a16="http://schemas.microsoft.com/office/drawing/2014/main" id="{F013E7E6-AED8-44BC-A127-D24F27700013}"/>
              </a:ext>
            </a:extLst>
          </p:cNvPr>
          <p:cNvSpPr>
            <a:spLocks noGrp="1"/>
          </p:cNvSpPr>
          <p:nvPr>
            <p:ph type="title"/>
          </p:nvPr>
        </p:nvSpPr>
        <p:spPr/>
        <p:txBody>
          <a:bodyPr/>
          <a:lstStyle/>
          <a:p>
            <a:r>
              <a:rPr lang="en-GB" dirty="0"/>
              <a:t>FITNESS &amp; EXERCISE</a:t>
            </a:r>
          </a:p>
        </p:txBody>
      </p:sp>
      <p:sp>
        <p:nvSpPr>
          <p:cNvPr id="4" name="Content Placeholder 3">
            <a:extLst>
              <a:ext uri="{FF2B5EF4-FFF2-40B4-BE49-F238E27FC236}">
                <a16:creationId xmlns:a16="http://schemas.microsoft.com/office/drawing/2014/main" id="{AEFC34E0-EF31-4D32-82B6-59547FFBE16A}"/>
              </a:ext>
            </a:extLst>
          </p:cNvPr>
          <p:cNvSpPr>
            <a:spLocks noGrp="1"/>
          </p:cNvSpPr>
          <p:nvPr>
            <p:ph idx="1"/>
          </p:nvPr>
        </p:nvSpPr>
        <p:spPr>
          <a:xfrm>
            <a:off x="695326" y="1233124"/>
            <a:ext cx="5221287" cy="4679950"/>
          </a:xfrm>
        </p:spPr>
        <p:txBody>
          <a:bodyPr/>
          <a:lstStyle/>
          <a:p>
            <a:pPr marL="0" lvl="0" indent="0">
              <a:lnSpc>
                <a:spcPct val="100000"/>
              </a:lnSpc>
              <a:spcBef>
                <a:spcPts val="0"/>
              </a:spcBef>
              <a:buNone/>
              <a:defRPr/>
            </a:pPr>
            <a:r>
              <a:rPr lang="en-US" sz="4000" b="1" kern="0" spc="-150" dirty="0">
                <a:solidFill>
                  <a:srgbClr val="00335B"/>
                </a:solidFill>
                <a:latin typeface="Arial" panose="020B0604020202020204" pitchFamily="34" charset="0"/>
                <a:cs typeface="Arial" panose="020B0604020202020204" pitchFamily="34" charset="0"/>
              </a:rPr>
              <a:t>8in10</a:t>
            </a:r>
          </a:p>
          <a:p>
            <a:pPr marL="0" lvl="0" indent="0">
              <a:lnSpc>
                <a:spcPct val="100000"/>
              </a:lnSpc>
              <a:spcBef>
                <a:spcPts val="0"/>
              </a:spcBef>
              <a:buNone/>
              <a:defRPr/>
            </a:pPr>
            <a:r>
              <a:rPr lang="en-US" kern="0" spc="600" dirty="0">
                <a:solidFill>
                  <a:srgbClr val="000000"/>
                </a:solidFill>
                <a:latin typeface="Arial" panose="020B0604020202020204" pitchFamily="34" charset="0"/>
                <a:cs typeface="Arial" panose="020B0604020202020204" pitchFamily="34" charset="0"/>
              </a:rPr>
              <a:t>aspire to the idea of being fit and healthy</a:t>
            </a:r>
          </a:p>
          <a:p>
            <a:pPr marL="0" lvl="0" indent="0">
              <a:lnSpc>
                <a:spcPct val="100000"/>
              </a:lnSpc>
              <a:spcBef>
                <a:spcPts val="0"/>
              </a:spcBef>
              <a:buNone/>
              <a:defRPr/>
            </a:pPr>
            <a:endParaRPr lang="en-US" b="1" kern="0" spc="-150" dirty="0">
              <a:solidFill>
                <a:schemeClr val="tx2"/>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000" b="1" kern="0" spc="-150" dirty="0">
                <a:solidFill>
                  <a:schemeClr val="tx2"/>
                </a:solidFill>
                <a:latin typeface="Arial" panose="020B0604020202020204" pitchFamily="34" charset="0"/>
                <a:cs typeface="Arial" panose="020B0604020202020204" pitchFamily="34" charset="0"/>
              </a:rPr>
              <a:t>+35%</a:t>
            </a:r>
          </a:p>
          <a:p>
            <a:pPr marL="0" lvl="0" indent="0">
              <a:lnSpc>
                <a:spcPct val="100000"/>
              </a:lnSpc>
              <a:spcBef>
                <a:spcPts val="0"/>
              </a:spcBef>
              <a:buNone/>
              <a:defRPr/>
            </a:pPr>
            <a:r>
              <a:rPr lang="en-US" kern="0" spc="600" dirty="0">
                <a:latin typeface="Arial" panose="020B0604020202020204" pitchFamily="34" charset="0"/>
                <a:cs typeface="Arial" panose="020B0604020202020204" pitchFamily="34" charset="0"/>
              </a:rPr>
              <a:t>more likely to purchase a gym membership in the next 3 months*</a:t>
            </a:r>
          </a:p>
          <a:p>
            <a:pPr marL="0" lvl="0" indent="0">
              <a:lnSpc>
                <a:spcPct val="100000"/>
              </a:lnSpc>
              <a:spcBef>
                <a:spcPts val="0"/>
              </a:spcBef>
              <a:buNone/>
              <a:defRPr/>
            </a:pPr>
            <a:endParaRPr lang="en-US" sz="1400" kern="0" spc="600" dirty="0">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000" b="1" kern="0" spc="-150" dirty="0">
                <a:solidFill>
                  <a:srgbClr val="00335B"/>
                </a:solidFill>
                <a:latin typeface="Arial" panose="020B0604020202020204" pitchFamily="34" charset="0"/>
                <a:cs typeface="Arial" panose="020B0604020202020204" pitchFamily="34" charset="0"/>
              </a:rPr>
              <a:t>+92%</a:t>
            </a:r>
          </a:p>
          <a:p>
            <a:pPr marL="0" lvl="0" indent="0">
              <a:lnSpc>
                <a:spcPct val="100000"/>
              </a:lnSpc>
              <a:spcBef>
                <a:spcPts val="0"/>
              </a:spcBef>
              <a:buNone/>
              <a:defRPr/>
            </a:pPr>
            <a:r>
              <a:rPr lang="en-US" kern="0" spc="600" dirty="0">
                <a:solidFill>
                  <a:srgbClr val="000000"/>
                </a:solidFill>
                <a:latin typeface="Arial" panose="020B0604020202020204" pitchFamily="34" charset="0"/>
                <a:cs typeface="Arial" panose="020B0604020202020204" pitchFamily="34" charset="0"/>
              </a:rPr>
              <a:t>more likely to be considering buying a smart scale or other smart health tracking device in the next 6 months*</a:t>
            </a:r>
          </a:p>
          <a:p>
            <a:pPr marL="0" lvl="0" indent="0">
              <a:lnSpc>
                <a:spcPct val="100000"/>
              </a:lnSpc>
              <a:spcBef>
                <a:spcPts val="0"/>
              </a:spcBef>
              <a:buNone/>
              <a:defRPr/>
            </a:pPr>
            <a:endParaRPr lang="en-US" kern="0" spc="600" dirty="0">
              <a:latin typeface="Arial" panose="020B0604020202020204" pitchFamily="34" charset="0"/>
              <a:cs typeface="Arial" panose="020B0604020202020204" pitchFamily="34" charset="0"/>
            </a:endParaRPr>
          </a:p>
          <a:p>
            <a:endParaRPr lang="en-GB" sz="2400" dirty="0">
              <a:solidFill>
                <a:srgbClr val="FF0000"/>
              </a:solidFill>
            </a:endParaRPr>
          </a:p>
          <a:p>
            <a:endParaRPr lang="en-GB" dirty="0"/>
          </a:p>
        </p:txBody>
      </p:sp>
      <p:sp>
        <p:nvSpPr>
          <p:cNvPr id="5" name="Text Placeholder 4">
            <a:extLst>
              <a:ext uri="{FF2B5EF4-FFF2-40B4-BE49-F238E27FC236}">
                <a16:creationId xmlns:a16="http://schemas.microsoft.com/office/drawing/2014/main" id="{C989268D-63AC-4E04-9C52-424FBBEBDC5A}"/>
              </a:ext>
            </a:extLst>
          </p:cNvPr>
          <p:cNvSpPr>
            <a:spLocks noGrp="1"/>
          </p:cNvSpPr>
          <p:nvPr>
            <p:ph type="body" sz="quarter" idx="13"/>
          </p:nvPr>
        </p:nvSpPr>
        <p:spPr/>
        <p:txBody>
          <a:bodyPr/>
          <a:lstStyle/>
          <a:p>
            <a:r>
              <a:rPr lang="en-GB" dirty="0"/>
              <a:t>Source: YouGov Profiles November 2022. Target audience: Those who planned to set themselves a New Year’s resolution in 2022 *more likely than the average adult</a:t>
            </a:r>
          </a:p>
          <a:p>
            <a:endParaRPr lang="en-GB" dirty="0"/>
          </a:p>
        </p:txBody>
      </p:sp>
      <p:grpSp>
        <p:nvGrpSpPr>
          <p:cNvPr id="16" name="Group 15">
            <a:extLst>
              <a:ext uri="{FF2B5EF4-FFF2-40B4-BE49-F238E27FC236}">
                <a16:creationId xmlns:a16="http://schemas.microsoft.com/office/drawing/2014/main" id="{28E81F35-3E27-43DA-BA3D-004A9FFE3C6E}"/>
              </a:ext>
            </a:extLst>
          </p:cNvPr>
          <p:cNvGrpSpPr/>
          <p:nvPr/>
        </p:nvGrpSpPr>
        <p:grpSpPr>
          <a:xfrm>
            <a:off x="6234228" y="4306465"/>
            <a:ext cx="2581697" cy="2434861"/>
            <a:chOff x="2937428" y="3020457"/>
            <a:chExt cx="2993722" cy="3043825"/>
          </a:xfrm>
          <a:solidFill>
            <a:schemeClr val="tx2"/>
          </a:solidFill>
        </p:grpSpPr>
        <p:sp>
          <p:nvSpPr>
            <p:cNvPr id="17" name="Oval 16">
              <a:extLst>
                <a:ext uri="{FF2B5EF4-FFF2-40B4-BE49-F238E27FC236}">
                  <a16:creationId xmlns:a16="http://schemas.microsoft.com/office/drawing/2014/main" id="{8BE0939E-80BC-49B1-8926-DF4D0679D879}"/>
                </a:ext>
              </a:extLst>
            </p:cNvPr>
            <p:cNvSpPr/>
            <p:nvPr/>
          </p:nvSpPr>
          <p:spPr>
            <a:xfrm>
              <a:off x="2937428" y="3020457"/>
              <a:ext cx="2993722" cy="3043825"/>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8" name="Oval 17">
              <a:extLst>
                <a:ext uri="{FF2B5EF4-FFF2-40B4-BE49-F238E27FC236}">
                  <a16:creationId xmlns:a16="http://schemas.microsoft.com/office/drawing/2014/main" id="{6DB33147-ADE1-4E46-8825-A57BF859416E}"/>
                </a:ext>
              </a:extLst>
            </p:cNvPr>
            <p:cNvSpPr/>
            <p:nvPr/>
          </p:nvSpPr>
          <p:spPr>
            <a:xfrm>
              <a:off x="3177718" y="3260018"/>
              <a:ext cx="2517731" cy="2564703"/>
            </a:xfrm>
            <a:prstGeom prst="ellipse">
              <a:avLst/>
            </a:prstGeom>
            <a:grp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9" name="Rectangle 18">
            <a:extLst>
              <a:ext uri="{FF2B5EF4-FFF2-40B4-BE49-F238E27FC236}">
                <a16:creationId xmlns:a16="http://schemas.microsoft.com/office/drawing/2014/main" id="{9DB9143A-1EF9-4E21-B5EF-64472F2557CA}"/>
              </a:ext>
            </a:extLst>
          </p:cNvPr>
          <p:cNvSpPr/>
          <p:nvPr/>
        </p:nvSpPr>
        <p:spPr>
          <a:xfrm>
            <a:off x="6523411" y="4739065"/>
            <a:ext cx="2003329" cy="1569660"/>
          </a:xfrm>
          <a:prstGeom prst="rect">
            <a:avLst/>
          </a:prstGeom>
        </p:spPr>
        <p:txBody>
          <a:bodyPr wrap="square">
            <a:spAutoFit/>
          </a:bodyPr>
          <a:lstStyle/>
          <a:p>
            <a:pPr lvl="0" algn="ctr">
              <a:defRPr/>
            </a:pPr>
            <a:r>
              <a:rPr lang="en-GB" sz="4000" b="1" dirty="0">
                <a:solidFill>
                  <a:srgbClr val="FFFFFF"/>
                </a:solidFill>
              </a:rPr>
              <a:t>54% </a:t>
            </a:r>
          </a:p>
          <a:p>
            <a:pPr lvl="0" algn="ctr">
              <a:defRPr/>
            </a:pPr>
            <a:r>
              <a:rPr lang="en-GB" sz="1400" dirty="0">
                <a:solidFill>
                  <a:srgbClr val="FFFFFF"/>
                </a:solidFill>
              </a:rPr>
              <a:t>say OOH helps them to become aware of new products and services</a:t>
            </a:r>
          </a:p>
        </p:txBody>
      </p:sp>
    </p:spTree>
    <p:extLst>
      <p:ext uri="{BB962C8B-B14F-4D97-AF65-F5344CB8AC3E}">
        <p14:creationId xmlns:p14="http://schemas.microsoft.com/office/powerpoint/2010/main" val="3988670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2FFE532-7A32-47F3-AA0A-3BED60AE5CE9}"/>
              </a:ext>
            </a:extLst>
          </p:cNvPr>
          <p:cNvSpPr>
            <a:spLocks noGrp="1"/>
          </p:cNvSpPr>
          <p:nvPr>
            <p:ph type="title"/>
          </p:nvPr>
        </p:nvSpPr>
        <p:spPr/>
        <p:txBody>
          <a:bodyPr/>
          <a:lstStyle/>
          <a:p>
            <a:r>
              <a:rPr lang="en-GB" dirty="0"/>
              <a:t>HEALTHY EATING</a:t>
            </a:r>
          </a:p>
        </p:txBody>
      </p:sp>
      <p:pic>
        <p:nvPicPr>
          <p:cNvPr id="68" name="Picture Placeholder 67" descr="A picture containing text, floor, indoor, open&#10;&#10;Description automatically generated">
            <a:extLst>
              <a:ext uri="{FF2B5EF4-FFF2-40B4-BE49-F238E27FC236}">
                <a16:creationId xmlns:a16="http://schemas.microsoft.com/office/drawing/2014/main" id="{F50CD7CB-E34E-4AB3-8435-EBE4CF544428}"/>
              </a:ext>
            </a:extLst>
          </p:cNvPr>
          <p:cNvPicPr>
            <a:picLocks noGrp="1" noChangeAspect="1"/>
          </p:cNvPicPr>
          <p:nvPr>
            <p:ph type="pic" sz="quarter" idx="16"/>
          </p:nvPr>
        </p:nvPicPr>
        <p:blipFill rotWithShape="1">
          <a:blip r:embed="rId3">
            <a:extLst>
              <a:ext uri="{28A0092B-C50C-407E-A947-70E740481C1C}">
                <a14:useLocalDpi xmlns:a14="http://schemas.microsoft.com/office/drawing/2010/main"/>
              </a:ext>
            </a:extLst>
          </a:blip>
          <a:srcRect l="13133" r="41639"/>
          <a:stretch/>
        </p:blipFill>
        <p:spPr>
          <a:xfrm>
            <a:off x="5195888" y="1628775"/>
            <a:ext cx="3421062" cy="5040313"/>
          </a:xfrm>
        </p:spPr>
      </p:pic>
      <p:pic>
        <p:nvPicPr>
          <p:cNvPr id="82" name="Picture Placeholder 13" descr="A picture containing text, outdoor, ground, person&#10;&#10;Description automatically generated">
            <a:extLst>
              <a:ext uri="{FF2B5EF4-FFF2-40B4-BE49-F238E27FC236}">
                <a16:creationId xmlns:a16="http://schemas.microsoft.com/office/drawing/2014/main" id="{871761C7-B5CB-468D-8A5B-9A51F48A820E}"/>
              </a:ext>
            </a:extLst>
          </p:cNvPr>
          <p:cNvPicPr>
            <a:picLocks noGrp="1" noChangeAspect="1"/>
          </p:cNvPicPr>
          <p:nvPr>
            <p:ph type="pic" sz="quarter" idx="18"/>
          </p:nvPr>
        </p:nvPicPr>
        <p:blipFill>
          <a:blip r:embed="rId4" cstate="screen">
            <a:extLst>
              <a:ext uri="{28A0092B-C50C-407E-A947-70E740481C1C}">
                <a14:useLocalDpi xmlns:a14="http://schemas.microsoft.com/office/drawing/2010/main"/>
              </a:ext>
            </a:extLst>
          </a:blip>
          <a:srcRect t="4177" b="4177"/>
          <a:stretch>
            <a:fillRect/>
          </a:stretch>
        </p:blipFill>
        <p:spPr>
          <a:xfrm>
            <a:off x="8796338" y="1628775"/>
            <a:ext cx="3240087" cy="1979613"/>
          </a:xfrm>
        </p:spPr>
      </p:pic>
      <p:pic>
        <p:nvPicPr>
          <p:cNvPr id="80" name="Picture Placeholder 79" descr="A picture containing text, road, outdoor, street&#10;&#10;Description automatically generated">
            <a:extLst>
              <a:ext uri="{FF2B5EF4-FFF2-40B4-BE49-F238E27FC236}">
                <a16:creationId xmlns:a16="http://schemas.microsoft.com/office/drawing/2014/main" id="{20AF8924-79F6-4FC8-8886-CC268821844C}"/>
              </a:ext>
            </a:extLst>
          </p:cNvPr>
          <p:cNvPicPr>
            <a:picLocks noGrp="1" noChangeAspect="1"/>
          </p:cNvPicPr>
          <p:nvPr>
            <p:ph type="pic" sz="quarter" idx="14"/>
          </p:nvPr>
        </p:nvPicPr>
        <p:blipFill>
          <a:blip r:embed="rId5" cstate="screen">
            <a:extLst>
              <a:ext uri="{28A0092B-C50C-407E-A947-70E740481C1C}">
                <a14:useLocalDpi xmlns:a14="http://schemas.microsoft.com/office/drawing/2010/main"/>
              </a:ext>
            </a:extLst>
          </a:blip>
          <a:srcRect t="5568" b="5568"/>
          <a:stretch>
            <a:fillRect/>
          </a:stretch>
        </p:blipFill>
        <p:spPr/>
      </p:pic>
      <p:pic>
        <p:nvPicPr>
          <p:cNvPr id="90" name="Picture Placeholder 89" descr="A picture containing text, outdoor, sky, sign&#10;&#10;Description automatically generated">
            <a:extLst>
              <a:ext uri="{FF2B5EF4-FFF2-40B4-BE49-F238E27FC236}">
                <a16:creationId xmlns:a16="http://schemas.microsoft.com/office/drawing/2014/main" id="{F27E4497-5ECF-445B-8D92-9A738946D6E3}"/>
              </a:ext>
            </a:extLst>
          </p:cNvPr>
          <p:cNvPicPr>
            <a:picLocks noGrp="1" noChangeAspect="1"/>
          </p:cNvPicPr>
          <p:nvPr>
            <p:ph type="pic" sz="quarter" idx="15"/>
          </p:nvPr>
        </p:nvPicPr>
        <p:blipFill>
          <a:blip r:embed="rId6" cstate="screen">
            <a:extLst>
              <a:ext uri="{28A0092B-C50C-407E-A947-70E740481C1C}">
                <a14:useLocalDpi xmlns:a14="http://schemas.microsoft.com/office/drawing/2010/main"/>
              </a:ext>
            </a:extLst>
          </a:blip>
          <a:srcRect t="19456" b="19456"/>
          <a:stretch>
            <a:fillRect/>
          </a:stretch>
        </p:blipFill>
        <p:spPr/>
      </p:pic>
      <p:pic>
        <p:nvPicPr>
          <p:cNvPr id="6" name="Picture Placeholder 5">
            <a:extLst>
              <a:ext uri="{FF2B5EF4-FFF2-40B4-BE49-F238E27FC236}">
                <a16:creationId xmlns:a16="http://schemas.microsoft.com/office/drawing/2014/main" id="{B7999ED0-6F8D-4A70-B1E0-3A1D85C294BB}"/>
              </a:ext>
            </a:extLst>
          </p:cNvPr>
          <p:cNvPicPr>
            <a:picLocks noGrp="1" noChangeAspect="1"/>
          </p:cNvPicPr>
          <p:nvPr>
            <p:ph type="pic" sz="quarter" idx="17"/>
          </p:nvPr>
        </p:nvPicPr>
        <p:blipFill>
          <a:blip r:embed="rId7" cstate="screen">
            <a:extLst>
              <a:ext uri="{28A0092B-C50C-407E-A947-70E740481C1C}">
                <a14:useLocalDpi xmlns:a14="http://schemas.microsoft.com/office/drawing/2010/main"/>
              </a:ext>
            </a:extLst>
          </a:blip>
          <a:srcRect l="12513" r="12513"/>
          <a:stretch>
            <a:fillRect/>
          </a:stretch>
        </p:blipFill>
        <p:spPr/>
      </p:pic>
    </p:spTree>
    <p:extLst>
      <p:ext uri="{BB962C8B-B14F-4D97-AF65-F5344CB8AC3E}">
        <p14:creationId xmlns:p14="http://schemas.microsoft.com/office/powerpoint/2010/main" val="3494245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10">
            <a:extLst>
              <a:ext uri="{FF2B5EF4-FFF2-40B4-BE49-F238E27FC236}">
                <a16:creationId xmlns:a16="http://schemas.microsoft.com/office/drawing/2014/main" id="{B34789BC-5CF1-4B05-BF91-79FA8B20566B}"/>
              </a:ext>
            </a:extLst>
          </p:cNvPr>
          <p:cNvGraphicFramePr>
            <a:graphicFrameLocks noGrp="1"/>
          </p:cNvGraphicFramePr>
          <p:nvPr>
            <p:ph idx="14"/>
            <p:extLst>
              <p:ext uri="{D42A27DB-BD31-4B8C-83A1-F6EECF244321}">
                <p14:modId xmlns:p14="http://schemas.microsoft.com/office/powerpoint/2010/main" val="1626001320"/>
              </p:ext>
            </p:extLst>
          </p:nvPr>
        </p:nvGraphicFramePr>
        <p:xfrm>
          <a:off x="6275387" y="1628775"/>
          <a:ext cx="5433787" cy="4079240"/>
        </p:xfrm>
        <a:graphic>
          <a:graphicData uri="http://schemas.openxmlformats.org/drawingml/2006/table">
            <a:tbl>
              <a:tblPr firstRow="1" bandRow="1">
                <a:tableStyleId>{5C22544A-7EE6-4342-B048-85BDC9FD1C3A}</a:tableStyleId>
              </a:tblPr>
              <a:tblGrid>
                <a:gridCol w="2873945">
                  <a:extLst>
                    <a:ext uri="{9D8B030D-6E8A-4147-A177-3AD203B41FA5}">
                      <a16:colId xmlns:a16="http://schemas.microsoft.com/office/drawing/2014/main" val="1620628667"/>
                    </a:ext>
                  </a:extLst>
                </a:gridCol>
                <a:gridCol w="2559842">
                  <a:extLst>
                    <a:ext uri="{9D8B030D-6E8A-4147-A177-3AD203B41FA5}">
                      <a16:colId xmlns:a16="http://schemas.microsoft.com/office/drawing/2014/main" val="1081454920"/>
                    </a:ext>
                  </a:extLst>
                </a:gridCol>
              </a:tblGrid>
              <a:tr h="370840">
                <a:tc>
                  <a:txBody>
                    <a:bodyPr/>
                    <a:lstStyle/>
                    <a:p>
                      <a:endParaRPr lang="en-GB" dirty="0"/>
                    </a:p>
                  </a:txBody>
                  <a:tcPr/>
                </a:tc>
                <a:tc>
                  <a:txBody>
                    <a:bodyPr/>
                    <a:lstStyle/>
                    <a:p>
                      <a:endParaRPr lang="en-GB" dirty="0"/>
                    </a:p>
                  </a:txBody>
                  <a:tcPr/>
                </a:tc>
                <a:extLst>
                  <a:ext uri="{0D108BD9-81ED-4DB2-BD59-A6C34878D82A}">
                    <a16:rowId xmlns:a16="http://schemas.microsoft.com/office/drawing/2014/main" val="970591499"/>
                  </a:ext>
                </a:extLst>
              </a:tr>
              <a:tr h="370840">
                <a:tc>
                  <a:txBody>
                    <a:bodyPr/>
                    <a:lstStyle/>
                    <a:p>
                      <a:r>
                        <a:rPr lang="en-GB" dirty="0"/>
                        <a:t>1</a:t>
                      </a:r>
                    </a:p>
                  </a:txBody>
                  <a:tcPr/>
                </a:tc>
                <a:tc>
                  <a:txBody>
                    <a:bodyPr/>
                    <a:lstStyle/>
                    <a:p>
                      <a:r>
                        <a:rPr lang="en-GB" dirty="0"/>
                        <a:t>USA</a:t>
                      </a:r>
                    </a:p>
                  </a:txBody>
                  <a:tcPr/>
                </a:tc>
                <a:extLst>
                  <a:ext uri="{0D108BD9-81ED-4DB2-BD59-A6C34878D82A}">
                    <a16:rowId xmlns:a16="http://schemas.microsoft.com/office/drawing/2014/main" val="2623507558"/>
                  </a:ext>
                </a:extLst>
              </a:tr>
              <a:tr h="370840">
                <a:tc>
                  <a:txBody>
                    <a:bodyPr/>
                    <a:lstStyle/>
                    <a:p>
                      <a:r>
                        <a:rPr lang="en-GB" dirty="0"/>
                        <a:t>2</a:t>
                      </a:r>
                    </a:p>
                  </a:txBody>
                  <a:tcPr/>
                </a:tc>
                <a:tc>
                  <a:txBody>
                    <a:bodyPr/>
                    <a:lstStyle/>
                    <a:p>
                      <a:r>
                        <a:rPr lang="en-GB" dirty="0"/>
                        <a:t>UK</a:t>
                      </a:r>
                    </a:p>
                  </a:txBody>
                  <a:tcPr/>
                </a:tc>
                <a:extLst>
                  <a:ext uri="{0D108BD9-81ED-4DB2-BD59-A6C34878D82A}">
                    <a16:rowId xmlns:a16="http://schemas.microsoft.com/office/drawing/2014/main" val="917481994"/>
                  </a:ext>
                </a:extLst>
              </a:tr>
              <a:tr h="370840">
                <a:tc>
                  <a:txBody>
                    <a:bodyPr/>
                    <a:lstStyle/>
                    <a:p>
                      <a:r>
                        <a:rPr lang="en-GB" dirty="0"/>
                        <a:t>3</a:t>
                      </a:r>
                    </a:p>
                  </a:txBody>
                  <a:tcPr/>
                </a:tc>
                <a:tc>
                  <a:txBody>
                    <a:bodyPr/>
                    <a:lstStyle/>
                    <a:p>
                      <a:r>
                        <a:rPr lang="en-GB" dirty="0"/>
                        <a:t>India</a:t>
                      </a:r>
                    </a:p>
                  </a:txBody>
                  <a:tcPr/>
                </a:tc>
                <a:extLst>
                  <a:ext uri="{0D108BD9-81ED-4DB2-BD59-A6C34878D82A}">
                    <a16:rowId xmlns:a16="http://schemas.microsoft.com/office/drawing/2014/main" val="761636729"/>
                  </a:ext>
                </a:extLst>
              </a:tr>
              <a:tr h="370840">
                <a:tc>
                  <a:txBody>
                    <a:bodyPr/>
                    <a:lstStyle/>
                    <a:p>
                      <a:r>
                        <a:rPr lang="en-GB" dirty="0"/>
                        <a:t>4</a:t>
                      </a:r>
                    </a:p>
                  </a:txBody>
                  <a:tcPr/>
                </a:tc>
                <a:tc>
                  <a:txBody>
                    <a:bodyPr/>
                    <a:lstStyle/>
                    <a:p>
                      <a:r>
                        <a:rPr lang="en-GB" dirty="0"/>
                        <a:t>Germany</a:t>
                      </a:r>
                    </a:p>
                  </a:txBody>
                  <a:tcPr/>
                </a:tc>
                <a:extLst>
                  <a:ext uri="{0D108BD9-81ED-4DB2-BD59-A6C34878D82A}">
                    <a16:rowId xmlns:a16="http://schemas.microsoft.com/office/drawing/2014/main" val="4244813967"/>
                  </a:ext>
                </a:extLst>
              </a:tr>
              <a:tr h="370840">
                <a:tc>
                  <a:txBody>
                    <a:bodyPr/>
                    <a:lstStyle/>
                    <a:p>
                      <a:r>
                        <a:rPr lang="en-GB" dirty="0"/>
                        <a:t>5</a:t>
                      </a:r>
                    </a:p>
                  </a:txBody>
                  <a:tcPr/>
                </a:tc>
                <a:tc>
                  <a:txBody>
                    <a:bodyPr/>
                    <a:lstStyle/>
                    <a:p>
                      <a:r>
                        <a:rPr lang="en-GB" dirty="0"/>
                        <a:t>Italy</a:t>
                      </a:r>
                    </a:p>
                  </a:txBody>
                  <a:tcPr/>
                </a:tc>
                <a:extLst>
                  <a:ext uri="{0D108BD9-81ED-4DB2-BD59-A6C34878D82A}">
                    <a16:rowId xmlns:a16="http://schemas.microsoft.com/office/drawing/2014/main" val="3001662104"/>
                  </a:ext>
                </a:extLst>
              </a:tr>
              <a:tr h="370840">
                <a:tc>
                  <a:txBody>
                    <a:bodyPr/>
                    <a:lstStyle/>
                    <a:p>
                      <a:r>
                        <a:rPr lang="en-GB" dirty="0"/>
                        <a:t>6</a:t>
                      </a:r>
                    </a:p>
                  </a:txBody>
                  <a:tcPr/>
                </a:tc>
                <a:tc>
                  <a:txBody>
                    <a:bodyPr/>
                    <a:lstStyle/>
                    <a:p>
                      <a:r>
                        <a:rPr lang="en-GB" dirty="0"/>
                        <a:t>Mexico</a:t>
                      </a:r>
                    </a:p>
                  </a:txBody>
                  <a:tcPr/>
                </a:tc>
                <a:extLst>
                  <a:ext uri="{0D108BD9-81ED-4DB2-BD59-A6C34878D82A}">
                    <a16:rowId xmlns:a16="http://schemas.microsoft.com/office/drawing/2014/main" val="759357147"/>
                  </a:ext>
                </a:extLst>
              </a:tr>
              <a:tr h="370840">
                <a:tc>
                  <a:txBody>
                    <a:bodyPr/>
                    <a:lstStyle/>
                    <a:p>
                      <a:r>
                        <a:rPr lang="en-GB" dirty="0"/>
                        <a:t>7</a:t>
                      </a:r>
                    </a:p>
                  </a:txBody>
                  <a:tcPr/>
                </a:tc>
                <a:tc>
                  <a:txBody>
                    <a:bodyPr/>
                    <a:lstStyle/>
                    <a:p>
                      <a:r>
                        <a:rPr lang="en-GB" dirty="0"/>
                        <a:t>Argentina</a:t>
                      </a:r>
                    </a:p>
                  </a:txBody>
                  <a:tcPr/>
                </a:tc>
                <a:extLst>
                  <a:ext uri="{0D108BD9-81ED-4DB2-BD59-A6C34878D82A}">
                    <a16:rowId xmlns:a16="http://schemas.microsoft.com/office/drawing/2014/main" val="2655523219"/>
                  </a:ext>
                </a:extLst>
              </a:tr>
              <a:tr h="370840">
                <a:tc>
                  <a:txBody>
                    <a:bodyPr/>
                    <a:lstStyle/>
                    <a:p>
                      <a:r>
                        <a:rPr lang="en-GB" dirty="0"/>
                        <a:t>8</a:t>
                      </a:r>
                    </a:p>
                  </a:txBody>
                  <a:tcPr/>
                </a:tc>
                <a:tc>
                  <a:txBody>
                    <a:bodyPr/>
                    <a:lstStyle/>
                    <a:p>
                      <a:r>
                        <a:rPr lang="en-GB" dirty="0"/>
                        <a:t>Columbia</a:t>
                      </a:r>
                    </a:p>
                  </a:txBody>
                  <a:tcPr/>
                </a:tc>
                <a:extLst>
                  <a:ext uri="{0D108BD9-81ED-4DB2-BD59-A6C34878D82A}">
                    <a16:rowId xmlns:a16="http://schemas.microsoft.com/office/drawing/2014/main" val="3498900319"/>
                  </a:ext>
                </a:extLst>
              </a:tr>
              <a:tr h="370840">
                <a:tc>
                  <a:txBody>
                    <a:bodyPr/>
                    <a:lstStyle/>
                    <a:p>
                      <a:r>
                        <a:rPr lang="en-GB" dirty="0"/>
                        <a:t>9</a:t>
                      </a:r>
                    </a:p>
                  </a:txBody>
                  <a:tcPr/>
                </a:tc>
                <a:tc>
                  <a:txBody>
                    <a:bodyPr/>
                    <a:lstStyle/>
                    <a:p>
                      <a:r>
                        <a:rPr lang="en-GB" dirty="0"/>
                        <a:t>Chile</a:t>
                      </a:r>
                    </a:p>
                  </a:txBody>
                  <a:tcPr/>
                </a:tc>
                <a:extLst>
                  <a:ext uri="{0D108BD9-81ED-4DB2-BD59-A6C34878D82A}">
                    <a16:rowId xmlns:a16="http://schemas.microsoft.com/office/drawing/2014/main" val="2752784678"/>
                  </a:ext>
                </a:extLst>
              </a:tr>
              <a:tr h="370840">
                <a:tc>
                  <a:txBody>
                    <a:bodyPr/>
                    <a:lstStyle/>
                    <a:p>
                      <a:r>
                        <a:rPr lang="en-GB" dirty="0"/>
                        <a:t>10</a:t>
                      </a:r>
                    </a:p>
                  </a:txBody>
                  <a:tcPr/>
                </a:tc>
                <a:tc>
                  <a:txBody>
                    <a:bodyPr/>
                    <a:lstStyle/>
                    <a:p>
                      <a:r>
                        <a:rPr lang="en-GB" dirty="0"/>
                        <a:t>Brazil</a:t>
                      </a:r>
                    </a:p>
                  </a:txBody>
                  <a:tcPr/>
                </a:tc>
                <a:extLst>
                  <a:ext uri="{0D108BD9-81ED-4DB2-BD59-A6C34878D82A}">
                    <a16:rowId xmlns:a16="http://schemas.microsoft.com/office/drawing/2014/main" val="3924877226"/>
                  </a:ext>
                </a:extLst>
              </a:tr>
            </a:tbl>
          </a:graphicData>
        </a:graphic>
      </p:graphicFrame>
      <p:sp>
        <p:nvSpPr>
          <p:cNvPr id="13" name="Rectangle 12">
            <a:extLst>
              <a:ext uri="{FF2B5EF4-FFF2-40B4-BE49-F238E27FC236}">
                <a16:creationId xmlns:a16="http://schemas.microsoft.com/office/drawing/2014/main" id="{BCDA711C-EB87-496D-B0B1-3F9F759826D0}"/>
              </a:ext>
            </a:extLst>
          </p:cNvPr>
          <p:cNvSpPr/>
          <p:nvPr/>
        </p:nvSpPr>
        <p:spPr>
          <a:xfrm>
            <a:off x="6275387" y="1628775"/>
            <a:ext cx="5433787" cy="3537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a:extLst>
              <a:ext uri="{FF2B5EF4-FFF2-40B4-BE49-F238E27FC236}">
                <a16:creationId xmlns:a16="http://schemas.microsoft.com/office/drawing/2014/main" id="{690F847B-6619-4B91-8E5F-0B2F79E66D62}"/>
              </a:ext>
            </a:extLst>
          </p:cNvPr>
          <p:cNvSpPr>
            <a:spLocks noGrp="1"/>
          </p:cNvSpPr>
          <p:nvPr>
            <p:ph type="title"/>
          </p:nvPr>
        </p:nvSpPr>
        <p:spPr>
          <a:xfrm>
            <a:off x="695325" y="620181"/>
            <a:ext cx="10801350" cy="1008594"/>
          </a:xfrm>
        </p:spPr>
        <p:txBody>
          <a:bodyPr/>
          <a:lstStyle/>
          <a:p>
            <a:r>
              <a:rPr lang="en-GB" dirty="0"/>
              <a:t>2022 CAMPAIGN IN NUMBERS</a:t>
            </a:r>
            <a:br>
              <a:rPr lang="en-GB" dirty="0"/>
            </a:br>
            <a:endParaRPr lang="en-GB" sz="2400" b="0" dirty="0"/>
          </a:p>
        </p:txBody>
      </p:sp>
      <p:sp>
        <p:nvSpPr>
          <p:cNvPr id="7" name="Content Placeholder 6">
            <a:extLst>
              <a:ext uri="{FF2B5EF4-FFF2-40B4-BE49-F238E27FC236}">
                <a16:creationId xmlns:a16="http://schemas.microsoft.com/office/drawing/2014/main" id="{91B3C7EF-C3C1-4447-A22B-57D229F97E6F}"/>
              </a:ext>
            </a:extLst>
          </p:cNvPr>
          <p:cNvSpPr>
            <a:spLocks noGrp="1"/>
          </p:cNvSpPr>
          <p:nvPr>
            <p:ph idx="1"/>
          </p:nvPr>
        </p:nvSpPr>
        <p:spPr/>
        <p:txBody>
          <a:bodyPr/>
          <a:lstStyle/>
          <a:p>
            <a:pPr marL="0" indent="0">
              <a:buNone/>
            </a:pPr>
            <a:r>
              <a:rPr lang="en-GB" sz="4400" b="1" dirty="0">
                <a:solidFill>
                  <a:schemeClr val="tx2"/>
                </a:solidFill>
              </a:rPr>
              <a:t>629,000+</a:t>
            </a:r>
          </a:p>
          <a:p>
            <a:pPr marL="0" lvl="0" indent="0">
              <a:lnSpc>
                <a:spcPct val="100000"/>
              </a:lnSpc>
              <a:spcBef>
                <a:spcPts val="0"/>
              </a:spcBef>
              <a:buNone/>
              <a:defRPr/>
            </a:pPr>
            <a:r>
              <a:rPr lang="en-US" kern="0" spc="600" dirty="0">
                <a:latin typeface="Arial" panose="020B0604020202020204" pitchFamily="34" charset="0"/>
                <a:cs typeface="Arial" panose="020B0604020202020204" pitchFamily="34" charset="0"/>
              </a:rPr>
              <a:t>people officially signed up</a:t>
            </a:r>
            <a:endParaRPr lang="en-US" sz="1800" b="1" kern="0" spc="600" dirty="0">
              <a:solidFill>
                <a:schemeClr val="tx2"/>
              </a:solidFill>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US" b="1" kern="0" spc="600" dirty="0">
              <a:solidFill>
                <a:schemeClr val="tx2"/>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400" b="1" kern="0" spc="-150" dirty="0">
                <a:solidFill>
                  <a:schemeClr val="tx2"/>
                </a:solidFill>
                <a:latin typeface="Arial" panose="020B0604020202020204" pitchFamily="34" charset="0"/>
                <a:cs typeface="Arial" panose="020B0604020202020204" pitchFamily="34" charset="0"/>
              </a:rPr>
              <a:t>800+</a:t>
            </a:r>
          </a:p>
          <a:p>
            <a:pPr marL="0" lvl="0" indent="0">
              <a:lnSpc>
                <a:spcPct val="100000"/>
              </a:lnSpc>
              <a:spcBef>
                <a:spcPts val="0"/>
              </a:spcBef>
              <a:buNone/>
              <a:defRPr/>
            </a:pPr>
            <a:r>
              <a:rPr lang="en-US" kern="0" spc="600" dirty="0">
                <a:latin typeface="Arial" panose="020B0604020202020204" pitchFamily="34" charset="0"/>
                <a:cs typeface="Arial" panose="020B0604020202020204" pitchFamily="34" charset="0"/>
              </a:rPr>
              <a:t>new vegan products were launched for Veganuary</a:t>
            </a:r>
          </a:p>
          <a:p>
            <a:pPr marL="0" lvl="0" indent="0">
              <a:lnSpc>
                <a:spcPct val="100000"/>
              </a:lnSpc>
              <a:spcBef>
                <a:spcPts val="0"/>
              </a:spcBef>
              <a:buNone/>
              <a:defRPr/>
            </a:pPr>
            <a:endParaRPr lang="en-US" kern="0" spc="600" dirty="0">
              <a:solidFill>
                <a:schemeClr val="tx2"/>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400" b="1" kern="0" spc="-150" dirty="0">
                <a:solidFill>
                  <a:schemeClr val="tx2"/>
                </a:solidFill>
                <a:latin typeface="Arial" panose="020B0604020202020204" pitchFamily="34" charset="0"/>
                <a:cs typeface="Arial" panose="020B0604020202020204" pitchFamily="34" charset="0"/>
              </a:rPr>
              <a:t>375 million reach</a:t>
            </a:r>
          </a:p>
          <a:p>
            <a:pPr marL="0" lvl="0" indent="0">
              <a:lnSpc>
                <a:spcPct val="100000"/>
              </a:lnSpc>
              <a:spcBef>
                <a:spcPts val="0"/>
              </a:spcBef>
              <a:buNone/>
              <a:defRPr/>
            </a:pPr>
            <a:r>
              <a:rPr lang="en-US" kern="0" spc="600" dirty="0">
                <a:latin typeface="Arial" panose="020B0604020202020204" pitchFamily="34" charset="0"/>
                <a:cs typeface="Arial" panose="020B0604020202020204" pitchFamily="34" charset="0"/>
              </a:rPr>
              <a:t>across Veganuary’s social media channels</a:t>
            </a:r>
          </a:p>
          <a:p>
            <a:pPr marL="0" indent="0">
              <a:buNone/>
            </a:pPr>
            <a:endParaRPr lang="en-GB" dirty="0"/>
          </a:p>
        </p:txBody>
      </p:sp>
      <p:sp>
        <p:nvSpPr>
          <p:cNvPr id="8" name="Text Placeholder 7">
            <a:extLst>
              <a:ext uri="{FF2B5EF4-FFF2-40B4-BE49-F238E27FC236}">
                <a16:creationId xmlns:a16="http://schemas.microsoft.com/office/drawing/2014/main" id="{BAB6F734-7563-48ED-A040-386E8892B476}"/>
              </a:ext>
            </a:extLst>
          </p:cNvPr>
          <p:cNvSpPr>
            <a:spLocks noGrp="1"/>
          </p:cNvSpPr>
          <p:nvPr>
            <p:ph type="body" sz="quarter" idx="13"/>
          </p:nvPr>
        </p:nvSpPr>
        <p:spPr/>
        <p:txBody>
          <a:bodyPr/>
          <a:lstStyle/>
          <a:p>
            <a:r>
              <a:rPr lang="en-GB" dirty="0">
                <a:solidFill>
                  <a:schemeClr val="tx1"/>
                </a:solidFill>
              </a:rPr>
              <a:t>Source: Veganuary.com</a:t>
            </a:r>
          </a:p>
          <a:p>
            <a:endParaRPr lang="en-GB" dirty="0"/>
          </a:p>
        </p:txBody>
      </p:sp>
      <p:sp>
        <p:nvSpPr>
          <p:cNvPr id="12" name="TextBox 11">
            <a:extLst>
              <a:ext uri="{FF2B5EF4-FFF2-40B4-BE49-F238E27FC236}">
                <a16:creationId xmlns:a16="http://schemas.microsoft.com/office/drawing/2014/main" id="{ADE1355E-D15C-438A-A0C5-AD471E793EC3}"/>
              </a:ext>
            </a:extLst>
          </p:cNvPr>
          <p:cNvSpPr txBox="1"/>
          <p:nvPr/>
        </p:nvSpPr>
        <p:spPr>
          <a:xfrm>
            <a:off x="6319893" y="1673182"/>
            <a:ext cx="5360958" cy="276999"/>
          </a:xfrm>
          <a:prstGeom prst="rect">
            <a:avLst/>
          </a:prstGeom>
          <a:noFill/>
        </p:spPr>
        <p:txBody>
          <a:bodyPr wrap="square" rtlCol="0">
            <a:spAutoFit/>
          </a:bodyPr>
          <a:lstStyle/>
          <a:p>
            <a:pPr algn="ctr"/>
            <a:r>
              <a:rPr lang="en-GB" sz="1200" b="1" spc="300" dirty="0">
                <a:solidFill>
                  <a:schemeClr val="bg1"/>
                </a:solidFill>
              </a:rPr>
              <a:t>TOP 10 COUNTRIES BY NUMBER OF SIGN UPS</a:t>
            </a:r>
          </a:p>
        </p:txBody>
      </p:sp>
      <p:pic>
        <p:nvPicPr>
          <p:cNvPr id="9" name="Picture 8" descr="Veganuary 2023 | Home | The Go Vegan 31 Day Challenge">
            <a:extLst>
              <a:ext uri="{FF2B5EF4-FFF2-40B4-BE49-F238E27FC236}">
                <a16:creationId xmlns:a16="http://schemas.microsoft.com/office/drawing/2014/main" id="{D96E17F3-29A4-47ED-8306-482545F634B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372204" y="206298"/>
            <a:ext cx="3540999" cy="8277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24347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F1AA662-50AA-4444-AAC3-68264BFFFBCE}"/>
              </a:ext>
            </a:extLst>
          </p:cNvPr>
          <p:cNvSpPr>
            <a:spLocks noGrp="1"/>
          </p:cNvSpPr>
          <p:nvPr>
            <p:ph type="title"/>
          </p:nvPr>
        </p:nvSpPr>
        <p:spPr/>
        <p:txBody>
          <a:bodyPr/>
          <a:lstStyle/>
          <a:p>
            <a:r>
              <a:rPr lang="en-GB" dirty="0"/>
              <a:t>PEAK POPULARITY FIRST WEEK IN JANUARY</a:t>
            </a:r>
          </a:p>
        </p:txBody>
      </p:sp>
      <p:graphicFrame>
        <p:nvGraphicFramePr>
          <p:cNvPr id="11" name="Content Placeholder 10">
            <a:extLst>
              <a:ext uri="{FF2B5EF4-FFF2-40B4-BE49-F238E27FC236}">
                <a16:creationId xmlns:a16="http://schemas.microsoft.com/office/drawing/2014/main" id="{FC29F0F5-C677-4DFC-909E-8ED340ED492B}"/>
              </a:ext>
            </a:extLst>
          </p:cNvPr>
          <p:cNvGraphicFramePr>
            <a:graphicFrameLocks noGrp="1"/>
          </p:cNvGraphicFramePr>
          <p:nvPr>
            <p:ph idx="1"/>
            <p:extLst>
              <p:ext uri="{D42A27DB-BD31-4B8C-83A1-F6EECF244321}">
                <p14:modId xmlns:p14="http://schemas.microsoft.com/office/powerpoint/2010/main" val="2648801403"/>
              </p:ext>
            </p:extLst>
          </p:nvPr>
        </p:nvGraphicFramePr>
        <p:xfrm>
          <a:off x="695325" y="1628775"/>
          <a:ext cx="10801350" cy="467995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7">
            <a:extLst>
              <a:ext uri="{FF2B5EF4-FFF2-40B4-BE49-F238E27FC236}">
                <a16:creationId xmlns:a16="http://schemas.microsoft.com/office/drawing/2014/main" id="{10406552-49C0-4AC7-AD12-C6B1781C79E5}"/>
              </a:ext>
            </a:extLst>
          </p:cNvPr>
          <p:cNvSpPr>
            <a:spLocks noGrp="1"/>
          </p:cNvSpPr>
          <p:nvPr>
            <p:ph type="body" sz="quarter" idx="13"/>
          </p:nvPr>
        </p:nvSpPr>
        <p:spPr/>
        <p:txBody>
          <a:bodyPr/>
          <a:lstStyle/>
          <a:p>
            <a:r>
              <a:rPr lang="en-GB" dirty="0">
                <a:solidFill>
                  <a:schemeClr val="tx1"/>
                </a:solidFill>
              </a:rPr>
              <a:t>Source: Google Trends</a:t>
            </a:r>
          </a:p>
          <a:p>
            <a:endParaRPr lang="en-GB" dirty="0"/>
          </a:p>
        </p:txBody>
      </p:sp>
      <p:sp>
        <p:nvSpPr>
          <p:cNvPr id="12" name="TextBox 11">
            <a:extLst>
              <a:ext uri="{FF2B5EF4-FFF2-40B4-BE49-F238E27FC236}">
                <a16:creationId xmlns:a16="http://schemas.microsoft.com/office/drawing/2014/main" id="{98A68CAB-44AF-41C0-93ED-AA11B97BF1CB}"/>
              </a:ext>
            </a:extLst>
          </p:cNvPr>
          <p:cNvSpPr txBox="1"/>
          <p:nvPr/>
        </p:nvSpPr>
        <p:spPr>
          <a:xfrm>
            <a:off x="1842052" y="2329592"/>
            <a:ext cx="1572592" cy="307777"/>
          </a:xfrm>
          <a:prstGeom prst="rect">
            <a:avLst/>
          </a:prstGeom>
          <a:noFill/>
        </p:spPr>
        <p:txBody>
          <a:bodyPr wrap="square" rtlCol="0">
            <a:spAutoFit/>
          </a:bodyPr>
          <a:lstStyle/>
          <a:p>
            <a:r>
              <a:rPr lang="en-GB" sz="1400" b="1" dirty="0"/>
              <a:t>Jan 2</a:t>
            </a:r>
            <a:r>
              <a:rPr lang="en-GB" sz="1400" b="1" baseline="30000" dirty="0"/>
              <a:t>nd</a:t>
            </a:r>
            <a:r>
              <a:rPr lang="en-GB" sz="1400" b="1" dirty="0"/>
              <a:t> – 8</a:t>
            </a:r>
            <a:r>
              <a:rPr lang="en-GB" sz="1400" b="1" baseline="30000" dirty="0"/>
              <a:t>th</a:t>
            </a:r>
            <a:r>
              <a:rPr lang="en-GB" sz="1400" b="1" dirty="0"/>
              <a:t> </a:t>
            </a:r>
          </a:p>
        </p:txBody>
      </p:sp>
    </p:spTree>
    <p:extLst>
      <p:ext uri="{BB962C8B-B14F-4D97-AF65-F5344CB8AC3E}">
        <p14:creationId xmlns:p14="http://schemas.microsoft.com/office/powerpoint/2010/main" val="10489055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EFEF00-C5A2-4C87-8764-3093FD4C1E65}"/>
              </a:ext>
            </a:extLst>
          </p:cNvPr>
          <p:cNvSpPr>
            <a:spLocks noGrp="1"/>
          </p:cNvSpPr>
          <p:nvPr>
            <p:ph type="title"/>
          </p:nvPr>
        </p:nvSpPr>
        <p:spPr/>
        <p:txBody>
          <a:bodyPr/>
          <a:lstStyle/>
          <a:p>
            <a:r>
              <a:rPr lang="en-GB" dirty="0"/>
              <a:t>CORPORATE ENGAGEMENT IN THE UK</a:t>
            </a:r>
          </a:p>
        </p:txBody>
      </p:sp>
      <p:sp>
        <p:nvSpPr>
          <p:cNvPr id="4" name="Content Placeholder 3">
            <a:extLst>
              <a:ext uri="{FF2B5EF4-FFF2-40B4-BE49-F238E27FC236}">
                <a16:creationId xmlns:a16="http://schemas.microsoft.com/office/drawing/2014/main" id="{56711DFA-4659-41E6-BB40-481B4F490D50}"/>
              </a:ext>
            </a:extLst>
          </p:cNvPr>
          <p:cNvSpPr>
            <a:spLocks noGrp="1"/>
          </p:cNvSpPr>
          <p:nvPr>
            <p:ph idx="1"/>
          </p:nvPr>
        </p:nvSpPr>
        <p:spPr/>
        <p:txBody>
          <a:bodyPr/>
          <a:lstStyle/>
          <a:p>
            <a:pPr marL="0" indent="0">
              <a:buNone/>
            </a:pPr>
            <a:r>
              <a:rPr lang="en-GB" sz="4000" b="1" dirty="0">
                <a:solidFill>
                  <a:schemeClr val="tx2"/>
                </a:solidFill>
              </a:rPr>
              <a:t>458</a:t>
            </a:r>
          </a:p>
          <a:p>
            <a:pPr marL="0" lvl="0" indent="0">
              <a:lnSpc>
                <a:spcPct val="100000"/>
              </a:lnSpc>
              <a:spcBef>
                <a:spcPts val="0"/>
              </a:spcBef>
              <a:buNone/>
              <a:defRPr/>
            </a:pPr>
            <a:r>
              <a:rPr lang="en-US" kern="0" spc="600" dirty="0">
                <a:latin typeface="Arial" panose="020B0604020202020204" pitchFamily="34" charset="0"/>
                <a:cs typeface="Arial" panose="020B0604020202020204" pitchFamily="34" charset="0"/>
              </a:rPr>
              <a:t>new vegan product launches</a:t>
            </a:r>
          </a:p>
          <a:p>
            <a:pPr marL="0" lvl="0" indent="0">
              <a:lnSpc>
                <a:spcPct val="100000"/>
              </a:lnSpc>
              <a:spcBef>
                <a:spcPts val="0"/>
              </a:spcBef>
              <a:buNone/>
              <a:defRPr/>
            </a:pPr>
            <a:endParaRPr lang="en-US" sz="2400" b="1" kern="0" spc="600" dirty="0">
              <a:solidFill>
                <a:schemeClr val="tx2"/>
              </a:solidFill>
              <a:latin typeface="Arial" panose="020B0604020202020204" pitchFamily="34" charset="0"/>
              <a:cs typeface="Arial" panose="020B0604020202020204" pitchFamily="34" charset="0"/>
            </a:endParaRPr>
          </a:p>
          <a:p>
            <a:pPr marL="0" indent="0">
              <a:buNone/>
            </a:pPr>
            <a:r>
              <a:rPr lang="en-GB" sz="4000" b="1" dirty="0">
                <a:solidFill>
                  <a:schemeClr val="tx2"/>
                </a:solidFill>
              </a:rPr>
              <a:t>316</a:t>
            </a:r>
          </a:p>
          <a:p>
            <a:pPr marL="0" lvl="0" indent="0">
              <a:lnSpc>
                <a:spcPct val="100000"/>
              </a:lnSpc>
              <a:spcBef>
                <a:spcPts val="0"/>
              </a:spcBef>
              <a:buNone/>
              <a:defRPr/>
            </a:pPr>
            <a:r>
              <a:rPr lang="en-US" kern="0" spc="600" dirty="0">
                <a:latin typeface="Arial" panose="020B0604020202020204" pitchFamily="34" charset="0"/>
                <a:cs typeface="Arial" panose="020B0604020202020204" pitchFamily="34" charset="0"/>
              </a:rPr>
              <a:t>new vegan menu lunches</a:t>
            </a:r>
          </a:p>
          <a:p>
            <a:pPr marL="0" lvl="0" indent="0">
              <a:lnSpc>
                <a:spcPct val="100000"/>
              </a:lnSpc>
              <a:spcBef>
                <a:spcPts val="0"/>
              </a:spcBef>
              <a:buNone/>
              <a:defRPr/>
            </a:pPr>
            <a:endParaRPr lang="en-US" sz="2800" b="1" kern="0" spc="-150" dirty="0">
              <a:solidFill>
                <a:schemeClr val="tx2"/>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000" b="1" kern="0" spc="-150" dirty="0">
                <a:solidFill>
                  <a:schemeClr val="tx2"/>
                </a:solidFill>
                <a:latin typeface="Arial" panose="020B0604020202020204" pitchFamily="34" charset="0"/>
                <a:cs typeface="Arial" panose="020B0604020202020204" pitchFamily="34" charset="0"/>
              </a:rPr>
              <a:t>66</a:t>
            </a:r>
          </a:p>
          <a:p>
            <a:pPr marL="0" lvl="0" indent="0">
              <a:lnSpc>
                <a:spcPct val="100000"/>
              </a:lnSpc>
              <a:spcBef>
                <a:spcPts val="0"/>
              </a:spcBef>
              <a:buNone/>
              <a:defRPr/>
            </a:pPr>
            <a:r>
              <a:rPr lang="en-US" kern="0" spc="600" dirty="0">
                <a:latin typeface="Arial" panose="020B0604020202020204" pitchFamily="34" charset="0"/>
                <a:cs typeface="Arial" panose="020B0604020202020204" pitchFamily="34" charset="0"/>
              </a:rPr>
              <a:t>companies joined the Veganuary workplace challenge</a:t>
            </a:r>
          </a:p>
          <a:p>
            <a:pPr marL="0" indent="0">
              <a:buNone/>
            </a:pPr>
            <a:endParaRPr lang="en-GB" dirty="0"/>
          </a:p>
        </p:txBody>
      </p:sp>
      <p:sp>
        <p:nvSpPr>
          <p:cNvPr id="5" name="Text Placeholder 4">
            <a:extLst>
              <a:ext uri="{FF2B5EF4-FFF2-40B4-BE49-F238E27FC236}">
                <a16:creationId xmlns:a16="http://schemas.microsoft.com/office/drawing/2014/main" id="{4DA250BE-82A3-4722-A0E2-15A18AAA9008}"/>
              </a:ext>
            </a:extLst>
          </p:cNvPr>
          <p:cNvSpPr>
            <a:spLocks noGrp="1"/>
          </p:cNvSpPr>
          <p:nvPr>
            <p:ph type="body" sz="quarter" idx="13"/>
          </p:nvPr>
        </p:nvSpPr>
        <p:spPr/>
        <p:txBody>
          <a:bodyPr/>
          <a:lstStyle/>
          <a:p>
            <a:r>
              <a:rPr lang="en-GB" dirty="0"/>
              <a:t>Source: Veganuary.com (2022 campaign)</a:t>
            </a:r>
          </a:p>
          <a:p>
            <a:endParaRPr lang="en-GB" dirty="0"/>
          </a:p>
        </p:txBody>
      </p:sp>
      <p:pic>
        <p:nvPicPr>
          <p:cNvPr id="6" name="Picture 2" descr="Budget vegan recipes | BBC Good Food">
            <a:extLst>
              <a:ext uri="{FF2B5EF4-FFF2-40B4-BE49-F238E27FC236}">
                <a16:creationId xmlns:a16="http://schemas.microsoft.com/office/drawing/2014/main" id="{031E2A12-B4CD-47A4-A614-9D1A3E362B87}"/>
              </a:ext>
            </a:extLst>
          </p:cNvPr>
          <p:cNvPicPr>
            <a:picLocks noGrp="1" noChangeAspect="1" noChangeArrowheads="1"/>
          </p:cNvPicPr>
          <p:nvPr>
            <p:ph type="pic" sz="quarter" idx="14"/>
          </p:nvPr>
        </p:nvPicPr>
        <p:blipFill>
          <a:blip r:embed="rId3">
            <a:alphaModFix/>
            <a:extLst>
              <a:ext uri="{28A0092B-C50C-407E-A947-70E740481C1C}">
                <a14:useLocalDpi xmlns:a14="http://schemas.microsoft.com/office/drawing/2010/main"/>
              </a:ext>
            </a:extLst>
          </a:blip>
          <a:srcRect l="9600" r="9600"/>
          <a:stretch>
            <a:fillRect/>
          </a:stretch>
        </p:blipFill>
        <p:spPr bwMode="auto">
          <a:xfrm>
            <a:off x="6096000" y="0"/>
            <a:ext cx="609600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498FE7FD-DBCA-4108-BF5B-8130AA37BCFA}"/>
              </a:ext>
            </a:extLst>
          </p:cNvPr>
          <p:cNvGrpSpPr/>
          <p:nvPr/>
        </p:nvGrpSpPr>
        <p:grpSpPr>
          <a:xfrm>
            <a:off x="9521661" y="4234226"/>
            <a:ext cx="2581697" cy="2434861"/>
            <a:chOff x="2937428" y="3020457"/>
            <a:chExt cx="2993722" cy="3043825"/>
          </a:xfrm>
          <a:solidFill>
            <a:schemeClr val="tx2"/>
          </a:solidFill>
        </p:grpSpPr>
        <p:sp>
          <p:nvSpPr>
            <p:cNvPr id="8" name="Oval 7">
              <a:extLst>
                <a:ext uri="{FF2B5EF4-FFF2-40B4-BE49-F238E27FC236}">
                  <a16:creationId xmlns:a16="http://schemas.microsoft.com/office/drawing/2014/main" id="{39C1E119-D5FC-4B4D-9F5E-0DB33F807A27}"/>
                </a:ext>
              </a:extLst>
            </p:cNvPr>
            <p:cNvSpPr/>
            <p:nvPr/>
          </p:nvSpPr>
          <p:spPr>
            <a:xfrm>
              <a:off x="2937428" y="3020457"/>
              <a:ext cx="2993722" cy="3043825"/>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9" name="Oval 8">
              <a:extLst>
                <a:ext uri="{FF2B5EF4-FFF2-40B4-BE49-F238E27FC236}">
                  <a16:creationId xmlns:a16="http://schemas.microsoft.com/office/drawing/2014/main" id="{363C107B-DECB-4A15-BE35-A8AB811B2A68}"/>
                </a:ext>
              </a:extLst>
            </p:cNvPr>
            <p:cNvSpPr/>
            <p:nvPr/>
          </p:nvSpPr>
          <p:spPr>
            <a:xfrm>
              <a:off x="3177718" y="3260018"/>
              <a:ext cx="2517731" cy="2564703"/>
            </a:xfrm>
            <a:prstGeom prst="ellipse">
              <a:avLst/>
            </a:prstGeom>
            <a:grp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0" name="Rectangle 9">
            <a:extLst>
              <a:ext uri="{FF2B5EF4-FFF2-40B4-BE49-F238E27FC236}">
                <a16:creationId xmlns:a16="http://schemas.microsoft.com/office/drawing/2014/main" id="{42DF2E66-B9DA-4161-939F-90A961A65DA3}"/>
              </a:ext>
            </a:extLst>
          </p:cNvPr>
          <p:cNvSpPr/>
          <p:nvPr/>
        </p:nvSpPr>
        <p:spPr>
          <a:xfrm>
            <a:off x="9850878" y="4856273"/>
            <a:ext cx="2003329" cy="984885"/>
          </a:xfrm>
          <a:prstGeom prst="rect">
            <a:avLst/>
          </a:prstGeom>
        </p:spPr>
        <p:txBody>
          <a:bodyPr wrap="square">
            <a:spAutoFit/>
          </a:bodyPr>
          <a:lstStyle/>
          <a:p>
            <a:pPr lvl="0" algn="ctr">
              <a:defRPr/>
            </a:pPr>
            <a:r>
              <a:rPr lang="en-GB" sz="4000" b="1" dirty="0">
                <a:solidFill>
                  <a:srgbClr val="FFFFFF"/>
                </a:solidFill>
              </a:rPr>
              <a:t>1060+ </a:t>
            </a:r>
          </a:p>
          <a:p>
            <a:pPr lvl="0" algn="ctr">
              <a:defRPr/>
            </a:pPr>
            <a:r>
              <a:rPr lang="en-GB" dirty="0">
                <a:solidFill>
                  <a:srgbClr val="FFFFFF"/>
                </a:solidFill>
              </a:rPr>
              <a:t>UK media stories</a:t>
            </a:r>
          </a:p>
        </p:txBody>
      </p:sp>
    </p:spTree>
    <p:extLst>
      <p:ext uri="{BB962C8B-B14F-4D97-AF65-F5344CB8AC3E}">
        <p14:creationId xmlns:p14="http://schemas.microsoft.com/office/powerpoint/2010/main" val="3161294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3EF6182-6355-4A98-8975-3216D9AB0B9B}"/>
              </a:ext>
            </a:extLst>
          </p:cNvPr>
          <p:cNvSpPr>
            <a:spLocks noGrp="1"/>
          </p:cNvSpPr>
          <p:nvPr>
            <p:ph type="title"/>
          </p:nvPr>
        </p:nvSpPr>
        <p:spPr/>
        <p:txBody>
          <a:bodyPr/>
          <a:lstStyle/>
          <a:p>
            <a:r>
              <a:rPr lang="en-GB" dirty="0"/>
              <a:t>HIGHLIGHTS</a:t>
            </a:r>
          </a:p>
        </p:txBody>
      </p:sp>
      <p:sp>
        <p:nvSpPr>
          <p:cNvPr id="7" name="Text Placeholder 6">
            <a:extLst>
              <a:ext uri="{FF2B5EF4-FFF2-40B4-BE49-F238E27FC236}">
                <a16:creationId xmlns:a16="http://schemas.microsoft.com/office/drawing/2014/main" id="{86ADD480-BFBC-4229-A424-B65BA45A3D3B}"/>
              </a:ext>
            </a:extLst>
          </p:cNvPr>
          <p:cNvSpPr>
            <a:spLocks noGrp="1"/>
          </p:cNvSpPr>
          <p:nvPr>
            <p:ph type="body" sz="quarter" idx="29"/>
          </p:nvPr>
        </p:nvSpPr>
        <p:spPr/>
        <p:txBody>
          <a:bodyPr/>
          <a:lstStyle/>
          <a:p>
            <a:r>
              <a:rPr lang="en-GB" b="1" dirty="0"/>
              <a:t>MCDONALD’S MCPLANT</a:t>
            </a:r>
          </a:p>
        </p:txBody>
      </p:sp>
      <p:sp>
        <p:nvSpPr>
          <p:cNvPr id="9" name="Text Placeholder 8">
            <a:extLst>
              <a:ext uri="{FF2B5EF4-FFF2-40B4-BE49-F238E27FC236}">
                <a16:creationId xmlns:a16="http://schemas.microsoft.com/office/drawing/2014/main" id="{F78B9993-B481-4890-9A9B-C44268BFE9C6}"/>
              </a:ext>
            </a:extLst>
          </p:cNvPr>
          <p:cNvSpPr>
            <a:spLocks noGrp="1"/>
          </p:cNvSpPr>
          <p:nvPr>
            <p:ph type="body" sz="quarter" idx="31"/>
          </p:nvPr>
        </p:nvSpPr>
        <p:spPr/>
        <p:txBody>
          <a:bodyPr/>
          <a:lstStyle/>
          <a:p>
            <a:r>
              <a:rPr lang="en-GB" b="1" dirty="0"/>
              <a:t>LINDT</a:t>
            </a:r>
          </a:p>
        </p:txBody>
      </p:sp>
      <p:sp>
        <p:nvSpPr>
          <p:cNvPr id="14" name="Text Placeholder 13">
            <a:extLst>
              <a:ext uri="{FF2B5EF4-FFF2-40B4-BE49-F238E27FC236}">
                <a16:creationId xmlns:a16="http://schemas.microsoft.com/office/drawing/2014/main" id="{CD51AB1A-EC9B-47B0-AF77-69238CB9090A}"/>
              </a:ext>
            </a:extLst>
          </p:cNvPr>
          <p:cNvSpPr>
            <a:spLocks noGrp="1"/>
          </p:cNvSpPr>
          <p:nvPr>
            <p:ph type="body" sz="quarter" idx="36"/>
          </p:nvPr>
        </p:nvSpPr>
        <p:spPr/>
        <p:txBody>
          <a:bodyPr/>
          <a:lstStyle/>
          <a:p>
            <a:r>
              <a:rPr lang="en-GB" b="1" dirty="0"/>
              <a:t>BABYBEL</a:t>
            </a:r>
          </a:p>
        </p:txBody>
      </p:sp>
      <p:sp>
        <p:nvSpPr>
          <p:cNvPr id="15" name="Text Placeholder 14">
            <a:extLst>
              <a:ext uri="{FF2B5EF4-FFF2-40B4-BE49-F238E27FC236}">
                <a16:creationId xmlns:a16="http://schemas.microsoft.com/office/drawing/2014/main" id="{7934131D-8FB3-405C-BAA4-D0D57C3D72CF}"/>
              </a:ext>
            </a:extLst>
          </p:cNvPr>
          <p:cNvSpPr>
            <a:spLocks noGrp="1"/>
          </p:cNvSpPr>
          <p:nvPr>
            <p:ph type="body" sz="quarter" idx="37"/>
          </p:nvPr>
        </p:nvSpPr>
        <p:spPr/>
        <p:txBody>
          <a:bodyPr/>
          <a:lstStyle/>
          <a:p>
            <a:r>
              <a:rPr lang="en-GB" b="1" dirty="0"/>
              <a:t>STARBUCKS</a:t>
            </a:r>
          </a:p>
        </p:txBody>
      </p:sp>
      <p:sp>
        <p:nvSpPr>
          <p:cNvPr id="16" name="Text Placeholder 15">
            <a:extLst>
              <a:ext uri="{FF2B5EF4-FFF2-40B4-BE49-F238E27FC236}">
                <a16:creationId xmlns:a16="http://schemas.microsoft.com/office/drawing/2014/main" id="{51318B6E-AC47-470B-930C-330BE27C300B}"/>
              </a:ext>
            </a:extLst>
          </p:cNvPr>
          <p:cNvSpPr>
            <a:spLocks noGrp="1"/>
          </p:cNvSpPr>
          <p:nvPr>
            <p:ph type="body" sz="quarter" idx="38"/>
          </p:nvPr>
        </p:nvSpPr>
        <p:spPr/>
        <p:txBody>
          <a:bodyPr/>
          <a:lstStyle/>
          <a:p>
            <a:r>
              <a:rPr lang="en-GB" b="1" dirty="0"/>
              <a:t>ALDI</a:t>
            </a:r>
          </a:p>
        </p:txBody>
      </p:sp>
      <p:sp>
        <p:nvSpPr>
          <p:cNvPr id="17" name="Text Placeholder 16">
            <a:extLst>
              <a:ext uri="{FF2B5EF4-FFF2-40B4-BE49-F238E27FC236}">
                <a16:creationId xmlns:a16="http://schemas.microsoft.com/office/drawing/2014/main" id="{190E69C4-C190-4C1C-AA6F-FEBAB65F57B2}"/>
              </a:ext>
            </a:extLst>
          </p:cNvPr>
          <p:cNvSpPr>
            <a:spLocks noGrp="1"/>
          </p:cNvSpPr>
          <p:nvPr>
            <p:ph type="body" sz="quarter" idx="39"/>
          </p:nvPr>
        </p:nvSpPr>
        <p:spPr/>
        <p:txBody>
          <a:bodyPr/>
          <a:lstStyle/>
          <a:p>
            <a:r>
              <a:rPr lang="en-GB" b="1" dirty="0"/>
              <a:t>DELIVEROO</a:t>
            </a:r>
          </a:p>
        </p:txBody>
      </p:sp>
      <p:sp>
        <p:nvSpPr>
          <p:cNvPr id="22" name="Text Placeholder 21">
            <a:extLst>
              <a:ext uri="{FF2B5EF4-FFF2-40B4-BE49-F238E27FC236}">
                <a16:creationId xmlns:a16="http://schemas.microsoft.com/office/drawing/2014/main" id="{AF2A867C-74E4-4E5D-9BDF-CF32EABC0DD9}"/>
              </a:ext>
            </a:extLst>
          </p:cNvPr>
          <p:cNvSpPr>
            <a:spLocks noGrp="1"/>
          </p:cNvSpPr>
          <p:nvPr>
            <p:ph type="body" sz="quarter" idx="44"/>
          </p:nvPr>
        </p:nvSpPr>
        <p:spPr/>
        <p:txBody>
          <a:bodyPr/>
          <a:lstStyle/>
          <a:p>
            <a:r>
              <a:rPr lang="en-GB" b="1" dirty="0"/>
              <a:t>WAGAMAMA</a:t>
            </a:r>
          </a:p>
        </p:txBody>
      </p:sp>
      <p:pic>
        <p:nvPicPr>
          <p:cNvPr id="3074" name="Picture 2" descr="McDonald's to launch its plant-based McPlant burger in the UK and Ireland">
            <a:extLst>
              <a:ext uri="{FF2B5EF4-FFF2-40B4-BE49-F238E27FC236}">
                <a16:creationId xmlns:a16="http://schemas.microsoft.com/office/drawing/2014/main" id="{DACD553D-9E11-4123-B4DE-89BA4F9541AD}"/>
              </a:ext>
            </a:extLst>
          </p:cNvPr>
          <p:cNvPicPr>
            <a:picLocks noGrp="1" noChangeAspect="1" noChangeArrowheads="1"/>
          </p:cNvPicPr>
          <p:nvPr>
            <p:ph type="pic" sz="quarter" idx="32"/>
          </p:nvPr>
        </p:nvPicPr>
        <p:blipFill>
          <a:blip r:embed="rId3" cstate="screen">
            <a:extLst>
              <a:ext uri="{28A0092B-C50C-407E-A947-70E740481C1C}">
                <a14:useLocalDpi xmlns:a14="http://schemas.microsoft.com/office/drawing/2010/main"/>
              </a:ext>
            </a:extLst>
          </a:blip>
          <a:srcRect t="11652" b="11652"/>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adbury Plant Bar: Vegan alternative to Dairy Milk chocolate set to launch  - CBBC Newsround">
            <a:extLst>
              <a:ext uri="{FF2B5EF4-FFF2-40B4-BE49-F238E27FC236}">
                <a16:creationId xmlns:a16="http://schemas.microsoft.com/office/drawing/2014/main" id="{598BAF74-5D39-4F4B-BF8F-689185D55BFD}"/>
              </a:ext>
            </a:extLst>
          </p:cNvPr>
          <p:cNvPicPr>
            <a:picLocks noGrp="1" noChangeAspect="1" noChangeArrowheads="1"/>
          </p:cNvPicPr>
          <p:nvPr>
            <p:ph type="pic" sz="quarter" idx="33"/>
          </p:nvPr>
        </p:nvPicPr>
        <p:blipFill>
          <a:blip r:embed="rId4" cstate="screen">
            <a:extLst>
              <a:ext uri="{28A0092B-C50C-407E-A947-70E740481C1C}">
                <a14:useLocalDpi xmlns:a14="http://schemas.microsoft.com/office/drawing/2010/main"/>
              </a:ext>
            </a:extLst>
          </a:blip>
          <a:srcRect l="6170" r="6170"/>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23" name="Text Placeholder 22">
            <a:extLst>
              <a:ext uri="{FF2B5EF4-FFF2-40B4-BE49-F238E27FC236}">
                <a16:creationId xmlns:a16="http://schemas.microsoft.com/office/drawing/2014/main" id="{51256480-9D8E-48BB-9C8E-EB29F174AC6F}"/>
              </a:ext>
            </a:extLst>
          </p:cNvPr>
          <p:cNvSpPr>
            <a:spLocks noGrp="1"/>
          </p:cNvSpPr>
          <p:nvPr>
            <p:ph type="body" sz="quarter" idx="30"/>
          </p:nvPr>
        </p:nvSpPr>
        <p:spPr/>
        <p:txBody>
          <a:bodyPr/>
          <a:lstStyle/>
          <a:p>
            <a:r>
              <a:rPr lang="en-GB" b="1" dirty="0"/>
              <a:t>CADBURY</a:t>
            </a:r>
          </a:p>
        </p:txBody>
      </p:sp>
      <p:pic>
        <p:nvPicPr>
          <p:cNvPr id="3080" name="Picture 8" descr="Lindt CLASSIC RECIPE Vegan Smooth Bar 100g | Lindt Shop UK">
            <a:extLst>
              <a:ext uri="{FF2B5EF4-FFF2-40B4-BE49-F238E27FC236}">
                <a16:creationId xmlns:a16="http://schemas.microsoft.com/office/drawing/2014/main" id="{AA946F5E-4475-4A5C-8DE6-69BD48ECAB16}"/>
              </a:ext>
            </a:extLst>
          </p:cNvPr>
          <p:cNvPicPr>
            <a:picLocks noGrp="1" noChangeAspect="1" noChangeArrowheads="1" noCrop="1"/>
          </p:cNvPicPr>
          <p:nvPr>
            <p:ph type="pic" sz="quarter" idx="34"/>
          </p:nvPr>
        </p:nvPicPr>
        <p:blipFill>
          <a:blip r:embed="rId5" cstate="screen">
            <a:extLst>
              <a:ext uri="{28A0092B-C50C-407E-A947-70E740481C1C}">
                <a14:useLocalDpi xmlns:a14="http://schemas.microsoft.com/office/drawing/2010/main"/>
              </a:ext>
            </a:extLst>
          </a:blip>
          <a:srcRect l="261" r="261"/>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Babybel's Plant-Based Cheese Is Finally Available In The US">
            <a:extLst>
              <a:ext uri="{FF2B5EF4-FFF2-40B4-BE49-F238E27FC236}">
                <a16:creationId xmlns:a16="http://schemas.microsoft.com/office/drawing/2014/main" id="{FA418451-DE82-4A5B-A429-D0E9BCB2AB9D}"/>
              </a:ext>
            </a:extLst>
          </p:cNvPr>
          <p:cNvPicPr>
            <a:picLocks noGrp="1" noChangeAspect="1" noChangeArrowheads="1"/>
          </p:cNvPicPr>
          <p:nvPr>
            <p:ph type="pic" sz="quarter" idx="35"/>
          </p:nvPr>
        </p:nvPicPr>
        <p:blipFill>
          <a:blip r:embed="rId6" cstate="screen">
            <a:extLst>
              <a:ext uri="{28A0092B-C50C-407E-A947-70E740481C1C}">
                <a14:useLocalDpi xmlns:a14="http://schemas.microsoft.com/office/drawing/2010/main"/>
              </a:ext>
            </a:extLst>
          </a:blip>
          <a:srcRect l="6170" r="6170"/>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تويتر \ Surrey Sports Park على تويتر: &quot;🆓 Starting this month, non-dairy  alternatives to milk are now available free of charge at SSP Starbucks to  save you 40p per coffee! Remember, you">
            <a:extLst>
              <a:ext uri="{FF2B5EF4-FFF2-40B4-BE49-F238E27FC236}">
                <a16:creationId xmlns:a16="http://schemas.microsoft.com/office/drawing/2014/main" id="{EAF6309C-F2AC-4915-B047-A2EDBEB8EFC7}"/>
              </a:ext>
            </a:extLst>
          </p:cNvPr>
          <p:cNvPicPr>
            <a:picLocks noGrp="1" noChangeAspect="1" noChangeArrowheads="1"/>
          </p:cNvPicPr>
          <p:nvPr>
            <p:ph type="pic" sz="quarter" idx="40"/>
          </p:nvPr>
        </p:nvPicPr>
        <p:blipFill rotWithShape="1">
          <a:blip r:embed="rId7" cstate="screen">
            <a:extLst>
              <a:ext uri="{28A0092B-C50C-407E-A947-70E740481C1C}">
                <a14:useLocalDpi xmlns:a14="http://schemas.microsoft.com/office/drawing/2010/main"/>
              </a:ext>
            </a:extLst>
          </a:blip>
          <a:srcRect r="37664"/>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Brownies, blondies and bacon: Aldi's Plant Menu for Veganuary 2022 | Range  Preview | The Grocer">
            <a:extLst>
              <a:ext uri="{FF2B5EF4-FFF2-40B4-BE49-F238E27FC236}">
                <a16:creationId xmlns:a16="http://schemas.microsoft.com/office/drawing/2014/main" id="{0AA9EB46-9DA7-437D-A7D0-2A5853370E28}"/>
              </a:ext>
            </a:extLst>
          </p:cNvPr>
          <p:cNvPicPr>
            <a:picLocks noGrp="1" noChangeAspect="1" noChangeArrowheads="1"/>
          </p:cNvPicPr>
          <p:nvPr>
            <p:ph type="pic" sz="quarter" idx="41"/>
          </p:nvPr>
        </p:nvPicPr>
        <p:blipFill>
          <a:blip r:embed="rId8" cstate="screen">
            <a:extLst>
              <a:ext uri="{28A0092B-C50C-407E-A947-70E740481C1C}">
                <a14:useLocalDpi xmlns:a14="http://schemas.microsoft.com/office/drawing/2010/main"/>
              </a:ext>
            </a:extLst>
          </a:blip>
          <a:srcRect t="11305" b="11305"/>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Vegan food orders have shot up by 330% on Deliveroo in two years | Totally  Vegan Buzz">
            <a:extLst>
              <a:ext uri="{FF2B5EF4-FFF2-40B4-BE49-F238E27FC236}">
                <a16:creationId xmlns:a16="http://schemas.microsoft.com/office/drawing/2014/main" id="{F88BD46B-38A1-41BE-AF0F-D86BAD40AF4B}"/>
              </a:ext>
            </a:extLst>
          </p:cNvPr>
          <p:cNvPicPr>
            <a:picLocks noGrp="1" noChangeAspect="1" noChangeArrowheads="1"/>
          </p:cNvPicPr>
          <p:nvPr>
            <p:ph type="pic" sz="quarter" idx="42"/>
          </p:nvPr>
        </p:nvPicPr>
        <p:blipFill>
          <a:blip r:embed="rId9" cstate="screen">
            <a:extLst>
              <a:ext uri="{28A0092B-C50C-407E-A947-70E740481C1C}">
                <a14:useLocalDpi xmlns:a14="http://schemas.microsoft.com/office/drawing/2010/main"/>
              </a:ext>
            </a:extLst>
          </a:blip>
          <a:srcRect l="11040" r="11040"/>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descr="wagamama launches vegan fish and chips to celebrate Veganuary - Wales Online">
            <a:extLst>
              <a:ext uri="{FF2B5EF4-FFF2-40B4-BE49-F238E27FC236}">
                <a16:creationId xmlns:a16="http://schemas.microsoft.com/office/drawing/2014/main" id="{9B65C5EC-CEAA-4E6F-BE4E-97AEC75E16DF}"/>
              </a:ext>
            </a:extLst>
          </p:cNvPr>
          <p:cNvPicPr>
            <a:picLocks noGrp="1" noChangeAspect="1" noChangeArrowheads="1"/>
          </p:cNvPicPr>
          <p:nvPr>
            <p:ph type="pic" sz="quarter" idx="43"/>
          </p:nvPr>
        </p:nvPicPr>
        <p:blipFill>
          <a:blip r:embed="rId10" cstate="screen">
            <a:extLst>
              <a:ext uri="{28A0092B-C50C-407E-A947-70E740481C1C}">
                <a14:useLocalDpi xmlns:a14="http://schemas.microsoft.com/office/drawing/2010/main"/>
              </a:ext>
            </a:extLst>
          </a:blip>
          <a:srcRect t="17916" b="1791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20" name="Text Placeholder 4">
            <a:extLst>
              <a:ext uri="{FF2B5EF4-FFF2-40B4-BE49-F238E27FC236}">
                <a16:creationId xmlns:a16="http://schemas.microsoft.com/office/drawing/2014/main" id="{18C01ED6-E1F7-46FA-9912-399258A81E61}"/>
              </a:ext>
            </a:extLst>
          </p:cNvPr>
          <p:cNvSpPr txBox="1">
            <a:spLocks/>
          </p:cNvSpPr>
          <p:nvPr/>
        </p:nvSpPr>
        <p:spPr>
          <a:xfrm>
            <a:off x="514350" y="6308725"/>
            <a:ext cx="5402263" cy="360362"/>
          </a:xfrm>
          <a:prstGeom prst="rect">
            <a:avLst/>
          </a:prstGeom>
        </p:spPr>
        <p:txBody>
          <a:bodyPr/>
          <a:lstStyle>
            <a:lvl1pPr marL="228600" indent="-228600" algn="l" defTabSz="914400" rtl="0" eaLnBrk="1" latinLnBrk="0" hangingPunct="1">
              <a:lnSpc>
                <a:spcPct val="90000"/>
              </a:lnSpc>
              <a:spcBef>
                <a:spcPts val="1000"/>
              </a:spcBef>
              <a:buFont typeface="Arial"/>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800" dirty="0"/>
              <a:t>Source: Veganuary.com (2022 campaign)</a:t>
            </a:r>
          </a:p>
          <a:p>
            <a:endParaRPr lang="en-GB" dirty="0"/>
          </a:p>
        </p:txBody>
      </p:sp>
    </p:spTree>
    <p:extLst>
      <p:ext uri="{BB962C8B-B14F-4D97-AF65-F5344CB8AC3E}">
        <p14:creationId xmlns:p14="http://schemas.microsoft.com/office/powerpoint/2010/main" val="6321392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C7F8D-6D3E-4416-85C7-046576EE0542}"/>
              </a:ext>
            </a:extLst>
          </p:cNvPr>
          <p:cNvSpPr>
            <a:spLocks noGrp="1"/>
          </p:cNvSpPr>
          <p:nvPr>
            <p:ph type="title"/>
          </p:nvPr>
        </p:nvSpPr>
        <p:spPr/>
        <p:txBody>
          <a:bodyPr/>
          <a:lstStyle/>
          <a:p>
            <a:r>
              <a:rPr lang="en-GB" dirty="0"/>
              <a:t>TOP FACTORS ENCOURAGING A VEGAN DIET</a:t>
            </a:r>
          </a:p>
        </p:txBody>
      </p:sp>
      <p:sp>
        <p:nvSpPr>
          <p:cNvPr id="4" name="Text Placeholder 3">
            <a:extLst>
              <a:ext uri="{FF2B5EF4-FFF2-40B4-BE49-F238E27FC236}">
                <a16:creationId xmlns:a16="http://schemas.microsoft.com/office/drawing/2014/main" id="{54D3ACAF-C893-47C3-B1BC-EBCCB45AC036}"/>
              </a:ext>
            </a:extLst>
          </p:cNvPr>
          <p:cNvSpPr>
            <a:spLocks noGrp="1"/>
          </p:cNvSpPr>
          <p:nvPr>
            <p:ph type="body" sz="quarter" idx="13"/>
          </p:nvPr>
        </p:nvSpPr>
        <p:spPr/>
        <p:txBody>
          <a:bodyPr/>
          <a:lstStyle/>
          <a:p>
            <a:r>
              <a:rPr lang="en-GB" dirty="0"/>
              <a:t>Source: YouGov Profiles November 2022; Target audience: Those considering reducing their meat &amp; dairy intake (graph) and national rep (stats)</a:t>
            </a:r>
          </a:p>
          <a:p>
            <a:endParaRPr lang="en-GB" dirty="0"/>
          </a:p>
        </p:txBody>
      </p:sp>
      <p:sp>
        <p:nvSpPr>
          <p:cNvPr id="5" name="Content Placeholder 4">
            <a:extLst>
              <a:ext uri="{FF2B5EF4-FFF2-40B4-BE49-F238E27FC236}">
                <a16:creationId xmlns:a16="http://schemas.microsoft.com/office/drawing/2014/main" id="{6B5792CB-AA9E-4008-AE2F-32E343582729}"/>
              </a:ext>
            </a:extLst>
          </p:cNvPr>
          <p:cNvSpPr>
            <a:spLocks noGrp="1"/>
          </p:cNvSpPr>
          <p:nvPr>
            <p:ph idx="14"/>
          </p:nvPr>
        </p:nvSpPr>
        <p:spPr/>
        <p:txBody>
          <a:bodyPr/>
          <a:lstStyle/>
          <a:p>
            <a:pPr marL="171450" indent="-171450">
              <a:buFont typeface="Arial" panose="020B0604020202020204" pitchFamily="34" charset="0"/>
              <a:buChar char="•"/>
            </a:pPr>
            <a:endParaRPr lang="en-GB" i="1" dirty="0">
              <a:solidFill>
                <a:schemeClr val="tx2"/>
              </a:solidFill>
            </a:endParaRPr>
          </a:p>
          <a:p>
            <a:pPr marL="171450" indent="-171450">
              <a:buFont typeface="Arial" panose="020B0604020202020204" pitchFamily="34" charset="0"/>
              <a:buChar char="•"/>
            </a:pPr>
            <a:r>
              <a:rPr lang="en-GB" spc="300" dirty="0">
                <a:solidFill>
                  <a:schemeClr val="tx2"/>
                </a:solidFill>
              </a:rPr>
              <a:t>More than </a:t>
            </a:r>
            <a:r>
              <a:rPr lang="en-GB" b="1" spc="300" dirty="0">
                <a:solidFill>
                  <a:schemeClr val="tx2"/>
                </a:solidFill>
              </a:rPr>
              <a:t>1 in 3</a:t>
            </a:r>
            <a:r>
              <a:rPr lang="en-GB" spc="300" dirty="0">
                <a:solidFill>
                  <a:schemeClr val="tx2"/>
                </a:solidFill>
              </a:rPr>
              <a:t> in the UK have specifically ‘vegan products’ (meat alternatives, dairy substitutes, etc.) on either a monthly basis or more frequently.</a:t>
            </a:r>
          </a:p>
          <a:p>
            <a:pPr marL="171450" indent="-171450">
              <a:buFont typeface="Arial" panose="020B0604020202020204" pitchFamily="34" charset="0"/>
              <a:buChar char="•"/>
            </a:pPr>
            <a:endParaRPr lang="en-GB" i="1" spc="300" dirty="0">
              <a:solidFill>
                <a:schemeClr val="tx2"/>
              </a:solidFill>
            </a:endParaRPr>
          </a:p>
          <a:p>
            <a:pPr marL="171450" indent="-171450">
              <a:buFont typeface="Arial" panose="020B0604020202020204" pitchFamily="34" charset="0"/>
              <a:buChar char="•"/>
            </a:pPr>
            <a:r>
              <a:rPr lang="en-GB" spc="300" dirty="0">
                <a:solidFill>
                  <a:schemeClr val="tx2"/>
                </a:solidFill>
              </a:rPr>
              <a:t>More than </a:t>
            </a:r>
            <a:r>
              <a:rPr lang="en-GB" b="1" spc="300" dirty="0">
                <a:solidFill>
                  <a:schemeClr val="tx2"/>
                </a:solidFill>
              </a:rPr>
              <a:t>1 in 4 </a:t>
            </a:r>
            <a:r>
              <a:rPr lang="en-GB" spc="300" dirty="0">
                <a:solidFill>
                  <a:schemeClr val="tx2"/>
                </a:solidFill>
              </a:rPr>
              <a:t>believe a meatless diet is the healthier option.</a:t>
            </a:r>
          </a:p>
          <a:p>
            <a:pPr marL="171450" indent="-171450">
              <a:buFont typeface="Arial" panose="020B0604020202020204" pitchFamily="34" charset="0"/>
              <a:buChar char="•"/>
            </a:pPr>
            <a:endParaRPr lang="en-GB" i="1" spc="300" dirty="0">
              <a:solidFill>
                <a:schemeClr val="tx2"/>
              </a:solidFill>
            </a:endParaRPr>
          </a:p>
          <a:p>
            <a:pPr marL="171450" indent="-171450">
              <a:buFont typeface="Arial" panose="020B0604020202020204" pitchFamily="34" charset="0"/>
              <a:buChar char="•"/>
            </a:pPr>
            <a:r>
              <a:rPr lang="en-GB" spc="300" dirty="0">
                <a:solidFill>
                  <a:schemeClr val="tx2"/>
                </a:solidFill>
              </a:rPr>
              <a:t>More than </a:t>
            </a:r>
            <a:r>
              <a:rPr lang="en-GB" b="1" spc="300" dirty="0">
                <a:solidFill>
                  <a:schemeClr val="tx2"/>
                </a:solidFill>
              </a:rPr>
              <a:t>2 in 5 </a:t>
            </a:r>
            <a:r>
              <a:rPr lang="en-GB" spc="300" dirty="0">
                <a:solidFill>
                  <a:schemeClr val="tx2"/>
                </a:solidFill>
              </a:rPr>
              <a:t>agree they are open to substituting meat/dairy products with plant-based alternatives.</a:t>
            </a:r>
          </a:p>
          <a:p>
            <a:endParaRPr lang="en-GB" dirty="0"/>
          </a:p>
        </p:txBody>
      </p:sp>
      <p:graphicFrame>
        <p:nvGraphicFramePr>
          <p:cNvPr id="6" name="Content Placeholder 28">
            <a:extLst>
              <a:ext uri="{FF2B5EF4-FFF2-40B4-BE49-F238E27FC236}">
                <a16:creationId xmlns:a16="http://schemas.microsoft.com/office/drawing/2014/main" id="{35D0D697-9EE9-48C0-B1D3-99B9D3C1B572}"/>
              </a:ext>
            </a:extLst>
          </p:cNvPr>
          <p:cNvGraphicFramePr>
            <a:graphicFrameLocks noGrp="1"/>
          </p:cNvGraphicFramePr>
          <p:nvPr>
            <p:ph idx="1"/>
            <p:extLst>
              <p:ext uri="{D42A27DB-BD31-4B8C-83A1-F6EECF244321}">
                <p14:modId xmlns:p14="http://schemas.microsoft.com/office/powerpoint/2010/main" val="2466030985"/>
              </p:ext>
            </p:extLst>
          </p:nvPr>
        </p:nvGraphicFramePr>
        <p:xfrm>
          <a:off x="695325" y="1628775"/>
          <a:ext cx="5221288" cy="46799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030249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8A0CA-1A77-4C3E-B53D-BFCEE70A846C}"/>
              </a:ext>
            </a:extLst>
          </p:cNvPr>
          <p:cNvSpPr>
            <a:spLocks noGrp="1"/>
          </p:cNvSpPr>
          <p:nvPr>
            <p:ph type="title"/>
          </p:nvPr>
        </p:nvSpPr>
        <p:spPr/>
        <p:txBody>
          <a:bodyPr/>
          <a:lstStyle/>
          <a:p>
            <a:r>
              <a:rPr lang="en-GB" dirty="0"/>
              <a:t>DRY JANUARY</a:t>
            </a:r>
          </a:p>
        </p:txBody>
      </p:sp>
      <p:sp>
        <p:nvSpPr>
          <p:cNvPr id="3" name="Content Placeholder 2">
            <a:extLst>
              <a:ext uri="{FF2B5EF4-FFF2-40B4-BE49-F238E27FC236}">
                <a16:creationId xmlns:a16="http://schemas.microsoft.com/office/drawing/2014/main" id="{AA8353DC-BF29-44CE-9D31-E779BF372E79}"/>
              </a:ext>
            </a:extLst>
          </p:cNvPr>
          <p:cNvSpPr>
            <a:spLocks noGrp="1"/>
          </p:cNvSpPr>
          <p:nvPr>
            <p:ph idx="1"/>
          </p:nvPr>
        </p:nvSpPr>
        <p:spPr/>
        <p:txBody>
          <a:bodyPr/>
          <a:lstStyle/>
          <a:p>
            <a:pPr marL="0" indent="0">
              <a:buNone/>
            </a:pPr>
            <a:r>
              <a:rPr lang="en-GB" sz="4000" b="1" dirty="0">
                <a:solidFill>
                  <a:schemeClr val="tx2"/>
                </a:solidFill>
              </a:rPr>
              <a:t>130,000+</a:t>
            </a:r>
          </a:p>
          <a:p>
            <a:pPr marL="0" lvl="0" indent="0">
              <a:lnSpc>
                <a:spcPct val="100000"/>
              </a:lnSpc>
              <a:spcBef>
                <a:spcPts val="0"/>
              </a:spcBef>
              <a:buNone/>
              <a:defRPr/>
            </a:pPr>
            <a:r>
              <a:rPr lang="en-US" kern="0" spc="600" dirty="0">
                <a:latin typeface="Arial" panose="020B0604020202020204" pitchFamily="34" charset="0"/>
                <a:cs typeface="Arial" panose="020B0604020202020204" pitchFamily="34" charset="0"/>
              </a:rPr>
              <a:t>people signed up to Dry January 2022</a:t>
            </a:r>
          </a:p>
          <a:p>
            <a:pPr marL="0" lvl="0" indent="0">
              <a:lnSpc>
                <a:spcPct val="100000"/>
              </a:lnSpc>
              <a:spcBef>
                <a:spcPts val="0"/>
              </a:spcBef>
              <a:buNone/>
              <a:defRPr/>
            </a:pPr>
            <a:endParaRPr lang="en-US" kern="0" spc="600" dirty="0">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US" kern="0" spc="600" dirty="0">
              <a:latin typeface="Arial" panose="020B0604020202020204" pitchFamily="34" charset="0"/>
              <a:cs typeface="Arial" panose="020B0604020202020204" pitchFamily="34" charset="0"/>
            </a:endParaRPr>
          </a:p>
          <a:p>
            <a:pPr marL="0" indent="0">
              <a:buNone/>
            </a:pPr>
            <a:r>
              <a:rPr lang="en-GB" sz="4000" b="1" dirty="0">
                <a:solidFill>
                  <a:schemeClr val="tx2"/>
                </a:solidFill>
              </a:rPr>
              <a:t>1/4</a:t>
            </a:r>
          </a:p>
          <a:p>
            <a:pPr marL="0" lvl="0" indent="0">
              <a:lnSpc>
                <a:spcPct val="100000"/>
              </a:lnSpc>
              <a:spcBef>
                <a:spcPts val="0"/>
              </a:spcBef>
              <a:buNone/>
              <a:defRPr/>
            </a:pPr>
            <a:r>
              <a:rPr lang="en-US" kern="0" spc="600" dirty="0">
                <a:latin typeface="Arial" panose="020B0604020202020204" pitchFamily="34" charset="0"/>
                <a:cs typeface="Arial" panose="020B0604020202020204" pitchFamily="34" charset="0"/>
              </a:rPr>
              <a:t>admit they drink too much*</a:t>
            </a:r>
          </a:p>
          <a:p>
            <a:pPr marL="0" lvl="0" indent="0">
              <a:lnSpc>
                <a:spcPct val="100000"/>
              </a:lnSpc>
              <a:spcBef>
                <a:spcPts val="0"/>
              </a:spcBef>
              <a:buNone/>
              <a:defRPr/>
            </a:pPr>
            <a:endParaRPr lang="en-US" kern="0" spc="600" dirty="0">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US" kern="0" spc="600" dirty="0">
              <a:latin typeface="Arial" panose="020B0604020202020204" pitchFamily="34" charset="0"/>
              <a:cs typeface="Arial" panose="020B0604020202020204" pitchFamily="34" charset="0"/>
            </a:endParaRPr>
          </a:p>
          <a:p>
            <a:pPr marL="0" indent="0">
              <a:buNone/>
            </a:pPr>
            <a:r>
              <a:rPr lang="en-GB" sz="4000" b="1" dirty="0">
                <a:solidFill>
                  <a:schemeClr val="tx2"/>
                </a:solidFill>
              </a:rPr>
              <a:t>48%</a:t>
            </a:r>
          </a:p>
          <a:p>
            <a:pPr marL="0" lvl="0" indent="0">
              <a:lnSpc>
                <a:spcPct val="100000"/>
              </a:lnSpc>
              <a:spcBef>
                <a:spcPts val="0"/>
              </a:spcBef>
              <a:buNone/>
              <a:defRPr/>
            </a:pPr>
            <a:r>
              <a:rPr lang="en-US" kern="0" spc="600" dirty="0">
                <a:latin typeface="Arial" panose="020B0604020202020204" pitchFamily="34" charset="0"/>
                <a:cs typeface="Arial" panose="020B0604020202020204" pitchFamily="34" charset="0"/>
              </a:rPr>
              <a:t>like to try new drinks*</a:t>
            </a:r>
          </a:p>
          <a:p>
            <a:endParaRPr lang="en-GB" dirty="0"/>
          </a:p>
          <a:p>
            <a:endParaRPr lang="en-GB" dirty="0"/>
          </a:p>
          <a:p>
            <a:endParaRPr lang="en-GB" dirty="0"/>
          </a:p>
          <a:p>
            <a:endParaRPr lang="en-GB" dirty="0"/>
          </a:p>
        </p:txBody>
      </p:sp>
      <p:sp>
        <p:nvSpPr>
          <p:cNvPr id="4" name="Text Placeholder 3">
            <a:extLst>
              <a:ext uri="{FF2B5EF4-FFF2-40B4-BE49-F238E27FC236}">
                <a16:creationId xmlns:a16="http://schemas.microsoft.com/office/drawing/2014/main" id="{1033AB20-870A-4237-895A-13E33AC711B4}"/>
              </a:ext>
            </a:extLst>
          </p:cNvPr>
          <p:cNvSpPr>
            <a:spLocks noGrp="1"/>
          </p:cNvSpPr>
          <p:nvPr>
            <p:ph type="body" sz="quarter" idx="13"/>
          </p:nvPr>
        </p:nvSpPr>
        <p:spPr/>
        <p:txBody>
          <a:bodyPr/>
          <a:lstStyle/>
          <a:p>
            <a:r>
              <a:rPr lang="en-GB" dirty="0"/>
              <a:t>Source: alcoholchange.org.uk; *YouGov Profiles November 2022. Target audience: Those who planned to set themselves a New Year’s resolution in 2022</a:t>
            </a:r>
          </a:p>
        </p:txBody>
      </p:sp>
      <p:pic>
        <p:nvPicPr>
          <p:cNvPr id="31" name="Picture Placeholder 30">
            <a:extLst>
              <a:ext uri="{FF2B5EF4-FFF2-40B4-BE49-F238E27FC236}">
                <a16:creationId xmlns:a16="http://schemas.microsoft.com/office/drawing/2014/main" id="{A243F98C-C6AF-4F81-8DC2-8D59D907587B}"/>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l="10792" r="29948"/>
          <a:stretch/>
        </p:blipFill>
        <p:spPr>
          <a:xfrm>
            <a:off x="6096000" y="0"/>
            <a:ext cx="6095999" cy="6858000"/>
          </a:xfrm>
        </p:spPr>
      </p:pic>
      <p:grpSp>
        <p:nvGrpSpPr>
          <p:cNvPr id="32" name="Group 31">
            <a:extLst>
              <a:ext uri="{FF2B5EF4-FFF2-40B4-BE49-F238E27FC236}">
                <a16:creationId xmlns:a16="http://schemas.microsoft.com/office/drawing/2014/main" id="{984D875D-AA87-4D7A-BE93-E0741DDC7784}"/>
              </a:ext>
            </a:extLst>
          </p:cNvPr>
          <p:cNvGrpSpPr/>
          <p:nvPr/>
        </p:nvGrpSpPr>
        <p:grpSpPr>
          <a:xfrm>
            <a:off x="6411202" y="4234226"/>
            <a:ext cx="2581697" cy="2434861"/>
            <a:chOff x="2937428" y="3020457"/>
            <a:chExt cx="2993722" cy="3043825"/>
          </a:xfrm>
          <a:solidFill>
            <a:schemeClr val="tx2"/>
          </a:solidFill>
        </p:grpSpPr>
        <p:sp>
          <p:nvSpPr>
            <p:cNvPr id="33" name="Oval 32">
              <a:extLst>
                <a:ext uri="{FF2B5EF4-FFF2-40B4-BE49-F238E27FC236}">
                  <a16:creationId xmlns:a16="http://schemas.microsoft.com/office/drawing/2014/main" id="{1212665C-87A8-42A1-A626-2A1D4FEE915A}"/>
                </a:ext>
              </a:extLst>
            </p:cNvPr>
            <p:cNvSpPr/>
            <p:nvPr/>
          </p:nvSpPr>
          <p:spPr>
            <a:xfrm>
              <a:off x="2937428" y="3020457"/>
              <a:ext cx="2993722" cy="3043825"/>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4" name="Oval 33">
              <a:extLst>
                <a:ext uri="{FF2B5EF4-FFF2-40B4-BE49-F238E27FC236}">
                  <a16:creationId xmlns:a16="http://schemas.microsoft.com/office/drawing/2014/main" id="{16B26F93-FDAE-48E5-9C0B-A354A2D3F9FF}"/>
                </a:ext>
              </a:extLst>
            </p:cNvPr>
            <p:cNvSpPr/>
            <p:nvPr/>
          </p:nvSpPr>
          <p:spPr>
            <a:xfrm>
              <a:off x="3177718" y="3260018"/>
              <a:ext cx="2517731" cy="2564703"/>
            </a:xfrm>
            <a:prstGeom prst="ellipse">
              <a:avLst/>
            </a:prstGeom>
            <a:grp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35" name="Rectangle 34">
            <a:extLst>
              <a:ext uri="{FF2B5EF4-FFF2-40B4-BE49-F238E27FC236}">
                <a16:creationId xmlns:a16="http://schemas.microsoft.com/office/drawing/2014/main" id="{381F65A2-1556-44D7-B79D-464D5771A52A}"/>
              </a:ext>
            </a:extLst>
          </p:cNvPr>
          <p:cNvSpPr/>
          <p:nvPr/>
        </p:nvSpPr>
        <p:spPr>
          <a:xfrm>
            <a:off x="6707880" y="4642937"/>
            <a:ext cx="2003329" cy="1569660"/>
          </a:xfrm>
          <a:prstGeom prst="rect">
            <a:avLst/>
          </a:prstGeom>
        </p:spPr>
        <p:txBody>
          <a:bodyPr wrap="square">
            <a:spAutoFit/>
          </a:bodyPr>
          <a:lstStyle/>
          <a:p>
            <a:pPr lvl="0" algn="ctr">
              <a:defRPr/>
            </a:pPr>
            <a:r>
              <a:rPr lang="en-GB" sz="4000" b="1" dirty="0">
                <a:solidFill>
                  <a:srgbClr val="FFFFFF"/>
                </a:solidFill>
              </a:rPr>
              <a:t>25%</a:t>
            </a:r>
          </a:p>
          <a:p>
            <a:pPr lvl="0" algn="ctr">
              <a:defRPr/>
            </a:pPr>
            <a:r>
              <a:rPr lang="en-GB" sz="1400" dirty="0">
                <a:solidFill>
                  <a:schemeClr val="bg1"/>
                </a:solidFill>
              </a:rPr>
              <a:t>purchase alcohol at least once a week from a supermarket/ shop*</a:t>
            </a:r>
          </a:p>
        </p:txBody>
      </p:sp>
    </p:spTree>
    <p:extLst>
      <p:ext uri="{BB962C8B-B14F-4D97-AF65-F5344CB8AC3E}">
        <p14:creationId xmlns:p14="http://schemas.microsoft.com/office/powerpoint/2010/main" val="4070773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p:sp>
      <p:sp>
        <p:nvSpPr>
          <p:cNvPr id="8" name="Picture Placeholder 7"/>
          <p:cNvSpPr>
            <a:spLocks noGrp="1"/>
          </p:cNvSpPr>
          <p:nvPr>
            <p:ph type="pic" sz="quarter" idx="15"/>
          </p:nvPr>
        </p:nvSpPr>
        <p:spPr/>
      </p:sp>
      <p:sp>
        <p:nvSpPr>
          <p:cNvPr id="10" name="Picture Placeholder 9"/>
          <p:cNvSpPr>
            <a:spLocks noGrp="1"/>
          </p:cNvSpPr>
          <p:nvPr>
            <p:ph type="pic" sz="quarter" idx="17"/>
          </p:nvPr>
        </p:nvSpPr>
        <p:spPr/>
      </p:sp>
      <p:sp>
        <p:nvSpPr>
          <p:cNvPr id="13" name="Rectangle 12"/>
          <p:cNvSpPr/>
          <p:nvPr/>
        </p:nvSpPr>
        <p:spPr>
          <a:xfrm>
            <a:off x="172291" y="178902"/>
            <a:ext cx="3887788" cy="651216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14" name="Rectangle 13"/>
          <p:cNvSpPr/>
          <p:nvPr/>
        </p:nvSpPr>
        <p:spPr>
          <a:xfrm>
            <a:off x="4124465" y="186807"/>
            <a:ext cx="3887788" cy="65121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15" name="Rectangle 14"/>
          <p:cNvSpPr/>
          <p:nvPr/>
        </p:nvSpPr>
        <p:spPr>
          <a:xfrm>
            <a:off x="8075612" y="186807"/>
            <a:ext cx="3887788" cy="651216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19" name="Title 4"/>
          <p:cNvSpPr txBox="1">
            <a:spLocks/>
          </p:cNvSpPr>
          <p:nvPr/>
        </p:nvSpPr>
        <p:spPr>
          <a:xfrm>
            <a:off x="172291" y="2528093"/>
            <a:ext cx="3944097" cy="1800225"/>
          </a:xfrm>
          <a:prstGeom prst="rect">
            <a:avLst/>
          </a:prstGeom>
        </p:spPr>
        <p:txBody>
          <a:bodyPr vert="horz" lIns="0" tIns="0" rIns="0" bIns="0" rtlCol="0" anchor="ctr" anchorCtr="0">
            <a:normAutofit/>
          </a:bodyPr>
          <a:lstStyle>
            <a:lvl1pPr algn="ctr" defTabSz="914400" rtl="0" eaLnBrk="1" latinLnBrk="0" hangingPunct="1">
              <a:lnSpc>
                <a:spcPct val="85000"/>
              </a:lnSpc>
              <a:spcBef>
                <a:spcPct val="0"/>
              </a:spcBef>
              <a:buNone/>
              <a:defRPr sz="2800" b="0" kern="1200" spc="6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2800" b="1" i="0" u="none" strike="noStrike" kern="1200" cap="none" spc="600" normalizeH="0" baseline="0" noProof="0" dirty="0">
                <a:ln>
                  <a:noFill/>
                </a:ln>
                <a:solidFill>
                  <a:srgbClr val="FFFFFF"/>
                </a:solidFill>
                <a:effectLst/>
                <a:uLnTx/>
                <a:uFillTx/>
                <a:latin typeface="Arial" panose="020B0604020202020204"/>
                <a:ea typeface="+mj-ea"/>
                <a:cs typeface="+mj-cs"/>
              </a:rPr>
              <a:t>HEALTH</a:t>
            </a:r>
          </a:p>
        </p:txBody>
      </p:sp>
      <p:sp>
        <p:nvSpPr>
          <p:cNvPr id="20" name="Title 4"/>
          <p:cNvSpPr txBox="1">
            <a:spLocks/>
          </p:cNvSpPr>
          <p:nvPr/>
        </p:nvSpPr>
        <p:spPr>
          <a:xfrm>
            <a:off x="4116388" y="2528092"/>
            <a:ext cx="3895865" cy="1800225"/>
          </a:xfrm>
          <a:prstGeom prst="rect">
            <a:avLst/>
          </a:prstGeom>
        </p:spPr>
        <p:txBody>
          <a:bodyPr vert="horz" lIns="0" tIns="0" rIns="0" bIns="0" rtlCol="0" anchor="ctr" anchorCtr="0">
            <a:normAutofit/>
          </a:bodyPr>
          <a:lstStyle>
            <a:lvl1pPr algn="ctr" defTabSz="914400" rtl="0" eaLnBrk="1" latinLnBrk="0" hangingPunct="1">
              <a:lnSpc>
                <a:spcPct val="85000"/>
              </a:lnSpc>
              <a:spcBef>
                <a:spcPct val="0"/>
              </a:spcBef>
              <a:buNone/>
              <a:defRPr sz="2800" b="0" kern="1200" spc="6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2800" b="1" i="0" u="none" strike="noStrike" kern="1200" cap="none" spc="600" normalizeH="0" baseline="0" noProof="0" dirty="0">
                <a:ln>
                  <a:noFill/>
                </a:ln>
                <a:solidFill>
                  <a:srgbClr val="FFFFFF"/>
                </a:solidFill>
                <a:effectLst/>
                <a:uLnTx/>
                <a:uFillTx/>
                <a:latin typeface="Arial" panose="020B0604020202020204"/>
                <a:ea typeface="+mj-ea"/>
                <a:cs typeface="+mj-cs"/>
              </a:rPr>
              <a:t>MONEY</a:t>
            </a:r>
          </a:p>
        </p:txBody>
      </p:sp>
      <p:sp>
        <p:nvSpPr>
          <p:cNvPr id="21" name="Title 4"/>
          <p:cNvSpPr txBox="1">
            <a:spLocks/>
          </p:cNvSpPr>
          <p:nvPr/>
        </p:nvSpPr>
        <p:spPr>
          <a:xfrm>
            <a:off x="8075613" y="2533423"/>
            <a:ext cx="3887787" cy="1800225"/>
          </a:xfrm>
          <a:prstGeom prst="rect">
            <a:avLst/>
          </a:prstGeom>
        </p:spPr>
        <p:txBody>
          <a:bodyPr vert="horz" lIns="0" tIns="0" rIns="0" bIns="0" rtlCol="0" anchor="ctr" anchorCtr="0">
            <a:normAutofit/>
          </a:bodyPr>
          <a:lstStyle>
            <a:lvl1pPr algn="ctr" defTabSz="914400" rtl="0" eaLnBrk="1" latinLnBrk="0" hangingPunct="1">
              <a:lnSpc>
                <a:spcPct val="85000"/>
              </a:lnSpc>
              <a:spcBef>
                <a:spcPct val="0"/>
              </a:spcBef>
              <a:buNone/>
              <a:defRPr sz="2800" b="0" kern="1200" spc="6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2800" b="1" i="0" u="none" strike="noStrike" kern="1200" cap="none" spc="600" normalizeH="0" baseline="0" noProof="0" dirty="0">
                <a:ln>
                  <a:noFill/>
                </a:ln>
                <a:solidFill>
                  <a:srgbClr val="FFFFFF"/>
                </a:solidFill>
                <a:effectLst/>
                <a:uLnTx/>
                <a:uFillTx/>
                <a:latin typeface="Arial" panose="020B0604020202020204"/>
                <a:ea typeface="+mj-ea"/>
                <a:cs typeface="+mj-cs"/>
              </a:rPr>
              <a:t>TRAVEL</a:t>
            </a:r>
          </a:p>
        </p:txBody>
      </p:sp>
    </p:spTree>
    <p:extLst>
      <p:ext uri="{BB962C8B-B14F-4D97-AF65-F5344CB8AC3E}">
        <p14:creationId xmlns:p14="http://schemas.microsoft.com/office/powerpoint/2010/main" val="27411947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D2DD0F3-4D30-4D8D-9F76-2741759905E7}"/>
              </a:ext>
            </a:extLst>
          </p:cNvPr>
          <p:cNvPicPr>
            <a:picLocks noChangeAspect="1"/>
          </p:cNvPicPr>
          <p:nvPr/>
        </p:nvPicPr>
        <p:blipFill rotWithShape="1">
          <a:blip r:embed="rId3">
            <a:extLst>
              <a:ext uri="{28A0092B-C50C-407E-A947-70E740481C1C}">
                <a14:useLocalDpi xmlns:a14="http://schemas.microsoft.com/office/drawing/2010/main"/>
              </a:ext>
            </a:extLst>
          </a:blip>
          <a:srcRect l="15716" r="9926"/>
          <a:stretch/>
        </p:blipFill>
        <p:spPr>
          <a:xfrm>
            <a:off x="6273722" y="1628132"/>
            <a:ext cx="5221287" cy="4681237"/>
          </a:xfrm>
          <a:prstGeom prst="rect">
            <a:avLst/>
          </a:prstGeom>
        </p:spPr>
      </p:pic>
      <p:sp>
        <p:nvSpPr>
          <p:cNvPr id="2" name="Title 1">
            <a:extLst>
              <a:ext uri="{FF2B5EF4-FFF2-40B4-BE49-F238E27FC236}">
                <a16:creationId xmlns:a16="http://schemas.microsoft.com/office/drawing/2014/main" id="{1F5D2D0B-95B1-400A-8023-A52DD9F06C2A}"/>
              </a:ext>
            </a:extLst>
          </p:cNvPr>
          <p:cNvSpPr>
            <a:spLocks noGrp="1"/>
          </p:cNvSpPr>
          <p:nvPr>
            <p:ph type="title"/>
          </p:nvPr>
        </p:nvSpPr>
        <p:spPr/>
        <p:txBody>
          <a:bodyPr/>
          <a:lstStyle/>
          <a:p>
            <a:r>
              <a:rPr lang="en-GB" dirty="0"/>
              <a:t>CUSTOMERS EXPECT TO HEAR FROM BRANDS DURING COST OF LIVING CRISIS</a:t>
            </a:r>
          </a:p>
        </p:txBody>
      </p:sp>
      <p:sp>
        <p:nvSpPr>
          <p:cNvPr id="3" name="Content Placeholder 2">
            <a:extLst>
              <a:ext uri="{FF2B5EF4-FFF2-40B4-BE49-F238E27FC236}">
                <a16:creationId xmlns:a16="http://schemas.microsoft.com/office/drawing/2014/main" id="{5138817E-B079-4E41-B588-E5E07908783F}"/>
              </a:ext>
            </a:extLst>
          </p:cNvPr>
          <p:cNvSpPr>
            <a:spLocks noGrp="1"/>
          </p:cNvSpPr>
          <p:nvPr>
            <p:ph idx="1"/>
          </p:nvPr>
        </p:nvSpPr>
        <p:spPr/>
        <p:txBody>
          <a:bodyPr/>
          <a:lstStyle/>
          <a:p>
            <a:pPr marL="0" indent="0">
              <a:buNone/>
            </a:pPr>
            <a:r>
              <a:rPr lang="en-GB" sz="4000" b="1" dirty="0">
                <a:solidFill>
                  <a:schemeClr val="tx2"/>
                </a:solidFill>
              </a:rPr>
              <a:t>29%</a:t>
            </a:r>
          </a:p>
          <a:p>
            <a:pPr marL="0" lvl="0" indent="0">
              <a:lnSpc>
                <a:spcPct val="100000"/>
              </a:lnSpc>
              <a:spcBef>
                <a:spcPts val="0"/>
              </a:spcBef>
              <a:buNone/>
              <a:defRPr/>
            </a:pPr>
            <a:r>
              <a:rPr lang="en-US" kern="0" spc="600" dirty="0">
                <a:latin typeface="Arial" panose="020B0604020202020204" pitchFamily="34" charset="0"/>
                <a:cs typeface="Arial" panose="020B0604020202020204" pitchFamily="34" charset="0"/>
              </a:rPr>
              <a:t>expect brands to advertise more</a:t>
            </a:r>
          </a:p>
          <a:p>
            <a:pPr marL="0" lvl="0" indent="0">
              <a:lnSpc>
                <a:spcPct val="100000"/>
              </a:lnSpc>
              <a:spcBef>
                <a:spcPts val="0"/>
              </a:spcBef>
              <a:buNone/>
              <a:defRPr/>
            </a:pPr>
            <a:endParaRPr lang="en-US" sz="2400" b="1" kern="0" spc="600" dirty="0">
              <a:solidFill>
                <a:schemeClr val="tx2"/>
              </a:solidFill>
              <a:latin typeface="Arial" panose="020B0604020202020204" pitchFamily="34" charset="0"/>
              <a:cs typeface="Arial" panose="020B0604020202020204" pitchFamily="34" charset="0"/>
            </a:endParaRPr>
          </a:p>
          <a:p>
            <a:pPr marL="0" indent="0">
              <a:buNone/>
            </a:pPr>
            <a:r>
              <a:rPr lang="en-GB" sz="4000" b="1" dirty="0">
                <a:solidFill>
                  <a:schemeClr val="tx2"/>
                </a:solidFill>
              </a:rPr>
              <a:t>57%</a:t>
            </a:r>
          </a:p>
          <a:p>
            <a:pPr marL="0" lvl="0" indent="0">
              <a:lnSpc>
                <a:spcPct val="100000"/>
              </a:lnSpc>
              <a:spcBef>
                <a:spcPts val="0"/>
              </a:spcBef>
              <a:buNone/>
              <a:defRPr/>
            </a:pPr>
            <a:r>
              <a:rPr lang="en-US" kern="0" spc="600" dirty="0">
                <a:latin typeface="Arial" panose="020B0604020202020204" pitchFamily="34" charset="0"/>
                <a:cs typeface="Arial" panose="020B0604020202020204" pitchFamily="34" charset="0"/>
              </a:rPr>
              <a:t>expect brands to advertise the same amount</a:t>
            </a:r>
          </a:p>
          <a:p>
            <a:endParaRPr lang="en-GB" dirty="0"/>
          </a:p>
          <a:p>
            <a:pPr marL="0" indent="0">
              <a:buNone/>
            </a:pPr>
            <a:r>
              <a:rPr lang="en-GB" sz="4000" b="1" dirty="0">
                <a:solidFill>
                  <a:schemeClr val="tx2"/>
                </a:solidFill>
              </a:rPr>
              <a:t>14%</a:t>
            </a:r>
          </a:p>
          <a:p>
            <a:pPr marL="0" lvl="0" indent="0">
              <a:lnSpc>
                <a:spcPct val="100000"/>
              </a:lnSpc>
              <a:spcBef>
                <a:spcPts val="0"/>
              </a:spcBef>
              <a:buNone/>
              <a:defRPr/>
            </a:pPr>
            <a:r>
              <a:rPr lang="en-US" kern="0" spc="600" dirty="0">
                <a:latin typeface="Arial" panose="020B0604020202020204" pitchFamily="34" charset="0"/>
                <a:cs typeface="Arial" panose="020B0604020202020204" pitchFamily="34" charset="0"/>
              </a:rPr>
              <a:t>expect brands to advertise less</a:t>
            </a:r>
          </a:p>
          <a:p>
            <a:endParaRPr lang="en-GB" dirty="0"/>
          </a:p>
        </p:txBody>
      </p:sp>
      <p:sp>
        <p:nvSpPr>
          <p:cNvPr id="7" name="Text Placeholder 6">
            <a:extLst>
              <a:ext uri="{FF2B5EF4-FFF2-40B4-BE49-F238E27FC236}">
                <a16:creationId xmlns:a16="http://schemas.microsoft.com/office/drawing/2014/main" id="{A294E654-D4B9-40AB-BE73-4E8AB00CC805}"/>
              </a:ext>
            </a:extLst>
          </p:cNvPr>
          <p:cNvSpPr>
            <a:spLocks noGrp="1"/>
          </p:cNvSpPr>
          <p:nvPr>
            <p:ph type="body" sz="quarter" idx="13"/>
          </p:nvPr>
        </p:nvSpPr>
        <p:spPr/>
        <p:txBody>
          <a:bodyPr/>
          <a:lstStyle/>
          <a:p>
            <a:r>
              <a:rPr lang="en-GB" dirty="0"/>
              <a:t>Source: Reach Solutions June 2022</a:t>
            </a:r>
          </a:p>
        </p:txBody>
      </p:sp>
      <p:grpSp>
        <p:nvGrpSpPr>
          <p:cNvPr id="14" name="Group 13">
            <a:extLst>
              <a:ext uri="{FF2B5EF4-FFF2-40B4-BE49-F238E27FC236}">
                <a16:creationId xmlns:a16="http://schemas.microsoft.com/office/drawing/2014/main" id="{5A35695D-C58F-439D-8763-BEE22C7B0925}"/>
              </a:ext>
            </a:extLst>
          </p:cNvPr>
          <p:cNvGrpSpPr/>
          <p:nvPr/>
        </p:nvGrpSpPr>
        <p:grpSpPr>
          <a:xfrm>
            <a:off x="9521661" y="4234226"/>
            <a:ext cx="2581697" cy="2434861"/>
            <a:chOff x="2937428" y="3020457"/>
            <a:chExt cx="2993722" cy="3043825"/>
          </a:xfrm>
          <a:solidFill>
            <a:schemeClr val="tx2"/>
          </a:solidFill>
        </p:grpSpPr>
        <p:sp>
          <p:nvSpPr>
            <p:cNvPr id="15" name="Oval 14">
              <a:extLst>
                <a:ext uri="{FF2B5EF4-FFF2-40B4-BE49-F238E27FC236}">
                  <a16:creationId xmlns:a16="http://schemas.microsoft.com/office/drawing/2014/main" id="{5A17ED12-B921-4B02-A500-C57DDD75E629}"/>
                </a:ext>
              </a:extLst>
            </p:cNvPr>
            <p:cNvSpPr/>
            <p:nvPr/>
          </p:nvSpPr>
          <p:spPr>
            <a:xfrm>
              <a:off x="2937428" y="3020457"/>
              <a:ext cx="2993722" cy="3043825"/>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 name="Oval 15">
              <a:extLst>
                <a:ext uri="{FF2B5EF4-FFF2-40B4-BE49-F238E27FC236}">
                  <a16:creationId xmlns:a16="http://schemas.microsoft.com/office/drawing/2014/main" id="{B4D4EB8B-2669-49A0-B0DE-B8FD6B7CDD70}"/>
                </a:ext>
              </a:extLst>
            </p:cNvPr>
            <p:cNvSpPr/>
            <p:nvPr/>
          </p:nvSpPr>
          <p:spPr>
            <a:xfrm>
              <a:off x="3177718" y="3260018"/>
              <a:ext cx="2517731" cy="2564703"/>
            </a:xfrm>
            <a:prstGeom prst="ellipse">
              <a:avLst/>
            </a:prstGeom>
            <a:grp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7" name="Rectangle 16">
            <a:extLst>
              <a:ext uri="{FF2B5EF4-FFF2-40B4-BE49-F238E27FC236}">
                <a16:creationId xmlns:a16="http://schemas.microsoft.com/office/drawing/2014/main" id="{0D281D98-48C3-4C55-A553-A993B1426849}"/>
              </a:ext>
            </a:extLst>
          </p:cNvPr>
          <p:cNvSpPr/>
          <p:nvPr/>
        </p:nvSpPr>
        <p:spPr>
          <a:xfrm>
            <a:off x="9824762" y="4503856"/>
            <a:ext cx="2003329" cy="1692771"/>
          </a:xfrm>
          <a:prstGeom prst="rect">
            <a:avLst/>
          </a:prstGeom>
        </p:spPr>
        <p:txBody>
          <a:bodyPr wrap="square">
            <a:spAutoFit/>
          </a:bodyPr>
          <a:lstStyle/>
          <a:p>
            <a:pPr lvl="0" algn="ctr">
              <a:defRPr/>
            </a:pPr>
            <a:r>
              <a:rPr lang="en-GB" sz="4000" b="1" dirty="0">
                <a:solidFill>
                  <a:srgbClr val="FFFFFF"/>
                </a:solidFill>
              </a:rPr>
              <a:t>58%</a:t>
            </a:r>
          </a:p>
          <a:p>
            <a:pPr lvl="0" algn="ctr">
              <a:defRPr/>
            </a:pPr>
            <a:r>
              <a:rPr lang="en-GB" sz="1600" dirty="0">
                <a:solidFill>
                  <a:srgbClr val="FFFFFF"/>
                </a:solidFill>
              </a:rPr>
              <a:t>agree that brands should play a role in supporting people through the crisis</a:t>
            </a:r>
          </a:p>
        </p:txBody>
      </p:sp>
    </p:spTree>
    <p:extLst>
      <p:ext uri="{BB962C8B-B14F-4D97-AF65-F5344CB8AC3E}">
        <p14:creationId xmlns:p14="http://schemas.microsoft.com/office/powerpoint/2010/main" val="75018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34ACE0F3-DE71-4929-99CB-79143AFCCB80}"/>
              </a:ext>
            </a:extLst>
          </p:cNvPr>
          <p:cNvPicPr>
            <a:picLocks noGrp="1" noChangeAspect="1"/>
          </p:cNvPicPr>
          <p:nvPr>
            <p:ph type="pic" sz="quarter" idx="14"/>
          </p:nvPr>
        </p:nvPicPr>
        <p:blipFill rotWithShape="1">
          <a:blip r:embed="rId3">
            <a:extLst>
              <a:ext uri="{28A0092B-C50C-407E-A947-70E740481C1C}">
                <a14:useLocalDpi xmlns:a14="http://schemas.microsoft.com/office/drawing/2010/main"/>
              </a:ext>
            </a:extLst>
          </a:blip>
          <a:srcRect l="30791" r="9949"/>
          <a:stretch/>
        </p:blipFill>
        <p:spPr>
          <a:xfrm>
            <a:off x="6096000" y="0"/>
            <a:ext cx="6095999" cy="6858000"/>
          </a:xfrm>
        </p:spPr>
      </p:pic>
      <p:sp>
        <p:nvSpPr>
          <p:cNvPr id="16" name="Rectangle 15">
            <a:extLst>
              <a:ext uri="{FF2B5EF4-FFF2-40B4-BE49-F238E27FC236}">
                <a16:creationId xmlns:a16="http://schemas.microsoft.com/office/drawing/2014/main" id="{4EC574D9-15BA-44B5-96BD-57585EDD3BC7}"/>
              </a:ext>
            </a:extLst>
          </p:cNvPr>
          <p:cNvSpPr/>
          <p:nvPr/>
        </p:nvSpPr>
        <p:spPr>
          <a:xfrm>
            <a:off x="6095999" y="0"/>
            <a:ext cx="6096000" cy="6858000"/>
          </a:xfrm>
          <a:prstGeom prst="rect">
            <a:avLst/>
          </a:prstGeom>
          <a:solidFill>
            <a:schemeClr val="tx2">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itle 5">
            <a:extLst>
              <a:ext uri="{FF2B5EF4-FFF2-40B4-BE49-F238E27FC236}">
                <a16:creationId xmlns:a16="http://schemas.microsoft.com/office/drawing/2014/main" id="{BD721B49-FADE-4558-B109-898FE85F99B4}"/>
              </a:ext>
            </a:extLst>
          </p:cNvPr>
          <p:cNvSpPr>
            <a:spLocks noGrp="1"/>
          </p:cNvSpPr>
          <p:nvPr>
            <p:ph type="title"/>
          </p:nvPr>
        </p:nvSpPr>
        <p:spPr/>
        <p:txBody>
          <a:bodyPr/>
          <a:lstStyle/>
          <a:p>
            <a:r>
              <a:rPr lang="en-GB" dirty="0"/>
              <a:t>FINANCE PLANS WITHIN THE NEXT YEAR</a:t>
            </a:r>
          </a:p>
        </p:txBody>
      </p:sp>
      <p:sp>
        <p:nvSpPr>
          <p:cNvPr id="7" name="Content Placeholder 6">
            <a:extLst>
              <a:ext uri="{FF2B5EF4-FFF2-40B4-BE49-F238E27FC236}">
                <a16:creationId xmlns:a16="http://schemas.microsoft.com/office/drawing/2014/main" id="{BCDBF39B-6840-4EC0-83C8-417DC4EA2994}"/>
              </a:ext>
            </a:extLst>
          </p:cNvPr>
          <p:cNvSpPr>
            <a:spLocks noGrp="1"/>
          </p:cNvSpPr>
          <p:nvPr>
            <p:ph idx="1"/>
          </p:nvPr>
        </p:nvSpPr>
        <p:spPr/>
        <p:txBody>
          <a:bodyPr/>
          <a:lstStyle/>
          <a:p>
            <a:pPr marL="0" indent="0">
              <a:buNone/>
            </a:pPr>
            <a:r>
              <a:rPr lang="en-GB" sz="4400" b="1" dirty="0">
                <a:solidFill>
                  <a:schemeClr val="tx2"/>
                </a:solidFill>
              </a:rPr>
              <a:t>69%</a:t>
            </a:r>
          </a:p>
          <a:p>
            <a:pPr marL="0" lvl="0" indent="0">
              <a:lnSpc>
                <a:spcPct val="100000"/>
              </a:lnSpc>
              <a:spcBef>
                <a:spcPts val="0"/>
              </a:spcBef>
              <a:buNone/>
              <a:defRPr/>
            </a:pPr>
            <a:r>
              <a:rPr lang="en-US" kern="0" spc="600" dirty="0">
                <a:latin typeface="Arial" panose="020B0604020202020204" pitchFamily="34" charset="0"/>
                <a:cs typeface="Arial" panose="020B0604020202020204" pitchFamily="34" charset="0"/>
              </a:rPr>
              <a:t>plan to save more money</a:t>
            </a:r>
          </a:p>
          <a:p>
            <a:pPr marL="0" lvl="0" indent="0">
              <a:lnSpc>
                <a:spcPct val="100000"/>
              </a:lnSpc>
              <a:spcBef>
                <a:spcPts val="0"/>
              </a:spcBef>
              <a:buNone/>
              <a:defRPr/>
            </a:pPr>
            <a:endParaRPr lang="en-US" sz="2400" b="1" kern="0" spc="600" dirty="0">
              <a:solidFill>
                <a:schemeClr val="tx2"/>
              </a:solidFill>
              <a:latin typeface="Arial" panose="020B0604020202020204" pitchFamily="34" charset="0"/>
              <a:cs typeface="Arial" panose="020B0604020202020204" pitchFamily="34" charset="0"/>
            </a:endParaRPr>
          </a:p>
          <a:p>
            <a:pPr marL="0" indent="0">
              <a:buNone/>
            </a:pPr>
            <a:r>
              <a:rPr lang="en-GB" sz="4400" b="1" dirty="0">
                <a:solidFill>
                  <a:schemeClr val="tx2"/>
                </a:solidFill>
              </a:rPr>
              <a:t>+39%</a:t>
            </a:r>
          </a:p>
          <a:p>
            <a:pPr marL="0" lvl="0" indent="0">
              <a:lnSpc>
                <a:spcPct val="100000"/>
              </a:lnSpc>
              <a:spcBef>
                <a:spcPts val="0"/>
              </a:spcBef>
              <a:buNone/>
              <a:defRPr/>
            </a:pPr>
            <a:r>
              <a:rPr lang="en-US" kern="0" spc="600" dirty="0">
                <a:latin typeface="Arial" panose="020B0604020202020204" pitchFamily="34" charset="0"/>
                <a:cs typeface="Arial" panose="020B0604020202020204" pitchFamily="34" charset="0"/>
              </a:rPr>
              <a:t>more likely to switch mortgage provider*</a:t>
            </a:r>
          </a:p>
          <a:p>
            <a:pPr marL="0" indent="0">
              <a:buNone/>
            </a:pPr>
            <a:endParaRPr lang="en-GB" sz="1600" dirty="0"/>
          </a:p>
          <a:p>
            <a:pPr marL="0" indent="0">
              <a:buNone/>
            </a:pPr>
            <a:r>
              <a:rPr lang="en-GB" sz="4400" b="1" dirty="0">
                <a:solidFill>
                  <a:schemeClr val="tx2"/>
                </a:solidFill>
              </a:rPr>
              <a:t>+25%</a:t>
            </a:r>
          </a:p>
          <a:p>
            <a:pPr marL="0" lvl="0" indent="0">
              <a:lnSpc>
                <a:spcPct val="100000"/>
              </a:lnSpc>
              <a:spcBef>
                <a:spcPts val="0"/>
              </a:spcBef>
              <a:buNone/>
              <a:defRPr/>
            </a:pPr>
            <a:r>
              <a:rPr lang="en-US" kern="0" spc="600" dirty="0">
                <a:latin typeface="Arial" panose="020B0604020202020204" pitchFamily="34" charset="0"/>
                <a:cs typeface="Arial" panose="020B0604020202020204" pitchFamily="34" charset="0"/>
              </a:rPr>
              <a:t>more likely to take out a credit card*</a:t>
            </a:r>
          </a:p>
          <a:p>
            <a:endParaRPr lang="en-GB" dirty="0"/>
          </a:p>
        </p:txBody>
      </p:sp>
      <p:sp>
        <p:nvSpPr>
          <p:cNvPr id="8" name="Text Placeholder 7">
            <a:extLst>
              <a:ext uri="{FF2B5EF4-FFF2-40B4-BE49-F238E27FC236}">
                <a16:creationId xmlns:a16="http://schemas.microsoft.com/office/drawing/2014/main" id="{59B90AF3-5B9C-4D20-BCC8-DE8EBB816B85}"/>
              </a:ext>
            </a:extLst>
          </p:cNvPr>
          <p:cNvSpPr>
            <a:spLocks noGrp="1"/>
          </p:cNvSpPr>
          <p:nvPr>
            <p:ph type="body" sz="quarter" idx="13"/>
          </p:nvPr>
        </p:nvSpPr>
        <p:spPr/>
        <p:txBody>
          <a:bodyPr/>
          <a:lstStyle/>
          <a:p>
            <a:r>
              <a:rPr lang="en-GB" dirty="0"/>
              <a:t>Source: YouGov Profiles November 2022. Target audience: Those who planned to set themselves a New Year’s resolution *more likely than the average adult; The Guardian 2022; The Telegraph 2022</a:t>
            </a:r>
          </a:p>
          <a:p>
            <a:endParaRPr lang="en-GB" dirty="0"/>
          </a:p>
        </p:txBody>
      </p:sp>
      <p:grpSp>
        <p:nvGrpSpPr>
          <p:cNvPr id="12" name="Group 11">
            <a:extLst>
              <a:ext uri="{FF2B5EF4-FFF2-40B4-BE49-F238E27FC236}">
                <a16:creationId xmlns:a16="http://schemas.microsoft.com/office/drawing/2014/main" id="{32AF6ADB-47CA-4A13-A4FB-EE04EB83DE5C}"/>
              </a:ext>
            </a:extLst>
          </p:cNvPr>
          <p:cNvGrpSpPr/>
          <p:nvPr/>
        </p:nvGrpSpPr>
        <p:grpSpPr>
          <a:xfrm>
            <a:off x="9457339" y="4318189"/>
            <a:ext cx="2581697" cy="2434861"/>
            <a:chOff x="2937428" y="3020457"/>
            <a:chExt cx="2993722" cy="3043825"/>
          </a:xfrm>
          <a:solidFill>
            <a:schemeClr val="tx2"/>
          </a:solidFill>
        </p:grpSpPr>
        <p:sp>
          <p:nvSpPr>
            <p:cNvPr id="13" name="Oval 12">
              <a:extLst>
                <a:ext uri="{FF2B5EF4-FFF2-40B4-BE49-F238E27FC236}">
                  <a16:creationId xmlns:a16="http://schemas.microsoft.com/office/drawing/2014/main" id="{05BF9E28-4753-48F4-8E3F-9270361D90D1}"/>
                </a:ext>
              </a:extLst>
            </p:cNvPr>
            <p:cNvSpPr/>
            <p:nvPr/>
          </p:nvSpPr>
          <p:spPr>
            <a:xfrm>
              <a:off x="2937428" y="3020457"/>
              <a:ext cx="2993722" cy="3043825"/>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4" name="Oval 13">
              <a:extLst>
                <a:ext uri="{FF2B5EF4-FFF2-40B4-BE49-F238E27FC236}">
                  <a16:creationId xmlns:a16="http://schemas.microsoft.com/office/drawing/2014/main" id="{400AEDCF-6E62-4601-8CB8-A7108CA98FB7}"/>
                </a:ext>
              </a:extLst>
            </p:cNvPr>
            <p:cNvSpPr/>
            <p:nvPr/>
          </p:nvSpPr>
          <p:spPr>
            <a:xfrm>
              <a:off x="3177718" y="3260018"/>
              <a:ext cx="2517731" cy="2564703"/>
            </a:xfrm>
            <a:prstGeom prst="ellipse">
              <a:avLst/>
            </a:prstGeom>
            <a:grp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5" name="Rectangle 14">
            <a:extLst>
              <a:ext uri="{FF2B5EF4-FFF2-40B4-BE49-F238E27FC236}">
                <a16:creationId xmlns:a16="http://schemas.microsoft.com/office/drawing/2014/main" id="{F2CEAE47-295E-4614-948F-5402CD830973}"/>
              </a:ext>
            </a:extLst>
          </p:cNvPr>
          <p:cNvSpPr/>
          <p:nvPr/>
        </p:nvSpPr>
        <p:spPr>
          <a:xfrm>
            <a:off x="9761390" y="4892859"/>
            <a:ext cx="2003329" cy="1200329"/>
          </a:xfrm>
          <a:prstGeom prst="rect">
            <a:avLst/>
          </a:prstGeom>
        </p:spPr>
        <p:txBody>
          <a:bodyPr wrap="square">
            <a:spAutoFit/>
          </a:bodyPr>
          <a:lstStyle/>
          <a:p>
            <a:pPr lvl="0" algn="ctr">
              <a:defRPr/>
            </a:pPr>
            <a:r>
              <a:rPr lang="en-GB" sz="4000" b="1" dirty="0">
                <a:solidFill>
                  <a:srgbClr val="FFFFFF"/>
                </a:solidFill>
              </a:rPr>
              <a:t>+28%</a:t>
            </a:r>
          </a:p>
          <a:p>
            <a:pPr lvl="0" algn="ctr">
              <a:defRPr/>
            </a:pPr>
            <a:r>
              <a:rPr lang="en-GB" sz="1600" dirty="0">
                <a:solidFill>
                  <a:srgbClr val="FFFFFF"/>
                </a:solidFill>
              </a:rPr>
              <a:t>more likely to trust OOH advertising*</a:t>
            </a:r>
          </a:p>
        </p:txBody>
      </p:sp>
      <p:pic>
        <p:nvPicPr>
          <p:cNvPr id="17" name="Picture 16">
            <a:extLst>
              <a:ext uri="{FF2B5EF4-FFF2-40B4-BE49-F238E27FC236}">
                <a16:creationId xmlns:a16="http://schemas.microsoft.com/office/drawing/2014/main" id="{77A34956-C656-45EE-9C7C-9A18E0EB876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14392"/>
          <a:stretch/>
        </p:blipFill>
        <p:spPr>
          <a:xfrm>
            <a:off x="9032381" y="795865"/>
            <a:ext cx="3070647" cy="700416"/>
          </a:xfrm>
          <a:prstGeom prst="rect">
            <a:avLst/>
          </a:prstGeom>
        </p:spPr>
      </p:pic>
      <p:pic>
        <p:nvPicPr>
          <p:cNvPr id="18" name="Picture 17">
            <a:extLst>
              <a:ext uri="{FF2B5EF4-FFF2-40B4-BE49-F238E27FC236}">
                <a16:creationId xmlns:a16="http://schemas.microsoft.com/office/drawing/2014/main" id="{1F0BABA9-419D-4525-A156-F40F779A420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032381" y="1743370"/>
            <a:ext cx="3070647" cy="442616"/>
          </a:xfrm>
          <a:prstGeom prst="rect">
            <a:avLst/>
          </a:prstGeom>
        </p:spPr>
      </p:pic>
      <p:pic>
        <p:nvPicPr>
          <p:cNvPr id="19" name="Picture 18">
            <a:extLst>
              <a:ext uri="{FF2B5EF4-FFF2-40B4-BE49-F238E27FC236}">
                <a16:creationId xmlns:a16="http://schemas.microsoft.com/office/drawing/2014/main" id="{F39A93D0-6081-4B9A-BD8C-EABEA525C1F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2079" r="6957"/>
          <a:stretch/>
        </p:blipFill>
        <p:spPr>
          <a:xfrm>
            <a:off x="9048023" y="104950"/>
            <a:ext cx="3055005" cy="499282"/>
          </a:xfrm>
          <a:prstGeom prst="rect">
            <a:avLst/>
          </a:prstGeom>
        </p:spPr>
      </p:pic>
    </p:spTree>
    <p:extLst>
      <p:ext uri="{BB962C8B-B14F-4D97-AF65-F5344CB8AC3E}">
        <p14:creationId xmlns:p14="http://schemas.microsoft.com/office/powerpoint/2010/main" val="36723863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picture containing text, floor, way, sidewalk&#10;&#10;Description automatically generated">
            <a:extLst>
              <a:ext uri="{FF2B5EF4-FFF2-40B4-BE49-F238E27FC236}">
                <a16:creationId xmlns:a16="http://schemas.microsoft.com/office/drawing/2014/main" id="{7D148C06-565C-4B5D-B60C-A7C7EE00E98B}"/>
              </a:ext>
            </a:extLst>
          </p:cNvPr>
          <p:cNvPicPr>
            <a:picLocks noGrp="1" noChangeAspect="1"/>
          </p:cNvPicPr>
          <p:nvPr>
            <p:ph type="pic" sz="quarter" idx="14"/>
          </p:nvPr>
        </p:nvPicPr>
        <p:blipFill rotWithShape="1">
          <a:blip r:embed="rId3">
            <a:extLst>
              <a:ext uri="{28A0092B-C50C-407E-A947-70E740481C1C}">
                <a14:useLocalDpi xmlns:a14="http://schemas.microsoft.com/office/drawing/2010/main"/>
              </a:ext>
            </a:extLst>
          </a:blip>
          <a:srcRect l="58558" r="8432"/>
          <a:stretch/>
        </p:blipFill>
        <p:spPr>
          <a:xfrm>
            <a:off x="8796338" y="0"/>
            <a:ext cx="3395661" cy="6858000"/>
          </a:xfrm>
        </p:spPr>
      </p:pic>
      <p:sp>
        <p:nvSpPr>
          <p:cNvPr id="2" name="Title 1">
            <a:extLst>
              <a:ext uri="{FF2B5EF4-FFF2-40B4-BE49-F238E27FC236}">
                <a16:creationId xmlns:a16="http://schemas.microsoft.com/office/drawing/2014/main" id="{AFADBFB4-1324-45E7-AEB9-5A825D3E5DAF}"/>
              </a:ext>
            </a:extLst>
          </p:cNvPr>
          <p:cNvSpPr>
            <a:spLocks noGrp="1"/>
          </p:cNvSpPr>
          <p:nvPr>
            <p:ph type="title"/>
          </p:nvPr>
        </p:nvSpPr>
        <p:spPr/>
        <p:txBody>
          <a:bodyPr/>
          <a:lstStyle/>
          <a:p>
            <a:r>
              <a:rPr lang="en-GB" dirty="0"/>
              <a:t>JANUARY SALES</a:t>
            </a:r>
          </a:p>
        </p:txBody>
      </p:sp>
      <p:sp>
        <p:nvSpPr>
          <p:cNvPr id="5" name="Content Placeholder 4">
            <a:extLst>
              <a:ext uri="{FF2B5EF4-FFF2-40B4-BE49-F238E27FC236}">
                <a16:creationId xmlns:a16="http://schemas.microsoft.com/office/drawing/2014/main" id="{E2EDB6F0-B259-40D8-8249-056B5D3136D8}"/>
              </a:ext>
            </a:extLst>
          </p:cNvPr>
          <p:cNvSpPr>
            <a:spLocks noGrp="1"/>
          </p:cNvSpPr>
          <p:nvPr>
            <p:ph idx="1"/>
          </p:nvPr>
        </p:nvSpPr>
        <p:spPr/>
        <p:txBody>
          <a:bodyPr/>
          <a:lstStyle/>
          <a:p>
            <a:pPr marL="0" indent="0">
              <a:buNone/>
            </a:pPr>
            <a:r>
              <a:rPr lang="en-GB" sz="4400" b="1" dirty="0">
                <a:solidFill>
                  <a:schemeClr val="tx2"/>
                </a:solidFill>
              </a:rPr>
              <a:t>+24%</a:t>
            </a:r>
          </a:p>
          <a:p>
            <a:pPr marL="0" lvl="0" indent="0">
              <a:lnSpc>
                <a:spcPct val="100000"/>
              </a:lnSpc>
              <a:spcBef>
                <a:spcPts val="0"/>
              </a:spcBef>
              <a:buNone/>
              <a:defRPr/>
            </a:pPr>
            <a:r>
              <a:rPr lang="en-US" kern="0" spc="600" dirty="0">
                <a:latin typeface="Arial" panose="020B0604020202020204" pitchFamily="34" charset="0"/>
                <a:cs typeface="Arial" panose="020B0604020202020204" pitchFamily="34" charset="0"/>
              </a:rPr>
              <a:t>say there are better sales sections in-store*</a:t>
            </a:r>
          </a:p>
          <a:p>
            <a:pPr marL="0" lvl="0" indent="0">
              <a:lnSpc>
                <a:spcPct val="100000"/>
              </a:lnSpc>
              <a:spcBef>
                <a:spcPts val="0"/>
              </a:spcBef>
              <a:buNone/>
              <a:defRPr/>
            </a:pPr>
            <a:endParaRPr lang="en-US" sz="1600" b="1" kern="0" spc="600" dirty="0">
              <a:solidFill>
                <a:schemeClr val="tx2"/>
              </a:solidFill>
              <a:latin typeface="Arial" panose="020B0604020202020204" pitchFamily="34" charset="0"/>
              <a:cs typeface="Arial" panose="020B0604020202020204" pitchFamily="34" charset="0"/>
            </a:endParaRPr>
          </a:p>
          <a:p>
            <a:pPr marL="0" indent="0">
              <a:buNone/>
            </a:pPr>
            <a:r>
              <a:rPr lang="en-GB" sz="4400" b="1" dirty="0">
                <a:solidFill>
                  <a:schemeClr val="tx2"/>
                </a:solidFill>
              </a:rPr>
              <a:t>72%</a:t>
            </a:r>
          </a:p>
          <a:p>
            <a:pPr marL="0" lvl="0" indent="0">
              <a:lnSpc>
                <a:spcPct val="100000"/>
              </a:lnSpc>
              <a:spcBef>
                <a:spcPts val="0"/>
              </a:spcBef>
              <a:buNone/>
              <a:defRPr/>
            </a:pPr>
            <a:r>
              <a:rPr lang="en-US" kern="0" spc="600" dirty="0">
                <a:latin typeface="Arial" panose="020B0604020202020204" pitchFamily="34" charset="0"/>
                <a:cs typeface="Arial" panose="020B0604020202020204" pitchFamily="34" charset="0"/>
              </a:rPr>
              <a:t>ensure they </a:t>
            </a:r>
            <a:r>
              <a:rPr lang="en-US" kern="0" spc="600" dirty="0" err="1">
                <a:latin typeface="Arial" panose="020B0604020202020204" pitchFamily="34" charset="0"/>
                <a:cs typeface="Arial" panose="020B0604020202020204" pitchFamily="34" charset="0"/>
              </a:rPr>
              <a:t>utilise</a:t>
            </a:r>
            <a:r>
              <a:rPr lang="en-US" kern="0" spc="600" dirty="0">
                <a:latin typeface="Arial" panose="020B0604020202020204" pitchFamily="34" charset="0"/>
                <a:cs typeface="Arial" panose="020B0604020202020204" pitchFamily="34" charset="0"/>
              </a:rPr>
              <a:t> all sales, coupons and deals</a:t>
            </a:r>
          </a:p>
          <a:p>
            <a:pPr marL="0" indent="0">
              <a:buNone/>
            </a:pPr>
            <a:endParaRPr lang="en-GB" sz="1100" dirty="0"/>
          </a:p>
          <a:p>
            <a:pPr marL="0" indent="0">
              <a:buNone/>
            </a:pPr>
            <a:r>
              <a:rPr lang="en-GB" sz="4400" b="1" dirty="0">
                <a:solidFill>
                  <a:schemeClr val="tx2"/>
                </a:solidFill>
              </a:rPr>
              <a:t>+25%</a:t>
            </a:r>
          </a:p>
          <a:p>
            <a:pPr marL="0" lvl="0" indent="0">
              <a:lnSpc>
                <a:spcPct val="100000"/>
              </a:lnSpc>
              <a:spcBef>
                <a:spcPts val="0"/>
              </a:spcBef>
              <a:buNone/>
              <a:defRPr/>
            </a:pPr>
            <a:r>
              <a:rPr lang="en-US" kern="0" spc="600" dirty="0">
                <a:latin typeface="Arial" panose="020B0604020202020204" pitchFamily="34" charset="0"/>
                <a:cs typeface="Arial" panose="020B0604020202020204" pitchFamily="34" charset="0"/>
              </a:rPr>
              <a:t>went to a store to buy a product after seeing OOH*</a:t>
            </a:r>
          </a:p>
          <a:p>
            <a:endParaRPr lang="en-GB" dirty="0"/>
          </a:p>
        </p:txBody>
      </p:sp>
      <p:sp>
        <p:nvSpPr>
          <p:cNvPr id="6" name="Text Placeholder 5">
            <a:extLst>
              <a:ext uri="{FF2B5EF4-FFF2-40B4-BE49-F238E27FC236}">
                <a16:creationId xmlns:a16="http://schemas.microsoft.com/office/drawing/2014/main" id="{9100DA7D-5682-47C4-89DD-FBE42FE08647}"/>
              </a:ext>
            </a:extLst>
          </p:cNvPr>
          <p:cNvSpPr>
            <a:spLocks noGrp="1"/>
          </p:cNvSpPr>
          <p:nvPr>
            <p:ph type="body" sz="quarter" idx="13"/>
          </p:nvPr>
        </p:nvSpPr>
        <p:spPr/>
        <p:txBody>
          <a:bodyPr/>
          <a:lstStyle/>
          <a:p>
            <a:r>
              <a:rPr lang="en-GB" dirty="0"/>
              <a:t>Source: YouGov Profiles November 2022. Target audience: Those who planned to set themselves a New Year’s resolution *more likely than the average adult</a:t>
            </a:r>
          </a:p>
          <a:p>
            <a:endParaRPr lang="en-GB" dirty="0"/>
          </a:p>
        </p:txBody>
      </p:sp>
    </p:spTree>
    <p:extLst>
      <p:ext uri="{BB962C8B-B14F-4D97-AF65-F5344CB8AC3E}">
        <p14:creationId xmlns:p14="http://schemas.microsoft.com/office/powerpoint/2010/main" val="5900273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p:sp>
      <p:sp>
        <p:nvSpPr>
          <p:cNvPr id="8" name="Picture Placeholder 7"/>
          <p:cNvSpPr>
            <a:spLocks noGrp="1"/>
          </p:cNvSpPr>
          <p:nvPr>
            <p:ph type="pic" sz="quarter" idx="15"/>
          </p:nvPr>
        </p:nvSpPr>
        <p:spPr/>
      </p:sp>
      <p:sp>
        <p:nvSpPr>
          <p:cNvPr id="10" name="Picture Placeholder 9"/>
          <p:cNvSpPr>
            <a:spLocks noGrp="1"/>
          </p:cNvSpPr>
          <p:nvPr>
            <p:ph type="pic" sz="quarter" idx="17"/>
          </p:nvPr>
        </p:nvSpPr>
        <p:spPr/>
      </p:sp>
      <p:sp>
        <p:nvSpPr>
          <p:cNvPr id="13" name="Rectangle 12"/>
          <p:cNvSpPr/>
          <p:nvPr/>
        </p:nvSpPr>
        <p:spPr>
          <a:xfrm>
            <a:off x="172291" y="178902"/>
            <a:ext cx="3887788" cy="651216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14" name="Rectangle 13"/>
          <p:cNvSpPr/>
          <p:nvPr/>
        </p:nvSpPr>
        <p:spPr>
          <a:xfrm>
            <a:off x="4124465" y="186807"/>
            <a:ext cx="3887788" cy="651216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15" name="Rectangle 14"/>
          <p:cNvSpPr/>
          <p:nvPr/>
        </p:nvSpPr>
        <p:spPr>
          <a:xfrm>
            <a:off x="8075612" y="186807"/>
            <a:ext cx="3887788" cy="65121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19" name="Title 4"/>
          <p:cNvSpPr txBox="1">
            <a:spLocks/>
          </p:cNvSpPr>
          <p:nvPr/>
        </p:nvSpPr>
        <p:spPr>
          <a:xfrm>
            <a:off x="172291" y="2528093"/>
            <a:ext cx="3944097" cy="1800225"/>
          </a:xfrm>
          <a:prstGeom prst="rect">
            <a:avLst/>
          </a:prstGeom>
        </p:spPr>
        <p:txBody>
          <a:bodyPr vert="horz" lIns="0" tIns="0" rIns="0" bIns="0" rtlCol="0" anchor="ctr" anchorCtr="0">
            <a:normAutofit/>
          </a:bodyPr>
          <a:lstStyle>
            <a:lvl1pPr algn="ctr" defTabSz="914400" rtl="0" eaLnBrk="1" latinLnBrk="0" hangingPunct="1">
              <a:lnSpc>
                <a:spcPct val="85000"/>
              </a:lnSpc>
              <a:spcBef>
                <a:spcPct val="0"/>
              </a:spcBef>
              <a:buNone/>
              <a:defRPr sz="2800" b="0" kern="1200" spc="6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2800" b="1" i="0" u="none" strike="noStrike" kern="1200" cap="none" spc="600" normalizeH="0" baseline="0" noProof="0" dirty="0">
                <a:ln>
                  <a:noFill/>
                </a:ln>
                <a:solidFill>
                  <a:srgbClr val="FFFFFF"/>
                </a:solidFill>
                <a:effectLst/>
                <a:uLnTx/>
                <a:uFillTx/>
                <a:latin typeface="Arial" panose="020B0604020202020204"/>
                <a:ea typeface="+mj-ea"/>
                <a:cs typeface="+mj-cs"/>
              </a:rPr>
              <a:t>HEALTH</a:t>
            </a:r>
          </a:p>
        </p:txBody>
      </p:sp>
      <p:sp>
        <p:nvSpPr>
          <p:cNvPr id="20" name="Title 4"/>
          <p:cNvSpPr txBox="1">
            <a:spLocks/>
          </p:cNvSpPr>
          <p:nvPr/>
        </p:nvSpPr>
        <p:spPr>
          <a:xfrm>
            <a:off x="4116388" y="2528092"/>
            <a:ext cx="3895865" cy="1800225"/>
          </a:xfrm>
          <a:prstGeom prst="rect">
            <a:avLst/>
          </a:prstGeom>
        </p:spPr>
        <p:txBody>
          <a:bodyPr vert="horz" lIns="0" tIns="0" rIns="0" bIns="0" rtlCol="0" anchor="ctr" anchorCtr="0">
            <a:normAutofit/>
          </a:bodyPr>
          <a:lstStyle>
            <a:lvl1pPr algn="ctr" defTabSz="914400" rtl="0" eaLnBrk="1" latinLnBrk="0" hangingPunct="1">
              <a:lnSpc>
                <a:spcPct val="85000"/>
              </a:lnSpc>
              <a:spcBef>
                <a:spcPct val="0"/>
              </a:spcBef>
              <a:buNone/>
              <a:defRPr sz="2800" b="0" kern="1200" spc="6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2800" b="1" i="0" u="none" strike="noStrike" kern="1200" cap="none" spc="600" normalizeH="0" baseline="0" noProof="0" dirty="0">
                <a:ln>
                  <a:noFill/>
                </a:ln>
                <a:solidFill>
                  <a:srgbClr val="FFFFFF"/>
                </a:solidFill>
                <a:effectLst/>
                <a:uLnTx/>
                <a:uFillTx/>
                <a:latin typeface="Arial" panose="020B0604020202020204"/>
                <a:ea typeface="+mj-ea"/>
                <a:cs typeface="+mj-cs"/>
              </a:rPr>
              <a:t>MONEY</a:t>
            </a:r>
          </a:p>
        </p:txBody>
      </p:sp>
      <p:sp>
        <p:nvSpPr>
          <p:cNvPr id="21" name="Title 4"/>
          <p:cNvSpPr txBox="1">
            <a:spLocks/>
          </p:cNvSpPr>
          <p:nvPr/>
        </p:nvSpPr>
        <p:spPr>
          <a:xfrm>
            <a:off x="8075613" y="2533423"/>
            <a:ext cx="3887787" cy="1800225"/>
          </a:xfrm>
          <a:prstGeom prst="rect">
            <a:avLst/>
          </a:prstGeom>
        </p:spPr>
        <p:txBody>
          <a:bodyPr vert="horz" lIns="0" tIns="0" rIns="0" bIns="0" rtlCol="0" anchor="ctr" anchorCtr="0">
            <a:normAutofit/>
          </a:bodyPr>
          <a:lstStyle>
            <a:lvl1pPr algn="ctr" defTabSz="914400" rtl="0" eaLnBrk="1" latinLnBrk="0" hangingPunct="1">
              <a:lnSpc>
                <a:spcPct val="85000"/>
              </a:lnSpc>
              <a:spcBef>
                <a:spcPct val="0"/>
              </a:spcBef>
              <a:buNone/>
              <a:defRPr sz="2800" b="0" kern="1200" spc="6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2800" b="1" i="0" u="none" strike="noStrike" kern="1200" cap="none" spc="600" normalizeH="0" baseline="0" noProof="0" dirty="0">
                <a:ln>
                  <a:noFill/>
                </a:ln>
                <a:solidFill>
                  <a:srgbClr val="FFFFFF"/>
                </a:solidFill>
                <a:effectLst/>
                <a:uLnTx/>
                <a:uFillTx/>
                <a:latin typeface="Arial" panose="020B0604020202020204"/>
                <a:ea typeface="+mj-ea"/>
                <a:cs typeface="+mj-cs"/>
              </a:rPr>
              <a:t>TRAVEL</a:t>
            </a:r>
          </a:p>
        </p:txBody>
      </p:sp>
    </p:spTree>
    <p:extLst>
      <p:ext uri="{BB962C8B-B14F-4D97-AF65-F5344CB8AC3E}">
        <p14:creationId xmlns:p14="http://schemas.microsoft.com/office/powerpoint/2010/main" val="22485881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97D6EA74-ACDE-41C7-BB7F-1CEB3D0BD92F}"/>
              </a:ext>
            </a:extLst>
          </p:cNvPr>
          <p:cNvPicPr>
            <a:picLocks noGrp="1" noChangeAspect="1"/>
          </p:cNvPicPr>
          <p:nvPr>
            <p:ph type="pic" sz="quarter" idx="14"/>
          </p:nvPr>
        </p:nvPicPr>
        <p:blipFill>
          <a:blip r:embed="rId3">
            <a:extLst>
              <a:ext uri="{28A0092B-C50C-407E-A947-70E740481C1C}">
                <a14:useLocalDpi xmlns:a14="http://schemas.microsoft.com/office/drawing/2010/main"/>
              </a:ext>
            </a:extLst>
          </a:blip>
          <a:srcRect l="18743" r="18743"/>
          <a:stretch>
            <a:fillRect/>
          </a:stretch>
        </p:blipFill>
        <p:spPr/>
      </p:pic>
      <p:sp>
        <p:nvSpPr>
          <p:cNvPr id="2" name="Title 1">
            <a:extLst>
              <a:ext uri="{FF2B5EF4-FFF2-40B4-BE49-F238E27FC236}">
                <a16:creationId xmlns:a16="http://schemas.microsoft.com/office/drawing/2014/main" id="{1F5D2D0B-95B1-400A-8023-A52DD9F06C2A}"/>
              </a:ext>
            </a:extLst>
          </p:cNvPr>
          <p:cNvSpPr>
            <a:spLocks noGrp="1"/>
          </p:cNvSpPr>
          <p:nvPr>
            <p:ph type="title"/>
          </p:nvPr>
        </p:nvSpPr>
        <p:spPr/>
        <p:txBody>
          <a:bodyPr/>
          <a:lstStyle/>
          <a:p>
            <a:r>
              <a:rPr lang="en-GB" dirty="0"/>
              <a:t>2023 – THE YEAR OF REIMAGINING TRAVEL</a:t>
            </a:r>
          </a:p>
        </p:txBody>
      </p:sp>
      <p:sp>
        <p:nvSpPr>
          <p:cNvPr id="3" name="Content Placeholder 2">
            <a:extLst>
              <a:ext uri="{FF2B5EF4-FFF2-40B4-BE49-F238E27FC236}">
                <a16:creationId xmlns:a16="http://schemas.microsoft.com/office/drawing/2014/main" id="{5138817E-B079-4E41-B588-E5E07908783F}"/>
              </a:ext>
            </a:extLst>
          </p:cNvPr>
          <p:cNvSpPr>
            <a:spLocks noGrp="1"/>
          </p:cNvSpPr>
          <p:nvPr>
            <p:ph idx="1"/>
          </p:nvPr>
        </p:nvSpPr>
        <p:spPr/>
        <p:txBody>
          <a:bodyPr/>
          <a:lstStyle/>
          <a:p>
            <a:pPr marL="0" indent="0">
              <a:buNone/>
            </a:pPr>
            <a:endParaRPr lang="en-GB" sz="600" b="1" dirty="0">
              <a:solidFill>
                <a:schemeClr val="tx2"/>
              </a:solidFill>
            </a:endParaRPr>
          </a:p>
          <a:p>
            <a:pPr marL="0" indent="0">
              <a:buNone/>
            </a:pPr>
            <a:r>
              <a:rPr lang="en-GB" sz="4000" b="1" dirty="0">
                <a:solidFill>
                  <a:schemeClr val="tx2"/>
                </a:solidFill>
              </a:rPr>
              <a:t>73%</a:t>
            </a:r>
            <a:endParaRPr lang="en-US" kern="0" spc="600" dirty="0">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kern="0" spc="600" dirty="0">
                <a:latin typeface="Arial" panose="020B0604020202020204" pitchFamily="34" charset="0"/>
                <a:cs typeface="Arial" panose="020B0604020202020204" pitchFamily="34" charset="0"/>
              </a:rPr>
              <a:t>are more optimistic about travel than they were in 2022</a:t>
            </a:r>
          </a:p>
          <a:p>
            <a:pPr marL="0" lvl="0" indent="0">
              <a:lnSpc>
                <a:spcPct val="100000"/>
              </a:lnSpc>
              <a:spcBef>
                <a:spcPts val="0"/>
              </a:spcBef>
              <a:buNone/>
              <a:defRPr/>
            </a:pPr>
            <a:endParaRPr lang="en-US" sz="100" b="1" kern="0" spc="600" dirty="0">
              <a:solidFill>
                <a:schemeClr val="tx2"/>
              </a:solidFill>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US" b="1" kern="0" spc="600" dirty="0">
              <a:solidFill>
                <a:schemeClr val="tx2"/>
              </a:solidFill>
              <a:latin typeface="Arial" panose="020B0604020202020204" pitchFamily="34" charset="0"/>
              <a:cs typeface="Arial" panose="020B0604020202020204" pitchFamily="34" charset="0"/>
            </a:endParaRPr>
          </a:p>
          <a:p>
            <a:pPr marL="0" indent="0">
              <a:buNone/>
            </a:pPr>
            <a:r>
              <a:rPr lang="en-GB" sz="4000" b="1" dirty="0">
                <a:solidFill>
                  <a:schemeClr val="tx2"/>
                </a:solidFill>
              </a:rPr>
              <a:t>72%</a:t>
            </a:r>
          </a:p>
          <a:p>
            <a:pPr marL="0" lvl="0" indent="0">
              <a:lnSpc>
                <a:spcPct val="100000"/>
              </a:lnSpc>
              <a:spcBef>
                <a:spcPts val="0"/>
              </a:spcBef>
              <a:buNone/>
              <a:defRPr/>
            </a:pPr>
            <a:r>
              <a:rPr lang="en-US" kern="0" spc="600" dirty="0">
                <a:latin typeface="Arial" panose="020B0604020202020204" pitchFamily="34" charset="0"/>
                <a:cs typeface="Arial" panose="020B0604020202020204" pitchFamily="34" charset="0"/>
              </a:rPr>
              <a:t>say travelling is still worth it despite the uncertainty</a:t>
            </a:r>
          </a:p>
          <a:p>
            <a:pPr marL="0" lvl="0" indent="0">
              <a:lnSpc>
                <a:spcPct val="100000"/>
              </a:lnSpc>
              <a:spcBef>
                <a:spcPts val="0"/>
              </a:spcBef>
              <a:buNone/>
              <a:defRPr/>
            </a:pPr>
            <a:endParaRPr lang="en-US" kern="0" spc="600" dirty="0">
              <a:latin typeface="Arial" panose="020B0604020202020204" pitchFamily="34" charset="0"/>
              <a:cs typeface="Arial" panose="020B0604020202020204" pitchFamily="34" charset="0"/>
            </a:endParaRPr>
          </a:p>
          <a:p>
            <a:pPr marL="0" indent="0">
              <a:buNone/>
            </a:pPr>
            <a:r>
              <a:rPr lang="en-GB" sz="4000" b="1" dirty="0">
                <a:solidFill>
                  <a:schemeClr val="tx2"/>
                </a:solidFill>
              </a:rPr>
              <a:t>1in2</a:t>
            </a:r>
          </a:p>
          <a:p>
            <a:pPr marL="0" lvl="0" indent="0">
              <a:lnSpc>
                <a:spcPct val="100000"/>
              </a:lnSpc>
              <a:spcBef>
                <a:spcPts val="0"/>
              </a:spcBef>
              <a:buNone/>
              <a:defRPr/>
            </a:pPr>
            <a:r>
              <a:rPr lang="en-US" kern="0" spc="600" dirty="0">
                <a:latin typeface="Arial" panose="020B0604020202020204" pitchFamily="34" charset="0"/>
                <a:cs typeface="Arial" panose="020B0604020202020204" pitchFamily="34" charset="0"/>
              </a:rPr>
              <a:t>say investing in a holiday is still a top priority</a:t>
            </a:r>
          </a:p>
          <a:p>
            <a:pPr marL="0" lvl="0" indent="0">
              <a:lnSpc>
                <a:spcPct val="100000"/>
              </a:lnSpc>
              <a:spcBef>
                <a:spcPts val="0"/>
              </a:spcBef>
              <a:buNone/>
              <a:defRPr/>
            </a:pPr>
            <a:endParaRPr lang="en-US" kern="0" spc="600" dirty="0">
              <a:latin typeface="Arial" panose="020B0604020202020204" pitchFamily="34" charset="0"/>
              <a:cs typeface="Arial" panose="020B0604020202020204" pitchFamily="34" charset="0"/>
            </a:endParaRPr>
          </a:p>
          <a:p>
            <a:pPr marL="0" indent="0">
              <a:buNone/>
            </a:pPr>
            <a:endParaRPr lang="en-GB" dirty="0"/>
          </a:p>
          <a:p>
            <a:endParaRPr lang="en-GB" dirty="0"/>
          </a:p>
        </p:txBody>
      </p:sp>
      <p:sp>
        <p:nvSpPr>
          <p:cNvPr id="5" name="Text Placeholder 4">
            <a:extLst>
              <a:ext uri="{FF2B5EF4-FFF2-40B4-BE49-F238E27FC236}">
                <a16:creationId xmlns:a16="http://schemas.microsoft.com/office/drawing/2014/main" id="{1D204886-DFF4-47A6-BB6A-B9888A0F91BE}"/>
              </a:ext>
            </a:extLst>
          </p:cNvPr>
          <p:cNvSpPr>
            <a:spLocks noGrp="1"/>
          </p:cNvSpPr>
          <p:nvPr>
            <p:ph type="body" sz="quarter" idx="13"/>
          </p:nvPr>
        </p:nvSpPr>
        <p:spPr/>
        <p:txBody>
          <a:bodyPr/>
          <a:lstStyle/>
          <a:p>
            <a:r>
              <a:rPr lang="en-GB" dirty="0"/>
              <a:t>Source: Booking.com October 2022</a:t>
            </a:r>
          </a:p>
        </p:txBody>
      </p:sp>
    </p:spTree>
    <p:extLst>
      <p:ext uri="{BB962C8B-B14F-4D97-AF65-F5344CB8AC3E}">
        <p14:creationId xmlns:p14="http://schemas.microsoft.com/office/powerpoint/2010/main" val="13011626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55040B8-D821-4666-A400-F308CE72C566}"/>
              </a:ext>
            </a:extLst>
          </p:cNvPr>
          <p:cNvSpPr>
            <a:spLocks noGrp="1"/>
          </p:cNvSpPr>
          <p:nvPr>
            <p:ph type="title"/>
          </p:nvPr>
        </p:nvSpPr>
        <p:spPr/>
        <p:txBody>
          <a:bodyPr/>
          <a:lstStyle/>
          <a:p>
            <a:r>
              <a:rPr lang="en-GB" dirty="0"/>
              <a:t>PRIORITISING 2023 TRAVEL SPEND</a:t>
            </a:r>
          </a:p>
        </p:txBody>
      </p:sp>
      <p:sp>
        <p:nvSpPr>
          <p:cNvPr id="7" name="Content Placeholder 6">
            <a:extLst>
              <a:ext uri="{FF2B5EF4-FFF2-40B4-BE49-F238E27FC236}">
                <a16:creationId xmlns:a16="http://schemas.microsoft.com/office/drawing/2014/main" id="{52B63911-6A70-4148-9E18-61C8E42952B3}"/>
              </a:ext>
            </a:extLst>
          </p:cNvPr>
          <p:cNvSpPr>
            <a:spLocks noGrp="1"/>
          </p:cNvSpPr>
          <p:nvPr>
            <p:ph idx="1"/>
          </p:nvPr>
        </p:nvSpPr>
        <p:spPr/>
        <p:txBody>
          <a:bodyPr/>
          <a:lstStyle/>
          <a:p>
            <a:pPr marL="0" indent="0">
              <a:buNone/>
            </a:pPr>
            <a:r>
              <a:rPr lang="en-GB" sz="4000" b="1" dirty="0">
                <a:solidFill>
                  <a:schemeClr val="tx2"/>
                </a:solidFill>
              </a:rPr>
              <a:t>1/2</a:t>
            </a:r>
            <a:endParaRPr lang="en-US" kern="0" spc="600" dirty="0">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kern="0" spc="600" dirty="0">
                <a:latin typeface="Arial" panose="020B0604020202020204" pitchFamily="34" charset="0"/>
                <a:cs typeface="Arial" panose="020B0604020202020204" pitchFamily="34" charset="0"/>
              </a:rPr>
              <a:t>will make up for past travel disruptions by spending more</a:t>
            </a:r>
            <a:endParaRPr lang="en-US" b="1" kern="0" spc="600" dirty="0">
              <a:solidFill>
                <a:schemeClr val="tx2"/>
              </a:solidFill>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US" b="1" kern="0" spc="600" dirty="0">
              <a:solidFill>
                <a:schemeClr val="tx2"/>
              </a:solidFill>
              <a:latin typeface="Arial" panose="020B0604020202020204" pitchFamily="34" charset="0"/>
              <a:cs typeface="Arial" panose="020B0604020202020204" pitchFamily="34" charset="0"/>
            </a:endParaRPr>
          </a:p>
          <a:p>
            <a:pPr marL="0" indent="0">
              <a:buNone/>
            </a:pPr>
            <a:r>
              <a:rPr lang="en-GB" sz="4000" b="1" dirty="0">
                <a:solidFill>
                  <a:schemeClr val="tx2"/>
                </a:solidFill>
              </a:rPr>
              <a:t>43%</a:t>
            </a:r>
          </a:p>
          <a:p>
            <a:pPr marL="0" lvl="0" indent="0">
              <a:lnSpc>
                <a:spcPct val="100000"/>
              </a:lnSpc>
              <a:spcBef>
                <a:spcPts val="0"/>
              </a:spcBef>
              <a:buNone/>
              <a:defRPr/>
            </a:pPr>
            <a:r>
              <a:rPr lang="en-US" kern="0" spc="600" dirty="0">
                <a:latin typeface="Arial" panose="020B0604020202020204" pitchFamily="34" charset="0"/>
                <a:cs typeface="Arial" panose="020B0604020202020204" pitchFamily="34" charset="0"/>
              </a:rPr>
              <a:t>plan to splash the cash to </a:t>
            </a:r>
            <a:r>
              <a:rPr lang="en-US" kern="0" spc="600" dirty="0" err="1">
                <a:latin typeface="Arial" panose="020B0604020202020204" pitchFamily="34" charset="0"/>
                <a:cs typeface="Arial" panose="020B0604020202020204" pitchFamily="34" charset="0"/>
              </a:rPr>
              <a:t>maximise</a:t>
            </a:r>
            <a:r>
              <a:rPr lang="en-US" kern="0" spc="600" dirty="0">
                <a:latin typeface="Arial" panose="020B0604020202020204" pitchFamily="34" charset="0"/>
                <a:cs typeface="Arial" panose="020B0604020202020204" pitchFamily="34" charset="0"/>
              </a:rPr>
              <a:t> their experience</a:t>
            </a:r>
          </a:p>
          <a:p>
            <a:endParaRPr lang="en-GB" dirty="0"/>
          </a:p>
          <a:p>
            <a:pPr marL="0" indent="0">
              <a:buNone/>
            </a:pPr>
            <a:r>
              <a:rPr lang="en-GB" sz="4000" b="1" dirty="0">
                <a:solidFill>
                  <a:schemeClr val="tx2"/>
                </a:solidFill>
              </a:rPr>
              <a:t>1/3</a:t>
            </a:r>
          </a:p>
          <a:p>
            <a:pPr marL="0" lvl="0" indent="0">
              <a:lnSpc>
                <a:spcPct val="100000"/>
              </a:lnSpc>
              <a:spcBef>
                <a:spcPts val="0"/>
              </a:spcBef>
              <a:buNone/>
              <a:defRPr/>
            </a:pPr>
            <a:r>
              <a:rPr lang="en-US" kern="0" spc="600" dirty="0">
                <a:latin typeface="Arial" panose="020B0604020202020204" pitchFamily="34" charset="0"/>
                <a:cs typeface="Arial" panose="020B0604020202020204" pitchFamily="34" charset="0"/>
              </a:rPr>
              <a:t>like to indulge in shopping on holiday</a:t>
            </a:r>
          </a:p>
          <a:p>
            <a:endParaRPr lang="en-GB" dirty="0"/>
          </a:p>
        </p:txBody>
      </p:sp>
      <p:sp>
        <p:nvSpPr>
          <p:cNvPr id="9" name="Text Placeholder 8">
            <a:extLst>
              <a:ext uri="{FF2B5EF4-FFF2-40B4-BE49-F238E27FC236}">
                <a16:creationId xmlns:a16="http://schemas.microsoft.com/office/drawing/2014/main" id="{EB36C347-CF4F-4667-ACCD-FC8AFA74D65A}"/>
              </a:ext>
            </a:extLst>
          </p:cNvPr>
          <p:cNvSpPr>
            <a:spLocks noGrp="1"/>
          </p:cNvSpPr>
          <p:nvPr>
            <p:ph type="body" sz="quarter" idx="13"/>
          </p:nvPr>
        </p:nvSpPr>
        <p:spPr/>
        <p:txBody>
          <a:bodyPr/>
          <a:lstStyle/>
          <a:p>
            <a:r>
              <a:rPr lang="en-GB" dirty="0"/>
              <a:t>Source: Booking.com October 2022</a:t>
            </a:r>
          </a:p>
          <a:p>
            <a:endParaRPr lang="en-GB" dirty="0"/>
          </a:p>
        </p:txBody>
      </p:sp>
      <p:pic>
        <p:nvPicPr>
          <p:cNvPr id="1026" name="Picture 2" descr="Planning Your Travel to University | International Student Support |  University of Exeter">
            <a:extLst>
              <a:ext uri="{FF2B5EF4-FFF2-40B4-BE49-F238E27FC236}">
                <a16:creationId xmlns:a16="http://schemas.microsoft.com/office/drawing/2014/main" id="{8CA89091-1B5E-48CC-A6BA-32B83C2197D8}"/>
              </a:ext>
            </a:extLst>
          </p:cNvPr>
          <p:cNvPicPr>
            <a:picLocks noGrp="1" noChangeAspect="1" noChangeArrowheads="1"/>
          </p:cNvPicPr>
          <p:nvPr>
            <p:ph type="pic" sz="quarter" idx="14"/>
          </p:nvPr>
        </p:nvPicPr>
        <p:blipFill rotWithShape="1">
          <a:blip r:embed="rId3" cstate="screen">
            <a:extLst>
              <a:ext uri="{28A0092B-C50C-407E-A947-70E740481C1C}">
                <a14:useLocalDpi xmlns:a14="http://schemas.microsoft.com/office/drawing/2010/main"/>
              </a:ext>
            </a:extLst>
          </a:blip>
          <a:srcRect l="41892" r="22964"/>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703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10 of Spain's best beaches – for families and hikers | Beach holidays | The  Guardian">
            <a:extLst>
              <a:ext uri="{FF2B5EF4-FFF2-40B4-BE49-F238E27FC236}">
                <a16:creationId xmlns:a16="http://schemas.microsoft.com/office/drawing/2014/main" id="{C097D5DA-119E-42EF-9547-EE1379A52C95}"/>
              </a:ext>
            </a:extLst>
          </p:cNvPr>
          <p:cNvPicPr>
            <a:picLocks noGrp="1" noChangeAspect="1" noChangeArrowheads="1"/>
          </p:cNvPicPr>
          <p:nvPr>
            <p:ph type="pic" sz="quarter" idx="14"/>
          </p:nvPr>
        </p:nvPicPr>
        <p:blipFill>
          <a:blip r:embed="rId3">
            <a:extLst>
              <a:ext uri="{28A0092B-C50C-407E-A947-70E740481C1C}">
                <a14:useLocalDpi xmlns:a14="http://schemas.microsoft.com/office/drawing/2010/main"/>
              </a:ext>
            </a:extLst>
          </a:blip>
          <a:srcRect l="16667" r="16667"/>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D7FF6F3C-0555-41C3-954B-10F894DB4931}"/>
              </a:ext>
            </a:extLst>
          </p:cNvPr>
          <p:cNvSpPr>
            <a:spLocks noGrp="1"/>
          </p:cNvSpPr>
          <p:nvPr>
            <p:ph type="title"/>
          </p:nvPr>
        </p:nvSpPr>
        <p:spPr/>
        <p:txBody>
          <a:bodyPr/>
          <a:lstStyle/>
          <a:p>
            <a:r>
              <a:rPr lang="en-GB" dirty="0"/>
              <a:t>JANUARY BOOKING BOOM</a:t>
            </a:r>
          </a:p>
        </p:txBody>
      </p:sp>
      <p:sp>
        <p:nvSpPr>
          <p:cNvPr id="6" name="Content Placeholder 5">
            <a:extLst>
              <a:ext uri="{FF2B5EF4-FFF2-40B4-BE49-F238E27FC236}">
                <a16:creationId xmlns:a16="http://schemas.microsoft.com/office/drawing/2014/main" id="{326F8565-E150-451A-88CC-35F32482D493}"/>
              </a:ext>
            </a:extLst>
          </p:cNvPr>
          <p:cNvSpPr>
            <a:spLocks noGrp="1"/>
          </p:cNvSpPr>
          <p:nvPr>
            <p:ph idx="1"/>
          </p:nvPr>
        </p:nvSpPr>
        <p:spPr/>
        <p:txBody>
          <a:bodyPr/>
          <a:lstStyle/>
          <a:p>
            <a:pPr marL="0" indent="0">
              <a:buNone/>
            </a:pPr>
            <a:endParaRPr lang="en-GB" b="1" dirty="0">
              <a:solidFill>
                <a:schemeClr val="tx2"/>
              </a:solidFill>
            </a:endParaRPr>
          </a:p>
          <a:p>
            <a:pPr marL="0" indent="0">
              <a:buNone/>
            </a:pPr>
            <a:r>
              <a:rPr lang="en-GB" sz="4400" b="1" dirty="0">
                <a:solidFill>
                  <a:schemeClr val="tx2"/>
                </a:solidFill>
              </a:rPr>
              <a:t>+47%</a:t>
            </a:r>
            <a:endParaRPr lang="en-US" kern="0" spc="600" dirty="0">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kern="0" spc="600" dirty="0">
                <a:latin typeface="Arial" panose="020B0604020202020204" pitchFamily="34" charset="0"/>
                <a:cs typeface="Arial" panose="020B0604020202020204" pitchFamily="34" charset="0"/>
              </a:rPr>
              <a:t>planned to book their 2022 main holiday/short break in January*</a:t>
            </a:r>
          </a:p>
          <a:p>
            <a:pPr marL="0" lvl="0" indent="0">
              <a:lnSpc>
                <a:spcPct val="100000"/>
              </a:lnSpc>
              <a:spcBef>
                <a:spcPts val="0"/>
              </a:spcBef>
              <a:buNone/>
              <a:defRPr/>
            </a:pPr>
            <a:endParaRPr lang="en-US" sz="200" b="1" kern="0" spc="600" dirty="0">
              <a:solidFill>
                <a:schemeClr val="tx2"/>
              </a:solidFill>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US" b="1" kern="0" spc="600" dirty="0">
              <a:solidFill>
                <a:schemeClr val="tx2"/>
              </a:solidFill>
              <a:latin typeface="Arial" panose="020B0604020202020204" pitchFamily="34" charset="0"/>
              <a:cs typeface="Arial" panose="020B0604020202020204" pitchFamily="34" charset="0"/>
            </a:endParaRPr>
          </a:p>
          <a:p>
            <a:pPr marL="0" indent="0">
              <a:buNone/>
            </a:pPr>
            <a:r>
              <a:rPr lang="en-GB" sz="4400" b="1" dirty="0">
                <a:solidFill>
                  <a:schemeClr val="tx2"/>
                </a:solidFill>
              </a:rPr>
              <a:t>46%</a:t>
            </a:r>
          </a:p>
          <a:p>
            <a:pPr marL="0" lvl="0" indent="0">
              <a:lnSpc>
                <a:spcPct val="100000"/>
              </a:lnSpc>
              <a:spcBef>
                <a:spcPts val="0"/>
              </a:spcBef>
              <a:buNone/>
              <a:defRPr/>
            </a:pPr>
            <a:r>
              <a:rPr lang="en-US" kern="0" spc="600" dirty="0">
                <a:latin typeface="Arial" panose="020B0604020202020204" pitchFamily="34" charset="0"/>
                <a:cs typeface="Arial" panose="020B0604020202020204" pitchFamily="34" charset="0"/>
              </a:rPr>
              <a:t>say overall value for money influenced their most recent holiday destination</a:t>
            </a:r>
          </a:p>
          <a:p>
            <a:endParaRPr lang="en-GB" dirty="0"/>
          </a:p>
        </p:txBody>
      </p:sp>
      <p:sp>
        <p:nvSpPr>
          <p:cNvPr id="7" name="Text Placeholder 6">
            <a:extLst>
              <a:ext uri="{FF2B5EF4-FFF2-40B4-BE49-F238E27FC236}">
                <a16:creationId xmlns:a16="http://schemas.microsoft.com/office/drawing/2014/main" id="{737E21AD-B09C-473B-9C35-F968EBA771FA}"/>
              </a:ext>
            </a:extLst>
          </p:cNvPr>
          <p:cNvSpPr>
            <a:spLocks noGrp="1"/>
          </p:cNvSpPr>
          <p:nvPr>
            <p:ph type="body" sz="quarter" idx="13"/>
          </p:nvPr>
        </p:nvSpPr>
        <p:spPr/>
        <p:txBody>
          <a:bodyPr/>
          <a:lstStyle/>
          <a:p>
            <a:r>
              <a:rPr lang="en-GB" dirty="0"/>
              <a:t>Source: YouGov Profiles November 2022. Target audience: Those who planned to set themselves a New Year’s resolution *more likely than the average adult; The Sun 2022; The Independent 2022</a:t>
            </a:r>
          </a:p>
          <a:p>
            <a:endParaRPr lang="en-GB" dirty="0"/>
          </a:p>
        </p:txBody>
      </p:sp>
      <p:pic>
        <p:nvPicPr>
          <p:cNvPr id="13" name="Picture 12">
            <a:extLst>
              <a:ext uri="{FF2B5EF4-FFF2-40B4-BE49-F238E27FC236}">
                <a16:creationId xmlns:a16="http://schemas.microsoft.com/office/drawing/2014/main" id="{A3818754-4D94-4645-BFF8-284F548E8880}"/>
              </a:ext>
            </a:extLst>
          </p:cNvPr>
          <p:cNvPicPr>
            <a:picLocks noChangeAspect="1"/>
          </p:cNvPicPr>
          <p:nvPr/>
        </p:nvPicPr>
        <p:blipFill>
          <a:blip r:embed="rId4"/>
          <a:stretch>
            <a:fillRect/>
          </a:stretch>
        </p:blipFill>
        <p:spPr>
          <a:xfrm>
            <a:off x="6340330" y="1124478"/>
            <a:ext cx="5607338" cy="1244664"/>
          </a:xfrm>
          <a:prstGeom prst="rect">
            <a:avLst/>
          </a:prstGeom>
        </p:spPr>
      </p:pic>
      <p:pic>
        <p:nvPicPr>
          <p:cNvPr id="14" name="Picture 13">
            <a:extLst>
              <a:ext uri="{FF2B5EF4-FFF2-40B4-BE49-F238E27FC236}">
                <a16:creationId xmlns:a16="http://schemas.microsoft.com/office/drawing/2014/main" id="{C8362479-56A1-47EB-AFE8-4FF7258FB11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545923" y="4247046"/>
            <a:ext cx="5439343" cy="1308714"/>
          </a:xfrm>
          <a:prstGeom prst="rect">
            <a:avLst/>
          </a:prstGeom>
        </p:spPr>
      </p:pic>
    </p:spTree>
    <p:extLst>
      <p:ext uri="{BB962C8B-B14F-4D97-AF65-F5344CB8AC3E}">
        <p14:creationId xmlns:p14="http://schemas.microsoft.com/office/powerpoint/2010/main" val="35676363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2E6EA1D-A577-44BD-A954-5723F2A52658}"/>
              </a:ext>
            </a:extLst>
          </p:cNvPr>
          <p:cNvSpPr/>
          <p:nvPr/>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6">
            <a:extLst>
              <a:ext uri="{FF2B5EF4-FFF2-40B4-BE49-F238E27FC236}">
                <a16:creationId xmlns:a16="http://schemas.microsoft.com/office/drawing/2014/main" id="{4C4B288D-02C5-4FD8-A35F-FAB5D27BA2F2}"/>
              </a:ext>
            </a:extLst>
          </p:cNvPr>
          <p:cNvSpPr>
            <a:spLocks noGrp="1"/>
          </p:cNvSpPr>
          <p:nvPr>
            <p:ph type="ctrTitle"/>
          </p:nvPr>
        </p:nvSpPr>
        <p:spPr/>
        <p:txBody>
          <a:bodyPr/>
          <a:lstStyle/>
          <a:p>
            <a:r>
              <a:rPr lang="en-GB" dirty="0"/>
              <a:t>THE POWER OF THE PUBLIC SCREEN</a:t>
            </a:r>
          </a:p>
        </p:txBody>
      </p:sp>
    </p:spTree>
    <p:extLst>
      <p:ext uri="{BB962C8B-B14F-4D97-AF65-F5344CB8AC3E}">
        <p14:creationId xmlns:p14="http://schemas.microsoft.com/office/powerpoint/2010/main" val="14163704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 people&#10;&#10;Description automatically generated">
            <a:extLst>
              <a:ext uri="{FF2B5EF4-FFF2-40B4-BE49-F238E27FC236}">
                <a16:creationId xmlns:a16="http://schemas.microsoft.com/office/drawing/2014/main" id="{42FA7204-B77B-49E9-B677-DCB8FF35F95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7351" r="13990"/>
          <a:stretch/>
        </p:blipFill>
        <p:spPr>
          <a:xfrm>
            <a:off x="999774" y="1519762"/>
            <a:ext cx="4922969" cy="4172442"/>
          </a:xfrm>
          <a:prstGeom prst="rect">
            <a:avLst/>
          </a:prstGeom>
        </p:spPr>
      </p:pic>
      <p:sp>
        <p:nvSpPr>
          <p:cNvPr id="20" name="Rectangle 19">
            <a:extLst>
              <a:ext uri="{FF2B5EF4-FFF2-40B4-BE49-F238E27FC236}">
                <a16:creationId xmlns:a16="http://schemas.microsoft.com/office/drawing/2014/main" id="{4AB762DE-3505-4CBF-9B89-58E1ECE6E094}"/>
              </a:ext>
            </a:extLst>
          </p:cNvPr>
          <p:cNvSpPr/>
          <p:nvPr/>
        </p:nvSpPr>
        <p:spPr>
          <a:xfrm>
            <a:off x="999775" y="1525834"/>
            <a:ext cx="4922968" cy="4172442"/>
          </a:xfrm>
          <a:prstGeom prst="rect">
            <a:avLst/>
          </a:prstGeom>
          <a:solidFill>
            <a:schemeClr val="accent5">
              <a:alpha val="741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6" name="Rectangle 35"/>
          <p:cNvSpPr/>
          <p:nvPr/>
        </p:nvSpPr>
        <p:spPr>
          <a:xfrm>
            <a:off x="9149533" y="1559652"/>
            <a:ext cx="2381923" cy="20439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6AA92"/>
              </a:solidFill>
              <a:effectLst/>
              <a:uLnTx/>
              <a:uFillTx/>
              <a:latin typeface="Arial" panose="020B0604020202020204"/>
              <a:ea typeface="+mn-ea"/>
              <a:cs typeface="+mn-cs"/>
            </a:endParaRPr>
          </a:p>
        </p:txBody>
      </p:sp>
      <p:sp>
        <p:nvSpPr>
          <p:cNvPr id="37" name="Rectangle 36"/>
          <p:cNvSpPr/>
          <p:nvPr/>
        </p:nvSpPr>
        <p:spPr>
          <a:xfrm>
            <a:off x="6622906" y="3665639"/>
            <a:ext cx="2381923" cy="20439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8" name="Rectangle 37"/>
          <p:cNvSpPr/>
          <p:nvPr/>
        </p:nvSpPr>
        <p:spPr>
          <a:xfrm>
            <a:off x="9148898" y="3665639"/>
            <a:ext cx="2381923" cy="20326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5" name="Rectangle 34"/>
          <p:cNvSpPr/>
          <p:nvPr/>
        </p:nvSpPr>
        <p:spPr>
          <a:xfrm>
            <a:off x="6729954" y="1567456"/>
            <a:ext cx="2167825" cy="2004461"/>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itle 3"/>
          <p:cNvSpPr>
            <a:spLocks noGrp="1"/>
          </p:cNvSpPr>
          <p:nvPr>
            <p:ph type="title"/>
          </p:nvPr>
        </p:nvSpPr>
        <p:spPr/>
        <p:txBody>
          <a:bodyPr>
            <a:normAutofit/>
          </a:bodyPr>
          <a:lstStyle/>
          <a:p>
            <a:r>
              <a:rPr lang="en-US" dirty="0"/>
              <a:t>HEAVY OOH USERS</a:t>
            </a:r>
            <a:br>
              <a:rPr lang="en-US" dirty="0"/>
            </a:br>
            <a:endParaRPr lang="en-US" dirty="0"/>
          </a:p>
        </p:txBody>
      </p:sp>
      <p:sp>
        <p:nvSpPr>
          <p:cNvPr id="7" name="Text Placeholder 6"/>
          <p:cNvSpPr>
            <a:spLocks noGrp="1"/>
          </p:cNvSpPr>
          <p:nvPr>
            <p:ph type="body" sz="quarter" idx="13"/>
          </p:nvPr>
        </p:nvSpPr>
        <p:spPr/>
        <p:txBody>
          <a:bodyPr/>
          <a:lstStyle/>
          <a:p>
            <a:r>
              <a:rPr lang="en-GB" dirty="0"/>
              <a:t>Source: YouGov Profiles November 2022. Target audience: Those who planned to set themselves a New Year’s resolution in 2022 (more likely than the average adult)</a:t>
            </a:r>
          </a:p>
        </p:txBody>
      </p:sp>
      <p:sp>
        <p:nvSpPr>
          <p:cNvPr id="22" name="TextBox 21"/>
          <p:cNvSpPr txBox="1"/>
          <p:nvPr/>
        </p:nvSpPr>
        <p:spPr>
          <a:xfrm>
            <a:off x="6628710" y="4013035"/>
            <a:ext cx="2382558" cy="12926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0" cap="none" spc="0" normalizeH="0" baseline="0" noProof="0" dirty="0">
                <a:ln>
                  <a:noFill/>
                </a:ln>
                <a:solidFill>
                  <a:schemeClr val="tx2"/>
                </a:solidFill>
                <a:effectLst/>
                <a:uLnTx/>
                <a:uFillTx/>
                <a:latin typeface="Arial" panose="020B0604020202020204"/>
                <a:ea typeface="+mn-ea"/>
                <a:cs typeface="+mn-cs"/>
              </a:rPr>
              <a:t>+13%</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kern="0" dirty="0">
                <a:solidFill>
                  <a:schemeClr val="tx2"/>
                </a:solidFill>
                <a:latin typeface="Arial" panose="020B0604020202020204"/>
              </a:rPr>
              <a:t>S</a:t>
            </a:r>
            <a:r>
              <a:rPr kumimoji="0" lang="en-GB" sz="2400" b="0" i="0" u="none" strike="noStrike" kern="0" cap="none" spc="0" normalizeH="0" baseline="0" noProof="0" dirty="0">
                <a:ln>
                  <a:noFill/>
                </a:ln>
                <a:solidFill>
                  <a:schemeClr val="tx2"/>
                </a:solidFill>
                <a:effectLst/>
                <a:uLnTx/>
                <a:uFillTx/>
                <a:latin typeface="Arial" panose="020B0604020202020204"/>
                <a:ea typeface="+mn-ea"/>
                <a:cs typeface="+mn-cs"/>
              </a:rPr>
              <a:t>F digital</a:t>
            </a:r>
          </a:p>
        </p:txBody>
      </p:sp>
      <p:sp>
        <p:nvSpPr>
          <p:cNvPr id="39" name="TextBox 38"/>
          <p:cNvSpPr txBox="1"/>
          <p:nvPr/>
        </p:nvSpPr>
        <p:spPr>
          <a:xfrm>
            <a:off x="6626769" y="1993422"/>
            <a:ext cx="2381923" cy="12926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0" cap="none" spc="0" normalizeH="0" baseline="0" noProof="0" dirty="0">
                <a:ln>
                  <a:noFill/>
                </a:ln>
                <a:solidFill>
                  <a:schemeClr val="accent3"/>
                </a:solidFill>
                <a:effectLst/>
                <a:uLnTx/>
                <a:uFillTx/>
                <a:latin typeface="Arial" panose="020B0604020202020204"/>
                <a:ea typeface="+mn-ea"/>
                <a:cs typeface="+mn-cs"/>
              </a:rPr>
              <a:t>+47%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0" cap="none" spc="0" normalizeH="0" baseline="0" noProof="0" dirty="0">
                <a:ln>
                  <a:noFill/>
                </a:ln>
                <a:solidFill>
                  <a:schemeClr val="accent3"/>
                </a:solidFill>
                <a:effectLst/>
                <a:uLnTx/>
                <a:uFillTx/>
                <a:latin typeface="Arial" panose="020B0604020202020204"/>
                <a:ea typeface="+mn-ea"/>
                <a:cs typeface="+mn-cs"/>
              </a:rPr>
              <a:t>Malls</a:t>
            </a:r>
          </a:p>
        </p:txBody>
      </p:sp>
      <p:sp>
        <p:nvSpPr>
          <p:cNvPr id="40" name="TextBox 39"/>
          <p:cNvSpPr txBox="1"/>
          <p:nvPr/>
        </p:nvSpPr>
        <p:spPr>
          <a:xfrm>
            <a:off x="8942556" y="1989773"/>
            <a:ext cx="2362849" cy="12926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0" cap="none" spc="0" normalizeH="0" baseline="0" noProof="0" dirty="0">
                <a:ln>
                  <a:noFill/>
                </a:ln>
                <a:solidFill>
                  <a:schemeClr val="accent6"/>
                </a:solidFill>
                <a:effectLst/>
                <a:uLnTx/>
                <a:uFillTx/>
                <a:latin typeface="Arial" panose="020B0604020202020204"/>
                <a:ea typeface="+mn-ea"/>
                <a:cs typeface="+mn-cs"/>
              </a:rPr>
              <a:t>+44%</a:t>
            </a:r>
          </a:p>
          <a:p>
            <a:pPr lvl="0" algn="ctr">
              <a:defRPr/>
            </a:pPr>
            <a:r>
              <a:rPr lang="en-GB" sz="2400" kern="0" dirty="0">
                <a:solidFill>
                  <a:srgbClr val="737976"/>
                </a:solidFill>
              </a:rPr>
              <a:t>Supermarkets</a:t>
            </a:r>
          </a:p>
        </p:txBody>
      </p:sp>
      <p:sp>
        <p:nvSpPr>
          <p:cNvPr id="28" name="Rectangle 27">
            <a:extLst>
              <a:ext uri="{FF2B5EF4-FFF2-40B4-BE49-F238E27FC236}">
                <a16:creationId xmlns:a16="http://schemas.microsoft.com/office/drawing/2014/main" id="{83A7F7E6-0F4C-40D1-9F9A-A38CF1CBD61C}"/>
              </a:ext>
            </a:extLst>
          </p:cNvPr>
          <p:cNvSpPr/>
          <p:nvPr/>
        </p:nvSpPr>
        <p:spPr>
          <a:xfrm>
            <a:off x="9035659" y="1567456"/>
            <a:ext cx="2167825" cy="200446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Rectangle 29">
            <a:extLst>
              <a:ext uri="{FF2B5EF4-FFF2-40B4-BE49-F238E27FC236}">
                <a16:creationId xmlns:a16="http://schemas.microsoft.com/office/drawing/2014/main" id="{6F10E2E6-AAC4-49FC-86EB-8455586DD150}"/>
              </a:ext>
            </a:extLst>
          </p:cNvPr>
          <p:cNvSpPr/>
          <p:nvPr/>
        </p:nvSpPr>
        <p:spPr>
          <a:xfrm>
            <a:off x="6729954" y="3705112"/>
            <a:ext cx="2167825" cy="200446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Title 3">
            <a:extLst>
              <a:ext uri="{FF2B5EF4-FFF2-40B4-BE49-F238E27FC236}">
                <a16:creationId xmlns:a16="http://schemas.microsoft.com/office/drawing/2014/main" id="{1616650F-D7FF-4655-8884-078F7B4603C4}"/>
              </a:ext>
            </a:extLst>
          </p:cNvPr>
          <p:cNvSpPr txBox="1">
            <a:spLocks/>
          </p:cNvSpPr>
          <p:nvPr/>
        </p:nvSpPr>
        <p:spPr>
          <a:xfrm>
            <a:off x="999777" y="2778714"/>
            <a:ext cx="4922967" cy="1804149"/>
          </a:xfrm>
          <a:prstGeom prst="rect">
            <a:avLst/>
          </a:prstGeom>
          <a:no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8000" b="1" i="0" u="none" strike="noStrike" kern="1200" cap="none" spc="0" normalizeH="0" baseline="0" noProof="0" dirty="0">
                <a:ln>
                  <a:noFill/>
                </a:ln>
                <a:solidFill>
                  <a:srgbClr val="FFFFFF"/>
                </a:solidFill>
                <a:effectLst/>
                <a:uLnTx/>
                <a:uFillTx/>
                <a:latin typeface="Arial" panose="020B0604020202020204"/>
                <a:ea typeface="+mj-ea"/>
                <a:cs typeface="+mj-cs"/>
              </a:rPr>
              <a:t>+47%</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000" b="0" i="0" u="none" strike="noStrike" kern="1200" cap="none" spc="600" normalizeH="0" baseline="0" noProof="0" dirty="0">
                <a:ln>
                  <a:noFill/>
                </a:ln>
                <a:solidFill>
                  <a:srgbClr val="FFFFFF"/>
                </a:solidFill>
                <a:effectLst/>
                <a:uLnTx/>
                <a:uFillTx/>
                <a:latin typeface="Arial" panose="020B0604020202020204"/>
                <a:ea typeface="+mj-ea"/>
                <a:cs typeface="+mj-cs"/>
              </a:rPr>
              <a:t>more likely to have heavy exposure to OOH advertising in rail stations</a:t>
            </a:r>
            <a:endParaRPr kumimoji="0" lang="en-GB" sz="2000" b="0" i="0" u="none" strike="noStrike" kern="1200" cap="none" spc="600" normalizeH="0" baseline="0" noProof="0" dirty="0">
              <a:ln>
                <a:noFill/>
              </a:ln>
              <a:solidFill>
                <a:prstClr val="white"/>
              </a:solidFill>
              <a:effectLst/>
              <a:uLnTx/>
              <a:uFillTx/>
              <a:latin typeface="Arial" panose="020B0604020202020204"/>
              <a:ea typeface="+mj-ea"/>
              <a:cs typeface="+mj-cs"/>
            </a:endParaRPr>
          </a:p>
        </p:txBody>
      </p:sp>
      <p:sp>
        <p:nvSpPr>
          <p:cNvPr id="17" name="Rectangle 16">
            <a:extLst>
              <a:ext uri="{FF2B5EF4-FFF2-40B4-BE49-F238E27FC236}">
                <a16:creationId xmlns:a16="http://schemas.microsoft.com/office/drawing/2014/main" id="{E5E93A32-E861-41E6-8387-667E16B9058E}"/>
              </a:ext>
            </a:extLst>
          </p:cNvPr>
          <p:cNvSpPr/>
          <p:nvPr/>
        </p:nvSpPr>
        <p:spPr>
          <a:xfrm>
            <a:off x="9041848" y="3707830"/>
            <a:ext cx="2167825" cy="2004461"/>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AE9CF4E7-B302-4B32-A9BB-0BF3488021EB}"/>
              </a:ext>
            </a:extLst>
          </p:cNvPr>
          <p:cNvSpPr txBox="1"/>
          <p:nvPr/>
        </p:nvSpPr>
        <p:spPr>
          <a:xfrm>
            <a:off x="8942556" y="4033058"/>
            <a:ext cx="2381923" cy="12926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0" cap="none" spc="0" normalizeH="0" baseline="0" noProof="0" dirty="0">
                <a:ln>
                  <a:noFill/>
                </a:ln>
                <a:solidFill>
                  <a:schemeClr val="accent2"/>
                </a:solidFill>
                <a:effectLst/>
                <a:uLnTx/>
                <a:uFillTx/>
                <a:latin typeface="Arial" panose="020B0604020202020204"/>
                <a:ea typeface="+mn-ea"/>
                <a:cs typeface="+mn-cs"/>
              </a:rPr>
              <a:t>+41%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0" cap="none" spc="0" normalizeH="0" baseline="0" noProof="0" dirty="0">
                <a:ln>
                  <a:noFill/>
                </a:ln>
                <a:solidFill>
                  <a:schemeClr val="accent2"/>
                </a:solidFill>
                <a:effectLst/>
                <a:uLnTx/>
                <a:uFillTx/>
                <a:latin typeface="Arial" panose="020B0604020202020204"/>
                <a:ea typeface="+mn-ea"/>
                <a:cs typeface="+mn-cs"/>
              </a:rPr>
              <a:t>LF digital</a:t>
            </a:r>
          </a:p>
        </p:txBody>
      </p:sp>
    </p:spTree>
    <p:extLst>
      <p:ext uri="{BB962C8B-B14F-4D97-AF65-F5344CB8AC3E}">
        <p14:creationId xmlns:p14="http://schemas.microsoft.com/office/powerpoint/2010/main" val="42658233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7C8E95F-A001-4806-B90E-9232697356CB}"/>
              </a:ext>
            </a:extLst>
          </p:cNvPr>
          <p:cNvSpPr>
            <a:spLocks noGrp="1"/>
          </p:cNvSpPr>
          <p:nvPr>
            <p:ph type="title"/>
          </p:nvPr>
        </p:nvSpPr>
        <p:spPr/>
        <p:txBody>
          <a:bodyPr/>
          <a:lstStyle/>
          <a:p>
            <a:r>
              <a:rPr lang="en-GB" dirty="0"/>
              <a:t>PRIMED BY OOH</a:t>
            </a:r>
            <a:br>
              <a:rPr lang="en-GB" dirty="0"/>
            </a:br>
            <a:endParaRPr lang="en-GB" sz="1800" b="0" dirty="0">
              <a:solidFill>
                <a:schemeClr val="accent6"/>
              </a:solidFill>
            </a:endParaRPr>
          </a:p>
        </p:txBody>
      </p:sp>
      <p:sp>
        <p:nvSpPr>
          <p:cNvPr id="3" name="Text Placeholder 2">
            <a:extLst>
              <a:ext uri="{FF2B5EF4-FFF2-40B4-BE49-F238E27FC236}">
                <a16:creationId xmlns:a16="http://schemas.microsoft.com/office/drawing/2014/main" id="{C7861067-55ED-0746-9BB8-BCCA72E02A84}"/>
              </a:ext>
            </a:extLst>
          </p:cNvPr>
          <p:cNvSpPr>
            <a:spLocks noGrp="1"/>
          </p:cNvSpPr>
          <p:nvPr>
            <p:ph type="body" sz="quarter" idx="13"/>
          </p:nvPr>
        </p:nvSpPr>
        <p:spPr/>
        <p:txBody>
          <a:bodyPr/>
          <a:lstStyle/>
          <a:p>
            <a:r>
              <a:rPr lang="en-GB" dirty="0"/>
              <a:t>Source: YouGov Profiles November 2022. Target audience: Those who planned to set themselves a New Year’s resolution in 2022 (more likely than the average adult)</a:t>
            </a:r>
          </a:p>
        </p:txBody>
      </p:sp>
      <p:sp>
        <p:nvSpPr>
          <p:cNvPr id="7" name="object 6">
            <a:extLst>
              <a:ext uri="{FF2B5EF4-FFF2-40B4-BE49-F238E27FC236}">
                <a16:creationId xmlns:a16="http://schemas.microsoft.com/office/drawing/2014/main" id="{7DFC1332-C716-5240-A25B-41508FC7D8B6}"/>
              </a:ext>
            </a:extLst>
          </p:cNvPr>
          <p:cNvSpPr txBox="1"/>
          <p:nvPr/>
        </p:nvSpPr>
        <p:spPr>
          <a:xfrm>
            <a:off x="695327" y="1989926"/>
            <a:ext cx="2511280" cy="1758174"/>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6000" b="1" i="0" u="none" strike="noStrike" kern="1200" cap="none" spc="45" normalizeH="0" baseline="0" noProof="0" dirty="0">
                <a:ln>
                  <a:noFill/>
                </a:ln>
                <a:solidFill>
                  <a:srgbClr val="00335B"/>
                </a:solidFill>
                <a:effectLst/>
                <a:uLnTx/>
                <a:uFillTx/>
                <a:latin typeface="Arial"/>
                <a:ea typeface="+mn-ea"/>
                <a:cs typeface="Arial"/>
              </a:rPr>
              <a:t>+78%</a:t>
            </a:r>
            <a:endParaRPr kumimoji="0" sz="6000" b="0" i="0" u="none" strike="noStrike" kern="1200" cap="none" spc="0" normalizeH="0" baseline="0" noProof="0" dirty="0">
              <a:ln>
                <a:noFill/>
              </a:ln>
              <a:solidFill>
                <a:srgbClr val="00335B"/>
              </a:solidFill>
              <a:effectLst/>
              <a:uLnTx/>
              <a:uFillTx/>
              <a:latin typeface="Arial"/>
              <a:ea typeface="+mn-ea"/>
              <a:cs typeface="Arial"/>
            </a:endParaRPr>
          </a:p>
          <a:p>
            <a:pPr marL="12700" marR="70485" lvl="0">
              <a:lnSpc>
                <a:spcPts val="1280"/>
              </a:lnSpc>
              <a:spcBef>
                <a:spcPts val="1215"/>
              </a:spcBef>
              <a:defRPr/>
            </a:pPr>
            <a:r>
              <a:rPr lang="en-GB" sz="1400" spc="35" dirty="0">
                <a:solidFill>
                  <a:srgbClr val="000000"/>
                </a:solidFill>
                <a:cs typeface="Arial"/>
              </a:rPr>
              <a:t>SHARED CONTENT ON SOCIAL MEDIA ABOUT A PRODUCT/SERVICE/ BRAND</a:t>
            </a:r>
            <a:endParaRPr kumimoji="0" sz="1400" b="0" i="0" u="none" strike="noStrike" kern="1200" cap="none" spc="35" normalizeH="0" baseline="0" noProof="0" dirty="0">
              <a:ln>
                <a:noFill/>
              </a:ln>
              <a:solidFill>
                <a:srgbClr val="000000"/>
              </a:solidFill>
              <a:effectLst/>
              <a:uLnTx/>
              <a:uFillTx/>
              <a:latin typeface="Arial"/>
              <a:ea typeface="+mn-ea"/>
              <a:cs typeface="Arial"/>
            </a:endParaRPr>
          </a:p>
        </p:txBody>
      </p:sp>
      <p:sp>
        <p:nvSpPr>
          <p:cNvPr id="8" name="object 6">
            <a:extLst>
              <a:ext uri="{FF2B5EF4-FFF2-40B4-BE49-F238E27FC236}">
                <a16:creationId xmlns:a16="http://schemas.microsoft.com/office/drawing/2014/main" id="{6BCDB1B2-6C28-D741-B007-219795826ED7}"/>
              </a:ext>
            </a:extLst>
          </p:cNvPr>
          <p:cNvSpPr txBox="1"/>
          <p:nvPr/>
        </p:nvSpPr>
        <p:spPr>
          <a:xfrm>
            <a:off x="695328" y="4125741"/>
            <a:ext cx="2603328" cy="2065950"/>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6000" b="1" i="0" u="none" strike="noStrike" kern="1200" cap="none" spc="45" normalizeH="0" baseline="0" noProof="0" dirty="0">
                <a:ln>
                  <a:noFill/>
                </a:ln>
                <a:solidFill>
                  <a:srgbClr val="00335B"/>
                </a:solidFill>
                <a:effectLst/>
                <a:uLnTx/>
                <a:uFillTx/>
                <a:latin typeface="Arial"/>
                <a:ea typeface="+mn-ea"/>
                <a:cs typeface="Arial"/>
              </a:rPr>
              <a:t>+26%</a:t>
            </a:r>
            <a:endParaRPr kumimoji="0" sz="6000" b="1" i="0" u="none" strike="noStrike" kern="1200" cap="none" spc="45" normalizeH="0" baseline="0" noProof="0" dirty="0">
              <a:ln>
                <a:noFill/>
              </a:ln>
              <a:solidFill>
                <a:srgbClr val="00335B"/>
              </a:solidFill>
              <a:effectLst/>
              <a:uLnTx/>
              <a:uFillTx/>
              <a:latin typeface="Arial"/>
              <a:ea typeface="+mn-ea"/>
              <a:cs typeface="Arial"/>
            </a:endParaRPr>
          </a:p>
          <a:p>
            <a:pPr marL="12700" marR="70485">
              <a:lnSpc>
                <a:spcPts val="1280"/>
              </a:lnSpc>
              <a:spcBef>
                <a:spcPts val="1215"/>
              </a:spcBef>
              <a:defRPr/>
            </a:pPr>
            <a:r>
              <a:rPr lang="en-GB" sz="1400" spc="35" dirty="0">
                <a:solidFill>
                  <a:srgbClr val="000000"/>
                </a:solidFill>
                <a:cs typeface="Arial"/>
              </a:rPr>
              <a:t>MADE A PURCHASE USING A MOBILE PHONE </a:t>
            </a:r>
            <a:endParaRPr lang="en-GB" sz="1400" dirty="0">
              <a:solidFill>
                <a:srgbClr val="000000"/>
              </a:solidFill>
            </a:endParaRPr>
          </a:p>
          <a:p>
            <a:pPr marL="12700" marR="70485">
              <a:lnSpc>
                <a:spcPts val="1280"/>
              </a:lnSpc>
              <a:spcBef>
                <a:spcPts val="1215"/>
              </a:spcBef>
              <a:defRPr/>
            </a:pPr>
            <a:endParaRPr lang="en-GB" sz="1400" spc="35" dirty="0">
              <a:solidFill>
                <a:srgbClr val="000000"/>
              </a:solidFill>
              <a:cs typeface="Arial"/>
            </a:endParaRPr>
          </a:p>
          <a:p>
            <a:pPr marL="12700" marR="70485" lvl="0" indent="0" algn="l" defTabSz="914400" rtl="0" eaLnBrk="1" fontAlgn="auto" latinLnBrk="0" hangingPunct="1">
              <a:lnSpc>
                <a:spcPts val="1280"/>
              </a:lnSpc>
              <a:spcBef>
                <a:spcPts val="1215"/>
              </a:spcBef>
              <a:spcAft>
                <a:spcPts val="0"/>
              </a:spcAft>
              <a:buClrTx/>
              <a:buSzTx/>
              <a:buFontTx/>
              <a:buNone/>
              <a:tabLst/>
              <a:defRPr/>
            </a:pPr>
            <a:endParaRPr kumimoji="0" lang="en-GB" sz="1400" b="0" i="0" u="none" strike="noStrike" kern="1200" cap="none" spc="35" normalizeH="0" baseline="0" noProof="0" dirty="0">
              <a:ln>
                <a:noFill/>
              </a:ln>
              <a:solidFill>
                <a:srgbClr val="000000"/>
              </a:solidFill>
              <a:effectLst/>
              <a:uLnTx/>
              <a:uFillTx/>
              <a:latin typeface="Arial"/>
              <a:ea typeface="+mn-ea"/>
              <a:cs typeface="Arial"/>
            </a:endParaRPr>
          </a:p>
        </p:txBody>
      </p:sp>
      <p:sp>
        <p:nvSpPr>
          <p:cNvPr id="10" name="object 6">
            <a:extLst>
              <a:ext uri="{FF2B5EF4-FFF2-40B4-BE49-F238E27FC236}">
                <a16:creationId xmlns:a16="http://schemas.microsoft.com/office/drawing/2014/main" id="{00325EEA-C36B-4A28-9293-72FFB46853F2}"/>
              </a:ext>
            </a:extLst>
          </p:cNvPr>
          <p:cNvSpPr txBox="1"/>
          <p:nvPr/>
        </p:nvSpPr>
        <p:spPr>
          <a:xfrm>
            <a:off x="3582672" y="4125741"/>
            <a:ext cx="2229312" cy="1691489"/>
          </a:xfrm>
          <a:prstGeom prst="rect">
            <a:avLst/>
          </a:prstGeom>
        </p:spPr>
        <p:txBody>
          <a:bodyPr vert="horz" wrap="square" lIns="0" tIns="13970" rIns="0" bIns="0" rtlCol="0">
            <a:spAutoFit/>
          </a:bodyPr>
          <a:lstStyle/>
          <a:p>
            <a:pPr marL="12700" lvl="0">
              <a:spcBef>
                <a:spcPts val="110"/>
              </a:spcBef>
              <a:defRPr/>
            </a:pPr>
            <a:r>
              <a:rPr lang="en-GB" sz="6000" b="1" spc="45" dirty="0">
                <a:solidFill>
                  <a:srgbClr val="00335B"/>
                </a:solidFill>
                <a:cs typeface="Arial"/>
              </a:rPr>
              <a:t>+25%</a:t>
            </a:r>
            <a:endParaRPr kumimoji="0" sz="6000" b="0" i="0" u="none" strike="noStrike" kern="1200" cap="none" spc="0" normalizeH="0" baseline="0" noProof="0" dirty="0">
              <a:ln>
                <a:noFill/>
              </a:ln>
              <a:solidFill>
                <a:srgbClr val="00335B"/>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35" normalizeH="0" baseline="0" noProof="0" dirty="0">
              <a:ln>
                <a:noFill/>
              </a:ln>
              <a:solidFill>
                <a:srgbClr val="000000"/>
              </a:solidFill>
              <a:effectLst/>
              <a:uLnTx/>
              <a:uFillTx/>
              <a:latin typeface="Arial"/>
              <a:ea typeface="+mn-ea"/>
              <a:cs typeface="Arial"/>
            </a:endParaRPr>
          </a:p>
          <a:p>
            <a:pPr lvl="0">
              <a:defRPr/>
            </a:pPr>
            <a:r>
              <a:rPr lang="en-GB" sz="1400" spc="35" dirty="0">
                <a:solidFill>
                  <a:srgbClr val="000000"/>
                </a:solidFill>
                <a:cs typeface="Arial"/>
              </a:rPr>
              <a:t>RESEARCHED A PRODUCT/SERVICE ONLINE</a:t>
            </a:r>
            <a:endParaRPr kumimoji="0" sz="2000" b="0" i="0" u="none" strike="noStrike" kern="1200" cap="none" spc="35" normalizeH="0" baseline="0" noProof="0" dirty="0">
              <a:ln>
                <a:noFill/>
              </a:ln>
              <a:solidFill>
                <a:srgbClr val="000000"/>
              </a:solidFill>
              <a:effectLst/>
              <a:uLnTx/>
              <a:uFillTx/>
              <a:latin typeface="Arial"/>
              <a:ea typeface="+mn-ea"/>
              <a:cs typeface="Arial"/>
            </a:endParaRPr>
          </a:p>
        </p:txBody>
      </p:sp>
      <p:sp>
        <p:nvSpPr>
          <p:cNvPr id="11" name="object 6">
            <a:extLst>
              <a:ext uri="{FF2B5EF4-FFF2-40B4-BE49-F238E27FC236}">
                <a16:creationId xmlns:a16="http://schemas.microsoft.com/office/drawing/2014/main" id="{10D39133-BD78-4A25-8EDF-4B02103DF9BC}"/>
              </a:ext>
            </a:extLst>
          </p:cNvPr>
          <p:cNvSpPr txBox="1"/>
          <p:nvPr/>
        </p:nvSpPr>
        <p:spPr>
          <a:xfrm>
            <a:off x="3582671" y="1989926"/>
            <a:ext cx="2511280" cy="1745350"/>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6000" b="1" i="0" u="none" strike="noStrike" kern="1200" cap="none" spc="45" normalizeH="0" baseline="0" noProof="0" dirty="0">
                <a:ln>
                  <a:noFill/>
                </a:ln>
                <a:solidFill>
                  <a:srgbClr val="00335B"/>
                </a:solidFill>
                <a:effectLst/>
                <a:uLnTx/>
                <a:uFillTx/>
                <a:latin typeface="Arial"/>
                <a:ea typeface="+mn-ea"/>
                <a:cs typeface="Arial"/>
              </a:rPr>
              <a:t>+56%</a:t>
            </a:r>
            <a:endParaRPr kumimoji="0" sz="6000" b="1" i="0" u="none" strike="noStrike" kern="1200" cap="none" spc="45" normalizeH="0" baseline="0" noProof="0" dirty="0">
              <a:ln>
                <a:noFill/>
              </a:ln>
              <a:solidFill>
                <a:srgbClr val="00335B"/>
              </a:solidFill>
              <a:effectLst/>
              <a:uLnTx/>
              <a:uFillTx/>
              <a:latin typeface="Arial"/>
              <a:ea typeface="+mn-ea"/>
              <a:cs typeface="Arial"/>
            </a:endParaRPr>
          </a:p>
          <a:p>
            <a:pPr marL="12700" marR="70485">
              <a:lnSpc>
                <a:spcPts val="1280"/>
              </a:lnSpc>
              <a:spcBef>
                <a:spcPts val="1215"/>
              </a:spcBef>
              <a:defRPr/>
            </a:pPr>
            <a:r>
              <a:rPr lang="en-GB" sz="1400" dirty="0">
                <a:solidFill>
                  <a:srgbClr val="000000"/>
                </a:solidFill>
              </a:rPr>
              <a:t>PURCHASED A PRODUCT /SERVICE ONLINE</a:t>
            </a:r>
          </a:p>
          <a:p>
            <a:pPr marL="12700" marR="70485" lvl="0">
              <a:lnSpc>
                <a:spcPts val="1280"/>
              </a:lnSpc>
              <a:spcBef>
                <a:spcPts val="1215"/>
              </a:spcBef>
              <a:defRPr/>
            </a:pPr>
            <a:endParaRPr kumimoji="0" lang="en-GB" sz="1400" b="0" i="0" u="none" strike="noStrike" kern="1200" cap="none" spc="35" normalizeH="0" baseline="0" noProof="0" dirty="0">
              <a:ln>
                <a:noFill/>
              </a:ln>
              <a:solidFill>
                <a:srgbClr val="000000"/>
              </a:solidFill>
              <a:effectLst/>
              <a:uLnTx/>
              <a:uFillTx/>
              <a:latin typeface="Arial"/>
              <a:ea typeface="+mn-ea"/>
              <a:cs typeface="Arial"/>
            </a:endParaRPr>
          </a:p>
        </p:txBody>
      </p:sp>
      <p:pic>
        <p:nvPicPr>
          <p:cNvPr id="12" name="Picture Placeholder 11">
            <a:extLst>
              <a:ext uri="{FF2B5EF4-FFF2-40B4-BE49-F238E27FC236}">
                <a16:creationId xmlns:a16="http://schemas.microsoft.com/office/drawing/2014/main" id="{D363A2B9-9E92-4670-91CC-27AEF128FC3A}"/>
              </a:ext>
            </a:extLst>
          </p:cNvPr>
          <p:cNvPicPr>
            <a:picLocks noGrp="1" noChangeAspect="1"/>
          </p:cNvPicPr>
          <p:nvPr>
            <p:ph type="pic" sz="quarter" idx="14"/>
          </p:nvPr>
        </p:nvPicPr>
        <p:blipFill rotWithShape="1">
          <a:blip r:embed="rId3">
            <a:extLst>
              <a:ext uri="{28A0092B-C50C-407E-A947-70E740481C1C}">
                <a14:useLocalDpi xmlns:a14="http://schemas.microsoft.com/office/drawing/2010/main"/>
              </a:ext>
            </a:extLst>
          </a:blip>
          <a:srcRect l="31171" r="9459"/>
          <a:stretch/>
        </p:blipFill>
        <p:spPr>
          <a:xfrm>
            <a:off x="6096000" y="0"/>
            <a:ext cx="6095999" cy="6858000"/>
          </a:xfrm>
        </p:spPr>
      </p:pic>
    </p:spTree>
    <p:extLst>
      <p:ext uri="{BB962C8B-B14F-4D97-AF65-F5344CB8AC3E}">
        <p14:creationId xmlns:p14="http://schemas.microsoft.com/office/powerpoint/2010/main" val="13872331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London's best vegan restaurants, from Gauthier Soho to Neat Burger |  Evening Standard">
            <a:extLst>
              <a:ext uri="{FF2B5EF4-FFF2-40B4-BE49-F238E27FC236}">
                <a16:creationId xmlns:a16="http://schemas.microsoft.com/office/drawing/2014/main" id="{5495E7EF-3D76-418A-B845-0728ACFC80DC}"/>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b="15582"/>
          <a:stretch/>
        </p:blipFill>
        <p:spPr bwMode="auto">
          <a:xfrm>
            <a:off x="-1" y="1"/>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F58D6A49-5D10-47A9-BBBF-10F2B6529405}"/>
              </a:ext>
            </a:extLst>
          </p:cNvPr>
          <p:cNvSpPr/>
          <p:nvPr/>
        </p:nvSpPr>
        <p:spPr>
          <a:xfrm>
            <a:off x="0" y="0"/>
            <a:ext cx="12192000" cy="6858000"/>
          </a:xfrm>
          <a:prstGeom prst="rect">
            <a:avLst/>
          </a:prstGeom>
          <a:solidFill>
            <a:srgbClr val="00335B">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7" name="Picture 2" descr="Image result for jcdecaux logo 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80811" y="545421"/>
            <a:ext cx="1264104" cy="48042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p:cNvSpPr>
            <a:spLocks noGrp="1"/>
          </p:cNvSpPr>
          <p:nvPr>
            <p:ph type="ctrTitle"/>
          </p:nvPr>
        </p:nvSpPr>
        <p:spPr>
          <a:xfrm>
            <a:off x="695325" y="2716487"/>
            <a:ext cx="10801350" cy="1800225"/>
          </a:xfrm>
        </p:spPr>
        <p:txBody>
          <a:bodyPr>
            <a:normAutofit fontScale="90000"/>
          </a:bodyPr>
          <a:lstStyle/>
          <a:p>
            <a:r>
              <a:rPr lang="en-GB" sz="4000" dirty="0"/>
              <a:t>NEW YEAR NEW YOU</a:t>
            </a:r>
            <a:br>
              <a:rPr lang="en-GB" dirty="0"/>
            </a:br>
            <a:br>
              <a:rPr lang="en-GB" dirty="0"/>
            </a:br>
            <a:r>
              <a:rPr lang="en-GB" sz="2400" dirty="0"/>
              <a:t>JANUARY</a:t>
            </a:r>
            <a:r>
              <a:rPr lang="en-GB" dirty="0"/>
              <a:t> </a:t>
            </a:r>
            <a:r>
              <a:rPr lang="en-GB" sz="2400" dirty="0"/>
              <a:t>2023</a:t>
            </a:r>
            <a:br>
              <a:rPr lang="en-GB" sz="2400" dirty="0"/>
            </a:br>
            <a:br>
              <a:rPr lang="en-GB" sz="2400" dirty="0"/>
            </a:br>
            <a:endParaRPr lang="en-GB" dirty="0"/>
          </a:p>
        </p:txBody>
      </p:sp>
    </p:spTree>
    <p:extLst>
      <p:ext uri="{BB962C8B-B14F-4D97-AF65-F5344CB8AC3E}">
        <p14:creationId xmlns:p14="http://schemas.microsoft.com/office/powerpoint/2010/main" val="1170736559"/>
      </p:ext>
    </p:extLst>
  </p:cSld>
  <p:clrMapOvr>
    <a:masterClrMapping/>
  </p:clrMapOvr>
</p:sld>
</file>

<file path=ppt/theme/theme1.xml><?xml version="1.0" encoding="utf-8"?>
<a:theme xmlns:a="http://schemas.openxmlformats.org/drawingml/2006/main" name="JCDecaux_Theme_2018">
  <a:themeElements>
    <a:clrScheme name="JCD_TEMPLATE_201819">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JCDecaux_Theme_2018">
  <a:themeElements>
    <a:clrScheme name="UPFRONTS_TEMPLATE">
      <a:dk1>
        <a:srgbClr val="262626"/>
      </a:dk1>
      <a:lt1>
        <a:srgbClr val="FFFFFF"/>
      </a:lt1>
      <a:dk2>
        <a:srgbClr val="00335B"/>
      </a:dk2>
      <a:lt2>
        <a:srgbClr val="F6F3F1"/>
      </a:lt2>
      <a:accent1>
        <a:srgbClr val="00335B"/>
      </a:accent1>
      <a:accent2>
        <a:srgbClr val="169BB2"/>
      </a:accent2>
      <a:accent3>
        <a:srgbClr val="2CA58D"/>
      </a:accent3>
      <a:accent4>
        <a:srgbClr val="DB2B38"/>
      </a:accent4>
      <a:accent5>
        <a:srgbClr val="F3A712"/>
      </a:accent5>
      <a:accent6>
        <a:srgbClr val="00335B"/>
      </a:accent6>
      <a:hlink>
        <a:srgbClr val="04345A"/>
      </a:hlink>
      <a:folHlink>
        <a:srgbClr val="169B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 - JCDecaux">
  <a:themeElements>
    <a:clrScheme name="JCDecaux">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CDecaux" id="{925B5E1F-472B-2D42-B64A-9415EDD50F70}" vid="{6A824A86-3166-0C4E-A97C-94AB443E4DCB}"/>
    </a:ext>
  </a:extLst>
</a:theme>
</file>

<file path=ppt/theme/theme4.xml><?xml version="1.0" encoding="utf-8"?>
<a:theme xmlns:a="http://schemas.openxmlformats.org/drawingml/2006/main" name="2_JCDecaux_Theme_2018">
  <a:themeElements>
    <a:clrScheme name="JCD_TEMPLATE_201819">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AND GUIDELINES FOR PP JULY 2019" id="{1C6749CE-41FF-4691-BBA3-0E769A0B80D2}" vid="{291CAA01-5C1C-4364-8191-B8A875FC0BF2}"/>
    </a:ext>
  </a:extLst>
</a:theme>
</file>

<file path=ppt/theme/theme5.xml><?xml version="1.0" encoding="utf-8"?>
<a:theme xmlns:a="http://schemas.openxmlformats.org/drawingml/2006/main" name="1_1 - JCDecaux">
  <a:themeElements>
    <a:clrScheme name="JCDecaux">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CDecaux" id="{925B5E1F-472B-2D42-B64A-9415EDD50F70}" vid="{6A824A86-3166-0C4E-A97C-94AB443E4DCB}"/>
    </a:ext>
  </a:extLst>
</a:theme>
</file>

<file path=ppt/theme/theme6.xml><?xml version="1.0" encoding="utf-8"?>
<a:theme xmlns:a="http://schemas.openxmlformats.org/drawingml/2006/main" name="JCDecaux">
  <a:themeElements>
    <a:clrScheme name="JCD_TEMPLATE_201819">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CDecaux" id="{C46E6DA4-9F3B-4969-BDC3-2276530DFD18}" vid="{5B580318-33EC-4571-B2EE-75F4255E226C}"/>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aa58a9a-7717-4ad1-8e04-2edb3dcb4bd8" xsi:nil="true"/>
    <lcf76f155ced4ddcb4097134ff3c332f xmlns="346e40b5-83c8-4ce0-a044-4b2b877df6fa">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FDDBC98901D9F4C9DB6E6EC40CC2C1B" ma:contentTypeVersion="15" ma:contentTypeDescription="Create a new document." ma:contentTypeScope="" ma:versionID="afbd09b455d8374f61c6a9ec9b39b374">
  <xsd:schema xmlns:xsd="http://www.w3.org/2001/XMLSchema" xmlns:xs="http://www.w3.org/2001/XMLSchema" xmlns:p="http://schemas.microsoft.com/office/2006/metadata/properties" xmlns:ns2="346e40b5-83c8-4ce0-a044-4b2b877df6fa" xmlns:ns3="7aa58a9a-7717-4ad1-8e04-2edb3dcb4bd8" targetNamespace="http://schemas.microsoft.com/office/2006/metadata/properties" ma:root="true" ma:fieldsID="3b824ede5196c65a77e9feb6699afb7c" ns2:_="" ns3:_="">
    <xsd:import namespace="346e40b5-83c8-4ce0-a044-4b2b877df6fa"/>
    <xsd:import namespace="7aa58a9a-7717-4ad1-8e04-2edb3dcb4bd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6e40b5-83c8-4ce0-a044-4b2b877df6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c911e483-6062-4f87-9f45-5c8b03109d3b"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aa58a9a-7717-4ad1-8e04-2edb3dcb4bd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d9817bb1-746c-4ee8-8255-347dc867d482}" ma:internalName="TaxCatchAll" ma:showField="CatchAllData" ma:web="7aa58a9a-7717-4ad1-8e04-2edb3dcb4bd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58AFBD8-2818-45D0-9CC5-C847406C4546}">
  <ds:schemaRefs>
    <ds:schemaRef ds:uri="http://schemas.microsoft.com/office/2006/metadata/properties"/>
    <ds:schemaRef ds:uri="http://schemas.microsoft.com/office/infopath/2007/PartnerControls"/>
    <ds:schemaRef ds:uri="7aa58a9a-7717-4ad1-8e04-2edb3dcb4bd8"/>
    <ds:schemaRef ds:uri="346e40b5-83c8-4ce0-a044-4b2b877df6fa"/>
  </ds:schemaRefs>
</ds:datastoreItem>
</file>

<file path=customXml/itemProps2.xml><?xml version="1.0" encoding="utf-8"?>
<ds:datastoreItem xmlns:ds="http://schemas.openxmlformats.org/officeDocument/2006/customXml" ds:itemID="{650BE6C2-E019-4DA6-8F54-0E1F6FB7F690}">
  <ds:schemaRefs>
    <ds:schemaRef ds:uri="http://schemas.microsoft.com/sharepoint/v3/contenttype/forms"/>
  </ds:schemaRefs>
</ds:datastoreItem>
</file>

<file path=customXml/itemProps3.xml><?xml version="1.0" encoding="utf-8"?>
<ds:datastoreItem xmlns:ds="http://schemas.openxmlformats.org/officeDocument/2006/customXml" ds:itemID="{921F4E3E-E4F6-4070-B37B-0E7CB7839E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46e40b5-83c8-4ce0-a044-4b2b877df6fa"/>
    <ds:schemaRef ds:uri="7aa58a9a-7717-4ad1-8e04-2edb3dcb4b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4023</TotalTime>
  <Words>2706</Words>
  <Application>Microsoft Office PowerPoint</Application>
  <PresentationFormat>Widescreen</PresentationFormat>
  <Paragraphs>286</Paragraphs>
  <Slides>25</Slides>
  <Notes>24</Notes>
  <HiddenSlides>0</HiddenSlides>
  <MMClips>0</MMClips>
  <ScaleCrop>false</ScaleCrop>
  <HeadingPairs>
    <vt:vector size="6" baseType="variant">
      <vt:variant>
        <vt:lpstr>Fonts Used</vt:lpstr>
      </vt:variant>
      <vt:variant>
        <vt:i4>3</vt:i4>
      </vt:variant>
      <vt:variant>
        <vt:lpstr>Theme</vt:lpstr>
      </vt:variant>
      <vt:variant>
        <vt:i4>6</vt:i4>
      </vt:variant>
      <vt:variant>
        <vt:lpstr>Slide Titles</vt:lpstr>
      </vt:variant>
      <vt:variant>
        <vt:i4>25</vt:i4>
      </vt:variant>
    </vt:vector>
  </HeadingPairs>
  <TitlesOfParts>
    <vt:vector size="34" baseType="lpstr">
      <vt:lpstr>Arial</vt:lpstr>
      <vt:lpstr>Calibri</vt:lpstr>
      <vt:lpstr>Century Gothic Regular</vt:lpstr>
      <vt:lpstr>JCDecaux_Theme_2018</vt:lpstr>
      <vt:lpstr>1_JCDecaux_Theme_2018</vt:lpstr>
      <vt:lpstr>1 - JCDecaux</vt:lpstr>
      <vt:lpstr>2_JCDecaux_Theme_2018</vt:lpstr>
      <vt:lpstr>1_1 - JCDecaux</vt:lpstr>
      <vt:lpstr>JCDecaux</vt:lpstr>
      <vt:lpstr>NEW YEAR NEW YOU  JANUARY 2023  </vt:lpstr>
      <vt:lpstr>54% OF BRITS PLANNED A 2022 RESOLUTION  </vt:lpstr>
      <vt:lpstr>NEW YEAR’S RESOLUTIONS BY GENERATION</vt:lpstr>
      <vt:lpstr>PowerPoint Presentation</vt:lpstr>
      <vt:lpstr>PowerPoint Presentation</vt:lpstr>
      <vt:lpstr>FITNESS &amp; EXERCISE</vt:lpstr>
      <vt:lpstr>HEALTHY EATING</vt:lpstr>
      <vt:lpstr>2022 CAMPAIGN IN NUMBERS </vt:lpstr>
      <vt:lpstr>PEAK POPULARITY FIRST WEEK IN JANUARY</vt:lpstr>
      <vt:lpstr>CORPORATE ENGAGEMENT IN THE UK</vt:lpstr>
      <vt:lpstr>HIGHLIGHTS</vt:lpstr>
      <vt:lpstr>TOP FACTORS ENCOURAGING A VEGAN DIET</vt:lpstr>
      <vt:lpstr>DRY JANUARY</vt:lpstr>
      <vt:lpstr>PowerPoint Presentation</vt:lpstr>
      <vt:lpstr>CUSTOMERS EXPECT TO HEAR FROM BRANDS DURING COST OF LIVING CRISIS</vt:lpstr>
      <vt:lpstr>FINANCE PLANS WITHIN THE NEXT YEAR</vt:lpstr>
      <vt:lpstr>JANUARY SALES</vt:lpstr>
      <vt:lpstr>PowerPoint Presentation</vt:lpstr>
      <vt:lpstr>2023 – THE YEAR OF REIMAGINING TRAVEL</vt:lpstr>
      <vt:lpstr>PRIORITISING 2023 TRAVEL SPEND</vt:lpstr>
      <vt:lpstr>JANUARY BOOKING BOOM</vt:lpstr>
      <vt:lpstr>THE POWER OF THE PUBLIC SCREEN</vt:lpstr>
      <vt:lpstr>HEAVY OOH USERS </vt:lpstr>
      <vt:lpstr>PRIMED BY OOH </vt:lpstr>
      <vt:lpstr>NEW YEAR NEW YOU  JANUARY 2023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WIMBLEDON 2022    27 June – 10 July</dc:title>
  <dc:creator>Karoussis, Elena</dc:creator>
  <cp:lastModifiedBy>Karoussis, Elena</cp:lastModifiedBy>
  <cp:revision>200</cp:revision>
  <dcterms:created xsi:type="dcterms:W3CDTF">2022-07-11T15:42:08Z</dcterms:created>
  <dcterms:modified xsi:type="dcterms:W3CDTF">2022-11-28T10:21:21Z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0x0101003FDDBC98901D9F4C9DB6E6EC40CC2C1B</vt:lpwstr>
  </property>
</Properties>
</file>