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730" r:id="rId4"/>
  </p:sldMasterIdLst>
  <p:notesMasterIdLst>
    <p:notesMasterId r:id="rId17"/>
  </p:notesMasterIdLst>
  <p:sldIdLst>
    <p:sldId id="435" r:id="rId5"/>
    <p:sldId id="501" r:id="rId6"/>
    <p:sldId id="510" r:id="rId7"/>
    <p:sldId id="513" r:id="rId8"/>
    <p:sldId id="512" r:id="rId9"/>
    <p:sldId id="514" r:id="rId10"/>
    <p:sldId id="454" r:id="rId11"/>
    <p:sldId id="467" r:id="rId12"/>
    <p:sldId id="471" r:id="rId13"/>
    <p:sldId id="503" r:id="rId14"/>
    <p:sldId id="500" r:id="rId15"/>
    <p:sldId id="515" r:id="rId16"/>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335B"/>
    <a:srgbClr val="DB2B38"/>
    <a:srgbClr val="737A76"/>
    <a:srgbClr val="C7CAC8"/>
    <a:srgbClr val="2CA58D"/>
    <a:srgbClr val="169BB2"/>
    <a:srgbClr val="003340"/>
    <a:srgbClr val="F9D7C3"/>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A1844450-1B43-4B00-828F-BB3679C0FAB3}" v="22" dt="2021-05-18T11:08:08.665"/>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9392"/>
    <p:restoredTop sz="85922" autoAdjust="0"/>
  </p:normalViewPr>
  <p:slideViewPr>
    <p:cSldViewPr snapToGrid="0" snapToObjects="1">
      <p:cViewPr varScale="1">
        <p:scale>
          <a:sx n="94" d="100"/>
          <a:sy n="94" d="100"/>
        </p:scale>
        <p:origin x="288" y="78"/>
      </p:cViewPr>
      <p:guideLst/>
    </p:cSldViewPr>
  </p:slideViewPr>
  <p:notesTextViewPr>
    <p:cViewPr>
      <p:scale>
        <a:sx n="3" d="2"/>
        <a:sy n="3" d="2"/>
      </p:scale>
      <p:origin x="0" y="0"/>
    </p:cViewPr>
  </p:notesTextViewPr>
  <p:sorterViewPr>
    <p:cViewPr varScale="1">
      <p:scale>
        <a:sx n="1" d="1"/>
        <a:sy n="1" d="1"/>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microsoft.com/office/2016/11/relationships/changesInfo" Target="changesInfos/changesInfo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Bellamy, Charlotte" userId="4125b3c1-d1f2-483b-8779-9dd1c7c8d181" providerId="ADAL" clId="{A1844450-1B43-4B00-828F-BB3679C0FAB3}"/>
    <pc:docChg chg="undo custSel addSld delSld modSld sldOrd">
      <pc:chgData name="Bellamy, Charlotte" userId="4125b3c1-d1f2-483b-8779-9dd1c7c8d181" providerId="ADAL" clId="{A1844450-1B43-4B00-828F-BB3679C0FAB3}" dt="2021-05-18T11:10:05.805" v="1871" actId="20577"/>
      <pc:docMkLst>
        <pc:docMk/>
      </pc:docMkLst>
      <pc:sldChg chg="modSp mod ord">
        <pc:chgData name="Bellamy, Charlotte" userId="4125b3c1-d1f2-483b-8779-9dd1c7c8d181" providerId="ADAL" clId="{A1844450-1B43-4B00-828F-BB3679C0FAB3}" dt="2021-05-17T16:13:24.435" v="1640" actId="20577"/>
        <pc:sldMkLst>
          <pc:docMk/>
          <pc:sldMk cId="1266491980" sldId="495"/>
        </pc:sldMkLst>
        <pc:spChg chg="mod">
          <ac:chgData name="Bellamy, Charlotte" userId="4125b3c1-d1f2-483b-8779-9dd1c7c8d181" providerId="ADAL" clId="{A1844450-1B43-4B00-828F-BB3679C0FAB3}" dt="2021-05-17T16:13:24.435" v="1640" actId="20577"/>
          <ac:spMkLst>
            <pc:docMk/>
            <pc:sldMk cId="1266491980" sldId="495"/>
            <ac:spMk id="4" creationId="{F4CCCC40-C964-4F24-B02C-4F9C15EBF7C1}"/>
          </ac:spMkLst>
        </pc:spChg>
      </pc:sldChg>
      <pc:sldChg chg="del">
        <pc:chgData name="Bellamy, Charlotte" userId="4125b3c1-d1f2-483b-8779-9dd1c7c8d181" providerId="ADAL" clId="{A1844450-1B43-4B00-828F-BB3679C0FAB3}" dt="2021-05-14T14:46:49.475" v="970" actId="47"/>
        <pc:sldMkLst>
          <pc:docMk/>
          <pc:sldMk cId="4108350058" sldId="498"/>
        </pc:sldMkLst>
      </pc:sldChg>
      <pc:sldChg chg="del ord">
        <pc:chgData name="Bellamy, Charlotte" userId="4125b3c1-d1f2-483b-8779-9dd1c7c8d181" providerId="ADAL" clId="{A1844450-1B43-4B00-828F-BB3679C0FAB3}" dt="2021-05-14T14:39:11.221" v="707" actId="47"/>
        <pc:sldMkLst>
          <pc:docMk/>
          <pc:sldMk cId="1344428810" sldId="499"/>
        </pc:sldMkLst>
      </pc:sldChg>
      <pc:sldChg chg="addSp modSp mod ord">
        <pc:chgData name="Bellamy, Charlotte" userId="4125b3c1-d1f2-483b-8779-9dd1c7c8d181" providerId="ADAL" clId="{A1844450-1B43-4B00-828F-BB3679C0FAB3}" dt="2021-05-14T14:58:40.833" v="1109" actId="1076"/>
        <pc:sldMkLst>
          <pc:docMk/>
          <pc:sldMk cId="3255104488" sldId="500"/>
        </pc:sldMkLst>
        <pc:spChg chg="mod">
          <ac:chgData name="Bellamy, Charlotte" userId="4125b3c1-d1f2-483b-8779-9dd1c7c8d181" providerId="ADAL" clId="{A1844450-1B43-4B00-828F-BB3679C0FAB3}" dt="2021-05-14T14:58:27.024" v="1106" actId="207"/>
          <ac:spMkLst>
            <pc:docMk/>
            <pc:sldMk cId="3255104488" sldId="500"/>
            <ac:spMk id="2" creationId="{02B2648E-42A9-4998-8890-0704ACB5C71C}"/>
          </ac:spMkLst>
        </pc:spChg>
        <pc:spChg chg="mod">
          <ac:chgData name="Bellamy, Charlotte" userId="4125b3c1-d1f2-483b-8779-9dd1c7c8d181" providerId="ADAL" clId="{A1844450-1B43-4B00-828F-BB3679C0FAB3}" dt="2021-05-14T14:58:30.681" v="1107" actId="20577"/>
          <ac:spMkLst>
            <pc:docMk/>
            <pc:sldMk cId="3255104488" sldId="500"/>
            <ac:spMk id="3" creationId="{F8E497A4-DEF7-4BC7-B051-820C570C5B54}"/>
          </ac:spMkLst>
        </pc:spChg>
        <pc:spChg chg="add mod">
          <ac:chgData name="Bellamy, Charlotte" userId="4125b3c1-d1f2-483b-8779-9dd1c7c8d181" providerId="ADAL" clId="{A1844450-1B43-4B00-828F-BB3679C0FAB3}" dt="2021-05-14T14:58:38.385" v="1108" actId="164"/>
          <ac:spMkLst>
            <pc:docMk/>
            <pc:sldMk cId="3255104488" sldId="500"/>
            <ac:spMk id="5" creationId="{235671D1-F02D-452C-A155-EB077FD4DC79}"/>
          </ac:spMkLst>
        </pc:spChg>
        <pc:spChg chg="add mod">
          <ac:chgData name="Bellamy, Charlotte" userId="4125b3c1-d1f2-483b-8779-9dd1c7c8d181" providerId="ADAL" clId="{A1844450-1B43-4B00-828F-BB3679C0FAB3}" dt="2021-05-14T14:58:38.385" v="1108" actId="164"/>
          <ac:spMkLst>
            <pc:docMk/>
            <pc:sldMk cId="3255104488" sldId="500"/>
            <ac:spMk id="6" creationId="{B6D7AF7C-BEE9-4541-A82D-7355C157F759}"/>
          </ac:spMkLst>
        </pc:spChg>
        <pc:grpChg chg="add mod">
          <ac:chgData name="Bellamy, Charlotte" userId="4125b3c1-d1f2-483b-8779-9dd1c7c8d181" providerId="ADAL" clId="{A1844450-1B43-4B00-828F-BB3679C0FAB3}" dt="2021-05-14T14:58:40.833" v="1109" actId="1076"/>
          <ac:grpSpMkLst>
            <pc:docMk/>
            <pc:sldMk cId="3255104488" sldId="500"/>
            <ac:grpSpMk id="7" creationId="{109981DA-3758-4ABD-9A2C-5DB816DA8A88}"/>
          </ac:grpSpMkLst>
        </pc:grpChg>
      </pc:sldChg>
      <pc:sldChg chg="modSp del mod">
        <pc:chgData name="Bellamy, Charlotte" userId="4125b3c1-d1f2-483b-8779-9dd1c7c8d181" providerId="ADAL" clId="{A1844450-1B43-4B00-828F-BB3679C0FAB3}" dt="2021-05-17T16:09:43.839" v="1175" actId="47"/>
        <pc:sldMkLst>
          <pc:docMk/>
          <pc:sldMk cId="2263223083" sldId="502"/>
        </pc:sldMkLst>
        <pc:spChg chg="mod">
          <ac:chgData name="Bellamy, Charlotte" userId="4125b3c1-d1f2-483b-8779-9dd1c7c8d181" providerId="ADAL" clId="{A1844450-1B43-4B00-828F-BB3679C0FAB3}" dt="2021-05-17T16:09:42.229" v="1174" actId="20577"/>
          <ac:spMkLst>
            <pc:docMk/>
            <pc:sldMk cId="2263223083" sldId="502"/>
            <ac:spMk id="2" creationId="{1683D643-6DF2-486B-B296-D89E51DD7F5B}"/>
          </ac:spMkLst>
        </pc:spChg>
      </pc:sldChg>
      <pc:sldChg chg="addSp delSp modSp mod">
        <pc:chgData name="Bellamy, Charlotte" userId="4125b3c1-d1f2-483b-8779-9dd1c7c8d181" providerId="ADAL" clId="{A1844450-1B43-4B00-828F-BB3679C0FAB3}" dt="2021-05-14T14:44:08.313" v="898" actId="14100"/>
        <pc:sldMkLst>
          <pc:docMk/>
          <pc:sldMk cId="1179165574" sldId="503"/>
        </pc:sldMkLst>
        <pc:spChg chg="del">
          <ac:chgData name="Bellamy, Charlotte" userId="4125b3c1-d1f2-483b-8779-9dd1c7c8d181" providerId="ADAL" clId="{A1844450-1B43-4B00-828F-BB3679C0FAB3}" dt="2021-05-14T14:18:48.342" v="0"/>
          <ac:spMkLst>
            <pc:docMk/>
            <pc:sldMk cId="1179165574" sldId="503"/>
            <ac:spMk id="2" creationId="{56AFD328-983B-45DB-A9F2-15B8FB472D4B}"/>
          </ac:spMkLst>
        </pc:spChg>
        <pc:spChg chg="add mod">
          <ac:chgData name="Bellamy, Charlotte" userId="4125b3c1-d1f2-483b-8779-9dd1c7c8d181" providerId="ADAL" clId="{A1844450-1B43-4B00-828F-BB3679C0FAB3}" dt="2021-05-14T14:22:55.825" v="93" actId="14100"/>
          <ac:spMkLst>
            <pc:docMk/>
            <pc:sldMk cId="1179165574" sldId="503"/>
            <ac:spMk id="3" creationId="{3E8088F3-8E16-495C-908F-F512F3F3EDF7}"/>
          </ac:spMkLst>
        </pc:spChg>
        <pc:spChg chg="del">
          <ac:chgData name="Bellamy, Charlotte" userId="4125b3c1-d1f2-483b-8779-9dd1c7c8d181" providerId="ADAL" clId="{A1844450-1B43-4B00-828F-BB3679C0FAB3}" dt="2021-05-14T14:18:48.342" v="0"/>
          <ac:spMkLst>
            <pc:docMk/>
            <pc:sldMk cId="1179165574" sldId="503"/>
            <ac:spMk id="4" creationId="{77E90FD0-636F-4BB6-9463-446C23D3429C}"/>
          </ac:spMkLst>
        </pc:spChg>
        <pc:spChg chg="mod">
          <ac:chgData name="Bellamy, Charlotte" userId="4125b3c1-d1f2-483b-8779-9dd1c7c8d181" providerId="ADAL" clId="{A1844450-1B43-4B00-828F-BB3679C0FAB3}" dt="2021-05-14T14:23:41.101" v="129" actId="1076"/>
          <ac:spMkLst>
            <pc:docMk/>
            <pc:sldMk cId="1179165574" sldId="503"/>
            <ac:spMk id="5" creationId="{64771E85-6DB8-48DF-8551-CF9DED98D6E0}"/>
          </ac:spMkLst>
        </pc:spChg>
        <pc:spChg chg="add del mod">
          <ac:chgData name="Bellamy, Charlotte" userId="4125b3c1-d1f2-483b-8779-9dd1c7c8d181" providerId="ADAL" clId="{A1844450-1B43-4B00-828F-BB3679C0FAB3}" dt="2021-05-14T14:22:36.357" v="53" actId="478"/>
          <ac:spMkLst>
            <pc:docMk/>
            <pc:sldMk cId="1179165574" sldId="503"/>
            <ac:spMk id="6" creationId="{C1E77C3E-C026-47AC-8371-FF65FAFED1AA}"/>
          </ac:spMkLst>
        </pc:spChg>
        <pc:spChg chg="add mod">
          <ac:chgData name="Bellamy, Charlotte" userId="4125b3c1-d1f2-483b-8779-9dd1c7c8d181" providerId="ADAL" clId="{A1844450-1B43-4B00-828F-BB3679C0FAB3}" dt="2021-05-14T14:23:11.539" v="127" actId="207"/>
          <ac:spMkLst>
            <pc:docMk/>
            <pc:sldMk cId="1179165574" sldId="503"/>
            <ac:spMk id="7" creationId="{C8606B7B-45CF-4995-8B46-2806A00AB3FF}"/>
          </ac:spMkLst>
        </pc:spChg>
        <pc:spChg chg="add del mod">
          <ac:chgData name="Bellamy, Charlotte" userId="4125b3c1-d1f2-483b-8779-9dd1c7c8d181" providerId="ADAL" clId="{A1844450-1B43-4B00-828F-BB3679C0FAB3}" dt="2021-05-14T14:19:25.461" v="3" actId="478"/>
          <ac:spMkLst>
            <pc:docMk/>
            <pc:sldMk cId="1179165574" sldId="503"/>
            <ac:spMk id="8" creationId="{AB1205B8-57B8-4F38-A27F-F36413FF3727}"/>
          </ac:spMkLst>
        </pc:spChg>
        <pc:spChg chg="add mod">
          <ac:chgData name="Bellamy, Charlotte" userId="4125b3c1-d1f2-483b-8779-9dd1c7c8d181" providerId="ADAL" clId="{A1844450-1B43-4B00-828F-BB3679C0FAB3}" dt="2021-05-14T14:22:17.633" v="51" actId="2085"/>
          <ac:spMkLst>
            <pc:docMk/>
            <pc:sldMk cId="1179165574" sldId="503"/>
            <ac:spMk id="9" creationId="{1BC6A402-CB76-4E56-8E3C-571D2A6F7EA3}"/>
          </ac:spMkLst>
        </pc:spChg>
        <pc:spChg chg="add mod">
          <ac:chgData name="Bellamy, Charlotte" userId="4125b3c1-d1f2-483b-8779-9dd1c7c8d181" providerId="ADAL" clId="{A1844450-1B43-4B00-828F-BB3679C0FAB3}" dt="2021-05-14T14:44:08.313" v="898" actId="14100"/>
          <ac:spMkLst>
            <pc:docMk/>
            <pc:sldMk cId="1179165574" sldId="503"/>
            <ac:spMk id="10" creationId="{E95719D4-7D75-401F-9E92-A47CCB7CF988}"/>
          </ac:spMkLst>
        </pc:spChg>
        <pc:picChg chg="add del mod">
          <ac:chgData name="Bellamy, Charlotte" userId="4125b3c1-d1f2-483b-8779-9dd1c7c8d181" providerId="ADAL" clId="{A1844450-1B43-4B00-828F-BB3679C0FAB3}" dt="2021-05-14T14:20:33.562" v="8" actId="478"/>
          <ac:picMkLst>
            <pc:docMk/>
            <pc:sldMk cId="1179165574" sldId="503"/>
            <ac:picMk id="1026" creationId="{7C3E7878-4198-4103-BF36-67A62048C8A7}"/>
          </ac:picMkLst>
        </pc:picChg>
        <pc:picChg chg="add mod">
          <ac:chgData name="Bellamy, Charlotte" userId="4125b3c1-d1f2-483b-8779-9dd1c7c8d181" providerId="ADAL" clId="{A1844450-1B43-4B00-828F-BB3679C0FAB3}" dt="2021-05-14T14:20:43.856" v="9" actId="1076"/>
          <ac:picMkLst>
            <pc:docMk/>
            <pc:sldMk cId="1179165574" sldId="503"/>
            <ac:picMk id="1028" creationId="{39DCF386-05C5-4184-8E26-68185C48B1A1}"/>
          </ac:picMkLst>
        </pc:picChg>
      </pc:sldChg>
      <pc:sldChg chg="addSp delSp modSp mod ord">
        <pc:chgData name="Bellamy, Charlotte" userId="4125b3c1-d1f2-483b-8779-9dd1c7c8d181" providerId="ADAL" clId="{A1844450-1B43-4B00-828F-BB3679C0FAB3}" dt="2021-05-14T14:46:15.304" v="969"/>
        <pc:sldMkLst>
          <pc:docMk/>
          <pc:sldMk cId="626033619" sldId="504"/>
        </pc:sldMkLst>
        <pc:spChg chg="mod">
          <ac:chgData name="Bellamy, Charlotte" userId="4125b3c1-d1f2-483b-8779-9dd1c7c8d181" providerId="ADAL" clId="{A1844450-1B43-4B00-828F-BB3679C0FAB3}" dt="2021-05-14T14:45:46.867" v="929" actId="20577"/>
          <ac:spMkLst>
            <pc:docMk/>
            <pc:sldMk cId="626033619" sldId="504"/>
            <ac:spMk id="2" creationId="{6DCE727E-C3B9-4C9E-9C28-DD812FB12B39}"/>
          </ac:spMkLst>
        </pc:spChg>
        <pc:spChg chg="add del mod">
          <ac:chgData name="Bellamy, Charlotte" userId="4125b3c1-d1f2-483b-8779-9dd1c7c8d181" providerId="ADAL" clId="{A1844450-1B43-4B00-828F-BB3679C0FAB3}" dt="2021-05-14T14:46:15.304" v="969"/>
          <ac:spMkLst>
            <pc:docMk/>
            <pc:sldMk cId="626033619" sldId="504"/>
            <ac:spMk id="3" creationId="{E67AF97E-3AFD-42F8-96C0-4F963B05F2C1}"/>
          </ac:spMkLst>
        </pc:spChg>
        <pc:spChg chg="mod">
          <ac:chgData name="Bellamy, Charlotte" userId="4125b3c1-d1f2-483b-8779-9dd1c7c8d181" providerId="ADAL" clId="{A1844450-1B43-4B00-828F-BB3679C0FAB3}" dt="2021-05-14T14:46:03.786" v="961" actId="20577"/>
          <ac:spMkLst>
            <pc:docMk/>
            <pc:sldMk cId="626033619" sldId="504"/>
            <ac:spMk id="4" creationId="{037AFAAB-D005-42F6-844C-8B824EC24F68}"/>
          </ac:spMkLst>
        </pc:spChg>
        <pc:spChg chg="del mod">
          <ac:chgData name="Bellamy, Charlotte" userId="4125b3c1-d1f2-483b-8779-9dd1c7c8d181" providerId="ADAL" clId="{A1844450-1B43-4B00-828F-BB3679C0FAB3}" dt="2021-05-14T14:26:28.627" v="300" actId="478"/>
          <ac:spMkLst>
            <pc:docMk/>
            <pc:sldMk cId="626033619" sldId="504"/>
            <ac:spMk id="5" creationId="{AA4C3258-7371-4DD3-86D9-1FA18F8AF4B3}"/>
          </ac:spMkLst>
        </pc:spChg>
        <pc:spChg chg="del">
          <ac:chgData name="Bellamy, Charlotte" userId="4125b3c1-d1f2-483b-8779-9dd1c7c8d181" providerId="ADAL" clId="{A1844450-1B43-4B00-828F-BB3679C0FAB3}" dt="2021-05-14T14:26:02.933" v="269" actId="478"/>
          <ac:spMkLst>
            <pc:docMk/>
            <pc:sldMk cId="626033619" sldId="504"/>
            <ac:spMk id="6" creationId="{63C367D3-E79D-49FE-AC9A-8FE17BC91FF6}"/>
          </ac:spMkLst>
        </pc:spChg>
        <pc:spChg chg="add mod">
          <ac:chgData name="Bellamy, Charlotte" userId="4125b3c1-d1f2-483b-8779-9dd1c7c8d181" providerId="ADAL" clId="{A1844450-1B43-4B00-828F-BB3679C0FAB3}" dt="2021-05-14T14:24:21.905" v="148"/>
          <ac:spMkLst>
            <pc:docMk/>
            <pc:sldMk cId="626033619" sldId="504"/>
            <ac:spMk id="7" creationId="{A2C0F627-99C9-4D05-B9B5-EF380CD99DFB}"/>
          </ac:spMkLst>
        </pc:spChg>
        <pc:spChg chg="add del mod">
          <ac:chgData name="Bellamy, Charlotte" userId="4125b3c1-d1f2-483b-8779-9dd1c7c8d181" providerId="ADAL" clId="{A1844450-1B43-4B00-828F-BB3679C0FAB3}" dt="2021-05-14T14:25:59.748" v="268" actId="478"/>
          <ac:spMkLst>
            <pc:docMk/>
            <pc:sldMk cId="626033619" sldId="504"/>
            <ac:spMk id="9" creationId="{B90D3E8B-71A3-4AD1-A89D-420E5C006982}"/>
          </ac:spMkLst>
        </pc:spChg>
      </pc:sldChg>
      <pc:sldChg chg="delSp modSp new mod">
        <pc:chgData name="Bellamy, Charlotte" userId="4125b3c1-d1f2-483b-8779-9dd1c7c8d181" providerId="ADAL" clId="{A1844450-1B43-4B00-828F-BB3679C0FAB3}" dt="2021-05-14T14:38:31.526" v="700" actId="478"/>
        <pc:sldMkLst>
          <pc:docMk/>
          <pc:sldMk cId="1056209403" sldId="505"/>
        </pc:sldMkLst>
        <pc:spChg chg="mod">
          <ac:chgData name="Bellamy, Charlotte" userId="4125b3c1-d1f2-483b-8779-9dd1c7c8d181" providerId="ADAL" clId="{A1844450-1B43-4B00-828F-BB3679C0FAB3}" dt="2021-05-14T14:31:36.716" v="356" actId="20577"/>
          <ac:spMkLst>
            <pc:docMk/>
            <pc:sldMk cId="1056209403" sldId="505"/>
            <ac:spMk id="3" creationId="{B159C6F0-77E3-4562-8E5D-9B890F44EAC7}"/>
          </ac:spMkLst>
        </pc:spChg>
        <pc:spChg chg="mod">
          <ac:chgData name="Bellamy, Charlotte" userId="4125b3c1-d1f2-483b-8779-9dd1c7c8d181" providerId="ADAL" clId="{A1844450-1B43-4B00-828F-BB3679C0FAB3}" dt="2021-05-14T14:38:26.273" v="699" actId="20577"/>
          <ac:spMkLst>
            <pc:docMk/>
            <pc:sldMk cId="1056209403" sldId="505"/>
            <ac:spMk id="4" creationId="{0D4B1EB7-FF03-4776-B2A4-E481ACB4E871}"/>
          </ac:spMkLst>
        </pc:spChg>
        <pc:spChg chg="del">
          <ac:chgData name="Bellamy, Charlotte" userId="4125b3c1-d1f2-483b-8779-9dd1c7c8d181" providerId="ADAL" clId="{A1844450-1B43-4B00-828F-BB3679C0FAB3}" dt="2021-05-14T14:38:31.526" v="700" actId="478"/>
          <ac:spMkLst>
            <pc:docMk/>
            <pc:sldMk cId="1056209403" sldId="505"/>
            <ac:spMk id="5" creationId="{B8C583B0-2D16-4F61-B398-CA472C39FAF4}"/>
          </ac:spMkLst>
        </pc:spChg>
      </pc:sldChg>
      <pc:sldChg chg="addSp delSp modSp new mod">
        <pc:chgData name="Bellamy, Charlotte" userId="4125b3c1-d1f2-483b-8779-9dd1c7c8d181" providerId="ADAL" clId="{A1844450-1B43-4B00-828F-BB3679C0FAB3}" dt="2021-05-18T11:08:38.770" v="1746" actId="20577"/>
        <pc:sldMkLst>
          <pc:docMk/>
          <pc:sldMk cId="341808408" sldId="506"/>
        </pc:sldMkLst>
        <pc:spChg chg="del">
          <ac:chgData name="Bellamy, Charlotte" userId="4125b3c1-d1f2-483b-8779-9dd1c7c8d181" providerId="ADAL" clId="{A1844450-1B43-4B00-828F-BB3679C0FAB3}" dt="2021-05-14T14:40:02.660" v="709"/>
          <ac:spMkLst>
            <pc:docMk/>
            <pc:sldMk cId="341808408" sldId="506"/>
            <ac:spMk id="2" creationId="{FDCDD93A-6C72-4C5D-87D5-2E1F8C6AA758}"/>
          </ac:spMkLst>
        </pc:spChg>
        <pc:spChg chg="del">
          <ac:chgData name="Bellamy, Charlotte" userId="4125b3c1-d1f2-483b-8779-9dd1c7c8d181" providerId="ADAL" clId="{A1844450-1B43-4B00-828F-BB3679C0FAB3}" dt="2021-05-14T14:40:02.660" v="709"/>
          <ac:spMkLst>
            <pc:docMk/>
            <pc:sldMk cId="341808408" sldId="506"/>
            <ac:spMk id="3" creationId="{9E726CCE-38E5-4CA4-A602-256D17DCAE14}"/>
          </ac:spMkLst>
        </pc:spChg>
        <pc:spChg chg="del">
          <ac:chgData name="Bellamy, Charlotte" userId="4125b3c1-d1f2-483b-8779-9dd1c7c8d181" providerId="ADAL" clId="{A1844450-1B43-4B00-828F-BB3679C0FAB3}" dt="2021-05-14T14:40:02.660" v="709"/>
          <ac:spMkLst>
            <pc:docMk/>
            <pc:sldMk cId="341808408" sldId="506"/>
            <ac:spMk id="4" creationId="{54105AFF-3ABB-4954-887A-622613C5E819}"/>
          </ac:spMkLst>
        </pc:spChg>
        <pc:spChg chg="del">
          <ac:chgData name="Bellamy, Charlotte" userId="4125b3c1-d1f2-483b-8779-9dd1c7c8d181" providerId="ADAL" clId="{A1844450-1B43-4B00-828F-BB3679C0FAB3}" dt="2021-05-14T14:40:02.660" v="709"/>
          <ac:spMkLst>
            <pc:docMk/>
            <pc:sldMk cId="341808408" sldId="506"/>
            <ac:spMk id="5" creationId="{43EFAD07-AF14-4179-8951-7F8A56C15AEA}"/>
          </ac:spMkLst>
        </pc:spChg>
        <pc:spChg chg="add mod">
          <ac:chgData name="Bellamy, Charlotte" userId="4125b3c1-d1f2-483b-8779-9dd1c7c8d181" providerId="ADAL" clId="{A1844450-1B43-4B00-828F-BB3679C0FAB3}" dt="2021-05-14T14:43:25.781" v="824" actId="20577"/>
          <ac:spMkLst>
            <pc:docMk/>
            <pc:sldMk cId="341808408" sldId="506"/>
            <ac:spMk id="6" creationId="{6C6C7B6E-1374-4ED3-8B89-7C5A86D9A25D}"/>
          </ac:spMkLst>
        </pc:spChg>
        <pc:spChg chg="add mod">
          <ac:chgData name="Bellamy, Charlotte" userId="4125b3c1-d1f2-483b-8779-9dd1c7c8d181" providerId="ADAL" clId="{A1844450-1B43-4B00-828F-BB3679C0FAB3}" dt="2021-05-18T11:08:38.770" v="1746" actId="20577"/>
          <ac:spMkLst>
            <pc:docMk/>
            <pc:sldMk cId="341808408" sldId="506"/>
            <ac:spMk id="7" creationId="{D71CA1F6-1D40-4C59-B202-D7B27859145E}"/>
          </ac:spMkLst>
        </pc:spChg>
        <pc:spChg chg="add mod">
          <ac:chgData name="Bellamy, Charlotte" userId="4125b3c1-d1f2-483b-8779-9dd1c7c8d181" providerId="ADAL" clId="{A1844450-1B43-4B00-828F-BB3679C0FAB3}" dt="2021-05-14T14:40:02.660" v="709"/>
          <ac:spMkLst>
            <pc:docMk/>
            <pc:sldMk cId="341808408" sldId="506"/>
            <ac:spMk id="8" creationId="{40A34FAC-02F8-4E91-A0CB-0416BF0469D6}"/>
          </ac:spMkLst>
        </pc:spChg>
      </pc:sldChg>
      <pc:sldChg chg="modSp new mod">
        <pc:chgData name="Bellamy, Charlotte" userId="4125b3c1-d1f2-483b-8779-9dd1c7c8d181" providerId="ADAL" clId="{A1844450-1B43-4B00-828F-BB3679C0FAB3}" dt="2021-05-17T15:40:00.129" v="1130" actId="20577"/>
        <pc:sldMkLst>
          <pc:docMk/>
          <pc:sldMk cId="2008257876" sldId="507"/>
        </pc:sldMkLst>
        <pc:spChg chg="mod">
          <ac:chgData name="Bellamy, Charlotte" userId="4125b3c1-d1f2-483b-8779-9dd1c7c8d181" providerId="ADAL" clId="{A1844450-1B43-4B00-828F-BB3679C0FAB3}" dt="2021-05-17T15:40:00.129" v="1130" actId="20577"/>
          <ac:spMkLst>
            <pc:docMk/>
            <pc:sldMk cId="2008257876" sldId="507"/>
            <ac:spMk id="2" creationId="{BD11FDCD-CEAF-40C7-8127-708C5F3BED3B}"/>
          </ac:spMkLst>
        </pc:spChg>
        <pc:spChg chg="mod">
          <ac:chgData name="Bellamy, Charlotte" userId="4125b3c1-d1f2-483b-8779-9dd1c7c8d181" providerId="ADAL" clId="{A1844450-1B43-4B00-828F-BB3679C0FAB3}" dt="2021-05-17T15:39:55.518" v="1111"/>
          <ac:spMkLst>
            <pc:docMk/>
            <pc:sldMk cId="2008257876" sldId="507"/>
            <ac:spMk id="3" creationId="{B9D8B2A2-6023-4D4B-8F88-6252C4EE340C}"/>
          </ac:spMkLst>
        </pc:spChg>
      </pc:sldChg>
      <pc:sldChg chg="modSp add mod ord">
        <pc:chgData name="Bellamy, Charlotte" userId="4125b3c1-d1f2-483b-8779-9dd1c7c8d181" providerId="ADAL" clId="{A1844450-1B43-4B00-828F-BB3679C0FAB3}" dt="2021-05-18T11:10:05.805" v="1871" actId="20577"/>
        <pc:sldMkLst>
          <pc:docMk/>
          <pc:sldMk cId="3336610848" sldId="509"/>
        </pc:sldMkLst>
        <pc:spChg chg="mod">
          <ac:chgData name="Bellamy, Charlotte" userId="4125b3c1-d1f2-483b-8779-9dd1c7c8d181" providerId="ADAL" clId="{A1844450-1B43-4B00-828F-BB3679C0FAB3}" dt="2021-05-18T11:09:01.855" v="1776" actId="20577"/>
          <ac:spMkLst>
            <pc:docMk/>
            <pc:sldMk cId="3336610848" sldId="509"/>
            <ac:spMk id="6" creationId="{6C6C7B6E-1374-4ED3-8B89-7C5A86D9A25D}"/>
          </ac:spMkLst>
        </pc:spChg>
        <pc:spChg chg="mod">
          <ac:chgData name="Bellamy, Charlotte" userId="4125b3c1-d1f2-483b-8779-9dd1c7c8d181" providerId="ADAL" clId="{A1844450-1B43-4B00-828F-BB3679C0FAB3}" dt="2021-05-18T11:10:05.805" v="1871" actId="20577"/>
          <ac:spMkLst>
            <pc:docMk/>
            <pc:sldMk cId="3336610848" sldId="509"/>
            <ac:spMk id="7" creationId="{D71CA1F6-1D40-4C59-B202-D7B27859145E}"/>
          </ac:spMkLst>
        </pc:spChg>
      </pc:sldChg>
    </pc:docChg>
  </pc:docChgLst>
</pc:chgInfo>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r>
              <a:rPr lang="en-GB" dirty="0"/>
              <a:t>Consumers</a:t>
            </a:r>
            <a:r>
              <a:rPr lang="en-GB" baseline="0" dirty="0"/>
              <a:t> feel more confident doing these activities vs last year</a:t>
            </a:r>
            <a:endParaRPr lang="en-GB" dirty="0"/>
          </a:p>
        </c:rich>
      </c:tx>
      <c:overlay val="0"/>
      <c:spPr>
        <a:noFill/>
        <a:ln>
          <a:noFill/>
        </a:ln>
        <a:effectLst/>
      </c:spPr>
      <c:txPr>
        <a:bodyPr rot="0" spcFirstLastPara="1" vertOverflow="ellipsis" vert="horz" wrap="square" anchor="ctr" anchorCtr="1"/>
        <a:lstStyle/>
        <a:p>
          <a:pPr>
            <a:defRPr sz="1862" b="0" i="0" u="none" strike="noStrike" kern="1200" spc="0" baseline="0">
              <a:solidFill>
                <a:schemeClr val="tx1">
                  <a:lumMod val="65000"/>
                  <a:lumOff val="3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Sheet1!$B$1</c:f>
              <c:strCache>
                <c:ptCount val="1"/>
                <c:pt idx="0">
                  <c:v>2021</c:v>
                </c:pt>
              </c:strCache>
            </c:strRef>
          </c:tx>
          <c:spPr>
            <a:solidFill>
              <a:schemeClr val="accent1"/>
            </a:solidFill>
            <a:ln>
              <a:noFill/>
            </a:ln>
            <a:effectLst/>
          </c:spPr>
          <c:invertIfNegative val="0"/>
          <c:cat>
            <c:strRef>
              <c:f>Sheet1!$A$2:$A$4</c:f>
              <c:strCache>
                <c:ptCount val="3"/>
                <c:pt idx="0">
                  <c:v>Shopping for non-essential items</c:v>
                </c:pt>
                <c:pt idx="1">
                  <c:v>Eating out</c:v>
                </c:pt>
                <c:pt idx="2">
                  <c:v>Using public transport</c:v>
                </c:pt>
              </c:strCache>
            </c:strRef>
          </c:cat>
          <c:val>
            <c:numRef>
              <c:f>Sheet1!$B$2:$B$4</c:f>
              <c:numCache>
                <c:formatCode>0%</c:formatCode>
                <c:ptCount val="3"/>
                <c:pt idx="0">
                  <c:v>0.64</c:v>
                </c:pt>
                <c:pt idx="1">
                  <c:v>0.61</c:v>
                </c:pt>
                <c:pt idx="2">
                  <c:v>0.54</c:v>
                </c:pt>
              </c:numCache>
            </c:numRef>
          </c:val>
          <c:extLst>
            <c:ext xmlns:c16="http://schemas.microsoft.com/office/drawing/2014/chart" uri="{C3380CC4-5D6E-409C-BE32-E72D297353CC}">
              <c16:uniqueId val="{00000000-9A3B-4BE4-AAB7-D13E644F140D}"/>
            </c:ext>
          </c:extLst>
        </c:ser>
        <c:ser>
          <c:idx val="1"/>
          <c:order val="1"/>
          <c:tx>
            <c:strRef>
              <c:f>Sheet1!$C$1</c:f>
              <c:strCache>
                <c:ptCount val="1"/>
                <c:pt idx="0">
                  <c:v>2020</c:v>
                </c:pt>
              </c:strCache>
            </c:strRef>
          </c:tx>
          <c:spPr>
            <a:solidFill>
              <a:schemeClr val="accent2"/>
            </a:solidFill>
            <a:ln>
              <a:noFill/>
            </a:ln>
            <a:effectLst/>
          </c:spPr>
          <c:invertIfNegative val="0"/>
          <c:cat>
            <c:strRef>
              <c:f>Sheet1!$A$2:$A$4</c:f>
              <c:strCache>
                <c:ptCount val="3"/>
                <c:pt idx="0">
                  <c:v>Shopping for non-essential items</c:v>
                </c:pt>
                <c:pt idx="1">
                  <c:v>Eating out</c:v>
                </c:pt>
                <c:pt idx="2">
                  <c:v>Using public transport</c:v>
                </c:pt>
              </c:strCache>
            </c:strRef>
          </c:cat>
          <c:val>
            <c:numRef>
              <c:f>Sheet1!$C$2:$C$4</c:f>
              <c:numCache>
                <c:formatCode>0%</c:formatCode>
                <c:ptCount val="3"/>
                <c:pt idx="0">
                  <c:v>0.43</c:v>
                </c:pt>
                <c:pt idx="1">
                  <c:v>0.43</c:v>
                </c:pt>
                <c:pt idx="2">
                  <c:v>0.35</c:v>
                </c:pt>
              </c:numCache>
            </c:numRef>
          </c:val>
          <c:extLst>
            <c:ext xmlns:c16="http://schemas.microsoft.com/office/drawing/2014/chart" uri="{C3380CC4-5D6E-409C-BE32-E72D297353CC}">
              <c16:uniqueId val="{00000001-9A3B-4BE4-AAB7-D13E644F140D}"/>
            </c:ext>
          </c:extLst>
        </c:ser>
        <c:dLbls>
          <c:showLegendKey val="0"/>
          <c:showVal val="0"/>
          <c:showCatName val="0"/>
          <c:showSerName val="0"/>
          <c:showPercent val="0"/>
          <c:showBubbleSize val="0"/>
        </c:dLbls>
        <c:gapWidth val="219"/>
        <c:overlap val="-27"/>
        <c:axId val="425416448"/>
        <c:axId val="239895904"/>
      </c:barChart>
      <c:catAx>
        <c:axId val="42541644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9895904"/>
        <c:crosses val="autoZero"/>
        <c:auto val="1"/>
        <c:lblAlgn val="ctr"/>
        <c:lblOffset val="100"/>
        <c:noMultiLvlLbl val="0"/>
      </c:catAx>
      <c:valAx>
        <c:axId val="23989590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42541644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extLst>
      <c:ext xmlns:c16r3="http://schemas.microsoft.com/office/drawing/2017/03/chart" uri="{56B9EC1D-385E-4148-901F-78D8002777C0}">
        <c16r3:dataDisplayOptions16>
          <c16r3:dispNaAsBlank val="1"/>
        </c16r3:dataDisplayOptions16>
      </c:ext>
    </c:extLst>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b="0" i="0">
                <a:latin typeface="Century Gothic Regular" charset="0"/>
              </a:defRPr>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b="0" i="0">
                <a:latin typeface="Century Gothic Regular" charset="0"/>
              </a:defRPr>
            </a:lvl1pPr>
          </a:lstStyle>
          <a:p>
            <a:fld id="{8FC4A71E-E864-4241-AB48-92564129C85C}" type="datetimeFigureOut">
              <a:rPr lang="en-US" smtClean="0"/>
              <a:pPr/>
              <a:t>5/19/2021</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b="0" i="0">
                <a:latin typeface="Century Gothic Regular" charset="0"/>
              </a:defRPr>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b="0" i="0">
                <a:latin typeface="Century Gothic Regular" charset="0"/>
              </a:defRPr>
            </a:lvl1pPr>
          </a:lstStyle>
          <a:p>
            <a:fld id="{46B08BC3-A6B2-2F4E-8766-A451EC4B11EC}" type="slidenum">
              <a:rPr lang="en-US" smtClean="0"/>
              <a:pPr/>
              <a:t>‹#›</a:t>
            </a:fld>
            <a:endParaRPr lang="en-US"/>
          </a:p>
        </p:txBody>
      </p:sp>
    </p:spTree>
    <p:extLst>
      <p:ext uri="{BB962C8B-B14F-4D97-AF65-F5344CB8AC3E}">
        <p14:creationId xmlns:p14="http://schemas.microsoft.com/office/powerpoint/2010/main" val="569764797"/>
      </p:ext>
    </p:extLst>
  </p:cSld>
  <p:clrMap bg1="lt1" tx1="dk1" bg2="lt2" tx2="dk2" accent1="accent1" accent2="accent2" accent3="accent3" accent4="accent4" accent5="accent5" accent6="accent6" hlink="hlink" folHlink="folHlink"/>
  <p:notesStyle>
    <a:lvl1pPr marL="0" algn="l" defTabSz="914400" rtl="0" eaLnBrk="1" latinLnBrk="0" hangingPunct="1">
      <a:defRPr sz="1200" b="0" i="0" kern="1200">
        <a:solidFill>
          <a:schemeClr val="tx1"/>
        </a:solidFill>
        <a:latin typeface="Century Gothic Regular" charset="0"/>
        <a:ea typeface="+mn-ea"/>
        <a:cs typeface="+mn-cs"/>
      </a:defRPr>
    </a:lvl1pPr>
    <a:lvl2pPr marL="457200" algn="l" defTabSz="914400" rtl="0" eaLnBrk="1" latinLnBrk="0" hangingPunct="1">
      <a:defRPr sz="1200" b="0" i="0" kern="1200">
        <a:solidFill>
          <a:schemeClr val="tx1"/>
        </a:solidFill>
        <a:latin typeface="Century Gothic Regular" charset="0"/>
        <a:ea typeface="+mn-ea"/>
        <a:cs typeface="+mn-cs"/>
      </a:defRPr>
    </a:lvl2pPr>
    <a:lvl3pPr marL="914400" algn="l" defTabSz="914400" rtl="0" eaLnBrk="1" latinLnBrk="0" hangingPunct="1">
      <a:defRPr sz="1200" b="0" i="0" kern="1200">
        <a:solidFill>
          <a:schemeClr val="tx1"/>
        </a:solidFill>
        <a:latin typeface="Century Gothic Regular" charset="0"/>
        <a:ea typeface="+mn-ea"/>
        <a:cs typeface="+mn-cs"/>
      </a:defRPr>
    </a:lvl3pPr>
    <a:lvl4pPr marL="1371600" algn="l" defTabSz="914400" rtl="0" eaLnBrk="1" latinLnBrk="0" hangingPunct="1">
      <a:defRPr sz="1200" b="0" i="0" kern="1200">
        <a:solidFill>
          <a:schemeClr val="tx1"/>
        </a:solidFill>
        <a:latin typeface="Century Gothic Regular" charset="0"/>
        <a:ea typeface="+mn-ea"/>
        <a:cs typeface="+mn-cs"/>
      </a:defRPr>
    </a:lvl4pPr>
    <a:lvl5pPr marL="1828800" algn="l" defTabSz="914400" rtl="0" eaLnBrk="1" latinLnBrk="0" hangingPunct="1">
      <a:defRPr sz="1200" b="0" i="0" kern="1200">
        <a:solidFill>
          <a:schemeClr val="tx1"/>
        </a:solidFill>
        <a:latin typeface="Century Gothic Regular"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https://www.retailgazette.co.uk/blog/2021/05/londons-west-end-sustains-footfall-amid-positive-summer-forecast/</a:t>
            </a:r>
          </a:p>
        </p:txBody>
      </p:sp>
      <p:sp>
        <p:nvSpPr>
          <p:cNvPr id="4" name="Slide Number Placeholder 3"/>
          <p:cNvSpPr>
            <a:spLocks noGrp="1"/>
          </p:cNvSpPr>
          <p:nvPr>
            <p:ph type="sldNum" sz="quarter" idx="5"/>
          </p:nvPr>
        </p:nvSpPr>
        <p:spPr/>
        <p:txBody>
          <a:bodyPr/>
          <a:lstStyle/>
          <a:p>
            <a:fld id="{46B08BC3-A6B2-2F4E-8766-A451EC4B11EC}" type="slidenum">
              <a:rPr lang="en-US" smtClean="0"/>
              <a:pPr/>
              <a:t>3</a:t>
            </a:fld>
            <a:endParaRPr lang="en-US"/>
          </a:p>
        </p:txBody>
      </p:sp>
    </p:spTree>
    <p:extLst>
      <p:ext uri="{BB962C8B-B14F-4D97-AF65-F5344CB8AC3E}">
        <p14:creationId xmlns:p14="http://schemas.microsoft.com/office/powerpoint/2010/main" val="1734117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https://www.retailgazette.co.uk/blog/2021/05/londons-west-end-sustains-footfall-amid-positive-summer-forecast/</a:t>
            </a:r>
          </a:p>
        </p:txBody>
      </p:sp>
      <p:sp>
        <p:nvSpPr>
          <p:cNvPr id="4" name="Slide Number Placeholder 3"/>
          <p:cNvSpPr>
            <a:spLocks noGrp="1"/>
          </p:cNvSpPr>
          <p:nvPr>
            <p:ph type="sldNum" sz="quarter" idx="5"/>
          </p:nvPr>
        </p:nvSpPr>
        <p:spPr/>
        <p:txBody>
          <a:bodyPr/>
          <a:lstStyle/>
          <a:p>
            <a:fld id="{46B08BC3-A6B2-2F4E-8766-A451EC4B11EC}" type="slidenum">
              <a:rPr lang="en-US" smtClean="0"/>
              <a:pPr/>
              <a:t>5</a:t>
            </a:fld>
            <a:endParaRPr lang="en-US"/>
          </a:p>
        </p:txBody>
      </p:sp>
    </p:spTree>
    <p:extLst>
      <p:ext uri="{BB962C8B-B14F-4D97-AF65-F5344CB8AC3E}">
        <p14:creationId xmlns:p14="http://schemas.microsoft.com/office/powerpoint/2010/main" val="317544923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Those living and working in </a:t>
            </a:r>
            <a:r>
              <a:rPr lang="en-GB" dirty="0" err="1"/>
              <a:t>london</a:t>
            </a:r>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6</a:t>
            </a:fld>
            <a:endParaRPr lang="en-US"/>
          </a:p>
        </p:txBody>
      </p:sp>
    </p:spTree>
    <p:extLst>
      <p:ext uri="{BB962C8B-B14F-4D97-AF65-F5344CB8AC3E}">
        <p14:creationId xmlns:p14="http://schemas.microsoft.com/office/powerpoint/2010/main" val="194104433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People who visit a mall once a month or more are: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7</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1983248537"/>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dirty="0"/>
              <a:t>Out of 250 respondents, UK adults who celebrate Christmas. </a:t>
            </a:r>
          </a:p>
        </p:txBody>
      </p:sp>
      <p:sp>
        <p:nvSpPr>
          <p:cNvPr id="4" name="Slide Number Placeholder 3"/>
          <p:cNvSpPr>
            <a:spLocks noGrp="1"/>
          </p:cNvSpPr>
          <p:nvPr>
            <p:ph type="sldNum" sz="quarter" idx="10"/>
          </p:nvPr>
        </p:nvSpPr>
        <p:spPr/>
        <p:txBody>
          <a:bodyPr/>
          <a:lstStyle/>
          <a:p>
            <a:pPr marL="0" marR="0" lvl="0" indent="0" defTabSz="914400" eaLnBrk="1" fontAlgn="auto" latinLnBrk="0" hangingPunct="1">
              <a:lnSpc>
                <a:spcPct val="100000"/>
              </a:lnSpc>
              <a:spcBef>
                <a:spcPts val="0"/>
              </a:spcBef>
              <a:spcAft>
                <a:spcPts val="0"/>
              </a:spcAft>
              <a:buClrTx/>
              <a:buSzTx/>
              <a:buFontTx/>
              <a:buNone/>
              <a:tabLst/>
              <a:defRPr/>
            </a:pPr>
            <a:fld id="{B1B3B1F5-098F-4B89-B982-E496751EE4D2}" type="slidenum">
              <a:rPr kumimoji="0" lang="en-GB" sz="1800" b="0" i="0" u="none" strike="noStrike" kern="0" cap="none" spc="0" normalizeH="0" baseline="0" noProof="0" smtClean="0">
                <a:ln>
                  <a:noFill/>
                </a:ln>
                <a:solidFill>
                  <a:sysClr val="windowText" lastClr="000000"/>
                </a:solidFill>
                <a:effectLst/>
                <a:uLnTx/>
                <a:uFillTx/>
              </a:rPr>
              <a:pPr marL="0" marR="0" lvl="0" indent="0" defTabSz="914400" eaLnBrk="1" fontAlgn="auto" latinLnBrk="0" hangingPunct="1">
                <a:lnSpc>
                  <a:spcPct val="100000"/>
                </a:lnSpc>
                <a:spcBef>
                  <a:spcPts val="0"/>
                </a:spcBef>
                <a:spcAft>
                  <a:spcPts val="0"/>
                </a:spcAft>
                <a:buClrTx/>
                <a:buSzTx/>
                <a:buFontTx/>
                <a:buNone/>
                <a:tabLst/>
                <a:defRPr/>
              </a:pPr>
              <a:t>8</a:t>
            </a:fld>
            <a:endParaRPr kumimoji="0" lang="en-GB" sz="1800" b="0" i="0" u="none" strike="noStrike" kern="0" cap="none" spc="0" normalizeH="0" baseline="0" noProof="0">
              <a:ln>
                <a:noFill/>
              </a:ln>
              <a:solidFill>
                <a:sysClr val="windowText" lastClr="000000"/>
              </a:solidFill>
              <a:effectLst/>
              <a:uLnTx/>
              <a:uFillTx/>
            </a:endParaRPr>
          </a:p>
        </p:txBody>
      </p:sp>
    </p:spTree>
    <p:extLst>
      <p:ext uri="{BB962C8B-B14F-4D97-AF65-F5344CB8AC3E}">
        <p14:creationId xmlns:p14="http://schemas.microsoft.com/office/powerpoint/2010/main" val="4425098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b="0" i="0" kern="1200" dirty="0">
                <a:solidFill>
                  <a:schemeClr val="tx1"/>
                </a:solidFill>
                <a:effectLst/>
                <a:latin typeface="Century Gothic Regular" charset="0"/>
                <a:ea typeface="+mn-ea"/>
                <a:cs typeface="+mn-cs"/>
              </a:rPr>
              <a:t>Which, if any, of the following areas do you plan to spend more on this year compared to pre-Covid-19?</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GB" sz="1000" b="0" i="0" kern="1200" dirty="0">
                <a:solidFill>
                  <a:schemeClr val="tx1"/>
                </a:solidFill>
                <a:effectLst/>
                <a:latin typeface="Century Gothic Regular" charset="0"/>
                <a:ea typeface="+mn-ea"/>
                <a:cs typeface="+mn-cs"/>
              </a:rPr>
              <a:t>https://www.retail-week.com/customer/data-post-lockdown-spending-priorities-has-covid-changed-what-and-how-we-shop/7036977.article?authent=1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000" b="0"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sz="1000" b="0" i="0" kern="1200" dirty="0">
              <a:solidFill>
                <a:schemeClr val="tx1"/>
              </a:solidFill>
              <a:effectLst/>
              <a:latin typeface="Century Gothic Regular" charset="0"/>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latin typeface="Century Gothic" panose="020B0502020202020204" pitchFamily="34" charset="0"/>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latin typeface="Century Gothic" panose="020B0502020202020204" pitchFamily="34" charset="0"/>
            </a:endParaRPr>
          </a:p>
          <a:p>
            <a:pPr marL="0" indent="0">
              <a:buFont typeface="Arial" panose="020B0604020202020204" pitchFamily="34" charset="0"/>
              <a:buNone/>
            </a:pPr>
            <a:endParaRPr lang="en-GB" dirty="0"/>
          </a:p>
        </p:txBody>
      </p:sp>
      <p:sp>
        <p:nvSpPr>
          <p:cNvPr id="4" name="Slide Number Placeholder 3"/>
          <p:cNvSpPr>
            <a:spLocks noGrp="1"/>
          </p:cNvSpPr>
          <p:nvPr>
            <p:ph type="sldNum" sz="quarter" idx="10"/>
          </p:nvPr>
        </p:nvSpPr>
        <p:spPr/>
        <p:txBody>
          <a:bodyPr/>
          <a:lstStyle/>
          <a:p>
            <a:fld id="{46B08BC3-A6B2-2F4E-8766-A451EC4B11EC}" type="slidenum">
              <a:rPr lang="en-US" smtClean="0"/>
              <a:pPr/>
              <a:t>9</a:t>
            </a:fld>
            <a:endParaRPr lang="en-US"/>
          </a:p>
        </p:txBody>
      </p:sp>
    </p:spTree>
    <p:extLst>
      <p:ext uri="{BB962C8B-B14F-4D97-AF65-F5344CB8AC3E}">
        <p14:creationId xmlns:p14="http://schemas.microsoft.com/office/powerpoint/2010/main" val="77459284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GB" sz="1200" b="0" i="0" kern="1200" dirty="0">
                <a:solidFill>
                  <a:schemeClr val="tx1"/>
                </a:solidFill>
                <a:effectLst/>
                <a:latin typeface="Century Gothic Regular" charset="0"/>
                <a:ea typeface="+mn-ea"/>
                <a:cs typeface="+mn-cs"/>
              </a:rPr>
              <a:t> to regenerate Oxford Street and surrounds – in particular the 25m artificial hill and viewing platform that will be built at Marble Arch.</a:t>
            </a:r>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10</a:t>
            </a:fld>
            <a:endParaRPr lang="en-US"/>
          </a:p>
        </p:txBody>
      </p:sp>
    </p:spTree>
    <p:extLst>
      <p:ext uri="{BB962C8B-B14F-4D97-AF65-F5344CB8AC3E}">
        <p14:creationId xmlns:p14="http://schemas.microsoft.com/office/powerpoint/2010/main" val="313182530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b="0" i="0" kern="1200" dirty="0">
                <a:solidFill>
                  <a:schemeClr val="tx1"/>
                </a:solidFill>
                <a:effectLst/>
                <a:latin typeface="Century Gothic Regular" charset="0"/>
                <a:ea typeface="+mn-ea"/>
                <a:cs typeface="+mn-cs"/>
              </a:rPr>
              <a:t>Mayor launches new ‘Let’s Do London’ campaign to attract domestic visitors to our city and bring central London’s economy back to life</a:t>
            </a:r>
          </a:p>
          <a:p>
            <a:endParaRPr lang="en-GB" dirty="0"/>
          </a:p>
        </p:txBody>
      </p:sp>
      <p:sp>
        <p:nvSpPr>
          <p:cNvPr id="4" name="Slide Number Placeholder 3"/>
          <p:cNvSpPr>
            <a:spLocks noGrp="1"/>
          </p:cNvSpPr>
          <p:nvPr>
            <p:ph type="sldNum" sz="quarter" idx="5"/>
          </p:nvPr>
        </p:nvSpPr>
        <p:spPr/>
        <p:txBody>
          <a:bodyPr/>
          <a:lstStyle/>
          <a:p>
            <a:fld id="{46B08BC3-A6B2-2F4E-8766-A451EC4B11EC}" type="slidenum">
              <a:rPr lang="en-US" smtClean="0"/>
              <a:pPr/>
              <a:t>11</a:t>
            </a:fld>
            <a:endParaRPr lang="en-US"/>
          </a:p>
        </p:txBody>
      </p:sp>
    </p:spTree>
    <p:extLst>
      <p:ext uri="{BB962C8B-B14F-4D97-AF65-F5344CB8AC3E}">
        <p14:creationId xmlns:p14="http://schemas.microsoft.com/office/powerpoint/2010/main" val="2448548365"/>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Standard_Title_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1637484"/>
            <a:ext cx="10801350" cy="1889501"/>
          </a:xfrm>
        </p:spPr>
        <p:txBody>
          <a:bodyPr anchor="b" anchorCtr="0">
            <a:normAutofit/>
          </a:bodyPr>
          <a:lstStyle>
            <a:lvl1pPr algn="ctr">
              <a:defRPr sz="3600" b="1"/>
            </a:lvl1pPr>
          </a:lstStyle>
          <a:p>
            <a:r>
              <a:rPr lang="en-US" dirty="0"/>
              <a:t>CLICK TO EDIT MASTER TITLE STYLE</a:t>
            </a:r>
          </a:p>
        </p:txBody>
      </p:sp>
      <p:sp>
        <p:nvSpPr>
          <p:cNvPr id="3" name="Subtitle 2"/>
          <p:cNvSpPr>
            <a:spLocks noGrp="1"/>
          </p:cNvSpPr>
          <p:nvPr>
            <p:ph type="subTitle" idx="1"/>
          </p:nvPr>
        </p:nvSpPr>
        <p:spPr>
          <a:xfrm>
            <a:off x="695325" y="3889512"/>
            <a:ext cx="10801349" cy="979351"/>
          </a:xfrm>
        </p:spPr>
        <p:txBody>
          <a:bodyPr anchor="t" anchorCtr="0">
            <a:noAutofit/>
          </a:bodyPr>
          <a:lstStyle>
            <a:lvl1pPr marL="0" indent="0" algn="ctr">
              <a:buNone/>
              <a:defRPr sz="2400" spc="3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edit Master subtitle style</a:t>
            </a:r>
          </a:p>
        </p:txBody>
      </p:sp>
      <p:pic>
        <p:nvPicPr>
          <p:cNvPr id="4" name="Picture 3"/>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3952699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Title_Slide_Reverse">
    <p:bg>
      <p:bgPr>
        <a:solidFill>
          <a:schemeClr val="tx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26600793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3.Impact_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4216092"/>
            <a:ext cx="7561263" cy="1889501"/>
          </a:xfrm>
        </p:spPr>
        <p:txBody>
          <a:bodyPr anchor="b" anchorCtr="0">
            <a:noAutofit/>
          </a:bodyPr>
          <a:lstStyle>
            <a:lvl1pPr algn="l">
              <a:lnSpc>
                <a:spcPct val="79000"/>
              </a:lnSpc>
              <a:defRPr sz="60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20780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4.Standard_Title_and_Conten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5112071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5.Standard_Title_and_Char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10801350" cy="4319588"/>
          </a:xfrm>
        </p:spPr>
        <p:txBody>
          <a:bodyPr/>
          <a:lstStyle/>
          <a:p>
            <a:endParaRPr lang="en-US"/>
          </a:p>
        </p:txBody>
      </p:sp>
    </p:spTree>
    <p:extLst>
      <p:ext uri="{BB962C8B-B14F-4D97-AF65-F5344CB8AC3E}">
        <p14:creationId xmlns:p14="http://schemas.microsoft.com/office/powerpoint/2010/main" val="1073984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6.Standard_Title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4"/>
          </p:nvPr>
        </p:nvSpPr>
        <p:spPr>
          <a:xfrm>
            <a:off x="695325" y="1628775"/>
            <a:ext cx="10980738" cy="4321175"/>
          </a:xfrm>
        </p:spPr>
        <p:txBody>
          <a:bodyPr/>
          <a:lstStyle/>
          <a:p>
            <a:endParaRPr lang="en-US"/>
          </a:p>
        </p:txBody>
      </p:sp>
    </p:spTree>
    <p:extLst>
      <p:ext uri="{BB962C8B-B14F-4D97-AF65-F5344CB8AC3E}">
        <p14:creationId xmlns:p14="http://schemas.microsoft.com/office/powerpoint/2010/main" val="77737809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7.Title_With_Two_Char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4"/>
          </p:nvPr>
        </p:nvSpPr>
        <p:spPr>
          <a:xfrm>
            <a:off x="695325" y="1628775"/>
            <a:ext cx="5221288" cy="4319588"/>
          </a:xfrm>
        </p:spPr>
        <p:txBody>
          <a:bodyPr/>
          <a:lstStyle/>
          <a:p>
            <a:endParaRPr lang="en-US" dirty="0"/>
          </a:p>
        </p:txBody>
      </p:sp>
      <p:sp>
        <p:nvSpPr>
          <p:cNvPr id="7" name="Chart Placeholder 4"/>
          <p:cNvSpPr>
            <a:spLocks noGrp="1"/>
          </p:cNvSpPr>
          <p:nvPr>
            <p:ph type="chart" sz="quarter" idx="15"/>
          </p:nvPr>
        </p:nvSpPr>
        <p:spPr>
          <a:xfrm>
            <a:off x="6275388" y="1628775"/>
            <a:ext cx="5221288" cy="4319588"/>
          </a:xfrm>
        </p:spPr>
        <p:txBody>
          <a:bodyPr/>
          <a:lstStyle/>
          <a:p>
            <a:endParaRPr lang="en-US" dirty="0"/>
          </a:p>
        </p:txBody>
      </p:sp>
    </p:spTree>
    <p:extLst>
      <p:ext uri="{BB962C8B-B14F-4D97-AF65-F5344CB8AC3E}">
        <p14:creationId xmlns:p14="http://schemas.microsoft.com/office/powerpoint/2010/main" val="297130473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8.JCDecaux_Logo">
    <p:spTree>
      <p:nvGrpSpPr>
        <p:cNvPr id="1" name=""/>
        <p:cNvGrpSpPr/>
        <p:nvPr/>
      </p:nvGrpSpPr>
      <p:grpSpPr>
        <a:xfrm>
          <a:off x="0" y="0"/>
          <a:ext cx="0" cy="0"/>
          <a:chOff x="0" y="0"/>
          <a:chExt cx="0" cy="0"/>
        </a:xfrm>
      </p:grpSpPr>
      <p:pic>
        <p:nvPicPr>
          <p:cNvPr id="3" name="Picture 2"/>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4572000" y="2738783"/>
            <a:ext cx="3048000" cy="879556"/>
          </a:xfrm>
          <a:prstGeom prst="rect">
            <a:avLst/>
          </a:prstGeom>
        </p:spPr>
      </p:pic>
    </p:spTree>
    <p:extLst>
      <p:ext uri="{BB962C8B-B14F-4D97-AF65-F5344CB8AC3E}">
        <p14:creationId xmlns:p14="http://schemas.microsoft.com/office/powerpoint/2010/main" val="402223552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9.Title_With_Two_Tab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 name="Table Placeholder 3"/>
          <p:cNvSpPr>
            <a:spLocks noGrp="1"/>
          </p:cNvSpPr>
          <p:nvPr>
            <p:ph type="tbl" sz="quarter" idx="16"/>
          </p:nvPr>
        </p:nvSpPr>
        <p:spPr>
          <a:xfrm>
            <a:off x="695325" y="1628775"/>
            <a:ext cx="5400675" cy="4319588"/>
          </a:xfrm>
        </p:spPr>
        <p:txBody>
          <a:bodyPr/>
          <a:lstStyle/>
          <a:p>
            <a:endParaRPr lang="en-US"/>
          </a:p>
        </p:txBody>
      </p:sp>
      <p:sp>
        <p:nvSpPr>
          <p:cNvPr id="9" name="Table Placeholder 3"/>
          <p:cNvSpPr>
            <a:spLocks noGrp="1"/>
          </p:cNvSpPr>
          <p:nvPr>
            <p:ph type="tbl" sz="quarter" idx="17"/>
          </p:nvPr>
        </p:nvSpPr>
        <p:spPr>
          <a:xfrm>
            <a:off x="6275388" y="1630362"/>
            <a:ext cx="5400675" cy="4319588"/>
          </a:xfrm>
        </p:spPr>
        <p:txBody>
          <a:bodyPr/>
          <a:lstStyle/>
          <a:p>
            <a:endParaRPr lang="en-US"/>
          </a:p>
        </p:txBody>
      </p:sp>
    </p:spTree>
    <p:extLst>
      <p:ext uri="{BB962C8B-B14F-4D97-AF65-F5344CB8AC3E}">
        <p14:creationId xmlns:p14="http://schemas.microsoft.com/office/powerpoint/2010/main" val="9921272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10.Title_With_Two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Content Placeholder 2"/>
          <p:cNvSpPr>
            <a:spLocks noGrp="1"/>
          </p:cNvSpPr>
          <p:nvPr>
            <p:ph idx="14"/>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904592283"/>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1.Title_With_Three_Column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Content Placeholder 2"/>
          <p:cNvSpPr>
            <a:spLocks noGrp="1"/>
          </p:cNvSpPr>
          <p:nvPr>
            <p:ph idx="14"/>
          </p:nvPr>
        </p:nvSpPr>
        <p:spPr>
          <a:xfrm>
            <a:off x="4295776" y="1628775"/>
            <a:ext cx="3600450"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Content Placeholder 2"/>
          <p:cNvSpPr>
            <a:spLocks noGrp="1"/>
          </p:cNvSpPr>
          <p:nvPr>
            <p:ph idx="15"/>
          </p:nvPr>
        </p:nvSpPr>
        <p:spPr>
          <a:xfrm>
            <a:off x="695324" y="1628775"/>
            <a:ext cx="3600452" cy="4679950"/>
          </a:xfrm>
        </p:spPr>
        <p:txBody>
          <a:bodyPr rIns="18000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Content Placeholder 2"/>
          <p:cNvSpPr>
            <a:spLocks noGrp="1"/>
          </p:cNvSpPr>
          <p:nvPr>
            <p:ph idx="16"/>
          </p:nvPr>
        </p:nvSpPr>
        <p:spPr>
          <a:xfrm>
            <a:off x="7896226" y="1628775"/>
            <a:ext cx="3600449" cy="4679950"/>
          </a:xfrm>
        </p:spPr>
        <p:txBody>
          <a:bodyPr rIns="0">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13089840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2.Top_Image_With_Two_Columns">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7" y="3429000"/>
            <a:ext cx="5400674"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ontent Placeholder 2"/>
          <p:cNvSpPr>
            <a:spLocks noGrp="1"/>
          </p:cNvSpPr>
          <p:nvPr>
            <p:ph idx="14"/>
          </p:nvPr>
        </p:nvSpPr>
        <p:spPr>
          <a:xfrm>
            <a:off x="6456363" y="3429000"/>
            <a:ext cx="504031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Picture Placeholder 8"/>
          <p:cNvSpPr>
            <a:spLocks noGrp="1"/>
          </p:cNvSpPr>
          <p:nvPr>
            <p:ph type="pic" sz="quarter" idx="15"/>
          </p:nvPr>
        </p:nvSpPr>
        <p:spPr>
          <a:xfrm>
            <a:off x="0" y="1"/>
            <a:ext cx="12192000" cy="2889250"/>
          </a:xfrm>
          <a:solidFill>
            <a:schemeClr val="bg2"/>
          </a:solidFill>
        </p:spPr>
        <p:txBody>
          <a:bodyPr/>
          <a:lstStyle/>
          <a:p>
            <a:endParaRPr lang="en-US"/>
          </a:p>
        </p:txBody>
      </p:sp>
    </p:spTree>
    <p:extLst>
      <p:ext uri="{BB962C8B-B14F-4D97-AF65-F5344CB8AC3E}">
        <p14:creationId xmlns:p14="http://schemas.microsoft.com/office/powerpoint/2010/main" val="12142638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3.Title_With_Chart_And_Text">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5229225"/>
            <a:ext cx="10801349" cy="720724"/>
          </a:xfrm>
        </p:spPr>
        <p:txBody>
          <a:bodyPr>
            <a:noAutofit/>
          </a:bodyPr>
          <a:lstStyle/>
          <a:p>
            <a:pPr lvl="0"/>
            <a:r>
              <a:rPr lang="en-US" dirty="0"/>
              <a:t>Click to edit Master text styles</a:t>
            </a:r>
          </a:p>
          <a:p>
            <a:pPr lvl="1"/>
            <a:r>
              <a:rPr lang="en-US" dirty="0"/>
              <a:t>Second level</a:t>
            </a:r>
          </a:p>
        </p:txBody>
      </p:sp>
      <p:sp>
        <p:nvSpPr>
          <p:cNvPr id="5" name="Chart Placeholder 4"/>
          <p:cNvSpPr>
            <a:spLocks noGrp="1"/>
          </p:cNvSpPr>
          <p:nvPr>
            <p:ph type="chart" sz="quarter" idx="10"/>
          </p:nvPr>
        </p:nvSpPr>
        <p:spPr>
          <a:xfrm>
            <a:off x="695325" y="1628774"/>
            <a:ext cx="10801350" cy="3421064"/>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92969738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4.Title_With_Chart_And_Text_Revers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5" name="Chart Placeholder 4"/>
          <p:cNvSpPr>
            <a:spLocks noGrp="1"/>
          </p:cNvSpPr>
          <p:nvPr>
            <p:ph type="chart" sz="quarter" idx="10"/>
          </p:nvPr>
        </p:nvSpPr>
        <p:spPr>
          <a:xfrm>
            <a:off x="695325" y="3429001"/>
            <a:ext cx="10801350" cy="2520950"/>
          </a:xfrm>
        </p:spPr>
        <p:txBody>
          <a:bodyPr/>
          <a:lstStyle/>
          <a:p>
            <a:endParaRPr lang="en-US"/>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0447282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5.Title_With_Text_And_Tabl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620836"/>
          </a:xfrm>
        </p:spPr>
        <p:txBody>
          <a:bodyPr>
            <a:noAutofit/>
          </a:bodyPr>
          <a:lstStyle/>
          <a:p>
            <a:pPr lvl="0"/>
            <a:r>
              <a:rPr lang="en-US" dirty="0"/>
              <a:t>Click to edit Master text styles</a:t>
            </a:r>
          </a:p>
          <a:p>
            <a:pPr lvl="1"/>
            <a:r>
              <a:rPr lang="en-US" dirty="0"/>
              <a:t>Second level</a:t>
            </a:r>
          </a:p>
          <a:p>
            <a:pPr lvl="2"/>
            <a:r>
              <a:rPr lang="en-US" dirty="0"/>
              <a:t>Third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6" name="Table Placeholder 5"/>
          <p:cNvSpPr>
            <a:spLocks noGrp="1"/>
          </p:cNvSpPr>
          <p:nvPr>
            <p:ph type="tbl" sz="quarter" idx="14"/>
          </p:nvPr>
        </p:nvSpPr>
        <p:spPr>
          <a:xfrm>
            <a:off x="695325" y="3429000"/>
            <a:ext cx="10801349" cy="2520949"/>
          </a:xfrm>
        </p:spPr>
        <p:txBody>
          <a:bodyPr/>
          <a:lstStyle/>
          <a:p>
            <a:endParaRPr lang="en-US"/>
          </a:p>
        </p:txBody>
      </p:sp>
    </p:spTree>
    <p:extLst>
      <p:ext uri="{BB962C8B-B14F-4D97-AF65-F5344CB8AC3E}">
        <p14:creationId xmlns:p14="http://schemas.microsoft.com/office/powerpoint/2010/main" val="18768150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6.Title_With_Text_And_Image_Below">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2889250"/>
            <a:ext cx="12191999" cy="39687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3" name="Content Placeholder 2"/>
          <p:cNvSpPr>
            <a:spLocks noGrp="1"/>
          </p:cNvSpPr>
          <p:nvPr>
            <p:ph idx="1"/>
          </p:nvPr>
        </p:nvSpPr>
        <p:spPr>
          <a:xfrm>
            <a:off x="695326" y="1628776"/>
            <a:ext cx="10801349" cy="1079499"/>
          </a:xfrm>
        </p:spPr>
        <p:txBody>
          <a:bodyPr>
            <a:noAutofit/>
          </a:bodyPr>
          <a:lstStyle/>
          <a:p>
            <a:pPr lvl="0"/>
            <a:r>
              <a:rPr lang="en-US" dirty="0"/>
              <a:t>Click to edit Master text styles</a:t>
            </a:r>
          </a:p>
          <a:p>
            <a:pPr lvl="1"/>
            <a:r>
              <a:rPr lang="en-US" dirty="0"/>
              <a:t>Second level</a:t>
            </a:r>
          </a:p>
          <a:p>
            <a:pPr lvl="2"/>
            <a:r>
              <a:rPr lang="en-US" dirty="0"/>
              <a:t>Third level</a:t>
            </a:r>
          </a:p>
        </p:txBody>
      </p:sp>
    </p:spTree>
    <p:extLst>
      <p:ext uri="{BB962C8B-B14F-4D97-AF65-F5344CB8AC3E}">
        <p14:creationId xmlns:p14="http://schemas.microsoft.com/office/powerpoint/2010/main" val="388614591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7.Block_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695326" y="1994535"/>
            <a:ext cx="10801349" cy="2879725"/>
          </a:xfrm>
        </p:spPr>
        <p:txBody>
          <a:bodyPr anchor="ctr" anchorCtr="0">
            <a:noAutofit/>
          </a:bodyPr>
          <a:lstStyle>
            <a:lvl1pPr marL="0" indent="0" algn="l">
              <a:buNone/>
              <a:defRPr sz="2800"/>
            </a:lvl1pPr>
            <a:lvl2pPr marL="457200" indent="0" algn="l">
              <a:buNone/>
              <a:defRPr sz="2800"/>
            </a:lvl2pPr>
            <a:lvl3pPr marL="914400" indent="0" algn="l">
              <a:buNone/>
              <a:defRPr sz="2800"/>
            </a:lvl3pPr>
            <a:lvl4pPr marL="1371600" indent="0" algn="l">
              <a:buNone/>
              <a:defRPr sz="2800"/>
            </a:lvl4pPr>
            <a:lvl5pPr marL="1828800" indent="0" algn="l">
              <a:buNone/>
              <a:defRPr sz="28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65332263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8.Title_With_Graph_And_Righ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816726" y="0"/>
            <a:ext cx="5375274"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5940427" cy="1008594"/>
          </a:xfrm>
        </p:spPr>
        <p:txBody>
          <a:bodyPr/>
          <a:lstStyle/>
          <a:p>
            <a:r>
              <a:rPr lang="en-US" dirty="0"/>
              <a:t>CLICK TO EDIT MASTER TITLE STYLE</a:t>
            </a:r>
          </a:p>
        </p:txBody>
      </p:sp>
      <p:sp>
        <p:nvSpPr>
          <p:cNvPr id="8" name="Text Placeholder 7"/>
          <p:cNvSpPr>
            <a:spLocks noGrp="1"/>
          </p:cNvSpPr>
          <p:nvPr>
            <p:ph type="body" sz="quarter" idx="13"/>
          </p:nvPr>
        </p:nvSpPr>
        <p:spPr>
          <a:xfrm>
            <a:off x="695325" y="6308725"/>
            <a:ext cx="59404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695325" y="1628774"/>
            <a:ext cx="5940426" cy="4321175"/>
          </a:xfrm>
        </p:spPr>
        <p:txBody>
          <a:bodyPr/>
          <a:lstStyle/>
          <a:p>
            <a:endParaRPr lang="en-US"/>
          </a:p>
        </p:txBody>
      </p:sp>
    </p:spTree>
    <p:extLst>
      <p:ext uri="{BB962C8B-B14F-4D97-AF65-F5344CB8AC3E}">
        <p14:creationId xmlns:p14="http://schemas.microsoft.com/office/powerpoint/2010/main" val="17596341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9.Title_With_Graph_And_Left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3575050" cy="6858000"/>
          </a:xfrm>
          <a:solidFill>
            <a:schemeClr val="bg2"/>
          </a:solidFill>
        </p:spPr>
        <p:txBody>
          <a:bodyPr/>
          <a:lstStyle/>
          <a:p>
            <a:endParaRPr lang="en-US"/>
          </a:p>
        </p:txBody>
      </p:sp>
      <p:sp>
        <p:nvSpPr>
          <p:cNvPr id="2" name="Title 1"/>
          <p:cNvSpPr>
            <a:spLocks noGrp="1"/>
          </p:cNvSpPr>
          <p:nvPr>
            <p:ph type="title" hasCustomPrompt="1"/>
          </p:nvPr>
        </p:nvSpPr>
        <p:spPr>
          <a:xfrm>
            <a:off x="3756024" y="620181"/>
            <a:ext cx="7740651" cy="1008594"/>
          </a:xfrm>
        </p:spPr>
        <p:txBody>
          <a:bodyPr/>
          <a:lstStyle/>
          <a:p>
            <a:r>
              <a:rPr lang="en-US" dirty="0"/>
              <a:t>CLICK TO EDIT MASTER TITLE STYLE</a:t>
            </a:r>
          </a:p>
        </p:txBody>
      </p:sp>
      <p:sp>
        <p:nvSpPr>
          <p:cNvPr id="8" name="Text Placeholder 7"/>
          <p:cNvSpPr>
            <a:spLocks noGrp="1"/>
          </p:cNvSpPr>
          <p:nvPr>
            <p:ph type="body" sz="quarter" idx="13"/>
          </p:nvPr>
        </p:nvSpPr>
        <p:spPr>
          <a:xfrm>
            <a:off x="3756023" y="6308725"/>
            <a:ext cx="7740651"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Chart Placeholder 4"/>
          <p:cNvSpPr>
            <a:spLocks noGrp="1"/>
          </p:cNvSpPr>
          <p:nvPr>
            <p:ph type="chart" sz="quarter" idx="15"/>
          </p:nvPr>
        </p:nvSpPr>
        <p:spPr>
          <a:xfrm>
            <a:off x="3756025" y="1628774"/>
            <a:ext cx="7740650" cy="4321175"/>
          </a:xfrm>
        </p:spPr>
        <p:txBody>
          <a:bodyPr/>
          <a:lstStyle/>
          <a:p>
            <a:endParaRPr lang="en-US"/>
          </a:p>
        </p:txBody>
      </p:sp>
    </p:spTree>
    <p:extLst>
      <p:ext uri="{BB962C8B-B14F-4D97-AF65-F5344CB8AC3E}">
        <p14:creationId xmlns:p14="http://schemas.microsoft.com/office/powerpoint/2010/main" val="25333484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20.Title_With_Content_And_Small_Image_Sidebar">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695325" y="620181"/>
            <a:ext cx="9180514" cy="1008594"/>
          </a:xfrm>
        </p:spPr>
        <p:txBody>
          <a:bodyPr/>
          <a:lstStyle/>
          <a:p>
            <a:r>
              <a:rPr lang="en-US" dirty="0"/>
              <a:t>CLICK TO EDIT MASTER TITLE STYLE</a:t>
            </a:r>
          </a:p>
        </p:txBody>
      </p:sp>
      <p:sp>
        <p:nvSpPr>
          <p:cNvPr id="3" name="Content Placeholder 2"/>
          <p:cNvSpPr>
            <a:spLocks noGrp="1"/>
          </p:cNvSpPr>
          <p:nvPr>
            <p:ph idx="1"/>
          </p:nvPr>
        </p:nvSpPr>
        <p:spPr>
          <a:xfrm>
            <a:off x="695327" y="1628775"/>
            <a:ext cx="9180512"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9180513"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7" name="Picture Placeholder 8"/>
          <p:cNvSpPr>
            <a:spLocks noGrp="1"/>
          </p:cNvSpPr>
          <p:nvPr>
            <p:ph type="pic" sz="quarter" idx="14"/>
          </p:nvPr>
        </p:nvSpPr>
        <p:spPr>
          <a:xfrm>
            <a:off x="10056814" y="0"/>
            <a:ext cx="2135186" cy="6858000"/>
          </a:xfrm>
          <a:solidFill>
            <a:schemeClr val="bg2"/>
          </a:solidFill>
        </p:spPr>
        <p:txBody>
          <a:bodyPr/>
          <a:lstStyle/>
          <a:p>
            <a:endParaRPr lang="en-US"/>
          </a:p>
        </p:txBody>
      </p:sp>
    </p:spTree>
    <p:extLst>
      <p:ext uri="{BB962C8B-B14F-4D97-AF65-F5344CB8AC3E}">
        <p14:creationId xmlns:p14="http://schemas.microsoft.com/office/powerpoint/2010/main" val="224075216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21.Title_With_Content_And_Midsize_Image_">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8796338" y="0"/>
            <a:ext cx="3395661" cy="6858000"/>
          </a:xfrm>
          <a:solidFill>
            <a:schemeClr val="bg2"/>
          </a:solidFill>
        </p:spPr>
        <p:txBody>
          <a:bodyPr/>
          <a:lstStyle/>
          <a:p>
            <a:endParaRPr lang="en-US"/>
          </a:p>
        </p:txBody>
      </p:sp>
      <p:sp>
        <p:nvSpPr>
          <p:cNvPr id="2" name="Title 1"/>
          <p:cNvSpPr>
            <a:spLocks noGrp="1"/>
          </p:cNvSpPr>
          <p:nvPr>
            <p:ph type="title" hasCustomPrompt="1"/>
          </p:nvPr>
        </p:nvSpPr>
        <p:spPr>
          <a:xfrm>
            <a:off x="695324" y="620181"/>
            <a:ext cx="792162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7921624"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792162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70318187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22.Title_And_Content_With_Large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460424310"/>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23.Title_And_Content_With_Larg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195888" y="0"/>
            <a:ext cx="6996112" cy="6858000"/>
          </a:xfrm>
          <a:solidFill>
            <a:schemeClr val="bg2"/>
          </a:solidFill>
        </p:spPr>
        <p:txBody>
          <a:bodyPr/>
          <a:lstStyle/>
          <a:p>
            <a:endParaRPr lang="en-US"/>
          </a:p>
        </p:txBody>
      </p:sp>
      <p:sp>
        <p:nvSpPr>
          <p:cNvPr id="2" name="Title 1"/>
          <p:cNvSpPr>
            <a:spLocks noGrp="1"/>
          </p:cNvSpPr>
          <p:nvPr>
            <p:ph type="title" hasCustomPrompt="1"/>
          </p:nvPr>
        </p:nvSpPr>
        <p:spPr>
          <a:xfrm>
            <a:off x="695325" y="620181"/>
            <a:ext cx="4321175"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4321173"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4321174"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50483584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24.Title_And_Content_With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549275"/>
            <a:ext cx="5400674" cy="57594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28731515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25.Title_And_Content_With_Small_Border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1" y="1628775"/>
            <a:ext cx="5400674" cy="4679950"/>
          </a:xfrm>
          <a:solidFill>
            <a:schemeClr val="bg2"/>
          </a:solidFill>
        </p:spPr>
        <p:txBody>
          <a:bodyPr/>
          <a:lstStyle/>
          <a:p>
            <a:endParaRPr lang="en-US"/>
          </a:p>
        </p:txBody>
      </p:sp>
      <p:sp>
        <p:nvSpPr>
          <p:cNvPr id="2"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108013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27069703"/>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6.Title_And_Content_With_Large_Image_Revers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095999" cy="6858000"/>
          </a:xfrm>
          <a:solidFill>
            <a:schemeClr val="bg2"/>
          </a:solidFill>
        </p:spPr>
        <p:txBody>
          <a:bodyPr/>
          <a:lstStyle/>
          <a:p>
            <a:endParaRPr lang="en-US"/>
          </a:p>
        </p:txBody>
      </p:sp>
      <p:sp>
        <p:nvSpPr>
          <p:cNvPr id="2" name="Title 1"/>
          <p:cNvSpPr>
            <a:spLocks noGrp="1"/>
          </p:cNvSpPr>
          <p:nvPr>
            <p:ph type="title" hasCustomPrompt="1"/>
          </p:nvPr>
        </p:nvSpPr>
        <p:spPr>
          <a:xfrm>
            <a:off x="6275387"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275388"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flipH="1">
            <a:off x="6275387" y="6308725"/>
            <a:ext cx="5221287"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4426025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7.Title_And_Content_With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467995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95325" y="6308725"/>
            <a:ext cx="5221288"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Picture Placeholder 8"/>
          <p:cNvSpPr>
            <a:spLocks noGrp="1"/>
          </p:cNvSpPr>
          <p:nvPr>
            <p:ph type="pic" sz="quarter" idx="15"/>
          </p:nvPr>
        </p:nvSpPr>
        <p:spPr>
          <a:xfrm>
            <a:off x="9155112" y="3429000"/>
            <a:ext cx="3036886" cy="3425031"/>
          </a:xfrm>
          <a:solidFill>
            <a:schemeClr val="bg2"/>
          </a:solidFill>
        </p:spPr>
        <p:txBody>
          <a:bodyPr/>
          <a:lstStyle/>
          <a:p>
            <a:endParaRPr lang="en-US"/>
          </a:p>
        </p:txBody>
      </p:sp>
      <p:sp>
        <p:nvSpPr>
          <p:cNvPr id="10" name="Picture Placeholder 8"/>
          <p:cNvSpPr>
            <a:spLocks noGrp="1"/>
          </p:cNvSpPr>
          <p:nvPr>
            <p:ph type="pic" sz="quarter" idx="16"/>
          </p:nvPr>
        </p:nvSpPr>
        <p:spPr>
          <a:xfrm>
            <a:off x="6096000" y="3428999"/>
            <a:ext cx="2879725" cy="3425031"/>
          </a:xfrm>
          <a:solidFill>
            <a:schemeClr val="bg2"/>
          </a:solidFill>
        </p:spPr>
        <p:txBody>
          <a:bodyPr/>
          <a:lstStyle/>
          <a:p>
            <a:endParaRPr lang="en-US"/>
          </a:p>
        </p:txBody>
      </p:sp>
    </p:spTree>
    <p:extLst>
      <p:ext uri="{BB962C8B-B14F-4D97-AF65-F5344CB8AC3E}">
        <p14:creationId xmlns:p14="http://schemas.microsoft.com/office/powerpoint/2010/main" val="3764852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8.Title_And_Small_Content_With_Gallery">
    <p:spTree>
      <p:nvGrpSpPr>
        <p:cNvPr id="1" name=""/>
        <p:cNvGrpSpPr/>
        <p:nvPr/>
      </p:nvGrpSpPr>
      <p:grpSpPr>
        <a:xfrm>
          <a:off x="0" y="0"/>
          <a:ext cx="0" cy="0"/>
          <a:chOff x="0" y="0"/>
          <a:chExt cx="0" cy="0"/>
        </a:xfrm>
      </p:grpSpPr>
      <p:sp>
        <p:nvSpPr>
          <p:cNvPr id="11" name="Picture Placeholder 8"/>
          <p:cNvSpPr>
            <a:spLocks noGrp="1"/>
          </p:cNvSpPr>
          <p:nvPr>
            <p:ph type="pic" sz="quarter" idx="17"/>
          </p:nvPr>
        </p:nvSpPr>
        <p:spPr>
          <a:xfrm>
            <a:off x="0" y="3428998"/>
            <a:ext cx="5016500" cy="3425031"/>
          </a:xfrm>
          <a:solidFill>
            <a:schemeClr val="bg2"/>
          </a:solidFill>
        </p:spPr>
        <p:txBody>
          <a:bodyPr/>
          <a:lstStyle/>
          <a:p>
            <a:endParaRPr lang="en-US"/>
          </a:p>
        </p:txBody>
      </p:sp>
      <p:sp>
        <p:nvSpPr>
          <p:cNvPr id="7" name="Picture Placeholder 8"/>
          <p:cNvSpPr>
            <a:spLocks noGrp="1"/>
          </p:cNvSpPr>
          <p:nvPr>
            <p:ph type="pic" sz="quarter" idx="14"/>
          </p:nvPr>
        </p:nvSpPr>
        <p:spPr>
          <a:xfrm>
            <a:off x="6096000" y="0"/>
            <a:ext cx="6095999" cy="3249613"/>
          </a:xfrm>
          <a:solidFill>
            <a:schemeClr val="bg2"/>
          </a:solidFill>
        </p:spPr>
        <p:txBody>
          <a:bodyPr/>
          <a:lstStyle/>
          <a:p>
            <a:endParaRPr lang="en-US"/>
          </a:p>
        </p:txBody>
      </p:sp>
      <p:sp>
        <p:nvSpPr>
          <p:cNvPr id="2" name="Title 1"/>
          <p:cNvSpPr>
            <a:spLocks noGrp="1"/>
          </p:cNvSpPr>
          <p:nvPr>
            <p:ph type="title" hasCustomPrompt="1"/>
          </p:nvPr>
        </p:nvSpPr>
        <p:spPr>
          <a:xfrm>
            <a:off x="695325" y="620181"/>
            <a:ext cx="5221288" cy="1008594"/>
          </a:xfrm>
        </p:spPr>
        <p:txBody>
          <a:bodyPr/>
          <a:lstStyle/>
          <a:p>
            <a:r>
              <a:rPr lang="en-US" dirty="0"/>
              <a:t>CLICK TO EDIT MASTER TITLE STYLE</a:t>
            </a:r>
          </a:p>
        </p:txBody>
      </p:sp>
      <p:sp>
        <p:nvSpPr>
          <p:cNvPr id="3" name="Content Placeholder 2"/>
          <p:cNvSpPr>
            <a:spLocks noGrp="1"/>
          </p:cNvSpPr>
          <p:nvPr>
            <p:ph idx="1"/>
          </p:nvPr>
        </p:nvSpPr>
        <p:spPr>
          <a:xfrm>
            <a:off x="695326" y="1628775"/>
            <a:ext cx="5221287" cy="1615280"/>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Picture Placeholder 8"/>
          <p:cNvSpPr>
            <a:spLocks noGrp="1"/>
          </p:cNvSpPr>
          <p:nvPr>
            <p:ph type="pic" sz="quarter" idx="15"/>
          </p:nvPr>
        </p:nvSpPr>
        <p:spPr>
          <a:xfrm>
            <a:off x="8796338" y="3429000"/>
            <a:ext cx="3395660" cy="3425031"/>
          </a:xfrm>
          <a:solidFill>
            <a:schemeClr val="bg2"/>
          </a:solidFill>
        </p:spPr>
        <p:txBody>
          <a:bodyPr/>
          <a:lstStyle/>
          <a:p>
            <a:endParaRPr lang="en-US"/>
          </a:p>
        </p:txBody>
      </p:sp>
      <p:sp>
        <p:nvSpPr>
          <p:cNvPr id="10" name="Picture Placeholder 8"/>
          <p:cNvSpPr>
            <a:spLocks noGrp="1"/>
          </p:cNvSpPr>
          <p:nvPr>
            <p:ph type="pic" sz="quarter" idx="16"/>
          </p:nvPr>
        </p:nvSpPr>
        <p:spPr>
          <a:xfrm>
            <a:off x="5195889" y="3428999"/>
            <a:ext cx="3421062" cy="3425031"/>
          </a:xfrm>
          <a:solidFill>
            <a:schemeClr val="bg2"/>
          </a:solidFill>
        </p:spPr>
        <p:txBody>
          <a:bodyPr/>
          <a:lstStyle/>
          <a:p>
            <a:endParaRPr lang="en-US"/>
          </a:p>
        </p:txBody>
      </p:sp>
    </p:spTree>
    <p:extLst>
      <p:ext uri="{BB962C8B-B14F-4D97-AF65-F5344CB8AC3E}">
        <p14:creationId xmlns:p14="http://schemas.microsoft.com/office/powerpoint/2010/main" val="257683238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9.Image_Right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4342711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30.Three_Images_With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5735638" y="188913"/>
            <a:ext cx="3060700" cy="6480174"/>
          </a:xfrm>
          <a:solidFill>
            <a:schemeClr val="bg2"/>
          </a:solidFill>
        </p:spPr>
        <p:txBody>
          <a:bodyPr/>
          <a:lstStyle/>
          <a:p>
            <a:endParaRPr lang="en-US"/>
          </a:p>
        </p:txBody>
      </p:sp>
      <p:sp>
        <p:nvSpPr>
          <p:cNvPr id="3" name="Content Placeholder 2"/>
          <p:cNvSpPr>
            <a:spLocks noGrp="1"/>
          </p:cNvSpPr>
          <p:nvPr>
            <p:ph idx="1"/>
          </p:nvPr>
        </p:nvSpPr>
        <p:spPr>
          <a:xfrm>
            <a:off x="8975725" y="1989138"/>
            <a:ext cx="2520950" cy="3960812"/>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975725" y="6308725"/>
            <a:ext cx="2520950"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5" name="Picture Placeholder 8"/>
          <p:cNvSpPr>
            <a:spLocks noGrp="1"/>
          </p:cNvSpPr>
          <p:nvPr>
            <p:ph type="pic" sz="quarter" idx="15"/>
          </p:nvPr>
        </p:nvSpPr>
        <p:spPr>
          <a:xfrm>
            <a:off x="2855913" y="188913"/>
            <a:ext cx="2700337" cy="6480174"/>
          </a:xfrm>
          <a:solidFill>
            <a:schemeClr val="bg2"/>
          </a:solidFill>
        </p:spPr>
        <p:txBody>
          <a:bodyPr/>
          <a:lstStyle/>
          <a:p>
            <a:endParaRPr lang="en-US"/>
          </a:p>
        </p:txBody>
      </p:sp>
      <p:sp>
        <p:nvSpPr>
          <p:cNvPr id="6" name="Picture Placeholder 8"/>
          <p:cNvSpPr>
            <a:spLocks noGrp="1"/>
          </p:cNvSpPr>
          <p:nvPr>
            <p:ph type="pic" sz="quarter" idx="16"/>
          </p:nvPr>
        </p:nvSpPr>
        <p:spPr>
          <a:xfrm>
            <a:off x="155574" y="188913"/>
            <a:ext cx="2519363" cy="6480174"/>
          </a:xfrm>
          <a:solidFill>
            <a:schemeClr val="bg2"/>
          </a:solidFill>
        </p:spPr>
        <p:txBody>
          <a:bodyPr/>
          <a:lstStyle/>
          <a:p>
            <a:endParaRPr lang="en-US"/>
          </a:p>
        </p:txBody>
      </p:sp>
    </p:spTree>
    <p:extLst>
      <p:ext uri="{BB962C8B-B14F-4D97-AF65-F5344CB8AC3E}">
        <p14:creationId xmlns:p14="http://schemas.microsoft.com/office/powerpoint/2010/main" val="2475902733"/>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1.Image_Right_With_Title_And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7896225" cy="6858000"/>
          </a:xfrm>
          <a:solidFill>
            <a:schemeClr val="bg2"/>
          </a:solidFill>
        </p:spPr>
        <p:txBody>
          <a:bodyPr/>
          <a:lstStyle/>
          <a:p>
            <a:endParaRPr lang="en-US"/>
          </a:p>
        </p:txBody>
      </p:sp>
      <p:sp>
        <p:nvSpPr>
          <p:cNvPr id="3" name="Content Placeholder 2"/>
          <p:cNvSpPr>
            <a:spLocks noGrp="1"/>
          </p:cNvSpPr>
          <p:nvPr>
            <p:ph idx="1"/>
          </p:nvPr>
        </p:nvSpPr>
        <p:spPr>
          <a:xfrm>
            <a:off x="8075613" y="3429000"/>
            <a:ext cx="3421062" cy="2879724"/>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8075613" y="6308725"/>
            <a:ext cx="3421062"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8075613" y="2063954"/>
            <a:ext cx="3421062" cy="1260475"/>
          </a:xfrm>
        </p:spPr>
        <p:txBody>
          <a:bodyPr/>
          <a:lstStyle/>
          <a:p>
            <a:r>
              <a:rPr lang="en-US" dirty="0"/>
              <a:t>CLICK TO EDIT MASTER TITLE STYLE</a:t>
            </a:r>
          </a:p>
        </p:txBody>
      </p:sp>
    </p:spTree>
    <p:extLst>
      <p:ext uri="{BB962C8B-B14F-4D97-AF65-F5344CB8AC3E}">
        <p14:creationId xmlns:p14="http://schemas.microsoft.com/office/powerpoint/2010/main" val="40082886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2.Image_Right_With_Title_And_Large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6456363" cy="6858000"/>
          </a:xfrm>
          <a:solidFill>
            <a:schemeClr val="bg2"/>
          </a:solidFill>
        </p:spPr>
        <p:txBody>
          <a:bodyPr/>
          <a:lstStyle/>
          <a:p>
            <a:endParaRPr lang="en-US"/>
          </a:p>
        </p:txBody>
      </p:sp>
      <p:sp>
        <p:nvSpPr>
          <p:cNvPr id="3" name="Content Placeholder 2"/>
          <p:cNvSpPr>
            <a:spLocks noGrp="1"/>
          </p:cNvSpPr>
          <p:nvPr>
            <p:ph idx="1"/>
          </p:nvPr>
        </p:nvSpPr>
        <p:spPr>
          <a:xfrm>
            <a:off x="6635750" y="2708275"/>
            <a:ext cx="4860925" cy="3600449"/>
          </a:xfrm>
        </p:spPr>
        <p:txBody>
          <a:bodyPr>
            <a:no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Text Placeholder 7"/>
          <p:cNvSpPr>
            <a:spLocks noGrp="1"/>
          </p:cNvSpPr>
          <p:nvPr>
            <p:ph type="body" sz="quarter" idx="13"/>
          </p:nvPr>
        </p:nvSpPr>
        <p:spPr>
          <a:xfrm>
            <a:off x="6635750" y="6308725"/>
            <a:ext cx="4860925" cy="360362"/>
          </a:xfrm>
        </p:spPr>
        <p:txBody>
          <a:bodyPr>
            <a:noAutofit/>
          </a:bodyPr>
          <a:lstStyle>
            <a:lvl1pPr marL="0" indent="0">
              <a:buNone/>
              <a:defRPr sz="8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9" name="Title 1"/>
          <p:cNvSpPr>
            <a:spLocks noGrp="1"/>
          </p:cNvSpPr>
          <p:nvPr>
            <p:ph type="title" hasCustomPrompt="1"/>
          </p:nvPr>
        </p:nvSpPr>
        <p:spPr>
          <a:xfrm>
            <a:off x="6635750" y="1341578"/>
            <a:ext cx="4860925" cy="1260475"/>
          </a:xfrm>
        </p:spPr>
        <p:txBody>
          <a:bodyPr/>
          <a:lstStyle/>
          <a:p>
            <a:r>
              <a:rPr lang="en-US" dirty="0"/>
              <a:t>CLICK TO EDIT MASTER TITLE STYLE</a:t>
            </a:r>
          </a:p>
        </p:txBody>
      </p:sp>
    </p:spTree>
    <p:extLst>
      <p:ext uri="{BB962C8B-B14F-4D97-AF65-F5344CB8AC3E}">
        <p14:creationId xmlns:p14="http://schemas.microsoft.com/office/powerpoint/2010/main" val="3943713031"/>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33.Image_With_Impact_Text">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6635749" cy="6858000"/>
          </a:xfrm>
          <a:solidFill>
            <a:schemeClr val="bg2"/>
          </a:solidFill>
        </p:spPr>
        <p:txBody>
          <a:bodyPr/>
          <a:lstStyle/>
          <a:p>
            <a:endParaRPr lang="en-US"/>
          </a:p>
        </p:txBody>
      </p:sp>
      <p:sp>
        <p:nvSpPr>
          <p:cNvPr id="9" name="Title 1"/>
          <p:cNvSpPr>
            <a:spLocks noGrp="1"/>
          </p:cNvSpPr>
          <p:nvPr>
            <p:ph type="title" hasCustomPrompt="1"/>
          </p:nvPr>
        </p:nvSpPr>
        <p:spPr>
          <a:xfrm>
            <a:off x="6816725" y="2117741"/>
            <a:ext cx="4679950" cy="4167931"/>
          </a:xfrm>
        </p:spPr>
        <p:txBody>
          <a:bodyPr>
            <a:noAutofit/>
          </a:bodyPr>
          <a:lstStyle>
            <a:lvl1pPr>
              <a:lnSpc>
                <a:spcPct val="88000"/>
              </a:lnSpc>
              <a:defRPr sz="5400"/>
            </a:lvl1pPr>
          </a:lstStyle>
          <a:p>
            <a:r>
              <a:rPr lang="en-US" dirty="0"/>
              <a:t>CLICK TO EDIT MASTER TITLE STYLE</a:t>
            </a:r>
          </a:p>
        </p:txBody>
      </p:sp>
    </p:spTree>
    <p:extLst>
      <p:ext uri="{BB962C8B-B14F-4D97-AF65-F5344CB8AC3E}">
        <p14:creationId xmlns:p14="http://schemas.microsoft.com/office/powerpoint/2010/main" val="160296421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34.Image_With_Caption">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 y="0"/>
            <a:ext cx="9336089" cy="6858000"/>
          </a:xfrm>
          <a:solidFill>
            <a:schemeClr val="bg2"/>
          </a:solidFill>
        </p:spPr>
        <p:txBody>
          <a:bodyPr/>
          <a:lstStyle/>
          <a:p>
            <a:endParaRPr lang="en-US"/>
          </a:p>
        </p:txBody>
      </p:sp>
      <p:sp>
        <p:nvSpPr>
          <p:cNvPr id="8" name="Text Placeholder 7"/>
          <p:cNvSpPr>
            <a:spLocks noGrp="1"/>
          </p:cNvSpPr>
          <p:nvPr>
            <p:ph type="body" sz="quarter" idx="13"/>
          </p:nvPr>
        </p:nvSpPr>
        <p:spPr>
          <a:xfrm>
            <a:off x="9517063" y="5815872"/>
            <a:ext cx="2339975" cy="666143"/>
          </a:xfrm>
        </p:spPr>
        <p:txBody>
          <a:bodyPr>
            <a:noAutofit/>
          </a:bodyPr>
          <a:lstStyle>
            <a:lvl1pPr marL="0" indent="0">
              <a:buNone/>
              <a:defRPr sz="12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1325426937"/>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35.Text_With_Image_Gallery">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5"/>
          </p:nvPr>
        </p:nvSpPr>
        <p:spPr>
          <a:xfrm>
            <a:off x="159924" y="1628775"/>
            <a:ext cx="4860925" cy="1979613"/>
          </a:xfrm>
          <a:solidFill>
            <a:schemeClr val="bg2"/>
          </a:solidFill>
        </p:spPr>
        <p:txBody>
          <a:bodyPr/>
          <a:lstStyle/>
          <a:p>
            <a:endParaRPr lang="en-US"/>
          </a:p>
        </p:txBody>
      </p:sp>
      <p:sp>
        <p:nvSpPr>
          <p:cNvPr id="9" name="Picture Placeholder 8"/>
          <p:cNvSpPr>
            <a:spLocks noGrp="1"/>
          </p:cNvSpPr>
          <p:nvPr>
            <p:ph type="pic" sz="quarter" idx="16"/>
          </p:nvPr>
        </p:nvSpPr>
        <p:spPr>
          <a:xfrm>
            <a:off x="5195888" y="1628775"/>
            <a:ext cx="3421062" cy="5040313"/>
          </a:xfrm>
          <a:solidFill>
            <a:schemeClr val="bg2"/>
          </a:solidFill>
        </p:spPr>
        <p:txBody>
          <a:bodyPr/>
          <a:lstStyle/>
          <a:p>
            <a:endParaRPr lang="en-US"/>
          </a:p>
        </p:txBody>
      </p:sp>
      <p:sp>
        <p:nvSpPr>
          <p:cNvPr id="10" name="Picture Placeholder 8"/>
          <p:cNvSpPr>
            <a:spLocks noGrp="1"/>
          </p:cNvSpPr>
          <p:nvPr>
            <p:ph type="pic" sz="quarter" idx="17"/>
          </p:nvPr>
        </p:nvSpPr>
        <p:spPr>
          <a:xfrm>
            <a:off x="8796337" y="3789363"/>
            <a:ext cx="32400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628775"/>
            <a:ext cx="3240087" cy="1979613"/>
          </a:xfrm>
          <a:solidFill>
            <a:schemeClr val="bg2"/>
          </a:solidFill>
        </p:spPr>
        <p:txBody>
          <a:bodyPr/>
          <a:lstStyle/>
          <a:p>
            <a:endParaRPr lang="en-US"/>
          </a:p>
        </p:txBody>
      </p:sp>
    </p:spTree>
    <p:extLst>
      <p:ext uri="{BB962C8B-B14F-4D97-AF65-F5344CB8AC3E}">
        <p14:creationId xmlns:p14="http://schemas.microsoft.com/office/powerpoint/2010/main" val="927134123"/>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36.Image_Gallery_1">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155575" y="3789362"/>
            <a:ext cx="4860925" cy="2879725"/>
          </a:xfrm>
          <a:solidFill>
            <a:schemeClr val="bg2"/>
          </a:solidFill>
        </p:spPr>
        <p:txBody>
          <a:bodyPr/>
          <a:lstStyle/>
          <a:p>
            <a:endParaRPr lang="en-US"/>
          </a:p>
        </p:txBody>
      </p:sp>
      <p:sp>
        <p:nvSpPr>
          <p:cNvPr id="8" name="Picture Placeholder 8"/>
          <p:cNvSpPr>
            <a:spLocks noGrp="1"/>
          </p:cNvSpPr>
          <p:nvPr>
            <p:ph type="pic" sz="quarter" idx="15"/>
          </p:nvPr>
        </p:nvSpPr>
        <p:spPr>
          <a:xfrm>
            <a:off x="159924" y="188913"/>
            <a:ext cx="4860925" cy="3419475"/>
          </a:xfrm>
          <a:solidFill>
            <a:schemeClr val="bg2"/>
          </a:solidFill>
        </p:spPr>
        <p:txBody>
          <a:bodyPr/>
          <a:lstStyle/>
          <a:p>
            <a:endParaRPr lang="en-US"/>
          </a:p>
        </p:txBody>
      </p:sp>
      <p:sp>
        <p:nvSpPr>
          <p:cNvPr id="9" name="Picture Placeholder 8"/>
          <p:cNvSpPr>
            <a:spLocks noGrp="1"/>
          </p:cNvSpPr>
          <p:nvPr>
            <p:ph type="pic" sz="quarter" idx="16"/>
          </p:nvPr>
        </p:nvSpPr>
        <p:spPr>
          <a:xfrm>
            <a:off x="5195888" y="188913"/>
            <a:ext cx="3421062" cy="3419475"/>
          </a:xfrm>
          <a:solidFill>
            <a:schemeClr val="bg2"/>
          </a:solidFill>
        </p:spPr>
        <p:txBody>
          <a:bodyPr/>
          <a:lstStyle/>
          <a:p>
            <a:endParaRPr lang="en-US"/>
          </a:p>
        </p:txBody>
      </p:sp>
      <p:sp>
        <p:nvSpPr>
          <p:cNvPr id="10" name="Picture Placeholder 8"/>
          <p:cNvSpPr>
            <a:spLocks noGrp="1"/>
          </p:cNvSpPr>
          <p:nvPr>
            <p:ph type="pic" sz="quarter" idx="17"/>
          </p:nvPr>
        </p:nvSpPr>
        <p:spPr>
          <a:xfrm>
            <a:off x="5195889" y="3789363"/>
            <a:ext cx="6840536" cy="2879724"/>
          </a:xfrm>
          <a:solidFill>
            <a:schemeClr val="bg2"/>
          </a:solidFill>
        </p:spPr>
        <p:txBody>
          <a:bodyPr/>
          <a:lstStyle/>
          <a:p>
            <a:endParaRPr lang="en-US"/>
          </a:p>
        </p:txBody>
      </p:sp>
      <p:sp>
        <p:nvSpPr>
          <p:cNvPr id="11" name="Picture Placeholder 8"/>
          <p:cNvSpPr>
            <a:spLocks noGrp="1"/>
          </p:cNvSpPr>
          <p:nvPr>
            <p:ph type="pic" sz="quarter" idx="18"/>
          </p:nvPr>
        </p:nvSpPr>
        <p:spPr>
          <a:xfrm>
            <a:off x="8796338" y="188913"/>
            <a:ext cx="3240087" cy="3419475"/>
          </a:xfrm>
          <a:solidFill>
            <a:schemeClr val="bg2"/>
          </a:solidFill>
        </p:spPr>
        <p:txBody>
          <a:bodyPr/>
          <a:lstStyle/>
          <a:p>
            <a:endParaRPr lang="en-US"/>
          </a:p>
        </p:txBody>
      </p:sp>
    </p:spTree>
    <p:extLst>
      <p:ext uri="{BB962C8B-B14F-4D97-AF65-F5344CB8AC3E}">
        <p14:creationId xmlns:p14="http://schemas.microsoft.com/office/powerpoint/2010/main" val="255026924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37.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1"/>
            <a:ext cx="4321175" cy="2879726"/>
          </a:xfrm>
          <a:solidFill>
            <a:schemeClr val="bg2"/>
          </a:solidFill>
        </p:spPr>
        <p:txBody>
          <a:bodyPr/>
          <a:lstStyle/>
          <a:p>
            <a:endParaRPr lang="en-US"/>
          </a:p>
        </p:txBody>
      </p:sp>
      <p:sp>
        <p:nvSpPr>
          <p:cNvPr id="8" name="Picture Placeholder 8"/>
          <p:cNvSpPr>
            <a:spLocks noGrp="1"/>
          </p:cNvSpPr>
          <p:nvPr>
            <p:ph type="pic" sz="quarter" idx="15"/>
          </p:nvPr>
        </p:nvSpPr>
        <p:spPr>
          <a:xfrm>
            <a:off x="695325" y="549276"/>
            <a:ext cx="4325524" cy="2700338"/>
          </a:xfrm>
          <a:solidFill>
            <a:schemeClr val="bg2"/>
          </a:solidFill>
        </p:spPr>
        <p:txBody>
          <a:bodyPr/>
          <a:lstStyle/>
          <a:p>
            <a:endParaRPr lang="en-US"/>
          </a:p>
        </p:txBody>
      </p:sp>
      <p:sp>
        <p:nvSpPr>
          <p:cNvPr id="9" name="Picture Placeholder 8"/>
          <p:cNvSpPr>
            <a:spLocks noGrp="1"/>
          </p:cNvSpPr>
          <p:nvPr>
            <p:ph type="pic" sz="quarter" idx="16"/>
          </p:nvPr>
        </p:nvSpPr>
        <p:spPr>
          <a:xfrm>
            <a:off x="5195888" y="549276"/>
            <a:ext cx="3421062" cy="2700338"/>
          </a:xfrm>
          <a:solidFill>
            <a:schemeClr val="bg2"/>
          </a:solidFill>
        </p:spPr>
        <p:txBody>
          <a:bodyPr/>
          <a:lstStyle/>
          <a:p>
            <a:endParaRPr lang="en-US"/>
          </a:p>
        </p:txBody>
      </p:sp>
      <p:sp>
        <p:nvSpPr>
          <p:cNvPr id="10" name="Picture Placeholder 8"/>
          <p:cNvSpPr>
            <a:spLocks noGrp="1"/>
          </p:cNvSpPr>
          <p:nvPr>
            <p:ph type="pic" sz="quarter" idx="17"/>
          </p:nvPr>
        </p:nvSpPr>
        <p:spPr>
          <a:xfrm>
            <a:off x="5195889" y="3429000"/>
            <a:ext cx="6300786" cy="2879725"/>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6"/>
            <a:ext cx="2700337" cy="2700338"/>
          </a:xfrm>
          <a:solidFill>
            <a:schemeClr val="bg2"/>
          </a:solidFill>
        </p:spPr>
        <p:txBody>
          <a:bodyPr/>
          <a:lstStyle/>
          <a:p>
            <a:endParaRPr lang="en-US"/>
          </a:p>
        </p:txBody>
      </p:sp>
    </p:spTree>
    <p:extLst>
      <p:ext uri="{BB962C8B-B14F-4D97-AF65-F5344CB8AC3E}">
        <p14:creationId xmlns:p14="http://schemas.microsoft.com/office/powerpoint/2010/main" val="208536166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38.Image_Gallery_3">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429000"/>
            <a:ext cx="5400675" cy="2879725"/>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5940425" cy="2700338"/>
          </a:xfrm>
          <a:solidFill>
            <a:schemeClr val="bg2"/>
          </a:solidFill>
        </p:spPr>
        <p:txBody>
          <a:bodyPr/>
          <a:lstStyle/>
          <a:p>
            <a:endParaRPr lang="en-US"/>
          </a:p>
        </p:txBody>
      </p:sp>
      <p:sp>
        <p:nvSpPr>
          <p:cNvPr id="10" name="Picture Placeholder 8"/>
          <p:cNvSpPr>
            <a:spLocks noGrp="1"/>
          </p:cNvSpPr>
          <p:nvPr>
            <p:ph type="pic" sz="quarter" idx="17"/>
          </p:nvPr>
        </p:nvSpPr>
        <p:spPr>
          <a:xfrm>
            <a:off x="6275387" y="3429001"/>
            <a:ext cx="5221287" cy="2879724"/>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700338"/>
          </a:xfrm>
          <a:solidFill>
            <a:schemeClr val="bg2"/>
          </a:solidFill>
        </p:spPr>
        <p:txBody>
          <a:bodyPr/>
          <a:lstStyle/>
          <a:p>
            <a:endParaRPr lang="en-US"/>
          </a:p>
        </p:txBody>
      </p:sp>
    </p:spTree>
    <p:extLst>
      <p:ext uri="{BB962C8B-B14F-4D97-AF65-F5344CB8AC3E}">
        <p14:creationId xmlns:p14="http://schemas.microsoft.com/office/powerpoint/2010/main" val="349539845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9.Image_Gallery_4">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608388"/>
            <a:ext cx="4321175" cy="2700337"/>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6"/>
            <a:ext cx="3240089" cy="2879724"/>
          </a:xfrm>
          <a:solidFill>
            <a:schemeClr val="bg2"/>
          </a:solidFill>
        </p:spPr>
        <p:txBody>
          <a:bodyPr/>
          <a:lstStyle/>
          <a:p>
            <a:endParaRPr lang="en-US"/>
          </a:p>
        </p:txBody>
      </p:sp>
      <p:sp>
        <p:nvSpPr>
          <p:cNvPr id="10" name="Picture Placeholder 8"/>
          <p:cNvSpPr>
            <a:spLocks noGrp="1"/>
          </p:cNvSpPr>
          <p:nvPr>
            <p:ph type="pic" sz="quarter" idx="17"/>
          </p:nvPr>
        </p:nvSpPr>
        <p:spPr>
          <a:xfrm>
            <a:off x="8256588" y="3608389"/>
            <a:ext cx="3240086" cy="2700336"/>
          </a:xfrm>
          <a:solidFill>
            <a:schemeClr val="bg2"/>
          </a:solidFill>
        </p:spPr>
        <p:txBody>
          <a:bodyPr/>
          <a:lstStyle/>
          <a:p>
            <a:endParaRPr lang="en-US"/>
          </a:p>
        </p:txBody>
      </p:sp>
      <p:sp>
        <p:nvSpPr>
          <p:cNvPr id="11" name="Picture Placeholder 8"/>
          <p:cNvSpPr>
            <a:spLocks noGrp="1"/>
          </p:cNvSpPr>
          <p:nvPr>
            <p:ph type="pic" sz="quarter" idx="18"/>
          </p:nvPr>
        </p:nvSpPr>
        <p:spPr>
          <a:xfrm>
            <a:off x="6816726" y="549276"/>
            <a:ext cx="4679950" cy="2879724"/>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6"/>
            <a:ext cx="2519362" cy="2879724"/>
          </a:xfrm>
          <a:solidFill>
            <a:schemeClr val="bg2"/>
          </a:solidFill>
        </p:spPr>
        <p:txBody>
          <a:bodyPr/>
          <a:lstStyle/>
          <a:p>
            <a:endParaRPr lang="en-US"/>
          </a:p>
        </p:txBody>
      </p:sp>
      <p:sp>
        <p:nvSpPr>
          <p:cNvPr id="12" name="Picture Placeholder 8"/>
          <p:cNvSpPr>
            <a:spLocks noGrp="1"/>
          </p:cNvSpPr>
          <p:nvPr>
            <p:ph type="pic" sz="quarter" idx="20"/>
          </p:nvPr>
        </p:nvSpPr>
        <p:spPr>
          <a:xfrm>
            <a:off x="5195888" y="3608388"/>
            <a:ext cx="2879725" cy="2700336"/>
          </a:xfrm>
          <a:solidFill>
            <a:schemeClr val="bg2"/>
          </a:solidFill>
        </p:spPr>
        <p:txBody>
          <a:bodyPr/>
          <a:lstStyle/>
          <a:p>
            <a:endParaRPr lang="en-US"/>
          </a:p>
        </p:txBody>
      </p:sp>
    </p:spTree>
    <p:extLst>
      <p:ext uri="{BB962C8B-B14F-4D97-AF65-F5344CB8AC3E}">
        <p14:creationId xmlns:p14="http://schemas.microsoft.com/office/powerpoint/2010/main" val="1038076670"/>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40.Image_Gallery_5">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3789362"/>
            <a:ext cx="2339975" cy="2519363"/>
          </a:xfrm>
          <a:solidFill>
            <a:schemeClr val="bg2"/>
          </a:solidFill>
        </p:spPr>
        <p:txBody>
          <a:bodyPr/>
          <a:lstStyle/>
          <a:p>
            <a:endParaRPr lang="en-US"/>
          </a:p>
        </p:txBody>
      </p:sp>
      <p:sp>
        <p:nvSpPr>
          <p:cNvPr id="8" name="Picture Placeholder 8"/>
          <p:cNvSpPr>
            <a:spLocks noGrp="1"/>
          </p:cNvSpPr>
          <p:nvPr>
            <p:ph type="pic" sz="quarter" idx="15"/>
          </p:nvPr>
        </p:nvSpPr>
        <p:spPr>
          <a:xfrm>
            <a:off x="695324" y="549275"/>
            <a:ext cx="3240089" cy="3059113"/>
          </a:xfrm>
          <a:solidFill>
            <a:schemeClr val="bg2"/>
          </a:solidFill>
        </p:spPr>
        <p:txBody>
          <a:bodyPr/>
          <a:lstStyle/>
          <a:p>
            <a:endParaRPr lang="en-US"/>
          </a:p>
        </p:txBody>
      </p:sp>
      <p:sp>
        <p:nvSpPr>
          <p:cNvPr id="10" name="Picture Placeholder 8"/>
          <p:cNvSpPr>
            <a:spLocks noGrp="1"/>
          </p:cNvSpPr>
          <p:nvPr>
            <p:ph type="pic" sz="quarter" idx="17"/>
          </p:nvPr>
        </p:nvSpPr>
        <p:spPr>
          <a:xfrm>
            <a:off x="6637338" y="3789363"/>
            <a:ext cx="4859335" cy="2519362"/>
          </a:xfrm>
          <a:solidFill>
            <a:schemeClr val="bg2"/>
          </a:solidFill>
        </p:spPr>
        <p:txBody>
          <a:bodyPr/>
          <a:lstStyle/>
          <a:p>
            <a:endParaRPr lang="en-US"/>
          </a:p>
        </p:txBody>
      </p:sp>
      <p:sp>
        <p:nvSpPr>
          <p:cNvPr id="11" name="Picture Placeholder 8"/>
          <p:cNvSpPr>
            <a:spLocks noGrp="1"/>
          </p:cNvSpPr>
          <p:nvPr>
            <p:ph type="pic" sz="quarter" idx="18"/>
          </p:nvPr>
        </p:nvSpPr>
        <p:spPr>
          <a:xfrm>
            <a:off x="8975726" y="549275"/>
            <a:ext cx="2520950" cy="3059113"/>
          </a:xfrm>
          <a:solidFill>
            <a:schemeClr val="bg2"/>
          </a:solidFill>
        </p:spPr>
        <p:txBody>
          <a:bodyPr/>
          <a:lstStyle/>
          <a:p>
            <a:endParaRPr lang="en-US"/>
          </a:p>
        </p:txBody>
      </p:sp>
      <p:sp>
        <p:nvSpPr>
          <p:cNvPr id="9" name="Picture Placeholder 8"/>
          <p:cNvSpPr>
            <a:spLocks noGrp="1"/>
          </p:cNvSpPr>
          <p:nvPr>
            <p:ph type="pic" sz="quarter" idx="19"/>
          </p:nvPr>
        </p:nvSpPr>
        <p:spPr>
          <a:xfrm>
            <a:off x="4116388" y="549275"/>
            <a:ext cx="4679950" cy="3059113"/>
          </a:xfrm>
          <a:solidFill>
            <a:schemeClr val="bg2"/>
          </a:solidFill>
        </p:spPr>
        <p:txBody>
          <a:bodyPr/>
          <a:lstStyle/>
          <a:p>
            <a:endParaRPr lang="en-US"/>
          </a:p>
        </p:txBody>
      </p:sp>
      <p:sp>
        <p:nvSpPr>
          <p:cNvPr id="12" name="Picture Placeholder 8"/>
          <p:cNvSpPr>
            <a:spLocks noGrp="1"/>
          </p:cNvSpPr>
          <p:nvPr>
            <p:ph type="pic" sz="quarter" idx="20"/>
          </p:nvPr>
        </p:nvSpPr>
        <p:spPr>
          <a:xfrm>
            <a:off x="3216276" y="3789362"/>
            <a:ext cx="3240087" cy="2519362"/>
          </a:xfrm>
          <a:solidFill>
            <a:schemeClr val="bg2"/>
          </a:solidFill>
        </p:spPr>
        <p:txBody>
          <a:bodyPr/>
          <a:lstStyle/>
          <a:p>
            <a:endParaRPr lang="en-US"/>
          </a:p>
        </p:txBody>
      </p:sp>
    </p:spTree>
    <p:extLst>
      <p:ext uri="{BB962C8B-B14F-4D97-AF65-F5344CB8AC3E}">
        <p14:creationId xmlns:p14="http://schemas.microsoft.com/office/powerpoint/2010/main" val="168577728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41.Image_Gallery_6">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5" y="549276"/>
            <a:ext cx="3600450" cy="5759450"/>
          </a:xfrm>
          <a:solidFill>
            <a:schemeClr val="bg2"/>
          </a:solidFill>
        </p:spPr>
        <p:txBody>
          <a:bodyPr/>
          <a:lstStyle/>
          <a:p>
            <a:endParaRPr lang="en-US"/>
          </a:p>
        </p:txBody>
      </p:sp>
      <p:sp>
        <p:nvSpPr>
          <p:cNvPr id="10" name="Picture Placeholder 8"/>
          <p:cNvSpPr>
            <a:spLocks noGrp="1"/>
          </p:cNvSpPr>
          <p:nvPr>
            <p:ph type="pic" sz="quarter" idx="17"/>
          </p:nvPr>
        </p:nvSpPr>
        <p:spPr>
          <a:xfrm>
            <a:off x="8075613" y="3789363"/>
            <a:ext cx="3421060" cy="2519362"/>
          </a:xfrm>
          <a:solidFill>
            <a:schemeClr val="bg2"/>
          </a:solidFill>
        </p:spPr>
        <p:txBody>
          <a:bodyPr/>
          <a:lstStyle/>
          <a:p>
            <a:endParaRPr lang="en-US"/>
          </a:p>
        </p:txBody>
      </p:sp>
      <p:sp>
        <p:nvSpPr>
          <p:cNvPr id="11" name="Picture Placeholder 8"/>
          <p:cNvSpPr>
            <a:spLocks noGrp="1"/>
          </p:cNvSpPr>
          <p:nvPr>
            <p:ph type="pic" sz="quarter" idx="18"/>
          </p:nvPr>
        </p:nvSpPr>
        <p:spPr>
          <a:xfrm>
            <a:off x="8796338" y="549275"/>
            <a:ext cx="2700338" cy="3059113"/>
          </a:xfrm>
          <a:solidFill>
            <a:schemeClr val="bg2"/>
          </a:solidFill>
        </p:spPr>
        <p:txBody>
          <a:bodyPr/>
          <a:lstStyle/>
          <a:p>
            <a:endParaRPr lang="en-US"/>
          </a:p>
        </p:txBody>
      </p:sp>
      <p:sp>
        <p:nvSpPr>
          <p:cNvPr id="9" name="Picture Placeholder 8"/>
          <p:cNvSpPr>
            <a:spLocks noGrp="1"/>
          </p:cNvSpPr>
          <p:nvPr>
            <p:ph type="pic" sz="quarter" idx="19"/>
          </p:nvPr>
        </p:nvSpPr>
        <p:spPr>
          <a:xfrm>
            <a:off x="4475162" y="549275"/>
            <a:ext cx="4141787" cy="3059113"/>
          </a:xfrm>
          <a:solidFill>
            <a:schemeClr val="bg2"/>
          </a:solidFill>
        </p:spPr>
        <p:txBody>
          <a:bodyPr/>
          <a:lstStyle/>
          <a:p>
            <a:endParaRPr lang="en-US"/>
          </a:p>
        </p:txBody>
      </p:sp>
      <p:sp>
        <p:nvSpPr>
          <p:cNvPr id="12" name="Picture Placeholder 8"/>
          <p:cNvSpPr>
            <a:spLocks noGrp="1"/>
          </p:cNvSpPr>
          <p:nvPr>
            <p:ph type="pic" sz="quarter" idx="20"/>
          </p:nvPr>
        </p:nvSpPr>
        <p:spPr>
          <a:xfrm>
            <a:off x="4475163" y="3789362"/>
            <a:ext cx="3421062" cy="2519362"/>
          </a:xfrm>
          <a:solidFill>
            <a:schemeClr val="bg2"/>
          </a:solidFill>
        </p:spPr>
        <p:txBody>
          <a:bodyPr/>
          <a:lstStyle/>
          <a:p>
            <a:endParaRPr lang="en-US"/>
          </a:p>
        </p:txBody>
      </p:sp>
    </p:spTree>
    <p:extLst>
      <p:ext uri="{BB962C8B-B14F-4D97-AF65-F5344CB8AC3E}">
        <p14:creationId xmlns:p14="http://schemas.microsoft.com/office/powerpoint/2010/main" val="231655640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42.Full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0" y="0"/>
            <a:ext cx="12192000" cy="6858001"/>
          </a:xfrm>
          <a:solidFill>
            <a:schemeClr val="bg2"/>
          </a:solidFill>
        </p:spPr>
        <p:txBody>
          <a:bodyPr/>
          <a:lstStyle/>
          <a:p>
            <a:endParaRPr lang="en-US"/>
          </a:p>
        </p:txBody>
      </p:sp>
      <p:sp>
        <p:nvSpPr>
          <p:cNvPr id="2" name="Title 1"/>
          <p:cNvSpPr>
            <a:spLocks noGrp="1"/>
          </p:cNvSpPr>
          <p:nvPr>
            <p:ph type="title" hasCustomPrompt="1"/>
          </p:nvPr>
        </p:nvSpPr>
        <p:spPr>
          <a:xfrm>
            <a:off x="695325" y="5474547"/>
            <a:ext cx="10801350" cy="531795"/>
          </a:xfrm>
        </p:spPr>
        <p:txBody>
          <a:bodyPr>
            <a:normAutofit/>
          </a:bodyPr>
          <a:lstStyle>
            <a:lvl1pPr algn="ctr">
              <a:defRPr sz="1600">
                <a:solidFill>
                  <a:schemeClr val="bg1"/>
                </a:solidFill>
              </a:defRPr>
            </a:lvl1pPr>
          </a:lstStyle>
          <a:p>
            <a:r>
              <a:rPr lang="en-US" dirty="0"/>
              <a:t>CLICK TO EDIT MASTER TITLE STYLE</a:t>
            </a:r>
          </a:p>
        </p:txBody>
      </p:sp>
    </p:spTree>
    <p:extLst>
      <p:ext uri="{BB962C8B-B14F-4D97-AF65-F5344CB8AC3E}">
        <p14:creationId xmlns:p14="http://schemas.microsoft.com/office/powerpoint/2010/main" val="363534941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43.Title_With_Widescreen_Image">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10801348"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Tree>
    <p:extLst>
      <p:ext uri="{BB962C8B-B14F-4D97-AF65-F5344CB8AC3E}">
        <p14:creationId xmlns:p14="http://schemas.microsoft.com/office/powerpoint/2010/main" val="34429368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44.Title_With_Image_Gallery_2">
    <p:spTree>
      <p:nvGrpSpPr>
        <p:cNvPr id="1" name=""/>
        <p:cNvGrpSpPr/>
        <p:nvPr/>
      </p:nvGrpSpPr>
      <p:grpSpPr>
        <a:xfrm>
          <a:off x="0" y="0"/>
          <a:ext cx="0" cy="0"/>
          <a:chOff x="0" y="0"/>
          <a:chExt cx="0" cy="0"/>
        </a:xfrm>
      </p:grpSpPr>
      <p:sp>
        <p:nvSpPr>
          <p:cNvPr id="7" name="Picture Placeholder 8"/>
          <p:cNvSpPr>
            <a:spLocks noGrp="1"/>
          </p:cNvSpPr>
          <p:nvPr>
            <p:ph type="pic" sz="quarter" idx="14"/>
          </p:nvPr>
        </p:nvSpPr>
        <p:spPr>
          <a:xfrm>
            <a:off x="695326" y="1628776"/>
            <a:ext cx="7200899" cy="4679950"/>
          </a:xfrm>
          <a:solidFill>
            <a:schemeClr val="bg2"/>
          </a:solidFill>
        </p:spPr>
        <p:txBody>
          <a:bodyPr/>
          <a:lstStyle/>
          <a:p>
            <a:endParaRPr lang="en-US"/>
          </a:p>
        </p:txBody>
      </p:sp>
      <p:sp>
        <p:nvSpPr>
          <p:cNvPr id="2" name="Title 1"/>
          <p:cNvSpPr>
            <a:spLocks noGrp="1"/>
          </p:cNvSpPr>
          <p:nvPr>
            <p:ph type="title" hasCustomPrompt="1"/>
          </p:nvPr>
        </p:nvSpPr>
        <p:spPr/>
        <p:txBody>
          <a:bodyPr/>
          <a:lstStyle/>
          <a:p>
            <a:r>
              <a:rPr lang="en-US" dirty="0"/>
              <a:t>CLICK TO EDIT MASTER TITLE STYLE</a:t>
            </a:r>
          </a:p>
        </p:txBody>
      </p:sp>
      <p:sp>
        <p:nvSpPr>
          <p:cNvPr id="4" name="Picture Placeholder 8"/>
          <p:cNvSpPr>
            <a:spLocks noGrp="1"/>
          </p:cNvSpPr>
          <p:nvPr>
            <p:ph type="pic" sz="quarter" idx="15"/>
          </p:nvPr>
        </p:nvSpPr>
        <p:spPr>
          <a:xfrm>
            <a:off x="8075613" y="3789363"/>
            <a:ext cx="3421061" cy="2519362"/>
          </a:xfrm>
          <a:solidFill>
            <a:schemeClr val="bg2"/>
          </a:solidFill>
        </p:spPr>
        <p:txBody>
          <a:bodyPr/>
          <a:lstStyle/>
          <a:p>
            <a:endParaRPr lang="en-US"/>
          </a:p>
        </p:txBody>
      </p:sp>
      <p:sp>
        <p:nvSpPr>
          <p:cNvPr id="5" name="Picture Placeholder 8"/>
          <p:cNvSpPr>
            <a:spLocks noGrp="1"/>
          </p:cNvSpPr>
          <p:nvPr>
            <p:ph type="pic" sz="quarter" idx="16"/>
          </p:nvPr>
        </p:nvSpPr>
        <p:spPr>
          <a:xfrm>
            <a:off x="8075614" y="1628775"/>
            <a:ext cx="3421061" cy="1979613"/>
          </a:xfrm>
          <a:solidFill>
            <a:schemeClr val="bg2"/>
          </a:solidFill>
        </p:spPr>
        <p:txBody>
          <a:bodyPr/>
          <a:lstStyle/>
          <a:p>
            <a:endParaRPr lang="en-US"/>
          </a:p>
        </p:txBody>
      </p:sp>
    </p:spTree>
    <p:extLst>
      <p:ext uri="{BB962C8B-B14F-4D97-AF65-F5344CB8AC3E}">
        <p14:creationId xmlns:p14="http://schemas.microsoft.com/office/powerpoint/2010/main" val="31975026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45.Title_With_Image_Gallery_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096000" y="1628775"/>
            <a:ext cx="5400675" cy="1800225"/>
          </a:xfrm>
          <a:solidFill>
            <a:schemeClr val="bg2"/>
          </a:solidFill>
        </p:spPr>
        <p:txBody>
          <a:bodyPr/>
          <a:lstStyle/>
          <a:p>
            <a:endParaRPr lang="en-US"/>
          </a:p>
        </p:txBody>
      </p:sp>
      <p:sp>
        <p:nvSpPr>
          <p:cNvPr id="7" name="Picture Placeholder 8"/>
          <p:cNvSpPr>
            <a:spLocks noGrp="1"/>
          </p:cNvSpPr>
          <p:nvPr>
            <p:ph type="pic" sz="quarter" idx="15"/>
          </p:nvPr>
        </p:nvSpPr>
        <p:spPr>
          <a:xfrm>
            <a:off x="6096000" y="3608388"/>
            <a:ext cx="2700338" cy="2700337"/>
          </a:xfrm>
          <a:solidFill>
            <a:schemeClr val="bg2"/>
          </a:solidFill>
        </p:spPr>
        <p:txBody>
          <a:bodyPr/>
          <a:lstStyle/>
          <a:p>
            <a:endParaRPr lang="en-US"/>
          </a:p>
        </p:txBody>
      </p:sp>
      <p:sp>
        <p:nvSpPr>
          <p:cNvPr id="10" name="Picture Placeholder 8"/>
          <p:cNvSpPr>
            <a:spLocks noGrp="1"/>
          </p:cNvSpPr>
          <p:nvPr>
            <p:ph type="pic" sz="quarter" idx="16"/>
          </p:nvPr>
        </p:nvSpPr>
        <p:spPr>
          <a:xfrm>
            <a:off x="8975724" y="3608388"/>
            <a:ext cx="2520951" cy="2700337"/>
          </a:xfrm>
          <a:solidFill>
            <a:schemeClr val="bg2"/>
          </a:solidFill>
        </p:spPr>
        <p:txBody>
          <a:bodyPr/>
          <a:lstStyle/>
          <a:p>
            <a:endParaRPr lang="en-US"/>
          </a:p>
        </p:txBody>
      </p:sp>
    </p:spTree>
    <p:extLst>
      <p:ext uri="{BB962C8B-B14F-4D97-AF65-F5344CB8AC3E}">
        <p14:creationId xmlns:p14="http://schemas.microsoft.com/office/powerpoint/2010/main" val="2314011029"/>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46.Title_With_Image_Gallery_4">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1" y="1628774"/>
            <a:ext cx="5016500" cy="5229225"/>
          </a:xfrm>
          <a:solidFill>
            <a:schemeClr val="bg2"/>
          </a:solidFill>
        </p:spPr>
        <p:txBody>
          <a:bodyPr/>
          <a:lstStyle/>
          <a:p>
            <a:endParaRPr lang="en-US"/>
          </a:p>
        </p:txBody>
      </p:sp>
      <p:sp>
        <p:nvSpPr>
          <p:cNvPr id="9" name="Picture Placeholder 8"/>
          <p:cNvSpPr>
            <a:spLocks noGrp="1"/>
          </p:cNvSpPr>
          <p:nvPr>
            <p:ph type="pic" sz="quarter" idx="14"/>
          </p:nvPr>
        </p:nvSpPr>
        <p:spPr>
          <a:xfrm>
            <a:off x="5195890" y="1628775"/>
            <a:ext cx="3600448" cy="1979613"/>
          </a:xfrm>
          <a:solidFill>
            <a:schemeClr val="bg2"/>
          </a:solidFill>
        </p:spPr>
        <p:txBody>
          <a:bodyPr/>
          <a:lstStyle/>
          <a:p>
            <a:endParaRPr lang="en-US"/>
          </a:p>
        </p:txBody>
      </p:sp>
      <p:sp>
        <p:nvSpPr>
          <p:cNvPr id="7" name="Picture Placeholder 8"/>
          <p:cNvSpPr>
            <a:spLocks noGrp="1"/>
          </p:cNvSpPr>
          <p:nvPr>
            <p:ph type="pic" sz="quarter" idx="15"/>
          </p:nvPr>
        </p:nvSpPr>
        <p:spPr>
          <a:xfrm>
            <a:off x="5195887" y="3789362"/>
            <a:ext cx="3600451" cy="3068637"/>
          </a:xfrm>
          <a:solidFill>
            <a:schemeClr val="bg2"/>
          </a:solidFill>
        </p:spPr>
        <p:txBody>
          <a:bodyPr/>
          <a:lstStyle/>
          <a:p>
            <a:endParaRPr lang="en-US"/>
          </a:p>
        </p:txBody>
      </p:sp>
      <p:sp>
        <p:nvSpPr>
          <p:cNvPr id="10" name="Picture Placeholder 8"/>
          <p:cNvSpPr>
            <a:spLocks noGrp="1"/>
          </p:cNvSpPr>
          <p:nvPr>
            <p:ph type="pic" sz="quarter" idx="16"/>
          </p:nvPr>
        </p:nvSpPr>
        <p:spPr>
          <a:xfrm>
            <a:off x="8975725" y="1628775"/>
            <a:ext cx="3216276" cy="5229225"/>
          </a:xfrm>
          <a:solidFill>
            <a:schemeClr val="bg2"/>
          </a:solidFill>
        </p:spPr>
        <p:txBody>
          <a:bodyPr/>
          <a:lstStyle/>
          <a:p>
            <a:endParaRPr lang="en-US"/>
          </a:p>
        </p:txBody>
      </p:sp>
    </p:spTree>
    <p:extLst>
      <p:ext uri="{BB962C8B-B14F-4D97-AF65-F5344CB8AC3E}">
        <p14:creationId xmlns:p14="http://schemas.microsoft.com/office/powerpoint/2010/main" val="347701574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userDrawn="1">
  <p:cSld name="47.Title_With_Full_Bleed_Widescreen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9" name="Picture Placeholder 8"/>
          <p:cNvSpPr>
            <a:spLocks noGrp="1"/>
          </p:cNvSpPr>
          <p:nvPr>
            <p:ph type="pic" sz="quarter" idx="13"/>
          </p:nvPr>
        </p:nvSpPr>
        <p:spPr>
          <a:xfrm>
            <a:off x="0" y="1628775"/>
            <a:ext cx="12191999" cy="5229225"/>
          </a:xfrm>
          <a:solidFill>
            <a:schemeClr val="bg2"/>
          </a:solidFill>
        </p:spPr>
        <p:txBody>
          <a:bodyPr/>
          <a:lstStyle/>
          <a:p>
            <a:endParaRPr lang="en-US"/>
          </a:p>
        </p:txBody>
      </p:sp>
    </p:spTree>
    <p:extLst>
      <p:ext uri="{BB962C8B-B14F-4D97-AF65-F5344CB8AC3E}">
        <p14:creationId xmlns:p14="http://schemas.microsoft.com/office/powerpoint/2010/main" val="30852842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userDrawn="1">
  <p:cSld name="48.Title_With_Two_Imag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8775"/>
            <a:ext cx="5221288" cy="4679950"/>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5"/>
            <a:ext cx="5221288" cy="4679950"/>
          </a:xfrm>
          <a:solidFill>
            <a:schemeClr val="bg2"/>
          </a:solidFill>
        </p:spPr>
        <p:txBody>
          <a:bodyPr/>
          <a:lstStyle/>
          <a:p>
            <a:endParaRPr lang="en-US"/>
          </a:p>
        </p:txBody>
      </p:sp>
    </p:spTree>
    <p:extLst>
      <p:ext uri="{BB962C8B-B14F-4D97-AF65-F5344CB8AC3E}">
        <p14:creationId xmlns:p14="http://schemas.microsoft.com/office/powerpoint/2010/main" val="4207673068"/>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userDrawn="1">
  <p:cSld name="49.Title_With_Three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515938" y="1627981"/>
            <a:ext cx="3600450" cy="3960813"/>
          </a:xfrm>
          <a:solidFill>
            <a:schemeClr val="bg2"/>
          </a:solidFill>
        </p:spPr>
        <p:txBody>
          <a:bodyPr/>
          <a:lstStyle/>
          <a:p>
            <a:endParaRPr lang="en-US"/>
          </a:p>
        </p:txBody>
      </p:sp>
      <p:sp>
        <p:nvSpPr>
          <p:cNvPr id="15" name="Text Placeholder 7"/>
          <p:cNvSpPr>
            <a:spLocks noGrp="1"/>
          </p:cNvSpPr>
          <p:nvPr>
            <p:ph type="body" sz="quarter" idx="14"/>
          </p:nvPr>
        </p:nvSpPr>
        <p:spPr>
          <a:xfrm>
            <a:off x="515938"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15"/>
          </p:nvPr>
        </p:nvSpPr>
        <p:spPr>
          <a:xfrm>
            <a:off x="4295775" y="1627981"/>
            <a:ext cx="3600450" cy="3960813"/>
          </a:xfrm>
          <a:solidFill>
            <a:schemeClr val="bg2"/>
          </a:solidFill>
        </p:spPr>
        <p:txBody>
          <a:bodyPr/>
          <a:lstStyle/>
          <a:p>
            <a:endParaRPr lang="en-US"/>
          </a:p>
        </p:txBody>
      </p:sp>
      <p:sp>
        <p:nvSpPr>
          <p:cNvPr id="17" name="Text Placeholder 7"/>
          <p:cNvSpPr>
            <a:spLocks noGrp="1"/>
          </p:cNvSpPr>
          <p:nvPr>
            <p:ph type="body" sz="quarter" idx="16"/>
          </p:nvPr>
        </p:nvSpPr>
        <p:spPr>
          <a:xfrm>
            <a:off x="4295775" y="5769769"/>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8075613" y="1627981"/>
            <a:ext cx="3600450" cy="3960813"/>
          </a:xfrm>
          <a:solidFill>
            <a:schemeClr val="bg2"/>
          </a:solidFill>
        </p:spPr>
        <p:txBody>
          <a:bodyPr/>
          <a:lstStyle/>
          <a:p>
            <a:endParaRPr lang="en-US"/>
          </a:p>
        </p:txBody>
      </p:sp>
      <p:sp>
        <p:nvSpPr>
          <p:cNvPr id="19" name="Text Placeholder 7"/>
          <p:cNvSpPr>
            <a:spLocks noGrp="1"/>
          </p:cNvSpPr>
          <p:nvPr>
            <p:ph type="body" sz="quarter" idx="18"/>
          </p:nvPr>
        </p:nvSpPr>
        <p:spPr>
          <a:xfrm>
            <a:off x="8075613" y="5768975"/>
            <a:ext cx="36004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86665285"/>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userDrawn="1">
  <p:cSld name="50.Title_With_Three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161381"/>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161381"/>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161381"/>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3942412"/>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516942"/>
            <a:ext cx="3600450"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3942412"/>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516942"/>
            <a:ext cx="3600451" cy="1791783"/>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233096631"/>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userDrawn="1">
  <p:cSld name="51.Title_With_Two_Images_And_Title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695325" y="1627981"/>
            <a:ext cx="5221287" cy="3960813"/>
          </a:xfrm>
          <a:solidFill>
            <a:schemeClr val="bg2"/>
          </a:solidFill>
        </p:spPr>
        <p:txBody>
          <a:bodyPr/>
          <a:lstStyle/>
          <a:p>
            <a:endParaRPr lang="en-US"/>
          </a:p>
        </p:txBody>
      </p:sp>
      <p:sp>
        <p:nvSpPr>
          <p:cNvPr id="15" name="Text Placeholder 7"/>
          <p:cNvSpPr>
            <a:spLocks noGrp="1"/>
          </p:cNvSpPr>
          <p:nvPr>
            <p:ph type="body" sz="quarter" idx="14"/>
          </p:nvPr>
        </p:nvSpPr>
        <p:spPr>
          <a:xfrm>
            <a:off x="695325" y="5769769"/>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8" name="Picture Placeholder 8"/>
          <p:cNvSpPr>
            <a:spLocks noGrp="1"/>
          </p:cNvSpPr>
          <p:nvPr>
            <p:ph type="pic" sz="quarter" idx="17"/>
          </p:nvPr>
        </p:nvSpPr>
        <p:spPr>
          <a:xfrm>
            <a:off x="6275388" y="1627981"/>
            <a:ext cx="5221287" cy="3960813"/>
          </a:xfrm>
          <a:solidFill>
            <a:schemeClr val="bg2"/>
          </a:solidFill>
        </p:spPr>
        <p:txBody>
          <a:bodyPr/>
          <a:lstStyle/>
          <a:p>
            <a:endParaRPr lang="en-US"/>
          </a:p>
        </p:txBody>
      </p:sp>
      <p:sp>
        <p:nvSpPr>
          <p:cNvPr id="19" name="Text Placeholder 7"/>
          <p:cNvSpPr>
            <a:spLocks noGrp="1"/>
          </p:cNvSpPr>
          <p:nvPr>
            <p:ph type="body" sz="quarter" idx="18"/>
          </p:nvPr>
        </p:nvSpPr>
        <p:spPr>
          <a:xfrm>
            <a:off x="6275388" y="5768975"/>
            <a:ext cx="5221287"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125969258"/>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52.Title_With_Two_Images_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8" name="Picture Placeholder 8"/>
          <p:cNvSpPr>
            <a:spLocks noGrp="1"/>
          </p:cNvSpPr>
          <p:nvPr>
            <p:ph type="pic" sz="quarter" idx="13"/>
          </p:nvPr>
        </p:nvSpPr>
        <p:spPr>
          <a:xfrm>
            <a:off x="334963" y="1628774"/>
            <a:ext cx="5581650" cy="4860925"/>
          </a:xfrm>
          <a:solidFill>
            <a:schemeClr val="bg2"/>
          </a:solidFill>
        </p:spPr>
        <p:txBody>
          <a:bodyPr/>
          <a:lstStyle/>
          <a:p>
            <a:endParaRPr lang="en-US"/>
          </a:p>
        </p:txBody>
      </p:sp>
      <p:sp>
        <p:nvSpPr>
          <p:cNvPr id="9" name="Picture Placeholder 8"/>
          <p:cNvSpPr>
            <a:spLocks noGrp="1"/>
          </p:cNvSpPr>
          <p:nvPr>
            <p:ph type="pic" sz="quarter" idx="14"/>
          </p:nvPr>
        </p:nvSpPr>
        <p:spPr>
          <a:xfrm>
            <a:off x="6275387" y="1628774"/>
            <a:ext cx="5581651" cy="4860925"/>
          </a:xfrm>
          <a:solidFill>
            <a:schemeClr val="bg2"/>
          </a:solidFill>
        </p:spPr>
        <p:txBody>
          <a:bodyPr/>
          <a:lstStyle/>
          <a:p>
            <a:endParaRPr lang="en-US"/>
          </a:p>
        </p:txBody>
      </p:sp>
    </p:spTree>
    <p:extLst>
      <p:ext uri="{BB962C8B-B14F-4D97-AF65-F5344CB8AC3E}">
        <p14:creationId xmlns:p14="http://schemas.microsoft.com/office/powerpoint/2010/main" val="59788805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53.Title_With_Three_Images_And_Text_2">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8"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0" name="Picture Placeholder 8"/>
          <p:cNvSpPr>
            <a:spLocks noGrp="1"/>
          </p:cNvSpPr>
          <p:nvPr>
            <p:ph type="pic" sz="quarter" idx="13"/>
          </p:nvPr>
        </p:nvSpPr>
        <p:spPr>
          <a:xfrm>
            <a:off x="515938" y="1627982"/>
            <a:ext cx="3600450" cy="2521743"/>
          </a:xfrm>
          <a:solidFill>
            <a:schemeClr val="bg2"/>
          </a:solidFill>
        </p:spPr>
        <p:txBody>
          <a:bodyPr/>
          <a:lstStyle/>
          <a:p>
            <a:endParaRPr lang="en-US"/>
          </a:p>
        </p:txBody>
      </p:sp>
      <p:sp>
        <p:nvSpPr>
          <p:cNvPr id="11" name="Picture Placeholder 8"/>
          <p:cNvSpPr>
            <a:spLocks noGrp="1"/>
          </p:cNvSpPr>
          <p:nvPr>
            <p:ph type="pic" sz="quarter" idx="15"/>
          </p:nvPr>
        </p:nvSpPr>
        <p:spPr>
          <a:xfrm>
            <a:off x="4295775" y="1627982"/>
            <a:ext cx="3600450" cy="2521743"/>
          </a:xfrm>
          <a:solidFill>
            <a:schemeClr val="bg2"/>
          </a:solidFill>
        </p:spPr>
        <p:txBody>
          <a:bodyPr/>
          <a:lstStyle/>
          <a:p>
            <a:endParaRPr lang="en-US"/>
          </a:p>
        </p:txBody>
      </p:sp>
      <p:sp>
        <p:nvSpPr>
          <p:cNvPr id="12" name="Picture Placeholder 8"/>
          <p:cNvSpPr>
            <a:spLocks noGrp="1"/>
          </p:cNvSpPr>
          <p:nvPr>
            <p:ph type="pic" sz="quarter" idx="17"/>
          </p:nvPr>
        </p:nvSpPr>
        <p:spPr>
          <a:xfrm>
            <a:off x="8075613" y="1627982"/>
            <a:ext cx="3600450"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6" name="Text Placeholder 2"/>
          <p:cNvSpPr>
            <a:spLocks noGrp="1"/>
          </p:cNvSpPr>
          <p:nvPr>
            <p:ph type="body" idx="18"/>
          </p:nvPr>
        </p:nvSpPr>
        <p:spPr>
          <a:xfrm>
            <a:off x="4295775" y="4158543"/>
            <a:ext cx="3600450"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7" name="Content Placeholder 3"/>
          <p:cNvSpPr>
            <a:spLocks noGrp="1"/>
          </p:cNvSpPr>
          <p:nvPr>
            <p:ph sz="half" idx="19"/>
          </p:nvPr>
        </p:nvSpPr>
        <p:spPr>
          <a:xfrm>
            <a:off x="4295775" y="4882702"/>
            <a:ext cx="3600450"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8" name="Text Placeholder 2"/>
          <p:cNvSpPr>
            <a:spLocks noGrp="1"/>
          </p:cNvSpPr>
          <p:nvPr>
            <p:ph type="body" idx="20"/>
          </p:nvPr>
        </p:nvSpPr>
        <p:spPr>
          <a:xfrm>
            <a:off x="8075612" y="4158543"/>
            <a:ext cx="3600451"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8075612" y="4882702"/>
            <a:ext cx="3600451" cy="1426024"/>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880290631"/>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54.Title_With_Two_Images_And_Text">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15937"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4" name="Content Placeholder 3"/>
          <p:cNvSpPr>
            <a:spLocks noGrp="1"/>
          </p:cNvSpPr>
          <p:nvPr>
            <p:ph sz="half" idx="2"/>
          </p:nvPr>
        </p:nvSpPr>
        <p:spPr>
          <a:xfrm>
            <a:off x="515938" y="5090520"/>
            <a:ext cx="5399086"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
        <p:nvSpPr>
          <p:cNvPr id="10" name="Picture Placeholder 8"/>
          <p:cNvSpPr>
            <a:spLocks noGrp="1"/>
          </p:cNvSpPr>
          <p:nvPr>
            <p:ph type="pic" sz="quarter" idx="13"/>
          </p:nvPr>
        </p:nvSpPr>
        <p:spPr>
          <a:xfrm>
            <a:off x="515937" y="1627982"/>
            <a:ext cx="5399087" cy="2521743"/>
          </a:xfrm>
          <a:solidFill>
            <a:schemeClr val="bg2"/>
          </a:solidFill>
        </p:spPr>
        <p:txBody>
          <a:bodyPr/>
          <a:lstStyle/>
          <a:p>
            <a:endParaRPr lang="en-US"/>
          </a:p>
        </p:txBody>
      </p:sp>
      <p:sp>
        <p:nvSpPr>
          <p:cNvPr id="12" name="Picture Placeholder 8"/>
          <p:cNvSpPr>
            <a:spLocks noGrp="1"/>
          </p:cNvSpPr>
          <p:nvPr>
            <p:ph type="pic" sz="quarter" idx="17"/>
          </p:nvPr>
        </p:nvSpPr>
        <p:spPr>
          <a:xfrm>
            <a:off x="6275388" y="1627982"/>
            <a:ext cx="5400675" cy="2521743"/>
          </a:xfrm>
          <a:solidFill>
            <a:schemeClr val="bg2"/>
          </a:solidFill>
        </p:spPr>
        <p:txBody>
          <a:bodyPr/>
          <a:lstStyle/>
          <a:p>
            <a:endParaRPr lang="en-US"/>
          </a:p>
        </p:txBody>
      </p:sp>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8" name="Text Placeholder 2"/>
          <p:cNvSpPr>
            <a:spLocks noGrp="1"/>
          </p:cNvSpPr>
          <p:nvPr>
            <p:ph type="body" idx="20"/>
          </p:nvPr>
        </p:nvSpPr>
        <p:spPr>
          <a:xfrm>
            <a:off x="6275388" y="4515989"/>
            <a:ext cx="5400675" cy="566088"/>
          </a:xfrm>
        </p:spPr>
        <p:txBody>
          <a:bodyPr anchor="ctr" anchorCtr="0">
            <a:normAutofit/>
          </a:bodyPr>
          <a:lstStyle>
            <a:lvl1pPr marL="0" indent="0" algn="ct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19" name="Content Placeholder 3"/>
          <p:cNvSpPr>
            <a:spLocks noGrp="1"/>
          </p:cNvSpPr>
          <p:nvPr>
            <p:ph sz="half" idx="21"/>
          </p:nvPr>
        </p:nvSpPr>
        <p:spPr>
          <a:xfrm>
            <a:off x="6275388" y="5090520"/>
            <a:ext cx="5400675" cy="1218206"/>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p:txBody>
      </p:sp>
    </p:spTree>
    <p:extLst>
      <p:ext uri="{BB962C8B-B14F-4D97-AF65-F5344CB8AC3E}">
        <p14:creationId xmlns:p14="http://schemas.microsoft.com/office/powerpoint/2010/main" val="1483882581"/>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55.Title_With_Six_Text_Boxes_And_Image">
    <p:spTree>
      <p:nvGrpSpPr>
        <p:cNvPr id="1" name=""/>
        <p:cNvGrpSpPr/>
        <p:nvPr/>
      </p:nvGrpSpPr>
      <p:grpSpPr>
        <a:xfrm>
          <a:off x="0" y="0"/>
          <a:ext cx="0" cy="0"/>
          <a:chOff x="0" y="0"/>
          <a:chExt cx="0" cy="0"/>
        </a:xfrm>
      </p:grpSpPr>
      <p:sp>
        <p:nvSpPr>
          <p:cNvPr id="15" name="Title 1"/>
          <p:cNvSpPr>
            <a:spLocks noGrp="1"/>
          </p:cNvSpPr>
          <p:nvPr>
            <p:ph type="title" hasCustomPrompt="1"/>
          </p:nvPr>
        </p:nvSpPr>
        <p:spPr>
          <a:xfrm>
            <a:off x="695325" y="620181"/>
            <a:ext cx="10801350" cy="1008594"/>
          </a:xfrm>
        </p:spPr>
        <p:txBody>
          <a:bodyPr/>
          <a:lstStyle/>
          <a:p>
            <a:r>
              <a:rPr lang="en-US" dirty="0"/>
              <a:t>CLICK TO EDIT MASTER TITLE STYLE</a:t>
            </a:r>
          </a:p>
        </p:txBody>
      </p:sp>
      <p:sp>
        <p:nvSpPr>
          <p:cNvPr id="19" name="Content Placeholder 3"/>
          <p:cNvSpPr>
            <a:spLocks noGrp="1"/>
          </p:cNvSpPr>
          <p:nvPr>
            <p:ph sz="half" idx="21"/>
          </p:nvPr>
        </p:nvSpPr>
        <p:spPr>
          <a:xfrm>
            <a:off x="695324" y="5229225"/>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0" name="Text Placeholder 2"/>
          <p:cNvSpPr>
            <a:spLocks noGrp="1"/>
          </p:cNvSpPr>
          <p:nvPr>
            <p:ph type="body" idx="1"/>
          </p:nvPr>
        </p:nvSpPr>
        <p:spPr>
          <a:xfrm>
            <a:off x="695325" y="4689475"/>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5" name="Content Placeholder 3"/>
          <p:cNvSpPr>
            <a:spLocks noGrp="1"/>
          </p:cNvSpPr>
          <p:nvPr>
            <p:ph sz="half" idx="22"/>
          </p:nvPr>
        </p:nvSpPr>
        <p:spPr>
          <a:xfrm>
            <a:off x="695325" y="3789363"/>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26" name="Text Placeholder 2"/>
          <p:cNvSpPr>
            <a:spLocks noGrp="1"/>
          </p:cNvSpPr>
          <p:nvPr>
            <p:ph type="body" idx="23"/>
          </p:nvPr>
        </p:nvSpPr>
        <p:spPr>
          <a:xfrm>
            <a:off x="695326" y="3249613"/>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29" name="Content Placeholder 3"/>
          <p:cNvSpPr>
            <a:spLocks noGrp="1"/>
          </p:cNvSpPr>
          <p:nvPr>
            <p:ph sz="half" idx="24"/>
          </p:nvPr>
        </p:nvSpPr>
        <p:spPr>
          <a:xfrm>
            <a:off x="695325" y="2347912"/>
            <a:ext cx="3600451" cy="720725"/>
          </a:xfrm>
        </p:spPr>
        <p:txBody>
          <a:bodyPr>
            <a:normAutofit/>
          </a:bodyPr>
          <a:lstStyle>
            <a:lvl1pPr algn="r">
              <a:defRPr sz="1600"/>
            </a:lvl1pPr>
            <a:lvl2pPr algn="r">
              <a:defRPr sz="1600"/>
            </a:lvl2pPr>
            <a:lvl3pPr algn="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0" name="Text Placeholder 2"/>
          <p:cNvSpPr>
            <a:spLocks noGrp="1"/>
          </p:cNvSpPr>
          <p:nvPr>
            <p:ph type="body" idx="25"/>
          </p:nvPr>
        </p:nvSpPr>
        <p:spPr>
          <a:xfrm>
            <a:off x="695326" y="1808162"/>
            <a:ext cx="3600450" cy="539750"/>
          </a:xfrm>
        </p:spPr>
        <p:txBody>
          <a:bodyPr anchor="ctr" anchorCtr="0">
            <a:normAutofit/>
          </a:bodyPr>
          <a:lstStyle>
            <a:lvl1pPr marL="0" indent="0" algn="r">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1" name="Picture Placeholder 8"/>
          <p:cNvSpPr>
            <a:spLocks noGrp="1"/>
          </p:cNvSpPr>
          <p:nvPr>
            <p:ph type="pic" sz="quarter" idx="15"/>
          </p:nvPr>
        </p:nvSpPr>
        <p:spPr>
          <a:xfrm>
            <a:off x="4475163" y="1808162"/>
            <a:ext cx="3241674" cy="4141788"/>
          </a:xfrm>
          <a:solidFill>
            <a:schemeClr val="bg2"/>
          </a:solidFill>
        </p:spPr>
        <p:txBody>
          <a:bodyPr/>
          <a:lstStyle/>
          <a:p>
            <a:endParaRPr lang="en-US"/>
          </a:p>
        </p:txBody>
      </p:sp>
      <p:sp>
        <p:nvSpPr>
          <p:cNvPr id="32" name="Content Placeholder 3"/>
          <p:cNvSpPr>
            <a:spLocks noGrp="1"/>
          </p:cNvSpPr>
          <p:nvPr>
            <p:ph sz="half" idx="26"/>
          </p:nvPr>
        </p:nvSpPr>
        <p:spPr>
          <a:xfrm>
            <a:off x="7896224" y="5229225"/>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3" name="Text Placeholder 2"/>
          <p:cNvSpPr>
            <a:spLocks noGrp="1"/>
          </p:cNvSpPr>
          <p:nvPr>
            <p:ph type="body" idx="27"/>
          </p:nvPr>
        </p:nvSpPr>
        <p:spPr>
          <a:xfrm>
            <a:off x="7896225" y="4689475"/>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4" name="Content Placeholder 3"/>
          <p:cNvSpPr>
            <a:spLocks noGrp="1"/>
          </p:cNvSpPr>
          <p:nvPr>
            <p:ph sz="half" idx="28"/>
          </p:nvPr>
        </p:nvSpPr>
        <p:spPr>
          <a:xfrm>
            <a:off x="7896225" y="3789363"/>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5" name="Text Placeholder 2"/>
          <p:cNvSpPr>
            <a:spLocks noGrp="1"/>
          </p:cNvSpPr>
          <p:nvPr>
            <p:ph type="body" idx="29"/>
          </p:nvPr>
        </p:nvSpPr>
        <p:spPr>
          <a:xfrm>
            <a:off x="7896226" y="3249613"/>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36" name="Content Placeholder 3"/>
          <p:cNvSpPr>
            <a:spLocks noGrp="1"/>
          </p:cNvSpPr>
          <p:nvPr>
            <p:ph sz="half" idx="30"/>
          </p:nvPr>
        </p:nvSpPr>
        <p:spPr>
          <a:xfrm>
            <a:off x="7896225" y="2347912"/>
            <a:ext cx="3600451" cy="720725"/>
          </a:xfrm>
        </p:spPr>
        <p:txBody>
          <a:bodyPr>
            <a:normAutofit/>
          </a:bodyPr>
          <a:lstStyle>
            <a:lvl1pPr>
              <a:defRPr sz="1600"/>
            </a:lvl1pPr>
            <a:lvl2pPr>
              <a:defRPr sz="1600"/>
            </a:lvl2pPr>
            <a:lvl3pPr>
              <a:defRPr sz="1600"/>
            </a:lvl3pPr>
            <a:lvl4pPr>
              <a:defRPr sz="1600"/>
            </a:lvl4pPr>
            <a:lvl5pPr>
              <a:defRPr sz="1600"/>
            </a:lvl5pPr>
          </a:lstStyle>
          <a:p>
            <a:pPr lvl="0"/>
            <a:r>
              <a:rPr lang="en-US" dirty="0"/>
              <a:t>Click to edit Master text styles</a:t>
            </a:r>
          </a:p>
          <a:p>
            <a:pPr lvl="1"/>
            <a:r>
              <a:rPr lang="en-US" dirty="0"/>
              <a:t>Second level</a:t>
            </a:r>
          </a:p>
          <a:p>
            <a:pPr lvl="2"/>
            <a:r>
              <a:rPr lang="en-US" dirty="0"/>
              <a:t>Third level</a:t>
            </a:r>
          </a:p>
        </p:txBody>
      </p:sp>
      <p:sp>
        <p:nvSpPr>
          <p:cNvPr id="37" name="Text Placeholder 2"/>
          <p:cNvSpPr>
            <a:spLocks noGrp="1"/>
          </p:cNvSpPr>
          <p:nvPr>
            <p:ph type="body" idx="31"/>
          </p:nvPr>
        </p:nvSpPr>
        <p:spPr>
          <a:xfrm>
            <a:off x="7896226" y="1808162"/>
            <a:ext cx="3600450" cy="539750"/>
          </a:xfrm>
        </p:spPr>
        <p:txBody>
          <a:bodyPr anchor="ctr" anchorCtr="0">
            <a:normAutofit/>
          </a:bodyPr>
          <a:lstStyle>
            <a:lvl1pPr marL="0" indent="0" algn="l">
              <a:buNone/>
              <a:defRPr sz="18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Tree>
    <p:extLst>
      <p:ext uri="{BB962C8B-B14F-4D97-AF65-F5344CB8AC3E}">
        <p14:creationId xmlns:p14="http://schemas.microsoft.com/office/powerpoint/2010/main" val="1640779486"/>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56.Title_With_Four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515938" y="577723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7" name="Text Placeholder 7"/>
          <p:cNvSpPr>
            <a:spLocks noGrp="1"/>
          </p:cNvSpPr>
          <p:nvPr>
            <p:ph type="body" sz="quarter" idx="16"/>
          </p:nvPr>
        </p:nvSpPr>
        <p:spPr>
          <a:xfrm>
            <a:off x="3395663"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9" name="Text Placeholder 7"/>
          <p:cNvSpPr>
            <a:spLocks noGrp="1"/>
          </p:cNvSpPr>
          <p:nvPr>
            <p:ph type="body" sz="quarter" idx="18"/>
          </p:nvPr>
        </p:nvSpPr>
        <p:spPr>
          <a:xfrm>
            <a:off x="6275389" y="577723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514350" y="1628773"/>
            <a:ext cx="2520950" cy="3957811"/>
          </a:xfrm>
          <a:solidFill>
            <a:schemeClr val="bg2"/>
          </a:solidFill>
        </p:spPr>
        <p:txBody>
          <a:bodyPr/>
          <a:lstStyle/>
          <a:p>
            <a:endParaRPr lang="en-US"/>
          </a:p>
        </p:txBody>
      </p:sp>
      <p:sp>
        <p:nvSpPr>
          <p:cNvPr id="24" name="Picture Placeholder 8"/>
          <p:cNvSpPr>
            <a:spLocks noGrp="1"/>
          </p:cNvSpPr>
          <p:nvPr>
            <p:ph type="pic" sz="quarter" idx="25"/>
          </p:nvPr>
        </p:nvSpPr>
        <p:spPr>
          <a:xfrm>
            <a:off x="3395663" y="1628773"/>
            <a:ext cx="2520950" cy="3957811"/>
          </a:xfrm>
          <a:solidFill>
            <a:schemeClr val="bg2"/>
          </a:solidFill>
        </p:spPr>
        <p:txBody>
          <a:bodyPr/>
          <a:lstStyle/>
          <a:p>
            <a:endParaRPr lang="en-US"/>
          </a:p>
        </p:txBody>
      </p:sp>
      <p:sp>
        <p:nvSpPr>
          <p:cNvPr id="25" name="Picture Placeholder 8"/>
          <p:cNvSpPr>
            <a:spLocks noGrp="1"/>
          </p:cNvSpPr>
          <p:nvPr>
            <p:ph type="pic" sz="quarter" idx="26"/>
          </p:nvPr>
        </p:nvSpPr>
        <p:spPr>
          <a:xfrm>
            <a:off x="6275388" y="1628773"/>
            <a:ext cx="2520950" cy="3957811"/>
          </a:xfrm>
          <a:solidFill>
            <a:schemeClr val="bg2"/>
          </a:solidFill>
        </p:spPr>
        <p:txBody>
          <a:bodyPr/>
          <a:lstStyle/>
          <a:p>
            <a:endParaRPr lang="en-US"/>
          </a:p>
        </p:txBody>
      </p:sp>
      <p:sp>
        <p:nvSpPr>
          <p:cNvPr id="26" name="Picture Placeholder 8"/>
          <p:cNvSpPr>
            <a:spLocks noGrp="1"/>
          </p:cNvSpPr>
          <p:nvPr>
            <p:ph type="pic" sz="quarter" idx="27"/>
          </p:nvPr>
        </p:nvSpPr>
        <p:spPr>
          <a:xfrm>
            <a:off x="9156700" y="1628773"/>
            <a:ext cx="2520950" cy="3957811"/>
          </a:xfrm>
          <a:solidFill>
            <a:schemeClr val="bg2"/>
          </a:solidFill>
        </p:spPr>
        <p:txBody>
          <a:bodyPr/>
          <a:lstStyle/>
          <a:p>
            <a:endParaRPr lang="en-US"/>
          </a:p>
        </p:txBody>
      </p:sp>
      <p:sp>
        <p:nvSpPr>
          <p:cNvPr id="27" name="Text Placeholder 7"/>
          <p:cNvSpPr>
            <a:spLocks noGrp="1"/>
          </p:cNvSpPr>
          <p:nvPr>
            <p:ph type="body" sz="quarter" idx="28"/>
          </p:nvPr>
        </p:nvSpPr>
        <p:spPr>
          <a:xfrm>
            <a:off x="9156700" y="577723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3630072448"/>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57.Title_With_Five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5" name="Text Placeholder 7"/>
          <p:cNvSpPr>
            <a:spLocks noGrp="1"/>
          </p:cNvSpPr>
          <p:nvPr>
            <p:ph type="body" sz="quarter" idx="14"/>
          </p:nvPr>
        </p:nvSpPr>
        <p:spPr>
          <a:xfrm>
            <a:off x="33496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0" name="Picture Placeholder 8"/>
          <p:cNvSpPr>
            <a:spLocks noGrp="1"/>
          </p:cNvSpPr>
          <p:nvPr>
            <p:ph type="pic" sz="quarter" idx="24"/>
          </p:nvPr>
        </p:nvSpPr>
        <p:spPr>
          <a:xfrm>
            <a:off x="334963" y="1629482"/>
            <a:ext cx="2160587" cy="3957811"/>
          </a:xfrm>
          <a:solidFill>
            <a:schemeClr val="bg2"/>
          </a:solidFill>
        </p:spPr>
        <p:txBody>
          <a:bodyPr/>
          <a:lstStyle/>
          <a:p>
            <a:endParaRPr lang="en-US"/>
          </a:p>
        </p:txBody>
      </p:sp>
      <p:sp>
        <p:nvSpPr>
          <p:cNvPr id="31" name="Text Placeholder 7"/>
          <p:cNvSpPr>
            <a:spLocks noGrp="1"/>
          </p:cNvSpPr>
          <p:nvPr>
            <p:ph type="body" sz="quarter" idx="25"/>
          </p:nvPr>
        </p:nvSpPr>
        <p:spPr>
          <a:xfrm>
            <a:off x="2674938"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2" name="Picture Placeholder 8"/>
          <p:cNvSpPr>
            <a:spLocks noGrp="1"/>
          </p:cNvSpPr>
          <p:nvPr>
            <p:ph type="pic" sz="quarter" idx="26"/>
          </p:nvPr>
        </p:nvSpPr>
        <p:spPr>
          <a:xfrm>
            <a:off x="2675975" y="1629482"/>
            <a:ext cx="2160587" cy="3957811"/>
          </a:xfrm>
          <a:solidFill>
            <a:schemeClr val="bg2"/>
          </a:solidFill>
        </p:spPr>
        <p:txBody>
          <a:bodyPr/>
          <a:lstStyle/>
          <a:p>
            <a:endParaRPr lang="en-US"/>
          </a:p>
        </p:txBody>
      </p:sp>
      <p:sp>
        <p:nvSpPr>
          <p:cNvPr id="33" name="Text Placeholder 7"/>
          <p:cNvSpPr>
            <a:spLocks noGrp="1"/>
          </p:cNvSpPr>
          <p:nvPr>
            <p:ph type="body" sz="quarter" idx="27"/>
          </p:nvPr>
        </p:nvSpPr>
        <p:spPr>
          <a:xfrm>
            <a:off x="5014913"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4" name="Picture Placeholder 8"/>
          <p:cNvSpPr>
            <a:spLocks noGrp="1"/>
          </p:cNvSpPr>
          <p:nvPr>
            <p:ph type="pic" sz="quarter" idx="28"/>
          </p:nvPr>
        </p:nvSpPr>
        <p:spPr>
          <a:xfrm>
            <a:off x="5016987" y="1629482"/>
            <a:ext cx="2160587" cy="3957811"/>
          </a:xfrm>
          <a:solidFill>
            <a:schemeClr val="bg2"/>
          </a:solidFill>
        </p:spPr>
        <p:txBody>
          <a:bodyPr/>
          <a:lstStyle/>
          <a:p>
            <a:endParaRPr lang="en-US"/>
          </a:p>
        </p:txBody>
      </p:sp>
      <p:sp>
        <p:nvSpPr>
          <p:cNvPr id="35" name="Text Placeholder 7"/>
          <p:cNvSpPr>
            <a:spLocks noGrp="1"/>
          </p:cNvSpPr>
          <p:nvPr>
            <p:ph type="body" sz="quarter" idx="29"/>
          </p:nvPr>
        </p:nvSpPr>
        <p:spPr>
          <a:xfrm>
            <a:off x="9699012"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6" name="Picture Placeholder 8"/>
          <p:cNvSpPr>
            <a:spLocks noGrp="1"/>
          </p:cNvSpPr>
          <p:nvPr>
            <p:ph type="pic" sz="quarter" idx="30"/>
          </p:nvPr>
        </p:nvSpPr>
        <p:spPr>
          <a:xfrm>
            <a:off x="9699012" y="1629482"/>
            <a:ext cx="2160587" cy="3957811"/>
          </a:xfrm>
          <a:solidFill>
            <a:schemeClr val="bg2"/>
          </a:solidFill>
        </p:spPr>
        <p:txBody>
          <a:bodyPr/>
          <a:lstStyle/>
          <a:p>
            <a:endParaRPr lang="en-US"/>
          </a:p>
        </p:txBody>
      </p:sp>
      <p:sp>
        <p:nvSpPr>
          <p:cNvPr id="37" name="Text Placeholder 7"/>
          <p:cNvSpPr>
            <a:spLocks noGrp="1"/>
          </p:cNvSpPr>
          <p:nvPr>
            <p:ph type="body" sz="quarter" idx="31"/>
          </p:nvPr>
        </p:nvSpPr>
        <p:spPr>
          <a:xfrm>
            <a:off x="7358244" y="5800991"/>
            <a:ext cx="2160587" cy="507734"/>
          </a:xfrm>
        </p:spPr>
        <p:txBody>
          <a:bodyPr>
            <a:noAutofit/>
          </a:bodyPr>
          <a:lstStyle>
            <a:lvl1pPr marL="0" indent="0" algn="ctr">
              <a:buNone/>
              <a:defRPr sz="14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32"/>
          </p:nvPr>
        </p:nvSpPr>
        <p:spPr>
          <a:xfrm>
            <a:off x="7357999" y="1629482"/>
            <a:ext cx="2160587" cy="3957811"/>
          </a:xfrm>
          <a:solidFill>
            <a:schemeClr val="bg2"/>
          </a:solidFill>
        </p:spPr>
        <p:txBody>
          <a:bodyPr/>
          <a:lstStyle/>
          <a:p>
            <a:endParaRPr lang="en-US"/>
          </a:p>
        </p:txBody>
      </p:sp>
    </p:spTree>
    <p:extLst>
      <p:ext uri="{BB962C8B-B14F-4D97-AF65-F5344CB8AC3E}">
        <p14:creationId xmlns:p14="http://schemas.microsoft.com/office/powerpoint/2010/main" val="3241025793"/>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58.Title_With_Eight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12" name="Text Placeholder 7"/>
          <p:cNvSpPr>
            <a:spLocks noGrp="1"/>
          </p:cNvSpPr>
          <p:nvPr>
            <p:ph type="body" sz="quarter" idx="29"/>
          </p:nvPr>
        </p:nvSpPr>
        <p:spPr>
          <a:xfrm>
            <a:off x="515938" y="3445080"/>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3" name="Text Placeholder 7"/>
          <p:cNvSpPr>
            <a:spLocks noGrp="1"/>
          </p:cNvSpPr>
          <p:nvPr>
            <p:ph type="body" sz="quarter" idx="30"/>
          </p:nvPr>
        </p:nvSpPr>
        <p:spPr>
          <a:xfrm>
            <a:off x="3395663"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4" name="Text Placeholder 7"/>
          <p:cNvSpPr>
            <a:spLocks noGrp="1"/>
          </p:cNvSpPr>
          <p:nvPr>
            <p:ph type="body" sz="quarter" idx="31"/>
          </p:nvPr>
        </p:nvSpPr>
        <p:spPr>
          <a:xfrm>
            <a:off x="6275389" y="3445080"/>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16" name="Picture Placeholder 8"/>
          <p:cNvSpPr>
            <a:spLocks noGrp="1"/>
          </p:cNvSpPr>
          <p:nvPr>
            <p:ph type="pic" sz="quarter" idx="32"/>
          </p:nvPr>
        </p:nvSpPr>
        <p:spPr>
          <a:xfrm>
            <a:off x="514350" y="1631780"/>
            <a:ext cx="2520950" cy="1617833"/>
          </a:xfrm>
          <a:solidFill>
            <a:schemeClr val="bg2"/>
          </a:solidFill>
        </p:spPr>
        <p:txBody>
          <a:bodyPr/>
          <a:lstStyle/>
          <a:p>
            <a:endParaRPr lang="en-US"/>
          </a:p>
        </p:txBody>
      </p:sp>
      <p:sp>
        <p:nvSpPr>
          <p:cNvPr id="18" name="Picture Placeholder 8"/>
          <p:cNvSpPr>
            <a:spLocks noGrp="1"/>
          </p:cNvSpPr>
          <p:nvPr>
            <p:ph type="pic" sz="quarter" idx="33"/>
          </p:nvPr>
        </p:nvSpPr>
        <p:spPr>
          <a:xfrm>
            <a:off x="3395663" y="1631780"/>
            <a:ext cx="2520950" cy="1617833"/>
          </a:xfrm>
          <a:solidFill>
            <a:schemeClr val="bg2"/>
          </a:solidFill>
        </p:spPr>
        <p:txBody>
          <a:bodyPr/>
          <a:lstStyle/>
          <a:p>
            <a:endParaRPr lang="en-US"/>
          </a:p>
        </p:txBody>
      </p:sp>
      <p:sp>
        <p:nvSpPr>
          <p:cNvPr id="21" name="Picture Placeholder 8"/>
          <p:cNvSpPr>
            <a:spLocks noGrp="1"/>
          </p:cNvSpPr>
          <p:nvPr>
            <p:ph type="pic" sz="quarter" idx="34"/>
          </p:nvPr>
        </p:nvSpPr>
        <p:spPr>
          <a:xfrm>
            <a:off x="6275388" y="1631780"/>
            <a:ext cx="2520950" cy="1617833"/>
          </a:xfrm>
          <a:solidFill>
            <a:schemeClr val="bg2"/>
          </a:solidFill>
        </p:spPr>
        <p:txBody>
          <a:bodyPr/>
          <a:lstStyle/>
          <a:p>
            <a:endParaRPr lang="en-US"/>
          </a:p>
        </p:txBody>
      </p:sp>
      <p:sp>
        <p:nvSpPr>
          <p:cNvPr id="22" name="Picture Placeholder 8"/>
          <p:cNvSpPr>
            <a:spLocks noGrp="1"/>
          </p:cNvSpPr>
          <p:nvPr>
            <p:ph type="pic" sz="quarter" idx="35"/>
          </p:nvPr>
        </p:nvSpPr>
        <p:spPr>
          <a:xfrm>
            <a:off x="9156700" y="1631780"/>
            <a:ext cx="2520950" cy="1617833"/>
          </a:xfrm>
          <a:solidFill>
            <a:schemeClr val="bg2"/>
          </a:solidFill>
        </p:spPr>
        <p:txBody>
          <a:bodyPr/>
          <a:lstStyle/>
          <a:p>
            <a:endParaRPr lang="en-US"/>
          </a:p>
        </p:txBody>
      </p:sp>
      <p:sp>
        <p:nvSpPr>
          <p:cNvPr id="23" name="Text Placeholder 7"/>
          <p:cNvSpPr>
            <a:spLocks noGrp="1"/>
          </p:cNvSpPr>
          <p:nvPr>
            <p:ph type="body" sz="quarter" idx="36"/>
          </p:nvPr>
        </p:nvSpPr>
        <p:spPr>
          <a:xfrm>
            <a:off x="9156700" y="3445080"/>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8" name="Text Placeholder 7"/>
          <p:cNvSpPr>
            <a:spLocks noGrp="1"/>
          </p:cNvSpPr>
          <p:nvPr>
            <p:ph type="body" sz="quarter" idx="37"/>
          </p:nvPr>
        </p:nvSpPr>
        <p:spPr>
          <a:xfrm>
            <a:off x="515938" y="5971338"/>
            <a:ext cx="2519362"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29" name="Text Placeholder 7"/>
          <p:cNvSpPr>
            <a:spLocks noGrp="1"/>
          </p:cNvSpPr>
          <p:nvPr>
            <p:ph type="body" sz="quarter" idx="38"/>
          </p:nvPr>
        </p:nvSpPr>
        <p:spPr>
          <a:xfrm>
            <a:off x="3395663"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0" name="Text Placeholder 7"/>
          <p:cNvSpPr>
            <a:spLocks noGrp="1"/>
          </p:cNvSpPr>
          <p:nvPr>
            <p:ph type="body" sz="quarter" idx="39"/>
          </p:nvPr>
        </p:nvSpPr>
        <p:spPr>
          <a:xfrm>
            <a:off x="6275389" y="5971338"/>
            <a:ext cx="2520950"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1" name="Picture Placeholder 8"/>
          <p:cNvSpPr>
            <a:spLocks noGrp="1"/>
          </p:cNvSpPr>
          <p:nvPr>
            <p:ph type="pic" sz="quarter" idx="40"/>
          </p:nvPr>
        </p:nvSpPr>
        <p:spPr>
          <a:xfrm>
            <a:off x="514350" y="4158038"/>
            <a:ext cx="2520950" cy="1617833"/>
          </a:xfrm>
          <a:solidFill>
            <a:schemeClr val="bg2"/>
          </a:solidFill>
        </p:spPr>
        <p:txBody>
          <a:bodyPr/>
          <a:lstStyle/>
          <a:p>
            <a:endParaRPr lang="en-US"/>
          </a:p>
        </p:txBody>
      </p:sp>
      <p:sp>
        <p:nvSpPr>
          <p:cNvPr id="32" name="Picture Placeholder 8"/>
          <p:cNvSpPr>
            <a:spLocks noGrp="1"/>
          </p:cNvSpPr>
          <p:nvPr>
            <p:ph type="pic" sz="quarter" idx="41"/>
          </p:nvPr>
        </p:nvSpPr>
        <p:spPr>
          <a:xfrm>
            <a:off x="3395663" y="4158038"/>
            <a:ext cx="2520950" cy="1617833"/>
          </a:xfrm>
          <a:solidFill>
            <a:schemeClr val="bg2"/>
          </a:solidFill>
        </p:spPr>
        <p:txBody>
          <a:bodyPr/>
          <a:lstStyle/>
          <a:p>
            <a:endParaRPr lang="en-US"/>
          </a:p>
        </p:txBody>
      </p:sp>
      <p:sp>
        <p:nvSpPr>
          <p:cNvPr id="33" name="Picture Placeholder 8"/>
          <p:cNvSpPr>
            <a:spLocks noGrp="1"/>
          </p:cNvSpPr>
          <p:nvPr>
            <p:ph type="pic" sz="quarter" idx="42"/>
          </p:nvPr>
        </p:nvSpPr>
        <p:spPr>
          <a:xfrm>
            <a:off x="6275388" y="4158038"/>
            <a:ext cx="2520950" cy="1617833"/>
          </a:xfrm>
          <a:solidFill>
            <a:schemeClr val="bg2"/>
          </a:solidFill>
        </p:spPr>
        <p:txBody>
          <a:bodyPr/>
          <a:lstStyle/>
          <a:p>
            <a:endParaRPr lang="en-US"/>
          </a:p>
        </p:txBody>
      </p:sp>
      <p:sp>
        <p:nvSpPr>
          <p:cNvPr id="34" name="Picture Placeholder 8"/>
          <p:cNvSpPr>
            <a:spLocks noGrp="1"/>
          </p:cNvSpPr>
          <p:nvPr>
            <p:ph type="pic" sz="quarter" idx="43"/>
          </p:nvPr>
        </p:nvSpPr>
        <p:spPr>
          <a:xfrm>
            <a:off x="9156700" y="4158038"/>
            <a:ext cx="2520950" cy="1617833"/>
          </a:xfrm>
          <a:solidFill>
            <a:schemeClr val="bg2"/>
          </a:solidFill>
        </p:spPr>
        <p:txBody>
          <a:bodyPr/>
          <a:lstStyle/>
          <a:p>
            <a:endParaRPr lang="en-US"/>
          </a:p>
        </p:txBody>
      </p:sp>
      <p:sp>
        <p:nvSpPr>
          <p:cNvPr id="35" name="Text Placeholder 7"/>
          <p:cNvSpPr>
            <a:spLocks noGrp="1"/>
          </p:cNvSpPr>
          <p:nvPr>
            <p:ph type="body" sz="quarter" idx="44"/>
          </p:nvPr>
        </p:nvSpPr>
        <p:spPr>
          <a:xfrm>
            <a:off x="9156700" y="5971338"/>
            <a:ext cx="2519363" cy="538956"/>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Tree>
    <p:extLst>
      <p:ext uri="{BB962C8B-B14F-4D97-AF65-F5344CB8AC3E}">
        <p14:creationId xmlns:p14="http://schemas.microsoft.com/office/powerpoint/2010/main" val="68981484"/>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59.Title_With_Six_Images_And_Caption">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23" name="Text Placeholder 7"/>
          <p:cNvSpPr>
            <a:spLocks noGrp="1"/>
          </p:cNvSpPr>
          <p:nvPr>
            <p:ph type="body" sz="quarter" idx="36"/>
          </p:nvPr>
        </p:nvSpPr>
        <p:spPr>
          <a:xfrm>
            <a:off x="334963"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38" name="Picture Placeholder 8"/>
          <p:cNvSpPr>
            <a:spLocks noGrp="1"/>
          </p:cNvSpPr>
          <p:nvPr>
            <p:ph type="pic" sz="quarter" idx="40"/>
          </p:nvPr>
        </p:nvSpPr>
        <p:spPr>
          <a:xfrm>
            <a:off x="334963" y="1628775"/>
            <a:ext cx="3781426" cy="1620838"/>
          </a:xfrm>
          <a:solidFill>
            <a:schemeClr val="bg2"/>
          </a:solidFill>
        </p:spPr>
        <p:txBody>
          <a:bodyPr/>
          <a:lstStyle/>
          <a:p>
            <a:endParaRPr lang="en-US"/>
          </a:p>
        </p:txBody>
      </p:sp>
      <p:sp>
        <p:nvSpPr>
          <p:cNvPr id="40" name="Text Placeholder 7"/>
          <p:cNvSpPr>
            <a:spLocks noGrp="1"/>
          </p:cNvSpPr>
          <p:nvPr>
            <p:ph type="body" sz="quarter" idx="41"/>
          </p:nvPr>
        </p:nvSpPr>
        <p:spPr>
          <a:xfrm>
            <a:off x="334963"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1" name="Picture Placeholder 8"/>
          <p:cNvSpPr>
            <a:spLocks noGrp="1"/>
          </p:cNvSpPr>
          <p:nvPr>
            <p:ph type="pic" sz="quarter" idx="42"/>
          </p:nvPr>
        </p:nvSpPr>
        <p:spPr>
          <a:xfrm>
            <a:off x="334963" y="3789363"/>
            <a:ext cx="3781426" cy="1620838"/>
          </a:xfrm>
          <a:solidFill>
            <a:schemeClr val="bg2"/>
          </a:solidFill>
        </p:spPr>
        <p:txBody>
          <a:bodyPr/>
          <a:lstStyle/>
          <a:p>
            <a:endParaRPr lang="en-US"/>
          </a:p>
        </p:txBody>
      </p:sp>
      <p:sp>
        <p:nvSpPr>
          <p:cNvPr id="42" name="Text Placeholder 7"/>
          <p:cNvSpPr>
            <a:spLocks noGrp="1"/>
          </p:cNvSpPr>
          <p:nvPr>
            <p:ph type="body" sz="quarter" idx="43"/>
          </p:nvPr>
        </p:nvSpPr>
        <p:spPr>
          <a:xfrm>
            <a:off x="8075611"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3" name="Picture Placeholder 8"/>
          <p:cNvSpPr>
            <a:spLocks noGrp="1"/>
          </p:cNvSpPr>
          <p:nvPr>
            <p:ph type="pic" sz="quarter" idx="44"/>
          </p:nvPr>
        </p:nvSpPr>
        <p:spPr>
          <a:xfrm>
            <a:off x="8075611" y="1628775"/>
            <a:ext cx="3781426" cy="1620838"/>
          </a:xfrm>
          <a:solidFill>
            <a:schemeClr val="bg2"/>
          </a:solidFill>
        </p:spPr>
        <p:txBody>
          <a:bodyPr/>
          <a:lstStyle/>
          <a:p>
            <a:endParaRPr lang="en-US"/>
          </a:p>
        </p:txBody>
      </p:sp>
      <p:sp>
        <p:nvSpPr>
          <p:cNvPr id="44" name="Text Placeholder 7"/>
          <p:cNvSpPr>
            <a:spLocks noGrp="1"/>
          </p:cNvSpPr>
          <p:nvPr>
            <p:ph type="body" sz="quarter" idx="45"/>
          </p:nvPr>
        </p:nvSpPr>
        <p:spPr>
          <a:xfrm>
            <a:off x="8075611"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5" name="Picture Placeholder 8"/>
          <p:cNvSpPr>
            <a:spLocks noGrp="1"/>
          </p:cNvSpPr>
          <p:nvPr>
            <p:ph type="pic" sz="quarter" idx="46"/>
          </p:nvPr>
        </p:nvSpPr>
        <p:spPr>
          <a:xfrm>
            <a:off x="8075611" y="3789363"/>
            <a:ext cx="3781426" cy="1620838"/>
          </a:xfrm>
          <a:solidFill>
            <a:schemeClr val="bg2"/>
          </a:solidFill>
        </p:spPr>
        <p:txBody>
          <a:bodyPr/>
          <a:lstStyle/>
          <a:p>
            <a:endParaRPr lang="en-US"/>
          </a:p>
        </p:txBody>
      </p:sp>
      <p:sp>
        <p:nvSpPr>
          <p:cNvPr id="46" name="Text Placeholder 7"/>
          <p:cNvSpPr>
            <a:spLocks noGrp="1"/>
          </p:cNvSpPr>
          <p:nvPr>
            <p:ph type="body" sz="quarter" idx="47"/>
          </p:nvPr>
        </p:nvSpPr>
        <p:spPr>
          <a:xfrm>
            <a:off x="4205284" y="3429000"/>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7" name="Picture Placeholder 8"/>
          <p:cNvSpPr>
            <a:spLocks noGrp="1"/>
          </p:cNvSpPr>
          <p:nvPr>
            <p:ph type="pic" sz="quarter" idx="48"/>
          </p:nvPr>
        </p:nvSpPr>
        <p:spPr>
          <a:xfrm>
            <a:off x="4205287" y="1628775"/>
            <a:ext cx="3781426" cy="1620838"/>
          </a:xfrm>
          <a:solidFill>
            <a:schemeClr val="bg2"/>
          </a:solidFill>
        </p:spPr>
        <p:txBody>
          <a:bodyPr/>
          <a:lstStyle/>
          <a:p>
            <a:endParaRPr lang="en-US"/>
          </a:p>
        </p:txBody>
      </p:sp>
      <p:sp>
        <p:nvSpPr>
          <p:cNvPr id="48" name="Text Placeholder 7"/>
          <p:cNvSpPr>
            <a:spLocks noGrp="1"/>
          </p:cNvSpPr>
          <p:nvPr>
            <p:ph type="body" sz="quarter" idx="49"/>
          </p:nvPr>
        </p:nvSpPr>
        <p:spPr>
          <a:xfrm>
            <a:off x="4205284" y="5589588"/>
            <a:ext cx="3781423" cy="360363"/>
          </a:xfrm>
        </p:spPr>
        <p:txBody>
          <a:bodyPr>
            <a:noAutofit/>
          </a:bodyPr>
          <a:lstStyle>
            <a:lvl1pPr marL="0" indent="0" algn="ctr">
              <a:buNone/>
              <a:defRPr sz="1600"/>
            </a:lvl1pPr>
            <a:lvl2pPr marL="457200" indent="0">
              <a:buNone/>
              <a:defRPr sz="800"/>
            </a:lvl2pPr>
            <a:lvl3pPr marL="914400" indent="0">
              <a:buNone/>
              <a:defRPr sz="800"/>
            </a:lvl3pPr>
            <a:lvl4pPr marL="1371600" indent="0">
              <a:buNone/>
              <a:defRPr sz="800"/>
            </a:lvl4pPr>
            <a:lvl5pPr marL="1828800" indent="0">
              <a:buNone/>
              <a:defRPr sz="800"/>
            </a:lvl5pPr>
          </a:lstStyle>
          <a:p>
            <a:pPr lvl="0"/>
            <a:r>
              <a:rPr lang="en-US" dirty="0"/>
              <a:t>Click to edit Master text styles</a:t>
            </a:r>
          </a:p>
        </p:txBody>
      </p:sp>
      <p:sp>
        <p:nvSpPr>
          <p:cNvPr id="49" name="Picture Placeholder 8"/>
          <p:cNvSpPr>
            <a:spLocks noGrp="1"/>
          </p:cNvSpPr>
          <p:nvPr>
            <p:ph type="pic" sz="quarter" idx="50"/>
          </p:nvPr>
        </p:nvSpPr>
        <p:spPr>
          <a:xfrm>
            <a:off x="4205287" y="3789363"/>
            <a:ext cx="3781426" cy="1620838"/>
          </a:xfrm>
          <a:solidFill>
            <a:schemeClr val="bg2"/>
          </a:solidFill>
        </p:spPr>
        <p:txBody>
          <a:bodyPr/>
          <a:lstStyle/>
          <a:p>
            <a:endParaRPr lang="en-US"/>
          </a:p>
        </p:txBody>
      </p:sp>
    </p:spTree>
    <p:extLst>
      <p:ext uri="{BB962C8B-B14F-4D97-AF65-F5344CB8AC3E}">
        <p14:creationId xmlns:p14="http://schemas.microsoft.com/office/powerpoint/2010/main" val="671864141"/>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60.Title_With_Imag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a:lstStyle/>
          <a:p>
            <a:r>
              <a:rPr lang="en-US" dirty="0"/>
              <a:t>CLICK TO EDIT MASTER TITLE STYLE</a:t>
            </a:r>
          </a:p>
        </p:txBody>
      </p:sp>
      <p:sp>
        <p:nvSpPr>
          <p:cNvPr id="6" name="Slide Number Placeholder 5"/>
          <p:cNvSpPr>
            <a:spLocks noGrp="1"/>
          </p:cNvSpPr>
          <p:nvPr>
            <p:ph type="sldNum" sz="quarter" idx="12"/>
          </p:nvPr>
        </p:nvSpPr>
        <p:spPr>
          <a:xfrm>
            <a:off x="695325" y="6160675"/>
            <a:ext cx="10801350" cy="360363"/>
          </a:xfrm>
          <a:prstGeom prst="rect">
            <a:avLst/>
          </a:prstGeom>
        </p:spPr>
        <p:txBody>
          <a:bodyPr/>
          <a:lstStyle/>
          <a:p>
            <a:fld id="{5B8E0428-9580-9F48-BD8B-8376B6F02898}" type="slidenum">
              <a:rPr lang="en-US" smtClean="0"/>
              <a:t>‹#›</a:t>
            </a:fld>
            <a:endParaRPr lang="en-US"/>
          </a:p>
        </p:txBody>
      </p:sp>
      <p:sp>
        <p:nvSpPr>
          <p:cNvPr id="8" name="Picture Placeholder 8"/>
          <p:cNvSpPr>
            <a:spLocks noGrp="1"/>
          </p:cNvSpPr>
          <p:nvPr>
            <p:ph type="pic" sz="quarter" idx="13"/>
          </p:nvPr>
        </p:nvSpPr>
        <p:spPr>
          <a:xfrm>
            <a:off x="155575" y="1628774"/>
            <a:ext cx="11880849" cy="5040313"/>
          </a:xfrm>
          <a:solidFill>
            <a:schemeClr val="bg2"/>
          </a:solidFill>
        </p:spPr>
        <p:txBody>
          <a:bodyPr/>
          <a:lstStyle/>
          <a:p>
            <a:endParaRPr lang="en-US"/>
          </a:p>
        </p:txBody>
      </p:sp>
    </p:spTree>
    <p:extLst>
      <p:ext uri="{BB962C8B-B14F-4D97-AF65-F5344CB8AC3E}">
        <p14:creationId xmlns:p14="http://schemas.microsoft.com/office/powerpoint/2010/main" val="385909174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61.Image_With_Title_Below">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5229225"/>
          </a:xfrm>
          <a:solidFill>
            <a:schemeClr val="bg2"/>
          </a:solidFill>
        </p:spPr>
        <p:txBody>
          <a:bodyPr/>
          <a:lstStyle/>
          <a:p>
            <a:endParaRPr lang="en-US"/>
          </a:p>
        </p:txBody>
      </p:sp>
      <p:sp>
        <p:nvSpPr>
          <p:cNvPr id="2" name="Title 1"/>
          <p:cNvSpPr>
            <a:spLocks noGrp="1"/>
          </p:cNvSpPr>
          <p:nvPr>
            <p:ph type="title" hasCustomPrompt="1"/>
          </p:nvPr>
        </p:nvSpPr>
        <p:spPr>
          <a:xfrm>
            <a:off x="695325" y="5666004"/>
            <a:ext cx="10801350" cy="1008594"/>
          </a:xfrm>
        </p:spPr>
        <p:txBody>
          <a:bodyPr/>
          <a:lstStyle/>
          <a:p>
            <a:r>
              <a:rPr lang="en-US" dirty="0"/>
              <a:t>CLICK TO EDIT MASTER TITLE STYLE</a:t>
            </a:r>
          </a:p>
        </p:txBody>
      </p:sp>
    </p:spTree>
    <p:extLst>
      <p:ext uri="{BB962C8B-B14F-4D97-AF65-F5344CB8AC3E}">
        <p14:creationId xmlns:p14="http://schemas.microsoft.com/office/powerpoint/2010/main" val="975243585"/>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62.Full_Screen_Image">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solidFill>
        </p:spPr>
        <p:txBody>
          <a:bodyPr/>
          <a:lstStyle/>
          <a:p>
            <a:endParaRPr lang="en-US"/>
          </a:p>
        </p:txBody>
      </p:sp>
    </p:spTree>
    <p:extLst>
      <p:ext uri="{BB962C8B-B14F-4D97-AF65-F5344CB8AC3E}">
        <p14:creationId xmlns:p14="http://schemas.microsoft.com/office/powerpoint/2010/main" val="2965412789"/>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63.Full_Screen_Video">
    <p:spTree>
      <p:nvGrpSpPr>
        <p:cNvPr id="1" name=""/>
        <p:cNvGrpSpPr/>
        <p:nvPr/>
      </p:nvGrpSpPr>
      <p:grpSpPr>
        <a:xfrm>
          <a:off x="0" y="0"/>
          <a:ext cx="0" cy="0"/>
          <a:chOff x="0" y="0"/>
          <a:chExt cx="0" cy="0"/>
        </a:xfrm>
      </p:grpSpPr>
      <p:sp>
        <p:nvSpPr>
          <p:cNvPr id="8" name="Picture Placeholder 8"/>
          <p:cNvSpPr>
            <a:spLocks noGrp="1"/>
          </p:cNvSpPr>
          <p:nvPr>
            <p:ph type="pic" sz="quarter" idx="13"/>
          </p:nvPr>
        </p:nvSpPr>
        <p:spPr>
          <a:xfrm>
            <a:off x="0" y="0"/>
            <a:ext cx="12192000" cy="6858000"/>
          </a:xfrm>
          <a:solidFill>
            <a:schemeClr val="bg2">
              <a:lumMod val="75000"/>
            </a:schemeClr>
          </a:solidFill>
        </p:spPr>
        <p:txBody>
          <a:bodyPr/>
          <a:lstStyle/>
          <a:p>
            <a:endParaRPr lang="en-US"/>
          </a:p>
        </p:txBody>
      </p:sp>
    </p:spTree>
    <p:extLst>
      <p:ext uri="{BB962C8B-B14F-4D97-AF65-F5344CB8AC3E}">
        <p14:creationId xmlns:p14="http://schemas.microsoft.com/office/powerpoint/2010/main" val="955619743"/>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1_2.Title_Slide_Reverse">
    <p:bg>
      <p:bgPr>
        <a:solidFill>
          <a:schemeClr val="accent2"/>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71478147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6_2.Title_Slide_Reverse">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44333370"/>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2.Title_Slide_Reverse">
    <p:bg>
      <p:bgPr>
        <a:solidFill>
          <a:schemeClr val="accent6"/>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67241642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2.Title_Slide_Reverse">
    <p:bg>
      <p:bgPr>
        <a:solidFill>
          <a:schemeClr val="accent3"/>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984116949"/>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3_2.Title_Slide_Reverse">
    <p:bg>
      <p:bgPr>
        <a:solidFill>
          <a:schemeClr val="accent4"/>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3525604547"/>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4_2.Title_Slide_Reverse">
    <p:bg>
      <p:bgPr>
        <a:solidFill>
          <a:schemeClr val="accent5"/>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695325" y="2422976"/>
            <a:ext cx="10801350" cy="1800225"/>
          </a:xfrm>
        </p:spPr>
        <p:txBody>
          <a:bodyPr anchor="ctr" anchorCtr="0">
            <a:normAutofit/>
          </a:bodyPr>
          <a:lstStyle>
            <a:lvl1pPr algn="ctr">
              <a:defRPr sz="2800" b="0" spc="600">
                <a:solidFill>
                  <a:schemeClr val="bg1"/>
                </a:solidFill>
              </a:defRPr>
            </a:lvl1pPr>
          </a:lstStyle>
          <a:p>
            <a:r>
              <a:rPr lang="en-US" dirty="0"/>
              <a:t>CLICK TO EDIT MASTER TITLE STYLE</a:t>
            </a:r>
          </a:p>
        </p:txBody>
      </p:sp>
      <p:pic>
        <p:nvPicPr>
          <p:cNvPr id="6" name="Picture 5"/>
          <p:cNvPicPr>
            <a:picLocks noChangeAspect="1"/>
          </p:cNvPicPr>
          <p:nvPr userDrawn="1"/>
        </p:nvPicPr>
        <p:blipFill>
          <a:blip r:embed="rId2">
            <a:extLst>
              <a:ext uri="{BEBA8EAE-BF5A-486C-A8C5-ECC9F3942E4B}">
                <a14:imgProps xmlns:a14="http://schemas.microsoft.com/office/drawing/2010/main">
                  <a14:imgLayer r:embed="rId3">
                    <a14:imgEffect>
                      <a14:brightnessContrast bright="100000" contrast="100000"/>
                    </a14:imgEffect>
                  </a14:imgLayer>
                </a14:imgProps>
              </a:ext>
              <a:ext uri="{28A0092B-C50C-407E-A947-70E740481C1C}">
                <a14:useLocalDpi xmlns:a14="http://schemas.microsoft.com/office/drawing/2010/main" val="0"/>
              </a:ext>
            </a:extLst>
          </a:blip>
          <a:stretch>
            <a:fillRect/>
          </a:stretch>
        </p:blipFill>
        <p:spPr>
          <a:xfrm>
            <a:off x="698500" y="552450"/>
            <a:ext cx="1243293" cy="358775"/>
          </a:xfrm>
          <a:prstGeom prst="rect">
            <a:avLst/>
          </a:prstGeom>
        </p:spPr>
      </p:pic>
    </p:spTree>
    <p:extLst>
      <p:ext uri="{BB962C8B-B14F-4D97-AF65-F5344CB8AC3E}">
        <p14:creationId xmlns:p14="http://schemas.microsoft.com/office/powerpoint/2010/main" val="1502747937"/>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66" Type="http://schemas.openxmlformats.org/officeDocument/2006/relationships/slideLayout" Target="../slideLayouts/slideLayout66.xml"/><Relationship Id="rId5" Type="http://schemas.openxmlformats.org/officeDocument/2006/relationships/slideLayout" Target="../slideLayouts/slideLayout5.xml"/><Relationship Id="rId61" Type="http://schemas.openxmlformats.org/officeDocument/2006/relationships/slideLayout" Target="../slideLayouts/slideLayout61.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56" Type="http://schemas.openxmlformats.org/officeDocument/2006/relationships/slideLayout" Target="../slideLayouts/slideLayout56.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95325" y="620181"/>
            <a:ext cx="10801350" cy="1008594"/>
          </a:xfrm>
          <a:prstGeom prst="rect">
            <a:avLst/>
          </a:prstGeom>
        </p:spPr>
        <p:txBody>
          <a:bodyPr vert="horz" lIns="0" tIns="0" rIns="0" bIns="0" rtlCol="0" anchor="t" anchorCtr="0">
            <a:normAutofit/>
          </a:bodyPr>
          <a:lstStyle/>
          <a:p>
            <a:r>
              <a:rPr lang="en-US" dirty="0"/>
              <a:t>CLICK TO EDIT MASTER TITLE STYLE CLICK TO EDIT MASTER TITLE STYLE</a:t>
            </a:r>
          </a:p>
        </p:txBody>
      </p:sp>
      <p:sp>
        <p:nvSpPr>
          <p:cNvPr id="3" name="Text Placeholder 2"/>
          <p:cNvSpPr>
            <a:spLocks noGrp="1"/>
          </p:cNvSpPr>
          <p:nvPr>
            <p:ph type="body" idx="1"/>
          </p:nvPr>
        </p:nvSpPr>
        <p:spPr>
          <a:xfrm>
            <a:off x="695326" y="1628775"/>
            <a:ext cx="10801349" cy="4679950"/>
          </a:xfrm>
          <a:prstGeom prst="rect">
            <a:avLst/>
          </a:prstGeom>
        </p:spPr>
        <p:txBody>
          <a:bodyPr vert="horz" lIns="0" tIns="0" rIns="0" bIns="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252472075"/>
      </p:ext>
    </p:extLst>
  </p:cSld>
  <p:clrMap bg1="lt1" tx1="dk1" bg2="lt2" tx2="dk2" accent1="accent1" accent2="accent2" accent3="accent3" accent4="accent4" accent5="accent5" accent6="accent6" hlink="hlink" folHlink="folHlink"/>
  <p:sldLayoutIdLst>
    <p:sldLayoutId id="2147483731" r:id="rId1"/>
    <p:sldLayoutId id="2147483732" r:id="rId2"/>
    <p:sldLayoutId id="2147483733" r:id="rId3"/>
    <p:sldLayoutId id="2147483734" r:id="rId4"/>
    <p:sldLayoutId id="2147483735" r:id="rId5"/>
    <p:sldLayoutId id="2147483736" r:id="rId6"/>
    <p:sldLayoutId id="2147483737" r:id="rId7"/>
    <p:sldLayoutId id="2147483738" r:id="rId8"/>
    <p:sldLayoutId id="2147483739" r:id="rId9"/>
    <p:sldLayoutId id="2147483740" r:id="rId10"/>
    <p:sldLayoutId id="2147483741" r:id="rId11"/>
    <p:sldLayoutId id="2147483742" r:id="rId12"/>
    <p:sldLayoutId id="2147483743" r:id="rId13"/>
    <p:sldLayoutId id="2147483744" r:id="rId14"/>
    <p:sldLayoutId id="2147483745" r:id="rId15"/>
    <p:sldLayoutId id="2147483746" r:id="rId16"/>
    <p:sldLayoutId id="2147483747" r:id="rId17"/>
    <p:sldLayoutId id="2147483748" r:id="rId18"/>
    <p:sldLayoutId id="2147483749" r:id="rId19"/>
    <p:sldLayoutId id="2147483750" r:id="rId20"/>
    <p:sldLayoutId id="2147483751" r:id="rId21"/>
    <p:sldLayoutId id="2147483752" r:id="rId22"/>
    <p:sldLayoutId id="2147483753" r:id="rId23"/>
    <p:sldLayoutId id="2147483754" r:id="rId24"/>
    <p:sldLayoutId id="2147483755" r:id="rId25"/>
    <p:sldLayoutId id="2147483756" r:id="rId26"/>
    <p:sldLayoutId id="2147483757" r:id="rId27"/>
    <p:sldLayoutId id="2147483758" r:id="rId28"/>
    <p:sldLayoutId id="2147483759" r:id="rId29"/>
    <p:sldLayoutId id="2147483760" r:id="rId30"/>
    <p:sldLayoutId id="2147483761" r:id="rId31"/>
    <p:sldLayoutId id="2147483762" r:id="rId32"/>
    <p:sldLayoutId id="2147483763" r:id="rId33"/>
    <p:sldLayoutId id="2147483764" r:id="rId34"/>
    <p:sldLayoutId id="2147483765" r:id="rId35"/>
    <p:sldLayoutId id="2147483766" r:id="rId36"/>
    <p:sldLayoutId id="2147483767" r:id="rId37"/>
    <p:sldLayoutId id="2147483768" r:id="rId38"/>
    <p:sldLayoutId id="2147483769" r:id="rId39"/>
    <p:sldLayoutId id="2147483770" r:id="rId40"/>
    <p:sldLayoutId id="2147483771" r:id="rId41"/>
    <p:sldLayoutId id="2147483772" r:id="rId42"/>
    <p:sldLayoutId id="2147483773" r:id="rId43"/>
    <p:sldLayoutId id="2147483774" r:id="rId44"/>
    <p:sldLayoutId id="2147483775" r:id="rId45"/>
    <p:sldLayoutId id="2147483776" r:id="rId46"/>
    <p:sldLayoutId id="2147483777" r:id="rId47"/>
    <p:sldLayoutId id="2147483778" r:id="rId48"/>
    <p:sldLayoutId id="2147483779" r:id="rId49"/>
    <p:sldLayoutId id="2147483780" r:id="rId50"/>
    <p:sldLayoutId id="2147483781" r:id="rId51"/>
    <p:sldLayoutId id="2147483782" r:id="rId52"/>
    <p:sldLayoutId id="2147483783" r:id="rId53"/>
    <p:sldLayoutId id="2147483784" r:id="rId54"/>
    <p:sldLayoutId id="2147483785" r:id="rId55"/>
    <p:sldLayoutId id="2147483786" r:id="rId56"/>
    <p:sldLayoutId id="2147483787" r:id="rId57"/>
    <p:sldLayoutId id="2147483788" r:id="rId58"/>
    <p:sldLayoutId id="2147483789" r:id="rId59"/>
    <p:sldLayoutId id="2147483790" r:id="rId60"/>
    <p:sldLayoutId id="2147483791" r:id="rId61"/>
    <p:sldLayoutId id="2147483792" r:id="rId62"/>
    <p:sldLayoutId id="2147483793" r:id="rId63"/>
    <p:sldLayoutId id="2147483794" r:id="rId64"/>
    <p:sldLayoutId id="2147483795" r:id="rId65"/>
    <p:sldLayoutId id="2147483796" r:id="rId66"/>
    <p:sldLayoutId id="2147483797" r:id="rId67"/>
    <p:sldLayoutId id="2147483798" r:id="rId68"/>
    <p:sldLayoutId id="2147483799" r:id="rId69"/>
  </p:sldLayoutIdLst>
  <p:hf sldNum="0" hdr="0" ftr="0" dt="0"/>
  <p:txStyles>
    <p:titleStyle>
      <a:lvl1pPr algn="l" defTabSz="914400" rtl="0" eaLnBrk="1" latinLnBrk="0" hangingPunct="1">
        <a:lnSpc>
          <a:spcPct val="85000"/>
        </a:lnSpc>
        <a:spcBef>
          <a:spcPct val="0"/>
        </a:spcBef>
        <a:buNone/>
        <a:defRPr sz="2800" b="1" kern="1200" spc="300">
          <a:solidFill>
            <a:srgbClr val="262626"/>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guide id="3" pos="3613">
          <p15:clr>
            <a:srgbClr val="F26B43"/>
          </p15:clr>
        </p15:guide>
        <p15:guide id="4" pos="3386">
          <p15:clr>
            <a:srgbClr val="F26B43"/>
          </p15:clr>
        </p15:guide>
        <p15:guide id="5" pos="3160">
          <p15:clr>
            <a:srgbClr val="F26B43"/>
          </p15:clr>
        </p15:guide>
        <p15:guide id="6" pos="2933">
          <p15:clr>
            <a:srgbClr val="F26B43"/>
          </p15:clr>
        </p15:guide>
        <p15:guide id="7" pos="2706">
          <p15:clr>
            <a:srgbClr val="F26B43"/>
          </p15:clr>
        </p15:guide>
        <p15:guide id="8" pos="2479">
          <p15:clr>
            <a:srgbClr val="F26B43"/>
          </p15:clr>
        </p15:guide>
        <p15:guide id="9" pos="2252">
          <p15:clr>
            <a:srgbClr val="F26B43"/>
          </p15:clr>
        </p15:guide>
        <p15:guide id="10" pos="2026">
          <p15:clr>
            <a:srgbClr val="F26B43"/>
          </p15:clr>
        </p15:guide>
        <p15:guide id="11" pos="1799">
          <p15:clr>
            <a:srgbClr val="F26B43"/>
          </p15:clr>
        </p15:guide>
        <p15:guide id="12" pos="1572">
          <p15:clr>
            <a:srgbClr val="F26B43"/>
          </p15:clr>
        </p15:guide>
        <p15:guide id="13" pos="1345">
          <p15:clr>
            <a:srgbClr val="F26B43"/>
          </p15:clr>
        </p15:guide>
        <p15:guide id="14" pos="1118">
          <p15:clr>
            <a:srgbClr val="F26B43"/>
          </p15:clr>
        </p15:guide>
        <p15:guide id="15" pos="892">
          <p15:clr>
            <a:srgbClr val="F26B43"/>
          </p15:clr>
        </p15:guide>
        <p15:guide id="16" pos="665">
          <p15:clr>
            <a:srgbClr val="F26B43"/>
          </p15:clr>
        </p15:guide>
        <p15:guide id="17" pos="438">
          <p15:clr>
            <a:srgbClr val="F26B43"/>
          </p15:clr>
        </p15:guide>
        <p15:guide id="18" pos="211">
          <p15:clr>
            <a:srgbClr val="F26B43"/>
          </p15:clr>
        </p15:guide>
        <p15:guide id="20" pos="4067">
          <p15:clr>
            <a:srgbClr val="F26B43"/>
          </p15:clr>
        </p15:guide>
        <p15:guide id="21" pos="4294">
          <p15:clr>
            <a:srgbClr val="F26B43"/>
          </p15:clr>
        </p15:guide>
        <p15:guide id="22" pos="4520">
          <p15:clr>
            <a:srgbClr val="F26B43"/>
          </p15:clr>
        </p15:guide>
        <p15:guide id="23" pos="4747">
          <p15:clr>
            <a:srgbClr val="F26B43"/>
          </p15:clr>
        </p15:guide>
        <p15:guide id="24" pos="4974">
          <p15:clr>
            <a:srgbClr val="F26B43"/>
          </p15:clr>
        </p15:guide>
        <p15:guide id="25" pos="5201">
          <p15:clr>
            <a:srgbClr val="F26B43"/>
          </p15:clr>
        </p15:guide>
        <p15:guide id="26" pos="5428">
          <p15:clr>
            <a:srgbClr val="F26B43"/>
          </p15:clr>
        </p15:guide>
        <p15:guide id="27" pos="5654">
          <p15:clr>
            <a:srgbClr val="F26B43"/>
          </p15:clr>
        </p15:guide>
        <p15:guide id="28" pos="5881">
          <p15:clr>
            <a:srgbClr val="F26B43"/>
          </p15:clr>
        </p15:guide>
        <p15:guide id="29" pos="6108">
          <p15:clr>
            <a:srgbClr val="F26B43"/>
          </p15:clr>
        </p15:guide>
        <p15:guide id="30" pos="6335">
          <p15:clr>
            <a:srgbClr val="F26B43"/>
          </p15:clr>
        </p15:guide>
        <p15:guide id="31" pos="6562">
          <p15:clr>
            <a:srgbClr val="F26B43"/>
          </p15:clr>
        </p15:guide>
        <p15:guide id="32" pos="6788">
          <p15:clr>
            <a:srgbClr val="F26B43"/>
          </p15:clr>
        </p15:guide>
        <p15:guide id="33" pos="7015">
          <p15:clr>
            <a:srgbClr val="F26B43"/>
          </p15:clr>
        </p15:guide>
        <p15:guide id="34" pos="7242">
          <p15:clr>
            <a:srgbClr val="F26B43"/>
          </p15:clr>
        </p15:guide>
        <p15:guide id="35" pos="7469">
          <p15:clr>
            <a:srgbClr val="F26B43"/>
          </p15:clr>
        </p15:guide>
        <p15:guide id="36" pos="7680">
          <p15:clr>
            <a:srgbClr val="F26B43"/>
          </p15:clr>
        </p15:guide>
        <p15:guide id="37">
          <p15:clr>
            <a:srgbClr val="F26B43"/>
          </p15:clr>
        </p15:guide>
        <p15:guide id="38" orient="horz" pos="1933">
          <p15:clr>
            <a:srgbClr val="F26B43"/>
          </p15:clr>
        </p15:guide>
        <p15:guide id="39" orient="horz" pos="1706">
          <p15:clr>
            <a:srgbClr val="F26B43"/>
          </p15:clr>
        </p15:guide>
        <p15:guide id="40" orient="horz" pos="1480">
          <p15:clr>
            <a:srgbClr val="F26B43"/>
          </p15:clr>
        </p15:guide>
        <p15:guide id="41" orient="horz" pos="1253">
          <p15:clr>
            <a:srgbClr val="F26B43"/>
          </p15:clr>
        </p15:guide>
        <p15:guide id="42" orient="horz" pos="1026">
          <p15:clr>
            <a:srgbClr val="F26B43"/>
          </p15:clr>
        </p15:guide>
        <p15:guide id="43" orient="horz" pos="799">
          <p15:clr>
            <a:srgbClr val="F26B43"/>
          </p15:clr>
        </p15:guide>
        <p15:guide id="44" orient="horz" pos="572">
          <p15:clr>
            <a:srgbClr val="F26B43"/>
          </p15:clr>
        </p15:guide>
        <p15:guide id="45" orient="horz" pos="346">
          <p15:clr>
            <a:srgbClr val="F26B43"/>
          </p15:clr>
        </p15:guide>
        <p15:guide id="46" orient="horz" pos="119">
          <p15:clr>
            <a:srgbClr val="F26B43"/>
          </p15:clr>
        </p15:guide>
        <p15:guide id="47" orient="horz">
          <p15:clr>
            <a:srgbClr val="F26B43"/>
          </p15:clr>
        </p15:guide>
        <p15:guide id="48" orient="horz" pos="4320">
          <p15:clr>
            <a:srgbClr val="F26B43"/>
          </p15:clr>
        </p15:guide>
        <p15:guide id="49" orient="horz" pos="2387">
          <p15:clr>
            <a:srgbClr val="F26B43"/>
          </p15:clr>
        </p15:guide>
        <p15:guide id="50" orient="horz" pos="2614">
          <p15:clr>
            <a:srgbClr val="F26B43"/>
          </p15:clr>
        </p15:guide>
        <p15:guide id="51" orient="horz" pos="2840">
          <p15:clr>
            <a:srgbClr val="F26B43"/>
          </p15:clr>
        </p15:guide>
        <p15:guide id="52" orient="horz" pos="3067">
          <p15:clr>
            <a:srgbClr val="F26B43"/>
          </p15:clr>
        </p15:guide>
        <p15:guide id="53" orient="horz" pos="3294">
          <p15:clr>
            <a:srgbClr val="F26B43"/>
          </p15:clr>
        </p15:guide>
        <p15:guide id="54" orient="horz" pos="3521">
          <p15:clr>
            <a:srgbClr val="F26B43"/>
          </p15:clr>
        </p15:guide>
        <p15:guide id="55" orient="horz" pos="3748">
          <p15:clr>
            <a:srgbClr val="F26B43"/>
          </p15:clr>
        </p15:guide>
        <p15:guide id="56" orient="horz" pos="3974">
          <p15:clr>
            <a:srgbClr val="F26B43"/>
          </p15:clr>
        </p15:guide>
        <p15:guide id="57" orient="horz" pos="4201">
          <p15:clr>
            <a:srgbClr val="F26B43"/>
          </p15:clr>
        </p15:guide>
        <p15:guide id="58" pos="3500">
          <p15:clr>
            <a:srgbClr val="F26B43"/>
          </p15:clr>
        </p15:guide>
        <p15:guide id="59" pos="3953">
          <p15:clr>
            <a:srgbClr val="F26B43"/>
          </p15:clr>
        </p15:guide>
        <p15:guide id="60" pos="3727">
          <p15:clr>
            <a:srgbClr val="F26B43"/>
          </p15:clr>
        </p15:guide>
        <p15:guide id="61" pos="4180">
          <p15:clr>
            <a:srgbClr val="F26B43"/>
          </p15:clr>
        </p15:guide>
        <p15:guide id="62" orient="horz" pos="2047">
          <p15:clr>
            <a:srgbClr val="F26B43"/>
          </p15:clr>
        </p15:guide>
        <p15:guide id="63" orient="horz" pos="2273">
          <p15:clr>
            <a:srgbClr val="F26B43"/>
          </p15:clr>
        </p15:guide>
        <p15:guide id="64" pos="98">
          <p15:clr>
            <a:srgbClr val="F26B43"/>
          </p15:clr>
        </p15:guide>
        <p15:guide id="65" pos="7582">
          <p15:clr>
            <a:srgbClr val="F26B43"/>
          </p15:clr>
        </p15:guide>
        <p15:guide id="66" orient="horz" pos="4088">
          <p15:clr>
            <a:srgbClr val="F26B43"/>
          </p15:clr>
        </p15:guide>
        <p15:guide id="67" orient="horz" pos="1820">
          <p15:clr>
            <a:srgbClr val="F26B43"/>
          </p15:clr>
        </p15:guide>
        <p15:guide id="68" pos="5541">
          <p15:clr>
            <a:srgbClr val="F26B43"/>
          </p15:clr>
        </p15:guide>
        <p15:guide id="69" pos="3273">
          <p15:clr>
            <a:srgbClr val="F26B43"/>
          </p15:clr>
        </p15:guide>
        <p15:guide id="70" pos="6221">
          <p15:clr>
            <a:srgbClr val="F26B43"/>
          </p15:clr>
        </p15:guide>
        <p15:guide id="71" pos="5995">
          <p15:clr>
            <a:srgbClr val="F26B43"/>
          </p15:clr>
        </p15:guide>
        <p15:guide id="72" pos="2593">
          <p15:clr>
            <a:srgbClr val="F26B43"/>
          </p15:clr>
        </p15:guide>
        <p15:guide id="73" pos="5087">
          <p15:clr>
            <a:srgbClr val="F26B43"/>
          </p15:clr>
        </p15:guide>
        <p15:guide id="74" pos="325">
          <p15:clr>
            <a:srgbClr val="F26B43"/>
          </p15:clr>
        </p15:guide>
        <p15:guide id="75" pos="7355">
          <p15:clr>
            <a:srgbClr val="F26B43"/>
          </p15:clr>
        </p15:guide>
        <p15:guide id="76" pos="2139">
          <p15:clr>
            <a:srgbClr val="F26B43"/>
          </p15:clr>
        </p15:guide>
        <p15:guide id="77" pos="1912">
          <p15:clr>
            <a:srgbClr val="F26B43"/>
          </p15:clr>
        </p15:guide>
        <p15:guide id="78" pos="2366">
          <p15:clr>
            <a:srgbClr val="F26B43"/>
          </p15:clr>
        </p15:guide>
        <p15:guide id="79" pos="5768">
          <p15:clr>
            <a:srgbClr val="F26B43"/>
          </p15:clr>
        </p15:guide>
        <p15:guide id="80" pos="1685">
          <p15:clr>
            <a:srgbClr val="F26B43"/>
          </p15:clr>
        </p15:guide>
        <p15:guide id="81" pos="2819">
          <p15:clr>
            <a:srgbClr val="F26B43"/>
          </p15:clr>
        </p15:guide>
        <p15:guide id="82" pos="3046">
          <p15:clr>
            <a:srgbClr val="F26B43"/>
          </p15:clr>
        </p15:guide>
        <p15:guide id="83" orient="horz" pos="232">
          <p15:clr>
            <a:srgbClr val="F26B43"/>
          </p15:clr>
        </p15:guide>
        <p15:guide id="84" orient="horz" pos="2954">
          <p15:clr>
            <a:srgbClr val="F26B43"/>
          </p15:clr>
        </p15:guide>
        <p15:guide id="85" orient="horz" pos="3181">
          <p15:clr>
            <a:srgbClr val="F26B43"/>
          </p15:clr>
        </p15:guide>
      </p15:sldGuideLst>
    </p:ext>
  </p:extLst>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image" Target="../media/image3.jpg"/><Relationship Id="rId1" Type="http://schemas.openxmlformats.org/officeDocument/2006/relationships/slideLayout" Target="../slideLayouts/slideLayout67.xml"/><Relationship Id="rId4" Type="http://schemas.openxmlformats.org/officeDocument/2006/relationships/image" Target="../media/image5.png"/></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4.xml"/><Relationship Id="rId5" Type="http://schemas.openxmlformats.org/officeDocument/2006/relationships/image" Target="../media/image9.png"/><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23.xml"/></Relationships>
</file>

<file path=ppt/slides/_rels/slide4.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4.xml"/></Relationships>
</file>

<file path=ppt/slides/_rels/slide5.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2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3.xml"/><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xml"/><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notesSlide" Target="../notesSlides/notesSlide5.xml"/><Relationship Id="rId1" Type="http://schemas.openxmlformats.org/officeDocument/2006/relationships/slideLayout" Target="../slideLayouts/slideLayout52.xml"/></Relationships>
</file>

<file path=ppt/slides/_rels/slide9.xml.rels><?xml version="1.0" encoding="UTF-8" standalone="yes"?>
<Relationships xmlns="http://schemas.openxmlformats.org/package/2006/relationships"><Relationship Id="rId3" Type="http://schemas.openxmlformats.org/officeDocument/2006/relationships/image" Target="../media/image14.jpg"/><Relationship Id="rId7" Type="http://schemas.openxmlformats.org/officeDocument/2006/relationships/image" Target="../media/image18.jpg"/><Relationship Id="rId2" Type="http://schemas.openxmlformats.org/officeDocument/2006/relationships/notesSlide" Target="../notesSlides/notesSlide6.xml"/><Relationship Id="rId1" Type="http://schemas.openxmlformats.org/officeDocument/2006/relationships/slideLayout" Target="../slideLayouts/slideLayout57.xml"/><Relationship Id="rId6" Type="http://schemas.openxmlformats.org/officeDocument/2006/relationships/image" Target="../media/image17.jpg"/><Relationship Id="rId5" Type="http://schemas.openxmlformats.org/officeDocument/2006/relationships/image" Target="../media/image16.jpg"/><Relationship Id="rId4" Type="http://schemas.openxmlformats.org/officeDocument/2006/relationships/image" Target="../media/image15.jpg"/></Relationships>
</file>

<file path=ppt/slides/_rels/slide10.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7.xml"/><Relationship Id="rId1" Type="http://schemas.openxmlformats.org/officeDocument/2006/relationships/slideLayout" Target="../slideLayouts/slideLayout23.xml"/></Relationships>
</file>

<file path=ppt/slides/_rels/slide11.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8.xml"/><Relationship Id="rId1" Type="http://schemas.openxmlformats.org/officeDocument/2006/relationships/slideLayout" Target="../slideLayouts/slideLayout4.xml"/></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jpg"/><Relationship Id="rId1" Type="http://schemas.openxmlformats.org/officeDocument/2006/relationships/slideLayout" Target="../slideLayouts/slideLayout67.xml"/></Relationships>
</file>

<file path=ppt/slides/slide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3000" b="-3000"/>
          </a:stretch>
        </a:blipFill>
        <a:effectLst/>
      </p:bgPr>
    </p:bg>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221D77-B6C2-4424-927A-9969EB8FADA9}"/>
              </a:ext>
            </a:extLst>
          </p:cNvPr>
          <p:cNvPicPr>
            <a:picLocks noChangeAspect="1"/>
          </p:cNvPicPr>
          <p:nvPr/>
        </p:nvPicPr>
        <p:blipFill rotWithShape="1">
          <a:blip r:embed="rId3"/>
          <a:srcRect b="15586"/>
          <a:stretch/>
        </p:blipFill>
        <p:spPr>
          <a:xfrm>
            <a:off x="0" y="1"/>
            <a:ext cx="12192000" cy="6858000"/>
          </a:xfrm>
          <a:prstGeom prst="rect">
            <a:avLst/>
          </a:prstGeom>
        </p:spPr>
      </p:pic>
      <p:sp>
        <p:nvSpPr>
          <p:cNvPr id="3" name="Rectangle 2">
            <a:extLst>
              <a:ext uri="{FF2B5EF4-FFF2-40B4-BE49-F238E27FC236}">
                <a16:creationId xmlns:a16="http://schemas.microsoft.com/office/drawing/2014/main" id="{D20B21DA-C1AE-4077-AA40-D93BAD93EC57}"/>
              </a:ext>
            </a:extLst>
          </p:cNvPr>
          <p:cNvSpPr/>
          <p:nvPr/>
        </p:nvSpPr>
        <p:spPr>
          <a:xfrm>
            <a:off x="0" y="-1"/>
            <a:ext cx="12192000" cy="6858000"/>
          </a:xfrm>
          <a:prstGeom prst="rect">
            <a:avLst/>
          </a:prstGeom>
          <a:solidFill>
            <a:srgbClr val="00335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p:cNvSpPr>
            <a:spLocks noGrp="1"/>
          </p:cNvSpPr>
          <p:nvPr>
            <p:ph type="ctrTitle"/>
          </p:nvPr>
        </p:nvSpPr>
        <p:spPr/>
        <p:txBody>
          <a:bodyPr/>
          <a:lstStyle/>
          <a:p>
            <a:r>
              <a:rPr lang="en-GB" dirty="0"/>
              <a:t>THE NEW WEST END</a:t>
            </a:r>
          </a:p>
        </p:txBody>
      </p:sp>
      <p:pic>
        <p:nvPicPr>
          <p:cNvPr id="7" name="Picture 6">
            <a:extLst>
              <a:ext uri="{FF2B5EF4-FFF2-40B4-BE49-F238E27FC236}">
                <a16:creationId xmlns:a16="http://schemas.microsoft.com/office/drawing/2014/main" id="{CA75004B-F302-470D-9240-EDF966B34355}"/>
              </a:ext>
            </a:extLst>
          </p:cNvPr>
          <p:cNvPicPr>
            <a:picLocks noChangeAspect="1"/>
          </p:cNvPicPr>
          <p:nvPr/>
        </p:nvPicPr>
        <p:blipFill>
          <a:blip r:embed="rId4"/>
          <a:stretch>
            <a:fillRect/>
          </a:stretch>
        </p:blipFill>
        <p:spPr>
          <a:xfrm>
            <a:off x="566116" y="445799"/>
            <a:ext cx="1540980" cy="588509"/>
          </a:xfrm>
          <a:prstGeom prst="rect">
            <a:avLst/>
          </a:prstGeom>
        </p:spPr>
      </p:pic>
    </p:spTree>
    <p:extLst>
      <p:ext uri="{BB962C8B-B14F-4D97-AF65-F5344CB8AC3E}">
        <p14:creationId xmlns:p14="http://schemas.microsoft.com/office/powerpoint/2010/main" val="268582271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AB8DCA-B9B0-401D-A6CB-273B8B2AEEBE}"/>
              </a:ext>
            </a:extLst>
          </p:cNvPr>
          <p:cNvSpPr>
            <a:spLocks noGrp="1"/>
          </p:cNvSpPr>
          <p:nvPr>
            <p:ph type="title"/>
          </p:nvPr>
        </p:nvSpPr>
        <p:spPr/>
        <p:txBody>
          <a:bodyPr/>
          <a:lstStyle/>
          <a:p>
            <a:r>
              <a:rPr lang="en-GB" dirty="0"/>
              <a:t>SHOPPERS RETURN TO LONDON’S WEST END</a:t>
            </a:r>
          </a:p>
        </p:txBody>
      </p:sp>
      <p:pic>
        <p:nvPicPr>
          <p:cNvPr id="5" name="Picture 4">
            <a:extLst>
              <a:ext uri="{FF2B5EF4-FFF2-40B4-BE49-F238E27FC236}">
                <a16:creationId xmlns:a16="http://schemas.microsoft.com/office/drawing/2014/main" id="{BD37D56F-DE83-40CF-9E16-B55EC218356E}"/>
              </a:ext>
            </a:extLst>
          </p:cNvPr>
          <p:cNvPicPr>
            <a:picLocks noChangeAspect="1"/>
          </p:cNvPicPr>
          <p:nvPr/>
        </p:nvPicPr>
        <p:blipFill>
          <a:blip r:embed="rId2"/>
          <a:stretch>
            <a:fillRect/>
          </a:stretch>
        </p:blipFill>
        <p:spPr>
          <a:xfrm>
            <a:off x="925765" y="1464948"/>
            <a:ext cx="3153002" cy="3877340"/>
          </a:xfrm>
          <a:prstGeom prst="rect">
            <a:avLst/>
          </a:prstGeom>
          <a:effectLst>
            <a:glow rad="63500">
              <a:schemeClr val="accent1">
                <a:satMod val="175000"/>
                <a:alpha val="40000"/>
              </a:schemeClr>
            </a:glow>
          </a:effectLst>
        </p:spPr>
      </p:pic>
      <p:pic>
        <p:nvPicPr>
          <p:cNvPr id="6" name="Picture 5">
            <a:extLst>
              <a:ext uri="{FF2B5EF4-FFF2-40B4-BE49-F238E27FC236}">
                <a16:creationId xmlns:a16="http://schemas.microsoft.com/office/drawing/2014/main" id="{40E72655-FD6D-439B-B695-26249E18F3E9}"/>
              </a:ext>
            </a:extLst>
          </p:cNvPr>
          <p:cNvPicPr>
            <a:picLocks noChangeAspect="1"/>
          </p:cNvPicPr>
          <p:nvPr/>
        </p:nvPicPr>
        <p:blipFill>
          <a:blip r:embed="rId3"/>
          <a:stretch>
            <a:fillRect/>
          </a:stretch>
        </p:blipFill>
        <p:spPr>
          <a:xfrm>
            <a:off x="1513840" y="2470840"/>
            <a:ext cx="4225983" cy="3831558"/>
          </a:xfrm>
          <a:prstGeom prst="rect">
            <a:avLst/>
          </a:prstGeom>
          <a:effectLst>
            <a:glow rad="63500">
              <a:schemeClr val="accent1">
                <a:satMod val="175000"/>
                <a:alpha val="40000"/>
              </a:schemeClr>
            </a:glow>
          </a:effectLst>
        </p:spPr>
      </p:pic>
      <p:pic>
        <p:nvPicPr>
          <p:cNvPr id="8" name="Picture 7">
            <a:extLst>
              <a:ext uri="{FF2B5EF4-FFF2-40B4-BE49-F238E27FC236}">
                <a16:creationId xmlns:a16="http://schemas.microsoft.com/office/drawing/2014/main" id="{9F55A305-B4BB-4EDF-AC2D-714B7151BE3C}"/>
              </a:ext>
            </a:extLst>
          </p:cNvPr>
          <p:cNvPicPr>
            <a:picLocks noChangeAspect="1"/>
          </p:cNvPicPr>
          <p:nvPr/>
        </p:nvPicPr>
        <p:blipFill>
          <a:blip r:embed="rId4"/>
          <a:stretch>
            <a:fillRect/>
          </a:stretch>
        </p:blipFill>
        <p:spPr>
          <a:xfrm>
            <a:off x="6649140" y="1464948"/>
            <a:ext cx="4617095" cy="2746744"/>
          </a:xfrm>
          <a:prstGeom prst="rect">
            <a:avLst/>
          </a:prstGeom>
          <a:effectLst>
            <a:glow rad="63500">
              <a:schemeClr val="accent1">
                <a:satMod val="175000"/>
                <a:alpha val="40000"/>
              </a:schemeClr>
            </a:glow>
          </a:effectLst>
        </p:spPr>
      </p:pic>
      <p:pic>
        <p:nvPicPr>
          <p:cNvPr id="7" name="Picture 6">
            <a:extLst>
              <a:ext uri="{FF2B5EF4-FFF2-40B4-BE49-F238E27FC236}">
                <a16:creationId xmlns:a16="http://schemas.microsoft.com/office/drawing/2014/main" id="{0B7B29B4-8500-4E4F-AD2E-AB1C3FCC3F0B}"/>
              </a:ext>
            </a:extLst>
          </p:cNvPr>
          <p:cNvPicPr>
            <a:picLocks noChangeAspect="1"/>
          </p:cNvPicPr>
          <p:nvPr/>
        </p:nvPicPr>
        <p:blipFill>
          <a:blip r:embed="rId5"/>
          <a:stretch>
            <a:fillRect/>
          </a:stretch>
        </p:blipFill>
        <p:spPr>
          <a:xfrm>
            <a:off x="5840468" y="2470840"/>
            <a:ext cx="4072609" cy="3830359"/>
          </a:xfrm>
          <a:prstGeom prst="rect">
            <a:avLst/>
          </a:prstGeom>
          <a:effectLst>
            <a:glow rad="63500">
              <a:schemeClr val="accent1">
                <a:satMod val="175000"/>
                <a:alpha val="40000"/>
              </a:schemeClr>
            </a:glow>
          </a:effectLst>
        </p:spPr>
      </p:pic>
    </p:spTree>
    <p:extLst>
      <p:ext uri="{BB962C8B-B14F-4D97-AF65-F5344CB8AC3E}">
        <p14:creationId xmlns:p14="http://schemas.microsoft.com/office/powerpoint/2010/main" val="338786430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a:extLst>
              <a:ext uri="{FF2B5EF4-FFF2-40B4-BE49-F238E27FC236}">
                <a16:creationId xmlns:a16="http://schemas.microsoft.com/office/drawing/2014/main" id="{5E833EEB-0D02-4B64-9065-0CAACAA3355C}"/>
              </a:ext>
            </a:extLst>
          </p:cNvPr>
          <p:cNvPicPr>
            <a:picLocks noGrp="1" noChangeAspect="1"/>
          </p:cNvPicPr>
          <p:nvPr>
            <p:ph type="pic" sz="quarter" idx="14"/>
          </p:nvPr>
        </p:nvPicPr>
        <p:blipFill>
          <a:blip r:embed="rId3"/>
          <a:srcRect l="16011" r="16011"/>
          <a:stretch>
            <a:fillRect/>
          </a:stretch>
        </p:blipFill>
        <p:spPr/>
      </p:pic>
      <p:sp>
        <p:nvSpPr>
          <p:cNvPr id="2" name="Title 1">
            <a:extLst>
              <a:ext uri="{FF2B5EF4-FFF2-40B4-BE49-F238E27FC236}">
                <a16:creationId xmlns:a16="http://schemas.microsoft.com/office/drawing/2014/main" id="{6DCE727E-C3B9-4C9E-9C28-DD812FB12B39}"/>
              </a:ext>
            </a:extLst>
          </p:cNvPr>
          <p:cNvSpPr>
            <a:spLocks noGrp="1"/>
          </p:cNvSpPr>
          <p:nvPr>
            <p:ph type="title"/>
          </p:nvPr>
        </p:nvSpPr>
        <p:spPr/>
        <p:txBody>
          <a:bodyPr/>
          <a:lstStyle/>
          <a:p>
            <a:r>
              <a:rPr lang="en-GB" dirty="0"/>
              <a:t>BOUNCING BACK</a:t>
            </a:r>
          </a:p>
        </p:txBody>
      </p:sp>
      <p:sp>
        <p:nvSpPr>
          <p:cNvPr id="3" name="Content Placeholder 2">
            <a:extLst>
              <a:ext uri="{FF2B5EF4-FFF2-40B4-BE49-F238E27FC236}">
                <a16:creationId xmlns:a16="http://schemas.microsoft.com/office/drawing/2014/main" id="{E67AF97E-3AFD-42F8-96C0-4F963B05F2C1}"/>
              </a:ext>
            </a:extLst>
          </p:cNvPr>
          <p:cNvSpPr>
            <a:spLocks noGrp="1"/>
          </p:cNvSpPr>
          <p:nvPr>
            <p:ph idx="1"/>
          </p:nvPr>
        </p:nvSpPr>
        <p:spPr/>
        <p:txBody>
          <a:bodyPr/>
          <a:lstStyle/>
          <a:p>
            <a:pPr marL="0" indent="0">
              <a:buNone/>
            </a:pPr>
            <a:r>
              <a:rPr lang="en-GB" sz="4000" b="1" dirty="0">
                <a:solidFill>
                  <a:schemeClr val="tx2"/>
                </a:solidFill>
              </a:rPr>
              <a:t>41%</a:t>
            </a:r>
          </a:p>
          <a:p>
            <a:pPr marL="0" indent="0">
              <a:buNone/>
            </a:pPr>
            <a:r>
              <a:rPr lang="en-GB" spc="600" dirty="0"/>
              <a:t>audience levels and set to increase</a:t>
            </a:r>
            <a:endParaRPr lang="en-GB" dirty="0"/>
          </a:p>
          <a:p>
            <a:pPr marL="0" indent="0">
              <a:buNone/>
            </a:pPr>
            <a:endParaRPr lang="en-GB" dirty="0"/>
          </a:p>
          <a:p>
            <a:pPr marL="0" indent="0">
              <a:buNone/>
            </a:pPr>
            <a:r>
              <a:rPr lang="en-GB" sz="4000" b="1" dirty="0">
                <a:solidFill>
                  <a:schemeClr val="tx2"/>
                </a:solidFill>
              </a:rPr>
              <a:t>16m </a:t>
            </a:r>
          </a:p>
          <a:p>
            <a:pPr marL="0" indent="0">
              <a:buNone/>
            </a:pPr>
            <a:r>
              <a:rPr lang="en-GB" spc="600" dirty="0"/>
              <a:t>impressions delivered</a:t>
            </a:r>
          </a:p>
          <a:p>
            <a:pPr marL="0" indent="0">
              <a:buNone/>
            </a:pPr>
            <a:endParaRPr lang="en-GB" spc="600" dirty="0"/>
          </a:p>
          <a:p>
            <a:pPr marL="0" indent="0">
              <a:buNone/>
            </a:pPr>
            <a:r>
              <a:rPr lang="en-GB" sz="4000" b="1" dirty="0">
                <a:solidFill>
                  <a:schemeClr val="tx2"/>
                </a:solidFill>
              </a:rPr>
              <a:t>2/3 visitors</a:t>
            </a:r>
          </a:p>
          <a:p>
            <a:pPr marL="0" indent="0">
              <a:buNone/>
            </a:pPr>
            <a:r>
              <a:rPr lang="en-GB" spc="600" dirty="0"/>
              <a:t>pre-</a:t>
            </a:r>
            <a:r>
              <a:rPr lang="en-GB" spc="600" dirty="0" err="1"/>
              <a:t>covid</a:t>
            </a:r>
            <a:r>
              <a:rPr lang="en-GB" spc="600" dirty="0"/>
              <a:t> were UK based</a:t>
            </a:r>
          </a:p>
          <a:p>
            <a:pPr marL="0" indent="0">
              <a:buNone/>
            </a:pPr>
            <a:endParaRPr lang="en-GB" spc="600" dirty="0"/>
          </a:p>
        </p:txBody>
      </p:sp>
      <p:sp>
        <p:nvSpPr>
          <p:cNvPr id="4" name="Text Placeholder 3">
            <a:extLst>
              <a:ext uri="{FF2B5EF4-FFF2-40B4-BE49-F238E27FC236}">
                <a16:creationId xmlns:a16="http://schemas.microsoft.com/office/drawing/2014/main" id="{037AFAAB-D005-42F6-844C-8B824EC24F68}"/>
              </a:ext>
            </a:extLst>
          </p:cNvPr>
          <p:cNvSpPr>
            <a:spLocks noGrp="1"/>
          </p:cNvSpPr>
          <p:nvPr>
            <p:ph type="body" sz="quarter" idx="13"/>
          </p:nvPr>
        </p:nvSpPr>
        <p:spPr/>
        <p:txBody>
          <a:bodyPr/>
          <a:lstStyle/>
          <a:p>
            <a:r>
              <a:rPr lang="en-GB" dirty="0"/>
              <a:t>Source: JCDecaux mobility tracker, Retail Gazette</a:t>
            </a:r>
          </a:p>
        </p:txBody>
      </p:sp>
    </p:spTree>
    <p:extLst>
      <p:ext uri="{BB962C8B-B14F-4D97-AF65-F5344CB8AC3E}">
        <p14:creationId xmlns:p14="http://schemas.microsoft.com/office/powerpoint/2010/main" val="158976414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F44E5A1F-5D7B-49A1-8554-EF805B9D5F20}"/>
              </a:ext>
            </a:extLst>
          </p:cNvPr>
          <p:cNvSpPr>
            <a:spLocks noGrp="1"/>
          </p:cNvSpPr>
          <p:nvPr>
            <p:ph type="title"/>
          </p:nvPr>
        </p:nvSpPr>
        <p:spPr/>
        <p:txBody>
          <a:bodyPr/>
          <a:lstStyle/>
          <a:p>
            <a:r>
              <a:rPr lang="en-GB" dirty="0"/>
              <a:t>RISING CONSUMER CONFIDENCE</a:t>
            </a:r>
          </a:p>
        </p:txBody>
      </p:sp>
      <p:graphicFrame>
        <p:nvGraphicFramePr>
          <p:cNvPr id="11" name="Content Placeholder 10">
            <a:extLst>
              <a:ext uri="{FF2B5EF4-FFF2-40B4-BE49-F238E27FC236}">
                <a16:creationId xmlns:a16="http://schemas.microsoft.com/office/drawing/2014/main" id="{6FE564A9-371E-4771-B7EF-4F6D22B6AF0A}"/>
              </a:ext>
            </a:extLst>
          </p:cNvPr>
          <p:cNvGraphicFramePr>
            <a:graphicFrameLocks noGrp="1"/>
          </p:cNvGraphicFramePr>
          <p:nvPr>
            <p:ph idx="1"/>
            <p:extLst>
              <p:ext uri="{D42A27DB-BD31-4B8C-83A1-F6EECF244321}">
                <p14:modId xmlns:p14="http://schemas.microsoft.com/office/powerpoint/2010/main" val="3197437478"/>
              </p:ext>
            </p:extLst>
          </p:nvPr>
        </p:nvGraphicFramePr>
        <p:xfrm>
          <a:off x="695325" y="1628775"/>
          <a:ext cx="10801350" cy="4679950"/>
        </p:xfrm>
        <a:graphic>
          <a:graphicData uri="http://schemas.openxmlformats.org/drawingml/2006/chart">
            <c:chart xmlns:c="http://schemas.openxmlformats.org/drawingml/2006/chart" xmlns:r="http://schemas.openxmlformats.org/officeDocument/2006/relationships" r:id="rId2"/>
          </a:graphicData>
        </a:graphic>
      </p:graphicFrame>
      <p:sp>
        <p:nvSpPr>
          <p:cNvPr id="8" name="Text Placeholder 7">
            <a:extLst>
              <a:ext uri="{FF2B5EF4-FFF2-40B4-BE49-F238E27FC236}">
                <a16:creationId xmlns:a16="http://schemas.microsoft.com/office/drawing/2014/main" id="{D24628D3-54A9-4BFF-A3CF-650420CF21FD}"/>
              </a:ext>
            </a:extLst>
          </p:cNvPr>
          <p:cNvSpPr>
            <a:spLocks noGrp="1"/>
          </p:cNvSpPr>
          <p:nvPr>
            <p:ph type="body" sz="quarter" idx="13"/>
          </p:nvPr>
        </p:nvSpPr>
        <p:spPr/>
        <p:txBody>
          <a:bodyPr/>
          <a:lstStyle/>
          <a:p>
            <a:r>
              <a:rPr lang="en-GB" dirty="0"/>
              <a:t>Source: Retail Gazette</a:t>
            </a:r>
          </a:p>
        </p:txBody>
      </p:sp>
    </p:spTree>
    <p:extLst>
      <p:ext uri="{BB962C8B-B14F-4D97-AF65-F5344CB8AC3E}">
        <p14:creationId xmlns:p14="http://schemas.microsoft.com/office/powerpoint/2010/main" val="281547508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Placeholder 5" descr="A picture containing text, road, building, outdoor&#10;&#10;Description automatically generated">
            <a:extLst>
              <a:ext uri="{FF2B5EF4-FFF2-40B4-BE49-F238E27FC236}">
                <a16:creationId xmlns:a16="http://schemas.microsoft.com/office/drawing/2014/main" id="{1540EFE2-9F26-447A-888E-3B294F7CF925}"/>
              </a:ext>
            </a:extLst>
          </p:cNvPr>
          <p:cNvPicPr>
            <a:picLocks noGrp="1" noChangeAspect="1"/>
          </p:cNvPicPr>
          <p:nvPr>
            <p:ph type="pic" sz="quarter" idx="14"/>
          </p:nvPr>
        </p:nvPicPr>
        <p:blipFill>
          <a:blip r:embed="rId3"/>
          <a:srcRect l="16011" r="16011"/>
          <a:stretch>
            <a:fillRect/>
          </a:stretch>
        </p:blipFill>
        <p:spPr/>
      </p:pic>
      <p:sp>
        <p:nvSpPr>
          <p:cNvPr id="2" name="Title 1">
            <a:extLst>
              <a:ext uri="{FF2B5EF4-FFF2-40B4-BE49-F238E27FC236}">
                <a16:creationId xmlns:a16="http://schemas.microsoft.com/office/drawing/2014/main" id="{6DCE727E-C3B9-4C9E-9C28-DD812FB12B39}"/>
              </a:ext>
            </a:extLst>
          </p:cNvPr>
          <p:cNvSpPr>
            <a:spLocks noGrp="1"/>
          </p:cNvSpPr>
          <p:nvPr>
            <p:ph type="title"/>
          </p:nvPr>
        </p:nvSpPr>
        <p:spPr/>
        <p:txBody>
          <a:bodyPr/>
          <a:lstStyle/>
          <a:p>
            <a:r>
              <a:rPr lang="en-GB" dirty="0"/>
              <a:t>OFFICE RETURN</a:t>
            </a:r>
          </a:p>
        </p:txBody>
      </p:sp>
      <p:sp>
        <p:nvSpPr>
          <p:cNvPr id="3" name="Content Placeholder 2">
            <a:extLst>
              <a:ext uri="{FF2B5EF4-FFF2-40B4-BE49-F238E27FC236}">
                <a16:creationId xmlns:a16="http://schemas.microsoft.com/office/drawing/2014/main" id="{E67AF97E-3AFD-42F8-96C0-4F963B05F2C1}"/>
              </a:ext>
            </a:extLst>
          </p:cNvPr>
          <p:cNvSpPr>
            <a:spLocks noGrp="1"/>
          </p:cNvSpPr>
          <p:nvPr>
            <p:ph idx="1"/>
          </p:nvPr>
        </p:nvSpPr>
        <p:spPr/>
        <p:txBody>
          <a:bodyPr/>
          <a:lstStyle/>
          <a:p>
            <a:pPr marL="0" indent="0">
              <a:buNone/>
            </a:pPr>
            <a:r>
              <a:rPr lang="en-GB" sz="4000" b="1" dirty="0">
                <a:solidFill>
                  <a:schemeClr val="tx2"/>
                </a:solidFill>
              </a:rPr>
              <a:t>61%</a:t>
            </a:r>
          </a:p>
          <a:p>
            <a:pPr marL="0" indent="0">
              <a:buNone/>
            </a:pPr>
            <a:r>
              <a:rPr lang="en-GB" spc="600" dirty="0"/>
              <a:t>want to return to the office full-time</a:t>
            </a:r>
            <a:endParaRPr lang="en-GB" dirty="0"/>
          </a:p>
          <a:p>
            <a:pPr marL="0" indent="0">
              <a:buNone/>
            </a:pPr>
            <a:endParaRPr lang="en-GB" sz="1800" dirty="0"/>
          </a:p>
          <a:p>
            <a:pPr marL="0" indent="0">
              <a:buNone/>
            </a:pPr>
            <a:r>
              <a:rPr lang="en-GB" sz="4000" b="1" dirty="0">
                <a:solidFill>
                  <a:schemeClr val="tx2"/>
                </a:solidFill>
              </a:rPr>
              <a:t>Thriving hub</a:t>
            </a:r>
          </a:p>
          <a:p>
            <a:pPr marL="0" indent="0">
              <a:buNone/>
            </a:pPr>
            <a:r>
              <a:rPr lang="en-GB" spc="600" dirty="0"/>
              <a:t>of professional workforce</a:t>
            </a:r>
          </a:p>
          <a:p>
            <a:pPr marL="0" indent="0">
              <a:buNone/>
            </a:pPr>
            <a:endParaRPr lang="en-GB" sz="1800" spc="600" dirty="0"/>
          </a:p>
          <a:p>
            <a:pPr marL="0" indent="0">
              <a:buNone/>
            </a:pPr>
            <a:r>
              <a:rPr lang="en-GB" sz="4000" b="1" dirty="0">
                <a:solidFill>
                  <a:schemeClr val="tx2"/>
                </a:solidFill>
              </a:rPr>
              <a:t>70%</a:t>
            </a:r>
          </a:p>
          <a:p>
            <a:pPr marL="0" indent="0">
              <a:buNone/>
            </a:pPr>
            <a:r>
              <a:rPr lang="en-GB" spc="600" dirty="0"/>
              <a:t>of film industry based in the area</a:t>
            </a:r>
            <a:endParaRPr lang="en-GB" dirty="0"/>
          </a:p>
          <a:p>
            <a:pPr marL="0" indent="0">
              <a:buNone/>
            </a:pPr>
            <a:endParaRPr lang="en-GB" dirty="0"/>
          </a:p>
          <a:p>
            <a:pPr marL="0" indent="0">
              <a:buNone/>
            </a:pPr>
            <a:endParaRPr lang="en-GB" dirty="0"/>
          </a:p>
          <a:p>
            <a:pPr marL="0" indent="0">
              <a:buNone/>
            </a:pPr>
            <a:endParaRPr lang="en-GB" spc="600" dirty="0"/>
          </a:p>
        </p:txBody>
      </p:sp>
      <p:sp>
        <p:nvSpPr>
          <p:cNvPr id="4" name="Text Placeholder 3">
            <a:extLst>
              <a:ext uri="{FF2B5EF4-FFF2-40B4-BE49-F238E27FC236}">
                <a16:creationId xmlns:a16="http://schemas.microsoft.com/office/drawing/2014/main" id="{037AFAAB-D005-42F6-844C-8B824EC24F68}"/>
              </a:ext>
            </a:extLst>
          </p:cNvPr>
          <p:cNvSpPr>
            <a:spLocks noGrp="1"/>
          </p:cNvSpPr>
          <p:nvPr>
            <p:ph type="body" sz="quarter" idx="13"/>
          </p:nvPr>
        </p:nvSpPr>
        <p:spPr/>
        <p:txBody>
          <a:bodyPr/>
          <a:lstStyle/>
          <a:p>
            <a:r>
              <a:rPr lang="en-GB" dirty="0"/>
              <a:t>Source: Retail Gazette, Hubble HQ</a:t>
            </a:r>
          </a:p>
        </p:txBody>
      </p:sp>
    </p:spTree>
    <p:extLst>
      <p:ext uri="{BB962C8B-B14F-4D97-AF65-F5344CB8AC3E}">
        <p14:creationId xmlns:p14="http://schemas.microsoft.com/office/powerpoint/2010/main" val="424655427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6C6C7B6E-1374-4ED3-8B89-7C5A86D9A25D}"/>
              </a:ext>
            </a:extLst>
          </p:cNvPr>
          <p:cNvSpPr>
            <a:spLocks noGrp="1"/>
          </p:cNvSpPr>
          <p:nvPr>
            <p:ph type="title"/>
          </p:nvPr>
        </p:nvSpPr>
        <p:spPr/>
        <p:txBody>
          <a:bodyPr/>
          <a:lstStyle/>
          <a:p>
            <a:r>
              <a:rPr lang="en-GB" dirty="0"/>
              <a:t>WEST END LIFTS THE CURTAIN</a:t>
            </a:r>
            <a:br>
              <a:rPr lang="en-GB" dirty="0"/>
            </a:br>
            <a:r>
              <a:rPr lang="en-GB" sz="1800" b="0" dirty="0">
                <a:solidFill>
                  <a:schemeClr val="bg1">
                    <a:lumMod val="50000"/>
                  </a:schemeClr>
                </a:solidFill>
              </a:rPr>
              <a:t>FOR THE FIRST TIME IN 14 MONTHS</a:t>
            </a:r>
            <a:endParaRPr lang="en-GB" dirty="0"/>
          </a:p>
        </p:txBody>
      </p:sp>
      <p:sp>
        <p:nvSpPr>
          <p:cNvPr id="8" name="Text Placeholder 7">
            <a:extLst>
              <a:ext uri="{FF2B5EF4-FFF2-40B4-BE49-F238E27FC236}">
                <a16:creationId xmlns:a16="http://schemas.microsoft.com/office/drawing/2014/main" id="{40A34FAC-02F8-4E91-A0CB-0416BF0469D6}"/>
              </a:ext>
            </a:extLst>
          </p:cNvPr>
          <p:cNvSpPr>
            <a:spLocks noGrp="1"/>
          </p:cNvSpPr>
          <p:nvPr>
            <p:ph type="body" sz="quarter" idx="13"/>
          </p:nvPr>
        </p:nvSpPr>
        <p:spPr/>
        <p:txBody>
          <a:bodyPr/>
          <a:lstStyle/>
          <a:p>
            <a:r>
              <a:rPr lang="en-GB" dirty="0"/>
              <a:t>Source: YouGov. More likely than average adult, Reuters </a:t>
            </a:r>
          </a:p>
          <a:p>
            <a:endParaRPr lang="en-GB" dirty="0"/>
          </a:p>
        </p:txBody>
      </p:sp>
      <p:pic>
        <p:nvPicPr>
          <p:cNvPr id="18" name="Picture 2" descr="West End Theatre Shutdown Extended Through at Least August 2, Some Longer |  Playbill">
            <a:extLst>
              <a:ext uri="{FF2B5EF4-FFF2-40B4-BE49-F238E27FC236}">
                <a16:creationId xmlns:a16="http://schemas.microsoft.com/office/drawing/2014/main" id="{34B873ED-5607-46AF-88A2-ABC4AB61EFFA}"/>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3301"/>
          <a:stretch/>
        </p:blipFill>
        <p:spPr bwMode="auto">
          <a:xfrm>
            <a:off x="725487" y="1431925"/>
            <a:ext cx="6651625" cy="4881560"/>
          </a:xfrm>
          <a:prstGeom prst="rect">
            <a:avLst/>
          </a:prstGeom>
          <a:noFill/>
          <a:extLst>
            <a:ext uri="{909E8E84-426E-40DD-AFC4-6F175D3DCCD1}">
              <a14:hiddenFill xmlns:a14="http://schemas.microsoft.com/office/drawing/2010/main">
                <a:solidFill>
                  <a:srgbClr val="FFFFFF"/>
                </a:solidFill>
              </a14:hiddenFill>
            </a:ext>
          </a:extLst>
        </p:spPr>
      </p:pic>
      <p:sp>
        <p:nvSpPr>
          <p:cNvPr id="17" name="Content Placeholder 2">
            <a:extLst>
              <a:ext uri="{FF2B5EF4-FFF2-40B4-BE49-F238E27FC236}">
                <a16:creationId xmlns:a16="http://schemas.microsoft.com/office/drawing/2014/main" id="{F44CF985-3CDF-4A08-B1F1-2BCD3EA3ADBC}"/>
              </a:ext>
            </a:extLst>
          </p:cNvPr>
          <p:cNvSpPr>
            <a:spLocks noGrp="1"/>
          </p:cNvSpPr>
          <p:nvPr>
            <p:ph idx="1"/>
          </p:nvPr>
        </p:nvSpPr>
        <p:spPr>
          <a:xfrm>
            <a:off x="7533006" y="-396240"/>
            <a:ext cx="4321173" cy="5749290"/>
          </a:xfrm>
        </p:spPr>
        <p:txBody>
          <a:bodyPr/>
          <a:lstStyle/>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endParaRPr lang="en-GB" sz="1800" dirty="0"/>
          </a:p>
          <a:p>
            <a:pPr marL="0" indent="0">
              <a:buNone/>
            </a:pPr>
            <a:r>
              <a:rPr lang="en-GB" sz="4000" b="1" dirty="0">
                <a:solidFill>
                  <a:schemeClr val="tx2"/>
                </a:solidFill>
              </a:rPr>
              <a:t>1 third</a:t>
            </a:r>
          </a:p>
          <a:p>
            <a:pPr marL="0" indent="0">
              <a:buNone/>
            </a:pPr>
            <a:r>
              <a:rPr lang="en-GB" spc="600" dirty="0"/>
              <a:t>of theatres to reopen this week</a:t>
            </a:r>
          </a:p>
          <a:p>
            <a:pPr marL="0" indent="0">
              <a:buNone/>
            </a:pPr>
            <a:endParaRPr lang="en-GB" sz="1800" spc="600" dirty="0"/>
          </a:p>
          <a:p>
            <a:pPr marL="0" indent="0">
              <a:buNone/>
            </a:pPr>
            <a:r>
              <a:rPr lang="en-GB" sz="4000" b="1" dirty="0">
                <a:solidFill>
                  <a:schemeClr val="tx2"/>
                </a:solidFill>
              </a:rPr>
              <a:t>+23%</a:t>
            </a:r>
          </a:p>
          <a:p>
            <a:pPr marL="0" indent="0">
              <a:buNone/>
            </a:pPr>
            <a:r>
              <a:rPr lang="en-GB" spc="600" dirty="0"/>
              <a:t>of Londoners feel ‘very comfortable’ visiting the theatre</a:t>
            </a:r>
            <a:endParaRPr lang="en-GB" dirty="0"/>
          </a:p>
          <a:p>
            <a:pPr marL="0" indent="0">
              <a:buNone/>
            </a:pPr>
            <a:endParaRPr lang="en-GB" dirty="0"/>
          </a:p>
          <a:p>
            <a:pPr marL="0" indent="0">
              <a:buNone/>
            </a:pPr>
            <a:endParaRPr lang="en-GB" spc="600" dirty="0"/>
          </a:p>
        </p:txBody>
      </p:sp>
    </p:spTree>
    <p:extLst>
      <p:ext uri="{BB962C8B-B14F-4D97-AF65-F5344CB8AC3E}">
        <p14:creationId xmlns:p14="http://schemas.microsoft.com/office/powerpoint/2010/main" val="3230657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8" name="Rectangle 37"/>
          <p:cNvSpPr/>
          <p:nvPr/>
        </p:nvSpPr>
        <p:spPr>
          <a:xfrm>
            <a:off x="6134155" y="1901833"/>
            <a:ext cx="190647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39" name="Rectangle 38"/>
          <p:cNvSpPr/>
          <p:nvPr/>
        </p:nvSpPr>
        <p:spPr>
          <a:xfrm>
            <a:off x="8161248" y="1901832"/>
            <a:ext cx="1858943" cy="4282565"/>
          </a:xfrm>
          <a:prstGeom prst="rect">
            <a:avLst/>
          </a:prstGeom>
          <a:solidFill>
            <a:schemeClr val="accent6">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1" name="Rectangle 40"/>
          <p:cNvSpPr/>
          <p:nvPr/>
        </p:nvSpPr>
        <p:spPr>
          <a:xfrm>
            <a:off x="2212185" y="1901833"/>
            <a:ext cx="1809205"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2" name="Rectangle 41"/>
          <p:cNvSpPr/>
          <p:nvPr/>
        </p:nvSpPr>
        <p:spPr>
          <a:xfrm>
            <a:off x="4116116" y="1901833"/>
            <a:ext cx="1897417"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40" name="Rectangle 39"/>
          <p:cNvSpPr/>
          <p:nvPr/>
        </p:nvSpPr>
        <p:spPr>
          <a:xfrm>
            <a:off x="216475" y="1901833"/>
            <a:ext cx="1900984" cy="4282565"/>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6" name="Content Placeholder 4"/>
          <p:cNvSpPr txBox="1">
            <a:spLocks/>
          </p:cNvSpPr>
          <p:nvPr/>
        </p:nvSpPr>
        <p:spPr>
          <a:xfrm>
            <a:off x="2114383" y="2654074"/>
            <a:ext cx="1993765"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r>
              <a:rPr lang="en-US" sz="3600" b="1" kern="0" spc="-150" dirty="0">
                <a:solidFill>
                  <a:schemeClr val="tx1">
                    <a:lumMod val="95000"/>
                    <a:lumOff val="5000"/>
                  </a:schemeClr>
                </a:solidFill>
                <a:latin typeface="Arial" panose="020B0604020202020204" pitchFamily="34" charset="0"/>
                <a:cs typeface="Arial" panose="020B0604020202020204" pitchFamily="34" charset="0"/>
              </a:rPr>
              <a:t>63</a:t>
            </a: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rgbClr val="737A76"/>
                </a:solidFill>
                <a:latin typeface="Arial" panose="020B0604020202020204" pitchFamily="34" charset="0"/>
                <a:cs typeface="Arial" panose="020B0604020202020204" pitchFamily="34" charset="0"/>
              </a:rPr>
              <a:t>to be </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1" kern="0" spc="600" dirty="0">
                <a:solidFill>
                  <a:schemeClr val="tx2"/>
                </a:solidFill>
                <a:latin typeface="Arial" panose="020B0604020202020204" pitchFamily="34" charset="0"/>
                <a:cs typeface="Arial" panose="020B0604020202020204" pitchFamily="34" charset="0"/>
              </a:rPr>
              <a:t>be planning to travel overseas</a:t>
            </a:r>
            <a:endParaRPr kumimoji="0" lang="en-US" sz="1400" b="1" i="0" u="none" strike="noStrike" kern="0" cap="none" spc="60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0" name="Content Placeholder 4"/>
          <p:cNvSpPr txBox="1">
            <a:spLocks/>
          </p:cNvSpPr>
          <p:nvPr/>
        </p:nvSpPr>
        <p:spPr>
          <a:xfrm>
            <a:off x="6121173"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2000" b="1" i="0" u="none" strike="noStrike" kern="0" cap="none" spc="600" normalizeH="0" baseline="0" noProof="0" dirty="0">
              <a:ln>
                <a:noFill/>
              </a:ln>
              <a:solidFill>
                <a:srgbClr val="2CA58D"/>
              </a:solidFill>
              <a:effectLst/>
              <a:uLnTx/>
              <a:uFillTx/>
              <a:latin typeface="Arial" panose="020B0604020202020204" pitchFamily="34" charset="0"/>
              <a:ea typeface="+mn-ea"/>
              <a:cs typeface="Arial" panose="020B0604020202020204" pitchFamily="34" charset="0"/>
            </a:endParaRPr>
          </a:p>
        </p:txBody>
      </p:sp>
      <p:sp>
        <p:nvSpPr>
          <p:cNvPr id="3" name="Title 2"/>
          <p:cNvSpPr>
            <a:spLocks noGrp="1"/>
          </p:cNvSpPr>
          <p:nvPr>
            <p:ph type="title"/>
          </p:nvPr>
        </p:nvSpPr>
        <p:spPr/>
        <p:txBody>
          <a:bodyPr/>
          <a:lstStyle/>
          <a:p>
            <a:r>
              <a:rPr lang="en-GB" dirty="0"/>
              <a:t>RELIABLE AUDIENCE</a:t>
            </a:r>
          </a:p>
        </p:txBody>
      </p:sp>
      <p:sp>
        <p:nvSpPr>
          <p:cNvPr id="22" name="Content Placeholder 4"/>
          <p:cNvSpPr txBox="1">
            <a:spLocks/>
          </p:cNvSpPr>
          <p:nvPr/>
        </p:nvSpPr>
        <p:spPr>
          <a:xfrm>
            <a:off x="216475" y="3296307"/>
            <a:ext cx="1873617" cy="134110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2400" b="1" i="0" u="none" strike="noStrike" kern="0" cap="none" spc="-15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rPr>
              <a:t>Living and working in London</a:t>
            </a:r>
            <a:endParaRPr kumimoji="0" lang="en-US" sz="3200" b="1" i="0" u="none" strike="noStrike" kern="0" cap="none" spc="-150" normalizeH="0" baseline="0" noProof="0" dirty="0">
              <a:ln>
                <a:noFill/>
              </a:ln>
              <a:solidFill>
                <a:schemeClr val="bg1"/>
              </a:solidFill>
              <a:effectLst/>
              <a:uLnTx/>
              <a:uFillTx/>
              <a:latin typeface="Arial" panose="020B0604020202020204" pitchFamily="34" charset="0"/>
              <a:ea typeface="+mn-ea"/>
              <a:cs typeface="Arial" panose="020B0604020202020204" pitchFamily="34" charset="0"/>
            </a:endParaRPr>
          </a:p>
        </p:txBody>
      </p:sp>
      <p:sp>
        <p:nvSpPr>
          <p:cNvPr id="24" name="Content Placeholder 4"/>
          <p:cNvSpPr txBox="1">
            <a:spLocks/>
          </p:cNvSpPr>
          <p:nvPr/>
        </p:nvSpPr>
        <p:spPr>
          <a:xfrm>
            <a:off x="4080890" y="2659332"/>
            <a:ext cx="1993765" cy="3086560"/>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+65%</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200" kern="0" spc="600" dirty="0">
                <a:solidFill>
                  <a:schemeClr val="bg1">
                    <a:lumMod val="50000"/>
                  </a:schemeClr>
                </a:solidFill>
                <a:latin typeface="Arial" panose="020B0604020202020204" pitchFamily="34" charset="0"/>
                <a:cs typeface="Arial" panose="020B0604020202020204" pitchFamily="34" charset="0"/>
              </a:rPr>
              <a:t>t</a:t>
            </a:r>
            <a:r>
              <a:rPr kumimoji="0" lang="en-US" sz="12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o </a:t>
            </a:r>
            <a:endParaRPr kumimoji="0" lang="en-US" sz="14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 </a:t>
            </a:r>
            <a:r>
              <a:rPr kumimoji="0" lang="en-US" sz="1400" b="0" i="0" u="none" strike="noStrike" kern="0" cap="none" spc="600" normalizeH="0" noProof="0" dirty="0">
                <a:ln>
                  <a:noFill/>
                </a:ln>
                <a:solidFill>
                  <a:schemeClr val="bg1">
                    <a:lumMod val="50000"/>
                  </a:schemeClr>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lang="en-US" sz="1400" kern="0" spc="600" dirty="0">
              <a:solidFill>
                <a:schemeClr val="bg1">
                  <a:lumMod val="50000"/>
                </a:schemeClr>
              </a:solidFill>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1" kern="0" spc="600" dirty="0">
                <a:solidFill>
                  <a:schemeClr val="tx2"/>
                </a:solidFill>
                <a:latin typeface="Arial" panose="020B0604020202020204" pitchFamily="34" charset="0"/>
                <a:cs typeface="Arial" panose="020B0604020202020204" pitchFamily="34" charset="0"/>
              </a:rPr>
              <a:t>not be worried about job loss</a:t>
            </a:r>
            <a:endParaRPr kumimoji="0" lang="en-US" sz="1600" b="1" i="0" u="none" strike="noStrike" kern="0" cap="none" spc="60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7" name="Content Placeholder 4"/>
          <p:cNvSpPr txBox="1">
            <a:spLocks/>
          </p:cNvSpPr>
          <p:nvPr/>
        </p:nvSpPr>
        <p:spPr>
          <a:xfrm>
            <a:off x="6033564" y="2654074"/>
            <a:ext cx="2090875" cy="1325965"/>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r>
              <a:rPr lang="en-US" sz="3600" b="1" kern="0" spc="-150" dirty="0">
                <a:solidFill>
                  <a:schemeClr val="tx1">
                    <a:lumMod val="95000"/>
                    <a:lumOff val="5000"/>
                  </a:schemeClr>
                </a:solidFill>
                <a:latin typeface="Arial" panose="020B0604020202020204" pitchFamily="34" charset="0"/>
                <a:cs typeface="Arial" panose="020B0604020202020204" pitchFamily="34" charset="0"/>
              </a:rPr>
              <a:t>33</a:t>
            </a: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have an</a:t>
            </a: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1" kern="0" spc="600" dirty="0">
                <a:solidFill>
                  <a:schemeClr val="tx2"/>
                </a:solidFill>
                <a:latin typeface="Arial" panose="020B0604020202020204" pitchFamily="34" charset="0"/>
                <a:cs typeface="Arial" panose="020B0604020202020204" pitchFamily="34" charset="0"/>
              </a:rPr>
              <a:t>improved household economic situation </a:t>
            </a:r>
            <a:endParaRPr kumimoji="0" lang="en-US" sz="1800" b="1" i="0" u="none" strike="noStrike" kern="0" cap="none" spc="60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4" name="Text Placeholder 3">
            <a:extLst>
              <a:ext uri="{FF2B5EF4-FFF2-40B4-BE49-F238E27FC236}">
                <a16:creationId xmlns:a16="http://schemas.microsoft.com/office/drawing/2014/main" id="{2D513332-C88E-4245-A4A4-06E3819C2F89}"/>
              </a:ext>
            </a:extLst>
          </p:cNvPr>
          <p:cNvSpPr>
            <a:spLocks noGrp="1"/>
          </p:cNvSpPr>
          <p:nvPr>
            <p:ph type="body" sz="quarter" idx="13"/>
          </p:nvPr>
        </p:nvSpPr>
        <p:spPr/>
        <p:txBody>
          <a:bodyPr/>
          <a:lstStyle/>
          <a:p>
            <a:r>
              <a:rPr lang="en-GB" dirty="0"/>
              <a:t>Source: YouGov. More likely than average adult.  </a:t>
            </a:r>
          </a:p>
          <a:p>
            <a:endParaRPr lang="en-US" dirty="0"/>
          </a:p>
        </p:txBody>
      </p:sp>
      <p:sp>
        <p:nvSpPr>
          <p:cNvPr id="17" name="Rectangle 16">
            <a:extLst>
              <a:ext uri="{FF2B5EF4-FFF2-40B4-BE49-F238E27FC236}">
                <a16:creationId xmlns:a16="http://schemas.microsoft.com/office/drawing/2014/main" id="{5535B846-A918-4766-A6F4-51CB3DDABA55}"/>
              </a:ext>
            </a:extLst>
          </p:cNvPr>
          <p:cNvSpPr/>
          <p:nvPr/>
        </p:nvSpPr>
        <p:spPr>
          <a:xfrm>
            <a:off x="10116582" y="1901831"/>
            <a:ext cx="1858943" cy="4282565"/>
          </a:xfrm>
          <a:prstGeom prst="rect">
            <a:avLst/>
          </a:prstGeom>
          <a:solidFill>
            <a:srgbClr val="E7E6E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19" name="Content Placeholder 4">
            <a:extLst>
              <a:ext uri="{FF2B5EF4-FFF2-40B4-BE49-F238E27FC236}">
                <a16:creationId xmlns:a16="http://schemas.microsoft.com/office/drawing/2014/main" id="{A95F0D9C-0E26-4C25-B968-79DE0216A9BF}"/>
              </a:ext>
            </a:extLst>
          </p:cNvPr>
          <p:cNvSpPr txBox="1">
            <a:spLocks/>
          </p:cNvSpPr>
          <p:nvPr/>
        </p:nvSpPr>
        <p:spPr>
          <a:xfrm>
            <a:off x="8192328" y="2674099"/>
            <a:ext cx="1948483"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+47%</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agree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1" kern="0" spc="600" dirty="0">
                <a:solidFill>
                  <a:schemeClr val="tx2"/>
                </a:solidFill>
                <a:latin typeface="Arial" panose="020B0604020202020204" pitchFamily="34" charset="0"/>
                <a:cs typeface="Arial" panose="020B0604020202020204" pitchFamily="34" charset="0"/>
              </a:rPr>
              <a:t>feel comfort-able visiting work-place</a:t>
            </a:r>
            <a:endParaRPr kumimoji="0" lang="en-US" sz="1400" b="1" i="0" u="none" strike="noStrike" kern="0" cap="none" spc="60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sp>
        <p:nvSpPr>
          <p:cNvPr id="23" name="Content Placeholder 4">
            <a:extLst>
              <a:ext uri="{FF2B5EF4-FFF2-40B4-BE49-F238E27FC236}">
                <a16:creationId xmlns:a16="http://schemas.microsoft.com/office/drawing/2014/main" id="{58DD3A02-05A5-4DCF-AED8-138231CECB5D}"/>
              </a:ext>
            </a:extLst>
          </p:cNvPr>
          <p:cNvSpPr txBox="1">
            <a:spLocks/>
          </p:cNvSpPr>
          <p:nvPr/>
        </p:nvSpPr>
        <p:spPr>
          <a:xfrm>
            <a:off x="10051271" y="2649330"/>
            <a:ext cx="1948483" cy="2077796"/>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+4</a:t>
            </a:r>
            <a:r>
              <a:rPr lang="en-US" sz="3600" b="1" kern="0" spc="-150" dirty="0">
                <a:solidFill>
                  <a:schemeClr val="tx1">
                    <a:lumMod val="95000"/>
                    <a:lumOff val="5000"/>
                  </a:schemeClr>
                </a:solidFill>
                <a:latin typeface="Arial" panose="020B0604020202020204" pitchFamily="34" charset="0"/>
                <a:cs typeface="Arial" panose="020B0604020202020204" pitchFamily="34" charset="0"/>
              </a:rPr>
              <a:t>8</a:t>
            </a:r>
            <a:r>
              <a:rPr kumimoji="0" lang="en-US" sz="3600" b="1" i="0" u="none" strike="noStrike" kern="0" cap="none" spc="-150" normalizeH="0" baseline="0" noProof="0" dirty="0">
                <a:ln>
                  <a:noFill/>
                </a:ln>
                <a:solidFill>
                  <a:schemeClr val="tx1">
                    <a:lumMod val="95000"/>
                    <a:lumOff val="5000"/>
                  </a:schemeClr>
                </a:solidFill>
                <a:effectLst/>
                <a:uLnTx/>
                <a:uFillTx/>
                <a:latin typeface="Arial" panose="020B0604020202020204" pitchFamily="34" charset="0"/>
                <a:ea typeface="+mn-ea"/>
                <a:cs typeface="Arial" panose="020B0604020202020204" pitchFamily="34" charset="0"/>
              </a:rPr>
              <a:t>%</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more likely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2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to agree</a:t>
            </a:r>
          </a:p>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kumimoji="0" lang="en-US" sz="1400" b="0" i="0" u="none" strike="noStrike" kern="0" cap="none" spc="600" normalizeH="0" baseline="0" noProof="0" dirty="0">
                <a:ln>
                  <a:noFill/>
                </a:ln>
                <a:solidFill>
                  <a:srgbClr val="737A76"/>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 typeface="Arial"/>
              <a:buNone/>
              <a:tabLst/>
              <a:defRPr/>
            </a:pPr>
            <a:r>
              <a:rPr lang="en-US" sz="1800" b="1" kern="0" spc="600" dirty="0">
                <a:solidFill>
                  <a:schemeClr val="tx2"/>
                </a:solidFill>
                <a:latin typeface="Arial" panose="020B0604020202020204" pitchFamily="34" charset="0"/>
                <a:cs typeface="Arial" panose="020B0604020202020204" pitchFamily="34" charset="0"/>
              </a:rPr>
              <a:t>feel very comfort-able visiting rail stations</a:t>
            </a:r>
            <a:endParaRPr kumimoji="0" lang="en-US" sz="1400" b="1" i="0" u="none" strike="noStrike" kern="0" cap="none" spc="600" normalizeH="0" baseline="0" noProof="0" dirty="0">
              <a:ln>
                <a:noFill/>
              </a:ln>
              <a:solidFill>
                <a:schemeClr val="tx2"/>
              </a:solidFill>
              <a:effectLst/>
              <a:uLnTx/>
              <a:uFillTx/>
              <a:latin typeface="Arial" panose="020B0604020202020204" pitchFamily="34" charset="0"/>
              <a:cs typeface="Arial" panose="020B0604020202020204" pitchFamily="34" charset="0"/>
            </a:endParaRPr>
          </a:p>
        </p:txBody>
      </p:sp>
      <p:pic>
        <p:nvPicPr>
          <p:cNvPr id="1026" name="Picture 2" descr="The best free Big ben icon images. Download from 1585 free icons of Big ben  at GetDrawings">
            <a:extLst>
              <a:ext uri="{FF2B5EF4-FFF2-40B4-BE49-F238E27FC236}">
                <a16:creationId xmlns:a16="http://schemas.microsoft.com/office/drawing/2014/main" id="{B956EAE7-0FEE-411F-9991-D3E115F2F7C6}"/>
              </a:ext>
            </a:extLst>
          </p:cNvPr>
          <p:cNvPicPr>
            <a:picLocks noChangeAspect="1" noChangeArrowheads="1"/>
          </p:cNvPicPr>
          <p:nvPr/>
        </p:nvPicPr>
        <p:blipFill>
          <a:blip r:embed="rId3">
            <a:duotone>
              <a:schemeClr val="bg2">
                <a:shade val="45000"/>
                <a:satMod val="135000"/>
              </a:schemeClr>
              <a:prstClr val="white"/>
            </a:duotone>
            <a:extLst>
              <a:ext uri="{28A0092B-C50C-407E-A947-70E740481C1C}">
                <a14:useLocalDpi xmlns:a14="http://schemas.microsoft.com/office/drawing/2010/main" val="0"/>
              </a:ext>
            </a:extLst>
          </a:blip>
          <a:srcRect/>
          <a:stretch>
            <a:fillRect/>
          </a:stretch>
        </p:blipFill>
        <p:spPr bwMode="auto">
          <a:xfrm>
            <a:off x="347566" y="4504305"/>
            <a:ext cx="1635726" cy="163572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0715891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Pentagon 17"/>
          <p:cNvSpPr/>
          <p:nvPr/>
        </p:nvSpPr>
        <p:spPr>
          <a:xfrm rot="5400000">
            <a:off x="202248" y="185923"/>
            <a:ext cx="1677554" cy="1314289"/>
          </a:xfrm>
          <a:prstGeom prst="homePlate">
            <a:avLst/>
          </a:prstGeom>
          <a:solidFill>
            <a:schemeClr val="bg1">
              <a:alpha val="73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eaLnBrk="1" fontAlgn="auto" latinLnBrk="0" hangingPunct="1">
              <a:lnSpc>
                <a:spcPct val="100000"/>
              </a:lnSpc>
              <a:spcBef>
                <a:spcPts val="0"/>
              </a:spcBef>
              <a:spcAft>
                <a:spcPts val="0"/>
              </a:spcAft>
              <a:buClrTx/>
              <a:buSzTx/>
              <a:buFontTx/>
              <a:buNone/>
              <a:tabLst/>
              <a:defRPr/>
            </a:pPr>
            <a:endParaRPr kumimoji="0" lang="en-US" sz="1800" b="0" i="0" u="none" strike="noStrike" kern="0" cap="none" spc="0" normalizeH="0" baseline="0" noProof="0">
              <a:ln>
                <a:noFill/>
              </a:ln>
              <a:solidFill>
                <a:sysClr val="windowText" lastClr="000000"/>
              </a:solidFill>
              <a:effectLst/>
              <a:uLnTx/>
              <a:uFillTx/>
            </a:endParaRPr>
          </a:p>
        </p:txBody>
      </p:sp>
      <p:sp>
        <p:nvSpPr>
          <p:cNvPr id="20" name="Content Placeholder 4"/>
          <p:cNvSpPr txBox="1">
            <a:spLocks/>
          </p:cNvSpPr>
          <p:nvPr/>
        </p:nvSpPr>
        <p:spPr>
          <a:xfrm>
            <a:off x="6121173" y="2649330"/>
            <a:ext cx="1883522" cy="3096562"/>
          </a:xfrm>
          <a:prstGeom prst="rect">
            <a:avLst/>
          </a:prstGeom>
        </p:spPr>
        <p:txBody>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ctr" defTabSz="914400" rtl="0" eaLnBrk="1" fontAlgn="auto" latinLnBrk="0" hangingPunct="1">
              <a:lnSpc>
                <a:spcPct val="100000"/>
              </a:lnSpc>
              <a:spcBef>
                <a:spcPts val="0"/>
              </a:spcBef>
              <a:spcAft>
                <a:spcPts val="0"/>
              </a:spcAft>
              <a:buClrTx/>
              <a:buSzTx/>
              <a:buFont typeface="Arial"/>
              <a:buNone/>
              <a:tabLst/>
              <a:defRPr/>
            </a:pPr>
            <a:endParaRPr kumimoji="0" lang="en-US" sz="2000" b="1" i="0" u="none" strike="noStrike" kern="0" cap="none" spc="600" normalizeH="0" baseline="0" noProof="0" dirty="0">
              <a:ln>
                <a:noFill/>
              </a:ln>
              <a:solidFill>
                <a:srgbClr val="2CA58D"/>
              </a:solidFill>
              <a:effectLst/>
              <a:uLnTx/>
              <a:uFillTx/>
              <a:latin typeface="Arial" panose="020B0604020202020204" pitchFamily="34" charset="0"/>
              <a:ea typeface="+mn-ea"/>
              <a:cs typeface="Arial" panose="020B0604020202020204" pitchFamily="34" charset="0"/>
            </a:endParaRPr>
          </a:p>
        </p:txBody>
      </p:sp>
      <p:sp>
        <p:nvSpPr>
          <p:cNvPr id="3" name="Title 2"/>
          <p:cNvSpPr>
            <a:spLocks noGrp="1"/>
          </p:cNvSpPr>
          <p:nvPr>
            <p:ph type="title"/>
          </p:nvPr>
        </p:nvSpPr>
        <p:spPr/>
        <p:txBody>
          <a:bodyPr/>
          <a:lstStyle/>
          <a:p>
            <a:r>
              <a:rPr lang="en-GB" dirty="0"/>
              <a:t>SHOPPER MINDSET</a:t>
            </a:r>
          </a:p>
        </p:txBody>
      </p:sp>
      <p:grpSp>
        <p:nvGrpSpPr>
          <p:cNvPr id="14" name="Group 13">
            <a:extLst>
              <a:ext uri="{FF2B5EF4-FFF2-40B4-BE49-F238E27FC236}">
                <a16:creationId xmlns:a16="http://schemas.microsoft.com/office/drawing/2014/main" id="{3B57A957-F22F-45DD-BB4B-52E1E244DF8C}"/>
              </a:ext>
            </a:extLst>
          </p:cNvPr>
          <p:cNvGrpSpPr/>
          <p:nvPr/>
        </p:nvGrpSpPr>
        <p:grpSpPr>
          <a:xfrm>
            <a:off x="8178784" y="858077"/>
            <a:ext cx="2907766" cy="2732624"/>
            <a:chOff x="2952248" y="3009497"/>
            <a:chExt cx="2993721" cy="3043825"/>
          </a:xfrm>
          <a:solidFill>
            <a:schemeClr val="accent1"/>
          </a:solidFill>
        </p:grpSpPr>
        <p:sp>
          <p:nvSpPr>
            <p:cNvPr id="15" name="Oval 14">
              <a:extLst>
                <a:ext uri="{FF2B5EF4-FFF2-40B4-BE49-F238E27FC236}">
                  <a16:creationId xmlns:a16="http://schemas.microsoft.com/office/drawing/2014/main" id="{44FBACF3-A830-461F-81EF-E05FD48498FC}"/>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Oval 16">
              <a:extLst>
                <a:ext uri="{FF2B5EF4-FFF2-40B4-BE49-F238E27FC236}">
                  <a16:creationId xmlns:a16="http://schemas.microsoft.com/office/drawing/2014/main" id="{2C4E5AE8-366F-4125-8906-54297AABC924}"/>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9" name="TextBox 18">
              <a:extLst>
                <a:ext uri="{FF2B5EF4-FFF2-40B4-BE49-F238E27FC236}">
                  <a16:creationId xmlns:a16="http://schemas.microsoft.com/office/drawing/2014/main" id="{34781211-EA4E-4CC9-BB09-AF5EAD991971}"/>
                </a:ext>
              </a:extLst>
            </p:cNvPr>
            <p:cNvSpPr txBox="1"/>
            <p:nvPr/>
          </p:nvSpPr>
          <p:spPr>
            <a:xfrm>
              <a:off x="3387010" y="3688033"/>
              <a:ext cx="2192053" cy="2091246"/>
            </a:xfrm>
            <a:prstGeom prst="rect">
              <a:avLst/>
            </a:prstGeom>
            <a:noFill/>
          </p:spPr>
          <p:txBody>
            <a:bodyPr wrap="square" rtlCol="0">
              <a:spAutoFit/>
            </a:bodyPr>
            <a:lstStyle/>
            <a:p>
              <a:pPr algn="ctr"/>
              <a:r>
                <a:rPr lang="en-GB" sz="3600" b="1" dirty="0">
                  <a:solidFill>
                    <a:schemeClr val="bg1"/>
                  </a:solidFill>
                </a:rPr>
                <a:t>+51%</a:t>
              </a:r>
            </a:p>
            <a:p>
              <a:pPr algn="ctr"/>
              <a:r>
                <a:rPr lang="en-GB" sz="1200" dirty="0">
                  <a:solidFill>
                    <a:schemeClr val="bg1"/>
                  </a:solidFill>
                </a:rPr>
                <a:t>agree</a:t>
              </a:r>
            </a:p>
            <a:p>
              <a:pPr algn="ctr"/>
              <a:r>
                <a:rPr lang="en-GB" dirty="0">
                  <a:solidFill>
                    <a:schemeClr val="bg1"/>
                  </a:solidFill>
                </a:rPr>
                <a:t>“I often notice advertising in bus stops”</a:t>
              </a:r>
            </a:p>
            <a:p>
              <a:pPr algn="ctr"/>
              <a:endParaRPr lang="en-GB" sz="1400" dirty="0">
                <a:solidFill>
                  <a:schemeClr val="bg1"/>
                </a:solidFill>
              </a:endParaRPr>
            </a:p>
          </p:txBody>
        </p:sp>
      </p:grpSp>
      <p:sp>
        <p:nvSpPr>
          <p:cNvPr id="16" name="Text Placeholder 3">
            <a:extLst>
              <a:ext uri="{FF2B5EF4-FFF2-40B4-BE49-F238E27FC236}">
                <a16:creationId xmlns:a16="http://schemas.microsoft.com/office/drawing/2014/main" id="{BC75A5AD-DC85-4557-8C47-6AC8FA0A74B3}"/>
              </a:ext>
            </a:extLst>
          </p:cNvPr>
          <p:cNvSpPr txBox="1">
            <a:spLocks/>
          </p:cNvSpPr>
          <p:nvPr/>
        </p:nvSpPr>
        <p:spPr>
          <a:xfrm>
            <a:off x="695325" y="6307581"/>
            <a:ext cx="10801350" cy="360362"/>
          </a:xfrm>
          <a:prstGeom prst="rect">
            <a:avLst/>
          </a:prstGeom>
          <a:noFill/>
        </p:spPr>
        <p:txBody>
          <a:bodyPr vert="horz" lIns="0" tIns="0" rIns="0" bIns="0" rtlCol="0">
            <a:normAutofit/>
          </a:bodyPr>
          <a:lstStyle>
            <a:lvl1pPr marL="228600" indent="-228600" algn="l" defTabSz="914400" rtl="0" eaLnBrk="1" latinLnBrk="0" hangingPunct="1">
              <a:lnSpc>
                <a:spcPct val="90000"/>
              </a:lnSpc>
              <a:spcBef>
                <a:spcPts val="1000"/>
              </a:spcBef>
              <a:buFont typeface="Arial"/>
              <a:buChar char="•"/>
              <a:defRPr sz="20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indent="0">
              <a:buNone/>
            </a:pPr>
            <a:r>
              <a:rPr lang="en-GB" sz="800" dirty="0"/>
              <a:t>Source: YouGov. More likely than average adult.  </a:t>
            </a:r>
          </a:p>
        </p:txBody>
      </p:sp>
      <p:grpSp>
        <p:nvGrpSpPr>
          <p:cNvPr id="33" name="Group 32">
            <a:extLst>
              <a:ext uri="{FF2B5EF4-FFF2-40B4-BE49-F238E27FC236}">
                <a16:creationId xmlns:a16="http://schemas.microsoft.com/office/drawing/2014/main" id="{CD4A7D1F-1AED-46F7-AFB1-98E18BF93B0D}"/>
              </a:ext>
            </a:extLst>
          </p:cNvPr>
          <p:cNvGrpSpPr/>
          <p:nvPr/>
        </p:nvGrpSpPr>
        <p:grpSpPr>
          <a:xfrm>
            <a:off x="8274890" y="3782828"/>
            <a:ext cx="2907766" cy="2763599"/>
            <a:chOff x="2952248" y="3009497"/>
            <a:chExt cx="2993721" cy="3078327"/>
          </a:xfrm>
          <a:solidFill>
            <a:schemeClr val="accent1"/>
          </a:solidFill>
        </p:grpSpPr>
        <p:sp>
          <p:nvSpPr>
            <p:cNvPr id="34" name="Oval 33">
              <a:extLst>
                <a:ext uri="{FF2B5EF4-FFF2-40B4-BE49-F238E27FC236}">
                  <a16:creationId xmlns:a16="http://schemas.microsoft.com/office/drawing/2014/main" id="{51DBC7A8-99BD-4E56-B39B-F5E392C4633E}"/>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7F65F578-BE90-4155-B4D0-892C8E9662D1}"/>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TextBox 35">
              <a:extLst>
                <a:ext uri="{FF2B5EF4-FFF2-40B4-BE49-F238E27FC236}">
                  <a16:creationId xmlns:a16="http://schemas.microsoft.com/office/drawing/2014/main" id="{6B6BC370-0124-4619-A65A-3A3B89C97D5C}"/>
                </a:ext>
              </a:extLst>
            </p:cNvPr>
            <p:cNvSpPr txBox="1"/>
            <p:nvPr/>
          </p:nvSpPr>
          <p:spPr>
            <a:xfrm>
              <a:off x="3387010" y="3688033"/>
              <a:ext cx="2192053" cy="2399791"/>
            </a:xfrm>
            <a:prstGeom prst="rect">
              <a:avLst/>
            </a:prstGeom>
            <a:noFill/>
          </p:spPr>
          <p:txBody>
            <a:bodyPr wrap="square" rtlCol="0">
              <a:spAutoFit/>
            </a:bodyPr>
            <a:lstStyle/>
            <a:p>
              <a:pPr algn="ctr"/>
              <a:r>
                <a:rPr lang="en-GB" sz="3600" b="1" dirty="0">
                  <a:solidFill>
                    <a:schemeClr val="bg1"/>
                  </a:solidFill>
                </a:rPr>
                <a:t>+36%</a:t>
              </a:r>
            </a:p>
            <a:p>
              <a:pPr algn="ctr"/>
              <a:r>
                <a:rPr lang="en-GB" sz="1200" dirty="0">
                  <a:solidFill>
                    <a:schemeClr val="bg1"/>
                  </a:solidFill>
                </a:rPr>
                <a:t>agree</a:t>
              </a:r>
            </a:p>
            <a:p>
              <a:pPr algn="ctr"/>
              <a:r>
                <a:rPr lang="en-GB" dirty="0">
                  <a:solidFill>
                    <a:schemeClr val="bg1"/>
                  </a:solidFill>
                </a:rPr>
                <a:t>“Dynamic advertising captures my attention”</a:t>
              </a:r>
            </a:p>
            <a:p>
              <a:pPr algn="ctr"/>
              <a:endParaRPr lang="en-GB" sz="1400" dirty="0">
                <a:solidFill>
                  <a:schemeClr val="bg1"/>
                </a:solidFill>
              </a:endParaRPr>
            </a:p>
          </p:txBody>
        </p:sp>
      </p:grpSp>
      <p:pic>
        <p:nvPicPr>
          <p:cNvPr id="6" name="Picture Placeholder 5" descr="A picture containing text, building, outdoor, street&#10;&#10;Description automatically generated">
            <a:extLst>
              <a:ext uri="{FF2B5EF4-FFF2-40B4-BE49-F238E27FC236}">
                <a16:creationId xmlns:a16="http://schemas.microsoft.com/office/drawing/2014/main" id="{149E4F2A-445E-4253-BB4D-89C74920BC96}"/>
              </a:ext>
            </a:extLst>
          </p:cNvPr>
          <p:cNvPicPr>
            <a:picLocks noGrp="1" noChangeAspect="1"/>
          </p:cNvPicPr>
          <p:nvPr>
            <p:ph type="pic" sz="quarter" idx="13"/>
          </p:nvPr>
        </p:nvPicPr>
        <p:blipFill>
          <a:blip r:embed="rId3"/>
          <a:srcRect l="4366" r="4366"/>
          <a:stretch>
            <a:fillRect/>
          </a:stretch>
        </p:blipFill>
        <p:spPr>
          <a:xfrm>
            <a:off x="725488" y="1431925"/>
            <a:ext cx="6651625" cy="4860925"/>
          </a:xfrm>
        </p:spPr>
      </p:pic>
    </p:spTree>
    <p:extLst>
      <p:ext uri="{BB962C8B-B14F-4D97-AF65-F5344CB8AC3E}">
        <p14:creationId xmlns:p14="http://schemas.microsoft.com/office/powerpoint/2010/main" val="170690296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1" name="Picture Placeholder 50" descr="A picture containing floor, indoor, person, power saw&#10;&#10;Description automatically generated">
            <a:extLst>
              <a:ext uri="{FF2B5EF4-FFF2-40B4-BE49-F238E27FC236}">
                <a16:creationId xmlns:a16="http://schemas.microsoft.com/office/drawing/2014/main" id="{00C69584-4F71-4940-A2A8-B43C48B3A58A}"/>
              </a:ext>
            </a:extLst>
          </p:cNvPr>
          <p:cNvPicPr>
            <a:picLocks noGrp="1" noChangeAspect="1"/>
          </p:cNvPicPr>
          <p:nvPr>
            <p:ph type="pic" sz="quarter" idx="30"/>
          </p:nvPr>
        </p:nvPicPr>
        <p:blipFill>
          <a:blip r:embed="rId3"/>
          <a:srcRect l="31810" r="31810"/>
          <a:stretch>
            <a:fillRect/>
          </a:stretch>
        </p:blipFill>
        <p:spPr/>
      </p:pic>
      <p:pic>
        <p:nvPicPr>
          <p:cNvPr id="44" name="Picture Placeholder 43">
            <a:extLst>
              <a:ext uri="{FF2B5EF4-FFF2-40B4-BE49-F238E27FC236}">
                <a16:creationId xmlns:a16="http://schemas.microsoft.com/office/drawing/2014/main" id="{411EEEFB-1306-4B35-962D-B88DA7BBF249}"/>
              </a:ext>
            </a:extLst>
          </p:cNvPr>
          <p:cNvPicPr>
            <a:picLocks noGrp="1" noChangeAspect="1"/>
          </p:cNvPicPr>
          <p:nvPr>
            <p:ph type="pic" sz="quarter" idx="28"/>
          </p:nvPr>
        </p:nvPicPr>
        <p:blipFill>
          <a:blip r:embed="rId4"/>
          <a:srcRect l="9126" r="9126"/>
          <a:stretch>
            <a:fillRect/>
          </a:stretch>
        </p:blipFill>
        <p:spPr/>
      </p:pic>
      <p:pic>
        <p:nvPicPr>
          <p:cNvPr id="40" name="Picture Placeholder 39">
            <a:extLst>
              <a:ext uri="{FF2B5EF4-FFF2-40B4-BE49-F238E27FC236}">
                <a16:creationId xmlns:a16="http://schemas.microsoft.com/office/drawing/2014/main" id="{BC0F66E1-4ED7-44B4-A6D2-0E4A1A55978F}"/>
              </a:ext>
            </a:extLst>
          </p:cNvPr>
          <p:cNvPicPr>
            <a:picLocks noGrp="1" noChangeAspect="1"/>
          </p:cNvPicPr>
          <p:nvPr>
            <p:ph type="pic" sz="quarter" idx="26"/>
          </p:nvPr>
        </p:nvPicPr>
        <p:blipFill>
          <a:blip r:embed="rId5"/>
          <a:srcRect l="9126" r="9126"/>
          <a:stretch>
            <a:fillRect/>
          </a:stretch>
        </p:blipFill>
        <p:spPr/>
      </p:pic>
      <p:pic>
        <p:nvPicPr>
          <p:cNvPr id="12" name="Picture Placeholder 11">
            <a:extLst>
              <a:ext uri="{FF2B5EF4-FFF2-40B4-BE49-F238E27FC236}">
                <a16:creationId xmlns:a16="http://schemas.microsoft.com/office/drawing/2014/main" id="{9DB6E4EE-A72D-4C6B-8419-09AA194062C2}"/>
              </a:ext>
            </a:extLst>
          </p:cNvPr>
          <p:cNvPicPr>
            <a:picLocks noGrp="1" noChangeAspect="1"/>
          </p:cNvPicPr>
          <p:nvPr>
            <p:ph type="pic" sz="quarter" idx="24"/>
          </p:nvPr>
        </p:nvPicPr>
        <p:blipFill>
          <a:blip r:embed="rId6"/>
          <a:srcRect l="9066" r="9066"/>
          <a:stretch>
            <a:fillRect/>
          </a:stretch>
        </p:blipFill>
        <p:spPr/>
      </p:pic>
      <p:sp>
        <p:nvSpPr>
          <p:cNvPr id="10" name="Text Placeholder 5"/>
          <p:cNvSpPr txBox="1">
            <a:spLocks/>
          </p:cNvSpPr>
          <p:nvPr/>
        </p:nvSpPr>
        <p:spPr>
          <a:xfrm>
            <a:off x="695325" y="6308725"/>
            <a:ext cx="10801350" cy="360362"/>
          </a:xfrm>
          <a:prstGeom prst="rect">
            <a:avLst/>
          </a:prstGeom>
        </p:spPr>
        <p:txBody>
          <a:bodyPr vert="horz" lIns="0" tIns="0" rIns="0" bIns="0" rtlCol="0">
            <a:noAutofit/>
          </a:bodyPr>
          <a:lstStyle>
            <a:lvl1pPr marL="0" indent="0" algn="l" defTabSz="914400" rtl="0" eaLnBrk="1" latinLnBrk="0" hangingPunct="1">
              <a:lnSpc>
                <a:spcPct val="90000"/>
              </a:lnSpc>
              <a:spcBef>
                <a:spcPts val="1000"/>
              </a:spcBef>
              <a:buFont typeface="Arial"/>
              <a:buNone/>
              <a:defRPr sz="800" kern="1200">
                <a:solidFill>
                  <a:schemeClr val="bg1">
                    <a:lumMod val="75000"/>
                  </a:schemeClr>
                </a:solidFill>
                <a:latin typeface="+mn-lt"/>
                <a:ea typeface="+mn-ea"/>
                <a:cs typeface="+mn-cs"/>
              </a:defRPr>
            </a:lvl1pPr>
            <a:lvl2pPr marL="4572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a:buNone/>
              <a:defRPr sz="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marL="0" marR="0" lvl="0" indent="0" algn="l" defTabSz="914400" rtl="0" eaLnBrk="1" fontAlgn="auto" latinLnBrk="0" hangingPunct="1">
              <a:lnSpc>
                <a:spcPct val="90000"/>
              </a:lnSpc>
              <a:spcBef>
                <a:spcPts val="1000"/>
              </a:spcBef>
              <a:spcAft>
                <a:spcPts val="0"/>
              </a:spcAft>
              <a:buClrTx/>
              <a:buSzTx/>
              <a:buFont typeface="Arial"/>
              <a:buNone/>
              <a:tabLst/>
              <a:defRPr/>
            </a:pPr>
            <a:r>
              <a:rPr kumimoji="0" lang="en-GB" sz="800" b="0" i="0" u="none" strike="noStrike" kern="1200" cap="none" spc="0" normalizeH="0" baseline="0" noProof="0" dirty="0">
                <a:ln>
                  <a:noFill/>
                </a:ln>
                <a:solidFill>
                  <a:schemeClr val="tx1"/>
                </a:solidFill>
                <a:effectLst/>
                <a:uLnTx/>
                <a:uFillTx/>
                <a:latin typeface="Arial" panose="020B0604020202020204"/>
                <a:ea typeface="+mn-ea"/>
                <a:cs typeface="+mn-cs"/>
              </a:rPr>
              <a:t>Source: </a:t>
            </a:r>
            <a:r>
              <a:rPr lang="en-GB" dirty="0">
                <a:solidFill>
                  <a:schemeClr val="tx1"/>
                </a:solidFill>
                <a:latin typeface="Arial" panose="020B0604020202020204"/>
              </a:rPr>
              <a:t>Retail week</a:t>
            </a:r>
            <a:endParaRPr kumimoji="0" lang="en-GB" sz="800" b="0" i="0" u="none" strike="noStrike" kern="1200" cap="none" spc="0" normalizeH="0" baseline="0" noProof="0" dirty="0">
              <a:ln>
                <a:noFill/>
              </a:ln>
              <a:solidFill>
                <a:schemeClr val="tx1"/>
              </a:solidFill>
              <a:effectLst/>
              <a:uLnTx/>
              <a:uFillTx/>
              <a:latin typeface="Arial" panose="020B0604020202020204"/>
            </a:endParaRPr>
          </a:p>
        </p:txBody>
      </p:sp>
      <p:sp>
        <p:nvSpPr>
          <p:cNvPr id="2" name="Title 1">
            <a:extLst>
              <a:ext uri="{FF2B5EF4-FFF2-40B4-BE49-F238E27FC236}">
                <a16:creationId xmlns:a16="http://schemas.microsoft.com/office/drawing/2014/main" id="{8BDB99CD-D248-4444-AB1F-DA5C074690A6}"/>
              </a:ext>
            </a:extLst>
          </p:cNvPr>
          <p:cNvSpPr>
            <a:spLocks noGrp="1"/>
          </p:cNvSpPr>
          <p:nvPr>
            <p:ph type="title"/>
          </p:nvPr>
        </p:nvSpPr>
        <p:spPr/>
        <p:txBody>
          <a:bodyPr>
            <a:normAutofit/>
          </a:bodyPr>
          <a:lstStyle/>
          <a:p>
            <a:r>
              <a:rPr lang="en-GB" dirty="0"/>
              <a:t>CATEGORIES PLANNING TO MORE IN VS PRE-COVID</a:t>
            </a:r>
            <a:br>
              <a:rPr lang="en-GB" dirty="0"/>
            </a:br>
            <a:endParaRPr lang="en-GB" dirty="0"/>
          </a:p>
        </p:txBody>
      </p:sp>
      <p:sp>
        <p:nvSpPr>
          <p:cNvPr id="6" name="Text Placeholder 5">
            <a:extLst>
              <a:ext uri="{FF2B5EF4-FFF2-40B4-BE49-F238E27FC236}">
                <a16:creationId xmlns:a16="http://schemas.microsoft.com/office/drawing/2014/main" id="{E9BFD6CB-080E-4DFC-BA46-8C5C7C66DFB1}"/>
              </a:ext>
            </a:extLst>
          </p:cNvPr>
          <p:cNvSpPr>
            <a:spLocks noGrp="1"/>
          </p:cNvSpPr>
          <p:nvPr>
            <p:ph type="body" sz="quarter" idx="14"/>
          </p:nvPr>
        </p:nvSpPr>
        <p:spPr>
          <a:xfrm>
            <a:off x="334963" y="5800991"/>
            <a:ext cx="2160587" cy="507734"/>
          </a:xfrm>
        </p:spPr>
        <p:txBody>
          <a:bodyPr/>
          <a:lstStyle/>
          <a:p>
            <a:r>
              <a:rPr lang="en-GB" spc="300" dirty="0"/>
              <a:t>BEAUTY</a:t>
            </a:r>
          </a:p>
        </p:txBody>
      </p:sp>
      <p:sp>
        <p:nvSpPr>
          <p:cNvPr id="7" name="Text Placeholder 6">
            <a:extLst>
              <a:ext uri="{FF2B5EF4-FFF2-40B4-BE49-F238E27FC236}">
                <a16:creationId xmlns:a16="http://schemas.microsoft.com/office/drawing/2014/main" id="{4F13CF95-9798-4446-B2E0-D0C546576DEA}"/>
              </a:ext>
            </a:extLst>
          </p:cNvPr>
          <p:cNvSpPr>
            <a:spLocks noGrp="1"/>
          </p:cNvSpPr>
          <p:nvPr>
            <p:ph type="body" sz="quarter" idx="25"/>
          </p:nvPr>
        </p:nvSpPr>
        <p:spPr/>
        <p:txBody>
          <a:bodyPr/>
          <a:lstStyle/>
          <a:p>
            <a:r>
              <a:rPr lang="en-GB" spc="300" dirty="0"/>
              <a:t>TECHNOLOGY</a:t>
            </a:r>
          </a:p>
        </p:txBody>
      </p:sp>
      <p:sp>
        <p:nvSpPr>
          <p:cNvPr id="17" name="Text Placeholder 16">
            <a:extLst>
              <a:ext uri="{FF2B5EF4-FFF2-40B4-BE49-F238E27FC236}">
                <a16:creationId xmlns:a16="http://schemas.microsoft.com/office/drawing/2014/main" id="{69A3F4F7-D7E1-4202-B3C0-0F56AFCABA45}"/>
              </a:ext>
            </a:extLst>
          </p:cNvPr>
          <p:cNvSpPr>
            <a:spLocks noGrp="1"/>
          </p:cNvSpPr>
          <p:nvPr>
            <p:ph type="body" sz="quarter" idx="27"/>
          </p:nvPr>
        </p:nvSpPr>
        <p:spPr/>
        <p:txBody>
          <a:bodyPr/>
          <a:lstStyle/>
          <a:p>
            <a:r>
              <a:rPr lang="en-GB" spc="300" dirty="0"/>
              <a:t>FASHION</a:t>
            </a:r>
          </a:p>
        </p:txBody>
      </p:sp>
      <p:sp>
        <p:nvSpPr>
          <p:cNvPr id="22" name="Text Placeholder 21">
            <a:extLst>
              <a:ext uri="{FF2B5EF4-FFF2-40B4-BE49-F238E27FC236}">
                <a16:creationId xmlns:a16="http://schemas.microsoft.com/office/drawing/2014/main" id="{8AE962B7-8D94-4D92-80A7-2F05DC0FDAD8}"/>
              </a:ext>
            </a:extLst>
          </p:cNvPr>
          <p:cNvSpPr>
            <a:spLocks noGrp="1"/>
          </p:cNvSpPr>
          <p:nvPr>
            <p:ph type="body" sz="quarter" idx="29"/>
          </p:nvPr>
        </p:nvSpPr>
        <p:spPr/>
        <p:txBody>
          <a:bodyPr/>
          <a:lstStyle/>
          <a:p>
            <a:r>
              <a:rPr lang="en-GB" spc="300" dirty="0"/>
              <a:t>HOME AND DIY</a:t>
            </a:r>
          </a:p>
        </p:txBody>
      </p:sp>
      <p:sp>
        <p:nvSpPr>
          <p:cNvPr id="3" name="Text Placeholder 2">
            <a:extLst>
              <a:ext uri="{FF2B5EF4-FFF2-40B4-BE49-F238E27FC236}">
                <a16:creationId xmlns:a16="http://schemas.microsoft.com/office/drawing/2014/main" id="{43E4F06A-A96A-4386-A549-886CF57C433A}"/>
              </a:ext>
            </a:extLst>
          </p:cNvPr>
          <p:cNvSpPr>
            <a:spLocks noGrp="1"/>
          </p:cNvSpPr>
          <p:nvPr>
            <p:ph type="body" sz="quarter" idx="31"/>
          </p:nvPr>
        </p:nvSpPr>
        <p:spPr/>
        <p:txBody>
          <a:bodyPr/>
          <a:lstStyle/>
          <a:p>
            <a:r>
              <a:rPr lang="en-GB" spc="300" dirty="0"/>
              <a:t>ENTERTAINMENT</a:t>
            </a:r>
            <a:r>
              <a:rPr lang="en-GB" dirty="0"/>
              <a:t> </a:t>
            </a:r>
          </a:p>
        </p:txBody>
      </p:sp>
      <p:pic>
        <p:nvPicPr>
          <p:cNvPr id="47" name="Picture Placeholder 46" descr="A picture containing indoor, close&#10;&#10;Description automatically generated">
            <a:extLst>
              <a:ext uri="{FF2B5EF4-FFF2-40B4-BE49-F238E27FC236}">
                <a16:creationId xmlns:a16="http://schemas.microsoft.com/office/drawing/2014/main" id="{776B5664-6548-4DFE-A923-7E0B6AF3B019}"/>
              </a:ext>
            </a:extLst>
          </p:cNvPr>
          <p:cNvPicPr>
            <a:picLocks noGrp="1" noChangeAspect="1"/>
          </p:cNvPicPr>
          <p:nvPr>
            <p:ph type="pic" sz="quarter" idx="32"/>
          </p:nvPr>
        </p:nvPicPr>
        <p:blipFill>
          <a:blip r:embed="rId7"/>
          <a:srcRect l="31810" r="31810"/>
          <a:stretch>
            <a:fillRect/>
          </a:stretch>
        </p:blipFill>
        <p:spPr/>
      </p:pic>
      <p:grpSp>
        <p:nvGrpSpPr>
          <p:cNvPr id="14" name="Group 13">
            <a:extLst>
              <a:ext uri="{FF2B5EF4-FFF2-40B4-BE49-F238E27FC236}">
                <a16:creationId xmlns:a16="http://schemas.microsoft.com/office/drawing/2014/main" id="{F9E894A7-F05D-480D-8278-D36952304A7E}"/>
              </a:ext>
            </a:extLst>
          </p:cNvPr>
          <p:cNvGrpSpPr/>
          <p:nvPr/>
        </p:nvGrpSpPr>
        <p:grpSpPr>
          <a:xfrm>
            <a:off x="242590" y="1385601"/>
            <a:ext cx="1073238" cy="1008594"/>
            <a:chOff x="2952248" y="3009497"/>
            <a:chExt cx="2993721" cy="3043825"/>
          </a:xfrm>
          <a:solidFill>
            <a:schemeClr val="accent1"/>
          </a:solidFill>
        </p:grpSpPr>
        <p:sp>
          <p:nvSpPr>
            <p:cNvPr id="15" name="Oval 14">
              <a:extLst>
                <a:ext uri="{FF2B5EF4-FFF2-40B4-BE49-F238E27FC236}">
                  <a16:creationId xmlns:a16="http://schemas.microsoft.com/office/drawing/2014/main" id="{18BA43BD-22C7-4626-9636-35C044DC9350}"/>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Oval 15">
              <a:extLst>
                <a:ext uri="{FF2B5EF4-FFF2-40B4-BE49-F238E27FC236}">
                  <a16:creationId xmlns:a16="http://schemas.microsoft.com/office/drawing/2014/main" id="{B62DC8B9-E8C8-4426-AC7E-1C9B9BC6C036}"/>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8" name="TextBox 17">
              <a:extLst>
                <a:ext uri="{FF2B5EF4-FFF2-40B4-BE49-F238E27FC236}">
                  <a16:creationId xmlns:a16="http://schemas.microsoft.com/office/drawing/2014/main" id="{5B3B434C-8A6D-4459-8914-4C5E2F7BEEA7}"/>
                </a:ext>
              </a:extLst>
            </p:cNvPr>
            <p:cNvSpPr txBox="1"/>
            <p:nvPr/>
          </p:nvSpPr>
          <p:spPr>
            <a:xfrm>
              <a:off x="3177718" y="3810584"/>
              <a:ext cx="2517730" cy="1857671"/>
            </a:xfrm>
            <a:prstGeom prst="rect">
              <a:avLst/>
            </a:prstGeom>
            <a:noFill/>
          </p:spPr>
          <p:txBody>
            <a:bodyPr wrap="square" rtlCol="0">
              <a:spAutoFit/>
            </a:bodyPr>
            <a:lstStyle/>
            <a:p>
              <a:pPr algn="ctr"/>
              <a:r>
                <a:rPr lang="en-GB" sz="2000" b="1" dirty="0">
                  <a:solidFill>
                    <a:schemeClr val="bg1"/>
                  </a:solidFill>
                </a:rPr>
                <a:t>9%</a:t>
              </a:r>
              <a:endParaRPr lang="en-GB" sz="1100" dirty="0">
                <a:solidFill>
                  <a:schemeClr val="bg1"/>
                </a:solidFill>
              </a:endParaRPr>
            </a:p>
            <a:p>
              <a:pPr algn="ctr"/>
              <a:endParaRPr lang="en-GB" sz="1400" dirty="0">
                <a:solidFill>
                  <a:schemeClr val="bg1"/>
                </a:solidFill>
              </a:endParaRPr>
            </a:p>
          </p:txBody>
        </p:sp>
      </p:grpSp>
      <p:grpSp>
        <p:nvGrpSpPr>
          <p:cNvPr id="19" name="Group 18">
            <a:extLst>
              <a:ext uri="{FF2B5EF4-FFF2-40B4-BE49-F238E27FC236}">
                <a16:creationId xmlns:a16="http://schemas.microsoft.com/office/drawing/2014/main" id="{32B85E55-D7C9-4358-A259-47E692337DFE}"/>
              </a:ext>
            </a:extLst>
          </p:cNvPr>
          <p:cNvGrpSpPr/>
          <p:nvPr/>
        </p:nvGrpSpPr>
        <p:grpSpPr>
          <a:xfrm>
            <a:off x="2573818" y="1392976"/>
            <a:ext cx="1073238" cy="1008594"/>
            <a:chOff x="2952248" y="3009497"/>
            <a:chExt cx="2993721" cy="3043825"/>
          </a:xfrm>
          <a:solidFill>
            <a:schemeClr val="accent1"/>
          </a:solidFill>
        </p:grpSpPr>
        <p:sp>
          <p:nvSpPr>
            <p:cNvPr id="20" name="Oval 19">
              <a:extLst>
                <a:ext uri="{FF2B5EF4-FFF2-40B4-BE49-F238E27FC236}">
                  <a16:creationId xmlns:a16="http://schemas.microsoft.com/office/drawing/2014/main" id="{44A4C6EB-3525-4A4C-86A7-7AA8BF89A49F}"/>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Oval 20">
              <a:extLst>
                <a:ext uri="{FF2B5EF4-FFF2-40B4-BE49-F238E27FC236}">
                  <a16:creationId xmlns:a16="http://schemas.microsoft.com/office/drawing/2014/main" id="{CEC44D95-05D3-441C-9AE4-1F1C50E15A47}"/>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4" name="TextBox 23">
              <a:extLst>
                <a:ext uri="{FF2B5EF4-FFF2-40B4-BE49-F238E27FC236}">
                  <a16:creationId xmlns:a16="http://schemas.microsoft.com/office/drawing/2014/main" id="{297DA2F3-54AD-4422-80D8-9128FC97DE94}"/>
                </a:ext>
              </a:extLst>
            </p:cNvPr>
            <p:cNvSpPr txBox="1"/>
            <p:nvPr/>
          </p:nvSpPr>
          <p:spPr>
            <a:xfrm>
              <a:off x="3177718" y="3810584"/>
              <a:ext cx="2517730" cy="1857671"/>
            </a:xfrm>
            <a:prstGeom prst="rect">
              <a:avLst/>
            </a:prstGeom>
            <a:noFill/>
          </p:spPr>
          <p:txBody>
            <a:bodyPr wrap="square" rtlCol="0">
              <a:spAutoFit/>
            </a:bodyPr>
            <a:lstStyle/>
            <a:p>
              <a:pPr algn="ctr"/>
              <a:r>
                <a:rPr lang="en-GB" sz="2000" b="1" dirty="0">
                  <a:solidFill>
                    <a:schemeClr val="bg1"/>
                  </a:solidFill>
                </a:rPr>
                <a:t>13%</a:t>
              </a:r>
              <a:endParaRPr lang="en-GB" sz="1100" dirty="0">
                <a:solidFill>
                  <a:schemeClr val="bg1"/>
                </a:solidFill>
              </a:endParaRPr>
            </a:p>
            <a:p>
              <a:pPr algn="ctr"/>
              <a:endParaRPr lang="en-GB" sz="1400" dirty="0">
                <a:solidFill>
                  <a:schemeClr val="bg1"/>
                </a:solidFill>
              </a:endParaRPr>
            </a:p>
          </p:txBody>
        </p:sp>
      </p:grpSp>
      <p:grpSp>
        <p:nvGrpSpPr>
          <p:cNvPr id="25" name="Group 24">
            <a:extLst>
              <a:ext uri="{FF2B5EF4-FFF2-40B4-BE49-F238E27FC236}">
                <a16:creationId xmlns:a16="http://schemas.microsoft.com/office/drawing/2014/main" id="{A2923368-5BA9-4AFC-BC0F-D7874B671872}"/>
              </a:ext>
            </a:extLst>
          </p:cNvPr>
          <p:cNvGrpSpPr/>
          <p:nvPr/>
        </p:nvGrpSpPr>
        <p:grpSpPr>
          <a:xfrm>
            <a:off x="4879804" y="1385601"/>
            <a:ext cx="1073238" cy="1008594"/>
            <a:chOff x="2952248" y="3009497"/>
            <a:chExt cx="2993721" cy="3043825"/>
          </a:xfrm>
          <a:solidFill>
            <a:schemeClr val="accent1"/>
          </a:solidFill>
        </p:grpSpPr>
        <p:sp>
          <p:nvSpPr>
            <p:cNvPr id="26" name="Oval 25">
              <a:extLst>
                <a:ext uri="{FF2B5EF4-FFF2-40B4-BE49-F238E27FC236}">
                  <a16:creationId xmlns:a16="http://schemas.microsoft.com/office/drawing/2014/main" id="{1E000A0F-8C5A-49A2-8997-8883A58F6E7E}"/>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Oval 26">
              <a:extLst>
                <a:ext uri="{FF2B5EF4-FFF2-40B4-BE49-F238E27FC236}">
                  <a16:creationId xmlns:a16="http://schemas.microsoft.com/office/drawing/2014/main" id="{42D8F958-A2BC-4EAF-A589-1EE0C29BA58E}"/>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28" name="TextBox 27">
              <a:extLst>
                <a:ext uri="{FF2B5EF4-FFF2-40B4-BE49-F238E27FC236}">
                  <a16:creationId xmlns:a16="http://schemas.microsoft.com/office/drawing/2014/main" id="{3F4F6666-9ACD-44CE-9CE7-BAFC1DFB8301}"/>
                </a:ext>
              </a:extLst>
            </p:cNvPr>
            <p:cNvSpPr txBox="1"/>
            <p:nvPr/>
          </p:nvSpPr>
          <p:spPr>
            <a:xfrm>
              <a:off x="3177718" y="3810584"/>
              <a:ext cx="2517730" cy="1857671"/>
            </a:xfrm>
            <a:prstGeom prst="rect">
              <a:avLst/>
            </a:prstGeom>
            <a:noFill/>
          </p:spPr>
          <p:txBody>
            <a:bodyPr wrap="square" rtlCol="0">
              <a:spAutoFit/>
            </a:bodyPr>
            <a:lstStyle/>
            <a:p>
              <a:pPr algn="ctr"/>
              <a:r>
                <a:rPr lang="en-GB" sz="2000" b="1" dirty="0">
                  <a:solidFill>
                    <a:schemeClr val="bg1"/>
                  </a:solidFill>
                </a:rPr>
                <a:t>14%</a:t>
              </a:r>
              <a:endParaRPr lang="en-GB" sz="1100" dirty="0">
                <a:solidFill>
                  <a:schemeClr val="bg1"/>
                </a:solidFill>
              </a:endParaRPr>
            </a:p>
            <a:p>
              <a:pPr algn="ctr"/>
              <a:endParaRPr lang="en-GB" sz="1400" dirty="0">
                <a:solidFill>
                  <a:schemeClr val="bg1"/>
                </a:solidFill>
              </a:endParaRPr>
            </a:p>
          </p:txBody>
        </p:sp>
      </p:grpSp>
      <p:grpSp>
        <p:nvGrpSpPr>
          <p:cNvPr id="29" name="Group 28">
            <a:extLst>
              <a:ext uri="{FF2B5EF4-FFF2-40B4-BE49-F238E27FC236}">
                <a16:creationId xmlns:a16="http://schemas.microsoft.com/office/drawing/2014/main" id="{633AC7E0-95ED-460A-8C37-F609510FDEB0}"/>
              </a:ext>
            </a:extLst>
          </p:cNvPr>
          <p:cNvGrpSpPr/>
          <p:nvPr/>
        </p:nvGrpSpPr>
        <p:grpSpPr>
          <a:xfrm>
            <a:off x="7268188" y="1397806"/>
            <a:ext cx="1073238" cy="1008594"/>
            <a:chOff x="2952248" y="3009497"/>
            <a:chExt cx="2993721" cy="3043825"/>
          </a:xfrm>
          <a:solidFill>
            <a:schemeClr val="accent1"/>
          </a:solidFill>
        </p:grpSpPr>
        <p:sp>
          <p:nvSpPr>
            <p:cNvPr id="30" name="Oval 29">
              <a:extLst>
                <a:ext uri="{FF2B5EF4-FFF2-40B4-BE49-F238E27FC236}">
                  <a16:creationId xmlns:a16="http://schemas.microsoft.com/office/drawing/2014/main" id="{6D414B97-A455-47FF-99DC-FD1F45CA4116}"/>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1" name="Oval 30">
              <a:extLst>
                <a:ext uri="{FF2B5EF4-FFF2-40B4-BE49-F238E27FC236}">
                  <a16:creationId xmlns:a16="http://schemas.microsoft.com/office/drawing/2014/main" id="{139764D2-2245-445A-AFD2-60C02CB898CF}"/>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2" name="TextBox 31">
              <a:extLst>
                <a:ext uri="{FF2B5EF4-FFF2-40B4-BE49-F238E27FC236}">
                  <a16:creationId xmlns:a16="http://schemas.microsoft.com/office/drawing/2014/main" id="{E81C3B3A-5C47-4EAD-9462-4E2962DBA8C8}"/>
                </a:ext>
              </a:extLst>
            </p:cNvPr>
            <p:cNvSpPr txBox="1"/>
            <p:nvPr/>
          </p:nvSpPr>
          <p:spPr>
            <a:xfrm>
              <a:off x="3177718" y="3810584"/>
              <a:ext cx="2517730" cy="1857671"/>
            </a:xfrm>
            <a:prstGeom prst="rect">
              <a:avLst/>
            </a:prstGeom>
            <a:noFill/>
          </p:spPr>
          <p:txBody>
            <a:bodyPr wrap="square" rtlCol="0">
              <a:spAutoFit/>
            </a:bodyPr>
            <a:lstStyle/>
            <a:p>
              <a:pPr algn="ctr"/>
              <a:r>
                <a:rPr lang="en-GB" sz="2000" b="1" dirty="0">
                  <a:solidFill>
                    <a:schemeClr val="bg1"/>
                  </a:solidFill>
                </a:rPr>
                <a:t>19%</a:t>
              </a:r>
              <a:endParaRPr lang="en-GB" sz="1100" dirty="0">
                <a:solidFill>
                  <a:schemeClr val="bg1"/>
                </a:solidFill>
              </a:endParaRPr>
            </a:p>
            <a:p>
              <a:pPr algn="ctr"/>
              <a:endParaRPr lang="en-GB" sz="1400" dirty="0">
                <a:solidFill>
                  <a:schemeClr val="bg1"/>
                </a:solidFill>
              </a:endParaRPr>
            </a:p>
          </p:txBody>
        </p:sp>
      </p:grpSp>
      <p:grpSp>
        <p:nvGrpSpPr>
          <p:cNvPr id="33" name="Group 32">
            <a:extLst>
              <a:ext uri="{FF2B5EF4-FFF2-40B4-BE49-F238E27FC236}">
                <a16:creationId xmlns:a16="http://schemas.microsoft.com/office/drawing/2014/main" id="{3AF6CF91-DBDC-45E3-B5BF-2FFC782DEFF3}"/>
              </a:ext>
            </a:extLst>
          </p:cNvPr>
          <p:cNvGrpSpPr/>
          <p:nvPr/>
        </p:nvGrpSpPr>
        <p:grpSpPr>
          <a:xfrm>
            <a:off x="9608397" y="1401437"/>
            <a:ext cx="1073238" cy="1008594"/>
            <a:chOff x="2952248" y="3009497"/>
            <a:chExt cx="2993721" cy="3043825"/>
          </a:xfrm>
          <a:solidFill>
            <a:schemeClr val="accent1"/>
          </a:solidFill>
        </p:grpSpPr>
        <p:sp>
          <p:nvSpPr>
            <p:cNvPr id="34" name="Oval 33">
              <a:extLst>
                <a:ext uri="{FF2B5EF4-FFF2-40B4-BE49-F238E27FC236}">
                  <a16:creationId xmlns:a16="http://schemas.microsoft.com/office/drawing/2014/main" id="{4C9F26D8-B168-4B02-93D2-F9326E73806F}"/>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5" name="Oval 34">
              <a:extLst>
                <a:ext uri="{FF2B5EF4-FFF2-40B4-BE49-F238E27FC236}">
                  <a16:creationId xmlns:a16="http://schemas.microsoft.com/office/drawing/2014/main" id="{6E8E368C-93FB-4CE3-8623-8F3675517AAC}"/>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36" name="TextBox 35">
              <a:extLst>
                <a:ext uri="{FF2B5EF4-FFF2-40B4-BE49-F238E27FC236}">
                  <a16:creationId xmlns:a16="http://schemas.microsoft.com/office/drawing/2014/main" id="{61935A99-7806-4EAE-BAA9-77E05E2AE02E}"/>
                </a:ext>
              </a:extLst>
            </p:cNvPr>
            <p:cNvSpPr txBox="1"/>
            <p:nvPr/>
          </p:nvSpPr>
          <p:spPr>
            <a:xfrm>
              <a:off x="3177718" y="3810584"/>
              <a:ext cx="2517730" cy="1857671"/>
            </a:xfrm>
            <a:prstGeom prst="rect">
              <a:avLst/>
            </a:prstGeom>
            <a:noFill/>
          </p:spPr>
          <p:txBody>
            <a:bodyPr wrap="square" rtlCol="0">
              <a:spAutoFit/>
            </a:bodyPr>
            <a:lstStyle/>
            <a:p>
              <a:pPr algn="ctr"/>
              <a:r>
                <a:rPr lang="en-GB" sz="2000" b="1" dirty="0">
                  <a:solidFill>
                    <a:schemeClr val="bg1"/>
                  </a:solidFill>
                </a:rPr>
                <a:t>26%</a:t>
              </a:r>
              <a:endParaRPr lang="en-GB" sz="1100" dirty="0">
                <a:solidFill>
                  <a:schemeClr val="bg1"/>
                </a:solidFill>
              </a:endParaRPr>
            </a:p>
            <a:p>
              <a:pPr algn="ctr"/>
              <a:endParaRPr lang="en-GB" sz="1400" dirty="0">
                <a:solidFill>
                  <a:schemeClr val="bg1"/>
                </a:solidFill>
              </a:endParaRPr>
            </a:p>
          </p:txBody>
        </p:sp>
      </p:grpSp>
    </p:spTree>
    <p:extLst>
      <p:ext uri="{BB962C8B-B14F-4D97-AF65-F5344CB8AC3E}">
        <p14:creationId xmlns:p14="http://schemas.microsoft.com/office/powerpoint/2010/main" val="125594907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E8088F3-8E16-495C-908F-F512F3F3EDF7}"/>
              </a:ext>
            </a:extLst>
          </p:cNvPr>
          <p:cNvSpPr>
            <a:spLocks noGrp="1"/>
          </p:cNvSpPr>
          <p:nvPr>
            <p:ph type="title"/>
          </p:nvPr>
        </p:nvSpPr>
        <p:spPr>
          <a:xfrm>
            <a:off x="695325" y="620181"/>
            <a:ext cx="8096250" cy="1008594"/>
          </a:xfrm>
        </p:spPr>
        <p:txBody>
          <a:bodyPr/>
          <a:lstStyle/>
          <a:p>
            <a:r>
              <a:rPr lang="en-GB" dirty="0"/>
              <a:t>OXFORD STREET REGENERATION </a:t>
            </a:r>
          </a:p>
        </p:txBody>
      </p:sp>
      <p:sp>
        <p:nvSpPr>
          <p:cNvPr id="7" name="Text Placeholder 6">
            <a:extLst>
              <a:ext uri="{FF2B5EF4-FFF2-40B4-BE49-F238E27FC236}">
                <a16:creationId xmlns:a16="http://schemas.microsoft.com/office/drawing/2014/main" id="{C8606B7B-45CF-4995-8B46-2806A00AB3FF}"/>
              </a:ext>
            </a:extLst>
          </p:cNvPr>
          <p:cNvSpPr>
            <a:spLocks noGrp="1"/>
          </p:cNvSpPr>
          <p:nvPr>
            <p:ph type="body" sz="quarter" idx="13"/>
          </p:nvPr>
        </p:nvSpPr>
        <p:spPr/>
        <p:txBody>
          <a:bodyPr/>
          <a:lstStyle/>
          <a:p>
            <a:r>
              <a:rPr lang="en-GB" dirty="0"/>
              <a:t>Source: Retail Gazette</a:t>
            </a:r>
          </a:p>
        </p:txBody>
      </p:sp>
      <p:pic>
        <p:nvPicPr>
          <p:cNvPr id="1028" name="Picture 4" descr="London is building a panoramic hill to bring visitors back to the city  center - Lonely Planet">
            <a:extLst>
              <a:ext uri="{FF2B5EF4-FFF2-40B4-BE49-F238E27FC236}">
                <a16:creationId xmlns:a16="http://schemas.microsoft.com/office/drawing/2014/main" id="{39DCF386-05C5-4184-8E26-68185C48B1A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39496" y="1628775"/>
            <a:ext cx="8096250" cy="4552950"/>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8">
            <a:extLst>
              <a:ext uri="{FF2B5EF4-FFF2-40B4-BE49-F238E27FC236}">
                <a16:creationId xmlns:a16="http://schemas.microsoft.com/office/drawing/2014/main" id="{1BC6A402-CB76-4E56-8E3C-571D2A6F7EA3}"/>
              </a:ext>
            </a:extLst>
          </p:cNvPr>
          <p:cNvSpPr/>
          <p:nvPr/>
        </p:nvSpPr>
        <p:spPr>
          <a:xfrm>
            <a:off x="3939496" y="5691227"/>
            <a:ext cx="8096250" cy="490498"/>
          </a:xfrm>
          <a:prstGeom prst="rect">
            <a:avLst/>
          </a:prstGeom>
          <a:solidFill>
            <a:srgbClr val="000000">
              <a:alpha val="3882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TextBox 9">
            <a:extLst>
              <a:ext uri="{FF2B5EF4-FFF2-40B4-BE49-F238E27FC236}">
                <a16:creationId xmlns:a16="http://schemas.microsoft.com/office/drawing/2014/main" id="{E95719D4-7D75-401F-9E92-A47CCB7CF988}"/>
              </a:ext>
            </a:extLst>
          </p:cNvPr>
          <p:cNvSpPr txBox="1"/>
          <p:nvPr/>
        </p:nvSpPr>
        <p:spPr>
          <a:xfrm>
            <a:off x="3939496" y="5751810"/>
            <a:ext cx="6663356" cy="369332"/>
          </a:xfrm>
          <a:prstGeom prst="rect">
            <a:avLst/>
          </a:prstGeom>
          <a:noFill/>
        </p:spPr>
        <p:txBody>
          <a:bodyPr wrap="square" rtlCol="0">
            <a:spAutoFit/>
          </a:bodyPr>
          <a:lstStyle/>
          <a:p>
            <a:r>
              <a:rPr lang="en-GB" spc="600" dirty="0">
                <a:solidFill>
                  <a:schemeClr val="bg1"/>
                </a:solidFill>
              </a:rPr>
              <a:t>Marble Arch Hill – opens 21 June </a:t>
            </a:r>
          </a:p>
        </p:txBody>
      </p:sp>
      <p:sp>
        <p:nvSpPr>
          <p:cNvPr id="11" name="TextBox 10">
            <a:extLst>
              <a:ext uri="{FF2B5EF4-FFF2-40B4-BE49-F238E27FC236}">
                <a16:creationId xmlns:a16="http://schemas.microsoft.com/office/drawing/2014/main" id="{F0056C84-EEFA-49ED-8F28-59CCB7AA9052}"/>
              </a:ext>
            </a:extLst>
          </p:cNvPr>
          <p:cNvSpPr txBox="1"/>
          <p:nvPr/>
        </p:nvSpPr>
        <p:spPr>
          <a:xfrm>
            <a:off x="835776" y="1983034"/>
            <a:ext cx="3048651" cy="4924425"/>
          </a:xfrm>
          <a:prstGeom prst="rect">
            <a:avLst/>
          </a:prstGeom>
          <a:noFill/>
        </p:spPr>
        <p:txBody>
          <a:bodyPr wrap="square" rtlCol="0">
            <a:spAutoFit/>
          </a:bodyPr>
          <a:lstStyle/>
          <a:p>
            <a:r>
              <a:rPr lang="en-GB" sz="4000" b="1" dirty="0">
                <a:solidFill>
                  <a:schemeClr val="tx2"/>
                </a:solidFill>
              </a:rPr>
              <a:t>£190m </a:t>
            </a:r>
          </a:p>
          <a:p>
            <a:r>
              <a:rPr lang="en-GB" spc="600" dirty="0"/>
              <a:t>investment to regenerate area post-</a:t>
            </a:r>
            <a:r>
              <a:rPr lang="en-GB" spc="600" dirty="0" err="1"/>
              <a:t>covid</a:t>
            </a:r>
            <a:r>
              <a:rPr lang="en-GB" spc="600" dirty="0"/>
              <a:t> (Westminster and NWE co)</a:t>
            </a:r>
          </a:p>
          <a:p>
            <a:endParaRPr lang="en-GB" spc="600" dirty="0"/>
          </a:p>
          <a:p>
            <a:r>
              <a:rPr lang="en-GB" sz="4000" b="1" dirty="0">
                <a:solidFill>
                  <a:schemeClr val="tx2"/>
                </a:solidFill>
              </a:rPr>
              <a:t>Year round</a:t>
            </a:r>
          </a:p>
          <a:p>
            <a:r>
              <a:rPr lang="en-GB" spc="600" dirty="0"/>
              <a:t>events programme &amp; campaigns</a:t>
            </a:r>
          </a:p>
          <a:p>
            <a:endParaRPr lang="en-GB" spc="600" dirty="0"/>
          </a:p>
          <a:p>
            <a:r>
              <a:rPr lang="en-GB" spc="600" dirty="0"/>
              <a:t> </a:t>
            </a:r>
          </a:p>
          <a:p>
            <a:endParaRPr lang="en-GB" spc="600" dirty="0"/>
          </a:p>
          <a:p>
            <a:endParaRPr lang="en-GB" spc="600" dirty="0"/>
          </a:p>
        </p:txBody>
      </p:sp>
    </p:spTree>
    <p:extLst>
      <p:ext uri="{BB962C8B-B14F-4D97-AF65-F5344CB8AC3E}">
        <p14:creationId xmlns:p14="http://schemas.microsoft.com/office/powerpoint/2010/main" val="1179165574"/>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B2648E-42A9-4998-8890-0704ACB5C71C}"/>
              </a:ext>
            </a:extLst>
          </p:cNvPr>
          <p:cNvSpPr>
            <a:spLocks noGrp="1"/>
          </p:cNvSpPr>
          <p:nvPr>
            <p:ph type="title"/>
          </p:nvPr>
        </p:nvSpPr>
        <p:spPr>
          <a:xfrm>
            <a:off x="695325" y="620181"/>
            <a:ext cx="10801350" cy="1008594"/>
          </a:xfrm>
        </p:spPr>
        <p:txBody>
          <a:bodyPr/>
          <a:lstStyle/>
          <a:p>
            <a:r>
              <a:rPr lang="en-GB" dirty="0"/>
              <a:t>LET’S DO LONDON</a:t>
            </a:r>
            <a:br>
              <a:rPr lang="en-GB" dirty="0"/>
            </a:br>
            <a:r>
              <a:rPr lang="en-GB" sz="1800" b="0" dirty="0">
                <a:solidFill>
                  <a:schemeClr val="accent6"/>
                </a:solidFill>
              </a:rPr>
              <a:t>MAYOR ANNOUNCES PLANS FOR BIGGEST DOMESTIC TOURISM CAMPAIGN</a:t>
            </a:r>
            <a:endParaRPr lang="en-GB" dirty="0">
              <a:solidFill>
                <a:schemeClr val="accent6"/>
              </a:solidFill>
            </a:endParaRPr>
          </a:p>
        </p:txBody>
      </p:sp>
      <p:sp>
        <p:nvSpPr>
          <p:cNvPr id="4" name="Text Placeholder 3">
            <a:extLst>
              <a:ext uri="{FF2B5EF4-FFF2-40B4-BE49-F238E27FC236}">
                <a16:creationId xmlns:a16="http://schemas.microsoft.com/office/drawing/2014/main" id="{968A73A2-814F-4834-977B-B33D893A20E3}"/>
              </a:ext>
            </a:extLst>
          </p:cNvPr>
          <p:cNvSpPr>
            <a:spLocks noGrp="1"/>
          </p:cNvSpPr>
          <p:nvPr>
            <p:ph type="body" sz="quarter" idx="13"/>
          </p:nvPr>
        </p:nvSpPr>
        <p:spPr/>
        <p:txBody>
          <a:bodyPr/>
          <a:lstStyle/>
          <a:p>
            <a:r>
              <a:rPr lang="en-GB" dirty="0" err="1"/>
              <a:t>Source:TimeOut</a:t>
            </a:r>
            <a:endParaRPr lang="en-GB" dirty="0"/>
          </a:p>
        </p:txBody>
      </p:sp>
      <p:grpSp>
        <p:nvGrpSpPr>
          <p:cNvPr id="7" name="Group 6">
            <a:extLst>
              <a:ext uri="{FF2B5EF4-FFF2-40B4-BE49-F238E27FC236}">
                <a16:creationId xmlns:a16="http://schemas.microsoft.com/office/drawing/2014/main" id="{109981DA-3758-4ABD-9A2C-5DB816DA8A88}"/>
              </a:ext>
            </a:extLst>
          </p:cNvPr>
          <p:cNvGrpSpPr/>
          <p:nvPr/>
        </p:nvGrpSpPr>
        <p:grpSpPr>
          <a:xfrm>
            <a:off x="6987133" y="1628775"/>
            <a:ext cx="4760464" cy="4609044"/>
            <a:chOff x="7126736" y="1181390"/>
            <a:chExt cx="4760464" cy="4609044"/>
          </a:xfrm>
        </p:grpSpPr>
        <p:sp>
          <p:nvSpPr>
            <p:cNvPr id="5" name="Rectangle 4">
              <a:extLst>
                <a:ext uri="{FF2B5EF4-FFF2-40B4-BE49-F238E27FC236}">
                  <a16:creationId xmlns:a16="http://schemas.microsoft.com/office/drawing/2014/main" id="{235671D1-F02D-452C-A155-EB077FD4DC79}"/>
                </a:ext>
              </a:extLst>
            </p:cNvPr>
            <p:cNvSpPr/>
            <p:nvPr/>
          </p:nvSpPr>
          <p:spPr>
            <a:xfrm>
              <a:off x="7126736" y="1181390"/>
              <a:ext cx="4760464" cy="4609044"/>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TextBox 5">
              <a:extLst>
                <a:ext uri="{FF2B5EF4-FFF2-40B4-BE49-F238E27FC236}">
                  <a16:creationId xmlns:a16="http://schemas.microsoft.com/office/drawing/2014/main" id="{B6D7AF7C-BEE9-4541-A82D-7355C157F759}"/>
                </a:ext>
              </a:extLst>
            </p:cNvPr>
            <p:cNvSpPr txBox="1"/>
            <p:nvPr/>
          </p:nvSpPr>
          <p:spPr>
            <a:xfrm>
              <a:off x="7357081" y="1595814"/>
              <a:ext cx="4299774" cy="4031873"/>
            </a:xfrm>
            <a:prstGeom prst="rect">
              <a:avLst/>
            </a:prstGeom>
            <a:noFill/>
          </p:spPr>
          <p:txBody>
            <a:bodyPr wrap="square" rtlCol="0">
              <a:spAutoFit/>
            </a:bodyPr>
            <a:lstStyle/>
            <a:p>
              <a:r>
                <a:rPr lang="en-GB" sz="1600" b="1" i="1" spc="300" dirty="0">
                  <a:solidFill>
                    <a:schemeClr val="bg1"/>
                  </a:solidFill>
                </a:rPr>
                <a:t>“The biggest domestic tourism campaign London has ever seen to champion our businesses, cultural institutions and attractions that have suffered so much during the pandemic. This is about getting the message out to Londoners and people across the country that our capital stands ready to entertain, inspire and enthral once again.”</a:t>
              </a:r>
            </a:p>
            <a:p>
              <a:endParaRPr lang="en-GB" sz="1600" b="1" i="1" spc="300" dirty="0">
                <a:solidFill>
                  <a:schemeClr val="bg1"/>
                </a:solidFill>
              </a:endParaRPr>
            </a:p>
            <a:p>
              <a:r>
                <a:rPr lang="en-GB" sz="1600" b="1" spc="300" dirty="0">
                  <a:solidFill>
                    <a:schemeClr val="bg1"/>
                  </a:solidFill>
                </a:rPr>
                <a:t>Sadiq Khan, Mayor of London    </a:t>
              </a:r>
            </a:p>
          </p:txBody>
        </p:sp>
      </p:grpSp>
      <p:pic>
        <p:nvPicPr>
          <p:cNvPr id="2050" name="Picture 2" descr="Let's Do London: 'London Eats' to Tantalise Taste Buds Across Central London  This Summer | WebWire">
            <a:extLst>
              <a:ext uri="{FF2B5EF4-FFF2-40B4-BE49-F238E27FC236}">
                <a16:creationId xmlns:a16="http://schemas.microsoft.com/office/drawing/2014/main" id="{4F6BA998-2BC0-47C4-B7FD-2932A8AFC190}"/>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5922" b="4733"/>
          <a:stretch/>
        </p:blipFill>
        <p:spPr bwMode="auto">
          <a:xfrm>
            <a:off x="695325" y="1663197"/>
            <a:ext cx="5160989" cy="4611105"/>
          </a:xfrm>
          <a:prstGeom prst="rect">
            <a:avLst/>
          </a:prstGeom>
          <a:noFill/>
          <a:extLst>
            <a:ext uri="{909E8E84-426E-40DD-AFC4-6F175D3DCCD1}">
              <a14:hiddenFill xmlns:a14="http://schemas.microsoft.com/office/drawing/2010/main">
                <a:solidFill>
                  <a:srgbClr val="FFFFFF"/>
                </a:solidFill>
              </a14:hiddenFill>
            </a:ext>
          </a:extLst>
        </p:spPr>
      </p:pic>
      <p:grpSp>
        <p:nvGrpSpPr>
          <p:cNvPr id="8" name="Group 7">
            <a:extLst>
              <a:ext uri="{FF2B5EF4-FFF2-40B4-BE49-F238E27FC236}">
                <a16:creationId xmlns:a16="http://schemas.microsoft.com/office/drawing/2014/main" id="{A846E6B4-317D-4BF7-814B-C83AB84A4CD0}"/>
              </a:ext>
            </a:extLst>
          </p:cNvPr>
          <p:cNvGrpSpPr/>
          <p:nvPr/>
        </p:nvGrpSpPr>
        <p:grpSpPr>
          <a:xfrm>
            <a:off x="4849528" y="4516344"/>
            <a:ext cx="1907260" cy="1792381"/>
            <a:chOff x="2952248" y="3009497"/>
            <a:chExt cx="2993721" cy="3043825"/>
          </a:xfrm>
          <a:solidFill>
            <a:schemeClr val="accent1"/>
          </a:solidFill>
        </p:grpSpPr>
        <p:sp>
          <p:nvSpPr>
            <p:cNvPr id="9" name="Oval 8">
              <a:extLst>
                <a:ext uri="{FF2B5EF4-FFF2-40B4-BE49-F238E27FC236}">
                  <a16:creationId xmlns:a16="http://schemas.microsoft.com/office/drawing/2014/main" id="{2DAF7847-13E9-4011-A403-1D4D40687262}"/>
                </a:ext>
              </a:extLst>
            </p:cNvPr>
            <p:cNvSpPr/>
            <p:nvPr/>
          </p:nvSpPr>
          <p:spPr>
            <a:xfrm>
              <a:off x="2952248" y="3009497"/>
              <a:ext cx="2993721" cy="3043825"/>
            </a:xfrm>
            <a:prstGeom prst="ellipse">
              <a:avLst/>
            </a:prstGeom>
            <a:grp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Oval 9">
              <a:extLst>
                <a:ext uri="{FF2B5EF4-FFF2-40B4-BE49-F238E27FC236}">
                  <a16:creationId xmlns:a16="http://schemas.microsoft.com/office/drawing/2014/main" id="{23B0AB68-AA8C-4DD1-BDA8-F7D2E0302CB9}"/>
                </a:ext>
              </a:extLst>
            </p:cNvPr>
            <p:cNvSpPr/>
            <p:nvPr/>
          </p:nvSpPr>
          <p:spPr>
            <a:xfrm>
              <a:off x="3177718" y="3260018"/>
              <a:ext cx="2517731" cy="2564703"/>
            </a:xfrm>
            <a:prstGeom prst="ellipse">
              <a:avLst/>
            </a:prstGeom>
            <a:grpFill/>
            <a:ln w="19050">
              <a:solidFill>
                <a:schemeClr val="bg1"/>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dirty="0"/>
            </a:p>
          </p:txBody>
        </p:sp>
        <p:sp>
          <p:nvSpPr>
            <p:cNvPr id="11" name="TextBox 10">
              <a:extLst>
                <a:ext uri="{FF2B5EF4-FFF2-40B4-BE49-F238E27FC236}">
                  <a16:creationId xmlns:a16="http://schemas.microsoft.com/office/drawing/2014/main" id="{8DD13F1B-7C7C-4F7B-BF92-FB40731069C8}"/>
                </a:ext>
              </a:extLst>
            </p:cNvPr>
            <p:cNvSpPr txBox="1"/>
            <p:nvPr/>
          </p:nvSpPr>
          <p:spPr>
            <a:xfrm>
              <a:off x="3387010" y="3688033"/>
              <a:ext cx="2192053" cy="1268461"/>
            </a:xfrm>
            <a:prstGeom prst="rect">
              <a:avLst/>
            </a:prstGeom>
            <a:noFill/>
          </p:spPr>
          <p:txBody>
            <a:bodyPr wrap="square" rtlCol="0">
              <a:spAutoFit/>
            </a:bodyPr>
            <a:lstStyle/>
            <a:p>
              <a:pPr algn="ctr"/>
              <a:r>
                <a:rPr lang="en-GB" sz="3600" b="1" dirty="0">
                  <a:solidFill>
                    <a:schemeClr val="bg1"/>
                  </a:solidFill>
                </a:rPr>
                <a:t>£6m</a:t>
              </a:r>
            </a:p>
            <a:p>
              <a:pPr algn="ctr"/>
              <a:r>
                <a:rPr lang="en-GB" dirty="0">
                  <a:solidFill>
                    <a:schemeClr val="bg1"/>
                  </a:solidFill>
                </a:rPr>
                <a:t>investment</a:t>
              </a:r>
            </a:p>
            <a:p>
              <a:pPr algn="ctr"/>
              <a:endParaRPr lang="en-GB" sz="1400" dirty="0">
                <a:solidFill>
                  <a:schemeClr val="bg1"/>
                </a:solidFill>
              </a:endParaRPr>
            </a:p>
          </p:txBody>
        </p:sp>
      </p:grpSp>
    </p:spTree>
    <p:extLst>
      <p:ext uri="{BB962C8B-B14F-4D97-AF65-F5344CB8AC3E}">
        <p14:creationId xmlns:p14="http://schemas.microsoft.com/office/powerpoint/2010/main" val="325510448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Picture 7">
            <a:extLst>
              <a:ext uri="{FF2B5EF4-FFF2-40B4-BE49-F238E27FC236}">
                <a16:creationId xmlns:a16="http://schemas.microsoft.com/office/drawing/2014/main" id="{72221D77-B6C2-4424-927A-9969EB8FADA9}"/>
              </a:ext>
            </a:extLst>
          </p:cNvPr>
          <p:cNvPicPr>
            <a:picLocks noChangeAspect="1"/>
          </p:cNvPicPr>
          <p:nvPr/>
        </p:nvPicPr>
        <p:blipFill rotWithShape="1">
          <a:blip r:embed="rId2"/>
          <a:srcRect b="15586"/>
          <a:stretch/>
        </p:blipFill>
        <p:spPr>
          <a:xfrm>
            <a:off x="0" y="1"/>
            <a:ext cx="12192000" cy="6858000"/>
          </a:xfrm>
          <a:prstGeom prst="rect">
            <a:avLst/>
          </a:prstGeom>
        </p:spPr>
      </p:pic>
      <p:sp>
        <p:nvSpPr>
          <p:cNvPr id="3" name="Rectangle 2">
            <a:extLst>
              <a:ext uri="{FF2B5EF4-FFF2-40B4-BE49-F238E27FC236}">
                <a16:creationId xmlns:a16="http://schemas.microsoft.com/office/drawing/2014/main" id="{D20B21DA-C1AE-4077-AA40-D93BAD93EC57}"/>
              </a:ext>
            </a:extLst>
          </p:cNvPr>
          <p:cNvSpPr/>
          <p:nvPr/>
        </p:nvSpPr>
        <p:spPr>
          <a:xfrm>
            <a:off x="0" y="-1"/>
            <a:ext cx="12192000" cy="6858000"/>
          </a:xfrm>
          <a:prstGeom prst="rect">
            <a:avLst/>
          </a:prstGeom>
          <a:solidFill>
            <a:srgbClr val="00335B">
              <a:alpha val="69804"/>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5" name="Title 4"/>
          <p:cNvSpPr>
            <a:spLocks noGrp="1"/>
          </p:cNvSpPr>
          <p:nvPr>
            <p:ph type="ctrTitle"/>
          </p:nvPr>
        </p:nvSpPr>
        <p:spPr/>
        <p:txBody>
          <a:bodyPr/>
          <a:lstStyle/>
          <a:p>
            <a:r>
              <a:rPr lang="en-GB" dirty="0"/>
              <a:t>THE NEW WEST END</a:t>
            </a:r>
          </a:p>
        </p:txBody>
      </p:sp>
      <p:pic>
        <p:nvPicPr>
          <p:cNvPr id="7" name="Picture 6">
            <a:extLst>
              <a:ext uri="{FF2B5EF4-FFF2-40B4-BE49-F238E27FC236}">
                <a16:creationId xmlns:a16="http://schemas.microsoft.com/office/drawing/2014/main" id="{CA75004B-F302-470D-9240-EDF966B34355}"/>
              </a:ext>
            </a:extLst>
          </p:cNvPr>
          <p:cNvPicPr>
            <a:picLocks noChangeAspect="1"/>
          </p:cNvPicPr>
          <p:nvPr/>
        </p:nvPicPr>
        <p:blipFill>
          <a:blip r:embed="rId3"/>
          <a:stretch>
            <a:fillRect/>
          </a:stretch>
        </p:blipFill>
        <p:spPr>
          <a:xfrm>
            <a:off x="566116" y="445799"/>
            <a:ext cx="1540980" cy="588509"/>
          </a:xfrm>
          <a:prstGeom prst="rect">
            <a:avLst/>
          </a:prstGeom>
        </p:spPr>
      </p:pic>
    </p:spTree>
    <p:extLst>
      <p:ext uri="{BB962C8B-B14F-4D97-AF65-F5344CB8AC3E}">
        <p14:creationId xmlns:p14="http://schemas.microsoft.com/office/powerpoint/2010/main" val="1203220163"/>
      </p:ext>
    </p:extLst>
  </p:cSld>
  <p:clrMapOvr>
    <a:masterClrMapping/>
  </p:clrMapOvr>
</p:sld>
</file>

<file path=ppt/theme/theme1.xml><?xml version="1.0" encoding="utf-8"?>
<a:theme xmlns:a="http://schemas.openxmlformats.org/drawingml/2006/main" name="1_JCDecaux_Theme_2018">
  <a:themeElements>
    <a:clrScheme name="JCD_TEMPLATE_201819">
      <a:dk1>
        <a:srgbClr val="000000"/>
      </a:dk1>
      <a:lt1>
        <a:srgbClr val="FFFFFF"/>
      </a:lt1>
      <a:dk2>
        <a:srgbClr val="00335B"/>
      </a:dk2>
      <a:lt2>
        <a:srgbClr val="F6F3F1"/>
      </a:lt2>
      <a:accent1>
        <a:srgbClr val="00335B"/>
      </a:accent1>
      <a:accent2>
        <a:srgbClr val="169BB2"/>
      </a:accent2>
      <a:accent3>
        <a:srgbClr val="DB2B38"/>
      </a:accent3>
      <a:accent4>
        <a:srgbClr val="F3A712"/>
      </a:accent4>
      <a:accent5>
        <a:srgbClr val="2CA58D"/>
      </a:accent5>
      <a:accent6>
        <a:srgbClr val="737976"/>
      </a:accent6>
      <a:hlink>
        <a:srgbClr val="04345A"/>
      </a:hlink>
      <a:folHlink>
        <a:srgbClr val="239BB1"/>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p:properties>
</file>

<file path=customXml/item3.xml><?xml version="1.0" encoding="utf-8"?>
<ct:contentTypeSchema xmlns:ct="http://schemas.microsoft.com/office/2006/metadata/contentType" xmlns:ma="http://schemas.microsoft.com/office/2006/metadata/properties/metaAttributes" ct:_="" ma:_="" ma:contentTypeName="Document" ma:contentTypeID="0x010100AA7E0178BEEE3D4C8182E6FC904B8B93" ma:contentTypeVersion="8" ma:contentTypeDescription="Create a new document." ma:contentTypeScope="" ma:versionID="85edff54fe6bd29046114f4b6f3f20b8">
  <xsd:schema xmlns:xsd="http://www.w3.org/2001/XMLSchema" xmlns:xs="http://www.w3.org/2001/XMLSchema" xmlns:p="http://schemas.microsoft.com/office/2006/metadata/properties" xmlns:ns3="cf15bc95-f99a-4e0f-ab4f-8889ad5951b0" targetNamespace="http://schemas.microsoft.com/office/2006/metadata/properties" ma:root="true" ma:fieldsID="edb4b082df1ecbc832e5dc4a732834a8" ns3:_="">
    <xsd:import namespace="cf15bc95-f99a-4e0f-ab4f-8889ad5951b0"/>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GenerationTime" minOccurs="0"/>
                <xsd:element ref="ns3:MediaServiceEventHashCode" minOccurs="0"/>
                <xsd:element ref="ns3:MediaServiceOCR" minOccurs="0"/>
                <xsd:element ref="ns3:MediaServiceLocation"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f15bc95-f99a-4e0f-ab4f-8889ad5951b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GenerationTime" ma:index="12" nillable="true" ma:displayName="MediaServiceGenerationTime" ma:hidden="true" ma:internalName="MediaServiceGenerationTime" ma:readOnly="true">
      <xsd:simpleType>
        <xsd:restriction base="dms:Text"/>
      </xsd:simpleType>
    </xsd:element>
    <xsd:element name="MediaServiceEventHashCode" ma:index="13" nillable="true" ma:displayName="MediaServiceEventHashCode" ma:hidden="true" ma:internalName="MediaServiceEventHashCode" ma:readOnly="true">
      <xsd:simpleType>
        <xsd:restriction base="dms:Text"/>
      </xsd:simpleType>
    </xsd:element>
    <xsd:element name="MediaServiceOCR" ma:index="14" nillable="true" ma:displayName="Extracted Text" ma:internalName="MediaServiceOCR" ma:readOnly="true">
      <xsd:simpleType>
        <xsd:restriction base="dms:Note">
          <xsd:maxLength value="255"/>
        </xsd:restriction>
      </xsd:simpleType>
    </xsd:element>
    <xsd:element name="MediaServiceLocation" ma:index="15" nillable="true" ma:displayName="Location" ma:internalName="MediaServiceLocation"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BD5C65D-54BD-4EF3-98E9-0EA36518509A}">
  <ds:schemaRefs>
    <ds:schemaRef ds:uri="http://schemas.microsoft.com/sharepoint/v3/contenttype/forms"/>
  </ds:schemaRefs>
</ds:datastoreItem>
</file>

<file path=customXml/itemProps2.xml><?xml version="1.0" encoding="utf-8"?>
<ds:datastoreItem xmlns:ds="http://schemas.openxmlformats.org/officeDocument/2006/customXml" ds:itemID="{E5F438AB-5378-489C-ACDC-DEB3E65EE383}">
  <ds:schemaRefs>
    <ds:schemaRef ds:uri="http://schemas.microsoft.com/office/2006/metadata/properties"/>
    <ds:schemaRef ds:uri="http://schemas.microsoft.com/office/infopath/2007/PartnerControls"/>
  </ds:schemaRefs>
</ds:datastoreItem>
</file>

<file path=customXml/itemProps3.xml><?xml version="1.0" encoding="utf-8"?>
<ds:datastoreItem xmlns:ds="http://schemas.openxmlformats.org/officeDocument/2006/customXml" ds:itemID="{E30FC899-15E0-4216-9F8B-2E3D4A4E67B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f15bc95-f99a-4e0f-ab4f-8889ad5951b0"/>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otalTime>7777</TotalTime>
  <Words>554</Words>
  <Application>Microsoft Office PowerPoint</Application>
  <PresentationFormat>Widescreen</PresentationFormat>
  <Paragraphs>129</Paragraphs>
  <Slides>12</Slides>
  <Notes>8</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Century Gothic Regular</vt:lpstr>
      <vt:lpstr>1_JCDecaux_Theme_2018</vt:lpstr>
      <vt:lpstr>THE NEW WEST END</vt:lpstr>
      <vt:lpstr>SHOPPERS RETURN TO LONDON’S WEST END</vt:lpstr>
      <vt:lpstr>BOUNCING BACK</vt:lpstr>
      <vt:lpstr>RISING CONSUMER CONFIDENCE</vt:lpstr>
      <vt:lpstr>OFFICE RETURN</vt:lpstr>
      <vt:lpstr>WEST END LIFTS THE CURTAIN FOR THE FIRST TIME IN 14 MONTHS</vt:lpstr>
      <vt:lpstr>RELIABLE AUDIENCE</vt:lpstr>
      <vt:lpstr>SHOPPER MINDSET</vt:lpstr>
      <vt:lpstr>CATEGORIES PLANNING TO MORE IN VS PRE-COVID </vt:lpstr>
      <vt:lpstr>OXFORD STREET REGENERATION </vt:lpstr>
      <vt:lpstr>LET’S DO LONDON MAYOR ANNOUNCES PLANS FOR BIGGEST DOMESTIC TOURISM CAMPAIGN</vt:lpstr>
      <vt:lpstr>THE NEW WEST END</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Gower, Russell</dc:creator>
  <cp:lastModifiedBy>Charlotte Bellamy</cp:lastModifiedBy>
  <cp:revision>400</cp:revision>
  <dcterms:created xsi:type="dcterms:W3CDTF">2018-07-03T09:47:01Z</dcterms:created>
  <dcterms:modified xsi:type="dcterms:W3CDTF">2021-05-19T16:12:21Z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0x010100AA7E0178BEEE3D4C8182E6FC904B8B93</vt:lpwstr>
  </property>
</Properties>
</file>