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2.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theme/theme3.xml" ContentType="application/vnd.openxmlformats-officedocument.theme+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4.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812" r:id="rId5"/>
    <p:sldMasterId id="2147483907" r:id="rId6"/>
    <p:sldMasterId id="2147483982" r:id="rId7"/>
    <p:sldMasterId id="2147484066" r:id="rId8"/>
  </p:sldMasterIdLst>
  <p:notesMasterIdLst>
    <p:notesMasterId r:id="rId25"/>
  </p:notesMasterIdLst>
  <p:sldIdLst>
    <p:sldId id="591" r:id="rId9"/>
    <p:sldId id="708" r:id="rId10"/>
    <p:sldId id="646" r:id="rId11"/>
    <p:sldId id="648" r:id="rId12"/>
    <p:sldId id="650" r:id="rId13"/>
    <p:sldId id="623" r:id="rId14"/>
    <p:sldId id="709" r:id="rId15"/>
    <p:sldId id="617" r:id="rId16"/>
    <p:sldId id="629" r:id="rId17"/>
    <p:sldId id="710" r:id="rId18"/>
    <p:sldId id="712" r:id="rId19"/>
    <p:sldId id="626" r:id="rId20"/>
    <p:sldId id="497" r:id="rId21"/>
    <p:sldId id="498" r:id="rId22"/>
    <p:sldId id="14812" r:id="rId23"/>
    <p:sldId id="713"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5B"/>
    <a:srgbClr val="EBECEC"/>
    <a:srgbClr val="169BB2"/>
    <a:srgbClr val="737976"/>
    <a:srgbClr val="000000"/>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04361A-F4C0-4D7A-93E2-22A9D1B285BF}" v="130" dt="2021-09-02T09:56:01.8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387" autoAdjust="0"/>
  </p:normalViewPr>
  <p:slideViewPr>
    <p:cSldViewPr snapToGrid="0">
      <p:cViewPr varScale="1">
        <p:scale>
          <a:sx n="86" d="100"/>
          <a:sy n="86" d="100"/>
        </p:scale>
        <p:origin x="151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lotte Bellamy" userId="4125b3c1-d1f2-483b-8779-9dd1c7c8d181" providerId="ADAL" clId="{3F04361A-F4C0-4D7A-93E2-22A9D1B285BF}"/>
    <pc:docChg chg="undo custSel mod addSld delSld modSld sldOrd delMainMaster">
      <pc:chgData name="Charlotte Bellamy" userId="4125b3c1-d1f2-483b-8779-9dd1c7c8d181" providerId="ADAL" clId="{3F04361A-F4C0-4D7A-93E2-22A9D1B285BF}" dt="2021-09-02T09:55:26.042" v="2989" actId="1076"/>
      <pc:docMkLst>
        <pc:docMk/>
      </pc:docMkLst>
      <pc:sldChg chg="del">
        <pc:chgData name="Charlotte Bellamy" userId="4125b3c1-d1f2-483b-8779-9dd1c7c8d181" providerId="ADAL" clId="{3F04361A-F4C0-4D7A-93E2-22A9D1B285BF}" dt="2021-09-01T13:54:40.786" v="1690" actId="47"/>
        <pc:sldMkLst>
          <pc:docMk/>
          <pc:sldMk cId="220745090" sldId="491"/>
        </pc:sldMkLst>
      </pc:sldChg>
      <pc:sldChg chg="addSp modSp mod modNotesTx">
        <pc:chgData name="Charlotte Bellamy" userId="4125b3c1-d1f2-483b-8779-9dd1c7c8d181" providerId="ADAL" clId="{3F04361A-F4C0-4D7A-93E2-22A9D1B285BF}" dt="2021-09-02T09:55:26.042" v="2989" actId="1076"/>
        <pc:sldMkLst>
          <pc:docMk/>
          <pc:sldMk cId="3629023950" sldId="497"/>
        </pc:sldMkLst>
        <pc:spChg chg="mod">
          <ac:chgData name="Charlotte Bellamy" userId="4125b3c1-d1f2-483b-8779-9dd1c7c8d181" providerId="ADAL" clId="{3F04361A-F4C0-4D7A-93E2-22A9D1B285BF}" dt="2021-09-02T09:55:17.405" v="2987" actId="20577"/>
          <ac:spMkLst>
            <pc:docMk/>
            <pc:sldMk cId="3629023950" sldId="497"/>
            <ac:spMk id="4" creationId="{00000000-0000-0000-0000-000000000000}"/>
          </ac:spMkLst>
        </pc:spChg>
        <pc:spChg chg="add mod">
          <ac:chgData name="Charlotte Bellamy" userId="4125b3c1-d1f2-483b-8779-9dd1c7c8d181" providerId="ADAL" clId="{3F04361A-F4C0-4D7A-93E2-22A9D1B285BF}" dt="2021-09-02T09:55:26.042" v="2989" actId="1076"/>
          <ac:spMkLst>
            <pc:docMk/>
            <pc:sldMk cId="3629023950" sldId="497"/>
            <ac:spMk id="8" creationId="{3F730133-9ADF-4CFC-90E4-C72F79C86B1F}"/>
          </ac:spMkLst>
        </pc:spChg>
      </pc:sldChg>
      <pc:sldChg chg="del modNotesTx">
        <pc:chgData name="Charlotte Bellamy" userId="4125b3c1-d1f2-483b-8779-9dd1c7c8d181" providerId="ADAL" clId="{3F04361A-F4C0-4D7A-93E2-22A9D1B285BF}" dt="2021-09-02T08:59:22.711" v="2684" actId="47"/>
        <pc:sldMkLst>
          <pc:docMk/>
          <pc:sldMk cId="2747560483" sldId="556"/>
        </pc:sldMkLst>
      </pc:sldChg>
      <pc:sldChg chg="addSp delSp modSp mod modNotesTx">
        <pc:chgData name="Charlotte Bellamy" userId="4125b3c1-d1f2-483b-8779-9dd1c7c8d181" providerId="ADAL" clId="{3F04361A-F4C0-4D7A-93E2-22A9D1B285BF}" dt="2021-09-01T14:01:01.314" v="1779" actId="20577"/>
        <pc:sldMkLst>
          <pc:docMk/>
          <pc:sldMk cId="1874878324" sldId="591"/>
        </pc:sldMkLst>
        <pc:spChg chg="add del mod">
          <ac:chgData name="Charlotte Bellamy" userId="4125b3c1-d1f2-483b-8779-9dd1c7c8d181" providerId="ADAL" clId="{3F04361A-F4C0-4D7A-93E2-22A9D1B285BF}" dt="2021-09-01T13:57:47.135" v="1743" actId="21"/>
          <ac:spMkLst>
            <pc:docMk/>
            <pc:sldMk cId="1874878324" sldId="591"/>
            <ac:spMk id="2" creationId="{03A1209D-8C46-440F-9FBA-7F078C7F3A2B}"/>
          </ac:spMkLst>
        </pc:spChg>
        <pc:spChg chg="mod ord">
          <ac:chgData name="Charlotte Bellamy" userId="4125b3c1-d1f2-483b-8779-9dd1c7c8d181" providerId="ADAL" clId="{3F04361A-F4C0-4D7A-93E2-22A9D1B285BF}" dt="2021-09-01T13:58:26.475" v="1757" actId="404"/>
          <ac:spMkLst>
            <pc:docMk/>
            <pc:sldMk cId="1874878324" sldId="591"/>
            <ac:spMk id="5" creationId="{00000000-0000-0000-0000-000000000000}"/>
          </ac:spMkLst>
        </pc:spChg>
        <pc:spChg chg="add mod">
          <ac:chgData name="Charlotte Bellamy" userId="4125b3c1-d1f2-483b-8779-9dd1c7c8d181" providerId="ADAL" clId="{3F04361A-F4C0-4D7A-93E2-22A9D1B285BF}" dt="2021-09-01T13:58:19.468" v="1756" actId="207"/>
          <ac:spMkLst>
            <pc:docMk/>
            <pc:sldMk cId="1874878324" sldId="591"/>
            <ac:spMk id="6" creationId="{A0DFF5F1-D023-49DC-B367-E507B5D915DE}"/>
          </ac:spMkLst>
        </pc:spChg>
        <pc:picChg chg="add ord">
          <ac:chgData name="Charlotte Bellamy" userId="4125b3c1-d1f2-483b-8779-9dd1c7c8d181" providerId="ADAL" clId="{3F04361A-F4C0-4D7A-93E2-22A9D1B285BF}" dt="2021-09-01T13:57:54.764" v="1747" actId="166"/>
          <ac:picMkLst>
            <pc:docMk/>
            <pc:sldMk cId="1874878324" sldId="591"/>
            <ac:picMk id="4" creationId="{8A9ABFAA-B0AC-4310-8DF5-0D40C9035614}"/>
          </ac:picMkLst>
        </pc:picChg>
        <pc:picChg chg="add mod">
          <ac:chgData name="Charlotte Bellamy" userId="4125b3c1-d1f2-483b-8779-9dd1c7c8d181" providerId="ADAL" clId="{3F04361A-F4C0-4D7A-93E2-22A9D1B285BF}" dt="2021-09-01T13:56:42.888" v="1738" actId="732"/>
          <ac:picMkLst>
            <pc:docMk/>
            <pc:sldMk cId="1874878324" sldId="591"/>
            <ac:picMk id="6146" creationId="{57DF5037-D44E-4C36-BCE0-12105894996B}"/>
          </ac:picMkLst>
        </pc:picChg>
      </pc:sldChg>
      <pc:sldChg chg="del">
        <pc:chgData name="Charlotte Bellamy" userId="4125b3c1-d1f2-483b-8779-9dd1c7c8d181" providerId="ADAL" clId="{3F04361A-F4C0-4D7A-93E2-22A9D1B285BF}" dt="2021-09-01T13:55:30.318" v="1727" actId="47"/>
        <pc:sldMkLst>
          <pc:docMk/>
          <pc:sldMk cId="3439919352" sldId="596"/>
        </pc:sldMkLst>
      </pc:sldChg>
      <pc:sldChg chg="del">
        <pc:chgData name="Charlotte Bellamy" userId="4125b3c1-d1f2-483b-8779-9dd1c7c8d181" providerId="ADAL" clId="{3F04361A-F4C0-4D7A-93E2-22A9D1B285BF}" dt="2021-09-01T13:55:00.074" v="1705" actId="47"/>
        <pc:sldMkLst>
          <pc:docMk/>
          <pc:sldMk cId="4112149928" sldId="601"/>
        </pc:sldMkLst>
      </pc:sldChg>
      <pc:sldChg chg="del">
        <pc:chgData name="Charlotte Bellamy" userId="4125b3c1-d1f2-483b-8779-9dd1c7c8d181" providerId="ADAL" clId="{3F04361A-F4C0-4D7A-93E2-22A9D1B285BF}" dt="2021-09-01T13:55:28.306" v="1725" actId="47"/>
        <pc:sldMkLst>
          <pc:docMk/>
          <pc:sldMk cId="1956308411" sldId="615"/>
        </pc:sldMkLst>
      </pc:sldChg>
      <pc:sldChg chg="del">
        <pc:chgData name="Charlotte Bellamy" userId="4125b3c1-d1f2-483b-8779-9dd1c7c8d181" providerId="ADAL" clId="{3F04361A-F4C0-4D7A-93E2-22A9D1B285BF}" dt="2021-09-01T13:55:29.532" v="1726" actId="47"/>
        <pc:sldMkLst>
          <pc:docMk/>
          <pc:sldMk cId="2170706321" sldId="616"/>
        </pc:sldMkLst>
      </pc:sldChg>
      <pc:sldChg chg="addSp delSp modSp mod ord modNotesTx">
        <pc:chgData name="Charlotte Bellamy" userId="4125b3c1-d1f2-483b-8779-9dd1c7c8d181" providerId="ADAL" clId="{3F04361A-F4C0-4D7A-93E2-22A9D1B285BF}" dt="2021-09-02T09:32:12.494" v="2701" actId="14100"/>
        <pc:sldMkLst>
          <pc:docMk/>
          <pc:sldMk cId="1961243665" sldId="617"/>
        </pc:sldMkLst>
        <pc:spChg chg="mod">
          <ac:chgData name="Charlotte Bellamy" userId="4125b3c1-d1f2-483b-8779-9dd1c7c8d181" providerId="ADAL" clId="{3F04361A-F4C0-4D7A-93E2-22A9D1B285BF}" dt="2021-09-01T13:54:15.333" v="1675" actId="14100"/>
          <ac:spMkLst>
            <pc:docMk/>
            <pc:sldMk cId="1961243665" sldId="617"/>
            <ac:spMk id="3" creationId="{A389FB46-0E97-43BE-839D-0DBE5D2A3419}"/>
          </ac:spMkLst>
        </pc:spChg>
        <pc:picChg chg="add mod modCrop">
          <ac:chgData name="Charlotte Bellamy" userId="4125b3c1-d1f2-483b-8779-9dd1c7c8d181" providerId="ADAL" clId="{3F04361A-F4C0-4D7A-93E2-22A9D1B285BF}" dt="2021-09-02T09:32:12.494" v="2701" actId="14100"/>
          <ac:picMkLst>
            <pc:docMk/>
            <pc:sldMk cId="1961243665" sldId="617"/>
            <ac:picMk id="9" creationId="{68F6FAF4-2775-4442-B22B-146917CE286A}"/>
          </ac:picMkLst>
        </pc:picChg>
        <pc:picChg chg="add del">
          <ac:chgData name="Charlotte Bellamy" userId="4125b3c1-d1f2-483b-8779-9dd1c7c8d181" providerId="ADAL" clId="{3F04361A-F4C0-4D7A-93E2-22A9D1B285BF}" dt="2021-09-02T09:31:47.364" v="2695" actId="478"/>
          <ac:picMkLst>
            <pc:docMk/>
            <pc:sldMk cId="1961243665" sldId="617"/>
            <ac:picMk id="11" creationId="{669C0C03-9A63-46C2-A3DC-5EA890EE2300}"/>
          </ac:picMkLst>
        </pc:picChg>
      </pc:sldChg>
      <pc:sldChg chg="del">
        <pc:chgData name="Charlotte Bellamy" userId="4125b3c1-d1f2-483b-8779-9dd1c7c8d181" providerId="ADAL" clId="{3F04361A-F4C0-4D7A-93E2-22A9D1B285BF}" dt="2021-09-01T13:54:59.552" v="1704" actId="47"/>
        <pc:sldMkLst>
          <pc:docMk/>
          <pc:sldMk cId="3148508453" sldId="621"/>
        </pc:sldMkLst>
      </pc:sldChg>
      <pc:sldChg chg="modSp add del mod ord">
        <pc:chgData name="Charlotte Bellamy" userId="4125b3c1-d1f2-483b-8779-9dd1c7c8d181" providerId="ADAL" clId="{3F04361A-F4C0-4D7A-93E2-22A9D1B285BF}" dt="2021-09-01T14:05:33.434" v="1932"/>
        <pc:sldMkLst>
          <pc:docMk/>
          <pc:sldMk cId="1381084807" sldId="623"/>
        </pc:sldMkLst>
        <pc:spChg chg="mod">
          <ac:chgData name="Charlotte Bellamy" userId="4125b3c1-d1f2-483b-8779-9dd1c7c8d181" providerId="ADAL" clId="{3F04361A-F4C0-4D7A-93E2-22A9D1B285BF}" dt="2021-09-01T13:59:33.926" v="1764" actId="207"/>
          <ac:spMkLst>
            <pc:docMk/>
            <pc:sldMk cId="1381084807" sldId="623"/>
            <ac:spMk id="3" creationId="{A389FB46-0E97-43BE-839D-0DBE5D2A3419}"/>
          </ac:spMkLst>
        </pc:spChg>
        <pc:spChg chg="mod">
          <ac:chgData name="Charlotte Bellamy" userId="4125b3c1-d1f2-483b-8779-9dd1c7c8d181" providerId="ADAL" clId="{3F04361A-F4C0-4D7A-93E2-22A9D1B285BF}" dt="2021-09-01T13:59:29.773" v="1762" actId="207"/>
          <ac:spMkLst>
            <pc:docMk/>
            <pc:sldMk cId="1381084807" sldId="623"/>
            <ac:spMk id="6" creationId="{8AA69B1E-00B5-4CC8-9B6E-281969CC6861}"/>
          </ac:spMkLst>
        </pc:spChg>
        <pc:spChg chg="mod">
          <ac:chgData name="Charlotte Bellamy" userId="4125b3c1-d1f2-483b-8779-9dd1c7c8d181" providerId="ADAL" clId="{3F04361A-F4C0-4D7A-93E2-22A9D1B285BF}" dt="2021-09-01T13:59:31.692" v="1763" actId="207"/>
          <ac:spMkLst>
            <pc:docMk/>
            <pc:sldMk cId="1381084807" sldId="623"/>
            <ac:spMk id="7" creationId="{D3822DA8-DC9F-436F-8092-6CE543180789}"/>
          </ac:spMkLst>
        </pc:spChg>
        <pc:spChg chg="mod">
          <ac:chgData name="Charlotte Bellamy" userId="4125b3c1-d1f2-483b-8779-9dd1c7c8d181" providerId="ADAL" clId="{3F04361A-F4C0-4D7A-93E2-22A9D1B285BF}" dt="2021-09-01T13:59:36.461" v="1765" actId="207"/>
          <ac:spMkLst>
            <pc:docMk/>
            <pc:sldMk cId="1381084807" sldId="623"/>
            <ac:spMk id="8" creationId="{303C7CC5-A604-48AE-8390-2DAB447E5F93}"/>
          </ac:spMkLst>
        </pc:spChg>
      </pc:sldChg>
      <pc:sldChg chg="modSp mod ord modNotesTx">
        <pc:chgData name="Charlotte Bellamy" userId="4125b3c1-d1f2-483b-8779-9dd1c7c8d181" providerId="ADAL" clId="{3F04361A-F4C0-4D7A-93E2-22A9D1B285BF}" dt="2021-09-01T14:19:42.130" v="2579" actId="20577"/>
        <pc:sldMkLst>
          <pc:docMk/>
          <pc:sldMk cId="1715026713" sldId="626"/>
        </pc:sldMkLst>
        <pc:spChg chg="mod">
          <ac:chgData name="Charlotte Bellamy" userId="4125b3c1-d1f2-483b-8779-9dd1c7c8d181" providerId="ADAL" clId="{3F04361A-F4C0-4D7A-93E2-22A9D1B285BF}" dt="2021-09-01T14:16:30.984" v="2347" actId="20577"/>
          <ac:spMkLst>
            <pc:docMk/>
            <pc:sldMk cId="1715026713" sldId="626"/>
            <ac:spMk id="7" creationId="{68562936-BB05-48AA-A529-C6F96C131916}"/>
          </ac:spMkLst>
        </pc:spChg>
        <pc:spChg chg="mod">
          <ac:chgData name="Charlotte Bellamy" userId="4125b3c1-d1f2-483b-8779-9dd1c7c8d181" providerId="ADAL" clId="{3F04361A-F4C0-4D7A-93E2-22A9D1B285BF}" dt="2021-09-01T14:16:21.379" v="2330" actId="20577"/>
          <ac:spMkLst>
            <pc:docMk/>
            <pc:sldMk cId="1715026713" sldId="626"/>
            <ac:spMk id="9" creationId="{5A597F40-187B-4563-A4CD-95D243EA66CF}"/>
          </ac:spMkLst>
        </pc:spChg>
      </pc:sldChg>
      <pc:sldChg chg="del">
        <pc:chgData name="Charlotte Bellamy" userId="4125b3c1-d1f2-483b-8779-9dd1c7c8d181" providerId="ADAL" clId="{3F04361A-F4C0-4D7A-93E2-22A9D1B285BF}" dt="2021-09-01T13:54:34.113" v="1688" actId="47"/>
        <pc:sldMkLst>
          <pc:docMk/>
          <pc:sldMk cId="705612264" sldId="627"/>
        </pc:sldMkLst>
      </pc:sldChg>
      <pc:sldChg chg="modSp mod ord modNotesTx">
        <pc:chgData name="Charlotte Bellamy" userId="4125b3c1-d1f2-483b-8779-9dd1c7c8d181" providerId="ADAL" clId="{3F04361A-F4C0-4D7A-93E2-22A9D1B285BF}" dt="2021-09-02T08:56:06.573" v="2595" actId="20577"/>
        <pc:sldMkLst>
          <pc:docMk/>
          <pc:sldMk cId="4205345691" sldId="629"/>
        </pc:sldMkLst>
        <pc:spChg chg="mod">
          <ac:chgData name="Charlotte Bellamy" userId="4125b3c1-d1f2-483b-8779-9dd1c7c8d181" providerId="ADAL" clId="{3F04361A-F4C0-4D7A-93E2-22A9D1B285BF}" dt="2021-09-02T08:56:00.493" v="2594" actId="20577"/>
          <ac:spMkLst>
            <pc:docMk/>
            <pc:sldMk cId="4205345691" sldId="629"/>
            <ac:spMk id="2" creationId="{078BD5A1-DCD4-4548-B729-4603C93D074A}"/>
          </ac:spMkLst>
        </pc:spChg>
        <pc:spChg chg="mod">
          <ac:chgData name="Charlotte Bellamy" userId="4125b3c1-d1f2-483b-8779-9dd1c7c8d181" providerId="ADAL" clId="{3F04361A-F4C0-4D7A-93E2-22A9D1B285BF}" dt="2021-09-01T14:04:47.067" v="1908" actId="20577"/>
          <ac:spMkLst>
            <pc:docMk/>
            <pc:sldMk cId="4205345691" sldId="629"/>
            <ac:spMk id="3" creationId="{A389FB46-0E97-43BE-839D-0DBE5D2A3419}"/>
          </ac:spMkLst>
        </pc:spChg>
        <pc:spChg chg="mod">
          <ac:chgData name="Charlotte Bellamy" userId="4125b3c1-d1f2-483b-8779-9dd1c7c8d181" providerId="ADAL" clId="{3F04361A-F4C0-4D7A-93E2-22A9D1B285BF}" dt="2021-09-02T08:56:06.573" v="2595" actId="20577"/>
          <ac:spMkLst>
            <pc:docMk/>
            <pc:sldMk cId="4205345691" sldId="629"/>
            <ac:spMk id="9" creationId="{7B8B610C-0420-4FEF-A546-510D92FC2077}"/>
          </ac:spMkLst>
        </pc:spChg>
      </pc:sldChg>
      <pc:sldChg chg="del">
        <pc:chgData name="Charlotte Bellamy" userId="4125b3c1-d1f2-483b-8779-9dd1c7c8d181" providerId="ADAL" clId="{3F04361A-F4C0-4D7A-93E2-22A9D1B285BF}" dt="2021-09-01T13:54:40.273" v="1689" actId="47"/>
        <pc:sldMkLst>
          <pc:docMk/>
          <pc:sldMk cId="3834156061" sldId="631"/>
        </pc:sldMkLst>
      </pc:sldChg>
      <pc:sldChg chg="modSp add del mod ord">
        <pc:chgData name="Charlotte Bellamy" userId="4125b3c1-d1f2-483b-8779-9dd1c7c8d181" providerId="ADAL" clId="{3F04361A-F4C0-4D7A-93E2-22A9D1B285BF}" dt="2021-09-01T13:54:55.066" v="1701" actId="47"/>
        <pc:sldMkLst>
          <pc:docMk/>
          <pc:sldMk cId="1441184562" sldId="633"/>
        </pc:sldMkLst>
        <pc:spChg chg="mod">
          <ac:chgData name="Charlotte Bellamy" userId="4125b3c1-d1f2-483b-8779-9dd1c7c8d181" providerId="ADAL" clId="{3F04361A-F4C0-4D7A-93E2-22A9D1B285BF}" dt="2021-09-01T12:53:54.504" v="912" actId="20577"/>
          <ac:spMkLst>
            <pc:docMk/>
            <pc:sldMk cId="1441184562" sldId="633"/>
            <ac:spMk id="15" creationId="{F81AA43E-F9ED-4CB1-93A6-EBE5FDCEEE13}"/>
          </ac:spMkLst>
        </pc:spChg>
      </pc:sldChg>
      <pc:sldChg chg="del">
        <pc:chgData name="Charlotte Bellamy" userId="4125b3c1-d1f2-483b-8779-9dd1c7c8d181" providerId="ADAL" clId="{3F04361A-F4C0-4D7A-93E2-22A9D1B285BF}" dt="2021-09-01T13:55:26.792" v="1724" actId="47"/>
        <pc:sldMkLst>
          <pc:docMk/>
          <pc:sldMk cId="3566423679" sldId="634"/>
        </pc:sldMkLst>
      </pc:sldChg>
      <pc:sldChg chg="modSp del mod">
        <pc:chgData name="Charlotte Bellamy" userId="4125b3c1-d1f2-483b-8779-9dd1c7c8d181" providerId="ADAL" clId="{3F04361A-F4C0-4D7A-93E2-22A9D1B285BF}" dt="2021-09-01T13:55:31.617" v="1728" actId="47"/>
        <pc:sldMkLst>
          <pc:docMk/>
          <pc:sldMk cId="3977234469" sldId="635"/>
        </pc:sldMkLst>
        <pc:spChg chg="mod">
          <ac:chgData name="Charlotte Bellamy" userId="4125b3c1-d1f2-483b-8779-9dd1c7c8d181" providerId="ADAL" clId="{3F04361A-F4C0-4D7A-93E2-22A9D1B285BF}" dt="2021-09-01T13:29:07.368" v="1470" actId="13926"/>
          <ac:spMkLst>
            <pc:docMk/>
            <pc:sldMk cId="3977234469" sldId="635"/>
            <ac:spMk id="4" creationId="{043F87C9-41F1-4118-BDB3-E46D4D9D0C56}"/>
          </ac:spMkLst>
        </pc:spChg>
      </pc:sldChg>
      <pc:sldChg chg="modSp del mod ord">
        <pc:chgData name="Charlotte Bellamy" userId="4125b3c1-d1f2-483b-8779-9dd1c7c8d181" providerId="ADAL" clId="{3F04361A-F4C0-4D7A-93E2-22A9D1B285BF}" dt="2021-09-01T13:53:27.935" v="1672" actId="47"/>
        <pc:sldMkLst>
          <pc:docMk/>
          <pc:sldMk cId="455266097" sldId="636"/>
        </pc:sldMkLst>
        <pc:spChg chg="mod">
          <ac:chgData name="Charlotte Bellamy" userId="4125b3c1-d1f2-483b-8779-9dd1c7c8d181" providerId="ADAL" clId="{3F04361A-F4C0-4D7A-93E2-22A9D1B285BF}" dt="2021-09-01T13:51:31.094" v="1595" actId="13926"/>
          <ac:spMkLst>
            <pc:docMk/>
            <pc:sldMk cId="455266097" sldId="636"/>
            <ac:spMk id="3" creationId="{9933462F-250E-468D-96E6-D017680009CB}"/>
          </ac:spMkLst>
        </pc:spChg>
      </pc:sldChg>
      <pc:sldChg chg="modSp del mod ord">
        <pc:chgData name="Charlotte Bellamy" userId="4125b3c1-d1f2-483b-8779-9dd1c7c8d181" providerId="ADAL" clId="{3F04361A-F4C0-4D7A-93E2-22A9D1B285BF}" dt="2021-09-01T13:55:33.192" v="1730" actId="47"/>
        <pc:sldMkLst>
          <pc:docMk/>
          <pc:sldMk cId="3706355125" sldId="637"/>
        </pc:sldMkLst>
        <pc:spChg chg="mod">
          <ac:chgData name="Charlotte Bellamy" userId="4125b3c1-d1f2-483b-8779-9dd1c7c8d181" providerId="ADAL" clId="{3F04361A-F4C0-4D7A-93E2-22A9D1B285BF}" dt="2021-09-01T13:10:02.051" v="1255" actId="13926"/>
          <ac:spMkLst>
            <pc:docMk/>
            <pc:sldMk cId="3706355125" sldId="637"/>
            <ac:spMk id="3" creationId="{C3CC6CAE-3801-488A-9707-BB3E8432BEA2}"/>
          </ac:spMkLst>
        </pc:spChg>
      </pc:sldChg>
      <pc:sldChg chg="modSp del mod ord">
        <pc:chgData name="Charlotte Bellamy" userId="4125b3c1-d1f2-483b-8779-9dd1c7c8d181" providerId="ADAL" clId="{3F04361A-F4C0-4D7A-93E2-22A9D1B285BF}" dt="2021-09-01T13:20:00.027" v="1311" actId="47"/>
        <pc:sldMkLst>
          <pc:docMk/>
          <pc:sldMk cId="3112135831" sldId="638"/>
        </pc:sldMkLst>
        <pc:spChg chg="mod">
          <ac:chgData name="Charlotte Bellamy" userId="4125b3c1-d1f2-483b-8779-9dd1c7c8d181" providerId="ADAL" clId="{3F04361A-F4C0-4D7A-93E2-22A9D1B285BF}" dt="2021-09-01T13:09:32.556" v="1250" actId="13926"/>
          <ac:spMkLst>
            <pc:docMk/>
            <pc:sldMk cId="3112135831" sldId="638"/>
            <ac:spMk id="6" creationId="{F57CE2CB-69F2-4967-B957-0CEEE33EE570}"/>
          </ac:spMkLst>
        </pc:spChg>
        <pc:spChg chg="mod">
          <ac:chgData name="Charlotte Bellamy" userId="4125b3c1-d1f2-483b-8779-9dd1c7c8d181" providerId="ADAL" clId="{3F04361A-F4C0-4D7A-93E2-22A9D1B285BF}" dt="2021-09-01T12:58:24.865" v="997" actId="20577"/>
          <ac:spMkLst>
            <pc:docMk/>
            <pc:sldMk cId="3112135831" sldId="638"/>
            <ac:spMk id="7" creationId="{E1B48DF0-AF4F-4A5B-B3D5-CC15CE5265A2}"/>
          </ac:spMkLst>
        </pc:spChg>
      </pc:sldChg>
      <pc:sldChg chg="delSp modSp del mod">
        <pc:chgData name="Charlotte Bellamy" userId="4125b3c1-d1f2-483b-8779-9dd1c7c8d181" providerId="ADAL" clId="{3F04361A-F4C0-4D7A-93E2-22A9D1B285BF}" dt="2021-09-01T13:55:40.375" v="1733" actId="47"/>
        <pc:sldMkLst>
          <pc:docMk/>
          <pc:sldMk cId="3960208950" sldId="639"/>
        </pc:sldMkLst>
        <pc:spChg chg="mod">
          <ac:chgData name="Charlotte Bellamy" userId="4125b3c1-d1f2-483b-8779-9dd1c7c8d181" providerId="ADAL" clId="{3F04361A-F4C0-4D7A-93E2-22A9D1B285BF}" dt="2021-09-01T13:53:48.928" v="1673" actId="13926"/>
          <ac:spMkLst>
            <pc:docMk/>
            <pc:sldMk cId="3960208950" sldId="639"/>
            <ac:spMk id="6" creationId="{351D3311-1319-4F42-AD13-A0C10116282C}"/>
          </ac:spMkLst>
        </pc:spChg>
        <pc:picChg chg="del">
          <ac:chgData name="Charlotte Bellamy" userId="4125b3c1-d1f2-483b-8779-9dd1c7c8d181" providerId="ADAL" clId="{3F04361A-F4C0-4D7A-93E2-22A9D1B285BF}" dt="2021-09-01T12:47:31.193" v="870" actId="478"/>
          <ac:picMkLst>
            <pc:docMk/>
            <pc:sldMk cId="3960208950" sldId="639"/>
            <ac:picMk id="3074" creationId="{5DDBFA43-9988-49CF-BDD9-58F1E3415C3E}"/>
          </ac:picMkLst>
        </pc:picChg>
        <pc:picChg chg="del">
          <ac:chgData name="Charlotte Bellamy" userId="4125b3c1-d1f2-483b-8779-9dd1c7c8d181" providerId="ADAL" clId="{3F04361A-F4C0-4D7A-93E2-22A9D1B285BF}" dt="2021-09-01T12:47:36.593" v="871" actId="478"/>
          <ac:picMkLst>
            <pc:docMk/>
            <pc:sldMk cId="3960208950" sldId="639"/>
            <ac:picMk id="3076" creationId="{BE522F49-1D4D-4081-A882-1E57D344F4ED}"/>
          </ac:picMkLst>
        </pc:picChg>
        <pc:picChg chg="del">
          <ac:chgData name="Charlotte Bellamy" userId="4125b3c1-d1f2-483b-8779-9dd1c7c8d181" providerId="ADAL" clId="{3F04361A-F4C0-4D7A-93E2-22A9D1B285BF}" dt="2021-09-01T12:47:39.730" v="872" actId="478"/>
          <ac:picMkLst>
            <pc:docMk/>
            <pc:sldMk cId="3960208950" sldId="639"/>
            <ac:picMk id="3078" creationId="{3571BAD1-B383-4C7F-A745-2C20FB1D3D1E}"/>
          </ac:picMkLst>
        </pc:picChg>
      </pc:sldChg>
      <pc:sldChg chg="del">
        <pc:chgData name="Charlotte Bellamy" userId="4125b3c1-d1f2-483b-8779-9dd1c7c8d181" providerId="ADAL" clId="{3F04361A-F4C0-4D7A-93E2-22A9D1B285BF}" dt="2021-09-01T11:42:59.664" v="625" actId="47"/>
        <pc:sldMkLst>
          <pc:docMk/>
          <pc:sldMk cId="625570016" sldId="640"/>
        </pc:sldMkLst>
      </pc:sldChg>
      <pc:sldChg chg="del">
        <pc:chgData name="Charlotte Bellamy" userId="4125b3c1-d1f2-483b-8779-9dd1c7c8d181" providerId="ADAL" clId="{3F04361A-F4C0-4D7A-93E2-22A9D1B285BF}" dt="2021-09-01T13:55:32.577" v="1729" actId="47"/>
        <pc:sldMkLst>
          <pc:docMk/>
          <pc:sldMk cId="4279383943" sldId="641"/>
        </pc:sldMkLst>
      </pc:sldChg>
      <pc:sldChg chg="del">
        <pc:chgData name="Charlotte Bellamy" userId="4125b3c1-d1f2-483b-8779-9dd1c7c8d181" providerId="ADAL" clId="{3F04361A-F4C0-4D7A-93E2-22A9D1B285BF}" dt="2021-09-01T11:30:15.653" v="383" actId="47"/>
        <pc:sldMkLst>
          <pc:docMk/>
          <pc:sldMk cId="3855341473" sldId="642"/>
        </pc:sldMkLst>
      </pc:sldChg>
      <pc:sldChg chg="modSp del mod ord">
        <pc:chgData name="Charlotte Bellamy" userId="4125b3c1-d1f2-483b-8779-9dd1c7c8d181" providerId="ADAL" clId="{3F04361A-F4C0-4D7A-93E2-22A9D1B285BF}" dt="2021-09-01T13:55:34.583" v="1732" actId="47"/>
        <pc:sldMkLst>
          <pc:docMk/>
          <pc:sldMk cId="2111590912" sldId="643"/>
        </pc:sldMkLst>
        <pc:spChg chg="mod">
          <ac:chgData name="Charlotte Bellamy" userId="4125b3c1-d1f2-483b-8779-9dd1c7c8d181" providerId="ADAL" clId="{3F04361A-F4C0-4D7A-93E2-22A9D1B285BF}" dt="2021-09-01T13:07:04.487" v="1183" actId="13926"/>
          <ac:spMkLst>
            <pc:docMk/>
            <pc:sldMk cId="2111590912" sldId="643"/>
            <ac:spMk id="3" creationId="{7BF2A4A5-E293-4EB6-8FE3-8AB545763EF2}"/>
          </ac:spMkLst>
        </pc:spChg>
      </pc:sldChg>
      <pc:sldChg chg="modSp del mod">
        <pc:chgData name="Charlotte Bellamy" userId="4125b3c1-d1f2-483b-8779-9dd1c7c8d181" providerId="ADAL" clId="{3F04361A-F4C0-4D7A-93E2-22A9D1B285BF}" dt="2021-09-01T13:55:33.961" v="1731" actId="47"/>
        <pc:sldMkLst>
          <pc:docMk/>
          <pc:sldMk cId="1316943675" sldId="644"/>
        </pc:sldMkLst>
        <pc:spChg chg="mod">
          <ac:chgData name="Charlotte Bellamy" userId="4125b3c1-d1f2-483b-8779-9dd1c7c8d181" providerId="ADAL" clId="{3F04361A-F4C0-4D7A-93E2-22A9D1B285BF}" dt="2021-09-01T12:52:03.866" v="876" actId="13926"/>
          <ac:spMkLst>
            <pc:docMk/>
            <pc:sldMk cId="1316943675" sldId="644"/>
            <ac:spMk id="3" creationId="{6406D2EF-5819-40AC-A611-4D533597C614}"/>
          </ac:spMkLst>
        </pc:spChg>
      </pc:sldChg>
      <pc:sldChg chg="modSp del mod">
        <pc:chgData name="Charlotte Bellamy" userId="4125b3c1-d1f2-483b-8779-9dd1c7c8d181" providerId="ADAL" clId="{3F04361A-F4C0-4D7A-93E2-22A9D1B285BF}" dt="2021-09-01T13:20:06.976" v="1312" actId="47"/>
        <pc:sldMkLst>
          <pc:docMk/>
          <pc:sldMk cId="1711644599" sldId="645"/>
        </pc:sldMkLst>
        <pc:spChg chg="mod">
          <ac:chgData name="Charlotte Bellamy" userId="4125b3c1-d1f2-483b-8779-9dd1c7c8d181" providerId="ADAL" clId="{3F04361A-F4C0-4D7A-93E2-22A9D1B285BF}" dt="2021-09-01T10:59:05.736" v="36" actId="20577"/>
          <ac:spMkLst>
            <pc:docMk/>
            <pc:sldMk cId="1711644599" sldId="645"/>
            <ac:spMk id="2" creationId="{6D980AEF-A5EE-4491-A2CA-137D067F8036}"/>
          </ac:spMkLst>
        </pc:spChg>
        <pc:spChg chg="mod">
          <ac:chgData name="Charlotte Bellamy" userId="4125b3c1-d1f2-483b-8779-9dd1c7c8d181" providerId="ADAL" clId="{3F04361A-F4C0-4D7A-93E2-22A9D1B285BF}" dt="2021-09-01T11:26:05.846" v="350" actId="13926"/>
          <ac:spMkLst>
            <pc:docMk/>
            <pc:sldMk cId="1711644599" sldId="645"/>
            <ac:spMk id="3" creationId="{0862E6CB-71C8-4027-AACF-A033848D4D6A}"/>
          </ac:spMkLst>
        </pc:spChg>
      </pc:sldChg>
      <pc:sldChg chg="addSp delSp modSp add del mod ord modNotesTx">
        <pc:chgData name="Charlotte Bellamy" userId="4125b3c1-d1f2-483b-8779-9dd1c7c8d181" providerId="ADAL" clId="{3F04361A-F4C0-4D7A-93E2-22A9D1B285BF}" dt="2021-09-02T09:23:50.393" v="2690" actId="962"/>
        <pc:sldMkLst>
          <pc:docMk/>
          <pc:sldMk cId="3133921383" sldId="646"/>
        </pc:sldMkLst>
        <pc:spChg chg="mod">
          <ac:chgData name="Charlotte Bellamy" userId="4125b3c1-d1f2-483b-8779-9dd1c7c8d181" providerId="ADAL" clId="{3F04361A-F4C0-4D7A-93E2-22A9D1B285BF}" dt="2021-09-01T11:31:21.926" v="502" actId="20577"/>
          <ac:spMkLst>
            <pc:docMk/>
            <pc:sldMk cId="3133921383" sldId="646"/>
            <ac:spMk id="2" creationId="{6D980AEF-A5EE-4491-A2CA-137D067F8036}"/>
          </ac:spMkLst>
        </pc:spChg>
        <pc:spChg chg="del mod">
          <ac:chgData name="Charlotte Bellamy" userId="4125b3c1-d1f2-483b-8779-9dd1c7c8d181" providerId="ADAL" clId="{3F04361A-F4C0-4D7A-93E2-22A9D1B285BF}" dt="2021-09-01T11:17:11.222" v="56" actId="478"/>
          <ac:spMkLst>
            <pc:docMk/>
            <pc:sldMk cId="3133921383" sldId="646"/>
            <ac:spMk id="3" creationId="{0862E6CB-71C8-4027-AACF-A033848D4D6A}"/>
          </ac:spMkLst>
        </pc:spChg>
        <pc:spChg chg="del">
          <ac:chgData name="Charlotte Bellamy" userId="4125b3c1-d1f2-483b-8779-9dd1c7c8d181" providerId="ADAL" clId="{3F04361A-F4C0-4D7A-93E2-22A9D1B285BF}" dt="2021-09-01T11:17:24.737" v="57"/>
          <ac:spMkLst>
            <pc:docMk/>
            <pc:sldMk cId="3133921383" sldId="646"/>
            <ac:spMk id="4" creationId="{6E709620-7DD0-4378-88AE-26AA259A74B3}"/>
          </ac:spMkLst>
        </pc:spChg>
        <pc:spChg chg="add del mod">
          <ac:chgData name="Charlotte Bellamy" userId="4125b3c1-d1f2-483b-8779-9dd1c7c8d181" providerId="ADAL" clId="{3F04361A-F4C0-4D7A-93E2-22A9D1B285BF}" dt="2021-09-02T09:23:47.504" v="2688" actId="931"/>
          <ac:spMkLst>
            <pc:docMk/>
            <pc:sldMk cId="3133921383" sldId="646"/>
            <ac:spMk id="4" creationId="{8CD6CA8B-F79C-4545-861E-65A4B103945D}"/>
          </ac:spMkLst>
        </pc:spChg>
        <pc:spChg chg="add del mod">
          <ac:chgData name="Charlotte Bellamy" userId="4125b3c1-d1f2-483b-8779-9dd1c7c8d181" providerId="ADAL" clId="{3F04361A-F4C0-4D7A-93E2-22A9D1B285BF}" dt="2021-09-01T11:17:24.737" v="57"/>
          <ac:spMkLst>
            <pc:docMk/>
            <pc:sldMk cId="3133921383" sldId="646"/>
            <ac:spMk id="6" creationId="{F4F8E576-3569-421D-B7F1-DFDA1402E138}"/>
          </ac:spMkLst>
        </pc:spChg>
        <pc:spChg chg="add del mod">
          <ac:chgData name="Charlotte Bellamy" userId="4125b3c1-d1f2-483b-8779-9dd1c7c8d181" providerId="ADAL" clId="{3F04361A-F4C0-4D7A-93E2-22A9D1B285BF}" dt="2021-09-01T11:19:28.697" v="74"/>
          <ac:spMkLst>
            <pc:docMk/>
            <pc:sldMk cId="3133921383" sldId="646"/>
            <ac:spMk id="7" creationId="{5977CDA3-D212-4F59-8734-10188C4AD435}"/>
          </ac:spMkLst>
        </pc:spChg>
        <pc:spChg chg="add del mod">
          <ac:chgData name="Charlotte Bellamy" userId="4125b3c1-d1f2-483b-8779-9dd1c7c8d181" providerId="ADAL" clId="{3F04361A-F4C0-4D7A-93E2-22A9D1B285BF}" dt="2021-09-01T11:19:28.697" v="74"/>
          <ac:spMkLst>
            <pc:docMk/>
            <pc:sldMk cId="3133921383" sldId="646"/>
            <ac:spMk id="8" creationId="{7F185B7C-533E-49A7-BBB2-D63D9AA2B4AD}"/>
          </ac:spMkLst>
        </pc:spChg>
        <pc:spChg chg="add del mod">
          <ac:chgData name="Charlotte Bellamy" userId="4125b3c1-d1f2-483b-8779-9dd1c7c8d181" providerId="ADAL" clId="{3F04361A-F4C0-4D7A-93E2-22A9D1B285BF}" dt="2021-09-01T11:18:10.830" v="58"/>
          <ac:spMkLst>
            <pc:docMk/>
            <pc:sldMk cId="3133921383" sldId="646"/>
            <ac:spMk id="9" creationId="{7AB395F9-2F73-48C7-9E7F-895E65208BEB}"/>
          </ac:spMkLst>
        </pc:spChg>
        <pc:spChg chg="add mod">
          <ac:chgData name="Charlotte Bellamy" userId="4125b3c1-d1f2-483b-8779-9dd1c7c8d181" providerId="ADAL" clId="{3F04361A-F4C0-4D7A-93E2-22A9D1B285BF}" dt="2021-09-01T14:02:13.576" v="1883" actId="20577"/>
          <ac:spMkLst>
            <pc:docMk/>
            <pc:sldMk cId="3133921383" sldId="646"/>
            <ac:spMk id="10" creationId="{2A187AB6-2025-4ABB-877E-F73945BB6892}"/>
          </ac:spMkLst>
        </pc:spChg>
        <pc:spChg chg="add del mod">
          <ac:chgData name="Charlotte Bellamy" userId="4125b3c1-d1f2-483b-8779-9dd1c7c8d181" providerId="ADAL" clId="{3F04361A-F4C0-4D7A-93E2-22A9D1B285BF}" dt="2021-09-01T11:20:08.338" v="81" actId="931"/>
          <ac:spMkLst>
            <pc:docMk/>
            <pc:sldMk cId="3133921383" sldId="646"/>
            <ac:spMk id="11" creationId="{363F97C8-D0AA-4AF9-965B-D23754EDC3E9}"/>
          </ac:spMkLst>
        </pc:spChg>
        <pc:spChg chg="add del mod">
          <ac:chgData name="Charlotte Bellamy" userId="4125b3c1-d1f2-483b-8779-9dd1c7c8d181" providerId="ADAL" clId="{3F04361A-F4C0-4D7A-93E2-22A9D1B285BF}" dt="2021-09-01T11:25:16.055" v="347" actId="20577"/>
          <ac:spMkLst>
            <pc:docMk/>
            <pc:sldMk cId="3133921383" sldId="646"/>
            <ac:spMk id="12" creationId="{E5F091B4-0BB5-42EB-8E46-47900A669609}"/>
          </ac:spMkLst>
        </pc:spChg>
        <pc:spChg chg="add del mod">
          <ac:chgData name="Charlotte Bellamy" userId="4125b3c1-d1f2-483b-8779-9dd1c7c8d181" providerId="ADAL" clId="{3F04361A-F4C0-4D7A-93E2-22A9D1B285BF}" dt="2021-09-01T11:20:17.040" v="85" actId="931"/>
          <ac:spMkLst>
            <pc:docMk/>
            <pc:sldMk cId="3133921383" sldId="646"/>
            <ac:spMk id="16" creationId="{1DDFB81F-C0AC-487A-80E4-DCDF294B7884}"/>
          </ac:spMkLst>
        </pc:spChg>
        <pc:spChg chg="add del mod">
          <ac:chgData name="Charlotte Bellamy" userId="4125b3c1-d1f2-483b-8779-9dd1c7c8d181" providerId="ADAL" clId="{3F04361A-F4C0-4D7A-93E2-22A9D1B285BF}" dt="2021-09-01T11:22:02.910" v="102" actId="931"/>
          <ac:spMkLst>
            <pc:docMk/>
            <pc:sldMk cId="3133921383" sldId="646"/>
            <ac:spMk id="20" creationId="{DF9C0E29-0E05-4038-8419-9674AA18CA51}"/>
          </ac:spMkLst>
        </pc:spChg>
        <pc:spChg chg="add del mod">
          <ac:chgData name="Charlotte Bellamy" userId="4125b3c1-d1f2-483b-8779-9dd1c7c8d181" providerId="ADAL" clId="{3F04361A-F4C0-4D7A-93E2-22A9D1B285BF}" dt="2021-09-01T11:20:30.523" v="96" actId="478"/>
          <ac:spMkLst>
            <pc:docMk/>
            <pc:sldMk cId="3133921383" sldId="646"/>
            <ac:spMk id="24" creationId="{760D6E34-65C8-45FB-A93F-90C3F2457000}"/>
          </ac:spMkLst>
        </pc:spChg>
        <pc:picChg chg="add mod">
          <ac:chgData name="Charlotte Bellamy" userId="4125b3c1-d1f2-483b-8779-9dd1c7c8d181" providerId="ADAL" clId="{3F04361A-F4C0-4D7A-93E2-22A9D1B285BF}" dt="2021-09-02T09:23:50.393" v="2690" actId="962"/>
          <ac:picMkLst>
            <pc:docMk/>
            <pc:sldMk cId="3133921383" sldId="646"/>
            <ac:picMk id="6" creationId="{2430F6F6-AC94-4522-9E74-0B777322DDDE}"/>
          </ac:picMkLst>
        </pc:picChg>
        <pc:picChg chg="add del mod">
          <ac:chgData name="Charlotte Bellamy" userId="4125b3c1-d1f2-483b-8779-9dd1c7c8d181" providerId="ADAL" clId="{3F04361A-F4C0-4D7A-93E2-22A9D1B285BF}" dt="2021-09-01T11:20:13.094" v="84" actId="478"/>
          <ac:picMkLst>
            <pc:docMk/>
            <pc:sldMk cId="3133921383" sldId="646"/>
            <ac:picMk id="14" creationId="{1D149349-5F71-46B3-9ED9-832917E042FE}"/>
          </ac:picMkLst>
        </pc:picChg>
        <pc:picChg chg="add del mod">
          <ac:chgData name="Charlotte Bellamy" userId="4125b3c1-d1f2-483b-8779-9dd1c7c8d181" providerId="ADAL" clId="{3F04361A-F4C0-4D7A-93E2-22A9D1B285BF}" dt="2021-09-01T11:20:20.732" v="88" actId="478"/>
          <ac:picMkLst>
            <pc:docMk/>
            <pc:sldMk cId="3133921383" sldId="646"/>
            <ac:picMk id="18" creationId="{D522356F-40C8-4EBE-992A-5D3B0B469D70}"/>
          </ac:picMkLst>
        </pc:picChg>
        <pc:picChg chg="add del mod">
          <ac:chgData name="Charlotte Bellamy" userId="4125b3c1-d1f2-483b-8779-9dd1c7c8d181" providerId="ADAL" clId="{3F04361A-F4C0-4D7A-93E2-22A9D1B285BF}" dt="2021-09-01T11:20:32.758" v="100" actId="931"/>
          <ac:picMkLst>
            <pc:docMk/>
            <pc:sldMk cId="3133921383" sldId="646"/>
            <ac:picMk id="22" creationId="{97BE4EE4-D122-42D6-8D6B-221AE7DEDFF9}"/>
          </ac:picMkLst>
        </pc:picChg>
        <pc:picChg chg="add del mod">
          <ac:chgData name="Charlotte Bellamy" userId="4125b3c1-d1f2-483b-8779-9dd1c7c8d181" providerId="ADAL" clId="{3F04361A-F4C0-4D7A-93E2-22A9D1B285BF}" dt="2021-09-02T08:59:31.661" v="2685" actId="478"/>
          <ac:picMkLst>
            <pc:docMk/>
            <pc:sldMk cId="3133921383" sldId="646"/>
            <ac:picMk id="26" creationId="{A8068BDB-F08C-4F2E-B1AF-79CFAF1121B8}"/>
          </ac:picMkLst>
        </pc:picChg>
        <pc:picChg chg="add del mod">
          <ac:chgData name="Charlotte Bellamy" userId="4125b3c1-d1f2-483b-8779-9dd1c7c8d181" providerId="ADAL" clId="{3F04361A-F4C0-4D7A-93E2-22A9D1B285BF}" dt="2021-09-01T11:19:30.736" v="76" actId="478"/>
          <ac:picMkLst>
            <pc:docMk/>
            <pc:sldMk cId="3133921383" sldId="646"/>
            <ac:picMk id="1026" creationId="{82E44B27-237A-4A79-B7A4-D4BA3D32E44C}"/>
          </ac:picMkLst>
        </pc:picChg>
      </pc:sldChg>
      <pc:sldChg chg="addSp delSp modSp new del mod">
        <pc:chgData name="Charlotte Bellamy" userId="4125b3c1-d1f2-483b-8779-9dd1c7c8d181" providerId="ADAL" clId="{3F04361A-F4C0-4D7A-93E2-22A9D1B285BF}" dt="2021-09-01T13:00:38.392" v="1062" actId="47"/>
        <pc:sldMkLst>
          <pc:docMk/>
          <pc:sldMk cId="2465067195" sldId="647"/>
        </pc:sldMkLst>
        <pc:spChg chg="del">
          <ac:chgData name="Charlotte Bellamy" userId="4125b3c1-d1f2-483b-8779-9dd1c7c8d181" providerId="ADAL" clId="{3F04361A-F4C0-4D7A-93E2-22A9D1B285BF}" dt="2021-09-01T11:29:53.775" v="353"/>
          <ac:spMkLst>
            <pc:docMk/>
            <pc:sldMk cId="2465067195" sldId="647"/>
            <ac:spMk id="2" creationId="{3EE1ED74-08F2-46D8-90AE-E38F8E0ACD1E}"/>
          </ac:spMkLst>
        </pc:spChg>
        <pc:spChg chg="del">
          <ac:chgData name="Charlotte Bellamy" userId="4125b3c1-d1f2-483b-8779-9dd1c7c8d181" providerId="ADAL" clId="{3F04361A-F4C0-4D7A-93E2-22A9D1B285BF}" dt="2021-09-01T11:29:53.775" v="353"/>
          <ac:spMkLst>
            <pc:docMk/>
            <pc:sldMk cId="2465067195" sldId="647"/>
            <ac:spMk id="3" creationId="{595BC2CA-B41F-47BC-B68D-EDE45DB596B8}"/>
          </ac:spMkLst>
        </pc:spChg>
        <pc:spChg chg="del">
          <ac:chgData name="Charlotte Bellamy" userId="4125b3c1-d1f2-483b-8779-9dd1c7c8d181" providerId="ADAL" clId="{3F04361A-F4C0-4D7A-93E2-22A9D1B285BF}" dt="2021-09-01T11:29:53.775" v="353"/>
          <ac:spMkLst>
            <pc:docMk/>
            <pc:sldMk cId="2465067195" sldId="647"/>
            <ac:spMk id="4" creationId="{33314545-5995-4BC6-A2F6-C5EFFC38393A}"/>
          </ac:spMkLst>
        </pc:spChg>
        <pc:spChg chg="del">
          <ac:chgData name="Charlotte Bellamy" userId="4125b3c1-d1f2-483b-8779-9dd1c7c8d181" providerId="ADAL" clId="{3F04361A-F4C0-4D7A-93E2-22A9D1B285BF}" dt="2021-09-01T11:29:53.775" v="353"/>
          <ac:spMkLst>
            <pc:docMk/>
            <pc:sldMk cId="2465067195" sldId="647"/>
            <ac:spMk id="5" creationId="{FCDD135A-3006-4C1D-9858-5A6D70D03D4C}"/>
          </ac:spMkLst>
        </pc:spChg>
        <pc:spChg chg="add mod">
          <ac:chgData name="Charlotte Bellamy" userId="4125b3c1-d1f2-483b-8779-9dd1c7c8d181" providerId="ADAL" clId="{3F04361A-F4C0-4D7A-93E2-22A9D1B285BF}" dt="2021-09-01T11:30:02.948" v="382" actId="20577"/>
          <ac:spMkLst>
            <pc:docMk/>
            <pc:sldMk cId="2465067195" sldId="647"/>
            <ac:spMk id="6" creationId="{4D2D3DDA-95A0-426A-8582-A62C6FFE88FE}"/>
          </ac:spMkLst>
        </pc:spChg>
        <pc:spChg chg="add mod">
          <ac:chgData name="Charlotte Bellamy" userId="4125b3c1-d1f2-483b-8779-9dd1c7c8d181" providerId="ADAL" clId="{3F04361A-F4C0-4D7A-93E2-22A9D1B285BF}" dt="2021-09-01T11:29:53.775" v="353"/>
          <ac:spMkLst>
            <pc:docMk/>
            <pc:sldMk cId="2465067195" sldId="647"/>
            <ac:spMk id="7" creationId="{1D03BE52-8101-46F6-8829-2AECFD486191}"/>
          </ac:spMkLst>
        </pc:spChg>
        <pc:spChg chg="add mod">
          <ac:chgData name="Charlotte Bellamy" userId="4125b3c1-d1f2-483b-8779-9dd1c7c8d181" providerId="ADAL" clId="{3F04361A-F4C0-4D7A-93E2-22A9D1B285BF}" dt="2021-09-01T11:29:53.775" v="353"/>
          <ac:spMkLst>
            <pc:docMk/>
            <pc:sldMk cId="2465067195" sldId="647"/>
            <ac:spMk id="8" creationId="{46DB7B10-3D7A-40C3-8A0F-1F5CEF91748C}"/>
          </ac:spMkLst>
        </pc:spChg>
      </pc:sldChg>
      <pc:sldChg chg="addSp delSp modSp add mod ord modNotesTx">
        <pc:chgData name="Charlotte Bellamy" userId="4125b3c1-d1f2-483b-8779-9dd1c7c8d181" providerId="ADAL" clId="{3F04361A-F4C0-4D7A-93E2-22A9D1B285BF}" dt="2021-09-01T14:03:44.064" v="1899" actId="20577"/>
        <pc:sldMkLst>
          <pc:docMk/>
          <pc:sldMk cId="988620137" sldId="648"/>
        </pc:sldMkLst>
        <pc:spChg chg="mod">
          <ac:chgData name="Charlotte Bellamy" userId="4125b3c1-d1f2-483b-8779-9dd1c7c8d181" providerId="ADAL" clId="{3F04361A-F4C0-4D7A-93E2-22A9D1B285BF}" dt="2021-09-01T11:31:12.687" v="489" actId="20577"/>
          <ac:spMkLst>
            <pc:docMk/>
            <pc:sldMk cId="988620137" sldId="648"/>
            <ac:spMk id="2" creationId="{3D3CF197-4CB7-4CA1-9235-3B0C8B6C6F4E}"/>
          </ac:spMkLst>
        </pc:spChg>
        <pc:spChg chg="mod">
          <ac:chgData name="Charlotte Bellamy" userId="4125b3c1-d1f2-483b-8779-9dd1c7c8d181" providerId="ADAL" clId="{3F04361A-F4C0-4D7A-93E2-22A9D1B285BF}" dt="2021-09-01T11:42:31.210" v="621" actId="1076"/>
          <ac:spMkLst>
            <pc:docMk/>
            <pc:sldMk cId="988620137" sldId="648"/>
            <ac:spMk id="3" creationId="{4F1F3FD7-60E9-45A1-87B0-C8B9B753AB42}"/>
          </ac:spMkLst>
        </pc:spChg>
        <pc:spChg chg="mod">
          <ac:chgData name="Charlotte Bellamy" userId="4125b3c1-d1f2-483b-8779-9dd1c7c8d181" providerId="ADAL" clId="{3F04361A-F4C0-4D7A-93E2-22A9D1B285BF}" dt="2021-09-01T11:36:37.578" v="615" actId="20577"/>
          <ac:spMkLst>
            <pc:docMk/>
            <pc:sldMk cId="988620137" sldId="648"/>
            <ac:spMk id="4" creationId="{9A2544E1-24E5-4CCE-92AD-DF9D6D82D84F}"/>
          </ac:spMkLst>
        </pc:spChg>
        <pc:spChg chg="add del mod">
          <ac:chgData name="Charlotte Bellamy" userId="4125b3c1-d1f2-483b-8779-9dd1c7c8d181" providerId="ADAL" clId="{3F04361A-F4C0-4D7A-93E2-22A9D1B285BF}" dt="2021-09-01T11:32:46.512" v="512" actId="478"/>
          <ac:spMkLst>
            <pc:docMk/>
            <pc:sldMk cId="988620137" sldId="648"/>
            <ac:spMk id="5" creationId="{7CC2C242-1123-44E2-99B8-8F72F1A82921}"/>
          </ac:spMkLst>
        </pc:spChg>
        <pc:picChg chg="add mod">
          <ac:chgData name="Charlotte Bellamy" userId="4125b3c1-d1f2-483b-8779-9dd1c7c8d181" providerId="ADAL" clId="{3F04361A-F4C0-4D7A-93E2-22A9D1B285BF}" dt="2021-09-01T11:42:33.798" v="622" actId="1076"/>
          <ac:picMkLst>
            <pc:docMk/>
            <pc:sldMk cId="988620137" sldId="648"/>
            <ac:picMk id="2050" creationId="{5C486AC5-22B1-48E9-9BC2-DE4FD3CD28F1}"/>
          </ac:picMkLst>
        </pc:picChg>
      </pc:sldChg>
      <pc:sldChg chg="modSp new del mod ord">
        <pc:chgData name="Charlotte Bellamy" userId="4125b3c1-d1f2-483b-8779-9dd1c7c8d181" providerId="ADAL" clId="{3F04361A-F4C0-4D7A-93E2-22A9D1B285BF}" dt="2021-09-01T13:01:37.450" v="1093" actId="47"/>
        <pc:sldMkLst>
          <pc:docMk/>
          <pc:sldMk cId="1230867114" sldId="649"/>
        </pc:sldMkLst>
        <pc:spChg chg="mod">
          <ac:chgData name="Charlotte Bellamy" userId="4125b3c1-d1f2-483b-8779-9dd1c7c8d181" providerId="ADAL" clId="{3F04361A-F4C0-4D7A-93E2-22A9D1B285BF}" dt="2021-09-01T12:37:42.733" v="707" actId="20577"/>
          <ac:spMkLst>
            <pc:docMk/>
            <pc:sldMk cId="1230867114" sldId="649"/>
            <ac:spMk id="2" creationId="{67E8AC6F-6E7A-4B1A-B2A3-FDAA8E34E247}"/>
          </ac:spMkLst>
        </pc:spChg>
      </pc:sldChg>
      <pc:sldChg chg="addSp delSp modSp mod ord modNotesTx">
        <pc:chgData name="Charlotte Bellamy" userId="4125b3c1-d1f2-483b-8779-9dd1c7c8d181" providerId="ADAL" clId="{3F04361A-F4C0-4D7A-93E2-22A9D1B285BF}" dt="2021-09-02T09:52:23.185" v="2890" actId="20577"/>
        <pc:sldMkLst>
          <pc:docMk/>
          <pc:sldMk cId="473380174" sldId="650"/>
        </pc:sldMkLst>
        <pc:spChg chg="mod">
          <ac:chgData name="Charlotte Bellamy" userId="4125b3c1-d1f2-483b-8779-9dd1c7c8d181" providerId="ADAL" clId="{3F04361A-F4C0-4D7A-93E2-22A9D1B285BF}" dt="2021-09-02T08:44:44.634" v="2593" actId="20577"/>
          <ac:spMkLst>
            <pc:docMk/>
            <pc:sldMk cId="473380174" sldId="650"/>
            <ac:spMk id="2" creationId="{6D980AEF-A5EE-4491-A2CA-137D067F8036}"/>
          </ac:spMkLst>
        </pc:spChg>
        <pc:spChg chg="add del mod">
          <ac:chgData name="Charlotte Bellamy" userId="4125b3c1-d1f2-483b-8779-9dd1c7c8d181" providerId="ADAL" clId="{3F04361A-F4C0-4D7A-93E2-22A9D1B285BF}" dt="2021-09-01T12:57:53.120" v="988" actId="931"/>
          <ac:spMkLst>
            <pc:docMk/>
            <pc:sldMk cId="473380174" sldId="650"/>
            <ac:spMk id="4" creationId="{303437F2-2A79-4E52-93E7-D20E0AC3AA27}"/>
          </ac:spMkLst>
        </pc:spChg>
        <pc:spChg chg="mod">
          <ac:chgData name="Charlotte Bellamy" userId="4125b3c1-d1f2-483b-8779-9dd1c7c8d181" providerId="ADAL" clId="{3F04361A-F4C0-4D7A-93E2-22A9D1B285BF}" dt="2021-09-01T12:58:39.670" v="1055" actId="20577"/>
          <ac:spMkLst>
            <pc:docMk/>
            <pc:sldMk cId="473380174" sldId="650"/>
            <ac:spMk id="10" creationId="{2A187AB6-2025-4ABB-877E-F73945BB6892}"/>
          </ac:spMkLst>
        </pc:spChg>
        <pc:spChg chg="mod">
          <ac:chgData name="Charlotte Bellamy" userId="4125b3c1-d1f2-483b-8779-9dd1c7c8d181" providerId="ADAL" clId="{3F04361A-F4C0-4D7A-93E2-22A9D1B285BF}" dt="2021-09-02T09:52:05.211" v="2851" actId="20577"/>
          <ac:spMkLst>
            <pc:docMk/>
            <pc:sldMk cId="473380174" sldId="650"/>
            <ac:spMk id="12" creationId="{E5F091B4-0BB5-42EB-8E46-47900A669609}"/>
          </ac:spMkLst>
        </pc:spChg>
        <pc:picChg chg="add mod">
          <ac:chgData name="Charlotte Bellamy" userId="4125b3c1-d1f2-483b-8779-9dd1c7c8d181" providerId="ADAL" clId="{3F04361A-F4C0-4D7A-93E2-22A9D1B285BF}" dt="2021-09-02T08:44:33.896" v="2592" actId="14100"/>
          <ac:picMkLst>
            <pc:docMk/>
            <pc:sldMk cId="473380174" sldId="650"/>
            <ac:picMk id="6" creationId="{1CA0B990-30B5-4458-A888-3EF6C38D34DB}"/>
          </ac:picMkLst>
        </pc:picChg>
        <pc:picChg chg="del">
          <ac:chgData name="Charlotte Bellamy" userId="4125b3c1-d1f2-483b-8779-9dd1c7c8d181" providerId="ADAL" clId="{3F04361A-F4C0-4D7A-93E2-22A9D1B285BF}" dt="2021-09-01T12:55:47.542" v="987" actId="478"/>
          <ac:picMkLst>
            <pc:docMk/>
            <pc:sldMk cId="473380174" sldId="650"/>
            <ac:picMk id="26" creationId="{A8068BDB-F08C-4F2E-B1AF-79CFAF1121B8}"/>
          </ac:picMkLst>
        </pc:picChg>
      </pc:sldChg>
      <pc:sldChg chg="new del modNotesTx">
        <pc:chgData name="Charlotte Bellamy" userId="4125b3c1-d1f2-483b-8779-9dd1c7c8d181" providerId="ADAL" clId="{3F04361A-F4C0-4D7A-93E2-22A9D1B285BF}" dt="2021-09-01T12:49:49.422" v="875" actId="47"/>
        <pc:sldMkLst>
          <pc:docMk/>
          <pc:sldMk cId="835673263" sldId="651"/>
        </pc:sldMkLst>
      </pc:sldChg>
      <pc:sldChg chg="modNotesTx">
        <pc:chgData name="Charlotte Bellamy" userId="4125b3c1-d1f2-483b-8779-9dd1c7c8d181" providerId="ADAL" clId="{3F04361A-F4C0-4D7A-93E2-22A9D1B285BF}" dt="2021-09-01T14:01:53.712" v="1848" actId="20577"/>
        <pc:sldMkLst>
          <pc:docMk/>
          <pc:sldMk cId="1664009536" sldId="708"/>
        </pc:sldMkLst>
      </pc:sldChg>
      <pc:sldChg chg="addSp delSp modSp add mod ord modNotesTx">
        <pc:chgData name="Charlotte Bellamy" userId="4125b3c1-d1f2-483b-8779-9dd1c7c8d181" providerId="ADAL" clId="{3F04361A-F4C0-4D7A-93E2-22A9D1B285BF}" dt="2021-09-02T09:54:14.284" v="2947" actId="20577"/>
        <pc:sldMkLst>
          <pc:docMk/>
          <pc:sldMk cId="2180154291" sldId="709"/>
        </pc:sldMkLst>
        <pc:spChg chg="mod">
          <ac:chgData name="Charlotte Bellamy" userId="4125b3c1-d1f2-483b-8779-9dd1c7c8d181" providerId="ADAL" clId="{3F04361A-F4C0-4D7A-93E2-22A9D1B285BF}" dt="2021-09-01T13:01:33.626" v="1092" actId="20577"/>
          <ac:spMkLst>
            <pc:docMk/>
            <pc:sldMk cId="2180154291" sldId="709"/>
            <ac:spMk id="2" creationId="{3D3CF197-4CB7-4CA1-9235-3B0C8B6C6F4E}"/>
          </ac:spMkLst>
        </pc:spChg>
        <pc:spChg chg="mod">
          <ac:chgData name="Charlotte Bellamy" userId="4125b3c1-d1f2-483b-8779-9dd1c7c8d181" providerId="ADAL" clId="{3F04361A-F4C0-4D7A-93E2-22A9D1B285BF}" dt="2021-09-02T09:53:44.972" v="2903" actId="20577"/>
          <ac:spMkLst>
            <pc:docMk/>
            <pc:sldMk cId="2180154291" sldId="709"/>
            <ac:spMk id="3" creationId="{4F1F3FD7-60E9-45A1-87B0-C8B9B753AB42}"/>
          </ac:spMkLst>
        </pc:spChg>
        <pc:spChg chg="mod">
          <ac:chgData name="Charlotte Bellamy" userId="4125b3c1-d1f2-483b-8779-9dd1c7c8d181" providerId="ADAL" clId="{3F04361A-F4C0-4D7A-93E2-22A9D1B285BF}" dt="2021-09-01T13:07:17.626" v="1234" actId="20577"/>
          <ac:spMkLst>
            <pc:docMk/>
            <pc:sldMk cId="2180154291" sldId="709"/>
            <ac:spMk id="4" creationId="{9A2544E1-24E5-4CCE-92AD-DF9D6D82D84F}"/>
          </ac:spMkLst>
        </pc:spChg>
        <pc:picChg chg="add del mod modCrop">
          <ac:chgData name="Charlotte Bellamy" userId="4125b3c1-d1f2-483b-8779-9dd1c7c8d181" providerId="ADAL" clId="{3F04361A-F4C0-4D7A-93E2-22A9D1B285BF}" dt="2021-09-01T13:09:19.260" v="1247" actId="21"/>
          <ac:picMkLst>
            <pc:docMk/>
            <pc:sldMk cId="2180154291" sldId="709"/>
            <ac:picMk id="6" creationId="{43BE4857-3720-42BA-B70B-19079F2143F7}"/>
          </ac:picMkLst>
        </pc:picChg>
        <pc:picChg chg="add">
          <ac:chgData name="Charlotte Bellamy" userId="4125b3c1-d1f2-483b-8779-9dd1c7c8d181" providerId="ADAL" clId="{3F04361A-F4C0-4D7A-93E2-22A9D1B285BF}" dt="2021-09-01T13:09:20.679" v="1249"/>
          <ac:picMkLst>
            <pc:docMk/>
            <pc:sldMk cId="2180154291" sldId="709"/>
            <ac:picMk id="8" creationId="{385A978B-D898-4DA4-9EE0-AF8CCC1B5711}"/>
          </ac:picMkLst>
        </pc:picChg>
        <pc:picChg chg="del">
          <ac:chgData name="Charlotte Bellamy" userId="4125b3c1-d1f2-483b-8779-9dd1c7c8d181" providerId="ADAL" clId="{3F04361A-F4C0-4D7A-93E2-22A9D1B285BF}" dt="2021-09-01T13:09:20.361" v="1248" actId="478"/>
          <ac:picMkLst>
            <pc:docMk/>
            <pc:sldMk cId="2180154291" sldId="709"/>
            <ac:picMk id="2050" creationId="{5C486AC5-22B1-48E9-9BC2-DE4FD3CD28F1}"/>
          </ac:picMkLst>
        </pc:picChg>
      </pc:sldChg>
      <pc:sldChg chg="addSp delSp modSp new mod ord setBg delDesignElem modNotesTx">
        <pc:chgData name="Charlotte Bellamy" userId="4125b3c1-d1f2-483b-8779-9dd1c7c8d181" providerId="ADAL" clId="{3F04361A-F4C0-4D7A-93E2-22A9D1B285BF}" dt="2021-09-01T14:08:38.250" v="2114" actId="20577"/>
        <pc:sldMkLst>
          <pc:docMk/>
          <pc:sldMk cId="3835684218" sldId="710"/>
        </pc:sldMkLst>
        <pc:spChg chg="mod">
          <ac:chgData name="Charlotte Bellamy" userId="4125b3c1-d1f2-483b-8779-9dd1c7c8d181" providerId="ADAL" clId="{3F04361A-F4C0-4D7A-93E2-22A9D1B285BF}" dt="2021-09-01T13:12:36.264" v="1306" actId="26606"/>
          <ac:spMkLst>
            <pc:docMk/>
            <pc:sldMk cId="3835684218" sldId="710"/>
            <ac:spMk id="2" creationId="{0C60CA74-DC4B-4D6C-866D-D586F3D2EEA7}"/>
          </ac:spMkLst>
        </pc:spChg>
        <pc:spChg chg="del">
          <ac:chgData name="Charlotte Bellamy" userId="4125b3c1-d1f2-483b-8779-9dd1c7c8d181" providerId="ADAL" clId="{3F04361A-F4C0-4D7A-93E2-22A9D1B285BF}" dt="2021-09-01T13:12:00.714" v="1296"/>
          <ac:spMkLst>
            <pc:docMk/>
            <pc:sldMk cId="3835684218" sldId="710"/>
            <ac:spMk id="3" creationId="{458D3DA3-3705-4C50-8C56-232A20D640FC}"/>
          </ac:spMkLst>
        </pc:spChg>
        <pc:spChg chg="add del mod">
          <ac:chgData name="Charlotte Bellamy" userId="4125b3c1-d1f2-483b-8779-9dd1c7c8d181" providerId="ADAL" clId="{3F04361A-F4C0-4D7A-93E2-22A9D1B285BF}" dt="2021-09-01T13:12:48.360" v="1308"/>
          <ac:spMkLst>
            <pc:docMk/>
            <pc:sldMk cId="3835684218" sldId="710"/>
            <ac:spMk id="4" creationId="{10409B18-B198-4F89-A38C-687E5D2659A3}"/>
          </ac:spMkLst>
        </pc:spChg>
        <pc:spChg chg="add del mod">
          <ac:chgData name="Charlotte Bellamy" userId="4125b3c1-d1f2-483b-8779-9dd1c7c8d181" providerId="ADAL" clId="{3F04361A-F4C0-4D7A-93E2-22A9D1B285BF}" dt="2021-09-01T13:12:35.702" v="1305"/>
          <ac:spMkLst>
            <pc:docMk/>
            <pc:sldMk cId="3835684218" sldId="710"/>
            <ac:spMk id="5" creationId="{47FE0F73-2DEC-421D-B644-876146592CA1}"/>
          </ac:spMkLst>
        </pc:spChg>
        <pc:spChg chg="add del mod">
          <ac:chgData name="Charlotte Bellamy" userId="4125b3c1-d1f2-483b-8779-9dd1c7c8d181" providerId="ADAL" clId="{3F04361A-F4C0-4D7A-93E2-22A9D1B285BF}" dt="2021-09-01T13:12:35.702" v="1305"/>
          <ac:spMkLst>
            <pc:docMk/>
            <pc:sldMk cId="3835684218" sldId="710"/>
            <ac:spMk id="6" creationId="{E8E0F777-0F44-4ABF-AE65-EB7DC4EF064A}"/>
          </ac:spMkLst>
        </pc:spChg>
        <pc:spChg chg="add del mod">
          <ac:chgData name="Charlotte Bellamy" userId="4125b3c1-d1f2-483b-8779-9dd1c7c8d181" providerId="ADAL" clId="{3F04361A-F4C0-4D7A-93E2-22A9D1B285BF}" dt="2021-09-01T13:12:34.952" v="1303" actId="478"/>
          <ac:spMkLst>
            <pc:docMk/>
            <pc:sldMk cId="3835684218" sldId="710"/>
            <ac:spMk id="7" creationId="{489248D4-6131-44CB-B747-09D7D88C4C9A}"/>
          </ac:spMkLst>
        </pc:spChg>
        <pc:spChg chg="add del mod">
          <ac:chgData name="Charlotte Bellamy" userId="4125b3c1-d1f2-483b-8779-9dd1c7c8d181" providerId="ADAL" clId="{3F04361A-F4C0-4D7A-93E2-22A9D1B285BF}" dt="2021-09-01T13:12:48.360" v="1308"/>
          <ac:spMkLst>
            <pc:docMk/>
            <pc:sldMk cId="3835684218" sldId="710"/>
            <ac:spMk id="8" creationId="{78F2FD26-EF59-44B8-BB99-36C2C85109B0}"/>
          </ac:spMkLst>
        </pc:spChg>
        <pc:spChg chg="add del mod">
          <ac:chgData name="Charlotte Bellamy" userId="4125b3c1-d1f2-483b-8779-9dd1c7c8d181" providerId="ADAL" clId="{3F04361A-F4C0-4D7A-93E2-22A9D1B285BF}" dt="2021-09-01T13:22:55.519" v="1317" actId="478"/>
          <ac:spMkLst>
            <pc:docMk/>
            <pc:sldMk cId="3835684218" sldId="710"/>
            <ac:spMk id="9" creationId="{5EB39038-1D2F-4C4E-A2FD-C7C90DC1B6E1}"/>
          </ac:spMkLst>
        </pc:spChg>
        <pc:spChg chg="add mod">
          <ac:chgData name="Charlotte Bellamy" userId="4125b3c1-d1f2-483b-8779-9dd1c7c8d181" providerId="ADAL" clId="{3F04361A-F4C0-4D7A-93E2-22A9D1B285BF}" dt="2021-09-01T13:12:48.360" v="1308"/>
          <ac:spMkLst>
            <pc:docMk/>
            <pc:sldMk cId="3835684218" sldId="710"/>
            <ac:spMk id="10" creationId="{63D9E8AE-25D8-4071-870A-48DC306DEF32}"/>
          </ac:spMkLst>
        </pc:spChg>
        <pc:spChg chg="add del mod">
          <ac:chgData name="Charlotte Bellamy" userId="4125b3c1-d1f2-483b-8779-9dd1c7c8d181" providerId="ADAL" clId="{3F04361A-F4C0-4D7A-93E2-22A9D1B285BF}" dt="2021-09-01T13:12:50.927" v="1309" actId="931"/>
          <ac:spMkLst>
            <pc:docMk/>
            <pc:sldMk cId="3835684218" sldId="710"/>
            <ac:spMk id="11" creationId="{91989654-684B-44B7-AECB-9A9581283163}"/>
          </ac:spMkLst>
        </pc:spChg>
        <pc:spChg chg="mod">
          <ac:chgData name="Charlotte Bellamy" userId="4125b3c1-d1f2-483b-8779-9dd1c7c8d181" providerId="ADAL" clId="{3F04361A-F4C0-4D7A-93E2-22A9D1B285BF}" dt="2021-09-01T13:24:28.138" v="1331" actId="1076"/>
          <ac:spMkLst>
            <pc:docMk/>
            <pc:sldMk cId="3835684218" sldId="710"/>
            <ac:spMk id="24" creationId="{2C3536DF-3B4B-4BDE-B013-392DCEFE1100}"/>
          </ac:spMkLst>
        </pc:spChg>
        <pc:spChg chg="mod">
          <ac:chgData name="Charlotte Bellamy" userId="4125b3c1-d1f2-483b-8779-9dd1c7c8d181" providerId="ADAL" clId="{3F04361A-F4C0-4D7A-93E2-22A9D1B285BF}" dt="2021-09-01T13:24:05.564" v="1326" actId="14100"/>
          <ac:spMkLst>
            <pc:docMk/>
            <pc:sldMk cId="3835684218" sldId="710"/>
            <ac:spMk id="28" creationId="{D5384068-179A-4076-9C74-64D720221C7A}"/>
          </ac:spMkLst>
        </pc:spChg>
        <pc:spChg chg="mod">
          <ac:chgData name="Charlotte Bellamy" userId="4125b3c1-d1f2-483b-8779-9dd1c7c8d181" providerId="ADAL" clId="{3F04361A-F4C0-4D7A-93E2-22A9D1B285BF}" dt="2021-09-01T13:25:36.324" v="1466" actId="20577"/>
          <ac:spMkLst>
            <pc:docMk/>
            <pc:sldMk cId="3835684218" sldId="710"/>
            <ac:spMk id="29" creationId="{E386E811-DA7D-475E-920C-A3A4A1E9455C}"/>
          </ac:spMkLst>
        </pc:spChg>
        <pc:spChg chg="add del">
          <ac:chgData name="Charlotte Bellamy" userId="4125b3c1-d1f2-483b-8779-9dd1c7c8d181" providerId="ADAL" clId="{3F04361A-F4C0-4D7A-93E2-22A9D1B285BF}" dt="2021-09-01T13:12:36.264" v="1306" actId="26606"/>
          <ac:spMkLst>
            <pc:docMk/>
            <pc:sldMk cId="3835684218" sldId="710"/>
            <ac:spMk id="71" creationId="{6B5E2835-4E47-45B3-9CFE-732FF7B05472}"/>
          </ac:spMkLst>
        </pc:spChg>
        <pc:spChg chg="add del">
          <ac:chgData name="Charlotte Bellamy" userId="4125b3c1-d1f2-483b-8779-9dd1c7c8d181" providerId="ADAL" clId="{3F04361A-F4C0-4D7A-93E2-22A9D1B285BF}" dt="2021-09-01T13:12:36.264" v="1306" actId="26606"/>
          <ac:spMkLst>
            <pc:docMk/>
            <pc:sldMk cId="3835684218" sldId="710"/>
            <ac:spMk id="73" creationId="{5B45AD5D-AA52-4F7B-9362-576A39AD9E09}"/>
          </ac:spMkLst>
        </pc:spChg>
        <pc:spChg chg="add del">
          <ac:chgData name="Charlotte Bellamy" userId="4125b3c1-d1f2-483b-8779-9dd1c7c8d181" providerId="ADAL" clId="{3F04361A-F4C0-4D7A-93E2-22A9D1B285BF}" dt="2021-09-01T13:12:36.264" v="1306" actId="26606"/>
          <ac:spMkLst>
            <pc:docMk/>
            <pc:sldMk cId="3835684218" sldId="710"/>
            <ac:spMk id="75" creationId="{AEDD7960-4866-4399-BEF6-DD1431AB4E34}"/>
          </ac:spMkLst>
        </pc:spChg>
        <pc:spChg chg="add del">
          <ac:chgData name="Charlotte Bellamy" userId="4125b3c1-d1f2-483b-8779-9dd1c7c8d181" providerId="ADAL" clId="{3F04361A-F4C0-4D7A-93E2-22A9D1B285BF}" dt="2021-09-01T13:12:36.264" v="1306" actId="26606"/>
          <ac:spMkLst>
            <pc:docMk/>
            <pc:sldMk cId="3835684218" sldId="710"/>
            <ac:spMk id="77" creationId="{55D4142C-5077-457F-A6AD-3FECFDB39685}"/>
          </ac:spMkLst>
        </pc:spChg>
        <pc:spChg chg="add del">
          <ac:chgData name="Charlotte Bellamy" userId="4125b3c1-d1f2-483b-8779-9dd1c7c8d181" providerId="ADAL" clId="{3F04361A-F4C0-4D7A-93E2-22A9D1B285BF}" dt="2021-09-01T13:12:36.264" v="1306" actId="26606"/>
          <ac:spMkLst>
            <pc:docMk/>
            <pc:sldMk cId="3835684218" sldId="710"/>
            <ac:spMk id="79" creationId="{7A5F0580-5EE9-419F-96EE-B6529EF6E7D0}"/>
          </ac:spMkLst>
        </pc:spChg>
        <pc:grpChg chg="add mod">
          <ac:chgData name="Charlotte Bellamy" userId="4125b3c1-d1f2-483b-8779-9dd1c7c8d181" providerId="ADAL" clId="{3F04361A-F4C0-4D7A-93E2-22A9D1B285BF}" dt="2021-09-01T13:24:10.345" v="1327" actId="1076"/>
          <ac:grpSpMkLst>
            <pc:docMk/>
            <pc:sldMk cId="3835684218" sldId="710"/>
            <ac:grpSpMk id="20" creationId="{11EC489C-B23C-4AA6-B0E1-293DF67272EE}"/>
          </ac:grpSpMkLst>
        </pc:grpChg>
        <pc:grpChg chg="mod">
          <ac:chgData name="Charlotte Bellamy" userId="4125b3c1-d1f2-483b-8779-9dd1c7c8d181" providerId="ADAL" clId="{3F04361A-F4C0-4D7A-93E2-22A9D1B285BF}" dt="2021-09-01T13:23:43.746" v="1319"/>
          <ac:grpSpMkLst>
            <pc:docMk/>
            <pc:sldMk cId="3835684218" sldId="710"/>
            <ac:grpSpMk id="21" creationId="{A125EA30-E9B9-4657-A1DD-20A860CDED59}"/>
          </ac:grpSpMkLst>
        </pc:grpChg>
        <pc:grpChg chg="mod">
          <ac:chgData name="Charlotte Bellamy" userId="4125b3c1-d1f2-483b-8779-9dd1c7c8d181" providerId="ADAL" clId="{3F04361A-F4C0-4D7A-93E2-22A9D1B285BF}" dt="2021-09-01T13:24:10.345" v="1327" actId="1076"/>
          <ac:grpSpMkLst>
            <pc:docMk/>
            <pc:sldMk cId="3835684218" sldId="710"/>
            <ac:grpSpMk id="23" creationId="{DC692D21-6490-4CB5-8928-1B1B4681DD04}"/>
          </ac:grpSpMkLst>
        </pc:grpChg>
        <pc:picChg chg="add mod">
          <ac:chgData name="Charlotte Bellamy" userId="4125b3c1-d1f2-483b-8779-9dd1c7c8d181" providerId="ADAL" clId="{3F04361A-F4C0-4D7A-93E2-22A9D1B285BF}" dt="2021-09-01T13:12:52.120" v="1310" actId="27614"/>
          <ac:picMkLst>
            <pc:docMk/>
            <pc:sldMk cId="3835684218" sldId="710"/>
            <ac:picMk id="13" creationId="{F1C90B68-6C61-4672-920E-0B8BAD196563}"/>
          </ac:picMkLst>
        </pc:picChg>
        <pc:picChg chg="mod">
          <ac:chgData name="Charlotte Bellamy" userId="4125b3c1-d1f2-483b-8779-9dd1c7c8d181" providerId="ADAL" clId="{3F04361A-F4C0-4D7A-93E2-22A9D1B285BF}" dt="2021-09-01T13:24:10.345" v="1327" actId="1076"/>
          <ac:picMkLst>
            <pc:docMk/>
            <pc:sldMk cId="3835684218" sldId="710"/>
            <ac:picMk id="25" creationId="{5F43F0A6-0010-480D-99E8-8239143403BC}"/>
          </ac:picMkLst>
        </pc:picChg>
        <pc:picChg chg="add del mod ord">
          <ac:chgData name="Charlotte Bellamy" userId="4125b3c1-d1f2-483b-8779-9dd1c7c8d181" providerId="ADAL" clId="{3F04361A-F4C0-4D7A-93E2-22A9D1B285BF}" dt="2021-09-01T13:12:38.104" v="1307" actId="478"/>
          <ac:picMkLst>
            <pc:docMk/>
            <pc:sldMk cId="3835684218" sldId="710"/>
            <ac:picMk id="5122" creationId="{5D84F6E0-B73B-4459-9FCB-3259DF0C3DFF}"/>
          </ac:picMkLst>
        </pc:picChg>
        <pc:cxnChg chg="mod">
          <ac:chgData name="Charlotte Bellamy" userId="4125b3c1-d1f2-483b-8779-9dd1c7c8d181" providerId="ADAL" clId="{3F04361A-F4C0-4D7A-93E2-22A9D1B285BF}" dt="2021-09-01T13:24:18.630" v="1330" actId="1076"/>
          <ac:cxnSpMkLst>
            <pc:docMk/>
            <pc:sldMk cId="3835684218" sldId="710"/>
            <ac:cxnSpMk id="34" creationId="{6770D740-91D5-40DB-94ED-FE1939E97314}"/>
          </ac:cxnSpMkLst>
        </pc:cxnChg>
        <pc:cxnChg chg="mod">
          <ac:chgData name="Charlotte Bellamy" userId="4125b3c1-d1f2-483b-8779-9dd1c7c8d181" providerId="ADAL" clId="{3F04361A-F4C0-4D7A-93E2-22A9D1B285BF}" dt="2021-09-01T13:24:16.303" v="1329" actId="1076"/>
          <ac:cxnSpMkLst>
            <pc:docMk/>
            <pc:sldMk cId="3835684218" sldId="710"/>
            <ac:cxnSpMk id="35" creationId="{D892CBDB-D42A-498B-B361-89579CCBA5F8}"/>
          </ac:cxnSpMkLst>
        </pc:cxnChg>
      </pc:sldChg>
      <pc:sldChg chg="add del">
        <pc:chgData name="Charlotte Bellamy" userId="4125b3c1-d1f2-483b-8779-9dd1c7c8d181" providerId="ADAL" clId="{3F04361A-F4C0-4D7A-93E2-22A9D1B285BF}" dt="2021-09-01T13:50:39.153" v="1506" actId="47"/>
        <pc:sldMkLst>
          <pc:docMk/>
          <pc:sldMk cId="4274225652" sldId="711"/>
        </pc:sldMkLst>
      </pc:sldChg>
      <pc:sldChg chg="addSp delSp modSp mod modNotesTx">
        <pc:chgData name="Charlotte Bellamy" userId="4125b3c1-d1f2-483b-8779-9dd1c7c8d181" providerId="ADAL" clId="{3F04361A-F4C0-4D7A-93E2-22A9D1B285BF}" dt="2021-09-02T08:58:37.140" v="2655" actId="478"/>
        <pc:sldMkLst>
          <pc:docMk/>
          <pc:sldMk cId="250712413" sldId="712"/>
        </pc:sldMkLst>
        <pc:spChg chg="mod">
          <ac:chgData name="Charlotte Bellamy" userId="4125b3c1-d1f2-483b-8779-9dd1c7c8d181" providerId="ADAL" clId="{3F04361A-F4C0-4D7A-93E2-22A9D1B285BF}" dt="2021-09-01T13:50:30.860" v="1505" actId="20577"/>
          <ac:spMkLst>
            <pc:docMk/>
            <pc:sldMk cId="250712413" sldId="712"/>
            <ac:spMk id="2" creationId="{6D980AEF-A5EE-4491-A2CA-137D067F8036}"/>
          </ac:spMkLst>
        </pc:spChg>
        <pc:spChg chg="add del mod">
          <ac:chgData name="Charlotte Bellamy" userId="4125b3c1-d1f2-483b-8779-9dd1c7c8d181" providerId="ADAL" clId="{3F04361A-F4C0-4D7A-93E2-22A9D1B285BF}" dt="2021-09-01T13:53:08.548" v="1670" actId="931"/>
          <ac:spMkLst>
            <pc:docMk/>
            <pc:sldMk cId="250712413" sldId="712"/>
            <ac:spMk id="4" creationId="{0E781718-5467-4B1A-81D6-66E8C7C451C0}"/>
          </ac:spMkLst>
        </pc:spChg>
        <pc:spChg chg="add del mod">
          <ac:chgData name="Charlotte Bellamy" userId="4125b3c1-d1f2-483b-8779-9dd1c7c8d181" providerId="ADAL" clId="{3F04361A-F4C0-4D7A-93E2-22A9D1B285BF}" dt="2021-09-02T08:58:37.140" v="2655" actId="478"/>
          <ac:spMkLst>
            <pc:docMk/>
            <pc:sldMk cId="250712413" sldId="712"/>
            <ac:spMk id="4" creationId="{E28AAAED-B9E4-4B2C-ACF4-AF84388C18F2}"/>
          </ac:spMkLst>
        </pc:spChg>
        <pc:spChg chg="mod">
          <ac:chgData name="Charlotte Bellamy" userId="4125b3c1-d1f2-483b-8779-9dd1c7c8d181" providerId="ADAL" clId="{3F04361A-F4C0-4D7A-93E2-22A9D1B285BF}" dt="2021-09-01T13:52:05.340" v="1669" actId="20577"/>
          <ac:spMkLst>
            <pc:docMk/>
            <pc:sldMk cId="250712413" sldId="712"/>
            <ac:spMk id="10" creationId="{2A187AB6-2025-4ABB-877E-F73945BB6892}"/>
          </ac:spMkLst>
        </pc:spChg>
        <pc:spChg chg="mod">
          <ac:chgData name="Charlotte Bellamy" userId="4125b3c1-d1f2-483b-8779-9dd1c7c8d181" providerId="ADAL" clId="{3F04361A-F4C0-4D7A-93E2-22A9D1B285BF}" dt="2021-09-02T08:56:55.851" v="2598" actId="20577"/>
          <ac:spMkLst>
            <pc:docMk/>
            <pc:sldMk cId="250712413" sldId="712"/>
            <ac:spMk id="12" creationId="{E5F091B4-0BB5-42EB-8E46-47900A669609}"/>
          </ac:spMkLst>
        </pc:spChg>
        <pc:picChg chg="del">
          <ac:chgData name="Charlotte Bellamy" userId="4125b3c1-d1f2-483b-8779-9dd1c7c8d181" providerId="ADAL" clId="{3F04361A-F4C0-4D7A-93E2-22A9D1B285BF}" dt="2021-09-01T13:29:55.220" v="1489" actId="478"/>
          <ac:picMkLst>
            <pc:docMk/>
            <pc:sldMk cId="250712413" sldId="712"/>
            <ac:picMk id="6" creationId="{1CA0B990-30B5-4458-A888-3EF6C38D34DB}"/>
          </ac:picMkLst>
        </pc:picChg>
        <pc:picChg chg="add del mod">
          <ac:chgData name="Charlotte Bellamy" userId="4125b3c1-d1f2-483b-8779-9dd1c7c8d181" providerId="ADAL" clId="{3F04361A-F4C0-4D7A-93E2-22A9D1B285BF}" dt="2021-09-02T08:58:37.140" v="2655" actId="478"/>
          <ac:picMkLst>
            <pc:docMk/>
            <pc:sldMk cId="250712413" sldId="712"/>
            <ac:picMk id="7" creationId="{B329B52F-44A6-49E0-BF5A-A24493026D32}"/>
          </ac:picMkLst>
        </pc:picChg>
      </pc:sldChg>
      <pc:sldChg chg="modNotesTx">
        <pc:chgData name="Charlotte Bellamy" userId="4125b3c1-d1f2-483b-8779-9dd1c7c8d181" providerId="ADAL" clId="{3F04361A-F4C0-4D7A-93E2-22A9D1B285BF}" dt="2021-09-01T14:19:45.089" v="2580" actId="20577"/>
        <pc:sldMkLst>
          <pc:docMk/>
          <pc:sldMk cId="326926947" sldId="713"/>
        </pc:sldMkLst>
      </pc:sldChg>
      <pc:sldChg chg="addSp delSp modSp new del mod">
        <pc:chgData name="Charlotte Bellamy" userId="4125b3c1-d1f2-483b-8779-9dd1c7c8d181" providerId="ADAL" clId="{3F04361A-F4C0-4D7A-93E2-22A9D1B285BF}" dt="2021-09-02T09:48:52.284" v="2702" actId="47"/>
        <pc:sldMkLst>
          <pc:docMk/>
          <pc:sldMk cId="4216574190" sldId="714"/>
        </pc:sldMkLst>
        <pc:spChg chg="del">
          <ac:chgData name="Charlotte Bellamy" userId="4125b3c1-d1f2-483b-8779-9dd1c7c8d181" providerId="ADAL" clId="{3F04361A-F4C0-4D7A-93E2-22A9D1B285BF}" dt="2021-09-02T08:59:03.065" v="2657"/>
          <ac:spMkLst>
            <pc:docMk/>
            <pc:sldMk cId="4216574190" sldId="714"/>
            <ac:spMk id="2" creationId="{1CE363C4-FA65-44B3-BBCC-89FD59BB7FC6}"/>
          </ac:spMkLst>
        </pc:spChg>
        <pc:spChg chg="del">
          <ac:chgData name="Charlotte Bellamy" userId="4125b3c1-d1f2-483b-8779-9dd1c7c8d181" providerId="ADAL" clId="{3F04361A-F4C0-4D7A-93E2-22A9D1B285BF}" dt="2021-09-02T08:59:03.065" v="2657"/>
          <ac:spMkLst>
            <pc:docMk/>
            <pc:sldMk cId="4216574190" sldId="714"/>
            <ac:spMk id="3" creationId="{E31033B2-4EB5-4662-A73D-8113EA916B29}"/>
          </ac:spMkLst>
        </pc:spChg>
        <pc:spChg chg="del">
          <ac:chgData name="Charlotte Bellamy" userId="4125b3c1-d1f2-483b-8779-9dd1c7c8d181" providerId="ADAL" clId="{3F04361A-F4C0-4D7A-93E2-22A9D1B285BF}" dt="2021-09-02T08:59:03.065" v="2657"/>
          <ac:spMkLst>
            <pc:docMk/>
            <pc:sldMk cId="4216574190" sldId="714"/>
            <ac:spMk id="4" creationId="{0C70EB51-0AD0-4FD3-B5FB-26E039D61F72}"/>
          </ac:spMkLst>
        </pc:spChg>
        <pc:spChg chg="del">
          <ac:chgData name="Charlotte Bellamy" userId="4125b3c1-d1f2-483b-8779-9dd1c7c8d181" providerId="ADAL" clId="{3F04361A-F4C0-4D7A-93E2-22A9D1B285BF}" dt="2021-09-02T08:59:03.065" v="2657"/>
          <ac:spMkLst>
            <pc:docMk/>
            <pc:sldMk cId="4216574190" sldId="714"/>
            <ac:spMk id="5" creationId="{AB3F136A-4C3A-4692-8685-E590A40E3098}"/>
          </ac:spMkLst>
        </pc:spChg>
        <pc:spChg chg="add mod">
          <ac:chgData name="Charlotte Bellamy" userId="4125b3c1-d1f2-483b-8779-9dd1c7c8d181" providerId="ADAL" clId="{3F04361A-F4C0-4D7A-93E2-22A9D1B285BF}" dt="2021-09-02T08:59:08.684" v="2681" actId="20577"/>
          <ac:spMkLst>
            <pc:docMk/>
            <pc:sldMk cId="4216574190" sldId="714"/>
            <ac:spMk id="6" creationId="{4B4FDD05-4C4C-4E19-A70D-41DDBCEA7AE2}"/>
          </ac:spMkLst>
        </pc:spChg>
        <pc:spChg chg="add mod">
          <ac:chgData name="Charlotte Bellamy" userId="4125b3c1-d1f2-483b-8779-9dd1c7c8d181" providerId="ADAL" clId="{3F04361A-F4C0-4D7A-93E2-22A9D1B285BF}" dt="2021-09-02T08:59:03.065" v="2657"/>
          <ac:spMkLst>
            <pc:docMk/>
            <pc:sldMk cId="4216574190" sldId="714"/>
            <ac:spMk id="7" creationId="{B0ACC243-6E76-4870-962F-C07C7AABB880}"/>
          </ac:spMkLst>
        </pc:spChg>
        <pc:spChg chg="add mod">
          <ac:chgData name="Charlotte Bellamy" userId="4125b3c1-d1f2-483b-8779-9dd1c7c8d181" providerId="ADAL" clId="{3F04361A-F4C0-4D7A-93E2-22A9D1B285BF}" dt="2021-09-02T08:59:03.065" v="2657"/>
          <ac:spMkLst>
            <pc:docMk/>
            <pc:sldMk cId="4216574190" sldId="714"/>
            <ac:spMk id="8" creationId="{43EB6F0D-CADD-4A56-B65D-BA9DBC3793C7}"/>
          </ac:spMkLst>
        </pc:spChg>
      </pc:sldChg>
      <pc:sldMasterChg chg="del delSldLayout">
        <pc:chgData name="Charlotte Bellamy" userId="4125b3c1-d1f2-483b-8779-9dd1c7c8d181" providerId="ADAL" clId="{3F04361A-F4C0-4D7A-93E2-22A9D1B285BF}" dt="2021-09-02T08:59:22.711" v="2684" actId="47"/>
        <pc:sldMasterMkLst>
          <pc:docMk/>
          <pc:sldMasterMk cId="2439668059" sldId="2147483822"/>
        </pc:sldMasterMkLst>
        <pc:sldLayoutChg chg="del">
          <pc:chgData name="Charlotte Bellamy" userId="4125b3c1-d1f2-483b-8779-9dd1c7c8d181" providerId="ADAL" clId="{3F04361A-F4C0-4D7A-93E2-22A9D1B285BF}" dt="2021-09-02T08:59:22.711" v="2684" actId="47"/>
          <pc:sldLayoutMkLst>
            <pc:docMk/>
            <pc:sldMasterMk cId="2439668059" sldId="2147483822"/>
            <pc:sldLayoutMk cId="1525737149" sldId="2147483823"/>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4234838229" sldId="2147483824"/>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4213150064" sldId="2147483825"/>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3542009049" sldId="2147483826"/>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4036999530" sldId="2147483827"/>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3010973401" sldId="2147483828"/>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887105731" sldId="2147483829"/>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3263083299" sldId="2147483830"/>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1884121853" sldId="2147483831"/>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2425284173" sldId="2147483832"/>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4025032079" sldId="2147483833"/>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323463117" sldId="2147483834"/>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3711457804" sldId="2147483835"/>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1627001561" sldId="2147483836"/>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3690110978" sldId="2147483837"/>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3196619898" sldId="2147483838"/>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4169257990" sldId="2147483839"/>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952225680" sldId="2147483840"/>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2663456253" sldId="2147483841"/>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1212137248" sldId="2147483842"/>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2719475986" sldId="2147483843"/>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3158511528" sldId="2147483844"/>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2246569501" sldId="2147483845"/>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2238640455" sldId="2147483846"/>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1713230953" sldId="2147483847"/>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564310680" sldId="2147483848"/>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3426432948" sldId="2147483849"/>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705260115" sldId="2147483850"/>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3325414645" sldId="2147483851"/>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266090770" sldId="2147483852"/>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1521026898" sldId="2147483853"/>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3859717951" sldId="2147483854"/>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3003198875" sldId="2147483855"/>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152410985" sldId="2147483856"/>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1012713273" sldId="2147483857"/>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1880235458" sldId="2147483858"/>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2079691481" sldId="2147483859"/>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897326414" sldId="2147483860"/>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169703292" sldId="2147483861"/>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2001022366" sldId="2147483862"/>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2804699530" sldId="2147483863"/>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1490270974" sldId="2147483864"/>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112966594" sldId="2147483865"/>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1860529599" sldId="2147483866"/>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1383400530" sldId="2147483867"/>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3154395989" sldId="2147483868"/>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2619556553" sldId="2147483869"/>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1504633685" sldId="2147483870"/>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3499683101" sldId="2147483871"/>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2481418716" sldId="2147483872"/>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4217718341" sldId="2147483873"/>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2527822022" sldId="2147483874"/>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3789351996" sldId="2147483875"/>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2116417687" sldId="2147483876"/>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3383857125" sldId="2147483877"/>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1075822062" sldId="2147483878"/>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2063690000" sldId="2147483879"/>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2637056401" sldId="2147483880"/>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4141726187" sldId="2147483881"/>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2551874803" sldId="2147483882"/>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817040932" sldId="2147483883"/>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2555201479" sldId="2147483884"/>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2731756081" sldId="2147483885"/>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2772087938" sldId="2147483886"/>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1621364912" sldId="2147483887"/>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2519203673" sldId="2147483888"/>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1584542745" sldId="2147483889"/>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547037949" sldId="2147483890"/>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2573480246" sldId="2147483891"/>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337964716" sldId="2147483892"/>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3537749369" sldId="2147483893"/>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3161348526" sldId="2147483894"/>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2563014162" sldId="2147483895"/>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3686683674" sldId="2147483896"/>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1098951051" sldId="2147483897"/>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2432942242" sldId="2147483898"/>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2380863458" sldId="2147483899"/>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3375711437" sldId="2147483900"/>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3085554358" sldId="2147483901"/>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2015758205" sldId="2147483902"/>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92890739" sldId="2147483903"/>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4180332744" sldId="2147483904"/>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489173428" sldId="2147483905"/>
          </pc:sldLayoutMkLst>
        </pc:sldLayoutChg>
        <pc:sldLayoutChg chg="del">
          <pc:chgData name="Charlotte Bellamy" userId="4125b3c1-d1f2-483b-8779-9dd1c7c8d181" providerId="ADAL" clId="{3F04361A-F4C0-4D7A-93E2-22A9D1B285BF}" dt="2021-09-02T08:59:22.711" v="2684" actId="47"/>
          <pc:sldLayoutMkLst>
            <pc:docMk/>
            <pc:sldMasterMk cId="2439668059" sldId="2147483822"/>
            <pc:sldLayoutMk cId="3131756198" sldId="2147483906"/>
          </pc:sldLayoutMkLst>
        </pc:sldLayoutChg>
      </pc:sldMasterChg>
    </pc:docChg>
  </pc:docChgLst>
  <pc:docChgLst>
    <pc:chgData name="Bellamy, Charlotte" userId="4125b3c1-d1f2-483b-8779-9dd1c7c8d181" providerId="ADAL" clId="{3F04361A-F4C0-4D7A-93E2-22A9D1B285BF}"/>
    <pc:docChg chg="custSel mod addSld modSld">
      <pc:chgData name="Bellamy, Charlotte" userId="4125b3c1-d1f2-483b-8779-9dd1c7c8d181" providerId="ADAL" clId="{3F04361A-F4C0-4D7A-93E2-22A9D1B285BF}" dt="2021-09-01T10:09:58.195" v="698" actId="20577"/>
      <pc:docMkLst>
        <pc:docMk/>
      </pc:docMkLst>
      <pc:sldChg chg="addSp delSp modSp new mod">
        <pc:chgData name="Bellamy, Charlotte" userId="4125b3c1-d1f2-483b-8779-9dd1c7c8d181" providerId="ADAL" clId="{3F04361A-F4C0-4D7A-93E2-22A9D1B285BF}" dt="2021-09-01T10:09:58.195" v="698" actId="20577"/>
        <pc:sldMkLst>
          <pc:docMk/>
          <pc:sldMk cId="3960208950" sldId="639"/>
        </pc:sldMkLst>
        <pc:spChg chg="del">
          <ac:chgData name="Bellamy, Charlotte" userId="4125b3c1-d1f2-483b-8779-9dd1c7c8d181" providerId="ADAL" clId="{3F04361A-F4C0-4D7A-93E2-22A9D1B285BF}" dt="2021-08-31T12:29:42.037" v="1"/>
          <ac:spMkLst>
            <pc:docMk/>
            <pc:sldMk cId="3960208950" sldId="639"/>
            <ac:spMk id="2" creationId="{B0418C6A-847D-406C-8D2D-0B125FAEFF39}"/>
          </ac:spMkLst>
        </pc:spChg>
        <pc:spChg chg="add del mod">
          <ac:chgData name="Bellamy, Charlotte" userId="4125b3c1-d1f2-483b-8779-9dd1c7c8d181" providerId="ADAL" clId="{3F04361A-F4C0-4D7A-93E2-22A9D1B285BF}" dt="2021-08-31T12:29:46.072" v="2"/>
          <ac:spMkLst>
            <pc:docMk/>
            <pc:sldMk cId="3960208950" sldId="639"/>
            <ac:spMk id="3" creationId="{1D37E270-31EB-45B0-BA13-3446E55F8F17}"/>
          </ac:spMkLst>
        </pc:spChg>
        <pc:spChg chg="add del mod">
          <ac:chgData name="Bellamy, Charlotte" userId="4125b3c1-d1f2-483b-8779-9dd1c7c8d181" providerId="ADAL" clId="{3F04361A-F4C0-4D7A-93E2-22A9D1B285BF}" dt="2021-08-31T12:29:46.072" v="2"/>
          <ac:spMkLst>
            <pc:docMk/>
            <pc:sldMk cId="3960208950" sldId="639"/>
            <ac:spMk id="4" creationId="{43BC1649-6097-4D51-B169-892EC08D03F5}"/>
          </ac:spMkLst>
        </pc:spChg>
        <pc:spChg chg="add mod">
          <ac:chgData name="Bellamy, Charlotte" userId="4125b3c1-d1f2-483b-8779-9dd1c7c8d181" providerId="ADAL" clId="{3F04361A-F4C0-4D7A-93E2-22A9D1B285BF}" dt="2021-08-31T12:29:50.703" v="12" actId="20577"/>
          <ac:spMkLst>
            <pc:docMk/>
            <pc:sldMk cId="3960208950" sldId="639"/>
            <ac:spMk id="5" creationId="{921E76CE-553B-4538-A422-02A652A5CAC3}"/>
          </ac:spMkLst>
        </pc:spChg>
        <pc:spChg chg="add mod">
          <ac:chgData name="Bellamy, Charlotte" userId="4125b3c1-d1f2-483b-8779-9dd1c7c8d181" providerId="ADAL" clId="{3F04361A-F4C0-4D7A-93E2-22A9D1B285BF}" dt="2021-09-01T10:09:58.195" v="698" actId="20577"/>
          <ac:spMkLst>
            <pc:docMk/>
            <pc:sldMk cId="3960208950" sldId="639"/>
            <ac:spMk id="6" creationId="{351D3311-1319-4F42-AD13-A0C10116282C}"/>
          </ac:spMkLst>
        </pc:spChg>
        <pc:spChg chg="add mod">
          <ac:chgData name="Bellamy, Charlotte" userId="4125b3c1-d1f2-483b-8779-9dd1c7c8d181" providerId="ADAL" clId="{3F04361A-F4C0-4D7A-93E2-22A9D1B285BF}" dt="2021-08-31T12:29:46.072" v="2"/>
          <ac:spMkLst>
            <pc:docMk/>
            <pc:sldMk cId="3960208950" sldId="639"/>
            <ac:spMk id="7" creationId="{ADA1FCCA-5C9E-4D97-8F1A-64868AB233E7}"/>
          </ac:spMkLst>
        </pc:spChg>
      </pc:sldChg>
      <pc:sldChg chg="modSp new mod modNotesTx">
        <pc:chgData name="Bellamy, Charlotte" userId="4125b3c1-d1f2-483b-8779-9dd1c7c8d181" providerId="ADAL" clId="{3F04361A-F4C0-4D7A-93E2-22A9D1B285BF}" dt="2021-08-31T12:34:49.055" v="89" actId="20577"/>
        <pc:sldMkLst>
          <pc:docMk/>
          <pc:sldMk cId="625570016" sldId="640"/>
        </pc:sldMkLst>
        <pc:spChg chg="mod">
          <ac:chgData name="Bellamy, Charlotte" userId="4125b3c1-d1f2-483b-8779-9dd1c7c8d181" providerId="ADAL" clId="{3F04361A-F4C0-4D7A-93E2-22A9D1B285BF}" dt="2021-08-31T12:29:57.857" v="27" actId="20577"/>
          <ac:spMkLst>
            <pc:docMk/>
            <pc:sldMk cId="625570016" sldId="640"/>
            <ac:spMk id="2" creationId="{3D3CF197-4CB7-4CA1-9235-3B0C8B6C6F4E}"/>
          </ac:spMkLst>
        </pc:spChg>
        <pc:spChg chg="mod">
          <ac:chgData name="Bellamy, Charlotte" userId="4125b3c1-d1f2-483b-8779-9dd1c7c8d181" providerId="ADAL" clId="{3F04361A-F4C0-4D7A-93E2-22A9D1B285BF}" dt="2021-08-31T12:34:43.009" v="88" actId="20577"/>
          <ac:spMkLst>
            <pc:docMk/>
            <pc:sldMk cId="625570016" sldId="640"/>
            <ac:spMk id="3" creationId="{4F1F3FD7-60E9-45A1-87B0-C8B9B753AB42}"/>
          </ac:spMkLst>
        </pc:spChg>
      </pc:sldChg>
      <pc:sldChg chg="addSp delSp modSp new mod setBg">
        <pc:chgData name="Bellamy, Charlotte" userId="4125b3c1-d1f2-483b-8779-9dd1c7c8d181" providerId="ADAL" clId="{3F04361A-F4C0-4D7A-93E2-22A9D1B285BF}" dt="2021-08-31T13:00:36.665" v="354" actId="1076"/>
        <pc:sldMkLst>
          <pc:docMk/>
          <pc:sldMk cId="4279383943" sldId="641"/>
        </pc:sldMkLst>
        <pc:spChg chg="del">
          <ac:chgData name="Bellamy, Charlotte" userId="4125b3c1-d1f2-483b-8779-9dd1c7c8d181" providerId="ADAL" clId="{3F04361A-F4C0-4D7A-93E2-22A9D1B285BF}" dt="2021-08-31T13:00:27.685" v="346" actId="26606"/>
          <ac:spMkLst>
            <pc:docMk/>
            <pc:sldMk cId="4279383943" sldId="641"/>
            <ac:spMk id="2" creationId="{0833FEB7-52A1-4EC9-87FA-0AD6014DDE30}"/>
          </ac:spMkLst>
        </pc:spChg>
        <pc:spChg chg="del">
          <ac:chgData name="Bellamy, Charlotte" userId="4125b3c1-d1f2-483b-8779-9dd1c7c8d181" providerId="ADAL" clId="{3F04361A-F4C0-4D7A-93E2-22A9D1B285BF}" dt="2021-08-31T13:00:23.371" v="344" actId="478"/>
          <ac:spMkLst>
            <pc:docMk/>
            <pc:sldMk cId="4279383943" sldId="641"/>
            <ac:spMk id="3" creationId="{6E7E582F-D124-466E-ADC8-596D048189C6}"/>
          </ac:spMkLst>
        </pc:spChg>
        <pc:spChg chg="del">
          <ac:chgData name="Bellamy, Charlotte" userId="4125b3c1-d1f2-483b-8779-9dd1c7c8d181" providerId="ADAL" clId="{3F04361A-F4C0-4D7A-93E2-22A9D1B285BF}" dt="2021-08-31T13:00:27.685" v="346" actId="26606"/>
          <ac:spMkLst>
            <pc:docMk/>
            <pc:sldMk cId="4279383943" sldId="641"/>
            <ac:spMk id="4" creationId="{01D3DDEC-2657-40A6-BFD3-F39A8B8348B4}"/>
          </ac:spMkLst>
        </pc:spChg>
        <pc:picChg chg="add mod">
          <ac:chgData name="Bellamy, Charlotte" userId="4125b3c1-d1f2-483b-8779-9dd1c7c8d181" providerId="ADAL" clId="{3F04361A-F4C0-4D7A-93E2-22A9D1B285BF}" dt="2021-08-31T13:00:36.665" v="354" actId="1076"/>
          <ac:picMkLst>
            <pc:docMk/>
            <pc:sldMk cId="4279383943" sldId="641"/>
            <ac:picMk id="5" creationId="{A98725D7-0CB6-4A13-9E6E-932F357B2FD2}"/>
          </ac:picMkLst>
        </pc:picChg>
      </pc:sldChg>
      <pc:sldChg chg="addSp delSp modSp new mod modNotesTx">
        <pc:chgData name="Bellamy, Charlotte" userId="4125b3c1-d1f2-483b-8779-9dd1c7c8d181" providerId="ADAL" clId="{3F04361A-F4C0-4D7A-93E2-22A9D1B285BF}" dt="2021-08-31T14:57:23.794" v="443" actId="404"/>
        <pc:sldMkLst>
          <pc:docMk/>
          <pc:sldMk cId="3855341473" sldId="642"/>
        </pc:sldMkLst>
        <pc:spChg chg="mod">
          <ac:chgData name="Bellamy, Charlotte" userId="4125b3c1-d1f2-483b-8779-9dd1c7c8d181" providerId="ADAL" clId="{3F04361A-F4C0-4D7A-93E2-22A9D1B285BF}" dt="2021-08-31T14:57:23.794" v="443" actId="404"/>
          <ac:spMkLst>
            <pc:docMk/>
            <pc:sldMk cId="3855341473" sldId="642"/>
            <ac:spMk id="3" creationId="{6406D2EF-5819-40AC-A611-4D533597C614}"/>
          </ac:spMkLst>
        </pc:spChg>
        <pc:picChg chg="add del">
          <ac:chgData name="Bellamy, Charlotte" userId="4125b3c1-d1f2-483b-8779-9dd1c7c8d181" providerId="ADAL" clId="{3F04361A-F4C0-4D7A-93E2-22A9D1B285BF}" dt="2021-08-31T14:57:09.465" v="437" actId="478"/>
          <ac:picMkLst>
            <pc:docMk/>
            <pc:sldMk cId="3855341473" sldId="642"/>
            <ac:picMk id="5" creationId="{6D587135-5BDD-463E-BBF6-F535A5A8379C}"/>
          </ac:picMkLst>
        </pc:picChg>
      </pc:sldChg>
      <pc:sldChg chg="modSp new mod">
        <pc:chgData name="Bellamy, Charlotte" userId="4125b3c1-d1f2-483b-8779-9dd1c7c8d181" providerId="ADAL" clId="{3F04361A-F4C0-4D7A-93E2-22A9D1B285BF}" dt="2021-09-01T08:44:59.350" v="494"/>
        <pc:sldMkLst>
          <pc:docMk/>
          <pc:sldMk cId="2111590912" sldId="643"/>
        </pc:sldMkLst>
        <pc:spChg chg="mod">
          <ac:chgData name="Bellamy, Charlotte" userId="4125b3c1-d1f2-483b-8779-9dd1c7c8d181" providerId="ADAL" clId="{3F04361A-F4C0-4D7A-93E2-22A9D1B285BF}" dt="2021-09-01T08:44:44.532" v="492" actId="20577"/>
          <ac:spMkLst>
            <pc:docMk/>
            <pc:sldMk cId="2111590912" sldId="643"/>
            <ac:spMk id="2" creationId="{4E2C04AA-5C9B-45A5-ACF7-CBC36DE42017}"/>
          </ac:spMkLst>
        </pc:spChg>
        <pc:spChg chg="mod">
          <ac:chgData name="Bellamy, Charlotte" userId="4125b3c1-d1f2-483b-8779-9dd1c7c8d181" providerId="ADAL" clId="{3F04361A-F4C0-4D7A-93E2-22A9D1B285BF}" dt="2021-09-01T08:44:59.350" v="494"/>
          <ac:spMkLst>
            <pc:docMk/>
            <pc:sldMk cId="2111590912" sldId="643"/>
            <ac:spMk id="3" creationId="{7BF2A4A5-E293-4EB6-8FE3-8AB545763EF2}"/>
          </ac:spMkLst>
        </pc:spChg>
      </pc:sldChg>
      <pc:sldChg chg="modSp add mod">
        <pc:chgData name="Bellamy, Charlotte" userId="4125b3c1-d1f2-483b-8779-9dd1c7c8d181" providerId="ADAL" clId="{3F04361A-F4C0-4D7A-93E2-22A9D1B285BF}" dt="2021-09-01T09:54:46.511" v="632" actId="20577"/>
        <pc:sldMkLst>
          <pc:docMk/>
          <pc:sldMk cId="1316943675" sldId="644"/>
        </pc:sldMkLst>
        <pc:spChg chg="mod">
          <ac:chgData name="Bellamy, Charlotte" userId="4125b3c1-d1f2-483b-8779-9dd1c7c8d181" providerId="ADAL" clId="{3F04361A-F4C0-4D7A-93E2-22A9D1B285BF}" dt="2021-09-01T09:54:46.511" v="632" actId="20577"/>
          <ac:spMkLst>
            <pc:docMk/>
            <pc:sldMk cId="1316943675" sldId="644"/>
            <ac:spMk id="2" creationId="{925BFF07-E540-4C3C-97F2-234DDBBEDED5}"/>
          </ac:spMkLst>
        </pc:spChg>
      </pc:sldChg>
      <pc:sldChg chg="modSp new mod">
        <pc:chgData name="Bellamy, Charlotte" userId="4125b3c1-d1f2-483b-8779-9dd1c7c8d181" providerId="ADAL" clId="{3F04361A-F4C0-4D7A-93E2-22A9D1B285BF}" dt="2021-09-01T09:55:49.597" v="640" actId="404"/>
        <pc:sldMkLst>
          <pc:docMk/>
          <pc:sldMk cId="1711644599" sldId="645"/>
        </pc:sldMkLst>
        <pc:spChg chg="mod">
          <ac:chgData name="Bellamy, Charlotte" userId="4125b3c1-d1f2-483b-8779-9dd1c7c8d181" providerId="ADAL" clId="{3F04361A-F4C0-4D7A-93E2-22A9D1B285BF}" dt="2021-09-01T09:55:49.597" v="640" actId="404"/>
          <ac:spMkLst>
            <pc:docMk/>
            <pc:sldMk cId="1711644599" sldId="645"/>
            <ac:spMk id="3" creationId="{0862E6CB-71C8-4027-AACF-A033848D4D6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FF6A6B-61AE-4F9F-95CA-52CAC4EACFA0}" type="datetimeFigureOut">
              <a:rPr lang="en-GB" smtClean="0"/>
              <a:t>02/09/2021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D2ADAD-4B8A-4C5B-8ADB-97A34E4D3872}" type="slidenum">
              <a:rPr lang="en-GB" smtClean="0"/>
              <a:t>‹#›</a:t>
            </a:fld>
            <a:endParaRPr lang="en-GB"/>
          </a:p>
        </p:txBody>
      </p:sp>
    </p:spTree>
    <p:extLst>
      <p:ext uri="{BB962C8B-B14F-4D97-AF65-F5344CB8AC3E}">
        <p14:creationId xmlns:p14="http://schemas.microsoft.com/office/powerpoint/2010/main" val="49520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91m vaccine doses given</a:t>
            </a:r>
          </a:p>
          <a:p>
            <a:r>
              <a:rPr lang="en-GB" dirty="0"/>
              <a:t>42m fully vaccinated</a:t>
            </a:r>
          </a:p>
          <a:p>
            <a:r>
              <a:rPr lang="en-GB" dirty="0"/>
              <a:t>64% of population fully vaccinated</a:t>
            </a:r>
          </a:p>
        </p:txBody>
      </p:sp>
      <p:sp>
        <p:nvSpPr>
          <p:cNvPr id="4" name="Slide Number Placeholder 3"/>
          <p:cNvSpPr>
            <a:spLocks noGrp="1"/>
          </p:cNvSpPr>
          <p:nvPr>
            <p:ph type="sldNum" sz="quarter" idx="5"/>
          </p:nvPr>
        </p:nvSpPr>
        <p:spPr/>
        <p:txBody>
          <a:bodyPr/>
          <a:lstStyle/>
          <a:p>
            <a:fld id="{9FD2ADAD-4B8A-4C5B-8ADB-97A34E4D3872}" type="slidenum">
              <a:rPr lang="en-GB" smtClean="0"/>
              <a:t>1</a:t>
            </a:fld>
            <a:endParaRPr lang="en-GB"/>
          </a:p>
        </p:txBody>
      </p:sp>
    </p:spTree>
    <p:extLst>
      <p:ext uri="{BB962C8B-B14F-4D97-AF65-F5344CB8AC3E}">
        <p14:creationId xmlns:p14="http://schemas.microsoft.com/office/powerpoint/2010/main" val="1097009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1" kern="1200" dirty="0">
                <a:solidFill>
                  <a:schemeClr val="tx1"/>
                </a:solidFill>
                <a:effectLst/>
                <a:latin typeface="+mn-lt"/>
                <a:ea typeface="+mn-ea"/>
                <a:cs typeface="+mn-cs"/>
              </a:rPr>
              <a:t>The UK’s largest cities and towns are where we come together to work, live and play. The pandemic has reminded us that, with the benefits that come from city life, there also come risks. But the lessons from the 6,000-year history of the city are clear: they survive, adapting to and overcoming the challenges of disease, conflict and economic change</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869394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highlight>
                  <a:srgbClr val="FFFF00"/>
                </a:highlight>
              </a:rPr>
              <a:t>UK retail sales surge in August, The Confederation of British Industry's measure of the volume of sales compared with a year earlier soared to +60, the highest since December 2014.</a:t>
            </a:r>
          </a:p>
          <a:p>
            <a:r>
              <a:rPr lang="en-GB" sz="1200" dirty="0"/>
              <a:t>Consumer spending levels are now, averaged across all cities, reaching 90 per cent recovery compared to their pre-pandemic baseline, and a total of 30 cities have reached (or are just about to reach) full recovery. </a:t>
            </a:r>
            <a:endParaRPr lang="en-GB" sz="1200" kern="1200" dirty="0">
              <a:solidFill>
                <a:schemeClr val="tx1"/>
              </a:solidFill>
              <a:effectLst/>
              <a:latin typeface="+mn-lt"/>
              <a:ea typeface="+mn-ea"/>
              <a:cs typeface="+mn-cs"/>
            </a:endParaRPr>
          </a:p>
          <a:p>
            <a:r>
              <a:rPr lang="en-GB" dirty="0"/>
              <a:t> </a:t>
            </a:r>
          </a:p>
          <a:p>
            <a:endParaRPr lang="en-GB" dirty="0"/>
          </a:p>
        </p:txBody>
      </p:sp>
      <p:sp>
        <p:nvSpPr>
          <p:cNvPr id="4" name="Slide Number Placeholder 3"/>
          <p:cNvSpPr>
            <a:spLocks noGrp="1"/>
          </p:cNvSpPr>
          <p:nvPr>
            <p:ph type="sldNum" sz="quarter" idx="5"/>
          </p:nvPr>
        </p:nvSpPr>
        <p:spPr/>
        <p:txBody>
          <a:bodyPr/>
          <a:lstStyle/>
          <a:p>
            <a:fld id="{9FD2ADAD-4B8A-4C5B-8ADB-97A34E4D3872}" type="slidenum">
              <a:rPr lang="en-GB" smtClean="0"/>
              <a:t>3</a:t>
            </a:fld>
            <a:endParaRPr lang="en-GB"/>
          </a:p>
        </p:txBody>
      </p:sp>
    </p:spTree>
    <p:extLst>
      <p:ext uri="{BB962C8B-B14F-4D97-AF65-F5344CB8AC3E}">
        <p14:creationId xmlns:p14="http://schemas.microsoft.com/office/powerpoint/2010/main" val="21048748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dirty="0"/>
              <a:t>Increase in overall business confidence among UK firms rose by six points to in August, driven by improvements in companies' trading prospects and expectations of stronger growth in the year ahead. </a:t>
            </a:r>
          </a:p>
          <a:p>
            <a:r>
              <a:rPr lang="en-GB" dirty="0"/>
              <a:t>UK job vacancies at record high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https://www.bbc.co.uk/news/business-58383035 </a:t>
            </a:r>
          </a:p>
          <a:p>
            <a:endParaRPr lang="en-GB" dirty="0"/>
          </a:p>
        </p:txBody>
      </p:sp>
      <p:sp>
        <p:nvSpPr>
          <p:cNvPr id="4" name="Slide Number Placeholder 3"/>
          <p:cNvSpPr>
            <a:spLocks noGrp="1"/>
          </p:cNvSpPr>
          <p:nvPr>
            <p:ph type="sldNum" sz="quarter" idx="5"/>
          </p:nvPr>
        </p:nvSpPr>
        <p:spPr/>
        <p:txBody>
          <a:bodyPr/>
          <a:lstStyle/>
          <a:p>
            <a:fld id="{9FD2ADAD-4B8A-4C5B-8ADB-97A34E4D3872}" type="slidenum">
              <a:rPr lang="en-GB" smtClean="0"/>
              <a:t>4</a:t>
            </a:fld>
            <a:endParaRPr lang="en-GB"/>
          </a:p>
        </p:txBody>
      </p:sp>
    </p:spTree>
    <p:extLst>
      <p:ext uri="{BB962C8B-B14F-4D97-AF65-F5344CB8AC3E}">
        <p14:creationId xmlns:p14="http://schemas.microsoft.com/office/powerpoint/2010/main" val="4285845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dirty="0"/>
              <a:t>Young people are likely to continue to head to cities to develop their careers and have fun. The number of twenty-somethings in cities’ centres tripled in recent years. Today, young people comprise half of the city centre population. This is unlikely to change in the near future.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Young people = twenty-somethings</a:t>
            </a:r>
          </a:p>
          <a:p>
            <a:r>
              <a:rPr lang="en-GB" dirty="0"/>
              <a:t> </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D2ADAD-4B8A-4C5B-8ADB-97A34E4D387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66351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D2ADAD-4B8A-4C5B-8ADB-97A34E4D387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42248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Vs previous week – (pre-freedom day)</a:t>
            </a:r>
          </a:p>
        </p:txBody>
      </p:sp>
      <p:sp>
        <p:nvSpPr>
          <p:cNvPr id="4" name="Slide Number Placeholder 3"/>
          <p:cNvSpPr>
            <a:spLocks noGrp="1"/>
          </p:cNvSpPr>
          <p:nvPr>
            <p:ph type="sldNum" sz="quarter" idx="5"/>
          </p:nvPr>
        </p:nvSpPr>
        <p:spPr/>
        <p:txBody>
          <a:bodyPr/>
          <a:lstStyle/>
          <a:p>
            <a:fld id="{9FD2ADAD-4B8A-4C5B-8ADB-97A34E4D3872}" type="slidenum">
              <a:rPr lang="en-GB" smtClean="0"/>
              <a:t>7</a:t>
            </a:fld>
            <a:endParaRPr lang="en-GB"/>
          </a:p>
        </p:txBody>
      </p:sp>
    </p:spTree>
    <p:extLst>
      <p:ext uri="{BB962C8B-B14F-4D97-AF65-F5344CB8AC3E}">
        <p14:creationId xmlns:p14="http://schemas.microsoft.com/office/powerpoint/2010/main" val="26399449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Arial" panose="020B0604020202020204"/>
                <a:ea typeface="+mn-ea"/>
                <a:cs typeface="Segoe UI" panose="020B0502040204020203" pitchFamily="34" charset="0"/>
              </a:rPr>
              <a:t>Not far behind nightlife resurgence is the planned return to the workplace.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Arial" panose="020B0604020202020204"/>
              <a:ea typeface="+mn-ea"/>
              <a:cs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Arial" panose="020B0604020202020204"/>
                <a:ea typeface="+mn-ea"/>
                <a:cs typeface="Segoe UI" panose="020B0502040204020203" pitchFamily="34" charset="0"/>
              </a:rPr>
              <a:t>Weekly rail use increased from 8% of UK in May, to 11% (5.9m adults) in July. This is an increase of +47%, representing an extra 1.9m adults. </a:t>
            </a:r>
            <a:endParaRPr kumimoji="0" lang="en-GB" sz="20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GB" sz="2000" b="0" i="0" u="none" strike="noStrike" kern="1200" cap="none" spc="0" normalizeH="0" baseline="0" noProof="0" dirty="0">
                <a:ln>
                  <a:noFill/>
                </a:ln>
                <a:solidFill>
                  <a:srgbClr val="000000"/>
                </a:solidFill>
                <a:effectLst/>
                <a:uLnTx/>
                <a:uFillTx/>
                <a:latin typeface="Arial" panose="020B0604020202020204"/>
                <a:ea typeface="+mn-ea"/>
                <a:cs typeface="+mn-cs"/>
              </a:rPr>
              <a:t>30% have been communicated to back to work schedule </a:t>
            </a:r>
          </a:p>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GB" sz="2000" b="0" i="0" u="none" strike="noStrike" kern="1200" cap="none" spc="0" normalizeH="0" baseline="0" noProof="0" dirty="0">
                <a:ln>
                  <a:noFill/>
                </a:ln>
                <a:solidFill>
                  <a:srgbClr val="000000"/>
                </a:solidFill>
                <a:effectLst/>
                <a:uLnTx/>
                <a:uFillTx/>
                <a:latin typeface="Arial" panose="020B0604020202020204"/>
                <a:ea typeface="+mn-ea"/>
                <a:cs typeface="+mn-cs"/>
              </a:rPr>
              <a:t>56% will be back to workplace by end of Sept </a:t>
            </a:r>
          </a:p>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altLang="en-US" sz="2000" b="0" i="0" u="none" strike="noStrike" kern="1200" cap="none" spc="0" normalizeH="0" baseline="0" noProof="0" dirty="0">
                <a:ln>
                  <a:noFill/>
                </a:ln>
                <a:solidFill>
                  <a:srgbClr val="000000"/>
                </a:solidFill>
                <a:effectLst/>
                <a:uLnTx/>
                <a:uFillTx/>
                <a:latin typeface="Arial" panose="020B0604020202020204"/>
                <a:ea typeface="+mn-ea"/>
                <a:cs typeface="Segoe UI" panose="020B0502040204020203" pitchFamily="34" charset="0"/>
              </a:rPr>
              <a:t>Planned rail use for this year has increased by +10% since May. </a:t>
            </a:r>
          </a:p>
          <a:p>
            <a:endParaRPr lang="en-GB" dirty="0"/>
          </a:p>
        </p:txBody>
      </p:sp>
      <p:sp>
        <p:nvSpPr>
          <p:cNvPr id="4" name="Slide Number Placeholder 3"/>
          <p:cNvSpPr>
            <a:spLocks noGrp="1"/>
          </p:cNvSpPr>
          <p:nvPr>
            <p:ph type="sldNum" sz="quarter" idx="5"/>
          </p:nvPr>
        </p:nvSpPr>
        <p:spPr/>
        <p:txBody>
          <a:bodyPr/>
          <a:lstStyle/>
          <a:p>
            <a:fld id="{9FD2ADAD-4B8A-4C5B-8ADB-97A34E4D3872}" type="slidenum">
              <a:rPr lang="en-GB" smtClean="0"/>
              <a:t>8</a:t>
            </a:fld>
            <a:endParaRPr lang="en-GB"/>
          </a:p>
        </p:txBody>
      </p:sp>
    </p:spTree>
    <p:extLst>
      <p:ext uri="{BB962C8B-B14F-4D97-AF65-F5344CB8AC3E}">
        <p14:creationId xmlns:p14="http://schemas.microsoft.com/office/powerpoint/2010/main" val="22282997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FD2ADAD-4B8A-4C5B-8ADB-97A34E4D3872}" type="slidenum">
              <a:rPr lang="en-GB" smtClean="0"/>
              <a:t>9</a:t>
            </a:fld>
            <a:endParaRPr lang="en-GB"/>
          </a:p>
        </p:txBody>
      </p:sp>
    </p:spTree>
    <p:extLst>
      <p:ext uri="{BB962C8B-B14F-4D97-AF65-F5344CB8AC3E}">
        <p14:creationId xmlns:p14="http://schemas.microsoft.com/office/powerpoint/2010/main" val="3031156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Further cementing that the office return is inevitable, The City of London Corporation has unveiled a visualisation of how the Square Mile’s skyline will look by the mid 2020s should six planning approved towers be built.</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It has also revealed it is in early-stage talks with developers for a further half a dozen projects over 75m tall, claiming it reveals post-pandemic long-term confidence in the City high-rise office.</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Chair of the Planning and Transportation Committee at the City of London Corporation, Alastair Moss, said: “These new CGI images clearly illustrate that the City office is here to stay, and the future of the Square Mile remains bright.</a:t>
            </a:r>
            <a:endParaRPr lang="en-GB" dirty="0"/>
          </a:p>
        </p:txBody>
      </p:sp>
      <p:sp>
        <p:nvSpPr>
          <p:cNvPr id="4" name="Slide Number Placeholder 3"/>
          <p:cNvSpPr>
            <a:spLocks noGrp="1"/>
          </p:cNvSpPr>
          <p:nvPr>
            <p:ph type="sldNum" sz="quarter" idx="5"/>
          </p:nvPr>
        </p:nvSpPr>
        <p:spPr/>
        <p:txBody>
          <a:bodyPr/>
          <a:lstStyle/>
          <a:p>
            <a:fld id="{9FD2ADAD-4B8A-4C5B-8ADB-97A34E4D3872}" type="slidenum">
              <a:rPr lang="en-GB" smtClean="0"/>
              <a:t>10</a:t>
            </a:fld>
            <a:endParaRPr lang="en-GB"/>
          </a:p>
        </p:txBody>
      </p:sp>
    </p:spTree>
    <p:extLst>
      <p:ext uri="{BB962C8B-B14F-4D97-AF65-F5344CB8AC3E}">
        <p14:creationId xmlns:p14="http://schemas.microsoft.com/office/powerpoint/2010/main" val="1512043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dirty="0">
                <a:highlight>
                  <a:srgbClr val="FFFF00"/>
                </a:highlight>
              </a:rPr>
              <a:t>Estate agent Savills, published data showing there had been 237 sales in London above £5m in the first six months of 2021, </a:t>
            </a:r>
            <a:r>
              <a:rPr lang="en-GB" dirty="0"/>
              <a:t>61 per cent higher than the same period in 2019. This was driven by domestic buyers and international buyers already resident in London seeking bigger homes and gardens in the wake of lockdown, it said – again squashing the myth that London is seeing a max-exodus as a result of the pandemic (only 1 in 10 moved house in pandemic) </a:t>
            </a:r>
            <a:endParaRPr lang="en-GB" sz="1200" kern="1200" dirty="0">
              <a:solidFill>
                <a:schemeClr val="tx1"/>
              </a:solidFill>
              <a:effectLst/>
              <a:latin typeface="+mn-lt"/>
              <a:ea typeface="+mn-ea"/>
              <a:cs typeface="+mn-cs"/>
            </a:endParaRPr>
          </a:p>
          <a:p>
            <a:r>
              <a:rPr lang="en-GB" dirty="0"/>
              <a:t> </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D2ADAD-4B8A-4C5B-8ADB-97A34E4D387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22961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finally, as we have built up ‘excess savings’ of over £100bn according to the bank of England, as we get back to the ‘new normal’ we are ready to spend. </a:t>
            </a:r>
          </a:p>
        </p:txBody>
      </p:sp>
      <p:sp>
        <p:nvSpPr>
          <p:cNvPr id="4" name="Slide Number Placeholder 3"/>
          <p:cNvSpPr>
            <a:spLocks noGrp="1"/>
          </p:cNvSpPr>
          <p:nvPr>
            <p:ph type="sldNum" sz="quarter" idx="5"/>
          </p:nvPr>
        </p:nvSpPr>
        <p:spPr/>
        <p:txBody>
          <a:bodyPr/>
          <a:lstStyle/>
          <a:p>
            <a:fld id="{9FD2ADAD-4B8A-4C5B-8ADB-97A34E4D3872}" type="slidenum">
              <a:rPr lang="en-GB" smtClean="0"/>
              <a:t>12</a:t>
            </a:fld>
            <a:endParaRPr lang="en-GB"/>
          </a:p>
        </p:txBody>
      </p:sp>
    </p:spTree>
    <p:extLst>
      <p:ext uri="{BB962C8B-B14F-4D97-AF65-F5344CB8AC3E}">
        <p14:creationId xmlns:p14="http://schemas.microsoft.com/office/powerpoint/2010/main" val="26686185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Century Gothic Regular" charset="0"/>
                <a:ea typeface="+mn-ea"/>
                <a:cs typeface="+mn-cs"/>
              </a:rPr>
              <a:t>We remain dedicated to investing in the city centre – through our 10-year contract with Manchester city council we will </a:t>
            </a:r>
            <a:r>
              <a:rPr lang="en-GB" sz="1200" b="1" i="0" kern="1200" dirty="0">
                <a:solidFill>
                  <a:schemeClr val="tx1"/>
                </a:solidFill>
                <a:effectLst/>
                <a:latin typeface="Century Gothic Regular" charset="0"/>
                <a:ea typeface="+mn-ea"/>
                <a:cs typeface="+mn-cs"/>
              </a:rPr>
              <a:t>provide digital advertising on 86 Community Information Panels (CIPs), delivering 172 digital screens in the city centre.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i="0" kern="1200" dirty="0">
              <a:solidFill>
                <a:schemeClr val="tx1"/>
              </a:solidFill>
              <a:effectLst/>
              <a:latin typeface="Century Gothic Regular"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Century Gothic Regular" charset="0"/>
                <a:ea typeface="+mn-ea"/>
                <a:cs typeface="+mn-cs"/>
              </a:rPr>
              <a:t>Installation for these locations will begin in Q4 2021.</a:t>
            </a:r>
            <a:endParaRPr lang="en-GB" sz="1200" b="0" i="0" kern="1200" dirty="0">
              <a:solidFill>
                <a:schemeClr val="tx1"/>
              </a:solidFill>
              <a:effectLst/>
              <a:latin typeface="Century Gothic Regular"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Century Gothic Regular"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Century Gothic Regular" charset="0"/>
                <a:ea typeface="+mn-ea"/>
                <a:cs typeface="+mn-cs"/>
              </a:rPr>
              <a:t>Each double-sided CIP will carry a blend of commercial advertising and public service messaging across two state-of-the-art 86” digital screens. Designed for Manchester, the CIPs will feature the logos of Manchester City Council and the iconic Manchester bee and will be powered by renewable energy.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Century Gothic Regular"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Century Gothic Regular" charset="0"/>
                <a:ea typeface="+mn-ea"/>
                <a:cs typeface="+mn-cs"/>
              </a:rPr>
              <a:t>25% of the developed estate will include Smart City Functionality. </a:t>
            </a:r>
            <a:endParaRPr lang="en-GB" dirty="0"/>
          </a:p>
          <a:p>
            <a:br>
              <a:rPr lang="en-GB" baseline="0" dirty="0"/>
            </a:br>
            <a:endParaRPr lang="en-GB" sz="1200" b="0" i="0" kern="1200" dirty="0">
              <a:solidFill>
                <a:schemeClr val="tx1"/>
              </a:solidFill>
              <a:effectLst/>
              <a:latin typeface="Century Gothic Regular"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35829193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The additional locations will include further development in the areas of Piccadilly, Deansgate, Market Street, King Street, Portland Street and the Northern Quarter and will further cement our commitment to providing digital advertising throughout the key areas of Manchester.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Complement Manchester stations – Oxford Road and Piccadilly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3477E6-CF0B-4C09-AB6D-5C63B71FF31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94346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Century Gothic Regular" charset="0"/>
                <a:ea typeface="+mn-ea"/>
                <a:cs typeface="+mn-cs"/>
              </a:rPr>
              <a:t>Our strategy to fully digitise Manchester city centre is complemented by our existing classic contract with Transport for Greater Manchester and the two combined will secure our domination of this fantastic city. </a:t>
            </a:r>
          </a:p>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28655534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D2ADAD-4B8A-4C5B-8ADB-97A34E4D387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23526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Master" Target="../slideMasters/slideMaster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2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2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2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2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2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41070484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785900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Impact_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60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4243359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441139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endParaRPr lang="en-US"/>
          </a:p>
        </p:txBody>
      </p:sp>
    </p:spTree>
    <p:extLst>
      <p:ext uri="{BB962C8B-B14F-4D97-AF65-F5344CB8AC3E}">
        <p14:creationId xmlns:p14="http://schemas.microsoft.com/office/powerpoint/2010/main" val="791660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endParaRPr lang="en-US"/>
          </a:p>
        </p:txBody>
      </p:sp>
    </p:spTree>
    <p:extLst>
      <p:ext uri="{BB962C8B-B14F-4D97-AF65-F5344CB8AC3E}">
        <p14:creationId xmlns:p14="http://schemas.microsoft.com/office/powerpoint/2010/main" val="452527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endParaRPr lang="en-US"/>
          </a:p>
        </p:txBody>
      </p:sp>
      <p:sp>
        <p:nvSpPr>
          <p:cNvPr id="7" name="Chart Placeholder 4"/>
          <p:cNvSpPr>
            <a:spLocks noGrp="1"/>
          </p:cNvSpPr>
          <p:nvPr>
            <p:ph type="chart" sz="quarter" idx="15"/>
          </p:nvPr>
        </p:nvSpPr>
        <p:spPr>
          <a:xfrm>
            <a:off x="6275388" y="1628775"/>
            <a:ext cx="5221288" cy="4319588"/>
          </a:xfrm>
        </p:spPr>
        <p:txBody>
          <a:bodyPr/>
          <a:lstStyle/>
          <a:p>
            <a:endParaRPr lang="en-US"/>
          </a:p>
        </p:txBody>
      </p:sp>
    </p:spTree>
    <p:extLst>
      <p:ext uri="{BB962C8B-B14F-4D97-AF65-F5344CB8AC3E}">
        <p14:creationId xmlns:p14="http://schemas.microsoft.com/office/powerpoint/2010/main" val="2911721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JCDecaux_Log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2203072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endParaRPr lang="en-US"/>
          </a:p>
        </p:txBody>
      </p:sp>
      <p:sp>
        <p:nvSpPr>
          <p:cNvPr id="9" name="Table Placeholder 3"/>
          <p:cNvSpPr>
            <a:spLocks noGrp="1"/>
          </p:cNvSpPr>
          <p:nvPr>
            <p:ph type="tbl" sz="quarter" idx="17"/>
          </p:nvPr>
        </p:nvSpPr>
        <p:spPr>
          <a:xfrm>
            <a:off x="6275388" y="1630362"/>
            <a:ext cx="5400675" cy="4319588"/>
          </a:xfrm>
        </p:spPr>
        <p:txBody>
          <a:bodyPr/>
          <a:lstStyle/>
          <a:p>
            <a:endParaRPr lang="en-US"/>
          </a:p>
        </p:txBody>
      </p:sp>
    </p:spTree>
    <p:extLst>
      <p:ext uri="{BB962C8B-B14F-4D97-AF65-F5344CB8AC3E}">
        <p14:creationId xmlns:p14="http://schemas.microsoft.com/office/powerpoint/2010/main" val="1517615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912260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759505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8"/>
          <p:cNvSpPr>
            <a:spLocks noGrp="1"/>
          </p:cNvSpPr>
          <p:nvPr>
            <p:ph type="pic" sz="quarter" idx="15"/>
          </p:nvPr>
        </p:nvSpPr>
        <p:spPr>
          <a:xfrm>
            <a:off x="0" y="1"/>
            <a:ext cx="12192000" cy="2889250"/>
          </a:xfrm>
          <a:solidFill>
            <a:schemeClr val="bg2"/>
          </a:solidFill>
        </p:spPr>
        <p:txBody>
          <a:bodyPr/>
          <a:lstStyle/>
          <a:p>
            <a:endParaRPr lang="en-US"/>
          </a:p>
        </p:txBody>
      </p:sp>
    </p:spTree>
    <p:extLst>
      <p:ext uri="{BB962C8B-B14F-4D97-AF65-F5344CB8AC3E}">
        <p14:creationId xmlns:p14="http://schemas.microsoft.com/office/powerpoint/2010/main" val="21485079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a:t>Click to edit Master text styles</a:t>
            </a:r>
          </a:p>
          <a:p>
            <a:pPr lvl="1"/>
            <a:r>
              <a:rPr lang="en-US"/>
              <a:t>Second level</a:t>
            </a:r>
          </a:p>
        </p:txBody>
      </p:sp>
      <p:sp>
        <p:nvSpPr>
          <p:cNvPr id="5" name="Chart Placeholder 4"/>
          <p:cNvSpPr>
            <a:spLocks noGrp="1"/>
          </p:cNvSpPr>
          <p:nvPr>
            <p:ph type="chart" sz="quarter" idx="10"/>
          </p:nvPr>
        </p:nvSpPr>
        <p:spPr>
          <a:xfrm>
            <a:off x="695325" y="1628774"/>
            <a:ext cx="10801350" cy="3421064"/>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5131662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5" name="Chart Placeholder 4"/>
          <p:cNvSpPr>
            <a:spLocks noGrp="1"/>
          </p:cNvSpPr>
          <p:nvPr>
            <p:ph type="chart" sz="quarter" idx="10"/>
          </p:nvPr>
        </p:nvSpPr>
        <p:spPr>
          <a:xfrm>
            <a:off x="695325" y="3429001"/>
            <a:ext cx="10801350" cy="2520950"/>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2910328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endParaRPr lang="en-US"/>
          </a:p>
        </p:txBody>
      </p:sp>
    </p:spTree>
    <p:extLst>
      <p:ext uri="{BB962C8B-B14F-4D97-AF65-F5344CB8AC3E}">
        <p14:creationId xmlns:p14="http://schemas.microsoft.com/office/powerpoint/2010/main" val="35531650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363528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6103872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5940427" cy="1008594"/>
          </a:xfrm>
        </p:spPr>
        <p:txBody>
          <a:bodyPr/>
          <a:lstStyle/>
          <a:p>
            <a:r>
              <a:rPr lang="en-US"/>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endParaRPr lang="en-US"/>
          </a:p>
        </p:txBody>
      </p:sp>
    </p:spTree>
    <p:extLst>
      <p:ext uri="{BB962C8B-B14F-4D97-AF65-F5344CB8AC3E}">
        <p14:creationId xmlns:p14="http://schemas.microsoft.com/office/powerpoint/2010/main" val="38296239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endParaRPr lang="en-US"/>
          </a:p>
        </p:txBody>
      </p:sp>
      <p:sp>
        <p:nvSpPr>
          <p:cNvPr id="2" name="Title 1"/>
          <p:cNvSpPr>
            <a:spLocks noGrp="1"/>
          </p:cNvSpPr>
          <p:nvPr>
            <p:ph type="title" hasCustomPrompt="1"/>
          </p:nvPr>
        </p:nvSpPr>
        <p:spPr>
          <a:xfrm>
            <a:off x="3756024" y="620181"/>
            <a:ext cx="7740651" cy="1008594"/>
          </a:xfrm>
        </p:spPr>
        <p:txBody>
          <a:bodyPr/>
          <a:lstStyle/>
          <a:p>
            <a:r>
              <a:rPr lang="en-US"/>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endParaRPr lang="en-US"/>
          </a:p>
        </p:txBody>
      </p:sp>
    </p:spTree>
    <p:extLst>
      <p:ext uri="{BB962C8B-B14F-4D97-AF65-F5344CB8AC3E}">
        <p14:creationId xmlns:p14="http://schemas.microsoft.com/office/powerpoint/2010/main" val="430168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endParaRPr lang="en-US"/>
          </a:p>
        </p:txBody>
      </p:sp>
    </p:spTree>
    <p:extLst>
      <p:ext uri="{BB962C8B-B14F-4D97-AF65-F5344CB8AC3E}">
        <p14:creationId xmlns:p14="http://schemas.microsoft.com/office/powerpoint/2010/main" val="1323231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7921625" cy="1008594"/>
          </a:xfrm>
        </p:spPr>
        <p:txBody>
          <a:bodyPr/>
          <a:lstStyle/>
          <a:p>
            <a:r>
              <a:rPr lang="en-US"/>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334678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0645224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4321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0264350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170977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2683070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275387" y="620181"/>
            <a:ext cx="5221288" cy="1008594"/>
          </a:xfrm>
        </p:spPr>
        <p:txBody>
          <a:bodyPr/>
          <a:lstStyle/>
          <a:p>
            <a:r>
              <a:rPr lang="en-US"/>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3037096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endParaRPr lang="en-US"/>
          </a:p>
        </p:txBody>
      </p:sp>
    </p:spTree>
    <p:extLst>
      <p:ext uri="{BB962C8B-B14F-4D97-AF65-F5344CB8AC3E}">
        <p14:creationId xmlns:p14="http://schemas.microsoft.com/office/powerpoint/2010/main" val="38122982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endParaRPr lang="en-US"/>
          </a:p>
        </p:txBody>
      </p:sp>
    </p:spTree>
    <p:extLst>
      <p:ext uri="{BB962C8B-B14F-4D97-AF65-F5344CB8AC3E}">
        <p14:creationId xmlns:p14="http://schemas.microsoft.com/office/powerpoint/2010/main" val="4128587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0719700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endParaRPr lang="en-US"/>
          </a:p>
        </p:txBody>
      </p:sp>
    </p:spTree>
    <p:extLst>
      <p:ext uri="{BB962C8B-B14F-4D97-AF65-F5344CB8AC3E}">
        <p14:creationId xmlns:p14="http://schemas.microsoft.com/office/powerpoint/2010/main" val="23540237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a:t>CLICK TO EDIT MASTER TITLE STYLE</a:t>
            </a:r>
          </a:p>
        </p:txBody>
      </p:sp>
    </p:spTree>
    <p:extLst>
      <p:ext uri="{BB962C8B-B14F-4D97-AF65-F5344CB8AC3E}">
        <p14:creationId xmlns:p14="http://schemas.microsoft.com/office/powerpoint/2010/main" val="12934417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a:t>CLICK TO EDIT MASTER TITLE STYLE</a:t>
            </a:r>
          </a:p>
        </p:txBody>
      </p:sp>
    </p:spTree>
    <p:extLst>
      <p:ext uri="{BB962C8B-B14F-4D97-AF65-F5344CB8AC3E}">
        <p14:creationId xmlns:p14="http://schemas.microsoft.com/office/powerpoint/2010/main" val="429166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a:t>CLICK TO EDIT MASTER TITLE STYLE</a:t>
            </a:r>
          </a:p>
        </p:txBody>
      </p:sp>
    </p:spTree>
    <p:extLst>
      <p:ext uri="{BB962C8B-B14F-4D97-AF65-F5344CB8AC3E}">
        <p14:creationId xmlns:p14="http://schemas.microsoft.com/office/powerpoint/2010/main" val="107679441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8661697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endParaRPr lang="en-US"/>
          </a:p>
        </p:txBody>
      </p:sp>
    </p:spTree>
    <p:extLst>
      <p:ext uri="{BB962C8B-B14F-4D97-AF65-F5344CB8AC3E}">
        <p14:creationId xmlns:p14="http://schemas.microsoft.com/office/powerpoint/2010/main" val="31617780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endParaRPr lang="en-US"/>
          </a:p>
        </p:txBody>
      </p:sp>
    </p:spTree>
    <p:extLst>
      <p:ext uri="{BB962C8B-B14F-4D97-AF65-F5344CB8AC3E}">
        <p14:creationId xmlns:p14="http://schemas.microsoft.com/office/powerpoint/2010/main" val="35487433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endParaRPr lang="en-US"/>
          </a:p>
        </p:txBody>
      </p:sp>
    </p:spTree>
    <p:extLst>
      <p:ext uri="{BB962C8B-B14F-4D97-AF65-F5344CB8AC3E}">
        <p14:creationId xmlns:p14="http://schemas.microsoft.com/office/powerpoint/2010/main" val="40446026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endParaRPr lang="en-US"/>
          </a:p>
        </p:txBody>
      </p:sp>
    </p:spTree>
    <p:extLst>
      <p:ext uri="{BB962C8B-B14F-4D97-AF65-F5344CB8AC3E}">
        <p14:creationId xmlns:p14="http://schemas.microsoft.com/office/powerpoint/2010/main" val="31448055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endParaRPr lang="en-US"/>
          </a:p>
        </p:txBody>
      </p:sp>
    </p:spTree>
    <p:extLst>
      <p:ext uri="{BB962C8B-B14F-4D97-AF65-F5344CB8AC3E}">
        <p14:creationId xmlns:p14="http://schemas.microsoft.com/office/powerpoint/2010/main" val="425438439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endParaRPr lang="en-US"/>
          </a:p>
        </p:txBody>
      </p:sp>
    </p:spTree>
    <p:extLst>
      <p:ext uri="{BB962C8B-B14F-4D97-AF65-F5344CB8AC3E}">
        <p14:creationId xmlns:p14="http://schemas.microsoft.com/office/powerpoint/2010/main" val="251992903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endParaRPr lang="en-US"/>
          </a:p>
        </p:txBody>
      </p:sp>
    </p:spTree>
    <p:extLst>
      <p:ext uri="{BB962C8B-B14F-4D97-AF65-F5344CB8AC3E}">
        <p14:creationId xmlns:p14="http://schemas.microsoft.com/office/powerpoint/2010/main" val="22596662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endParaRPr lang="en-US"/>
          </a:p>
        </p:txBody>
      </p:sp>
      <p:sp>
        <p:nvSpPr>
          <p:cNvPr id="2" name="Title 1"/>
          <p:cNvSpPr>
            <a:spLocks noGrp="1"/>
          </p:cNvSpPr>
          <p:nvPr>
            <p:ph type="title" hasCustomPrompt="1"/>
          </p:nvPr>
        </p:nvSpPr>
        <p:spPr>
          <a:xfrm>
            <a:off x="695325" y="5474547"/>
            <a:ext cx="10801350" cy="531795"/>
          </a:xfrm>
        </p:spPr>
        <p:txBody>
          <a:bodyPr>
            <a:normAutofit/>
          </a:bodyPr>
          <a:lstStyle>
            <a:lvl1pPr algn="ctr">
              <a:defRPr sz="1600">
                <a:solidFill>
                  <a:schemeClr val="bg1"/>
                </a:solidFill>
              </a:defRPr>
            </a:lvl1pPr>
          </a:lstStyle>
          <a:p>
            <a:r>
              <a:rPr lang="en-US"/>
              <a:t>CLICK TO EDIT MASTER TITLE STYLE</a:t>
            </a:r>
          </a:p>
        </p:txBody>
      </p:sp>
    </p:spTree>
    <p:extLst>
      <p:ext uri="{BB962C8B-B14F-4D97-AF65-F5344CB8AC3E}">
        <p14:creationId xmlns:p14="http://schemas.microsoft.com/office/powerpoint/2010/main" val="3897706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10921092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endParaRPr lang="en-US"/>
          </a:p>
        </p:txBody>
      </p:sp>
    </p:spTree>
    <p:extLst>
      <p:ext uri="{BB962C8B-B14F-4D97-AF65-F5344CB8AC3E}">
        <p14:creationId xmlns:p14="http://schemas.microsoft.com/office/powerpoint/2010/main" val="28004928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endParaRPr lang="en-US"/>
          </a:p>
        </p:txBody>
      </p:sp>
    </p:spTree>
    <p:extLst>
      <p:ext uri="{BB962C8B-B14F-4D97-AF65-F5344CB8AC3E}">
        <p14:creationId xmlns:p14="http://schemas.microsoft.com/office/powerpoint/2010/main" val="140750277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endParaRPr lang="en-US"/>
          </a:p>
        </p:txBody>
      </p:sp>
    </p:spTree>
    <p:extLst>
      <p:ext uri="{BB962C8B-B14F-4D97-AF65-F5344CB8AC3E}">
        <p14:creationId xmlns:p14="http://schemas.microsoft.com/office/powerpoint/2010/main" val="390399803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endParaRPr lang="en-US"/>
          </a:p>
        </p:txBody>
      </p:sp>
    </p:spTree>
    <p:extLst>
      <p:ext uri="{BB962C8B-B14F-4D97-AF65-F5344CB8AC3E}">
        <p14:creationId xmlns:p14="http://schemas.microsoft.com/office/powerpoint/2010/main" val="33525527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endParaRPr lang="en-US"/>
          </a:p>
        </p:txBody>
      </p:sp>
    </p:spTree>
    <p:extLst>
      <p:ext uri="{BB962C8B-B14F-4D97-AF65-F5344CB8AC3E}">
        <p14:creationId xmlns:p14="http://schemas.microsoft.com/office/powerpoint/2010/main" val="297457239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47078312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174744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60134691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endParaRPr lang="en-US"/>
          </a:p>
        </p:txBody>
      </p:sp>
    </p:spTree>
    <p:extLst>
      <p:ext uri="{BB962C8B-B14F-4D97-AF65-F5344CB8AC3E}">
        <p14:creationId xmlns:p14="http://schemas.microsoft.com/office/powerpoint/2010/main" val="31574907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0064379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78153986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59927522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35010545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endParaRPr lang="en-US"/>
          </a:p>
        </p:txBody>
      </p:sp>
    </p:spTree>
    <p:extLst>
      <p:ext uri="{BB962C8B-B14F-4D97-AF65-F5344CB8AC3E}">
        <p14:creationId xmlns:p14="http://schemas.microsoft.com/office/powerpoint/2010/main" val="182469488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7672132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endParaRPr lang="en-US"/>
          </a:p>
        </p:txBody>
      </p:sp>
    </p:spTree>
    <p:extLst>
      <p:ext uri="{BB962C8B-B14F-4D97-AF65-F5344CB8AC3E}">
        <p14:creationId xmlns:p14="http://schemas.microsoft.com/office/powerpoint/2010/main" val="109572156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endParaRPr lang="en-US"/>
          </a:p>
        </p:txBody>
      </p:sp>
    </p:spTree>
    <p:extLst>
      <p:ext uri="{BB962C8B-B14F-4D97-AF65-F5344CB8AC3E}">
        <p14:creationId xmlns:p14="http://schemas.microsoft.com/office/powerpoint/2010/main" val="79669811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endParaRPr lang="en-US"/>
          </a:p>
        </p:txBody>
      </p:sp>
      <p:sp>
        <p:nvSpPr>
          <p:cNvPr id="2" name="Title 1"/>
          <p:cNvSpPr>
            <a:spLocks noGrp="1"/>
          </p:cNvSpPr>
          <p:nvPr>
            <p:ph type="title" hasCustomPrompt="1"/>
          </p:nvPr>
        </p:nvSpPr>
        <p:spPr>
          <a:xfrm>
            <a:off x="695325" y="5666004"/>
            <a:ext cx="10801350" cy="1008594"/>
          </a:xfrm>
        </p:spPr>
        <p:txBody>
          <a:bodyPr/>
          <a:lstStyle/>
          <a:p>
            <a:r>
              <a:rPr lang="en-US"/>
              <a:t>CLICK TO EDIT MASTER TITLE STYLE</a:t>
            </a:r>
          </a:p>
        </p:txBody>
      </p:sp>
    </p:spTree>
    <p:extLst>
      <p:ext uri="{BB962C8B-B14F-4D97-AF65-F5344CB8AC3E}">
        <p14:creationId xmlns:p14="http://schemas.microsoft.com/office/powerpoint/2010/main" val="293569851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endParaRPr lang="en-US"/>
          </a:p>
        </p:txBody>
      </p:sp>
    </p:spTree>
    <p:extLst>
      <p:ext uri="{BB962C8B-B14F-4D97-AF65-F5344CB8AC3E}">
        <p14:creationId xmlns:p14="http://schemas.microsoft.com/office/powerpoint/2010/main" val="301394045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endParaRPr lang="en-US"/>
          </a:p>
        </p:txBody>
      </p:sp>
    </p:spTree>
    <p:extLst>
      <p:ext uri="{BB962C8B-B14F-4D97-AF65-F5344CB8AC3E}">
        <p14:creationId xmlns:p14="http://schemas.microsoft.com/office/powerpoint/2010/main" val="208771390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84425128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_2.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38182127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49416402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413685300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20697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66408535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778132" y="3621022"/>
            <a:ext cx="8534400" cy="1752600"/>
          </a:xfrm>
        </p:spPr>
        <p:txBody>
          <a:bodyPr/>
          <a:lstStyle>
            <a:lvl1pPr marL="0" indent="0" algn="r">
              <a:buNone/>
              <a:defRPr/>
            </a:lvl1pPr>
            <a:lvl2pPr marL="548640" indent="0" algn="ctr">
              <a:buNone/>
              <a:defRPr/>
            </a:lvl2pPr>
            <a:lvl3pPr marL="1097280" indent="0" algn="ctr">
              <a:buNone/>
              <a:defRPr/>
            </a:lvl3pPr>
            <a:lvl4pPr marL="1645920" indent="0" algn="ctr">
              <a:buNone/>
              <a:defRPr/>
            </a:lvl4pPr>
            <a:lvl5pPr marL="2194560" indent="0" algn="ctr">
              <a:buNone/>
              <a:defRPr/>
            </a:lvl5pPr>
            <a:lvl6pPr marL="2743200" indent="0" algn="ctr">
              <a:buNone/>
              <a:defRPr/>
            </a:lvl6pPr>
            <a:lvl7pPr marL="3291840" indent="0" algn="ctr">
              <a:buNone/>
              <a:defRPr/>
            </a:lvl7pPr>
            <a:lvl8pPr marL="3840480" indent="0" algn="ctr">
              <a:buNone/>
              <a:defRPr/>
            </a:lvl8pPr>
            <a:lvl9pPr marL="4389120" indent="0" algn="ctr">
              <a:buNone/>
              <a:defRPr/>
            </a:lvl9pPr>
          </a:lstStyle>
          <a:p>
            <a:r>
              <a:rPr lang="fr-FR"/>
              <a:t>Modifiez le style des sous-titres du masque</a:t>
            </a:r>
          </a:p>
        </p:txBody>
      </p:sp>
      <p:pic>
        <p:nvPicPr>
          <p:cNvPr id="15" name="Picture 2"/>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0" y="0"/>
            <a:ext cx="2361893" cy="1220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6" name="Groupe 17"/>
          <p:cNvGrpSpPr>
            <a:grpSpLocks/>
          </p:cNvGrpSpPr>
          <p:nvPr/>
        </p:nvGrpSpPr>
        <p:grpSpPr bwMode="auto">
          <a:xfrm>
            <a:off x="5481638" y="4545937"/>
            <a:ext cx="6710362" cy="1270768"/>
            <a:chOff x="2436813" y="4540249"/>
            <a:chExt cx="6710362" cy="1270087"/>
          </a:xfrm>
        </p:grpSpPr>
        <p:grpSp>
          <p:nvGrpSpPr>
            <p:cNvPr id="17" name="Groupe 16"/>
            <p:cNvGrpSpPr>
              <a:grpSpLocks/>
            </p:cNvGrpSpPr>
            <p:nvPr/>
          </p:nvGrpSpPr>
          <p:grpSpPr bwMode="auto">
            <a:xfrm>
              <a:off x="4147280" y="4540249"/>
              <a:ext cx="4999895" cy="1270087"/>
              <a:chOff x="4147280" y="4540249"/>
              <a:chExt cx="4999895" cy="1270087"/>
            </a:xfrm>
          </p:grpSpPr>
          <p:pic>
            <p:nvPicPr>
              <p:cNvPr id="23" name="Picture 13" descr="C:\Users\buron\Downloads\JCD2012-146719 (1).TIF"/>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983413" y="4540250"/>
                <a:ext cx="2163762" cy="126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8" descr="G:\Temporaire\Corporate\Signatures\2013\photos\Toyama.jpg"/>
              <p:cNvPicPr>
                <a:picLocks noChangeAspect="1" noChangeArrowheads="1"/>
              </p:cNvPicPr>
              <p:nvPr/>
            </p:nvPicPr>
            <p:blipFill>
              <a:blip r:embed="rId4" cstate="screen">
                <a:extLst>
                  <a:ext uri="{28A0092B-C50C-407E-A947-70E740481C1C}">
                    <a14:useLocalDpi xmlns:a14="http://schemas.microsoft.com/office/drawing/2010/main"/>
                  </a:ext>
                </a:extLst>
              </a:blip>
              <a:srcRect l="-3"/>
              <a:stretch>
                <a:fillRect/>
              </a:stretch>
            </p:blipFill>
            <p:spPr bwMode="auto">
              <a:xfrm>
                <a:off x="7480300" y="4540250"/>
                <a:ext cx="1663700" cy="127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8"/>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147280" y="4540251"/>
                <a:ext cx="1693421" cy="12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9" name="Picture 19" descr="G:\Temporaire\COMMUNIQUES\14 # 2014\10-20-14 # Aéroport de Singapour\Digital Towers_Aéroport de Singapour_2.jp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829487" y="4540249"/>
                <a:ext cx="1685636" cy="1269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8" name="Image 19"/>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436813" y="4541005"/>
              <a:ext cx="1717940" cy="1267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Rectangle 4"/>
          <p:cNvSpPr/>
          <p:nvPr/>
        </p:nvSpPr>
        <p:spPr bwMode="auto">
          <a:xfrm>
            <a:off x="0" y="4545937"/>
            <a:ext cx="5563228" cy="1265917"/>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fr-FR" sz="2400" b="1">
              <a:solidFill>
                <a:srgbClr val="0F3E68"/>
              </a:solidFill>
            </a:endParaRPr>
          </a:p>
        </p:txBody>
      </p:sp>
      <p:sp>
        <p:nvSpPr>
          <p:cNvPr id="7" name="Titre 6">
            <a:extLst>
              <a:ext uri="{FF2B5EF4-FFF2-40B4-BE49-F238E27FC236}">
                <a16:creationId xmlns:a16="http://schemas.microsoft.com/office/drawing/2014/main" id="{76A5B718-257B-4594-ACA5-3ED05EC6F0F2}"/>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66910526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lang="fr-FR"/>
              <a:t>MODIFIEZ LE STYLE DU TITRE</a:t>
            </a:r>
          </a:p>
        </p:txBody>
      </p:sp>
      <p:sp>
        <p:nvSpPr>
          <p:cNvPr id="3" name="Espace réservé du contenu 2"/>
          <p:cNvSpPr>
            <a:spLocks noGrp="1"/>
          </p:cNvSpPr>
          <p:nvPr>
            <p:ph idx="1"/>
          </p:nvPr>
        </p:nvSpPr>
        <p:spPr>
          <a:xfrm>
            <a:off x="374655" y="981080"/>
            <a:ext cx="11578167" cy="4832926"/>
          </a:xfrm>
        </p:spPr>
        <p:txBody>
          <a:bodyPr/>
          <a:lstStyle>
            <a:lvl1pPr>
              <a:buClr>
                <a:schemeClr val="tx2"/>
              </a:buClr>
              <a:defRPr sz="1600"/>
            </a:lvl1pPr>
            <a:lvl2pPr>
              <a:buClr>
                <a:schemeClr val="tx2"/>
              </a:buClr>
              <a:defRPr sz="1600"/>
            </a:lvl2pPr>
            <a:lvl3pPr>
              <a:buClr>
                <a:schemeClr val="tx2"/>
              </a:buClr>
              <a:defRPr sz="1200"/>
            </a:lvl3pPr>
            <a:lvl4pPr>
              <a:buClr>
                <a:schemeClr val="tx2"/>
              </a:buClr>
              <a:defRPr sz="1200"/>
            </a:lvl4pPr>
            <a:lvl5pPr>
              <a:buClr>
                <a:schemeClr val="tx2"/>
              </a:buClr>
              <a:defRPr sz="120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pic>
        <p:nvPicPr>
          <p:cNvPr id="4" name="Picture 2"/>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0" y="0"/>
            <a:ext cx="1722363" cy="890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10" descr="barr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1059" y="5845175"/>
            <a:ext cx="12253059" cy="59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426358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Titre de section">
    <p:bg>
      <p:bgRef idx="1001">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979873" y="2633129"/>
            <a:ext cx="10363200" cy="1362076"/>
          </a:xfrm>
        </p:spPr>
        <p:txBody>
          <a:bodyPr anchor="t"/>
          <a:lstStyle>
            <a:lvl1pPr algn="ctr">
              <a:defRPr sz="2800" b="1" cap="all">
                <a:solidFill>
                  <a:schemeClr val="tx1"/>
                </a:solidFill>
              </a:defRPr>
            </a:lvl1pPr>
          </a:lstStyle>
          <a:p>
            <a:r>
              <a:rPr lang="fr-FR"/>
              <a:t>Modifiez le style du titre</a:t>
            </a:r>
          </a:p>
        </p:txBody>
      </p:sp>
    </p:spTree>
    <p:extLst>
      <p:ext uri="{BB962C8B-B14F-4D97-AF65-F5344CB8AC3E}">
        <p14:creationId xmlns:p14="http://schemas.microsoft.com/office/powerpoint/2010/main" val="3594479557"/>
      </p:ext>
    </p:extLst>
  </p:cSld>
  <p:clrMapOvr>
    <a:overrideClrMapping bg1="dk1" tx1="lt1" bg2="dk2" tx2="lt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lang="fr-FR"/>
              <a:t>MODIFIEZ LE STYLE DU TITRE</a:t>
            </a:r>
          </a:p>
        </p:txBody>
      </p:sp>
      <p:sp>
        <p:nvSpPr>
          <p:cNvPr id="3" name="Espace réservé du contenu 2"/>
          <p:cNvSpPr>
            <a:spLocks noGrp="1"/>
          </p:cNvSpPr>
          <p:nvPr>
            <p:ph sz="half" idx="1"/>
          </p:nvPr>
        </p:nvSpPr>
        <p:spPr>
          <a:xfrm>
            <a:off x="374651" y="981082"/>
            <a:ext cx="5687483" cy="4832924"/>
          </a:xfrm>
        </p:spPr>
        <p:txBody>
          <a:bodyPr/>
          <a:lstStyle>
            <a:lvl1pPr>
              <a:buClr>
                <a:schemeClr val="tx2"/>
              </a:buClr>
              <a:defRPr sz="1600"/>
            </a:lvl1pPr>
            <a:lvl2pPr>
              <a:buClr>
                <a:schemeClr val="tx2"/>
              </a:buClr>
              <a:defRPr sz="1600"/>
            </a:lvl2pPr>
            <a:lvl3pPr>
              <a:buClr>
                <a:schemeClr val="tx2"/>
              </a:buClr>
              <a:defRPr sz="1200"/>
            </a:lvl3pPr>
            <a:lvl4pPr>
              <a:buClr>
                <a:schemeClr val="tx2"/>
              </a:buClr>
              <a:defRPr sz="1200"/>
            </a:lvl4pPr>
            <a:lvl5pPr>
              <a:buClr>
                <a:schemeClr val="tx2"/>
              </a:buClr>
              <a:defRPr sz="1200"/>
            </a:lvl5pPr>
            <a:lvl6pPr>
              <a:defRPr sz="2160"/>
            </a:lvl6pPr>
            <a:lvl7pPr>
              <a:defRPr sz="2160"/>
            </a:lvl7pPr>
            <a:lvl8pPr>
              <a:defRPr sz="2160"/>
            </a:lvl8pPr>
            <a:lvl9pPr>
              <a:defRPr sz="216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265351" y="981082"/>
            <a:ext cx="5687484" cy="4832924"/>
          </a:xfrm>
        </p:spPr>
        <p:txBody>
          <a:bodyPr/>
          <a:lstStyle>
            <a:lvl1pPr>
              <a:buClr>
                <a:schemeClr val="tx2"/>
              </a:buClr>
              <a:defRPr sz="1600"/>
            </a:lvl1pPr>
            <a:lvl2pPr>
              <a:buClr>
                <a:schemeClr val="tx2"/>
              </a:buClr>
              <a:defRPr sz="1600"/>
            </a:lvl2pPr>
            <a:lvl3pPr>
              <a:buClr>
                <a:schemeClr val="tx2"/>
              </a:buClr>
              <a:defRPr sz="1200"/>
            </a:lvl3pPr>
            <a:lvl4pPr>
              <a:buClr>
                <a:schemeClr val="tx2"/>
              </a:buClr>
              <a:defRPr sz="1200"/>
            </a:lvl4pPr>
            <a:lvl5pPr>
              <a:buClr>
                <a:schemeClr val="tx2"/>
              </a:buClr>
              <a:defRPr sz="1200"/>
            </a:lvl5pPr>
            <a:lvl6pPr>
              <a:defRPr sz="2160"/>
            </a:lvl6pPr>
            <a:lvl7pPr>
              <a:defRPr sz="2160"/>
            </a:lvl7pPr>
            <a:lvl8pPr>
              <a:defRPr sz="2160"/>
            </a:lvl8pPr>
            <a:lvl9pPr>
              <a:defRPr sz="216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pic>
        <p:nvPicPr>
          <p:cNvPr id="5" name="Picture 2"/>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0" y="0"/>
            <a:ext cx="1722363" cy="890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10" descr="barr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824566" y="5814006"/>
            <a:ext cx="14010217" cy="6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385982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2_Deux contenu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lang="fr-FR"/>
              <a:t>MODIFIEZ LE STYLE DU TITRE</a:t>
            </a:r>
          </a:p>
        </p:txBody>
      </p:sp>
      <p:sp>
        <p:nvSpPr>
          <p:cNvPr id="6" name="Espace réservé du contenu 3"/>
          <p:cNvSpPr>
            <a:spLocks noGrp="1"/>
          </p:cNvSpPr>
          <p:nvPr>
            <p:ph sz="half" idx="10"/>
          </p:nvPr>
        </p:nvSpPr>
        <p:spPr>
          <a:xfrm>
            <a:off x="4175789" y="932723"/>
            <a:ext cx="3840609" cy="4881283"/>
          </a:xfrm>
        </p:spPr>
        <p:txBody>
          <a:bodyPr/>
          <a:lstStyle>
            <a:lvl1pPr>
              <a:buClr>
                <a:schemeClr val="tx2"/>
              </a:buClr>
              <a:defRPr sz="1600"/>
            </a:lvl1pPr>
            <a:lvl2pPr>
              <a:buClr>
                <a:schemeClr val="tx2"/>
              </a:buClr>
              <a:defRPr sz="1600"/>
            </a:lvl2pPr>
            <a:lvl3pPr>
              <a:buClr>
                <a:schemeClr val="tx2"/>
              </a:buClr>
              <a:defRPr sz="1200" b="0"/>
            </a:lvl3pPr>
            <a:lvl4pPr>
              <a:buClr>
                <a:schemeClr val="tx2"/>
              </a:buClr>
              <a:defRPr sz="1200" b="0"/>
            </a:lvl4pPr>
            <a:lvl5pPr>
              <a:buClr>
                <a:schemeClr val="tx2"/>
              </a:buClr>
              <a:defRPr sz="1200" b="0"/>
            </a:lvl5pPr>
            <a:lvl6pPr>
              <a:defRPr sz="2160"/>
            </a:lvl6pPr>
            <a:lvl7pPr>
              <a:defRPr sz="2160"/>
            </a:lvl7pPr>
            <a:lvl8pPr>
              <a:defRPr sz="2160"/>
            </a:lvl8pPr>
            <a:lvl9pPr>
              <a:defRPr sz="216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9" name="Espace réservé du contenu 3"/>
          <p:cNvSpPr>
            <a:spLocks noGrp="1"/>
          </p:cNvSpPr>
          <p:nvPr>
            <p:ph sz="half" idx="11"/>
          </p:nvPr>
        </p:nvSpPr>
        <p:spPr>
          <a:xfrm>
            <a:off x="143339" y="932723"/>
            <a:ext cx="3840609" cy="4881283"/>
          </a:xfrm>
        </p:spPr>
        <p:txBody>
          <a:bodyPr/>
          <a:lstStyle>
            <a:lvl1pPr>
              <a:buClr>
                <a:schemeClr val="tx2"/>
              </a:buClr>
              <a:defRPr sz="1600"/>
            </a:lvl1pPr>
            <a:lvl2pPr>
              <a:buClr>
                <a:schemeClr val="tx2"/>
              </a:buClr>
              <a:defRPr sz="1600"/>
            </a:lvl2pPr>
            <a:lvl3pPr>
              <a:buClr>
                <a:schemeClr val="tx2"/>
              </a:buClr>
              <a:defRPr sz="1200" b="0"/>
            </a:lvl3pPr>
            <a:lvl4pPr>
              <a:buClr>
                <a:schemeClr val="tx2"/>
              </a:buClr>
              <a:defRPr sz="1200" b="0"/>
            </a:lvl4pPr>
            <a:lvl5pPr>
              <a:buClr>
                <a:schemeClr val="tx2"/>
              </a:buClr>
              <a:defRPr sz="1200" b="0"/>
            </a:lvl5pPr>
            <a:lvl6pPr>
              <a:defRPr sz="2160"/>
            </a:lvl6pPr>
            <a:lvl7pPr>
              <a:defRPr sz="2160"/>
            </a:lvl7pPr>
            <a:lvl8pPr>
              <a:defRPr sz="2160"/>
            </a:lvl8pPr>
            <a:lvl9pPr>
              <a:defRPr sz="216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contenu 3"/>
          <p:cNvSpPr>
            <a:spLocks noGrp="1"/>
          </p:cNvSpPr>
          <p:nvPr>
            <p:ph sz="half" idx="12"/>
          </p:nvPr>
        </p:nvSpPr>
        <p:spPr>
          <a:xfrm>
            <a:off x="8159372" y="932723"/>
            <a:ext cx="3793281" cy="4881283"/>
          </a:xfrm>
        </p:spPr>
        <p:txBody>
          <a:bodyPr/>
          <a:lstStyle>
            <a:lvl1pPr>
              <a:buClr>
                <a:schemeClr val="tx2"/>
              </a:buClr>
              <a:defRPr sz="1600"/>
            </a:lvl1pPr>
            <a:lvl2pPr>
              <a:buClr>
                <a:schemeClr val="tx2"/>
              </a:buClr>
              <a:defRPr sz="1600"/>
            </a:lvl2pPr>
            <a:lvl3pPr>
              <a:buClr>
                <a:schemeClr val="tx2"/>
              </a:buClr>
              <a:defRPr sz="1200" b="0"/>
            </a:lvl3pPr>
            <a:lvl4pPr>
              <a:buClr>
                <a:schemeClr val="tx2"/>
              </a:buClr>
              <a:defRPr sz="1200" b="0"/>
            </a:lvl4pPr>
            <a:lvl5pPr>
              <a:buClr>
                <a:schemeClr val="tx2"/>
              </a:buClr>
              <a:defRPr sz="1200" b="0"/>
            </a:lvl5pPr>
            <a:lvl6pPr>
              <a:defRPr sz="2160"/>
            </a:lvl6pPr>
            <a:lvl7pPr>
              <a:defRPr sz="2160"/>
            </a:lvl7pPr>
            <a:lvl8pPr>
              <a:defRPr sz="2160"/>
            </a:lvl8pPr>
            <a:lvl9pPr>
              <a:defRPr sz="216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pic>
        <p:nvPicPr>
          <p:cNvPr id="7" name="Picture 2"/>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0" y="0"/>
            <a:ext cx="1722363" cy="890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10" descr="barr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824566" y="5814006"/>
            <a:ext cx="14010217" cy="6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299927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4_Deux contenus">
    <p:spTree>
      <p:nvGrpSpPr>
        <p:cNvPr id="1" name=""/>
        <p:cNvGrpSpPr/>
        <p:nvPr/>
      </p:nvGrpSpPr>
      <p:grpSpPr>
        <a:xfrm>
          <a:off x="0" y="0"/>
          <a:ext cx="0" cy="0"/>
          <a:chOff x="0" y="0"/>
          <a:chExt cx="0" cy="0"/>
        </a:xfrm>
      </p:grpSpPr>
      <p:sp>
        <p:nvSpPr>
          <p:cNvPr id="6" name="Espace réservé du contenu 3"/>
          <p:cNvSpPr>
            <a:spLocks noGrp="1"/>
          </p:cNvSpPr>
          <p:nvPr>
            <p:ph sz="half" idx="10"/>
          </p:nvPr>
        </p:nvSpPr>
        <p:spPr>
          <a:xfrm>
            <a:off x="6266364" y="2716115"/>
            <a:ext cx="5685492" cy="2988669"/>
          </a:xfrm>
        </p:spPr>
        <p:txBody>
          <a:bodyPr/>
          <a:lstStyle>
            <a:lvl1pPr marL="213360" indent="-213360">
              <a:buClr>
                <a:schemeClr val="tx2"/>
              </a:buClr>
              <a:buFont typeface="Wingdings" panose="05000000000000000000" pitchFamily="2" charset="2"/>
              <a:buChar char="§"/>
              <a:defRPr sz="1600"/>
            </a:lvl1pPr>
            <a:lvl2pPr>
              <a:buClr>
                <a:schemeClr val="tx2"/>
              </a:buClr>
              <a:defRPr sz="1600"/>
            </a:lvl2pPr>
            <a:lvl3pPr>
              <a:buClr>
                <a:schemeClr val="tx2"/>
              </a:buClr>
              <a:defRPr sz="1200" b="0"/>
            </a:lvl3pPr>
            <a:lvl4pPr>
              <a:buClr>
                <a:schemeClr val="tx2"/>
              </a:buClr>
              <a:defRPr sz="1200" b="0"/>
            </a:lvl4pPr>
            <a:lvl5pPr>
              <a:buClr>
                <a:schemeClr val="tx2"/>
              </a:buClr>
              <a:defRPr sz="1200" b="0"/>
            </a:lvl5pPr>
            <a:lvl6pPr>
              <a:defRPr sz="2160"/>
            </a:lvl6pPr>
            <a:lvl7pPr>
              <a:defRPr sz="2160"/>
            </a:lvl7pPr>
            <a:lvl8pPr>
              <a:defRPr sz="2160"/>
            </a:lvl8pPr>
            <a:lvl9pPr>
              <a:defRPr sz="216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9" name="Espace réservé du contenu 3"/>
          <p:cNvSpPr>
            <a:spLocks noGrp="1"/>
          </p:cNvSpPr>
          <p:nvPr>
            <p:ph sz="half" idx="11"/>
          </p:nvPr>
        </p:nvSpPr>
        <p:spPr>
          <a:xfrm>
            <a:off x="292101" y="2688231"/>
            <a:ext cx="5770034" cy="2988669"/>
          </a:xfrm>
        </p:spPr>
        <p:txBody>
          <a:bodyPr/>
          <a:lstStyle>
            <a:lvl1pPr marL="213360" indent="-213360">
              <a:buClr>
                <a:schemeClr val="tx2"/>
              </a:buClr>
              <a:buFont typeface="Wingdings" panose="05000000000000000000" pitchFamily="2" charset="2"/>
              <a:buChar char="§"/>
              <a:defRPr sz="1600"/>
            </a:lvl1pPr>
            <a:lvl2pPr>
              <a:buClr>
                <a:schemeClr val="tx2"/>
              </a:buClr>
              <a:defRPr sz="1600"/>
            </a:lvl2pPr>
            <a:lvl3pPr>
              <a:buClr>
                <a:schemeClr val="tx2"/>
              </a:buClr>
              <a:defRPr sz="1200" b="0"/>
            </a:lvl3pPr>
            <a:lvl4pPr>
              <a:buClr>
                <a:schemeClr val="tx2"/>
              </a:buClr>
              <a:defRPr sz="1200" b="0"/>
            </a:lvl4pPr>
            <a:lvl5pPr>
              <a:buClr>
                <a:schemeClr val="tx2"/>
              </a:buClr>
              <a:defRPr sz="1200" b="0"/>
            </a:lvl5pPr>
            <a:lvl6pPr>
              <a:defRPr sz="2160"/>
            </a:lvl6pPr>
            <a:lvl7pPr>
              <a:defRPr sz="2160"/>
            </a:lvl7pPr>
            <a:lvl8pPr>
              <a:defRPr sz="2160"/>
            </a:lvl8pPr>
            <a:lvl9pPr>
              <a:defRPr sz="216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pic>
        <p:nvPicPr>
          <p:cNvPr id="7" name="Picture 2"/>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0" y="0"/>
            <a:ext cx="1722363" cy="890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10" descr="barr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824566" y="5814006"/>
            <a:ext cx="14010217" cy="6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Espace réservé du texte 16"/>
          <p:cNvSpPr>
            <a:spLocks noGrp="1"/>
          </p:cNvSpPr>
          <p:nvPr>
            <p:ph type="body" sz="quarter" idx="13" hasCustomPrompt="1"/>
          </p:nvPr>
        </p:nvSpPr>
        <p:spPr>
          <a:xfrm>
            <a:off x="291679" y="933450"/>
            <a:ext cx="5771748" cy="1166813"/>
          </a:xfrm>
          <a:solidFill>
            <a:schemeClr val="accent1"/>
          </a:solidFill>
        </p:spPr>
        <p:txBody>
          <a:bodyPr anchor="b" anchorCtr="0"/>
          <a:lstStyle>
            <a:lvl1pPr marL="0" indent="0" algn="ctr">
              <a:buNone/>
              <a:defRPr sz="1800">
                <a:solidFill>
                  <a:schemeClr val="bg1"/>
                </a:solidFill>
              </a:defRPr>
            </a:lvl1pPr>
          </a:lstStyle>
          <a:p>
            <a:pPr lvl="0"/>
            <a:r>
              <a:rPr lang="fr-FR"/>
              <a:t>MODIFIEZ LES STYLES DU TEXTE DU MASQUE</a:t>
            </a:r>
          </a:p>
        </p:txBody>
      </p:sp>
      <p:sp>
        <p:nvSpPr>
          <p:cNvPr id="18" name="Titre 17"/>
          <p:cNvSpPr>
            <a:spLocks noGrp="1"/>
          </p:cNvSpPr>
          <p:nvPr>
            <p:ph type="title" hasCustomPrompt="1"/>
          </p:nvPr>
        </p:nvSpPr>
        <p:spPr/>
        <p:txBody>
          <a:bodyPr/>
          <a:lstStyle/>
          <a:p>
            <a:r>
              <a:rPr lang="fr-FR"/>
              <a:t>MODIFIEZ LE STYLE DU TITRE</a:t>
            </a:r>
          </a:p>
        </p:txBody>
      </p:sp>
      <p:sp>
        <p:nvSpPr>
          <p:cNvPr id="19" name="Espace réservé du texte 16"/>
          <p:cNvSpPr>
            <a:spLocks noGrp="1"/>
          </p:cNvSpPr>
          <p:nvPr>
            <p:ph type="body" sz="quarter" idx="14" hasCustomPrompt="1"/>
          </p:nvPr>
        </p:nvSpPr>
        <p:spPr>
          <a:xfrm>
            <a:off x="6265646" y="961333"/>
            <a:ext cx="5687181" cy="1166813"/>
          </a:xfrm>
          <a:solidFill>
            <a:schemeClr val="accent1"/>
          </a:solidFill>
        </p:spPr>
        <p:txBody>
          <a:bodyPr anchor="b" anchorCtr="0"/>
          <a:lstStyle>
            <a:lvl1pPr marL="0" indent="0" algn="ctr">
              <a:buNone/>
              <a:defRPr sz="1800">
                <a:solidFill>
                  <a:schemeClr val="bg1"/>
                </a:solidFill>
              </a:defRPr>
            </a:lvl1pPr>
          </a:lstStyle>
          <a:p>
            <a:pPr lvl="0"/>
            <a:r>
              <a:rPr lang="fr-FR"/>
              <a:t>MODIFIEZ LES STYLES DU TEXTE DU MASQUE</a:t>
            </a:r>
          </a:p>
        </p:txBody>
      </p:sp>
      <p:sp>
        <p:nvSpPr>
          <p:cNvPr id="22" name="Espace réservé du contenu 21"/>
          <p:cNvSpPr>
            <a:spLocks noGrp="1"/>
          </p:cNvSpPr>
          <p:nvPr>
            <p:ph sz="quarter" idx="16" hasCustomPrompt="1"/>
          </p:nvPr>
        </p:nvSpPr>
        <p:spPr>
          <a:xfrm>
            <a:off x="291679" y="2100263"/>
            <a:ext cx="5771748" cy="587375"/>
          </a:xfrm>
          <a:solidFill>
            <a:schemeClr val="accent1">
              <a:lumMod val="20000"/>
              <a:lumOff val="80000"/>
            </a:schemeClr>
          </a:solidFill>
        </p:spPr>
        <p:txBody>
          <a:bodyPr anchor="b" anchorCtr="0"/>
          <a:lstStyle>
            <a:lvl1pPr marL="0" indent="0" algn="ctr">
              <a:buNone/>
              <a:defRPr sz="1600"/>
            </a:lvl1pPr>
          </a:lstStyle>
          <a:p>
            <a:pPr lvl="0"/>
            <a:r>
              <a:rPr lang="fr-FR"/>
              <a:t>MODIFIEZ LES STYLES DU TEXTE DU MASQUE</a:t>
            </a:r>
          </a:p>
        </p:txBody>
      </p:sp>
      <p:sp>
        <p:nvSpPr>
          <p:cNvPr id="23" name="Espace réservé du contenu 21"/>
          <p:cNvSpPr>
            <a:spLocks noGrp="1"/>
          </p:cNvSpPr>
          <p:nvPr>
            <p:ph sz="quarter" idx="17" hasCustomPrompt="1"/>
          </p:nvPr>
        </p:nvSpPr>
        <p:spPr>
          <a:xfrm>
            <a:off x="6264674" y="2128147"/>
            <a:ext cx="5687181" cy="587375"/>
          </a:xfrm>
          <a:solidFill>
            <a:schemeClr val="accent1">
              <a:lumMod val="20000"/>
              <a:lumOff val="80000"/>
            </a:schemeClr>
          </a:solidFill>
        </p:spPr>
        <p:txBody>
          <a:bodyPr anchor="b" anchorCtr="0"/>
          <a:lstStyle>
            <a:lvl1pPr marL="0" indent="0" algn="ctr">
              <a:buNone/>
              <a:defRPr sz="1600"/>
            </a:lvl1pPr>
          </a:lstStyle>
          <a:p>
            <a:pPr lvl="0"/>
            <a:r>
              <a:rPr lang="fr-FR"/>
              <a:t>MODIFIEZ LES STYLES DU TEXTE DU MASQUE</a:t>
            </a:r>
          </a:p>
        </p:txBody>
      </p:sp>
    </p:spTree>
    <p:extLst>
      <p:ext uri="{BB962C8B-B14F-4D97-AF65-F5344CB8AC3E}">
        <p14:creationId xmlns:p14="http://schemas.microsoft.com/office/powerpoint/2010/main" val="276745532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3_Deux contenus">
    <p:spTree>
      <p:nvGrpSpPr>
        <p:cNvPr id="1" name=""/>
        <p:cNvGrpSpPr/>
        <p:nvPr/>
      </p:nvGrpSpPr>
      <p:grpSpPr>
        <a:xfrm>
          <a:off x="0" y="0"/>
          <a:ext cx="0" cy="0"/>
          <a:chOff x="0" y="0"/>
          <a:chExt cx="0" cy="0"/>
        </a:xfrm>
      </p:grpSpPr>
      <p:sp>
        <p:nvSpPr>
          <p:cNvPr id="6" name="Espace réservé du contenu 3"/>
          <p:cNvSpPr>
            <a:spLocks noGrp="1"/>
          </p:cNvSpPr>
          <p:nvPr>
            <p:ph sz="half" idx="10"/>
          </p:nvPr>
        </p:nvSpPr>
        <p:spPr>
          <a:xfrm>
            <a:off x="4175789" y="2688231"/>
            <a:ext cx="3840609" cy="2988669"/>
          </a:xfrm>
        </p:spPr>
        <p:txBody>
          <a:bodyPr/>
          <a:lstStyle>
            <a:lvl1pPr marL="213360" indent="-213360">
              <a:buClr>
                <a:schemeClr val="tx2"/>
              </a:buClr>
              <a:buFont typeface="Wingdings" panose="05000000000000000000" pitchFamily="2" charset="2"/>
              <a:buChar char="§"/>
              <a:defRPr sz="1600"/>
            </a:lvl1pPr>
            <a:lvl2pPr>
              <a:buClr>
                <a:schemeClr val="tx2"/>
              </a:buClr>
              <a:defRPr sz="1600"/>
            </a:lvl2pPr>
            <a:lvl3pPr>
              <a:buClr>
                <a:schemeClr val="tx2"/>
              </a:buClr>
              <a:defRPr sz="1200" b="0"/>
            </a:lvl3pPr>
            <a:lvl4pPr>
              <a:buClr>
                <a:schemeClr val="tx2"/>
              </a:buClr>
              <a:defRPr sz="1200" b="0"/>
            </a:lvl4pPr>
            <a:lvl5pPr>
              <a:buClr>
                <a:schemeClr val="tx2"/>
              </a:buClr>
              <a:defRPr sz="1200" b="0"/>
            </a:lvl5pPr>
            <a:lvl6pPr>
              <a:defRPr sz="2160"/>
            </a:lvl6pPr>
            <a:lvl7pPr>
              <a:defRPr sz="2160"/>
            </a:lvl7pPr>
            <a:lvl8pPr>
              <a:defRPr sz="2160"/>
            </a:lvl8pPr>
            <a:lvl9pPr>
              <a:defRPr sz="216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9" name="Espace réservé du contenu 3"/>
          <p:cNvSpPr>
            <a:spLocks noGrp="1"/>
          </p:cNvSpPr>
          <p:nvPr>
            <p:ph sz="half" idx="11"/>
          </p:nvPr>
        </p:nvSpPr>
        <p:spPr>
          <a:xfrm>
            <a:off x="143339" y="2688231"/>
            <a:ext cx="3840609" cy="2988669"/>
          </a:xfrm>
        </p:spPr>
        <p:txBody>
          <a:bodyPr/>
          <a:lstStyle>
            <a:lvl1pPr marL="213360" indent="-213360">
              <a:buClr>
                <a:schemeClr val="tx2"/>
              </a:buClr>
              <a:buFont typeface="Wingdings" panose="05000000000000000000" pitchFamily="2" charset="2"/>
              <a:buChar char="§"/>
              <a:defRPr sz="1600"/>
            </a:lvl1pPr>
            <a:lvl2pPr>
              <a:buClr>
                <a:schemeClr val="tx2"/>
              </a:buClr>
              <a:defRPr sz="1600"/>
            </a:lvl2pPr>
            <a:lvl3pPr>
              <a:buClr>
                <a:schemeClr val="tx2"/>
              </a:buClr>
              <a:defRPr sz="1200" b="0"/>
            </a:lvl3pPr>
            <a:lvl4pPr>
              <a:buClr>
                <a:schemeClr val="tx2"/>
              </a:buClr>
              <a:defRPr sz="1200" b="0"/>
            </a:lvl4pPr>
            <a:lvl5pPr>
              <a:buClr>
                <a:schemeClr val="tx2"/>
              </a:buClr>
              <a:defRPr sz="1200" b="0"/>
            </a:lvl5pPr>
            <a:lvl6pPr>
              <a:defRPr sz="2160"/>
            </a:lvl6pPr>
            <a:lvl7pPr>
              <a:defRPr sz="2160"/>
            </a:lvl7pPr>
            <a:lvl8pPr>
              <a:defRPr sz="2160"/>
            </a:lvl8pPr>
            <a:lvl9pPr>
              <a:defRPr sz="216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contenu 3"/>
          <p:cNvSpPr>
            <a:spLocks noGrp="1"/>
          </p:cNvSpPr>
          <p:nvPr>
            <p:ph sz="half" idx="12"/>
          </p:nvPr>
        </p:nvSpPr>
        <p:spPr>
          <a:xfrm>
            <a:off x="8159372" y="2688231"/>
            <a:ext cx="3793281" cy="2988669"/>
          </a:xfrm>
        </p:spPr>
        <p:txBody>
          <a:bodyPr/>
          <a:lstStyle>
            <a:lvl1pPr marL="213360" indent="-213360">
              <a:buClr>
                <a:schemeClr val="tx2"/>
              </a:buClr>
              <a:buFont typeface="Wingdings" panose="05000000000000000000" pitchFamily="2" charset="2"/>
              <a:buChar char="§"/>
              <a:defRPr sz="1600"/>
            </a:lvl1pPr>
            <a:lvl2pPr>
              <a:buClr>
                <a:schemeClr val="tx2"/>
              </a:buClr>
              <a:defRPr sz="1600"/>
            </a:lvl2pPr>
            <a:lvl3pPr>
              <a:buClr>
                <a:schemeClr val="tx2"/>
              </a:buClr>
              <a:defRPr sz="1200" b="0"/>
            </a:lvl3pPr>
            <a:lvl4pPr>
              <a:buClr>
                <a:schemeClr val="tx2"/>
              </a:buClr>
              <a:defRPr sz="1200" b="0"/>
            </a:lvl4pPr>
            <a:lvl5pPr>
              <a:buClr>
                <a:schemeClr val="tx2"/>
              </a:buClr>
              <a:defRPr sz="1200" b="0"/>
            </a:lvl5pPr>
            <a:lvl6pPr>
              <a:defRPr sz="2160"/>
            </a:lvl6pPr>
            <a:lvl7pPr>
              <a:defRPr sz="2160"/>
            </a:lvl7pPr>
            <a:lvl8pPr>
              <a:defRPr sz="2160"/>
            </a:lvl8pPr>
            <a:lvl9pPr>
              <a:defRPr sz="216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pic>
        <p:nvPicPr>
          <p:cNvPr id="7" name="Picture 2"/>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0" y="0"/>
            <a:ext cx="1722363" cy="890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10" descr="barr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824566" y="5814006"/>
            <a:ext cx="14010217" cy="6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Espace réservé du texte 16"/>
          <p:cNvSpPr>
            <a:spLocks noGrp="1"/>
          </p:cNvSpPr>
          <p:nvPr>
            <p:ph type="body" sz="quarter" idx="13" hasCustomPrompt="1"/>
          </p:nvPr>
        </p:nvSpPr>
        <p:spPr>
          <a:xfrm>
            <a:off x="142875" y="933450"/>
            <a:ext cx="3841750" cy="1166813"/>
          </a:xfrm>
          <a:solidFill>
            <a:schemeClr val="accent1"/>
          </a:solidFill>
        </p:spPr>
        <p:txBody>
          <a:bodyPr anchor="b" anchorCtr="0"/>
          <a:lstStyle>
            <a:lvl1pPr marL="0" indent="0" algn="ctr">
              <a:buNone/>
              <a:defRPr sz="1800">
                <a:solidFill>
                  <a:schemeClr val="bg1"/>
                </a:solidFill>
              </a:defRPr>
            </a:lvl1pPr>
          </a:lstStyle>
          <a:p>
            <a:pPr lvl="0"/>
            <a:r>
              <a:rPr lang="fr-FR"/>
              <a:t>MODIFIEZ LES STYLES DU TEXTE DU MASQUE</a:t>
            </a:r>
          </a:p>
        </p:txBody>
      </p:sp>
      <p:sp>
        <p:nvSpPr>
          <p:cNvPr id="18" name="Titre 17"/>
          <p:cNvSpPr>
            <a:spLocks noGrp="1"/>
          </p:cNvSpPr>
          <p:nvPr>
            <p:ph type="title" hasCustomPrompt="1"/>
          </p:nvPr>
        </p:nvSpPr>
        <p:spPr/>
        <p:txBody>
          <a:bodyPr/>
          <a:lstStyle/>
          <a:p>
            <a:r>
              <a:rPr lang="fr-FR"/>
              <a:t>MODIFIEZ LE STYLE DU TITRE</a:t>
            </a:r>
          </a:p>
        </p:txBody>
      </p:sp>
      <p:sp>
        <p:nvSpPr>
          <p:cNvPr id="19" name="Espace réservé du texte 16"/>
          <p:cNvSpPr>
            <a:spLocks noGrp="1"/>
          </p:cNvSpPr>
          <p:nvPr>
            <p:ph type="body" sz="quarter" idx="14" hasCustomPrompt="1"/>
          </p:nvPr>
        </p:nvSpPr>
        <p:spPr>
          <a:xfrm>
            <a:off x="4175620" y="933449"/>
            <a:ext cx="3841750" cy="1166813"/>
          </a:xfrm>
          <a:solidFill>
            <a:schemeClr val="accent1"/>
          </a:solidFill>
        </p:spPr>
        <p:txBody>
          <a:bodyPr anchor="b" anchorCtr="0"/>
          <a:lstStyle>
            <a:lvl1pPr marL="0" indent="0" algn="ctr">
              <a:buNone/>
              <a:defRPr sz="1800">
                <a:solidFill>
                  <a:schemeClr val="bg1"/>
                </a:solidFill>
              </a:defRPr>
            </a:lvl1pPr>
          </a:lstStyle>
          <a:p>
            <a:pPr lvl="0"/>
            <a:r>
              <a:rPr lang="fr-FR"/>
              <a:t>MODIFIEZ LES STYLES DU TEXTE DU MASQUE</a:t>
            </a:r>
          </a:p>
        </p:txBody>
      </p:sp>
      <p:sp>
        <p:nvSpPr>
          <p:cNvPr id="20" name="Espace réservé du texte 16"/>
          <p:cNvSpPr>
            <a:spLocks noGrp="1"/>
          </p:cNvSpPr>
          <p:nvPr>
            <p:ph type="body" sz="quarter" idx="15" hasCustomPrompt="1"/>
          </p:nvPr>
        </p:nvSpPr>
        <p:spPr>
          <a:xfrm>
            <a:off x="8159371" y="933449"/>
            <a:ext cx="3841750" cy="1166813"/>
          </a:xfrm>
          <a:solidFill>
            <a:schemeClr val="accent1"/>
          </a:solidFill>
        </p:spPr>
        <p:txBody>
          <a:bodyPr anchor="b" anchorCtr="0"/>
          <a:lstStyle>
            <a:lvl1pPr marL="0" indent="0" algn="ctr">
              <a:buNone/>
              <a:defRPr sz="1800">
                <a:solidFill>
                  <a:schemeClr val="bg1"/>
                </a:solidFill>
              </a:defRPr>
            </a:lvl1pPr>
          </a:lstStyle>
          <a:p>
            <a:pPr lvl="0"/>
            <a:r>
              <a:rPr lang="fr-FR"/>
              <a:t>MODIFIEZ LES STYLES DU TEXTE DU MASQUE</a:t>
            </a:r>
          </a:p>
        </p:txBody>
      </p:sp>
      <p:sp>
        <p:nvSpPr>
          <p:cNvPr id="22" name="Espace réservé du contenu 21"/>
          <p:cNvSpPr>
            <a:spLocks noGrp="1"/>
          </p:cNvSpPr>
          <p:nvPr>
            <p:ph sz="quarter" idx="16" hasCustomPrompt="1"/>
          </p:nvPr>
        </p:nvSpPr>
        <p:spPr>
          <a:xfrm>
            <a:off x="142875" y="2100263"/>
            <a:ext cx="3841750" cy="587375"/>
          </a:xfrm>
          <a:solidFill>
            <a:schemeClr val="accent1">
              <a:lumMod val="20000"/>
              <a:lumOff val="80000"/>
            </a:schemeClr>
          </a:solidFill>
        </p:spPr>
        <p:txBody>
          <a:bodyPr anchor="b" anchorCtr="0"/>
          <a:lstStyle>
            <a:lvl1pPr marL="0" indent="0" algn="ctr">
              <a:buNone/>
              <a:defRPr sz="1600"/>
            </a:lvl1pPr>
          </a:lstStyle>
          <a:p>
            <a:pPr lvl="0"/>
            <a:r>
              <a:rPr lang="fr-FR"/>
              <a:t>MODIFIEZ LES STYLES DU TEXTE DU MASQUE</a:t>
            </a:r>
          </a:p>
        </p:txBody>
      </p:sp>
      <p:sp>
        <p:nvSpPr>
          <p:cNvPr id="23" name="Espace réservé du contenu 21"/>
          <p:cNvSpPr>
            <a:spLocks noGrp="1"/>
          </p:cNvSpPr>
          <p:nvPr>
            <p:ph sz="quarter" idx="17" hasCustomPrompt="1"/>
          </p:nvPr>
        </p:nvSpPr>
        <p:spPr>
          <a:xfrm>
            <a:off x="4174648" y="2100263"/>
            <a:ext cx="3841750" cy="587375"/>
          </a:xfrm>
          <a:solidFill>
            <a:schemeClr val="accent1">
              <a:lumMod val="20000"/>
              <a:lumOff val="80000"/>
            </a:schemeClr>
          </a:solidFill>
        </p:spPr>
        <p:txBody>
          <a:bodyPr anchor="b" anchorCtr="0"/>
          <a:lstStyle>
            <a:lvl1pPr marL="0" indent="0" algn="ctr">
              <a:buNone/>
              <a:defRPr sz="1600"/>
            </a:lvl1pPr>
          </a:lstStyle>
          <a:p>
            <a:pPr lvl="0"/>
            <a:r>
              <a:rPr lang="fr-FR"/>
              <a:t>MODIFIEZ LES STYLES DU TEXTE DU MASQUE</a:t>
            </a:r>
          </a:p>
        </p:txBody>
      </p:sp>
      <p:sp>
        <p:nvSpPr>
          <p:cNvPr id="24" name="Espace réservé du contenu 21"/>
          <p:cNvSpPr>
            <a:spLocks noGrp="1"/>
          </p:cNvSpPr>
          <p:nvPr>
            <p:ph sz="quarter" idx="18" hasCustomPrompt="1"/>
          </p:nvPr>
        </p:nvSpPr>
        <p:spPr>
          <a:xfrm>
            <a:off x="8159371" y="2100263"/>
            <a:ext cx="3841750" cy="587375"/>
          </a:xfrm>
          <a:solidFill>
            <a:schemeClr val="accent1">
              <a:lumMod val="20000"/>
              <a:lumOff val="80000"/>
            </a:schemeClr>
          </a:solidFill>
        </p:spPr>
        <p:txBody>
          <a:bodyPr anchor="b" anchorCtr="0"/>
          <a:lstStyle>
            <a:lvl1pPr marL="0" indent="0" algn="ctr">
              <a:buNone/>
              <a:defRPr sz="1600"/>
            </a:lvl1pPr>
          </a:lstStyle>
          <a:p>
            <a:pPr lvl="0"/>
            <a:r>
              <a:rPr lang="fr-FR"/>
              <a:t>MODIFIEZ LES STYLES DU TEXTE DU MASQUE</a:t>
            </a:r>
          </a:p>
        </p:txBody>
      </p:sp>
    </p:spTree>
    <p:extLst>
      <p:ext uri="{BB962C8B-B14F-4D97-AF65-F5344CB8AC3E}">
        <p14:creationId xmlns:p14="http://schemas.microsoft.com/office/powerpoint/2010/main" val="28828986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lang="fr-FR"/>
              <a:t>MODIFIEZ LE STYLE DU TITRE</a:t>
            </a:r>
          </a:p>
        </p:txBody>
      </p:sp>
      <p:pic>
        <p:nvPicPr>
          <p:cNvPr id="3" name="Picture 2"/>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0" y="0"/>
            <a:ext cx="1722363" cy="890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10" descr="barr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824566" y="5814006"/>
            <a:ext cx="14010217" cy="6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687079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002245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dirty="0"/>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44386353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36971133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3.Impact_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2400" b="0" spc="3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92432174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2715324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endParaRPr lang="en-US"/>
          </a:p>
        </p:txBody>
      </p:sp>
    </p:spTree>
    <p:extLst>
      <p:ext uri="{BB962C8B-B14F-4D97-AF65-F5344CB8AC3E}">
        <p14:creationId xmlns:p14="http://schemas.microsoft.com/office/powerpoint/2010/main" val="82000905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endParaRPr lang="en-US"/>
          </a:p>
        </p:txBody>
      </p:sp>
    </p:spTree>
    <p:extLst>
      <p:ext uri="{BB962C8B-B14F-4D97-AF65-F5344CB8AC3E}">
        <p14:creationId xmlns:p14="http://schemas.microsoft.com/office/powerpoint/2010/main" val="125202301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endParaRPr lang="en-US" dirty="0"/>
          </a:p>
        </p:txBody>
      </p:sp>
      <p:sp>
        <p:nvSpPr>
          <p:cNvPr id="7" name="Chart Placeholder 4"/>
          <p:cNvSpPr>
            <a:spLocks noGrp="1"/>
          </p:cNvSpPr>
          <p:nvPr>
            <p:ph type="chart" sz="quarter" idx="15"/>
          </p:nvPr>
        </p:nvSpPr>
        <p:spPr>
          <a:xfrm>
            <a:off x="6275388" y="1628775"/>
            <a:ext cx="5221288" cy="4319588"/>
          </a:xfrm>
        </p:spPr>
        <p:txBody>
          <a:bodyPr/>
          <a:lstStyle/>
          <a:p>
            <a:endParaRPr lang="en-US" dirty="0"/>
          </a:p>
        </p:txBody>
      </p:sp>
    </p:spTree>
    <p:extLst>
      <p:ext uri="{BB962C8B-B14F-4D97-AF65-F5344CB8AC3E}">
        <p14:creationId xmlns:p14="http://schemas.microsoft.com/office/powerpoint/2010/main" val="400946933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1774825" y="1628775"/>
            <a:ext cx="9721850"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51150719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8.JCDecaux_Log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392575398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endParaRPr lang="en-US"/>
          </a:p>
        </p:txBody>
      </p:sp>
      <p:sp>
        <p:nvSpPr>
          <p:cNvPr id="9" name="Table Placeholder 3"/>
          <p:cNvSpPr>
            <a:spLocks noGrp="1"/>
          </p:cNvSpPr>
          <p:nvPr>
            <p:ph type="tbl" sz="quarter" idx="17"/>
          </p:nvPr>
        </p:nvSpPr>
        <p:spPr>
          <a:xfrm>
            <a:off x="6275388" y="1630362"/>
            <a:ext cx="5400675" cy="4319588"/>
          </a:xfrm>
        </p:spPr>
        <p:txBody>
          <a:bodyPr/>
          <a:lstStyle/>
          <a:p>
            <a:endParaRPr lang="en-US"/>
          </a:p>
        </p:txBody>
      </p:sp>
    </p:spTree>
    <p:extLst>
      <p:ext uri="{BB962C8B-B14F-4D97-AF65-F5344CB8AC3E}">
        <p14:creationId xmlns:p14="http://schemas.microsoft.com/office/powerpoint/2010/main" val="295490054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0415065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216058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7" name="Content Placeholder 2"/>
          <p:cNvSpPr>
            <a:spLocks noGrp="1"/>
          </p:cNvSpPr>
          <p:nvPr>
            <p:ph idx="14"/>
          </p:nvPr>
        </p:nvSpPr>
        <p:spPr>
          <a:xfrm>
            <a:off x="6275388" y="1628775"/>
            <a:ext cx="5221287" cy="216058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2">
            <a:extLst>
              <a:ext uri="{FF2B5EF4-FFF2-40B4-BE49-F238E27FC236}">
                <a16:creationId xmlns:a16="http://schemas.microsoft.com/office/drawing/2014/main" id="{D1AD8B6F-E869-2747-A303-E670CBEB1EA4}"/>
              </a:ext>
            </a:extLst>
          </p:cNvPr>
          <p:cNvSpPr>
            <a:spLocks noGrp="1"/>
          </p:cNvSpPr>
          <p:nvPr>
            <p:ph idx="15"/>
          </p:nvPr>
        </p:nvSpPr>
        <p:spPr>
          <a:xfrm>
            <a:off x="695325" y="3978355"/>
            <a:ext cx="5221287" cy="216058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a:extLst>
              <a:ext uri="{FF2B5EF4-FFF2-40B4-BE49-F238E27FC236}">
                <a16:creationId xmlns:a16="http://schemas.microsoft.com/office/drawing/2014/main" id="{8E904757-EAD8-FA45-991C-B9F9C1FF418F}"/>
              </a:ext>
            </a:extLst>
          </p:cNvPr>
          <p:cNvSpPr>
            <a:spLocks noGrp="1"/>
          </p:cNvSpPr>
          <p:nvPr>
            <p:ph idx="16"/>
          </p:nvPr>
        </p:nvSpPr>
        <p:spPr>
          <a:xfrm>
            <a:off x="6275387" y="3978355"/>
            <a:ext cx="5221287" cy="216058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5554815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0417389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8"/>
          <p:cNvSpPr>
            <a:spLocks noGrp="1"/>
          </p:cNvSpPr>
          <p:nvPr>
            <p:ph type="pic" sz="quarter" idx="15"/>
          </p:nvPr>
        </p:nvSpPr>
        <p:spPr>
          <a:xfrm>
            <a:off x="0" y="1"/>
            <a:ext cx="12192000" cy="2889250"/>
          </a:xfrm>
          <a:solidFill>
            <a:schemeClr val="bg2"/>
          </a:solidFill>
        </p:spPr>
        <p:txBody>
          <a:bodyPr/>
          <a:lstStyle/>
          <a:p>
            <a:endParaRPr lang="en-US"/>
          </a:p>
        </p:txBody>
      </p:sp>
    </p:spTree>
    <p:extLst>
      <p:ext uri="{BB962C8B-B14F-4D97-AF65-F5344CB8AC3E}">
        <p14:creationId xmlns:p14="http://schemas.microsoft.com/office/powerpoint/2010/main" val="179571206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dirty="0"/>
              <a:t>Click to edit Master text styles</a:t>
            </a:r>
          </a:p>
          <a:p>
            <a:pPr lvl="1"/>
            <a:r>
              <a:rPr lang="en-US" dirty="0"/>
              <a:t>Second level</a:t>
            </a:r>
          </a:p>
        </p:txBody>
      </p:sp>
      <p:sp>
        <p:nvSpPr>
          <p:cNvPr id="5" name="Chart Placeholder 4"/>
          <p:cNvSpPr>
            <a:spLocks noGrp="1"/>
          </p:cNvSpPr>
          <p:nvPr>
            <p:ph type="chart" sz="quarter" idx="10"/>
          </p:nvPr>
        </p:nvSpPr>
        <p:spPr>
          <a:xfrm>
            <a:off x="695325" y="1628774"/>
            <a:ext cx="10801350" cy="3421064"/>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360780238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dirty="0"/>
              <a:t>Click to edit Master text styles</a:t>
            </a:r>
          </a:p>
          <a:p>
            <a:pPr lvl="1"/>
            <a:r>
              <a:rPr lang="en-US" dirty="0"/>
              <a:t>Second level</a:t>
            </a:r>
          </a:p>
          <a:p>
            <a:pPr lvl="2"/>
            <a:r>
              <a:rPr lang="en-US" dirty="0"/>
              <a:t>Third level</a:t>
            </a:r>
          </a:p>
        </p:txBody>
      </p:sp>
      <p:sp>
        <p:nvSpPr>
          <p:cNvPr id="5" name="Chart Placeholder 4"/>
          <p:cNvSpPr>
            <a:spLocks noGrp="1"/>
          </p:cNvSpPr>
          <p:nvPr>
            <p:ph type="chart" sz="quarter" idx="10"/>
          </p:nvPr>
        </p:nvSpPr>
        <p:spPr>
          <a:xfrm>
            <a:off x="695325" y="3429001"/>
            <a:ext cx="10801350" cy="2520950"/>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342083080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dirty="0"/>
              <a:t>Click to edit Master text styles</a:t>
            </a:r>
          </a:p>
          <a:p>
            <a:pPr lvl="1"/>
            <a:r>
              <a:rPr lang="en-US" dirty="0"/>
              <a:t>Second level</a:t>
            </a:r>
          </a:p>
          <a:p>
            <a:pPr lvl="2"/>
            <a:r>
              <a:rPr lang="en-US" dirty="0"/>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endParaRPr lang="en-US"/>
          </a:p>
        </p:txBody>
      </p:sp>
    </p:spTree>
    <p:extLst>
      <p:ext uri="{BB962C8B-B14F-4D97-AF65-F5344CB8AC3E}">
        <p14:creationId xmlns:p14="http://schemas.microsoft.com/office/powerpoint/2010/main" val="351103565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74275145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74283793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5940427" cy="1008594"/>
          </a:xfrm>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endParaRPr lang="en-US"/>
          </a:p>
        </p:txBody>
      </p:sp>
    </p:spTree>
    <p:extLst>
      <p:ext uri="{BB962C8B-B14F-4D97-AF65-F5344CB8AC3E}">
        <p14:creationId xmlns:p14="http://schemas.microsoft.com/office/powerpoint/2010/main" val="197928156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endParaRPr lang="en-US"/>
          </a:p>
        </p:txBody>
      </p:sp>
      <p:sp>
        <p:nvSpPr>
          <p:cNvPr id="2" name="Title 1"/>
          <p:cNvSpPr>
            <a:spLocks noGrp="1"/>
          </p:cNvSpPr>
          <p:nvPr>
            <p:ph type="title" hasCustomPrompt="1"/>
          </p:nvPr>
        </p:nvSpPr>
        <p:spPr>
          <a:xfrm>
            <a:off x="3756024" y="620181"/>
            <a:ext cx="7740651" cy="1008594"/>
          </a:xfrm>
        </p:spPr>
        <p:txBody>
          <a:bodyPr/>
          <a:lstStyle/>
          <a:p>
            <a:r>
              <a:rPr lang="en-US" dirty="0"/>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endParaRPr lang="en-US"/>
          </a:p>
        </p:txBody>
      </p:sp>
    </p:spTree>
    <p:extLst>
      <p:ext uri="{BB962C8B-B14F-4D97-AF65-F5344CB8AC3E}">
        <p14:creationId xmlns:p14="http://schemas.microsoft.com/office/powerpoint/2010/main" val="374633556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dirty="0"/>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endParaRPr lang="en-US"/>
          </a:p>
        </p:txBody>
      </p:sp>
    </p:spTree>
    <p:extLst>
      <p:ext uri="{BB962C8B-B14F-4D97-AF65-F5344CB8AC3E}">
        <p14:creationId xmlns:p14="http://schemas.microsoft.com/office/powerpoint/2010/main" val="245629881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792162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30752168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63119663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455569" y="549275"/>
            <a:ext cx="5040312" cy="1800225"/>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2" name="Picture Placeholder 8">
            <a:extLst>
              <a:ext uri="{FF2B5EF4-FFF2-40B4-BE49-F238E27FC236}">
                <a16:creationId xmlns:a16="http://schemas.microsoft.com/office/drawing/2014/main" id="{1A599B2F-8657-BD4B-9E98-7AF550A4250B}"/>
              </a:ext>
            </a:extLst>
          </p:cNvPr>
          <p:cNvSpPr>
            <a:spLocks noGrp="1"/>
          </p:cNvSpPr>
          <p:nvPr>
            <p:ph type="pic" sz="quarter" idx="15"/>
          </p:nvPr>
        </p:nvSpPr>
        <p:spPr>
          <a:xfrm>
            <a:off x="6455569" y="2528887"/>
            <a:ext cx="5040312" cy="1800225"/>
          </a:xfrm>
          <a:solidFill>
            <a:schemeClr val="bg2"/>
          </a:solidFill>
        </p:spPr>
        <p:txBody>
          <a:bodyPr/>
          <a:lstStyle/>
          <a:p>
            <a:endParaRPr lang="en-US"/>
          </a:p>
        </p:txBody>
      </p:sp>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4508500"/>
            <a:ext cx="5040312" cy="1800225"/>
          </a:xfrm>
          <a:solidFill>
            <a:schemeClr val="bg2"/>
          </a:solidFill>
        </p:spPr>
        <p:txBody>
          <a:bodyPr/>
          <a:lstStyle/>
          <a:p>
            <a:endParaRPr lang="en-US"/>
          </a:p>
        </p:txBody>
      </p:sp>
    </p:spTree>
    <p:extLst>
      <p:ext uri="{BB962C8B-B14F-4D97-AF65-F5344CB8AC3E}">
        <p14:creationId xmlns:p14="http://schemas.microsoft.com/office/powerpoint/2010/main" val="345710664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_22.Title_And_Content_With_Large_Image">
    <p:spTree>
      <p:nvGrpSpPr>
        <p:cNvPr id="1" name=""/>
        <p:cNvGrpSpPr/>
        <p:nvPr/>
      </p:nvGrpSpPr>
      <p:grpSpPr>
        <a:xfrm>
          <a:off x="0" y="0"/>
          <a:ext cx="0" cy="0"/>
          <a:chOff x="0" y="0"/>
          <a:chExt cx="0" cy="0"/>
        </a:xfrm>
      </p:grpSpPr>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549276"/>
            <a:ext cx="5040312" cy="57594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93329507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2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7535863" y="549275"/>
            <a:ext cx="3960812" cy="1439863"/>
          </a:xfrm>
          <a:solidFill>
            <a:schemeClr val="bg2"/>
          </a:solidFill>
        </p:spPr>
        <p:txBody>
          <a:bodyPr/>
          <a:lstStyle/>
          <a:p>
            <a:endParaRPr lang="en-US"/>
          </a:p>
        </p:txBody>
      </p:sp>
      <p:sp>
        <p:nvSpPr>
          <p:cNvPr id="2" name="Title 1"/>
          <p:cNvSpPr>
            <a:spLocks noGrp="1"/>
          </p:cNvSpPr>
          <p:nvPr>
            <p:ph type="title" hasCustomPrompt="1"/>
          </p:nvPr>
        </p:nvSpPr>
        <p:spPr>
          <a:xfrm>
            <a:off x="695324" y="620181"/>
            <a:ext cx="6480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6480174"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9" name="Picture Placeholder 8">
            <a:extLst>
              <a:ext uri="{FF2B5EF4-FFF2-40B4-BE49-F238E27FC236}">
                <a16:creationId xmlns:a16="http://schemas.microsoft.com/office/drawing/2014/main" id="{B2AAC644-C2FE-5B4C-AE4A-E1B5034F8F5F}"/>
              </a:ext>
            </a:extLst>
          </p:cNvPr>
          <p:cNvSpPr>
            <a:spLocks noGrp="1"/>
          </p:cNvSpPr>
          <p:nvPr>
            <p:ph type="pic" sz="quarter" idx="17"/>
          </p:nvPr>
        </p:nvSpPr>
        <p:spPr>
          <a:xfrm>
            <a:off x="7535863" y="2049198"/>
            <a:ext cx="3960812" cy="1439863"/>
          </a:xfrm>
          <a:solidFill>
            <a:schemeClr val="bg2"/>
          </a:solidFill>
        </p:spPr>
        <p:txBody>
          <a:bodyPr/>
          <a:lstStyle/>
          <a:p>
            <a:endParaRPr lang="en-US"/>
          </a:p>
        </p:txBody>
      </p:sp>
      <p:sp>
        <p:nvSpPr>
          <p:cNvPr id="10" name="Picture Placeholder 8">
            <a:extLst>
              <a:ext uri="{FF2B5EF4-FFF2-40B4-BE49-F238E27FC236}">
                <a16:creationId xmlns:a16="http://schemas.microsoft.com/office/drawing/2014/main" id="{41827B52-85DD-B74A-885B-F6DE010CC5B3}"/>
              </a:ext>
            </a:extLst>
          </p:cNvPr>
          <p:cNvSpPr>
            <a:spLocks noGrp="1"/>
          </p:cNvSpPr>
          <p:nvPr>
            <p:ph type="pic" sz="quarter" idx="18"/>
          </p:nvPr>
        </p:nvSpPr>
        <p:spPr>
          <a:xfrm>
            <a:off x="7535863" y="3549121"/>
            <a:ext cx="3960812" cy="1439863"/>
          </a:xfrm>
          <a:solidFill>
            <a:schemeClr val="bg2"/>
          </a:solidFill>
        </p:spPr>
        <p:txBody>
          <a:bodyPr/>
          <a:lstStyle/>
          <a:p>
            <a:endParaRPr lang="en-US"/>
          </a:p>
        </p:txBody>
      </p:sp>
      <p:sp>
        <p:nvSpPr>
          <p:cNvPr id="11" name="Picture Placeholder 8">
            <a:extLst>
              <a:ext uri="{FF2B5EF4-FFF2-40B4-BE49-F238E27FC236}">
                <a16:creationId xmlns:a16="http://schemas.microsoft.com/office/drawing/2014/main" id="{131D8A59-4554-614B-BAFE-A67188C4413E}"/>
              </a:ext>
            </a:extLst>
          </p:cNvPr>
          <p:cNvSpPr>
            <a:spLocks noGrp="1"/>
          </p:cNvSpPr>
          <p:nvPr>
            <p:ph type="pic" sz="quarter" idx="19"/>
          </p:nvPr>
        </p:nvSpPr>
        <p:spPr>
          <a:xfrm>
            <a:off x="7535863" y="5049043"/>
            <a:ext cx="3960812" cy="1439863"/>
          </a:xfrm>
          <a:solidFill>
            <a:schemeClr val="bg2"/>
          </a:solidFill>
        </p:spPr>
        <p:txBody>
          <a:bodyPr/>
          <a:lstStyle/>
          <a:p>
            <a:endParaRPr lang="en-US"/>
          </a:p>
        </p:txBody>
      </p:sp>
    </p:spTree>
    <p:extLst>
      <p:ext uri="{BB962C8B-B14F-4D97-AF65-F5344CB8AC3E}">
        <p14:creationId xmlns:p14="http://schemas.microsoft.com/office/powerpoint/2010/main" val="150327753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4321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70872291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381704951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421457234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275387"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56715967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endParaRPr lang="en-US"/>
          </a:p>
        </p:txBody>
      </p:sp>
    </p:spTree>
    <p:extLst>
      <p:ext uri="{BB962C8B-B14F-4D97-AF65-F5344CB8AC3E}">
        <p14:creationId xmlns:p14="http://schemas.microsoft.com/office/powerpoint/2010/main" val="66226878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endParaRPr lang="en-US"/>
          </a:p>
        </p:txBody>
      </p:sp>
    </p:spTree>
    <p:extLst>
      <p:ext uri="{BB962C8B-B14F-4D97-AF65-F5344CB8AC3E}">
        <p14:creationId xmlns:p14="http://schemas.microsoft.com/office/powerpoint/2010/main" val="397526721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311834874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endParaRPr lang="en-US"/>
          </a:p>
        </p:txBody>
      </p:sp>
    </p:spTree>
    <p:extLst>
      <p:ext uri="{BB962C8B-B14F-4D97-AF65-F5344CB8AC3E}">
        <p14:creationId xmlns:p14="http://schemas.microsoft.com/office/powerpoint/2010/main" val="40920122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dirty="0"/>
              <a:t>CLICK TO EDIT MASTER TITLE STYLE</a:t>
            </a:r>
          </a:p>
        </p:txBody>
      </p:sp>
    </p:spTree>
    <p:extLst>
      <p:ext uri="{BB962C8B-B14F-4D97-AF65-F5344CB8AC3E}">
        <p14:creationId xmlns:p14="http://schemas.microsoft.com/office/powerpoint/2010/main" val="69385239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dirty="0"/>
              <a:t>CLICK TO EDIT MASTER TITLE STYLE</a:t>
            </a:r>
          </a:p>
        </p:txBody>
      </p:sp>
    </p:spTree>
    <p:extLst>
      <p:ext uri="{BB962C8B-B14F-4D97-AF65-F5344CB8AC3E}">
        <p14:creationId xmlns:p14="http://schemas.microsoft.com/office/powerpoint/2010/main" val="85183736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dirty="0"/>
              <a:t>CLICK TO EDIT MASTER TITLE STYLE</a:t>
            </a:r>
          </a:p>
        </p:txBody>
      </p:sp>
    </p:spTree>
    <p:extLst>
      <p:ext uri="{BB962C8B-B14F-4D97-AF65-F5344CB8AC3E}">
        <p14:creationId xmlns:p14="http://schemas.microsoft.com/office/powerpoint/2010/main" val="323015107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47338314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endParaRPr lang="en-US"/>
          </a:p>
        </p:txBody>
      </p:sp>
    </p:spTree>
    <p:extLst>
      <p:ext uri="{BB962C8B-B14F-4D97-AF65-F5344CB8AC3E}">
        <p14:creationId xmlns:p14="http://schemas.microsoft.com/office/powerpoint/2010/main" val="317665848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endParaRPr lang="en-US"/>
          </a:p>
        </p:txBody>
      </p:sp>
    </p:spTree>
    <p:extLst>
      <p:ext uri="{BB962C8B-B14F-4D97-AF65-F5344CB8AC3E}">
        <p14:creationId xmlns:p14="http://schemas.microsoft.com/office/powerpoint/2010/main" val="316480161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endParaRPr lang="en-US"/>
          </a:p>
        </p:txBody>
      </p:sp>
    </p:spTree>
    <p:extLst>
      <p:ext uri="{BB962C8B-B14F-4D97-AF65-F5344CB8AC3E}">
        <p14:creationId xmlns:p14="http://schemas.microsoft.com/office/powerpoint/2010/main" val="181657989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endParaRPr lang="en-US"/>
          </a:p>
        </p:txBody>
      </p:sp>
    </p:spTree>
    <p:extLst>
      <p:ext uri="{BB962C8B-B14F-4D97-AF65-F5344CB8AC3E}">
        <p14:creationId xmlns:p14="http://schemas.microsoft.com/office/powerpoint/2010/main" val="169071009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endParaRPr lang="en-US"/>
          </a:p>
        </p:txBody>
      </p:sp>
    </p:spTree>
    <p:extLst>
      <p:ext uri="{BB962C8B-B14F-4D97-AF65-F5344CB8AC3E}">
        <p14:creationId xmlns:p14="http://schemas.microsoft.com/office/powerpoint/2010/main" val="261995714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endParaRPr lang="en-US"/>
          </a:p>
        </p:txBody>
      </p:sp>
    </p:spTree>
    <p:extLst>
      <p:ext uri="{BB962C8B-B14F-4D97-AF65-F5344CB8AC3E}">
        <p14:creationId xmlns:p14="http://schemas.microsoft.com/office/powerpoint/2010/main" val="340542965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endParaRPr lang="en-US"/>
          </a:p>
        </p:txBody>
      </p:sp>
    </p:spTree>
    <p:extLst>
      <p:ext uri="{BB962C8B-B14F-4D97-AF65-F5344CB8AC3E}">
        <p14:creationId xmlns:p14="http://schemas.microsoft.com/office/powerpoint/2010/main" val="209178175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endParaRPr lang="en-US"/>
          </a:p>
        </p:txBody>
      </p:sp>
      <p:sp>
        <p:nvSpPr>
          <p:cNvPr id="2" name="Title 1"/>
          <p:cNvSpPr>
            <a:spLocks noGrp="1"/>
          </p:cNvSpPr>
          <p:nvPr>
            <p:ph type="title" hasCustomPrompt="1"/>
          </p:nvPr>
        </p:nvSpPr>
        <p:spPr>
          <a:xfrm>
            <a:off x="695325" y="6140468"/>
            <a:ext cx="10801350" cy="531795"/>
          </a:xfrm>
        </p:spPr>
        <p:txBody>
          <a:bodyPr>
            <a:normAutofit/>
          </a:bodyPr>
          <a:lstStyle>
            <a:lvl1pPr>
              <a:defRPr sz="16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58678568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69727125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endParaRPr lang="en-US"/>
          </a:p>
        </p:txBody>
      </p:sp>
    </p:spTree>
    <p:extLst>
      <p:ext uri="{BB962C8B-B14F-4D97-AF65-F5344CB8AC3E}">
        <p14:creationId xmlns:p14="http://schemas.microsoft.com/office/powerpoint/2010/main" val="319025439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endParaRPr lang="en-US"/>
          </a:p>
        </p:txBody>
      </p:sp>
    </p:spTree>
    <p:extLst>
      <p:ext uri="{BB962C8B-B14F-4D97-AF65-F5344CB8AC3E}">
        <p14:creationId xmlns:p14="http://schemas.microsoft.com/office/powerpoint/2010/main" val="128906532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endParaRPr lang="en-US"/>
          </a:p>
        </p:txBody>
      </p:sp>
    </p:spTree>
    <p:extLst>
      <p:ext uri="{BB962C8B-B14F-4D97-AF65-F5344CB8AC3E}">
        <p14:creationId xmlns:p14="http://schemas.microsoft.com/office/powerpoint/2010/main" val="308323451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endParaRPr lang="en-US"/>
          </a:p>
        </p:txBody>
      </p:sp>
    </p:spTree>
    <p:extLst>
      <p:ext uri="{BB962C8B-B14F-4D97-AF65-F5344CB8AC3E}">
        <p14:creationId xmlns:p14="http://schemas.microsoft.com/office/powerpoint/2010/main" val="74782219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endParaRPr lang="en-US"/>
          </a:p>
        </p:txBody>
      </p:sp>
    </p:spTree>
    <p:extLst>
      <p:ext uri="{BB962C8B-B14F-4D97-AF65-F5344CB8AC3E}">
        <p14:creationId xmlns:p14="http://schemas.microsoft.com/office/powerpoint/2010/main" val="96692113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230838840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5844892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294744822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endParaRPr lang="en-US"/>
          </a:p>
        </p:txBody>
      </p:sp>
    </p:spTree>
    <p:extLst>
      <p:ext uri="{BB962C8B-B14F-4D97-AF65-F5344CB8AC3E}">
        <p14:creationId xmlns:p14="http://schemas.microsoft.com/office/powerpoint/2010/main" val="149547039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8909962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419661023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345607430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327803814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endParaRPr lang="en-US"/>
          </a:p>
        </p:txBody>
      </p:sp>
    </p:spTree>
    <p:extLst>
      <p:ext uri="{BB962C8B-B14F-4D97-AF65-F5344CB8AC3E}">
        <p14:creationId xmlns:p14="http://schemas.microsoft.com/office/powerpoint/2010/main" val="107965518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336313377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endParaRPr lang="en-US"/>
          </a:p>
        </p:txBody>
      </p:sp>
    </p:spTree>
    <p:extLst>
      <p:ext uri="{BB962C8B-B14F-4D97-AF65-F5344CB8AC3E}">
        <p14:creationId xmlns:p14="http://schemas.microsoft.com/office/powerpoint/2010/main" val="389597518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_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endParaRPr lang="en-US"/>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endParaRPr lang="en-US"/>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endParaRPr lang="en-US"/>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endParaRPr lang="en-US"/>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endParaRPr lang="en-US"/>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endParaRPr lang="en-US"/>
          </a:p>
        </p:txBody>
      </p:sp>
    </p:spTree>
    <p:extLst>
      <p:ext uri="{BB962C8B-B14F-4D97-AF65-F5344CB8AC3E}">
        <p14:creationId xmlns:p14="http://schemas.microsoft.com/office/powerpoint/2010/main" val="402231656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endParaRPr lang="en-US"/>
          </a:p>
        </p:txBody>
      </p:sp>
    </p:spTree>
    <p:extLst>
      <p:ext uri="{BB962C8B-B14F-4D97-AF65-F5344CB8AC3E}">
        <p14:creationId xmlns:p14="http://schemas.microsoft.com/office/powerpoint/2010/main" val="38907628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endParaRPr lang="en-US"/>
          </a:p>
        </p:txBody>
      </p:sp>
      <p:sp>
        <p:nvSpPr>
          <p:cNvPr id="2" name="Title 1"/>
          <p:cNvSpPr>
            <a:spLocks noGrp="1"/>
          </p:cNvSpPr>
          <p:nvPr>
            <p:ph type="title" hasCustomPrompt="1"/>
          </p:nvPr>
        </p:nvSpPr>
        <p:spPr>
          <a:xfrm>
            <a:off x="695325" y="5666004"/>
            <a:ext cx="10801350" cy="1008594"/>
          </a:xfrm>
        </p:spPr>
        <p:txBody>
          <a:bodyPr/>
          <a:lstStyle/>
          <a:p>
            <a:r>
              <a:rPr lang="en-US" dirty="0"/>
              <a:t>CLICK TO EDIT MASTER TITLE STYLE</a:t>
            </a:r>
          </a:p>
        </p:txBody>
      </p:sp>
    </p:spTree>
    <p:extLst>
      <p:ext uri="{BB962C8B-B14F-4D97-AF65-F5344CB8AC3E}">
        <p14:creationId xmlns:p14="http://schemas.microsoft.com/office/powerpoint/2010/main" val="100837198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endParaRPr lang="en-US"/>
          </a:p>
        </p:txBody>
      </p:sp>
    </p:spTree>
    <p:extLst>
      <p:ext uri="{BB962C8B-B14F-4D97-AF65-F5344CB8AC3E}">
        <p14:creationId xmlns:p14="http://schemas.microsoft.com/office/powerpoint/2010/main" val="2738243507"/>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endParaRPr lang="en-US"/>
          </a:p>
        </p:txBody>
      </p:sp>
    </p:spTree>
    <p:extLst>
      <p:ext uri="{BB962C8B-B14F-4D97-AF65-F5344CB8AC3E}">
        <p14:creationId xmlns:p14="http://schemas.microsoft.com/office/powerpoint/2010/main" val="64232848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605914044"/>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23925210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869794254"/>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229173859"/>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527859095"/>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49546960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1_1.Standard_Title_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solidFill>
            <a:schemeClr val="bg1">
              <a:lumMod val="50000"/>
            </a:schemeClr>
          </a:solidFill>
          <a:ln>
            <a:noFill/>
          </a:ln>
        </p:spPr>
        <p:txBody>
          <a:bodyPr/>
          <a:lstStyle/>
          <a:p>
            <a:endParaRPr lang="en-US"/>
          </a:p>
        </p:txBody>
      </p:sp>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spc="0">
                <a:solidFill>
                  <a:schemeClr val="bg1"/>
                </a:solidFill>
              </a:defRPr>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9624561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2_1.Standard_Title_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solidFill>
            <a:schemeClr val="bg1">
              <a:lumMod val="50000"/>
            </a:schemeClr>
          </a:solidFill>
          <a:ln>
            <a:noFill/>
          </a:ln>
        </p:spPr>
        <p:txBody>
          <a:bodyPr/>
          <a:lstStyle/>
          <a:p>
            <a:endParaRPr lang="en-US"/>
          </a:p>
        </p:txBody>
      </p:sp>
      <p:sp>
        <p:nvSpPr>
          <p:cNvPr id="2" name="Title 1"/>
          <p:cNvSpPr>
            <a:spLocks noGrp="1"/>
          </p:cNvSpPr>
          <p:nvPr>
            <p:ph type="ctrTitle" hasCustomPrompt="1"/>
          </p:nvPr>
        </p:nvSpPr>
        <p:spPr>
          <a:xfrm>
            <a:off x="695325" y="2495328"/>
            <a:ext cx="10801350" cy="1889501"/>
          </a:xfrm>
        </p:spPr>
        <p:txBody>
          <a:bodyPr anchor="ctr" anchorCtr="0">
            <a:normAutofit/>
          </a:bodyPr>
          <a:lstStyle>
            <a:lvl1pPr algn="ctr">
              <a:defRPr sz="4000" b="1" spc="0">
                <a:solidFill>
                  <a:schemeClr val="bg1"/>
                </a:solidFill>
              </a:defRPr>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715188322"/>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3861748251"/>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3.Impact_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6000" b="0" spc="600">
                <a:solidFill>
                  <a:schemeClr val="bg1"/>
                </a:solidFill>
              </a:defRPr>
            </a:lvl1pPr>
          </a:lstStyle>
          <a:p>
            <a:r>
              <a:rPr lang="en-US"/>
              <a:t>CLICK TO EDIT MASTER TITLE STYLE</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256919456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503474206"/>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5.Standard_Title_and_Chart">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noFill/>
          <a:ln w="152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endParaRPr lang="en-US"/>
          </a:p>
        </p:txBody>
      </p:sp>
    </p:spTree>
    <p:extLst>
      <p:ext uri="{BB962C8B-B14F-4D97-AF65-F5344CB8AC3E}">
        <p14:creationId xmlns:p14="http://schemas.microsoft.com/office/powerpoint/2010/main" val="643797699"/>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endParaRPr lang="en-US"/>
          </a:p>
        </p:txBody>
      </p:sp>
    </p:spTree>
    <p:extLst>
      <p:ext uri="{BB962C8B-B14F-4D97-AF65-F5344CB8AC3E}">
        <p14:creationId xmlns:p14="http://schemas.microsoft.com/office/powerpoint/2010/main" val="2830067886"/>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endParaRPr lang="en-US"/>
          </a:p>
        </p:txBody>
      </p:sp>
      <p:sp>
        <p:nvSpPr>
          <p:cNvPr id="7" name="Chart Placeholder 4"/>
          <p:cNvSpPr>
            <a:spLocks noGrp="1"/>
          </p:cNvSpPr>
          <p:nvPr>
            <p:ph type="chart" sz="quarter" idx="15"/>
          </p:nvPr>
        </p:nvSpPr>
        <p:spPr>
          <a:xfrm>
            <a:off x="6275388" y="1628775"/>
            <a:ext cx="5221288" cy="4319588"/>
          </a:xfrm>
        </p:spPr>
        <p:txBody>
          <a:bodyPr/>
          <a:lstStyle/>
          <a:p>
            <a:endParaRPr lang="en-US"/>
          </a:p>
        </p:txBody>
      </p:sp>
    </p:spTree>
    <p:extLst>
      <p:ext uri="{BB962C8B-B14F-4D97-AF65-F5344CB8AC3E}">
        <p14:creationId xmlns:p14="http://schemas.microsoft.com/office/powerpoint/2010/main" val="2285838177"/>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8.JCDecaux_Log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1750239402"/>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endParaRPr lang="en-US"/>
          </a:p>
        </p:txBody>
      </p:sp>
      <p:sp>
        <p:nvSpPr>
          <p:cNvPr id="9" name="Table Placeholder 3"/>
          <p:cNvSpPr>
            <a:spLocks noGrp="1"/>
          </p:cNvSpPr>
          <p:nvPr>
            <p:ph type="tbl" sz="quarter" idx="17"/>
          </p:nvPr>
        </p:nvSpPr>
        <p:spPr>
          <a:xfrm>
            <a:off x="6275388" y="1630362"/>
            <a:ext cx="5400675" cy="4319588"/>
          </a:xfrm>
        </p:spPr>
        <p:txBody>
          <a:bodyPr/>
          <a:lstStyle/>
          <a:p>
            <a:endParaRPr lang="en-US"/>
          </a:p>
        </p:txBody>
      </p:sp>
    </p:spTree>
    <p:extLst>
      <p:ext uri="{BB962C8B-B14F-4D97-AF65-F5344CB8AC3E}">
        <p14:creationId xmlns:p14="http://schemas.microsoft.com/office/powerpoint/2010/main" val="3663909291"/>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56631447"/>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60840094"/>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8"/>
          <p:cNvSpPr>
            <a:spLocks noGrp="1"/>
          </p:cNvSpPr>
          <p:nvPr>
            <p:ph type="pic" sz="quarter" idx="15"/>
          </p:nvPr>
        </p:nvSpPr>
        <p:spPr>
          <a:xfrm>
            <a:off x="0" y="1"/>
            <a:ext cx="12192000" cy="2889250"/>
          </a:xfrm>
          <a:solidFill>
            <a:schemeClr val="bg2"/>
          </a:solidFill>
        </p:spPr>
        <p:txBody>
          <a:bodyPr/>
          <a:lstStyle/>
          <a:p>
            <a:endParaRPr lang="en-US"/>
          </a:p>
        </p:txBody>
      </p:sp>
    </p:spTree>
    <p:extLst>
      <p:ext uri="{BB962C8B-B14F-4D97-AF65-F5344CB8AC3E}">
        <p14:creationId xmlns:p14="http://schemas.microsoft.com/office/powerpoint/2010/main" val="4220647047"/>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a:t>Click to edit Master text styles</a:t>
            </a:r>
          </a:p>
          <a:p>
            <a:pPr lvl="1"/>
            <a:r>
              <a:rPr lang="en-US"/>
              <a:t>Second level</a:t>
            </a:r>
          </a:p>
        </p:txBody>
      </p:sp>
      <p:sp>
        <p:nvSpPr>
          <p:cNvPr id="5" name="Chart Placeholder 4"/>
          <p:cNvSpPr>
            <a:spLocks noGrp="1"/>
          </p:cNvSpPr>
          <p:nvPr>
            <p:ph type="chart" sz="quarter" idx="10"/>
          </p:nvPr>
        </p:nvSpPr>
        <p:spPr>
          <a:xfrm>
            <a:off x="695325" y="1628774"/>
            <a:ext cx="10801350" cy="3421064"/>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110397081"/>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5" name="Chart Placeholder 4"/>
          <p:cNvSpPr>
            <a:spLocks noGrp="1"/>
          </p:cNvSpPr>
          <p:nvPr>
            <p:ph type="chart" sz="quarter" idx="10"/>
          </p:nvPr>
        </p:nvSpPr>
        <p:spPr>
          <a:xfrm>
            <a:off x="695325" y="3429001"/>
            <a:ext cx="10801350" cy="2520950"/>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740075879"/>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endParaRPr lang="en-US"/>
          </a:p>
        </p:txBody>
      </p:sp>
    </p:spTree>
    <p:extLst>
      <p:ext uri="{BB962C8B-B14F-4D97-AF65-F5344CB8AC3E}">
        <p14:creationId xmlns:p14="http://schemas.microsoft.com/office/powerpoint/2010/main" val="4728290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920874291"/>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009063534"/>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5940427" cy="1008594"/>
          </a:xfrm>
        </p:spPr>
        <p:txBody>
          <a:bodyPr/>
          <a:lstStyle/>
          <a:p>
            <a:r>
              <a:rPr lang="en-US"/>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endParaRPr lang="en-US"/>
          </a:p>
        </p:txBody>
      </p:sp>
    </p:spTree>
    <p:extLst>
      <p:ext uri="{BB962C8B-B14F-4D97-AF65-F5344CB8AC3E}">
        <p14:creationId xmlns:p14="http://schemas.microsoft.com/office/powerpoint/2010/main" val="2080787970"/>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endParaRPr lang="en-US"/>
          </a:p>
        </p:txBody>
      </p:sp>
      <p:sp>
        <p:nvSpPr>
          <p:cNvPr id="2" name="Title 1"/>
          <p:cNvSpPr>
            <a:spLocks noGrp="1"/>
          </p:cNvSpPr>
          <p:nvPr>
            <p:ph type="title" hasCustomPrompt="1"/>
          </p:nvPr>
        </p:nvSpPr>
        <p:spPr>
          <a:xfrm>
            <a:off x="3756024" y="620181"/>
            <a:ext cx="7740651" cy="1008594"/>
          </a:xfrm>
        </p:spPr>
        <p:txBody>
          <a:bodyPr/>
          <a:lstStyle/>
          <a:p>
            <a:r>
              <a:rPr lang="en-US"/>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endParaRPr lang="en-US"/>
          </a:p>
        </p:txBody>
      </p:sp>
    </p:spTree>
    <p:extLst>
      <p:ext uri="{BB962C8B-B14F-4D97-AF65-F5344CB8AC3E}">
        <p14:creationId xmlns:p14="http://schemas.microsoft.com/office/powerpoint/2010/main" val="495514952"/>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endParaRPr lang="en-US"/>
          </a:p>
        </p:txBody>
      </p:sp>
    </p:spTree>
    <p:extLst>
      <p:ext uri="{BB962C8B-B14F-4D97-AF65-F5344CB8AC3E}">
        <p14:creationId xmlns:p14="http://schemas.microsoft.com/office/powerpoint/2010/main" val="1966704435"/>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7921625" cy="1008594"/>
          </a:xfrm>
        </p:spPr>
        <p:txBody>
          <a:bodyPr/>
          <a:lstStyle/>
          <a:p>
            <a:r>
              <a:rPr lang="en-US"/>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131764780"/>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550879256"/>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4_22.Title_And_Content_With_Large_Image">
    <p:spTree>
      <p:nvGrpSpPr>
        <p:cNvPr id="1" name=""/>
        <p:cNvGrpSpPr/>
        <p:nvPr/>
      </p:nvGrpSpPr>
      <p:grpSpPr>
        <a:xfrm>
          <a:off x="0" y="0"/>
          <a:ext cx="0" cy="0"/>
          <a:chOff x="0" y="0"/>
          <a:chExt cx="0" cy="0"/>
        </a:xfrm>
      </p:grpSpPr>
      <p:sp>
        <p:nvSpPr>
          <p:cNvPr id="9" name="Rectangle 8"/>
          <p:cNvSpPr/>
          <p:nvPr userDrawn="1"/>
        </p:nvSpPr>
        <p:spPr>
          <a:xfrm>
            <a:off x="5916613" y="1"/>
            <a:ext cx="6275387" cy="6858000"/>
          </a:xfrm>
          <a:prstGeom prst="rect">
            <a:avLst/>
          </a:prstGeom>
          <a:gradFill flip="none" rotWithShape="1">
            <a:gsLst>
              <a:gs pos="100000">
                <a:schemeClr val="bg2">
                  <a:lumMod val="84000"/>
                </a:schemeClr>
              </a:gs>
              <a:gs pos="0">
                <a:schemeClr val="bg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77813" y="186267"/>
            <a:ext cx="4043942" cy="6485466"/>
          </a:xfrm>
          <a:prstGeom prst="rect">
            <a:avLst/>
          </a:prstGeom>
          <a:noFill/>
          <a:ln>
            <a:noFill/>
          </a:ln>
        </p:spPr>
      </p:pic>
    </p:spTree>
    <p:extLst>
      <p:ext uri="{BB962C8B-B14F-4D97-AF65-F5344CB8AC3E}">
        <p14:creationId xmlns:p14="http://schemas.microsoft.com/office/powerpoint/2010/main" val="1676036974"/>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2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635750" y="0"/>
            <a:ext cx="555624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2708275"/>
            <a:ext cx="5221287" cy="36004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707139392"/>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3_22.Title_And_Content_With_Large_Image">
    <p:bg>
      <p:bgPr>
        <a:solidFill>
          <a:schemeClr val="tx1"/>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635750" y="0"/>
            <a:ext cx="555624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a:xfrm>
            <a:off x="695326" y="2708275"/>
            <a:ext cx="5221287" cy="3600450"/>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61994798"/>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1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4835526" y="0"/>
            <a:ext cx="7356474"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3960813" cy="1008594"/>
          </a:xfrm>
        </p:spPr>
        <p:txBody>
          <a:bodyPr/>
          <a:lstStyle/>
          <a:p>
            <a:r>
              <a:rPr lang="en-US"/>
              <a:t>CLICK TO EDIT MASTER TITLE</a:t>
            </a:r>
          </a:p>
        </p:txBody>
      </p:sp>
      <p:sp>
        <p:nvSpPr>
          <p:cNvPr id="3" name="Content Placeholder 2"/>
          <p:cNvSpPr>
            <a:spLocks noGrp="1"/>
          </p:cNvSpPr>
          <p:nvPr>
            <p:ph idx="1"/>
          </p:nvPr>
        </p:nvSpPr>
        <p:spPr>
          <a:xfrm>
            <a:off x="695327" y="1628775"/>
            <a:ext cx="39608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89038559"/>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4321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71697210"/>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506319566"/>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349244727"/>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275387" y="620181"/>
            <a:ext cx="5221288" cy="1008594"/>
          </a:xfrm>
        </p:spPr>
        <p:txBody>
          <a:bodyPr/>
          <a:lstStyle/>
          <a:p>
            <a:r>
              <a:rPr lang="en-US"/>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701642813"/>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endParaRPr lang="en-US"/>
          </a:p>
        </p:txBody>
      </p:sp>
    </p:spTree>
    <p:extLst>
      <p:ext uri="{BB962C8B-B14F-4D97-AF65-F5344CB8AC3E}">
        <p14:creationId xmlns:p14="http://schemas.microsoft.com/office/powerpoint/2010/main" val="2149317210"/>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endParaRPr lang="en-US"/>
          </a:p>
        </p:txBody>
      </p:sp>
    </p:spTree>
    <p:extLst>
      <p:ext uri="{BB962C8B-B14F-4D97-AF65-F5344CB8AC3E}">
        <p14:creationId xmlns:p14="http://schemas.microsoft.com/office/powerpoint/2010/main" val="2623966914"/>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925407979"/>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1_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535863"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808006053"/>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2_29.Image_Right_With_Text">
    <p:bg>
      <p:bgPr>
        <a:solidFill>
          <a:schemeClr val="accent2"/>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535863"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011413718"/>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endParaRPr lang="en-US"/>
          </a:p>
        </p:txBody>
      </p:sp>
    </p:spTree>
    <p:extLst>
      <p:ext uri="{BB962C8B-B14F-4D97-AF65-F5344CB8AC3E}">
        <p14:creationId xmlns:p14="http://schemas.microsoft.com/office/powerpoint/2010/main" val="4121110318"/>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a:t>CLICK TO EDIT MASTER TITLE STYLE</a:t>
            </a:r>
          </a:p>
        </p:txBody>
      </p:sp>
    </p:spTree>
    <p:extLst>
      <p:ext uri="{BB962C8B-B14F-4D97-AF65-F5344CB8AC3E}">
        <p14:creationId xmlns:p14="http://schemas.microsoft.com/office/powerpoint/2010/main" val="1864009129"/>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a:t>CLICK TO EDIT MASTER TITLE STYLE</a:t>
            </a:r>
          </a:p>
        </p:txBody>
      </p:sp>
    </p:spTree>
    <p:extLst>
      <p:ext uri="{BB962C8B-B14F-4D97-AF65-F5344CB8AC3E}">
        <p14:creationId xmlns:p14="http://schemas.microsoft.com/office/powerpoint/2010/main" val="4158376601"/>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a:t>CLICK TO EDIT MASTER TITLE STYLE</a:t>
            </a:r>
          </a:p>
        </p:txBody>
      </p:sp>
    </p:spTree>
    <p:extLst>
      <p:ext uri="{BB962C8B-B14F-4D97-AF65-F5344CB8AC3E}">
        <p14:creationId xmlns:p14="http://schemas.microsoft.com/office/powerpoint/2010/main" val="977693919"/>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682445056"/>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1_34.Image_With_Caption">
    <p:bg>
      <p:bgPr>
        <a:solidFill>
          <a:schemeClr val="tx1"/>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a:p>
        </p:txBody>
      </p:sp>
      <p:sp>
        <p:nvSpPr>
          <p:cNvPr id="8" name="Text Placeholder 7"/>
          <p:cNvSpPr>
            <a:spLocks noGrp="1"/>
          </p:cNvSpPr>
          <p:nvPr>
            <p:ph type="body" sz="quarter" idx="13" hasCustomPrompt="1"/>
          </p:nvPr>
        </p:nvSpPr>
        <p:spPr>
          <a:xfrm>
            <a:off x="9517063" y="1211961"/>
            <a:ext cx="2674937" cy="4780177"/>
          </a:xfrm>
        </p:spPr>
        <p:txBody>
          <a:bodyPr anchor="b" anchorCtr="0">
            <a:noAutofit/>
          </a:bodyPr>
          <a:lstStyle>
            <a:lvl1pPr marL="0" indent="0" algn="l">
              <a:buNone/>
              <a:defRPr sz="18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029740752"/>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2_34.Image_With_Caption">
    <p:bg>
      <p:bgPr>
        <a:solidFill>
          <a:schemeClr val="tx1"/>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8616950" cy="6858000"/>
          </a:xfrm>
          <a:solidFill>
            <a:schemeClr val="bg2"/>
          </a:solidFill>
        </p:spPr>
        <p:txBody>
          <a:bodyPr/>
          <a:lstStyle/>
          <a:p>
            <a:endParaRPr lang="en-US"/>
          </a:p>
        </p:txBody>
      </p:sp>
      <p:sp>
        <p:nvSpPr>
          <p:cNvPr id="8" name="Text Placeholder 7"/>
          <p:cNvSpPr>
            <a:spLocks noGrp="1"/>
          </p:cNvSpPr>
          <p:nvPr>
            <p:ph type="body" sz="quarter" idx="13" hasCustomPrompt="1"/>
          </p:nvPr>
        </p:nvSpPr>
        <p:spPr>
          <a:xfrm>
            <a:off x="8975725" y="3789362"/>
            <a:ext cx="3216275" cy="2222463"/>
          </a:xfrm>
        </p:spPr>
        <p:txBody>
          <a:bodyPr anchor="b" anchorCtr="0">
            <a:noAutofit/>
          </a:bodyPr>
          <a:lstStyle>
            <a:lvl1pPr marL="0" indent="0" algn="l">
              <a:buNone/>
              <a:defRPr sz="2800" spc="3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ext Placeholder 7"/>
          <p:cNvSpPr>
            <a:spLocks noGrp="1"/>
          </p:cNvSpPr>
          <p:nvPr>
            <p:ph type="body" sz="quarter" idx="15" hasCustomPrompt="1"/>
          </p:nvPr>
        </p:nvSpPr>
        <p:spPr>
          <a:xfrm>
            <a:off x="8975725" y="1243071"/>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
        <p:nvSpPr>
          <p:cNvPr id="5" name="Text Placeholder 7"/>
          <p:cNvSpPr>
            <a:spLocks noGrp="1"/>
          </p:cNvSpPr>
          <p:nvPr>
            <p:ph type="body" sz="quarter" idx="16" hasCustomPrompt="1"/>
          </p:nvPr>
        </p:nvSpPr>
        <p:spPr>
          <a:xfrm>
            <a:off x="8975725" y="2146153"/>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Tree>
    <p:extLst>
      <p:ext uri="{BB962C8B-B14F-4D97-AF65-F5344CB8AC3E}">
        <p14:creationId xmlns:p14="http://schemas.microsoft.com/office/powerpoint/2010/main" val="2465014420"/>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3_34.Image_With_Caption">
    <p:bg>
      <p:bgPr>
        <a:solidFill>
          <a:schemeClr val="tx1"/>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8975725" y="3789362"/>
            <a:ext cx="3216275" cy="2222463"/>
          </a:xfrm>
        </p:spPr>
        <p:txBody>
          <a:bodyPr anchor="b" anchorCtr="0">
            <a:noAutofit/>
          </a:bodyPr>
          <a:lstStyle>
            <a:lvl1pPr marL="0" indent="0" algn="l">
              <a:buNone/>
              <a:defRPr sz="2800" spc="3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ext Placeholder 7"/>
          <p:cNvSpPr>
            <a:spLocks noGrp="1"/>
          </p:cNvSpPr>
          <p:nvPr>
            <p:ph type="body" sz="quarter" idx="15" hasCustomPrompt="1"/>
          </p:nvPr>
        </p:nvSpPr>
        <p:spPr>
          <a:xfrm>
            <a:off x="8975725" y="1243071"/>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
        <p:nvSpPr>
          <p:cNvPr id="5" name="Text Placeholder 7"/>
          <p:cNvSpPr>
            <a:spLocks noGrp="1"/>
          </p:cNvSpPr>
          <p:nvPr>
            <p:ph type="body" sz="quarter" idx="16" hasCustomPrompt="1"/>
          </p:nvPr>
        </p:nvSpPr>
        <p:spPr>
          <a:xfrm>
            <a:off x="8975725" y="2146153"/>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
        <p:nvSpPr>
          <p:cNvPr id="3" name="Media Placeholder 2"/>
          <p:cNvSpPr>
            <a:spLocks noGrp="1"/>
          </p:cNvSpPr>
          <p:nvPr>
            <p:ph type="media" sz="quarter" idx="17"/>
          </p:nvPr>
        </p:nvSpPr>
        <p:spPr>
          <a:xfrm>
            <a:off x="1" y="0"/>
            <a:ext cx="8616950" cy="6858000"/>
          </a:xfrm>
        </p:spPr>
        <p:txBody>
          <a:bodyPr/>
          <a:lstStyle/>
          <a:p>
            <a:endParaRPr lang="en-US"/>
          </a:p>
        </p:txBody>
      </p:sp>
    </p:spTree>
    <p:extLst>
      <p:ext uri="{BB962C8B-B14F-4D97-AF65-F5344CB8AC3E}">
        <p14:creationId xmlns:p14="http://schemas.microsoft.com/office/powerpoint/2010/main" val="3237532266"/>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endParaRPr lang="en-US"/>
          </a:p>
        </p:txBody>
      </p:sp>
    </p:spTree>
    <p:extLst>
      <p:ext uri="{BB962C8B-B14F-4D97-AF65-F5344CB8AC3E}">
        <p14:creationId xmlns:p14="http://schemas.microsoft.com/office/powerpoint/2010/main" val="3659306866"/>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endParaRPr lang="en-US"/>
          </a:p>
        </p:txBody>
      </p:sp>
    </p:spTree>
    <p:extLst>
      <p:ext uri="{BB962C8B-B14F-4D97-AF65-F5344CB8AC3E}">
        <p14:creationId xmlns:p14="http://schemas.microsoft.com/office/powerpoint/2010/main" val="680312808"/>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endParaRPr lang="en-US"/>
          </a:p>
        </p:txBody>
      </p:sp>
    </p:spTree>
    <p:extLst>
      <p:ext uri="{BB962C8B-B14F-4D97-AF65-F5344CB8AC3E}">
        <p14:creationId xmlns:p14="http://schemas.microsoft.com/office/powerpoint/2010/main" val="1335175439"/>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endParaRPr lang="en-US"/>
          </a:p>
        </p:txBody>
      </p:sp>
    </p:spTree>
    <p:extLst>
      <p:ext uri="{BB962C8B-B14F-4D97-AF65-F5344CB8AC3E}">
        <p14:creationId xmlns:p14="http://schemas.microsoft.com/office/powerpoint/2010/main" val="181301884"/>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endParaRPr lang="en-US"/>
          </a:p>
        </p:txBody>
      </p:sp>
    </p:spTree>
    <p:extLst>
      <p:ext uri="{BB962C8B-B14F-4D97-AF65-F5344CB8AC3E}">
        <p14:creationId xmlns:p14="http://schemas.microsoft.com/office/powerpoint/2010/main" val="639758321"/>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endParaRPr lang="en-US"/>
          </a:p>
        </p:txBody>
      </p:sp>
    </p:spTree>
    <p:extLst>
      <p:ext uri="{BB962C8B-B14F-4D97-AF65-F5344CB8AC3E}">
        <p14:creationId xmlns:p14="http://schemas.microsoft.com/office/powerpoint/2010/main" val="2663999557"/>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endParaRPr lang="en-US"/>
          </a:p>
        </p:txBody>
      </p:sp>
    </p:spTree>
    <p:extLst>
      <p:ext uri="{BB962C8B-B14F-4D97-AF65-F5344CB8AC3E}">
        <p14:creationId xmlns:p14="http://schemas.microsoft.com/office/powerpoint/2010/main" val="1375461712"/>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endParaRPr lang="en-US"/>
          </a:p>
        </p:txBody>
      </p:sp>
      <p:sp>
        <p:nvSpPr>
          <p:cNvPr id="2" name="Title 1"/>
          <p:cNvSpPr>
            <a:spLocks noGrp="1"/>
          </p:cNvSpPr>
          <p:nvPr>
            <p:ph type="title" hasCustomPrompt="1"/>
          </p:nvPr>
        </p:nvSpPr>
        <p:spPr>
          <a:xfrm>
            <a:off x="695325" y="6140468"/>
            <a:ext cx="10801350" cy="531795"/>
          </a:xfrm>
        </p:spPr>
        <p:txBody>
          <a:bodyPr>
            <a:normAutofit/>
          </a:bodyPr>
          <a:lstStyle>
            <a:lvl1pPr>
              <a:defRPr sz="1600">
                <a:solidFill>
                  <a:schemeClr val="bg1"/>
                </a:solidFill>
              </a:defRPr>
            </a:lvl1pPr>
          </a:lstStyle>
          <a:p>
            <a:r>
              <a:rPr lang="en-US"/>
              <a:t>CLICK TO EDIT MASTER TITLE STYLE</a:t>
            </a:r>
          </a:p>
        </p:txBody>
      </p:sp>
    </p:spTree>
    <p:extLst>
      <p:ext uri="{BB962C8B-B14F-4D97-AF65-F5344CB8AC3E}">
        <p14:creationId xmlns:p14="http://schemas.microsoft.com/office/powerpoint/2010/main" val="1354962066"/>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4250392528"/>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1_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1628776"/>
            <a:ext cx="12192000"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662552017"/>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2_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1628776"/>
            <a:ext cx="12192000" cy="5229224"/>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3000382200"/>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endParaRPr lang="en-US"/>
          </a:p>
        </p:txBody>
      </p:sp>
    </p:spTree>
    <p:extLst>
      <p:ext uri="{BB962C8B-B14F-4D97-AF65-F5344CB8AC3E}">
        <p14:creationId xmlns:p14="http://schemas.microsoft.com/office/powerpoint/2010/main" val="599908015"/>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endParaRPr lang="en-US"/>
          </a:p>
        </p:txBody>
      </p:sp>
    </p:spTree>
    <p:extLst>
      <p:ext uri="{BB962C8B-B14F-4D97-AF65-F5344CB8AC3E}">
        <p14:creationId xmlns:p14="http://schemas.microsoft.com/office/powerpoint/2010/main" val="3206722882"/>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endParaRPr lang="en-US"/>
          </a:p>
        </p:txBody>
      </p:sp>
    </p:spTree>
    <p:extLst>
      <p:ext uri="{BB962C8B-B14F-4D97-AF65-F5344CB8AC3E}">
        <p14:creationId xmlns:p14="http://schemas.microsoft.com/office/powerpoint/2010/main" val="2224747199"/>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endParaRPr lang="en-US"/>
          </a:p>
        </p:txBody>
      </p:sp>
    </p:spTree>
    <p:extLst>
      <p:ext uri="{BB962C8B-B14F-4D97-AF65-F5344CB8AC3E}">
        <p14:creationId xmlns:p14="http://schemas.microsoft.com/office/powerpoint/2010/main" val="2434495141"/>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endParaRPr lang="en-US"/>
          </a:p>
        </p:txBody>
      </p:sp>
    </p:spTree>
    <p:extLst>
      <p:ext uri="{BB962C8B-B14F-4D97-AF65-F5344CB8AC3E}">
        <p14:creationId xmlns:p14="http://schemas.microsoft.com/office/powerpoint/2010/main" val="2816695872"/>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ext Placeholder 7"/>
          <p:cNvSpPr>
            <a:spLocks noGrp="1"/>
          </p:cNvSpPr>
          <p:nvPr>
            <p:ph type="body" sz="quarter" idx="19"/>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330084974"/>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85406779"/>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560279845"/>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endParaRPr lang="en-US"/>
          </a:p>
        </p:txBody>
      </p:sp>
    </p:spTree>
    <p:extLst>
      <p:ext uri="{BB962C8B-B14F-4D97-AF65-F5344CB8AC3E}">
        <p14:creationId xmlns:p14="http://schemas.microsoft.com/office/powerpoint/2010/main" val="51088929"/>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1953298"/>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653545701"/>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246752649"/>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951552948"/>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1_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155575"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Text Placeholder 7"/>
          <p:cNvSpPr>
            <a:spLocks noGrp="1"/>
          </p:cNvSpPr>
          <p:nvPr>
            <p:ph type="body" sz="quarter" idx="33"/>
          </p:nvPr>
        </p:nvSpPr>
        <p:spPr>
          <a:xfrm>
            <a:off x="2540794"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1" name="Text Placeholder 7"/>
          <p:cNvSpPr>
            <a:spLocks noGrp="1"/>
          </p:cNvSpPr>
          <p:nvPr>
            <p:ph type="body" sz="quarter" idx="34"/>
          </p:nvPr>
        </p:nvSpPr>
        <p:spPr>
          <a:xfrm>
            <a:off x="4926013"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2" name="Text Placeholder 7"/>
          <p:cNvSpPr>
            <a:spLocks noGrp="1"/>
          </p:cNvSpPr>
          <p:nvPr>
            <p:ph type="body" sz="quarter" idx="35"/>
          </p:nvPr>
        </p:nvSpPr>
        <p:spPr>
          <a:xfrm>
            <a:off x="7311232"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3" name="Text Placeholder 7"/>
          <p:cNvSpPr>
            <a:spLocks noGrp="1"/>
          </p:cNvSpPr>
          <p:nvPr>
            <p:ph type="body" sz="quarter" idx="36"/>
          </p:nvPr>
        </p:nvSpPr>
        <p:spPr>
          <a:xfrm>
            <a:off x="9696450"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179839596"/>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endParaRPr lang="en-US"/>
          </a:p>
        </p:txBody>
      </p:sp>
    </p:spTree>
    <p:extLst>
      <p:ext uri="{BB962C8B-B14F-4D97-AF65-F5344CB8AC3E}">
        <p14:creationId xmlns:p14="http://schemas.microsoft.com/office/powerpoint/2010/main" val="2706689981"/>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983008841"/>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endParaRPr lang="en-US"/>
          </a:p>
        </p:txBody>
      </p:sp>
    </p:spTree>
    <p:extLst>
      <p:ext uri="{BB962C8B-B14F-4D97-AF65-F5344CB8AC3E}">
        <p14:creationId xmlns:p14="http://schemas.microsoft.com/office/powerpoint/2010/main" val="3198497003"/>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endParaRPr lang="en-US"/>
          </a:p>
        </p:txBody>
      </p:sp>
    </p:spTree>
    <p:extLst>
      <p:ext uri="{BB962C8B-B14F-4D97-AF65-F5344CB8AC3E}">
        <p14:creationId xmlns:p14="http://schemas.microsoft.com/office/powerpoint/2010/main" val="2881218935"/>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endParaRPr lang="en-US"/>
          </a:p>
        </p:txBody>
      </p:sp>
      <p:sp>
        <p:nvSpPr>
          <p:cNvPr id="2" name="Title 1"/>
          <p:cNvSpPr>
            <a:spLocks noGrp="1"/>
          </p:cNvSpPr>
          <p:nvPr>
            <p:ph type="title" hasCustomPrompt="1"/>
          </p:nvPr>
        </p:nvSpPr>
        <p:spPr>
          <a:xfrm>
            <a:off x="695325" y="5666004"/>
            <a:ext cx="10801350" cy="1008594"/>
          </a:xfrm>
        </p:spPr>
        <p:txBody>
          <a:bodyPr/>
          <a:lstStyle/>
          <a:p>
            <a:r>
              <a:rPr lang="en-US"/>
              <a:t>CLICK TO EDIT MASTER TITLE STYLE</a:t>
            </a:r>
          </a:p>
        </p:txBody>
      </p:sp>
    </p:spTree>
    <p:extLst>
      <p:ext uri="{BB962C8B-B14F-4D97-AF65-F5344CB8AC3E}">
        <p14:creationId xmlns:p14="http://schemas.microsoft.com/office/powerpoint/2010/main" val="1180478065"/>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endParaRPr lang="en-US"/>
          </a:p>
        </p:txBody>
      </p:sp>
    </p:spTree>
    <p:extLst>
      <p:ext uri="{BB962C8B-B14F-4D97-AF65-F5344CB8AC3E}">
        <p14:creationId xmlns:p14="http://schemas.microsoft.com/office/powerpoint/2010/main" val="2922222984"/>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endParaRPr lang="en-US"/>
          </a:p>
        </p:txBody>
      </p:sp>
    </p:spTree>
    <p:extLst>
      <p:ext uri="{BB962C8B-B14F-4D97-AF65-F5344CB8AC3E}">
        <p14:creationId xmlns:p14="http://schemas.microsoft.com/office/powerpoint/2010/main" val="1073145901"/>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1_2.Title_Slide_Reverse">
    <p:bg>
      <p:bgPr>
        <a:solidFill>
          <a:schemeClr val="accent2"/>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1734113270"/>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4206137067"/>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3_2.Title_Slide_Reverse">
    <p:bg>
      <p:bgPr>
        <a:solidFill>
          <a:schemeClr val="accent4"/>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795800832"/>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4_2.Title_Slide_Reverse">
    <p:bg>
      <p:bgPr>
        <a:solidFill>
          <a:schemeClr val="accent5"/>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3794773002"/>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5_2.Title_Slide_Reverse">
    <p:bg>
      <p:bgPr>
        <a:solidFill>
          <a:schemeClr val="accent6"/>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3305604682"/>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6_2.Title_Slide_Reverse">
    <p:bg>
      <p:bgPr>
        <a:solidFill>
          <a:srgbClr val="737A76"/>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795064231"/>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34449-CD4A-4DB5-BC4D-3024CC57A3C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E506821-3241-4CEB-8084-B8860DD753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5EBBE6B-0ACA-4B46-8691-BF316F8D7401}"/>
              </a:ext>
            </a:extLst>
          </p:cNvPr>
          <p:cNvSpPr>
            <a:spLocks noGrp="1"/>
          </p:cNvSpPr>
          <p:nvPr>
            <p:ph type="dt" sz="half" idx="10"/>
          </p:nvPr>
        </p:nvSpPr>
        <p:spPr/>
        <p:txBody>
          <a:bodyPr/>
          <a:lstStyle/>
          <a:p>
            <a:fld id="{A9241DE0-BD96-4F53-B67D-62400ABA988D}" type="datetimeFigureOut">
              <a:rPr lang="en-GB" smtClean="0"/>
              <a:t>02/09/2021</a:t>
            </a:fld>
            <a:endParaRPr lang="en-GB"/>
          </a:p>
        </p:txBody>
      </p:sp>
      <p:sp>
        <p:nvSpPr>
          <p:cNvPr id="5" name="Footer Placeholder 4">
            <a:extLst>
              <a:ext uri="{FF2B5EF4-FFF2-40B4-BE49-F238E27FC236}">
                <a16:creationId xmlns:a16="http://schemas.microsoft.com/office/drawing/2014/main" id="{BD781633-50B5-4CDB-AB3E-3559C30C072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B6CD97-B873-4F9F-9D74-79D9B6E8AD75}"/>
              </a:ext>
            </a:extLst>
          </p:cNvPr>
          <p:cNvSpPr>
            <a:spLocks noGrp="1"/>
          </p:cNvSpPr>
          <p:nvPr>
            <p:ph type="sldNum" sz="quarter" idx="12"/>
          </p:nvPr>
        </p:nvSpPr>
        <p:spPr/>
        <p:txBody>
          <a:bodyPr/>
          <a:lstStyle/>
          <a:p>
            <a:fld id="{61D1281B-98AB-407C-8AE8-FF5F3DD5C172}" type="slidenum">
              <a:rPr lang="en-GB" smtClean="0"/>
              <a:t>‹#›</a:t>
            </a:fld>
            <a:endParaRPr lang="en-GB"/>
          </a:p>
        </p:txBody>
      </p:sp>
    </p:spTree>
    <p:extLst>
      <p:ext uri="{BB962C8B-B14F-4D97-AF65-F5344CB8AC3E}">
        <p14:creationId xmlns:p14="http://schemas.microsoft.com/office/powerpoint/2010/main" val="610885922"/>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BB714-ABA4-4EF1-9BB5-C008DC42463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197A61C-FB2F-4149-AA0F-6823F6CD0FE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BE95F1C-9CBD-4821-92B2-2DAE94F5FEB5}"/>
              </a:ext>
            </a:extLst>
          </p:cNvPr>
          <p:cNvSpPr>
            <a:spLocks noGrp="1"/>
          </p:cNvSpPr>
          <p:nvPr>
            <p:ph type="dt" sz="half" idx="10"/>
          </p:nvPr>
        </p:nvSpPr>
        <p:spPr/>
        <p:txBody>
          <a:bodyPr/>
          <a:lstStyle/>
          <a:p>
            <a:fld id="{A9241DE0-BD96-4F53-B67D-62400ABA988D}" type="datetimeFigureOut">
              <a:rPr lang="en-GB" smtClean="0"/>
              <a:t>02/09/2021</a:t>
            </a:fld>
            <a:endParaRPr lang="en-GB"/>
          </a:p>
        </p:txBody>
      </p:sp>
      <p:sp>
        <p:nvSpPr>
          <p:cNvPr id="5" name="Footer Placeholder 4">
            <a:extLst>
              <a:ext uri="{FF2B5EF4-FFF2-40B4-BE49-F238E27FC236}">
                <a16:creationId xmlns:a16="http://schemas.microsoft.com/office/drawing/2014/main" id="{85F93DD3-D8E7-4E5E-B317-D9F364600C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04CDCFD-5885-428E-A5B2-FAB804B8FD35}"/>
              </a:ext>
            </a:extLst>
          </p:cNvPr>
          <p:cNvSpPr>
            <a:spLocks noGrp="1"/>
          </p:cNvSpPr>
          <p:nvPr>
            <p:ph type="sldNum" sz="quarter" idx="12"/>
          </p:nvPr>
        </p:nvSpPr>
        <p:spPr/>
        <p:txBody>
          <a:bodyPr/>
          <a:lstStyle/>
          <a:p>
            <a:fld id="{61D1281B-98AB-407C-8AE8-FF5F3DD5C172}" type="slidenum">
              <a:rPr lang="en-GB" smtClean="0"/>
              <a:t>‹#›</a:t>
            </a:fld>
            <a:endParaRPr lang="en-GB"/>
          </a:p>
        </p:txBody>
      </p:sp>
    </p:spTree>
    <p:extLst>
      <p:ext uri="{BB962C8B-B14F-4D97-AF65-F5344CB8AC3E}">
        <p14:creationId xmlns:p14="http://schemas.microsoft.com/office/powerpoint/2010/main" val="3876015198"/>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72BBD-E460-488B-8C3C-9635427F273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91B05FE-0ABA-4A0C-AF60-18D1735DEC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D536B7-F882-447B-AE30-CB5EC3FF8F41}"/>
              </a:ext>
            </a:extLst>
          </p:cNvPr>
          <p:cNvSpPr>
            <a:spLocks noGrp="1"/>
          </p:cNvSpPr>
          <p:nvPr>
            <p:ph type="dt" sz="half" idx="10"/>
          </p:nvPr>
        </p:nvSpPr>
        <p:spPr/>
        <p:txBody>
          <a:bodyPr/>
          <a:lstStyle/>
          <a:p>
            <a:fld id="{A9241DE0-BD96-4F53-B67D-62400ABA988D}" type="datetimeFigureOut">
              <a:rPr lang="en-GB" smtClean="0"/>
              <a:t>02/09/2021</a:t>
            </a:fld>
            <a:endParaRPr lang="en-GB"/>
          </a:p>
        </p:txBody>
      </p:sp>
      <p:sp>
        <p:nvSpPr>
          <p:cNvPr id="5" name="Footer Placeholder 4">
            <a:extLst>
              <a:ext uri="{FF2B5EF4-FFF2-40B4-BE49-F238E27FC236}">
                <a16:creationId xmlns:a16="http://schemas.microsoft.com/office/drawing/2014/main" id="{08BF872B-B967-4BDB-B1E7-E8FAFF29055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7043C5E-0944-4EE1-B525-35D69B34C85E}"/>
              </a:ext>
            </a:extLst>
          </p:cNvPr>
          <p:cNvSpPr>
            <a:spLocks noGrp="1"/>
          </p:cNvSpPr>
          <p:nvPr>
            <p:ph type="sldNum" sz="quarter" idx="12"/>
          </p:nvPr>
        </p:nvSpPr>
        <p:spPr/>
        <p:txBody>
          <a:bodyPr/>
          <a:lstStyle/>
          <a:p>
            <a:fld id="{61D1281B-98AB-407C-8AE8-FF5F3DD5C172}" type="slidenum">
              <a:rPr lang="en-GB" smtClean="0"/>
              <a:t>‹#›</a:t>
            </a:fld>
            <a:endParaRPr lang="en-GB"/>
          </a:p>
        </p:txBody>
      </p:sp>
    </p:spTree>
    <p:extLst>
      <p:ext uri="{BB962C8B-B14F-4D97-AF65-F5344CB8AC3E}">
        <p14:creationId xmlns:p14="http://schemas.microsoft.com/office/powerpoint/2010/main" val="197416882"/>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94A58-6C2C-4692-8CC9-60B5A928B1F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110B9A0-7F6B-493E-9BD6-8A3BD34C21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A8D325F-33D2-4711-9459-F63FB782C6B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2C1F45D-A3D2-4AD1-BD18-5F112F6C32C1}"/>
              </a:ext>
            </a:extLst>
          </p:cNvPr>
          <p:cNvSpPr>
            <a:spLocks noGrp="1"/>
          </p:cNvSpPr>
          <p:nvPr>
            <p:ph type="dt" sz="half" idx="10"/>
          </p:nvPr>
        </p:nvSpPr>
        <p:spPr/>
        <p:txBody>
          <a:bodyPr/>
          <a:lstStyle/>
          <a:p>
            <a:fld id="{A9241DE0-BD96-4F53-B67D-62400ABA988D}" type="datetimeFigureOut">
              <a:rPr lang="en-GB" smtClean="0"/>
              <a:t>02/09/2021</a:t>
            </a:fld>
            <a:endParaRPr lang="en-GB"/>
          </a:p>
        </p:txBody>
      </p:sp>
      <p:sp>
        <p:nvSpPr>
          <p:cNvPr id="6" name="Footer Placeholder 5">
            <a:extLst>
              <a:ext uri="{FF2B5EF4-FFF2-40B4-BE49-F238E27FC236}">
                <a16:creationId xmlns:a16="http://schemas.microsoft.com/office/drawing/2014/main" id="{C553CEB6-931C-4ED1-920A-C255D9EC584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377A608-A90E-4B58-9412-77CCE56B4417}"/>
              </a:ext>
            </a:extLst>
          </p:cNvPr>
          <p:cNvSpPr>
            <a:spLocks noGrp="1"/>
          </p:cNvSpPr>
          <p:nvPr>
            <p:ph type="sldNum" sz="quarter" idx="12"/>
          </p:nvPr>
        </p:nvSpPr>
        <p:spPr/>
        <p:txBody>
          <a:bodyPr/>
          <a:lstStyle/>
          <a:p>
            <a:fld id="{61D1281B-98AB-407C-8AE8-FF5F3DD5C172}" type="slidenum">
              <a:rPr lang="en-GB" smtClean="0"/>
              <a:t>‹#›</a:t>
            </a:fld>
            <a:endParaRPr lang="en-GB"/>
          </a:p>
        </p:txBody>
      </p:sp>
    </p:spTree>
    <p:extLst>
      <p:ext uri="{BB962C8B-B14F-4D97-AF65-F5344CB8AC3E}">
        <p14:creationId xmlns:p14="http://schemas.microsoft.com/office/powerpoint/2010/main" val="1174952306"/>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46805-2C0C-4CF6-9EE6-084721CC8B7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138557C-954E-4187-A641-85CE66FC26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CDA24A-6267-4FC3-8F17-89C596A3EC9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C3E52CE-5013-455C-B353-5BECDED5D0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C37BCAB-F065-4764-A23E-C741463915C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6AC09CF-5702-4631-8182-CF8DB78EB7D7}"/>
              </a:ext>
            </a:extLst>
          </p:cNvPr>
          <p:cNvSpPr>
            <a:spLocks noGrp="1"/>
          </p:cNvSpPr>
          <p:nvPr>
            <p:ph type="dt" sz="half" idx="10"/>
          </p:nvPr>
        </p:nvSpPr>
        <p:spPr/>
        <p:txBody>
          <a:bodyPr/>
          <a:lstStyle/>
          <a:p>
            <a:fld id="{A9241DE0-BD96-4F53-B67D-62400ABA988D}" type="datetimeFigureOut">
              <a:rPr lang="en-GB" smtClean="0"/>
              <a:t>02/09/2021</a:t>
            </a:fld>
            <a:endParaRPr lang="en-GB"/>
          </a:p>
        </p:txBody>
      </p:sp>
      <p:sp>
        <p:nvSpPr>
          <p:cNvPr id="8" name="Footer Placeholder 7">
            <a:extLst>
              <a:ext uri="{FF2B5EF4-FFF2-40B4-BE49-F238E27FC236}">
                <a16:creationId xmlns:a16="http://schemas.microsoft.com/office/drawing/2014/main" id="{B9609A58-353C-44C4-A91C-539D5AD6DC9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65D3A25-7CD5-4FCF-8543-DD2449E9DA4C}"/>
              </a:ext>
            </a:extLst>
          </p:cNvPr>
          <p:cNvSpPr>
            <a:spLocks noGrp="1"/>
          </p:cNvSpPr>
          <p:nvPr>
            <p:ph type="sldNum" sz="quarter" idx="12"/>
          </p:nvPr>
        </p:nvSpPr>
        <p:spPr/>
        <p:txBody>
          <a:bodyPr/>
          <a:lstStyle/>
          <a:p>
            <a:fld id="{61D1281B-98AB-407C-8AE8-FF5F3DD5C172}" type="slidenum">
              <a:rPr lang="en-GB" smtClean="0"/>
              <a:t>‹#›</a:t>
            </a:fld>
            <a:endParaRPr lang="en-GB"/>
          </a:p>
        </p:txBody>
      </p:sp>
    </p:spTree>
    <p:extLst>
      <p:ext uri="{BB962C8B-B14F-4D97-AF65-F5344CB8AC3E}">
        <p14:creationId xmlns:p14="http://schemas.microsoft.com/office/powerpoint/2010/main" val="1176934414"/>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CBB59-A071-4DF8-A674-A53E727AF95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A6FD384-C564-4312-82B0-6A774273C032}"/>
              </a:ext>
            </a:extLst>
          </p:cNvPr>
          <p:cNvSpPr>
            <a:spLocks noGrp="1"/>
          </p:cNvSpPr>
          <p:nvPr>
            <p:ph type="dt" sz="half" idx="10"/>
          </p:nvPr>
        </p:nvSpPr>
        <p:spPr/>
        <p:txBody>
          <a:bodyPr/>
          <a:lstStyle/>
          <a:p>
            <a:fld id="{A9241DE0-BD96-4F53-B67D-62400ABA988D}" type="datetimeFigureOut">
              <a:rPr lang="en-GB" smtClean="0"/>
              <a:t>02/09/2021</a:t>
            </a:fld>
            <a:endParaRPr lang="en-GB"/>
          </a:p>
        </p:txBody>
      </p:sp>
      <p:sp>
        <p:nvSpPr>
          <p:cNvPr id="4" name="Footer Placeholder 3">
            <a:extLst>
              <a:ext uri="{FF2B5EF4-FFF2-40B4-BE49-F238E27FC236}">
                <a16:creationId xmlns:a16="http://schemas.microsoft.com/office/drawing/2014/main" id="{DF0B67D5-6D9D-47F1-A349-84039C64F06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20021B6-D1F0-480B-BD83-C2DC3B0DA7E6}"/>
              </a:ext>
            </a:extLst>
          </p:cNvPr>
          <p:cNvSpPr>
            <a:spLocks noGrp="1"/>
          </p:cNvSpPr>
          <p:nvPr>
            <p:ph type="sldNum" sz="quarter" idx="12"/>
          </p:nvPr>
        </p:nvSpPr>
        <p:spPr/>
        <p:txBody>
          <a:bodyPr/>
          <a:lstStyle/>
          <a:p>
            <a:fld id="{61D1281B-98AB-407C-8AE8-FF5F3DD5C172}" type="slidenum">
              <a:rPr lang="en-GB" smtClean="0"/>
              <a:t>‹#›</a:t>
            </a:fld>
            <a:endParaRPr lang="en-GB"/>
          </a:p>
        </p:txBody>
      </p:sp>
    </p:spTree>
    <p:extLst>
      <p:ext uri="{BB962C8B-B14F-4D97-AF65-F5344CB8AC3E}">
        <p14:creationId xmlns:p14="http://schemas.microsoft.com/office/powerpoint/2010/main" val="254732958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C07668-D63A-4465-ABE2-0D8BDB292910}"/>
              </a:ext>
            </a:extLst>
          </p:cNvPr>
          <p:cNvSpPr>
            <a:spLocks noGrp="1"/>
          </p:cNvSpPr>
          <p:nvPr>
            <p:ph type="dt" sz="half" idx="10"/>
          </p:nvPr>
        </p:nvSpPr>
        <p:spPr/>
        <p:txBody>
          <a:bodyPr/>
          <a:lstStyle/>
          <a:p>
            <a:fld id="{A9241DE0-BD96-4F53-B67D-62400ABA988D}" type="datetimeFigureOut">
              <a:rPr lang="en-GB" smtClean="0"/>
              <a:t>02/09/2021</a:t>
            </a:fld>
            <a:endParaRPr lang="en-GB"/>
          </a:p>
        </p:txBody>
      </p:sp>
      <p:sp>
        <p:nvSpPr>
          <p:cNvPr id="3" name="Footer Placeholder 2">
            <a:extLst>
              <a:ext uri="{FF2B5EF4-FFF2-40B4-BE49-F238E27FC236}">
                <a16:creationId xmlns:a16="http://schemas.microsoft.com/office/drawing/2014/main" id="{9449D9CA-D26C-4FC1-BF1D-4E175451B81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106EC9E-AC8A-4630-9455-A0808AB85001}"/>
              </a:ext>
            </a:extLst>
          </p:cNvPr>
          <p:cNvSpPr>
            <a:spLocks noGrp="1"/>
          </p:cNvSpPr>
          <p:nvPr>
            <p:ph type="sldNum" sz="quarter" idx="12"/>
          </p:nvPr>
        </p:nvSpPr>
        <p:spPr/>
        <p:txBody>
          <a:bodyPr/>
          <a:lstStyle/>
          <a:p>
            <a:fld id="{61D1281B-98AB-407C-8AE8-FF5F3DD5C172}" type="slidenum">
              <a:rPr lang="en-GB" smtClean="0"/>
              <a:t>‹#›</a:t>
            </a:fld>
            <a:endParaRPr lang="en-GB"/>
          </a:p>
        </p:txBody>
      </p:sp>
    </p:spTree>
    <p:extLst>
      <p:ext uri="{BB962C8B-B14F-4D97-AF65-F5344CB8AC3E}">
        <p14:creationId xmlns:p14="http://schemas.microsoft.com/office/powerpoint/2010/main" val="1582665840"/>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A1CED-9C64-41E2-9FC1-FF5C22A71F2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D8BBAC9-E540-4D36-9CBC-70B78ADD32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25ADF2A-AE08-4309-B3B9-C5492255E0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722AEA-77D3-47FA-807B-99BBB1DDB10E}"/>
              </a:ext>
            </a:extLst>
          </p:cNvPr>
          <p:cNvSpPr>
            <a:spLocks noGrp="1"/>
          </p:cNvSpPr>
          <p:nvPr>
            <p:ph type="dt" sz="half" idx="10"/>
          </p:nvPr>
        </p:nvSpPr>
        <p:spPr/>
        <p:txBody>
          <a:bodyPr/>
          <a:lstStyle/>
          <a:p>
            <a:fld id="{A9241DE0-BD96-4F53-B67D-62400ABA988D}" type="datetimeFigureOut">
              <a:rPr lang="en-GB" smtClean="0"/>
              <a:t>02/09/2021</a:t>
            </a:fld>
            <a:endParaRPr lang="en-GB"/>
          </a:p>
        </p:txBody>
      </p:sp>
      <p:sp>
        <p:nvSpPr>
          <p:cNvPr id="6" name="Footer Placeholder 5">
            <a:extLst>
              <a:ext uri="{FF2B5EF4-FFF2-40B4-BE49-F238E27FC236}">
                <a16:creationId xmlns:a16="http://schemas.microsoft.com/office/drawing/2014/main" id="{A13B04CE-39F3-4B2B-8D87-B425A43C289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81E8BEF-0E98-41AF-B7A9-32BACE4256E2}"/>
              </a:ext>
            </a:extLst>
          </p:cNvPr>
          <p:cNvSpPr>
            <a:spLocks noGrp="1"/>
          </p:cNvSpPr>
          <p:nvPr>
            <p:ph type="sldNum" sz="quarter" idx="12"/>
          </p:nvPr>
        </p:nvSpPr>
        <p:spPr/>
        <p:txBody>
          <a:bodyPr/>
          <a:lstStyle/>
          <a:p>
            <a:fld id="{61D1281B-98AB-407C-8AE8-FF5F3DD5C172}" type="slidenum">
              <a:rPr lang="en-GB" smtClean="0"/>
              <a:t>‹#›</a:t>
            </a:fld>
            <a:endParaRPr lang="en-GB"/>
          </a:p>
        </p:txBody>
      </p:sp>
    </p:spTree>
    <p:extLst>
      <p:ext uri="{BB962C8B-B14F-4D97-AF65-F5344CB8AC3E}">
        <p14:creationId xmlns:p14="http://schemas.microsoft.com/office/powerpoint/2010/main" val="127038428"/>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63C2B-9733-45B6-853E-20ACA94D88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FD5AA05-ACD0-4A83-AB80-27EC9C04B56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84EEA45-7A7C-4262-9CB8-1BDC68FC6B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1F5437-46A6-4744-ABC9-7769E67B37AC}"/>
              </a:ext>
            </a:extLst>
          </p:cNvPr>
          <p:cNvSpPr>
            <a:spLocks noGrp="1"/>
          </p:cNvSpPr>
          <p:nvPr>
            <p:ph type="dt" sz="half" idx="10"/>
          </p:nvPr>
        </p:nvSpPr>
        <p:spPr/>
        <p:txBody>
          <a:bodyPr/>
          <a:lstStyle/>
          <a:p>
            <a:fld id="{A9241DE0-BD96-4F53-B67D-62400ABA988D}" type="datetimeFigureOut">
              <a:rPr lang="en-GB" smtClean="0"/>
              <a:t>02/09/2021</a:t>
            </a:fld>
            <a:endParaRPr lang="en-GB"/>
          </a:p>
        </p:txBody>
      </p:sp>
      <p:sp>
        <p:nvSpPr>
          <p:cNvPr id="6" name="Footer Placeholder 5">
            <a:extLst>
              <a:ext uri="{FF2B5EF4-FFF2-40B4-BE49-F238E27FC236}">
                <a16:creationId xmlns:a16="http://schemas.microsoft.com/office/drawing/2014/main" id="{71A6BD7D-5CB6-487B-939F-9B566C94226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7701464-6DFD-419D-906E-242FBAFFE501}"/>
              </a:ext>
            </a:extLst>
          </p:cNvPr>
          <p:cNvSpPr>
            <a:spLocks noGrp="1"/>
          </p:cNvSpPr>
          <p:nvPr>
            <p:ph type="sldNum" sz="quarter" idx="12"/>
          </p:nvPr>
        </p:nvSpPr>
        <p:spPr/>
        <p:txBody>
          <a:bodyPr/>
          <a:lstStyle/>
          <a:p>
            <a:fld id="{61D1281B-98AB-407C-8AE8-FF5F3DD5C172}" type="slidenum">
              <a:rPr lang="en-GB" smtClean="0"/>
              <a:t>‹#›</a:t>
            </a:fld>
            <a:endParaRPr lang="en-GB"/>
          </a:p>
        </p:txBody>
      </p:sp>
    </p:spTree>
    <p:extLst>
      <p:ext uri="{BB962C8B-B14F-4D97-AF65-F5344CB8AC3E}">
        <p14:creationId xmlns:p14="http://schemas.microsoft.com/office/powerpoint/2010/main" val="5126471"/>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F867E-BA71-490F-B199-7CF1B1501D2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F61778C-C204-41D1-8686-9D18C8CCA8F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2E41A2A-6FBC-46DC-A566-5BA64220D7E6}"/>
              </a:ext>
            </a:extLst>
          </p:cNvPr>
          <p:cNvSpPr>
            <a:spLocks noGrp="1"/>
          </p:cNvSpPr>
          <p:nvPr>
            <p:ph type="dt" sz="half" idx="10"/>
          </p:nvPr>
        </p:nvSpPr>
        <p:spPr/>
        <p:txBody>
          <a:bodyPr/>
          <a:lstStyle/>
          <a:p>
            <a:fld id="{A9241DE0-BD96-4F53-B67D-62400ABA988D}" type="datetimeFigureOut">
              <a:rPr lang="en-GB" smtClean="0"/>
              <a:t>02/09/2021</a:t>
            </a:fld>
            <a:endParaRPr lang="en-GB"/>
          </a:p>
        </p:txBody>
      </p:sp>
      <p:sp>
        <p:nvSpPr>
          <p:cNvPr id="5" name="Footer Placeholder 4">
            <a:extLst>
              <a:ext uri="{FF2B5EF4-FFF2-40B4-BE49-F238E27FC236}">
                <a16:creationId xmlns:a16="http://schemas.microsoft.com/office/drawing/2014/main" id="{0F292207-FD62-49CE-BB8A-AC6A464D26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0F62F7D-5CD8-4ECE-8471-A4B659D8E87C}"/>
              </a:ext>
            </a:extLst>
          </p:cNvPr>
          <p:cNvSpPr>
            <a:spLocks noGrp="1"/>
          </p:cNvSpPr>
          <p:nvPr>
            <p:ph type="sldNum" sz="quarter" idx="12"/>
          </p:nvPr>
        </p:nvSpPr>
        <p:spPr/>
        <p:txBody>
          <a:bodyPr/>
          <a:lstStyle/>
          <a:p>
            <a:fld id="{61D1281B-98AB-407C-8AE8-FF5F3DD5C172}" type="slidenum">
              <a:rPr lang="en-GB" smtClean="0"/>
              <a:t>‹#›</a:t>
            </a:fld>
            <a:endParaRPr lang="en-GB"/>
          </a:p>
        </p:txBody>
      </p:sp>
    </p:spTree>
    <p:extLst>
      <p:ext uri="{BB962C8B-B14F-4D97-AF65-F5344CB8AC3E}">
        <p14:creationId xmlns:p14="http://schemas.microsoft.com/office/powerpoint/2010/main" val="195200013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F0351D-7DCE-408A-B59A-F8D919F8AD8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A587CB3-FC4C-4B40-A166-64790F476F9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6BA01D2-C7EB-45DC-8631-4228634C377C}"/>
              </a:ext>
            </a:extLst>
          </p:cNvPr>
          <p:cNvSpPr>
            <a:spLocks noGrp="1"/>
          </p:cNvSpPr>
          <p:nvPr>
            <p:ph type="dt" sz="half" idx="10"/>
          </p:nvPr>
        </p:nvSpPr>
        <p:spPr/>
        <p:txBody>
          <a:bodyPr/>
          <a:lstStyle/>
          <a:p>
            <a:fld id="{A9241DE0-BD96-4F53-B67D-62400ABA988D}" type="datetimeFigureOut">
              <a:rPr lang="en-GB" smtClean="0"/>
              <a:t>02/09/2021</a:t>
            </a:fld>
            <a:endParaRPr lang="en-GB"/>
          </a:p>
        </p:txBody>
      </p:sp>
      <p:sp>
        <p:nvSpPr>
          <p:cNvPr id="5" name="Footer Placeholder 4">
            <a:extLst>
              <a:ext uri="{FF2B5EF4-FFF2-40B4-BE49-F238E27FC236}">
                <a16:creationId xmlns:a16="http://schemas.microsoft.com/office/drawing/2014/main" id="{FED212FE-92F1-4ABC-A8C0-4227D0E3E2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87F532C-DB65-4414-AC7E-A25B21B03AC9}"/>
              </a:ext>
            </a:extLst>
          </p:cNvPr>
          <p:cNvSpPr>
            <a:spLocks noGrp="1"/>
          </p:cNvSpPr>
          <p:nvPr>
            <p:ph type="sldNum" sz="quarter" idx="12"/>
          </p:nvPr>
        </p:nvSpPr>
        <p:spPr/>
        <p:txBody>
          <a:bodyPr/>
          <a:lstStyle/>
          <a:p>
            <a:fld id="{61D1281B-98AB-407C-8AE8-FF5F3DD5C172}" type="slidenum">
              <a:rPr lang="en-GB" smtClean="0"/>
              <a:t>‹#›</a:t>
            </a:fld>
            <a:endParaRPr lang="en-GB"/>
          </a:p>
        </p:txBody>
      </p:sp>
    </p:spTree>
    <p:extLst>
      <p:ext uri="{BB962C8B-B14F-4D97-AF65-F5344CB8AC3E}">
        <p14:creationId xmlns:p14="http://schemas.microsoft.com/office/powerpoint/2010/main" val="1286698517"/>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5" Type="http://schemas.openxmlformats.org/officeDocument/2006/relationships/slideLayout" Target="../slideLayouts/slideLayout74.xml"/><Relationship Id="rId10" Type="http://schemas.openxmlformats.org/officeDocument/2006/relationships/theme" Target="../theme/theme2.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104.xml"/><Relationship Id="rId21" Type="http://schemas.openxmlformats.org/officeDocument/2006/relationships/slideLayout" Target="../slideLayouts/slideLayout99.xml"/><Relationship Id="rId42" Type="http://schemas.openxmlformats.org/officeDocument/2006/relationships/slideLayout" Target="../slideLayouts/slideLayout120.xml"/><Relationship Id="rId47" Type="http://schemas.openxmlformats.org/officeDocument/2006/relationships/slideLayout" Target="../slideLayouts/slideLayout125.xml"/><Relationship Id="rId63" Type="http://schemas.openxmlformats.org/officeDocument/2006/relationships/slideLayout" Target="../slideLayouts/slideLayout141.xml"/><Relationship Id="rId68" Type="http://schemas.openxmlformats.org/officeDocument/2006/relationships/slideLayout" Target="../slideLayouts/slideLayout146.xml"/><Relationship Id="rId2" Type="http://schemas.openxmlformats.org/officeDocument/2006/relationships/slideLayout" Target="../slideLayouts/slideLayout80.xml"/><Relationship Id="rId16" Type="http://schemas.openxmlformats.org/officeDocument/2006/relationships/slideLayout" Target="../slideLayouts/slideLayout94.xml"/><Relationship Id="rId29" Type="http://schemas.openxmlformats.org/officeDocument/2006/relationships/slideLayout" Target="../slideLayouts/slideLayout107.xml"/><Relationship Id="rId11" Type="http://schemas.openxmlformats.org/officeDocument/2006/relationships/slideLayout" Target="../slideLayouts/slideLayout89.xml"/><Relationship Id="rId24" Type="http://schemas.openxmlformats.org/officeDocument/2006/relationships/slideLayout" Target="../slideLayouts/slideLayout102.xml"/><Relationship Id="rId32" Type="http://schemas.openxmlformats.org/officeDocument/2006/relationships/slideLayout" Target="../slideLayouts/slideLayout110.xml"/><Relationship Id="rId37" Type="http://schemas.openxmlformats.org/officeDocument/2006/relationships/slideLayout" Target="../slideLayouts/slideLayout115.xml"/><Relationship Id="rId40" Type="http://schemas.openxmlformats.org/officeDocument/2006/relationships/slideLayout" Target="../slideLayouts/slideLayout118.xml"/><Relationship Id="rId45" Type="http://schemas.openxmlformats.org/officeDocument/2006/relationships/slideLayout" Target="../slideLayouts/slideLayout123.xml"/><Relationship Id="rId53" Type="http://schemas.openxmlformats.org/officeDocument/2006/relationships/slideLayout" Target="../slideLayouts/slideLayout131.xml"/><Relationship Id="rId58" Type="http://schemas.openxmlformats.org/officeDocument/2006/relationships/slideLayout" Target="../slideLayouts/slideLayout136.xml"/><Relationship Id="rId66" Type="http://schemas.openxmlformats.org/officeDocument/2006/relationships/slideLayout" Target="../slideLayouts/slideLayout144.xml"/><Relationship Id="rId74" Type="http://schemas.openxmlformats.org/officeDocument/2006/relationships/slideLayout" Target="../slideLayouts/slideLayout152.xml"/><Relationship Id="rId5" Type="http://schemas.openxmlformats.org/officeDocument/2006/relationships/slideLayout" Target="../slideLayouts/slideLayout83.xml"/><Relationship Id="rId61" Type="http://schemas.openxmlformats.org/officeDocument/2006/relationships/slideLayout" Target="../slideLayouts/slideLayout139.xml"/><Relationship Id="rId19" Type="http://schemas.openxmlformats.org/officeDocument/2006/relationships/slideLayout" Target="../slideLayouts/slideLayout97.xml"/><Relationship Id="rId14" Type="http://schemas.openxmlformats.org/officeDocument/2006/relationships/slideLayout" Target="../slideLayouts/slideLayout92.xml"/><Relationship Id="rId22" Type="http://schemas.openxmlformats.org/officeDocument/2006/relationships/slideLayout" Target="../slideLayouts/slideLayout100.xml"/><Relationship Id="rId27" Type="http://schemas.openxmlformats.org/officeDocument/2006/relationships/slideLayout" Target="../slideLayouts/slideLayout105.xml"/><Relationship Id="rId30" Type="http://schemas.openxmlformats.org/officeDocument/2006/relationships/slideLayout" Target="../slideLayouts/slideLayout108.xml"/><Relationship Id="rId35" Type="http://schemas.openxmlformats.org/officeDocument/2006/relationships/slideLayout" Target="../slideLayouts/slideLayout113.xml"/><Relationship Id="rId43" Type="http://schemas.openxmlformats.org/officeDocument/2006/relationships/slideLayout" Target="../slideLayouts/slideLayout121.xml"/><Relationship Id="rId48" Type="http://schemas.openxmlformats.org/officeDocument/2006/relationships/slideLayout" Target="../slideLayouts/slideLayout126.xml"/><Relationship Id="rId56" Type="http://schemas.openxmlformats.org/officeDocument/2006/relationships/slideLayout" Target="../slideLayouts/slideLayout134.xml"/><Relationship Id="rId64" Type="http://schemas.openxmlformats.org/officeDocument/2006/relationships/slideLayout" Target="../slideLayouts/slideLayout142.xml"/><Relationship Id="rId69" Type="http://schemas.openxmlformats.org/officeDocument/2006/relationships/slideLayout" Target="../slideLayouts/slideLayout147.xml"/><Relationship Id="rId8" Type="http://schemas.openxmlformats.org/officeDocument/2006/relationships/slideLayout" Target="../slideLayouts/slideLayout86.xml"/><Relationship Id="rId51" Type="http://schemas.openxmlformats.org/officeDocument/2006/relationships/slideLayout" Target="../slideLayouts/slideLayout129.xml"/><Relationship Id="rId72" Type="http://schemas.openxmlformats.org/officeDocument/2006/relationships/slideLayout" Target="../slideLayouts/slideLayout150.xml"/><Relationship Id="rId3" Type="http://schemas.openxmlformats.org/officeDocument/2006/relationships/slideLayout" Target="../slideLayouts/slideLayout81.xml"/><Relationship Id="rId12" Type="http://schemas.openxmlformats.org/officeDocument/2006/relationships/slideLayout" Target="../slideLayouts/slideLayout90.xml"/><Relationship Id="rId17" Type="http://schemas.openxmlformats.org/officeDocument/2006/relationships/slideLayout" Target="../slideLayouts/slideLayout95.xml"/><Relationship Id="rId25" Type="http://schemas.openxmlformats.org/officeDocument/2006/relationships/slideLayout" Target="../slideLayouts/slideLayout103.xml"/><Relationship Id="rId33" Type="http://schemas.openxmlformats.org/officeDocument/2006/relationships/slideLayout" Target="../slideLayouts/slideLayout111.xml"/><Relationship Id="rId38" Type="http://schemas.openxmlformats.org/officeDocument/2006/relationships/slideLayout" Target="../slideLayouts/slideLayout116.xml"/><Relationship Id="rId46" Type="http://schemas.openxmlformats.org/officeDocument/2006/relationships/slideLayout" Target="../slideLayouts/slideLayout124.xml"/><Relationship Id="rId59" Type="http://schemas.openxmlformats.org/officeDocument/2006/relationships/slideLayout" Target="../slideLayouts/slideLayout137.xml"/><Relationship Id="rId67" Type="http://schemas.openxmlformats.org/officeDocument/2006/relationships/slideLayout" Target="../slideLayouts/slideLayout145.xml"/><Relationship Id="rId20" Type="http://schemas.openxmlformats.org/officeDocument/2006/relationships/slideLayout" Target="../slideLayouts/slideLayout98.xml"/><Relationship Id="rId41" Type="http://schemas.openxmlformats.org/officeDocument/2006/relationships/slideLayout" Target="../slideLayouts/slideLayout119.xml"/><Relationship Id="rId54" Type="http://schemas.openxmlformats.org/officeDocument/2006/relationships/slideLayout" Target="../slideLayouts/slideLayout132.xml"/><Relationship Id="rId62" Type="http://schemas.openxmlformats.org/officeDocument/2006/relationships/slideLayout" Target="../slideLayouts/slideLayout140.xml"/><Relationship Id="rId70" Type="http://schemas.openxmlformats.org/officeDocument/2006/relationships/slideLayout" Target="../slideLayouts/slideLayout148.xml"/><Relationship Id="rId75" Type="http://schemas.openxmlformats.org/officeDocument/2006/relationships/theme" Target="../theme/theme3.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5" Type="http://schemas.openxmlformats.org/officeDocument/2006/relationships/slideLayout" Target="../slideLayouts/slideLayout93.xml"/><Relationship Id="rId23" Type="http://schemas.openxmlformats.org/officeDocument/2006/relationships/slideLayout" Target="../slideLayouts/slideLayout101.xml"/><Relationship Id="rId28" Type="http://schemas.openxmlformats.org/officeDocument/2006/relationships/slideLayout" Target="../slideLayouts/slideLayout106.xml"/><Relationship Id="rId36" Type="http://schemas.openxmlformats.org/officeDocument/2006/relationships/slideLayout" Target="../slideLayouts/slideLayout114.xml"/><Relationship Id="rId49" Type="http://schemas.openxmlformats.org/officeDocument/2006/relationships/slideLayout" Target="../slideLayouts/slideLayout127.xml"/><Relationship Id="rId57" Type="http://schemas.openxmlformats.org/officeDocument/2006/relationships/slideLayout" Target="../slideLayouts/slideLayout135.xml"/><Relationship Id="rId10" Type="http://schemas.openxmlformats.org/officeDocument/2006/relationships/slideLayout" Target="../slideLayouts/slideLayout88.xml"/><Relationship Id="rId31" Type="http://schemas.openxmlformats.org/officeDocument/2006/relationships/slideLayout" Target="../slideLayouts/slideLayout109.xml"/><Relationship Id="rId44" Type="http://schemas.openxmlformats.org/officeDocument/2006/relationships/slideLayout" Target="../slideLayouts/slideLayout122.xml"/><Relationship Id="rId52" Type="http://schemas.openxmlformats.org/officeDocument/2006/relationships/slideLayout" Target="../slideLayouts/slideLayout130.xml"/><Relationship Id="rId60" Type="http://schemas.openxmlformats.org/officeDocument/2006/relationships/slideLayout" Target="../slideLayouts/slideLayout138.xml"/><Relationship Id="rId65" Type="http://schemas.openxmlformats.org/officeDocument/2006/relationships/slideLayout" Target="../slideLayouts/slideLayout143.xml"/><Relationship Id="rId73" Type="http://schemas.openxmlformats.org/officeDocument/2006/relationships/slideLayout" Target="../slideLayouts/slideLayout151.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3" Type="http://schemas.openxmlformats.org/officeDocument/2006/relationships/slideLayout" Target="../slideLayouts/slideLayout91.xml"/><Relationship Id="rId18" Type="http://schemas.openxmlformats.org/officeDocument/2006/relationships/slideLayout" Target="../slideLayouts/slideLayout96.xml"/><Relationship Id="rId39" Type="http://schemas.openxmlformats.org/officeDocument/2006/relationships/slideLayout" Target="../slideLayouts/slideLayout117.xml"/><Relationship Id="rId34" Type="http://schemas.openxmlformats.org/officeDocument/2006/relationships/slideLayout" Target="../slideLayouts/slideLayout112.xml"/><Relationship Id="rId50" Type="http://schemas.openxmlformats.org/officeDocument/2006/relationships/slideLayout" Target="../slideLayouts/slideLayout128.xml"/><Relationship Id="rId55" Type="http://schemas.openxmlformats.org/officeDocument/2006/relationships/slideLayout" Target="../slideLayouts/slideLayout133.xml"/><Relationship Id="rId7" Type="http://schemas.openxmlformats.org/officeDocument/2006/relationships/slideLayout" Target="../slideLayouts/slideLayout85.xml"/><Relationship Id="rId71" Type="http://schemas.openxmlformats.org/officeDocument/2006/relationships/slideLayout" Target="../slideLayouts/slideLayout149.xml"/></Relationships>
</file>

<file path=ppt/slideMasters/_rels/slideMaster4.xml.rels><?xml version="1.0" encoding="UTF-8" standalone="yes"?>
<Relationships xmlns="http://schemas.openxmlformats.org/package/2006/relationships"><Relationship Id="rId26" Type="http://schemas.openxmlformats.org/officeDocument/2006/relationships/slideLayout" Target="../slideLayouts/slideLayout178.xml"/><Relationship Id="rId21" Type="http://schemas.openxmlformats.org/officeDocument/2006/relationships/slideLayout" Target="../slideLayouts/slideLayout173.xml"/><Relationship Id="rId42" Type="http://schemas.openxmlformats.org/officeDocument/2006/relationships/slideLayout" Target="../slideLayouts/slideLayout194.xml"/><Relationship Id="rId47" Type="http://schemas.openxmlformats.org/officeDocument/2006/relationships/slideLayout" Target="../slideLayouts/slideLayout199.xml"/><Relationship Id="rId63" Type="http://schemas.openxmlformats.org/officeDocument/2006/relationships/slideLayout" Target="../slideLayouts/slideLayout215.xml"/><Relationship Id="rId68" Type="http://schemas.openxmlformats.org/officeDocument/2006/relationships/slideLayout" Target="../slideLayouts/slideLayout220.xml"/><Relationship Id="rId84" Type="http://schemas.openxmlformats.org/officeDocument/2006/relationships/theme" Target="../theme/theme4.xml"/><Relationship Id="rId16" Type="http://schemas.openxmlformats.org/officeDocument/2006/relationships/slideLayout" Target="../slideLayouts/slideLayout168.xml"/><Relationship Id="rId11" Type="http://schemas.openxmlformats.org/officeDocument/2006/relationships/slideLayout" Target="../slideLayouts/slideLayout163.xml"/><Relationship Id="rId32" Type="http://schemas.openxmlformats.org/officeDocument/2006/relationships/slideLayout" Target="../slideLayouts/slideLayout184.xml"/><Relationship Id="rId37" Type="http://schemas.openxmlformats.org/officeDocument/2006/relationships/slideLayout" Target="../slideLayouts/slideLayout189.xml"/><Relationship Id="rId53" Type="http://schemas.openxmlformats.org/officeDocument/2006/relationships/slideLayout" Target="../slideLayouts/slideLayout205.xml"/><Relationship Id="rId58" Type="http://schemas.openxmlformats.org/officeDocument/2006/relationships/slideLayout" Target="../slideLayouts/slideLayout210.xml"/><Relationship Id="rId74" Type="http://schemas.openxmlformats.org/officeDocument/2006/relationships/slideLayout" Target="../slideLayouts/slideLayout226.xml"/><Relationship Id="rId79" Type="http://schemas.openxmlformats.org/officeDocument/2006/relationships/slideLayout" Target="../slideLayouts/slideLayout231.xml"/><Relationship Id="rId5" Type="http://schemas.openxmlformats.org/officeDocument/2006/relationships/slideLayout" Target="../slideLayouts/slideLayout157.xml"/><Relationship Id="rId61" Type="http://schemas.openxmlformats.org/officeDocument/2006/relationships/slideLayout" Target="../slideLayouts/slideLayout213.xml"/><Relationship Id="rId82" Type="http://schemas.openxmlformats.org/officeDocument/2006/relationships/slideLayout" Target="../slideLayouts/slideLayout234.xml"/><Relationship Id="rId19" Type="http://schemas.openxmlformats.org/officeDocument/2006/relationships/slideLayout" Target="../slideLayouts/slideLayout171.xml"/><Relationship Id="rId14" Type="http://schemas.openxmlformats.org/officeDocument/2006/relationships/slideLayout" Target="../slideLayouts/slideLayout166.xml"/><Relationship Id="rId22" Type="http://schemas.openxmlformats.org/officeDocument/2006/relationships/slideLayout" Target="../slideLayouts/slideLayout174.xml"/><Relationship Id="rId27" Type="http://schemas.openxmlformats.org/officeDocument/2006/relationships/slideLayout" Target="../slideLayouts/slideLayout179.xml"/><Relationship Id="rId30" Type="http://schemas.openxmlformats.org/officeDocument/2006/relationships/slideLayout" Target="../slideLayouts/slideLayout182.xml"/><Relationship Id="rId35" Type="http://schemas.openxmlformats.org/officeDocument/2006/relationships/slideLayout" Target="../slideLayouts/slideLayout187.xml"/><Relationship Id="rId43" Type="http://schemas.openxmlformats.org/officeDocument/2006/relationships/slideLayout" Target="../slideLayouts/slideLayout195.xml"/><Relationship Id="rId48" Type="http://schemas.openxmlformats.org/officeDocument/2006/relationships/slideLayout" Target="../slideLayouts/slideLayout200.xml"/><Relationship Id="rId56" Type="http://schemas.openxmlformats.org/officeDocument/2006/relationships/slideLayout" Target="../slideLayouts/slideLayout208.xml"/><Relationship Id="rId64" Type="http://schemas.openxmlformats.org/officeDocument/2006/relationships/slideLayout" Target="../slideLayouts/slideLayout216.xml"/><Relationship Id="rId69" Type="http://schemas.openxmlformats.org/officeDocument/2006/relationships/slideLayout" Target="../slideLayouts/slideLayout221.xml"/><Relationship Id="rId77" Type="http://schemas.openxmlformats.org/officeDocument/2006/relationships/slideLayout" Target="../slideLayouts/slideLayout229.xml"/><Relationship Id="rId8" Type="http://schemas.openxmlformats.org/officeDocument/2006/relationships/slideLayout" Target="../slideLayouts/slideLayout160.xml"/><Relationship Id="rId51" Type="http://schemas.openxmlformats.org/officeDocument/2006/relationships/slideLayout" Target="../slideLayouts/slideLayout203.xml"/><Relationship Id="rId72" Type="http://schemas.openxmlformats.org/officeDocument/2006/relationships/slideLayout" Target="../slideLayouts/slideLayout224.xml"/><Relationship Id="rId80" Type="http://schemas.openxmlformats.org/officeDocument/2006/relationships/slideLayout" Target="../slideLayouts/slideLayout232.xml"/><Relationship Id="rId3" Type="http://schemas.openxmlformats.org/officeDocument/2006/relationships/slideLayout" Target="../slideLayouts/slideLayout155.xml"/><Relationship Id="rId12" Type="http://schemas.openxmlformats.org/officeDocument/2006/relationships/slideLayout" Target="../slideLayouts/slideLayout164.xml"/><Relationship Id="rId17" Type="http://schemas.openxmlformats.org/officeDocument/2006/relationships/slideLayout" Target="../slideLayouts/slideLayout169.xml"/><Relationship Id="rId25" Type="http://schemas.openxmlformats.org/officeDocument/2006/relationships/slideLayout" Target="../slideLayouts/slideLayout177.xml"/><Relationship Id="rId33" Type="http://schemas.openxmlformats.org/officeDocument/2006/relationships/slideLayout" Target="../slideLayouts/slideLayout185.xml"/><Relationship Id="rId38" Type="http://schemas.openxmlformats.org/officeDocument/2006/relationships/slideLayout" Target="../slideLayouts/slideLayout190.xml"/><Relationship Id="rId46" Type="http://schemas.openxmlformats.org/officeDocument/2006/relationships/slideLayout" Target="../slideLayouts/slideLayout198.xml"/><Relationship Id="rId59" Type="http://schemas.openxmlformats.org/officeDocument/2006/relationships/slideLayout" Target="../slideLayouts/slideLayout211.xml"/><Relationship Id="rId67" Type="http://schemas.openxmlformats.org/officeDocument/2006/relationships/slideLayout" Target="../slideLayouts/slideLayout219.xml"/><Relationship Id="rId20" Type="http://schemas.openxmlformats.org/officeDocument/2006/relationships/slideLayout" Target="../slideLayouts/slideLayout172.xml"/><Relationship Id="rId41" Type="http://schemas.openxmlformats.org/officeDocument/2006/relationships/slideLayout" Target="../slideLayouts/slideLayout193.xml"/><Relationship Id="rId54" Type="http://schemas.openxmlformats.org/officeDocument/2006/relationships/slideLayout" Target="../slideLayouts/slideLayout206.xml"/><Relationship Id="rId62" Type="http://schemas.openxmlformats.org/officeDocument/2006/relationships/slideLayout" Target="../slideLayouts/slideLayout214.xml"/><Relationship Id="rId70" Type="http://schemas.openxmlformats.org/officeDocument/2006/relationships/slideLayout" Target="../slideLayouts/slideLayout222.xml"/><Relationship Id="rId75" Type="http://schemas.openxmlformats.org/officeDocument/2006/relationships/slideLayout" Target="../slideLayouts/slideLayout227.xml"/><Relationship Id="rId83" Type="http://schemas.openxmlformats.org/officeDocument/2006/relationships/slideLayout" Target="../slideLayouts/slideLayout235.xml"/><Relationship Id="rId1" Type="http://schemas.openxmlformats.org/officeDocument/2006/relationships/slideLayout" Target="../slideLayouts/slideLayout153.xml"/><Relationship Id="rId6" Type="http://schemas.openxmlformats.org/officeDocument/2006/relationships/slideLayout" Target="../slideLayouts/slideLayout158.xml"/><Relationship Id="rId15" Type="http://schemas.openxmlformats.org/officeDocument/2006/relationships/slideLayout" Target="../slideLayouts/slideLayout167.xml"/><Relationship Id="rId23" Type="http://schemas.openxmlformats.org/officeDocument/2006/relationships/slideLayout" Target="../slideLayouts/slideLayout175.xml"/><Relationship Id="rId28" Type="http://schemas.openxmlformats.org/officeDocument/2006/relationships/slideLayout" Target="../slideLayouts/slideLayout180.xml"/><Relationship Id="rId36" Type="http://schemas.openxmlformats.org/officeDocument/2006/relationships/slideLayout" Target="../slideLayouts/slideLayout188.xml"/><Relationship Id="rId49" Type="http://schemas.openxmlformats.org/officeDocument/2006/relationships/slideLayout" Target="../slideLayouts/slideLayout201.xml"/><Relationship Id="rId57" Type="http://schemas.openxmlformats.org/officeDocument/2006/relationships/slideLayout" Target="../slideLayouts/slideLayout209.xml"/><Relationship Id="rId10" Type="http://schemas.openxmlformats.org/officeDocument/2006/relationships/slideLayout" Target="../slideLayouts/slideLayout162.xml"/><Relationship Id="rId31" Type="http://schemas.openxmlformats.org/officeDocument/2006/relationships/slideLayout" Target="../slideLayouts/slideLayout183.xml"/><Relationship Id="rId44" Type="http://schemas.openxmlformats.org/officeDocument/2006/relationships/slideLayout" Target="../slideLayouts/slideLayout196.xml"/><Relationship Id="rId52" Type="http://schemas.openxmlformats.org/officeDocument/2006/relationships/slideLayout" Target="../slideLayouts/slideLayout204.xml"/><Relationship Id="rId60" Type="http://schemas.openxmlformats.org/officeDocument/2006/relationships/slideLayout" Target="../slideLayouts/slideLayout212.xml"/><Relationship Id="rId65" Type="http://schemas.openxmlformats.org/officeDocument/2006/relationships/slideLayout" Target="../slideLayouts/slideLayout217.xml"/><Relationship Id="rId73" Type="http://schemas.openxmlformats.org/officeDocument/2006/relationships/slideLayout" Target="../slideLayouts/slideLayout225.xml"/><Relationship Id="rId78" Type="http://schemas.openxmlformats.org/officeDocument/2006/relationships/slideLayout" Target="../slideLayouts/slideLayout230.xml"/><Relationship Id="rId81" Type="http://schemas.openxmlformats.org/officeDocument/2006/relationships/slideLayout" Target="../slideLayouts/slideLayout233.xml"/><Relationship Id="rId4" Type="http://schemas.openxmlformats.org/officeDocument/2006/relationships/slideLayout" Target="../slideLayouts/slideLayout156.xml"/><Relationship Id="rId9" Type="http://schemas.openxmlformats.org/officeDocument/2006/relationships/slideLayout" Target="../slideLayouts/slideLayout161.xml"/><Relationship Id="rId13" Type="http://schemas.openxmlformats.org/officeDocument/2006/relationships/slideLayout" Target="../slideLayouts/slideLayout165.xml"/><Relationship Id="rId18" Type="http://schemas.openxmlformats.org/officeDocument/2006/relationships/slideLayout" Target="../slideLayouts/slideLayout170.xml"/><Relationship Id="rId39" Type="http://schemas.openxmlformats.org/officeDocument/2006/relationships/slideLayout" Target="../slideLayouts/slideLayout191.xml"/><Relationship Id="rId34" Type="http://schemas.openxmlformats.org/officeDocument/2006/relationships/slideLayout" Target="../slideLayouts/slideLayout186.xml"/><Relationship Id="rId50" Type="http://schemas.openxmlformats.org/officeDocument/2006/relationships/slideLayout" Target="../slideLayouts/slideLayout202.xml"/><Relationship Id="rId55" Type="http://schemas.openxmlformats.org/officeDocument/2006/relationships/slideLayout" Target="../slideLayouts/slideLayout207.xml"/><Relationship Id="rId76" Type="http://schemas.openxmlformats.org/officeDocument/2006/relationships/slideLayout" Target="../slideLayouts/slideLayout228.xml"/><Relationship Id="rId7" Type="http://schemas.openxmlformats.org/officeDocument/2006/relationships/slideLayout" Target="../slideLayouts/slideLayout159.xml"/><Relationship Id="rId71" Type="http://schemas.openxmlformats.org/officeDocument/2006/relationships/slideLayout" Target="../slideLayouts/slideLayout223.xml"/><Relationship Id="rId2" Type="http://schemas.openxmlformats.org/officeDocument/2006/relationships/slideLayout" Target="../slideLayouts/slideLayout154.xml"/><Relationship Id="rId29" Type="http://schemas.openxmlformats.org/officeDocument/2006/relationships/slideLayout" Target="../slideLayouts/slideLayout181.xml"/><Relationship Id="rId24" Type="http://schemas.openxmlformats.org/officeDocument/2006/relationships/slideLayout" Target="../slideLayouts/slideLayout176.xml"/><Relationship Id="rId40" Type="http://schemas.openxmlformats.org/officeDocument/2006/relationships/slideLayout" Target="../slideLayouts/slideLayout192.xml"/><Relationship Id="rId45" Type="http://schemas.openxmlformats.org/officeDocument/2006/relationships/slideLayout" Target="../slideLayouts/slideLayout197.xml"/><Relationship Id="rId66" Type="http://schemas.openxmlformats.org/officeDocument/2006/relationships/slideLayout" Target="../slideLayouts/slideLayout21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43.xml"/><Relationship Id="rId3" Type="http://schemas.openxmlformats.org/officeDocument/2006/relationships/slideLayout" Target="../slideLayouts/slideLayout238.xml"/><Relationship Id="rId7" Type="http://schemas.openxmlformats.org/officeDocument/2006/relationships/slideLayout" Target="../slideLayouts/slideLayout242.xml"/><Relationship Id="rId12" Type="http://schemas.openxmlformats.org/officeDocument/2006/relationships/theme" Target="../theme/theme5.xml"/><Relationship Id="rId2" Type="http://schemas.openxmlformats.org/officeDocument/2006/relationships/slideLayout" Target="../slideLayouts/slideLayout237.xml"/><Relationship Id="rId1" Type="http://schemas.openxmlformats.org/officeDocument/2006/relationships/slideLayout" Target="../slideLayouts/slideLayout236.xml"/><Relationship Id="rId6" Type="http://schemas.openxmlformats.org/officeDocument/2006/relationships/slideLayout" Target="../slideLayouts/slideLayout241.xml"/><Relationship Id="rId11" Type="http://schemas.openxmlformats.org/officeDocument/2006/relationships/slideLayout" Target="../slideLayouts/slideLayout246.xml"/><Relationship Id="rId5" Type="http://schemas.openxmlformats.org/officeDocument/2006/relationships/slideLayout" Target="../slideLayouts/slideLayout240.xml"/><Relationship Id="rId10" Type="http://schemas.openxmlformats.org/officeDocument/2006/relationships/slideLayout" Target="../slideLayouts/slideLayout245.xml"/><Relationship Id="rId4" Type="http://schemas.openxmlformats.org/officeDocument/2006/relationships/slideLayout" Target="../slideLayouts/slideLayout239.xml"/><Relationship Id="rId9" Type="http://schemas.openxmlformats.org/officeDocument/2006/relationships/slideLayout" Target="../slideLayouts/slideLayout2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a:t>CLICK TO EDIT MASTER TITLE STYLE CLICK TO EDIT MASTER TITLE STYLE</a:t>
            </a:r>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407099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 id="2147483727" r:id="rId67"/>
    <p:sldLayoutId id="2147483728" r:id="rId68"/>
    <p:sldLayoutId id="2147483729" r:id="rId69"/>
  </p:sldLayoutIdLst>
  <p:hf sldNum="0" hdr="0" ftr="0" dt="0"/>
  <p:txStyles>
    <p:titleStyle>
      <a:lvl1pPr algn="l" defTabSz="914400" rtl="0" eaLnBrk="1" latinLnBrk="0" hangingPunct="1">
        <a:lnSpc>
          <a:spcPct val="85000"/>
        </a:lnSpc>
        <a:spcBef>
          <a:spcPct val="0"/>
        </a:spcBef>
        <a:buNone/>
        <a:defRPr sz="2800" b="1" kern="1200" spc="300">
          <a:solidFill>
            <a:srgbClr val="26262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13">
          <p15:clr>
            <a:srgbClr val="F26B43"/>
          </p15:clr>
        </p15:guide>
        <p15:guide id="4" pos="3386">
          <p15:clr>
            <a:srgbClr val="F26B43"/>
          </p15:clr>
        </p15:guide>
        <p15:guide id="5" pos="3160">
          <p15:clr>
            <a:srgbClr val="F26B43"/>
          </p15:clr>
        </p15:guide>
        <p15:guide id="6" pos="2933">
          <p15:clr>
            <a:srgbClr val="F26B43"/>
          </p15:clr>
        </p15:guide>
        <p15:guide id="7" pos="2706">
          <p15:clr>
            <a:srgbClr val="F26B43"/>
          </p15:clr>
        </p15:guide>
        <p15:guide id="8" pos="2479">
          <p15:clr>
            <a:srgbClr val="F26B43"/>
          </p15:clr>
        </p15:guide>
        <p15:guide id="9" pos="2252">
          <p15:clr>
            <a:srgbClr val="F26B43"/>
          </p15:clr>
        </p15:guide>
        <p15:guide id="10" pos="2026">
          <p15:clr>
            <a:srgbClr val="F26B43"/>
          </p15:clr>
        </p15:guide>
        <p15:guide id="11" pos="1799">
          <p15:clr>
            <a:srgbClr val="F26B43"/>
          </p15:clr>
        </p15:guide>
        <p15:guide id="12" pos="1572">
          <p15:clr>
            <a:srgbClr val="F26B43"/>
          </p15:clr>
        </p15:guide>
        <p15:guide id="13" pos="1345">
          <p15:clr>
            <a:srgbClr val="F26B43"/>
          </p15:clr>
        </p15:guide>
        <p15:guide id="14" pos="1118">
          <p15:clr>
            <a:srgbClr val="F26B43"/>
          </p15:clr>
        </p15:guide>
        <p15:guide id="15" pos="892">
          <p15:clr>
            <a:srgbClr val="F26B43"/>
          </p15:clr>
        </p15:guide>
        <p15:guide id="16" pos="665">
          <p15:clr>
            <a:srgbClr val="F26B43"/>
          </p15:clr>
        </p15:guide>
        <p15:guide id="17" pos="438">
          <p15:clr>
            <a:srgbClr val="F26B43"/>
          </p15:clr>
        </p15:guide>
        <p15:guide id="18" pos="211">
          <p15:clr>
            <a:srgbClr val="F26B43"/>
          </p15:clr>
        </p15:guide>
        <p15:guide id="20" pos="4067">
          <p15:clr>
            <a:srgbClr val="F26B43"/>
          </p15:clr>
        </p15:guide>
        <p15:guide id="21" pos="4294">
          <p15:clr>
            <a:srgbClr val="F26B43"/>
          </p15:clr>
        </p15:guide>
        <p15:guide id="22" pos="4520">
          <p15:clr>
            <a:srgbClr val="F26B43"/>
          </p15:clr>
        </p15:guide>
        <p15:guide id="23" pos="4747">
          <p15:clr>
            <a:srgbClr val="F26B43"/>
          </p15:clr>
        </p15:guide>
        <p15:guide id="24" pos="4974">
          <p15:clr>
            <a:srgbClr val="F26B43"/>
          </p15:clr>
        </p15:guide>
        <p15:guide id="25" pos="5201">
          <p15:clr>
            <a:srgbClr val="F26B43"/>
          </p15:clr>
        </p15:guide>
        <p15:guide id="26" pos="5428">
          <p15:clr>
            <a:srgbClr val="F26B43"/>
          </p15:clr>
        </p15:guide>
        <p15:guide id="27" pos="5654">
          <p15:clr>
            <a:srgbClr val="F26B43"/>
          </p15:clr>
        </p15:guide>
        <p15:guide id="28" pos="5881">
          <p15:clr>
            <a:srgbClr val="F26B43"/>
          </p15:clr>
        </p15:guide>
        <p15:guide id="29" pos="6108">
          <p15:clr>
            <a:srgbClr val="F26B43"/>
          </p15:clr>
        </p15:guide>
        <p15:guide id="30" pos="6335">
          <p15:clr>
            <a:srgbClr val="F26B43"/>
          </p15:clr>
        </p15:guide>
        <p15:guide id="31" pos="6562">
          <p15:clr>
            <a:srgbClr val="F26B43"/>
          </p15:clr>
        </p15:guide>
        <p15:guide id="32" pos="6788">
          <p15:clr>
            <a:srgbClr val="F26B43"/>
          </p15:clr>
        </p15:guide>
        <p15:guide id="33" pos="7015">
          <p15:clr>
            <a:srgbClr val="F26B43"/>
          </p15:clr>
        </p15:guide>
        <p15:guide id="34" pos="7242">
          <p15:clr>
            <a:srgbClr val="F26B43"/>
          </p15:clr>
        </p15:guide>
        <p15:guide id="35" pos="7469">
          <p15:clr>
            <a:srgbClr val="F26B43"/>
          </p15:clr>
        </p15:guide>
        <p15:guide id="36" pos="7680">
          <p15:clr>
            <a:srgbClr val="F26B43"/>
          </p15:clr>
        </p15:guide>
        <p15:guide id="37">
          <p15:clr>
            <a:srgbClr val="F26B43"/>
          </p15:clr>
        </p15:guide>
        <p15:guide id="38" orient="horz" pos="1933">
          <p15:clr>
            <a:srgbClr val="F26B43"/>
          </p15:clr>
        </p15:guide>
        <p15:guide id="39" orient="horz" pos="1706">
          <p15:clr>
            <a:srgbClr val="F26B43"/>
          </p15:clr>
        </p15:guide>
        <p15:guide id="40" orient="horz" pos="1480">
          <p15:clr>
            <a:srgbClr val="F26B43"/>
          </p15:clr>
        </p15:guide>
        <p15:guide id="41" orient="horz" pos="1253">
          <p15:clr>
            <a:srgbClr val="F26B43"/>
          </p15:clr>
        </p15:guide>
        <p15:guide id="42" orient="horz" pos="1026">
          <p15:clr>
            <a:srgbClr val="F26B43"/>
          </p15:clr>
        </p15:guide>
        <p15:guide id="43" orient="horz" pos="799">
          <p15:clr>
            <a:srgbClr val="F26B43"/>
          </p15:clr>
        </p15:guide>
        <p15:guide id="44" orient="horz" pos="572">
          <p15:clr>
            <a:srgbClr val="F26B43"/>
          </p15:clr>
        </p15:guide>
        <p15:guide id="45" orient="horz" pos="346">
          <p15:clr>
            <a:srgbClr val="F26B43"/>
          </p15:clr>
        </p15:guide>
        <p15:guide id="46" orient="horz" pos="119">
          <p15:clr>
            <a:srgbClr val="F26B43"/>
          </p15:clr>
        </p15:guide>
        <p15:guide id="47" orient="horz">
          <p15:clr>
            <a:srgbClr val="F26B43"/>
          </p15:clr>
        </p15:guide>
        <p15:guide id="48" orient="horz" pos="4320">
          <p15:clr>
            <a:srgbClr val="F26B43"/>
          </p15:clr>
        </p15:guide>
        <p15:guide id="49" orient="horz" pos="2387">
          <p15:clr>
            <a:srgbClr val="F26B43"/>
          </p15:clr>
        </p15:guide>
        <p15:guide id="50" orient="horz" pos="2614">
          <p15:clr>
            <a:srgbClr val="F26B43"/>
          </p15:clr>
        </p15:guide>
        <p15:guide id="51" orient="horz" pos="2840">
          <p15:clr>
            <a:srgbClr val="F26B43"/>
          </p15:clr>
        </p15:guide>
        <p15:guide id="52" orient="horz" pos="3067">
          <p15:clr>
            <a:srgbClr val="F26B43"/>
          </p15:clr>
        </p15:guide>
        <p15:guide id="53" orient="horz" pos="3294">
          <p15:clr>
            <a:srgbClr val="F26B43"/>
          </p15:clr>
        </p15:guide>
        <p15:guide id="54" orient="horz" pos="3521">
          <p15:clr>
            <a:srgbClr val="F26B43"/>
          </p15:clr>
        </p15:guide>
        <p15:guide id="55" orient="horz" pos="3748">
          <p15:clr>
            <a:srgbClr val="F26B43"/>
          </p15:clr>
        </p15:guide>
        <p15:guide id="56" orient="horz" pos="3974">
          <p15:clr>
            <a:srgbClr val="F26B43"/>
          </p15:clr>
        </p15:guide>
        <p15:guide id="57" orient="horz" pos="4201">
          <p15:clr>
            <a:srgbClr val="F26B43"/>
          </p15:clr>
        </p15:guide>
        <p15:guide id="58" pos="3500">
          <p15:clr>
            <a:srgbClr val="F26B43"/>
          </p15:clr>
        </p15:guide>
        <p15:guide id="59" pos="3953">
          <p15:clr>
            <a:srgbClr val="F26B43"/>
          </p15:clr>
        </p15:guide>
        <p15:guide id="60" pos="3727">
          <p15:clr>
            <a:srgbClr val="F26B43"/>
          </p15:clr>
        </p15:guide>
        <p15:guide id="61" pos="4180">
          <p15:clr>
            <a:srgbClr val="F26B43"/>
          </p15:clr>
        </p15:guide>
        <p15:guide id="62" orient="horz" pos="2047">
          <p15:clr>
            <a:srgbClr val="F26B43"/>
          </p15:clr>
        </p15:guide>
        <p15:guide id="63" orient="horz" pos="2273">
          <p15:clr>
            <a:srgbClr val="F26B43"/>
          </p15:clr>
        </p15:guide>
        <p15:guide id="64" pos="98">
          <p15:clr>
            <a:srgbClr val="F26B43"/>
          </p15:clr>
        </p15:guide>
        <p15:guide id="65" pos="7582">
          <p15:clr>
            <a:srgbClr val="F26B43"/>
          </p15:clr>
        </p15:guide>
        <p15:guide id="66" orient="horz" pos="4088">
          <p15:clr>
            <a:srgbClr val="F26B43"/>
          </p15:clr>
        </p15:guide>
        <p15:guide id="67" orient="horz" pos="1820">
          <p15:clr>
            <a:srgbClr val="F26B43"/>
          </p15:clr>
        </p15:guide>
        <p15:guide id="68" pos="5541">
          <p15:clr>
            <a:srgbClr val="F26B43"/>
          </p15:clr>
        </p15:guide>
        <p15:guide id="69" pos="3273">
          <p15:clr>
            <a:srgbClr val="F26B43"/>
          </p15:clr>
        </p15:guide>
        <p15:guide id="70" pos="6221">
          <p15:clr>
            <a:srgbClr val="F26B43"/>
          </p15:clr>
        </p15:guide>
        <p15:guide id="71" pos="5995">
          <p15:clr>
            <a:srgbClr val="F26B43"/>
          </p15:clr>
        </p15:guide>
        <p15:guide id="72" pos="2593">
          <p15:clr>
            <a:srgbClr val="F26B43"/>
          </p15:clr>
        </p15:guide>
        <p15:guide id="73" pos="5087">
          <p15:clr>
            <a:srgbClr val="F26B43"/>
          </p15:clr>
        </p15:guide>
        <p15:guide id="74" pos="325">
          <p15:clr>
            <a:srgbClr val="F26B43"/>
          </p15:clr>
        </p15:guide>
        <p15:guide id="75" pos="7355">
          <p15:clr>
            <a:srgbClr val="F26B43"/>
          </p15:clr>
        </p15:guide>
        <p15:guide id="76" pos="2139">
          <p15:clr>
            <a:srgbClr val="F26B43"/>
          </p15:clr>
        </p15:guide>
        <p15:guide id="77" pos="1912">
          <p15:clr>
            <a:srgbClr val="F26B43"/>
          </p15:clr>
        </p15:guide>
        <p15:guide id="78" pos="2366">
          <p15:clr>
            <a:srgbClr val="F26B43"/>
          </p15:clr>
        </p15:guide>
        <p15:guide id="79" pos="5768">
          <p15:clr>
            <a:srgbClr val="F26B43"/>
          </p15:clr>
        </p15:guide>
        <p15:guide id="80" pos="1685">
          <p15:clr>
            <a:srgbClr val="F26B43"/>
          </p15:clr>
        </p15:guide>
        <p15:guide id="81" pos="2819">
          <p15:clr>
            <a:srgbClr val="F26B43"/>
          </p15:clr>
        </p15:guide>
        <p15:guide id="82" pos="3046">
          <p15:clr>
            <a:srgbClr val="F26B43"/>
          </p15:clr>
        </p15:guide>
        <p15:guide id="83" orient="horz" pos="232">
          <p15:clr>
            <a:srgbClr val="F26B43"/>
          </p15:clr>
        </p15:guide>
        <p15:guide id="84" orient="horz" pos="2954">
          <p15:clr>
            <a:srgbClr val="F26B43"/>
          </p15:clr>
        </p15:guide>
        <p15:guide id="85" orient="horz" pos="318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446876" y="144468"/>
            <a:ext cx="9505951" cy="54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t>CLIQUEZ ET MODIFIEZ LE TITRE</a:t>
            </a:r>
          </a:p>
        </p:txBody>
      </p:sp>
      <p:sp>
        <p:nvSpPr>
          <p:cNvPr id="1027" name="Rectangle 3"/>
          <p:cNvSpPr>
            <a:spLocks noGrp="1" noChangeArrowheads="1"/>
          </p:cNvSpPr>
          <p:nvPr>
            <p:ph type="body" idx="1"/>
          </p:nvPr>
        </p:nvSpPr>
        <p:spPr bwMode="auto">
          <a:xfrm>
            <a:off x="374655" y="981080"/>
            <a:ext cx="11578167" cy="5111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noProof="0" err="1"/>
              <a:t>Cliquez</a:t>
            </a:r>
            <a:r>
              <a:rPr lang="en-GB" noProof="0"/>
              <a:t> pour modifier les styles du </a:t>
            </a:r>
            <a:r>
              <a:rPr lang="en-GB" noProof="0" err="1"/>
              <a:t>texte</a:t>
            </a:r>
            <a:r>
              <a:rPr lang="en-GB" noProof="0"/>
              <a:t> du masque</a:t>
            </a:r>
          </a:p>
          <a:p>
            <a:pPr lvl="1"/>
            <a:r>
              <a:rPr lang="en-GB" noProof="0" err="1"/>
              <a:t>Deuxième</a:t>
            </a:r>
            <a:r>
              <a:rPr lang="en-GB" noProof="0"/>
              <a:t> </a:t>
            </a:r>
            <a:r>
              <a:rPr lang="en-GB" noProof="0" err="1"/>
              <a:t>niveau</a:t>
            </a:r>
            <a:endParaRPr lang="en-GB" noProof="0"/>
          </a:p>
          <a:p>
            <a:pPr lvl="2"/>
            <a:r>
              <a:rPr lang="en-GB" noProof="0" err="1"/>
              <a:t>Troisième</a:t>
            </a:r>
            <a:r>
              <a:rPr lang="en-GB" noProof="0"/>
              <a:t> </a:t>
            </a:r>
            <a:r>
              <a:rPr lang="en-GB" noProof="0" err="1"/>
              <a:t>niveau</a:t>
            </a:r>
            <a:endParaRPr lang="en-GB" noProof="0"/>
          </a:p>
          <a:p>
            <a:pPr lvl="3"/>
            <a:r>
              <a:rPr lang="en-GB" noProof="0" err="1"/>
              <a:t>Quatrième</a:t>
            </a:r>
            <a:r>
              <a:rPr lang="en-GB" noProof="0"/>
              <a:t> </a:t>
            </a:r>
            <a:r>
              <a:rPr lang="en-GB" noProof="0" err="1"/>
              <a:t>niveau</a:t>
            </a:r>
            <a:endParaRPr lang="en-GB" noProof="0"/>
          </a:p>
          <a:p>
            <a:pPr lvl="4"/>
            <a:r>
              <a:rPr lang="en-GB" noProof="0" err="1"/>
              <a:t>Cinquième</a:t>
            </a:r>
            <a:r>
              <a:rPr lang="en-GB" noProof="0"/>
              <a:t> </a:t>
            </a:r>
            <a:r>
              <a:rPr lang="en-GB" noProof="0" err="1"/>
              <a:t>niveau</a:t>
            </a:r>
            <a:endParaRPr lang="en-GB" noProof="0"/>
          </a:p>
        </p:txBody>
      </p:sp>
      <p:sp>
        <p:nvSpPr>
          <p:cNvPr id="4112" name="Rectangle 16"/>
          <p:cNvSpPr>
            <a:spLocks noChangeArrowheads="1"/>
          </p:cNvSpPr>
          <p:nvPr/>
        </p:nvSpPr>
        <p:spPr bwMode="auto">
          <a:xfrm>
            <a:off x="11342032" y="6482338"/>
            <a:ext cx="863600" cy="268288"/>
          </a:xfrm>
          <a:prstGeom prst="rect">
            <a:avLst/>
          </a:prstGeom>
          <a:noFill/>
          <a:ln w="9525" algn="ctr">
            <a:noFill/>
            <a:miter lim="800000"/>
            <a:headEnd/>
            <a:tailEnd/>
          </a:ln>
        </p:spPr>
        <p:txBody>
          <a:bodyPr anchor="b"/>
          <a:lstStyle/>
          <a:p>
            <a:pPr algn="r"/>
            <a:fld id="{647DA147-029E-4BDE-9144-19227B45CA27}" type="slidenum">
              <a:rPr lang="en-GB" sz="1200">
                <a:solidFill>
                  <a:srgbClr val="042D56"/>
                </a:solidFill>
                <a:latin typeface="Verdana" pitchFamily="34" charset="0"/>
              </a:rPr>
              <a:pPr algn="r"/>
              <a:t>‹#›</a:t>
            </a:fld>
            <a:endParaRPr lang="en-GB" sz="1200">
              <a:solidFill>
                <a:srgbClr val="042D56"/>
              </a:solidFill>
              <a:latin typeface="Verdana" pitchFamily="34" charset="0"/>
            </a:endParaRPr>
          </a:p>
        </p:txBody>
      </p:sp>
      <p:sp>
        <p:nvSpPr>
          <p:cNvPr id="2" name="ZoneTexte 1"/>
          <p:cNvSpPr txBox="1"/>
          <p:nvPr/>
        </p:nvSpPr>
        <p:spPr>
          <a:xfrm>
            <a:off x="4595627" y="6280517"/>
            <a:ext cx="2653290" cy="286232"/>
          </a:xfrm>
          <a:prstGeom prst="rect">
            <a:avLst/>
          </a:prstGeom>
          <a:noFill/>
        </p:spPr>
        <p:txBody>
          <a:bodyPr wrap="none" rtlCol="0">
            <a:spAutoFit/>
          </a:bodyPr>
          <a:lstStyle/>
          <a:p>
            <a:r>
              <a:rPr lang="en-US" sz="1260">
                <a:solidFill>
                  <a:srgbClr val="042D56"/>
                </a:solidFill>
              </a:rPr>
              <a:t>Corporate Communications - 2020</a:t>
            </a:r>
          </a:p>
        </p:txBody>
      </p:sp>
    </p:spTree>
    <p:extLst>
      <p:ext uri="{BB962C8B-B14F-4D97-AF65-F5344CB8AC3E}">
        <p14:creationId xmlns:p14="http://schemas.microsoft.com/office/powerpoint/2010/main" val="4058004411"/>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Lst>
  <p:hf sldNum="0" hdr="0" ftr="0" dt="0"/>
  <p:txStyles>
    <p:titleStyle>
      <a:lvl1pPr algn="r" rtl="0" eaLnBrk="1" fontAlgn="base" hangingPunct="1">
        <a:spcBef>
          <a:spcPct val="0"/>
        </a:spcBef>
        <a:spcAft>
          <a:spcPct val="0"/>
        </a:spcAft>
        <a:defRPr sz="2400" b="1">
          <a:solidFill>
            <a:srgbClr val="042D56"/>
          </a:solidFill>
          <a:latin typeface="+mj-lt"/>
          <a:ea typeface="MS PGothic" pitchFamily="34" charset="-128"/>
          <a:cs typeface="+mj-cs"/>
        </a:defRPr>
      </a:lvl1pPr>
      <a:lvl2pPr algn="r" rtl="0" eaLnBrk="1" fontAlgn="base" hangingPunct="1">
        <a:spcBef>
          <a:spcPct val="0"/>
        </a:spcBef>
        <a:spcAft>
          <a:spcPct val="0"/>
        </a:spcAft>
        <a:defRPr sz="2400" b="1">
          <a:solidFill>
            <a:srgbClr val="042D56"/>
          </a:solidFill>
          <a:latin typeface="Arial" charset="0"/>
          <a:ea typeface="MS PGothic" pitchFamily="34" charset="-128"/>
        </a:defRPr>
      </a:lvl2pPr>
      <a:lvl3pPr algn="r" rtl="0" eaLnBrk="1" fontAlgn="base" hangingPunct="1">
        <a:spcBef>
          <a:spcPct val="0"/>
        </a:spcBef>
        <a:spcAft>
          <a:spcPct val="0"/>
        </a:spcAft>
        <a:defRPr sz="2400" b="1">
          <a:solidFill>
            <a:srgbClr val="042D56"/>
          </a:solidFill>
          <a:latin typeface="Arial" charset="0"/>
          <a:ea typeface="MS PGothic" pitchFamily="34" charset="-128"/>
        </a:defRPr>
      </a:lvl3pPr>
      <a:lvl4pPr algn="r" rtl="0" eaLnBrk="1" fontAlgn="base" hangingPunct="1">
        <a:spcBef>
          <a:spcPct val="0"/>
        </a:spcBef>
        <a:spcAft>
          <a:spcPct val="0"/>
        </a:spcAft>
        <a:defRPr sz="2400" b="1">
          <a:solidFill>
            <a:srgbClr val="042D56"/>
          </a:solidFill>
          <a:latin typeface="Arial" charset="0"/>
          <a:ea typeface="MS PGothic" pitchFamily="34" charset="-128"/>
        </a:defRPr>
      </a:lvl4pPr>
      <a:lvl5pPr algn="r" rtl="0" eaLnBrk="1" fontAlgn="base" hangingPunct="1">
        <a:spcBef>
          <a:spcPct val="0"/>
        </a:spcBef>
        <a:spcAft>
          <a:spcPct val="0"/>
        </a:spcAft>
        <a:defRPr sz="2400" b="1">
          <a:solidFill>
            <a:srgbClr val="042D56"/>
          </a:solidFill>
          <a:latin typeface="Arial" charset="0"/>
          <a:ea typeface="MS PGothic" pitchFamily="34" charset="-128"/>
        </a:defRPr>
      </a:lvl5pPr>
      <a:lvl6pPr marL="548640" algn="r" rtl="0" eaLnBrk="1" fontAlgn="base" hangingPunct="1">
        <a:spcBef>
          <a:spcPct val="0"/>
        </a:spcBef>
        <a:spcAft>
          <a:spcPct val="0"/>
        </a:spcAft>
        <a:defRPr sz="2880" b="1">
          <a:solidFill>
            <a:srgbClr val="042D56"/>
          </a:solidFill>
          <a:latin typeface="Arial" charset="0"/>
          <a:ea typeface="MS PGothic" pitchFamily="34" charset="-128"/>
        </a:defRPr>
      </a:lvl6pPr>
      <a:lvl7pPr marL="1097280" algn="r" rtl="0" eaLnBrk="1" fontAlgn="base" hangingPunct="1">
        <a:spcBef>
          <a:spcPct val="0"/>
        </a:spcBef>
        <a:spcAft>
          <a:spcPct val="0"/>
        </a:spcAft>
        <a:defRPr sz="2880" b="1">
          <a:solidFill>
            <a:srgbClr val="042D56"/>
          </a:solidFill>
          <a:latin typeface="Arial" charset="0"/>
          <a:ea typeface="MS PGothic" pitchFamily="34" charset="-128"/>
        </a:defRPr>
      </a:lvl7pPr>
      <a:lvl8pPr marL="1645920" algn="r" rtl="0" eaLnBrk="1" fontAlgn="base" hangingPunct="1">
        <a:spcBef>
          <a:spcPct val="0"/>
        </a:spcBef>
        <a:spcAft>
          <a:spcPct val="0"/>
        </a:spcAft>
        <a:defRPr sz="2880" b="1">
          <a:solidFill>
            <a:srgbClr val="042D56"/>
          </a:solidFill>
          <a:latin typeface="Arial" charset="0"/>
          <a:ea typeface="MS PGothic" pitchFamily="34" charset="-128"/>
        </a:defRPr>
      </a:lvl8pPr>
      <a:lvl9pPr marL="2194560" algn="r" rtl="0" eaLnBrk="1" fontAlgn="base" hangingPunct="1">
        <a:spcBef>
          <a:spcPct val="0"/>
        </a:spcBef>
        <a:spcAft>
          <a:spcPct val="0"/>
        </a:spcAft>
        <a:defRPr sz="2880" b="1">
          <a:solidFill>
            <a:srgbClr val="042D56"/>
          </a:solidFill>
          <a:latin typeface="Arial" charset="0"/>
          <a:ea typeface="MS PGothic" pitchFamily="34" charset="-128"/>
        </a:defRPr>
      </a:lvl9pPr>
    </p:titleStyle>
    <p:bodyStyle>
      <a:lvl1pPr marL="213360" indent="-213360" algn="l" rtl="0" eaLnBrk="1" fontAlgn="base" hangingPunct="1">
        <a:spcBef>
          <a:spcPct val="20000"/>
        </a:spcBef>
        <a:spcAft>
          <a:spcPct val="0"/>
        </a:spcAft>
        <a:buClr>
          <a:schemeClr val="tx2"/>
        </a:buClr>
        <a:buSzPct val="140000"/>
        <a:buFont typeface="Times" pitchFamily="-110" charset="0"/>
        <a:buChar char="•"/>
        <a:defRPr sz="1680" b="1">
          <a:solidFill>
            <a:srgbClr val="042D56"/>
          </a:solidFill>
          <a:latin typeface="+mn-lt"/>
          <a:ea typeface="MS PGothic" pitchFamily="34" charset="-128"/>
          <a:cs typeface="+mn-cs"/>
        </a:defRPr>
      </a:lvl1pPr>
      <a:lvl2pPr marL="640080" indent="-211456" algn="l" rtl="0" eaLnBrk="1" fontAlgn="base" hangingPunct="1">
        <a:spcBef>
          <a:spcPct val="20000"/>
        </a:spcBef>
        <a:spcAft>
          <a:spcPct val="0"/>
        </a:spcAft>
        <a:buClr>
          <a:schemeClr val="tx2"/>
        </a:buClr>
        <a:buSzPct val="120000"/>
        <a:buFont typeface="Wingdings" pitchFamily="2" charset="2"/>
        <a:buChar char="§"/>
        <a:defRPr sz="1600">
          <a:solidFill>
            <a:srgbClr val="042D56"/>
          </a:solidFill>
          <a:latin typeface="+mn-lt"/>
          <a:ea typeface="MS PGothic" pitchFamily="34" charset="-128"/>
        </a:defRPr>
      </a:lvl2pPr>
      <a:lvl3pPr marL="1082040" indent="-213360" algn="l" rtl="0" eaLnBrk="1" fontAlgn="base" hangingPunct="1">
        <a:spcBef>
          <a:spcPct val="20000"/>
        </a:spcBef>
        <a:spcAft>
          <a:spcPct val="0"/>
        </a:spcAft>
        <a:buClr>
          <a:schemeClr val="tx2"/>
        </a:buClr>
        <a:buSzPct val="105000"/>
        <a:buFont typeface="Wingdings" pitchFamily="2" charset="2"/>
        <a:buChar char="Ø"/>
        <a:defRPr sz="1200">
          <a:solidFill>
            <a:srgbClr val="042D56"/>
          </a:solidFill>
          <a:latin typeface="+mn-lt"/>
          <a:ea typeface="MS PGothic" pitchFamily="34" charset="-128"/>
        </a:defRPr>
      </a:lvl3pPr>
      <a:lvl4pPr marL="1920240" indent="-274320" algn="l" rtl="0" eaLnBrk="1" fontAlgn="base" hangingPunct="1">
        <a:spcBef>
          <a:spcPct val="20000"/>
        </a:spcBef>
        <a:spcAft>
          <a:spcPct val="0"/>
        </a:spcAft>
        <a:buClr>
          <a:schemeClr val="tx2"/>
        </a:buClr>
        <a:buSzPct val="70000"/>
        <a:buFont typeface="Wingdings" pitchFamily="2" charset="2"/>
        <a:buChar char="Ø"/>
        <a:defRPr sz="1200">
          <a:solidFill>
            <a:srgbClr val="042D56"/>
          </a:solidFill>
          <a:latin typeface="+mn-lt"/>
          <a:ea typeface="MS PGothic" pitchFamily="34" charset="-128"/>
        </a:defRPr>
      </a:lvl4pPr>
      <a:lvl5pPr marL="2468880" indent="-274320" algn="l" rtl="0" eaLnBrk="1" fontAlgn="base" hangingPunct="1">
        <a:spcBef>
          <a:spcPct val="20000"/>
        </a:spcBef>
        <a:spcAft>
          <a:spcPct val="0"/>
        </a:spcAft>
        <a:buClr>
          <a:schemeClr val="tx2"/>
        </a:buClr>
        <a:buSzPct val="80000"/>
        <a:buFont typeface="Wingdings" pitchFamily="2" charset="2"/>
        <a:buChar char="ü"/>
        <a:defRPr sz="1200" b="1">
          <a:solidFill>
            <a:srgbClr val="042D56"/>
          </a:solidFill>
          <a:latin typeface="+mn-lt"/>
          <a:ea typeface="MS PGothic" pitchFamily="34" charset="-128"/>
        </a:defRPr>
      </a:lvl5pPr>
      <a:lvl6pPr marL="3017520" indent="-274320" algn="l" rtl="0" eaLnBrk="1" fontAlgn="base" hangingPunct="1">
        <a:spcBef>
          <a:spcPct val="20000"/>
        </a:spcBef>
        <a:spcAft>
          <a:spcPct val="0"/>
        </a:spcAft>
        <a:buClr>
          <a:srgbClr val="FF7F00"/>
        </a:buClr>
        <a:buSzPct val="80000"/>
        <a:buFont typeface="Wingdings" pitchFamily="2" charset="2"/>
        <a:buChar char="ü"/>
        <a:defRPr sz="960" b="1">
          <a:solidFill>
            <a:srgbClr val="042D56"/>
          </a:solidFill>
          <a:latin typeface="+mn-lt"/>
          <a:ea typeface="+mn-ea"/>
        </a:defRPr>
      </a:lvl6pPr>
      <a:lvl7pPr marL="3566160" indent="-274320" algn="l" rtl="0" eaLnBrk="1" fontAlgn="base" hangingPunct="1">
        <a:spcBef>
          <a:spcPct val="20000"/>
        </a:spcBef>
        <a:spcAft>
          <a:spcPct val="0"/>
        </a:spcAft>
        <a:buClr>
          <a:srgbClr val="FF7F00"/>
        </a:buClr>
        <a:buSzPct val="80000"/>
        <a:buFont typeface="Wingdings" pitchFamily="2" charset="2"/>
        <a:buChar char="ü"/>
        <a:defRPr sz="960" b="1">
          <a:solidFill>
            <a:srgbClr val="042D56"/>
          </a:solidFill>
          <a:latin typeface="+mn-lt"/>
          <a:ea typeface="+mn-ea"/>
        </a:defRPr>
      </a:lvl7pPr>
      <a:lvl8pPr marL="4114800" indent="-274320" algn="l" rtl="0" eaLnBrk="1" fontAlgn="base" hangingPunct="1">
        <a:spcBef>
          <a:spcPct val="20000"/>
        </a:spcBef>
        <a:spcAft>
          <a:spcPct val="0"/>
        </a:spcAft>
        <a:buClr>
          <a:srgbClr val="FF7F00"/>
        </a:buClr>
        <a:buSzPct val="80000"/>
        <a:buFont typeface="Wingdings" pitchFamily="2" charset="2"/>
        <a:buChar char="ü"/>
        <a:defRPr sz="960" b="1">
          <a:solidFill>
            <a:srgbClr val="042D56"/>
          </a:solidFill>
          <a:latin typeface="+mn-lt"/>
          <a:ea typeface="+mn-ea"/>
        </a:defRPr>
      </a:lvl8pPr>
      <a:lvl9pPr marL="4663440" indent="-274320" algn="l" rtl="0" eaLnBrk="1" fontAlgn="base" hangingPunct="1">
        <a:spcBef>
          <a:spcPct val="20000"/>
        </a:spcBef>
        <a:spcAft>
          <a:spcPct val="0"/>
        </a:spcAft>
        <a:buClr>
          <a:srgbClr val="FF7F00"/>
        </a:buClr>
        <a:buSzPct val="80000"/>
        <a:buFont typeface="Wingdings" pitchFamily="2" charset="2"/>
        <a:buChar char="ü"/>
        <a:defRPr sz="960" b="1">
          <a:solidFill>
            <a:srgbClr val="042D56"/>
          </a:solidFill>
          <a:latin typeface="+mn-lt"/>
          <a:ea typeface="+mn-ea"/>
        </a:defRPr>
      </a:lvl9pPr>
    </p:bodyStyle>
    <p:otherStyle>
      <a:defPPr>
        <a:defRPr lang="fr-FR"/>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dirty="0"/>
              <a:t>CLICK TO EDIT MASTER TITLE STYLE CLICK TO EDIT MASTER TITLE STYLE</a:t>
            </a:r>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6624624"/>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19" r:id="rId12"/>
    <p:sldLayoutId id="2147483920" r:id="rId13"/>
    <p:sldLayoutId id="2147483921" r:id="rId14"/>
    <p:sldLayoutId id="2147483922" r:id="rId15"/>
    <p:sldLayoutId id="2147483923" r:id="rId16"/>
    <p:sldLayoutId id="2147483924" r:id="rId17"/>
    <p:sldLayoutId id="2147483925" r:id="rId18"/>
    <p:sldLayoutId id="2147483926" r:id="rId19"/>
    <p:sldLayoutId id="2147483927" r:id="rId20"/>
    <p:sldLayoutId id="2147483928" r:id="rId21"/>
    <p:sldLayoutId id="2147483929" r:id="rId22"/>
    <p:sldLayoutId id="2147483930" r:id="rId23"/>
    <p:sldLayoutId id="2147483931" r:id="rId24"/>
    <p:sldLayoutId id="2147483932" r:id="rId25"/>
    <p:sldLayoutId id="2147483933" r:id="rId26"/>
    <p:sldLayoutId id="2147483934" r:id="rId27"/>
    <p:sldLayoutId id="2147483935" r:id="rId28"/>
    <p:sldLayoutId id="2147483936" r:id="rId29"/>
    <p:sldLayoutId id="2147483937" r:id="rId30"/>
    <p:sldLayoutId id="2147483938" r:id="rId31"/>
    <p:sldLayoutId id="2147483939" r:id="rId32"/>
    <p:sldLayoutId id="2147483940" r:id="rId33"/>
    <p:sldLayoutId id="2147483941" r:id="rId34"/>
    <p:sldLayoutId id="2147483942" r:id="rId35"/>
    <p:sldLayoutId id="2147483943" r:id="rId36"/>
    <p:sldLayoutId id="2147483944" r:id="rId37"/>
    <p:sldLayoutId id="2147483945" r:id="rId38"/>
    <p:sldLayoutId id="2147483946" r:id="rId39"/>
    <p:sldLayoutId id="2147483947" r:id="rId40"/>
    <p:sldLayoutId id="2147483948" r:id="rId41"/>
    <p:sldLayoutId id="2147483949" r:id="rId42"/>
    <p:sldLayoutId id="2147483950" r:id="rId43"/>
    <p:sldLayoutId id="2147483951" r:id="rId44"/>
    <p:sldLayoutId id="2147483952" r:id="rId45"/>
    <p:sldLayoutId id="2147483953" r:id="rId46"/>
    <p:sldLayoutId id="2147483954" r:id="rId47"/>
    <p:sldLayoutId id="2147483955" r:id="rId48"/>
    <p:sldLayoutId id="2147483956" r:id="rId49"/>
    <p:sldLayoutId id="2147483957" r:id="rId50"/>
    <p:sldLayoutId id="2147483958" r:id="rId51"/>
    <p:sldLayoutId id="2147483959" r:id="rId52"/>
    <p:sldLayoutId id="2147483960" r:id="rId53"/>
    <p:sldLayoutId id="2147483961" r:id="rId54"/>
    <p:sldLayoutId id="2147483962" r:id="rId55"/>
    <p:sldLayoutId id="2147483963" r:id="rId56"/>
    <p:sldLayoutId id="2147483964" r:id="rId57"/>
    <p:sldLayoutId id="2147483965" r:id="rId58"/>
    <p:sldLayoutId id="2147483966" r:id="rId59"/>
    <p:sldLayoutId id="2147483967" r:id="rId60"/>
    <p:sldLayoutId id="2147483968" r:id="rId61"/>
    <p:sldLayoutId id="2147483969" r:id="rId62"/>
    <p:sldLayoutId id="2147483970" r:id="rId63"/>
    <p:sldLayoutId id="2147483971" r:id="rId64"/>
    <p:sldLayoutId id="2147483972" r:id="rId65"/>
    <p:sldLayoutId id="2147483973" r:id="rId66"/>
    <p:sldLayoutId id="2147483974" r:id="rId67"/>
    <p:sldLayoutId id="2147483975" r:id="rId68"/>
    <p:sldLayoutId id="2147483976" r:id="rId69"/>
    <p:sldLayoutId id="2147483977" r:id="rId70"/>
    <p:sldLayoutId id="2147483978" r:id="rId71"/>
    <p:sldLayoutId id="2147483979" r:id="rId72"/>
    <p:sldLayoutId id="2147483980" r:id="rId73"/>
    <p:sldLayoutId id="2147483981" r:id="rId74"/>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13">
          <p15:clr>
            <a:srgbClr val="F26B43"/>
          </p15:clr>
        </p15:guide>
        <p15:guide id="4" pos="3386">
          <p15:clr>
            <a:srgbClr val="F26B43"/>
          </p15:clr>
        </p15:guide>
        <p15:guide id="5" pos="3160">
          <p15:clr>
            <a:srgbClr val="F26B43"/>
          </p15:clr>
        </p15:guide>
        <p15:guide id="6" pos="2933">
          <p15:clr>
            <a:srgbClr val="F26B43"/>
          </p15:clr>
        </p15:guide>
        <p15:guide id="7" pos="2706">
          <p15:clr>
            <a:srgbClr val="F26B43"/>
          </p15:clr>
        </p15:guide>
        <p15:guide id="8" pos="2479">
          <p15:clr>
            <a:srgbClr val="F26B43"/>
          </p15:clr>
        </p15:guide>
        <p15:guide id="9" pos="2252">
          <p15:clr>
            <a:srgbClr val="F26B43"/>
          </p15:clr>
        </p15:guide>
        <p15:guide id="10" pos="2026">
          <p15:clr>
            <a:srgbClr val="F26B43"/>
          </p15:clr>
        </p15:guide>
        <p15:guide id="11" pos="1799">
          <p15:clr>
            <a:srgbClr val="F26B43"/>
          </p15:clr>
        </p15:guide>
        <p15:guide id="12" pos="1572">
          <p15:clr>
            <a:srgbClr val="F26B43"/>
          </p15:clr>
        </p15:guide>
        <p15:guide id="13" pos="1345">
          <p15:clr>
            <a:srgbClr val="F26B43"/>
          </p15:clr>
        </p15:guide>
        <p15:guide id="14" pos="1118">
          <p15:clr>
            <a:srgbClr val="F26B43"/>
          </p15:clr>
        </p15:guide>
        <p15:guide id="15" pos="892">
          <p15:clr>
            <a:srgbClr val="F26B43"/>
          </p15:clr>
        </p15:guide>
        <p15:guide id="16" pos="665">
          <p15:clr>
            <a:srgbClr val="F26B43"/>
          </p15:clr>
        </p15:guide>
        <p15:guide id="17" pos="438">
          <p15:clr>
            <a:srgbClr val="F26B43"/>
          </p15:clr>
        </p15:guide>
        <p15:guide id="18" pos="211">
          <p15:clr>
            <a:srgbClr val="F26B43"/>
          </p15:clr>
        </p15:guide>
        <p15:guide id="20" pos="4067">
          <p15:clr>
            <a:srgbClr val="F26B43"/>
          </p15:clr>
        </p15:guide>
        <p15:guide id="21" pos="4294">
          <p15:clr>
            <a:srgbClr val="F26B43"/>
          </p15:clr>
        </p15:guide>
        <p15:guide id="22" pos="4520">
          <p15:clr>
            <a:srgbClr val="F26B43"/>
          </p15:clr>
        </p15:guide>
        <p15:guide id="23" pos="4747">
          <p15:clr>
            <a:srgbClr val="F26B43"/>
          </p15:clr>
        </p15:guide>
        <p15:guide id="24" pos="4974">
          <p15:clr>
            <a:srgbClr val="F26B43"/>
          </p15:clr>
        </p15:guide>
        <p15:guide id="25" pos="5201">
          <p15:clr>
            <a:srgbClr val="F26B43"/>
          </p15:clr>
        </p15:guide>
        <p15:guide id="26" pos="5428">
          <p15:clr>
            <a:srgbClr val="F26B43"/>
          </p15:clr>
        </p15:guide>
        <p15:guide id="27" pos="5654">
          <p15:clr>
            <a:srgbClr val="F26B43"/>
          </p15:clr>
        </p15:guide>
        <p15:guide id="28" pos="5881">
          <p15:clr>
            <a:srgbClr val="F26B43"/>
          </p15:clr>
        </p15:guide>
        <p15:guide id="29" pos="6108">
          <p15:clr>
            <a:srgbClr val="F26B43"/>
          </p15:clr>
        </p15:guide>
        <p15:guide id="30" pos="6335">
          <p15:clr>
            <a:srgbClr val="F26B43"/>
          </p15:clr>
        </p15:guide>
        <p15:guide id="31" pos="6562">
          <p15:clr>
            <a:srgbClr val="F26B43"/>
          </p15:clr>
        </p15:guide>
        <p15:guide id="32" pos="6788">
          <p15:clr>
            <a:srgbClr val="F26B43"/>
          </p15:clr>
        </p15:guide>
        <p15:guide id="33" pos="7015">
          <p15:clr>
            <a:srgbClr val="F26B43"/>
          </p15:clr>
        </p15:guide>
        <p15:guide id="34" pos="7242">
          <p15:clr>
            <a:srgbClr val="F26B43"/>
          </p15:clr>
        </p15:guide>
        <p15:guide id="35" pos="7469">
          <p15:clr>
            <a:srgbClr val="F26B43"/>
          </p15:clr>
        </p15:guide>
        <p15:guide id="36" pos="7680">
          <p15:clr>
            <a:srgbClr val="F26B43"/>
          </p15:clr>
        </p15:guide>
        <p15:guide id="37">
          <p15:clr>
            <a:srgbClr val="F26B43"/>
          </p15:clr>
        </p15:guide>
        <p15:guide id="38" orient="horz" pos="1933">
          <p15:clr>
            <a:srgbClr val="F26B43"/>
          </p15:clr>
        </p15:guide>
        <p15:guide id="39" orient="horz" pos="1706">
          <p15:clr>
            <a:srgbClr val="F26B43"/>
          </p15:clr>
        </p15:guide>
        <p15:guide id="40" orient="horz" pos="1480">
          <p15:clr>
            <a:srgbClr val="F26B43"/>
          </p15:clr>
        </p15:guide>
        <p15:guide id="41" orient="horz" pos="1253">
          <p15:clr>
            <a:srgbClr val="F26B43"/>
          </p15:clr>
        </p15:guide>
        <p15:guide id="42" orient="horz" pos="1026">
          <p15:clr>
            <a:srgbClr val="F26B43"/>
          </p15:clr>
        </p15:guide>
        <p15:guide id="43" orient="horz" pos="799">
          <p15:clr>
            <a:srgbClr val="F26B43"/>
          </p15:clr>
        </p15:guide>
        <p15:guide id="44" orient="horz" pos="572">
          <p15:clr>
            <a:srgbClr val="F26B43"/>
          </p15:clr>
        </p15:guide>
        <p15:guide id="45" orient="horz" pos="346">
          <p15:clr>
            <a:srgbClr val="F26B43"/>
          </p15:clr>
        </p15:guide>
        <p15:guide id="46" orient="horz" pos="119">
          <p15:clr>
            <a:srgbClr val="F26B43"/>
          </p15:clr>
        </p15:guide>
        <p15:guide id="47" orient="horz">
          <p15:clr>
            <a:srgbClr val="F26B43"/>
          </p15:clr>
        </p15:guide>
        <p15:guide id="48" orient="horz" pos="4320">
          <p15:clr>
            <a:srgbClr val="F26B43"/>
          </p15:clr>
        </p15:guide>
        <p15:guide id="49" orient="horz" pos="2387">
          <p15:clr>
            <a:srgbClr val="F26B43"/>
          </p15:clr>
        </p15:guide>
        <p15:guide id="50" orient="horz" pos="2614">
          <p15:clr>
            <a:srgbClr val="F26B43"/>
          </p15:clr>
        </p15:guide>
        <p15:guide id="51" orient="horz" pos="2840">
          <p15:clr>
            <a:srgbClr val="F26B43"/>
          </p15:clr>
        </p15:guide>
        <p15:guide id="52" orient="horz" pos="3067">
          <p15:clr>
            <a:srgbClr val="F26B43"/>
          </p15:clr>
        </p15:guide>
        <p15:guide id="53" orient="horz" pos="3294">
          <p15:clr>
            <a:srgbClr val="F26B43"/>
          </p15:clr>
        </p15:guide>
        <p15:guide id="54" orient="horz" pos="3521">
          <p15:clr>
            <a:srgbClr val="F26B43"/>
          </p15:clr>
        </p15:guide>
        <p15:guide id="55" orient="horz" pos="3748">
          <p15:clr>
            <a:srgbClr val="F26B43"/>
          </p15:clr>
        </p15:guide>
        <p15:guide id="56" orient="horz" pos="3974">
          <p15:clr>
            <a:srgbClr val="F26B43"/>
          </p15:clr>
        </p15:guide>
        <p15:guide id="57" orient="horz" pos="4201">
          <p15:clr>
            <a:srgbClr val="F26B43"/>
          </p15:clr>
        </p15:guide>
        <p15:guide id="58" pos="3500">
          <p15:clr>
            <a:srgbClr val="F26B43"/>
          </p15:clr>
        </p15:guide>
        <p15:guide id="59" pos="3953">
          <p15:clr>
            <a:srgbClr val="F26B43"/>
          </p15:clr>
        </p15:guide>
        <p15:guide id="60" pos="3727">
          <p15:clr>
            <a:srgbClr val="F26B43"/>
          </p15:clr>
        </p15:guide>
        <p15:guide id="61" pos="4180">
          <p15:clr>
            <a:srgbClr val="F26B43"/>
          </p15:clr>
        </p15:guide>
        <p15:guide id="62" orient="horz" pos="2047">
          <p15:clr>
            <a:srgbClr val="F26B43"/>
          </p15:clr>
        </p15:guide>
        <p15:guide id="63" orient="horz" pos="2273">
          <p15:clr>
            <a:srgbClr val="F26B43"/>
          </p15:clr>
        </p15:guide>
        <p15:guide id="64" pos="98">
          <p15:clr>
            <a:srgbClr val="F26B43"/>
          </p15:clr>
        </p15:guide>
        <p15:guide id="65" pos="7582">
          <p15:clr>
            <a:srgbClr val="F26B43"/>
          </p15:clr>
        </p15:guide>
        <p15:guide id="66" orient="horz" pos="4088">
          <p15:clr>
            <a:srgbClr val="F26B43"/>
          </p15:clr>
        </p15:guide>
        <p15:guide id="67" orient="horz" pos="1820">
          <p15:clr>
            <a:srgbClr val="F26B43"/>
          </p15:clr>
        </p15:guide>
        <p15:guide id="68" pos="5541">
          <p15:clr>
            <a:srgbClr val="F26B43"/>
          </p15:clr>
        </p15:guide>
        <p15:guide id="69" pos="3273">
          <p15:clr>
            <a:srgbClr val="F26B43"/>
          </p15:clr>
        </p15:guide>
        <p15:guide id="70" pos="6221">
          <p15:clr>
            <a:srgbClr val="F26B43"/>
          </p15:clr>
        </p15:guide>
        <p15:guide id="71" pos="5995">
          <p15:clr>
            <a:srgbClr val="F26B43"/>
          </p15:clr>
        </p15:guide>
        <p15:guide id="72" pos="2593">
          <p15:clr>
            <a:srgbClr val="F26B43"/>
          </p15:clr>
        </p15:guide>
        <p15:guide id="73" pos="5087">
          <p15:clr>
            <a:srgbClr val="F26B43"/>
          </p15:clr>
        </p15:guide>
        <p15:guide id="74" pos="325">
          <p15:clr>
            <a:srgbClr val="F26B43"/>
          </p15:clr>
        </p15:guide>
        <p15:guide id="75" pos="7355">
          <p15:clr>
            <a:srgbClr val="F26B43"/>
          </p15:clr>
        </p15:guide>
        <p15:guide id="76" pos="2139">
          <p15:clr>
            <a:srgbClr val="F26B43"/>
          </p15:clr>
        </p15:guide>
        <p15:guide id="77" pos="1912">
          <p15:clr>
            <a:srgbClr val="F26B43"/>
          </p15:clr>
        </p15:guide>
        <p15:guide id="78" pos="2366">
          <p15:clr>
            <a:srgbClr val="F26B43"/>
          </p15:clr>
        </p15:guide>
        <p15:guide id="79" pos="5768">
          <p15:clr>
            <a:srgbClr val="F26B43"/>
          </p15:clr>
        </p15:guide>
        <p15:guide id="80" pos="1685">
          <p15:clr>
            <a:srgbClr val="F26B43"/>
          </p15:clr>
        </p15:guide>
        <p15:guide id="81" pos="2819">
          <p15:clr>
            <a:srgbClr val="F26B43"/>
          </p15:clr>
        </p15:guide>
        <p15:guide id="82" pos="3046">
          <p15:clr>
            <a:srgbClr val="F26B43"/>
          </p15:clr>
        </p15:guide>
        <p15:guide id="83" orient="horz" pos="232">
          <p15:clr>
            <a:srgbClr val="F26B43"/>
          </p15:clr>
        </p15:guide>
        <p15:guide id="84" orient="horz" pos="2954">
          <p15:clr>
            <a:srgbClr val="F26B43"/>
          </p15:clr>
        </p15:guide>
        <p15:guide id="85" orient="horz" pos="318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a:t>CLICK TO EDIT MASTER TITLE STYLE CLICK TO EDIT MASTER TITLE STYLE</a:t>
            </a:r>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8648231"/>
      </p:ext>
    </p:extLst>
  </p:cSld>
  <p:clrMap bg1="lt1" tx1="dk1" bg2="lt2" tx2="dk2" accent1="accent1" accent2="accent2" accent3="accent3" accent4="accent4" accent5="accent5" accent6="accent6" hlink="hlink" folHlink="folHlink"/>
  <p:sldLayoutIdLst>
    <p:sldLayoutId id="2147483983" r:id="rId1"/>
    <p:sldLayoutId id="2147483984" r:id="rId2"/>
    <p:sldLayoutId id="2147483985" r:id="rId3"/>
    <p:sldLayoutId id="2147483986" r:id="rId4"/>
    <p:sldLayoutId id="2147483987" r:id="rId5"/>
    <p:sldLayoutId id="2147483988" r:id="rId6"/>
    <p:sldLayoutId id="2147483989" r:id="rId7"/>
    <p:sldLayoutId id="2147483990" r:id="rId8"/>
    <p:sldLayoutId id="2147483991" r:id="rId9"/>
    <p:sldLayoutId id="2147483992" r:id="rId10"/>
    <p:sldLayoutId id="2147483993" r:id="rId11"/>
    <p:sldLayoutId id="2147483994" r:id="rId12"/>
    <p:sldLayoutId id="2147483995" r:id="rId13"/>
    <p:sldLayoutId id="2147483996" r:id="rId14"/>
    <p:sldLayoutId id="2147483997" r:id="rId15"/>
    <p:sldLayoutId id="2147483998" r:id="rId16"/>
    <p:sldLayoutId id="2147483999" r:id="rId17"/>
    <p:sldLayoutId id="2147484000" r:id="rId18"/>
    <p:sldLayoutId id="2147484001" r:id="rId19"/>
    <p:sldLayoutId id="2147484002" r:id="rId20"/>
    <p:sldLayoutId id="2147484003" r:id="rId21"/>
    <p:sldLayoutId id="2147484004" r:id="rId22"/>
    <p:sldLayoutId id="2147484005" r:id="rId23"/>
    <p:sldLayoutId id="2147484006" r:id="rId24"/>
    <p:sldLayoutId id="2147484007" r:id="rId25"/>
    <p:sldLayoutId id="2147484008" r:id="rId26"/>
    <p:sldLayoutId id="2147484009" r:id="rId27"/>
    <p:sldLayoutId id="2147484010" r:id="rId28"/>
    <p:sldLayoutId id="2147484011" r:id="rId29"/>
    <p:sldLayoutId id="2147484012" r:id="rId30"/>
    <p:sldLayoutId id="2147484013" r:id="rId31"/>
    <p:sldLayoutId id="2147484014" r:id="rId32"/>
    <p:sldLayoutId id="2147484015" r:id="rId33"/>
    <p:sldLayoutId id="2147484016" r:id="rId34"/>
    <p:sldLayoutId id="2147484017" r:id="rId35"/>
    <p:sldLayoutId id="2147484018" r:id="rId36"/>
    <p:sldLayoutId id="2147484019" r:id="rId37"/>
    <p:sldLayoutId id="2147484020" r:id="rId38"/>
    <p:sldLayoutId id="2147484021" r:id="rId39"/>
    <p:sldLayoutId id="2147484022" r:id="rId40"/>
    <p:sldLayoutId id="2147484023" r:id="rId41"/>
    <p:sldLayoutId id="2147484024" r:id="rId42"/>
    <p:sldLayoutId id="2147484025" r:id="rId43"/>
    <p:sldLayoutId id="2147484026" r:id="rId44"/>
    <p:sldLayoutId id="2147484027" r:id="rId45"/>
    <p:sldLayoutId id="2147484028" r:id="rId46"/>
    <p:sldLayoutId id="2147484029" r:id="rId47"/>
    <p:sldLayoutId id="2147484030" r:id="rId48"/>
    <p:sldLayoutId id="2147484031" r:id="rId49"/>
    <p:sldLayoutId id="2147484032" r:id="rId50"/>
    <p:sldLayoutId id="2147484033" r:id="rId51"/>
    <p:sldLayoutId id="2147484034" r:id="rId52"/>
    <p:sldLayoutId id="2147484035" r:id="rId53"/>
    <p:sldLayoutId id="2147484036" r:id="rId54"/>
    <p:sldLayoutId id="2147484037" r:id="rId55"/>
    <p:sldLayoutId id="2147484038" r:id="rId56"/>
    <p:sldLayoutId id="2147484039" r:id="rId57"/>
    <p:sldLayoutId id="2147484040" r:id="rId58"/>
    <p:sldLayoutId id="2147484041" r:id="rId59"/>
    <p:sldLayoutId id="2147484042" r:id="rId60"/>
    <p:sldLayoutId id="2147484043" r:id="rId61"/>
    <p:sldLayoutId id="2147484044" r:id="rId62"/>
    <p:sldLayoutId id="2147484045" r:id="rId63"/>
    <p:sldLayoutId id="2147484046" r:id="rId64"/>
    <p:sldLayoutId id="2147484047" r:id="rId65"/>
    <p:sldLayoutId id="2147484048" r:id="rId66"/>
    <p:sldLayoutId id="2147484049" r:id="rId67"/>
    <p:sldLayoutId id="2147484050" r:id="rId68"/>
    <p:sldLayoutId id="2147484051" r:id="rId69"/>
    <p:sldLayoutId id="2147484052" r:id="rId70"/>
    <p:sldLayoutId id="2147484053" r:id="rId71"/>
    <p:sldLayoutId id="2147484054" r:id="rId72"/>
    <p:sldLayoutId id="2147484055" r:id="rId73"/>
    <p:sldLayoutId id="2147484056" r:id="rId74"/>
    <p:sldLayoutId id="2147484057" r:id="rId75"/>
    <p:sldLayoutId id="2147484058" r:id="rId76"/>
    <p:sldLayoutId id="2147484059" r:id="rId77"/>
    <p:sldLayoutId id="2147484060" r:id="rId78"/>
    <p:sldLayoutId id="2147484061" r:id="rId79"/>
    <p:sldLayoutId id="2147484062" r:id="rId80"/>
    <p:sldLayoutId id="2147484063" r:id="rId81"/>
    <p:sldLayoutId id="2147484064" r:id="rId82"/>
    <p:sldLayoutId id="2147484065" r:id="rId83"/>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13">
          <p15:clr>
            <a:srgbClr val="F26B43"/>
          </p15:clr>
        </p15:guide>
        <p15:guide id="4" pos="3386">
          <p15:clr>
            <a:srgbClr val="F26B43"/>
          </p15:clr>
        </p15:guide>
        <p15:guide id="5" pos="3160">
          <p15:clr>
            <a:srgbClr val="F26B43"/>
          </p15:clr>
        </p15:guide>
        <p15:guide id="6" pos="2933">
          <p15:clr>
            <a:srgbClr val="F26B43"/>
          </p15:clr>
        </p15:guide>
        <p15:guide id="7" pos="2706">
          <p15:clr>
            <a:srgbClr val="F26B43"/>
          </p15:clr>
        </p15:guide>
        <p15:guide id="8" pos="2479">
          <p15:clr>
            <a:srgbClr val="F26B43"/>
          </p15:clr>
        </p15:guide>
        <p15:guide id="9" pos="2252">
          <p15:clr>
            <a:srgbClr val="F26B43"/>
          </p15:clr>
        </p15:guide>
        <p15:guide id="10" pos="2026">
          <p15:clr>
            <a:srgbClr val="F26B43"/>
          </p15:clr>
        </p15:guide>
        <p15:guide id="11" pos="1799">
          <p15:clr>
            <a:srgbClr val="F26B43"/>
          </p15:clr>
        </p15:guide>
        <p15:guide id="12" pos="1572">
          <p15:clr>
            <a:srgbClr val="F26B43"/>
          </p15:clr>
        </p15:guide>
        <p15:guide id="13" pos="1345">
          <p15:clr>
            <a:srgbClr val="F26B43"/>
          </p15:clr>
        </p15:guide>
        <p15:guide id="14" pos="1118">
          <p15:clr>
            <a:srgbClr val="F26B43"/>
          </p15:clr>
        </p15:guide>
        <p15:guide id="15" pos="892">
          <p15:clr>
            <a:srgbClr val="F26B43"/>
          </p15:clr>
        </p15:guide>
        <p15:guide id="16" pos="665">
          <p15:clr>
            <a:srgbClr val="F26B43"/>
          </p15:clr>
        </p15:guide>
        <p15:guide id="17" pos="438">
          <p15:clr>
            <a:srgbClr val="F26B43"/>
          </p15:clr>
        </p15:guide>
        <p15:guide id="18" pos="211">
          <p15:clr>
            <a:srgbClr val="F26B43"/>
          </p15:clr>
        </p15:guide>
        <p15:guide id="20" pos="4067">
          <p15:clr>
            <a:srgbClr val="F26B43"/>
          </p15:clr>
        </p15:guide>
        <p15:guide id="21" pos="4294">
          <p15:clr>
            <a:srgbClr val="F26B43"/>
          </p15:clr>
        </p15:guide>
        <p15:guide id="22" pos="4520">
          <p15:clr>
            <a:srgbClr val="F26B43"/>
          </p15:clr>
        </p15:guide>
        <p15:guide id="23" pos="4747">
          <p15:clr>
            <a:srgbClr val="F26B43"/>
          </p15:clr>
        </p15:guide>
        <p15:guide id="24" pos="4974">
          <p15:clr>
            <a:srgbClr val="F26B43"/>
          </p15:clr>
        </p15:guide>
        <p15:guide id="25" pos="5201">
          <p15:clr>
            <a:srgbClr val="F26B43"/>
          </p15:clr>
        </p15:guide>
        <p15:guide id="26" pos="5428">
          <p15:clr>
            <a:srgbClr val="F26B43"/>
          </p15:clr>
        </p15:guide>
        <p15:guide id="27" pos="5654">
          <p15:clr>
            <a:srgbClr val="F26B43"/>
          </p15:clr>
        </p15:guide>
        <p15:guide id="28" pos="5881">
          <p15:clr>
            <a:srgbClr val="F26B43"/>
          </p15:clr>
        </p15:guide>
        <p15:guide id="29" pos="6108">
          <p15:clr>
            <a:srgbClr val="F26B43"/>
          </p15:clr>
        </p15:guide>
        <p15:guide id="30" pos="6335">
          <p15:clr>
            <a:srgbClr val="F26B43"/>
          </p15:clr>
        </p15:guide>
        <p15:guide id="31" pos="6562">
          <p15:clr>
            <a:srgbClr val="F26B43"/>
          </p15:clr>
        </p15:guide>
        <p15:guide id="32" pos="6788">
          <p15:clr>
            <a:srgbClr val="F26B43"/>
          </p15:clr>
        </p15:guide>
        <p15:guide id="33" pos="7015">
          <p15:clr>
            <a:srgbClr val="F26B43"/>
          </p15:clr>
        </p15:guide>
        <p15:guide id="34" pos="7242">
          <p15:clr>
            <a:srgbClr val="F26B43"/>
          </p15:clr>
        </p15:guide>
        <p15:guide id="35" pos="7469">
          <p15:clr>
            <a:srgbClr val="F26B43"/>
          </p15:clr>
        </p15:guide>
        <p15:guide id="36" pos="7680">
          <p15:clr>
            <a:srgbClr val="F26B43"/>
          </p15:clr>
        </p15:guide>
        <p15:guide id="37">
          <p15:clr>
            <a:srgbClr val="F26B43"/>
          </p15:clr>
        </p15:guide>
        <p15:guide id="38" orient="horz" pos="1933">
          <p15:clr>
            <a:srgbClr val="F26B43"/>
          </p15:clr>
        </p15:guide>
        <p15:guide id="39" orient="horz" pos="1706">
          <p15:clr>
            <a:srgbClr val="F26B43"/>
          </p15:clr>
        </p15:guide>
        <p15:guide id="40" orient="horz" pos="1480">
          <p15:clr>
            <a:srgbClr val="F26B43"/>
          </p15:clr>
        </p15:guide>
        <p15:guide id="41" orient="horz" pos="1253">
          <p15:clr>
            <a:srgbClr val="F26B43"/>
          </p15:clr>
        </p15:guide>
        <p15:guide id="42" orient="horz" pos="1026">
          <p15:clr>
            <a:srgbClr val="F26B43"/>
          </p15:clr>
        </p15:guide>
        <p15:guide id="43" orient="horz" pos="799">
          <p15:clr>
            <a:srgbClr val="F26B43"/>
          </p15:clr>
        </p15:guide>
        <p15:guide id="44" orient="horz" pos="572">
          <p15:clr>
            <a:srgbClr val="F26B43"/>
          </p15:clr>
        </p15:guide>
        <p15:guide id="45" orient="horz" pos="346">
          <p15:clr>
            <a:srgbClr val="F26B43"/>
          </p15:clr>
        </p15:guide>
        <p15:guide id="46" orient="horz" pos="119">
          <p15:clr>
            <a:srgbClr val="F26B43"/>
          </p15:clr>
        </p15:guide>
        <p15:guide id="47" orient="horz">
          <p15:clr>
            <a:srgbClr val="F26B43"/>
          </p15:clr>
        </p15:guide>
        <p15:guide id="48" orient="horz" pos="4320">
          <p15:clr>
            <a:srgbClr val="F26B43"/>
          </p15:clr>
        </p15:guide>
        <p15:guide id="49" orient="horz" pos="2387">
          <p15:clr>
            <a:srgbClr val="F26B43"/>
          </p15:clr>
        </p15:guide>
        <p15:guide id="50" orient="horz" pos="2614">
          <p15:clr>
            <a:srgbClr val="F26B43"/>
          </p15:clr>
        </p15:guide>
        <p15:guide id="51" orient="horz" pos="2840">
          <p15:clr>
            <a:srgbClr val="F26B43"/>
          </p15:clr>
        </p15:guide>
        <p15:guide id="52" orient="horz" pos="3067">
          <p15:clr>
            <a:srgbClr val="F26B43"/>
          </p15:clr>
        </p15:guide>
        <p15:guide id="53" orient="horz" pos="3294">
          <p15:clr>
            <a:srgbClr val="F26B43"/>
          </p15:clr>
        </p15:guide>
        <p15:guide id="54" orient="horz" pos="3521">
          <p15:clr>
            <a:srgbClr val="F26B43"/>
          </p15:clr>
        </p15:guide>
        <p15:guide id="55" orient="horz" pos="3748">
          <p15:clr>
            <a:srgbClr val="F26B43"/>
          </p15:clr>
        </p15:guide>
        <p15:guide id="56" orient="horz" pos="3974">
          <p15:clr>
            <a:srgbClr val="F26B43"/>
          </p15:clr>
        </p15:guide>
        <p15:guide id="57" orient="horz" pos="4201">
          <p15:clr>
            <a:srgbClr val="F26B43"/>
          </p15:clr>
        </p15:guide>
        <p15:guide id="58" pos="3500">
          <p15:clr>
            <a:srgbClr val="F26B43"/>
          </p15:clr>
        </p15:guide>
        <p15:guide id="59" pos="3953">
          <p15:clr>
            <a:srgbClr val="F26B43"/>
          </p15:clr>
        </p15:guide>
        <p15:guide id="60" pos="3727">
          <p15:clr>
            <a:srgbClr val="F26B43"/>
          </p15:clr>
        </p15:guide>
        <p15:guide id="61" pos="4180">
          <p15:clr>
            <a:srgbClr val="F26B43"/>
          </p15:clr>
        </p15:guide>
        <p15:guide id="62" orient="horz" pos="2047">
          <p15:clr>
            <a:srgbClr val="F26B43"/>
          </p15:clr>
        </p15:guide>
        <p15:guide id="63" orient="horz" pos="2273">
          <p15:clr>
            <a:srgbClr val="F26B43"/>
          </p15:clr>
        </p15:guide>
        <p15:guide id="64" pos="98">
          <p15:clr>
            <a:srgbClr val="F26B43"/>
          </p15:clr>
        </p15:guide>
        <p15:guide id="65" pos="7582">
          <p15:clr>
            <a:srgbClr val="F26B43"/>
          </p15:clr>
        </p15:guide>
        <p15:guide id="66" orient="horz" pos="4088">
          <p15:clr>
            <a:srgbClr val="F26B43"/>
          </p15:clr>
        </p15:guide>
        <p15:guide id="67" orient="horz" pos="1820">
          <p15:clr>
            <a:srgbClr val="F26B43"/>
          </p15:clr>
        </p15:guide>
        <p15:guide id="68" pos="5541">
          <p15:clr>
            <a:srgbClr val="F26B43"/>
          </p15:clr>
        </p15:guide>
        <p15:guide id="69" pos="3273">
          <p15:clr>
            <a:srgbClr val="F26B43"/>
          </p15:clr>
        </p15:guide>
        <p15:guide id="70" pos="6221">
          <p15:clr>
            <a:srgbClr val="F26B43"/>
          </p15:clr>
        </p15:guide>
        <p15:guide id="71" pos="5995">
          <p15:clr>
            <a:srgbClr val="F26B43"/>
          </p15:clr>
        </p15:guide>
        <p15:guide id="72" pos="2593">
          <p15:clr>
            <a:srgbClr val="F26B43"/>
          </p15:clr>
        </p15:guide>
        <p15:guide id="73" pos="5087">
          <p15:clr>
            <a:srgbClr val="F26B43"/>
          </p15:clr>
        </p15:guide>
        <p15:guide id="74" pos="325">
          <p15:clr>
            <a:srgbClr val="F26B43"/>
          </p15:clr>
        </p15:guide>
        <p15:guide id="75" pos="7355">
          <p15:clr>
            <a:srgbClr val="F26B43"/>
          </p15:clr>
        </p15:guide>
        <p15:guide id="76" pos="2139">
          <p15:clr>
            <a:srgbClr val="F26B43"/>
          </p15:clr>
        </p15:guide>
        <p15:guide id="77" pos="1912">
          <p15:clr>
            <a:srgbClr val="F26B43"/>
          </p15:clr>
        </p15:guide>
        <p15:guide id="78" pos="2366">
          <p15:clr>
            <a:srgbClr val="F26B43"/>
          </p15:clr>
        </p15:guide>
        <p15:guide id="79" pos="5768">
          <p15:clr>
            <a:srgbClr val="F26B43"/>
          </p15:clr>
        </p15:guide>
        <p15:guide id="80" pos="1685">
          <p15:clr>
            <a:srgbClr val="F26B43"/>
          </p15:clr>
        </p15:guide>
        <p15:guide id="81" pos="2819">
          <p15:clr>
            <a:srgbClr val="F26B43"/>
          </p15:clr>
        </p15:guide>
        <p15:guide id="82" pos="3046">
          <p15:clr>
            <a:srgbClr val="F26B43"/>
          </p15:clr>
        </p15:guide>
        <p15:guide id="83" orient="horz" pos="232">
          <p15:clr>
            <a:srgbClr val="F26B43"/>
          </p15:clr>
        </p15:guide>
        <p15:guide id="84" orient="horz" pos="2954">
          <p15:clr>
            <a:srgbClr val="F26B43"/>
          </p15:clr>
        </p15:guide>
        <p15:guide id="85" orient="horz" pos="318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14DD45-A44A-4C8C-83AF-A1438940AF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88C67A3-4316-4362-ABF5-137CB12B4C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FC8CB02-7C20-4B65-9DC4-E77B58B95B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241DE0-BD96-4F53-B67D-62400ABA988D}" type="datetimeFigureOut">
              <a:rPr lang="en-GB" smtClean="0"/>
              <a:t>02/09/2021</a:t>
            </a:fld>
            <a:endParaRPr lang="en-GB"/>
          </a:p>
        </p:txBody>
      </p:sp>
      <p:sp>
        <p:nvSpPr>
          <p:cNvPr id="5" name="Footer Placeholder 4">
            <a:extLst>
              <a:ext uri="{FF2B5EF4-FFF2-40B4-BE49-F238E27FC236}">
                <a16:creationId xmlns:a16="http://schemas.microsoft.com/office/drawing/2014/main" id="{7D06854D-B568-43D8-95C4-F2C237164F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D4093A4-B279-4646-AF6D-38B5377D18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D1281B-98AB-407C-8AE8-FF5F3DD5C172}" type="slidenum">
              <a:rPr lang="en-GB" smtClean="0"/>
              <a:t>‹#›</a:t>
            </a:fld>
            <a:endParaRPr lang="en-GB"/>
          </a:p>
        </p:txBody>
      </p:sp>
    </p:spTree>
    <p:extLst>
      <p:ext uri="{BB962C8B-B14F-4D97-AF65-F5344CB8AC3E}">
        <p14:creationId xmlns:p14="http://schemas.microsoft.com/office/powerpoint/2010/main" val="710438078"/>
      </p:ext>
    </p:extLst>
  </p:cSld>
  <p:clrMap bg1="lt1" tx1="dk1" bg2="lt2" tx2="dk2" accent1="accent1" accent2="accent2" accent3="accent3" accent4="accent4" accent5="accent5" accent6="accent6" hlink="hlink" folHlink="folHlink"/>
  <p:sldLayoutIdLst>
    <p:sldLayoutId id="2147484067" r:id="rId1"/>
    <p:sldLayoutId id="2147484068" r:id="rId2"/>
    <p:sldLayoutId id="2147484069" r:id="rId3"/>
    <p:sldLayoutId id="2147484070" r:id="rId4"/>
    <p:sldLayoutId id="2147484071" r:id="rId5"/>
    <p:sldLayoutId id="2147484072" r:id="rId6"/>
    <p:sldLayoutId id="2147484073" r:id="rId7"/>
    <p:sldLayoutId id="2147484074" r:id="rId8"/>
    <p:sldLayoutId id="2147484075" r:id="rId9"/>
    <p:sldLayoutId id="2147484076" r:id="rId10"/>
    <p:sldLayoutId id="214748407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65.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98.xml"/></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2.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196.xml"/><Relationship Id="rId5" Type="http://schemas.openxmlformats.org/officeDocument/2006/relationships/image" Target="../media/image29.jpe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42.xml"/><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24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65.xml"/><Relationship Id="rId5" Type="http://schemas.microsoft.com/office/2007/relationships/hdphoto" Target="../media/hdphoto1.wdp"/><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all for Submissions: New Ideas for Housing London | ArchDaily">
            <a:extLst>
              <a:ext uri="{FF2B5EF4-FFF2-40B4-BE49-F238E27FC236}">
                <a16:creationId xmlns:a16="http://schemas.microsoft.com/office/drawing/2014/main" id="{57DF5037-D44E-4C36-BCE0-12105894996B}"/>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A0DFF5F1-D023-49DC-B367-E507B5D915DE}"/>
              </a:ext>
            </a:extLst>
          </p:cNvPr>
          <p:cNvSpPr/>
          <p:nvPr/>
        </p:nvSpPr>
        <p:spPr>
          <a:xfrm>
            <a:off x="0" y="0"/>
            <a:ext cx="12192000" cy="6858000"/>
          </a:xfrm>
          <a:prstGeom prst="rect">
            <a:avLst/>
          </a:prstGeom>
          <a:solidFill>
            <a:srgbClr val="00335B">
              <a:alpha val="5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8A9ABFAA-B0AC-4310-8DF5-0D40C9035614}"/>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
        <p:nvSpPr>
          <p:cNvPr id="5" name="Title 4"/>
          <p:cNvSpPr>
            <a:spLocks noGrp="1"/>
          </p:cNvSpPr>
          <p:nvPr>
            <p:ph type="ctrTitle"/>
          </p:nvPr>
        </p:nvSpPr>
        <p:spPr/>
        <p:txBody>
          <a:bodyPr>
            <a:normAutofit/>
          </a:bodyPr>
          <a:lstStyle/>
          <a:p>
            <a:r>
              <a:rPr lang="en-GB" sz="3600" dirty="0"/>
              <a:t>CITIES BOUNCE BACK</a:t>
            </a:r>
            <a:br>
              <a:rPr lang="en-GB" dirty="0"/>
            </a:br>
            <a:br>
              <a:rPr lang="en-GB" dirty="0"/>
            </a:br>
            <a:endParaRPr lang="en-GB" dirty="0"/>
          </a:p>
        </p:txBody>
      </p:sp>
    </p:spTree>
    <p:extLst>
      <p:ext uri="{BB962C8B-B14F-4D97-AF65-F5344CB8AC3E}">
        <p14:creationId xmlns:p14="http://schemas.microsoft.com/office/powerpoint/2010/main" val="1874878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E00A3-F45F-4408-A766-B6F453C42E94}"/>
              </a:ext>
            </a:extLst>
          </p:cNvPr>
          <p:cNvSpPr>
            <a:spLocks noGrp="1"/>
          </p:cNvSpPr>
          <p:nvPr>
            <p:ph type="title"/>
          </p:nvPr>
        </p:nvSpPr>
        <p:spPr/>
        <p:txBody>
          <a:bodyPr/>
          <a:lstStyle/>
          <a:p>
            <a:r>
              <a:rPr lang="en-GB" dirty="0"/>
              <a:t>WORK, LIVE, PLAY</a:t>
            </a:r>
          </a:p>
        </p:txBody>
      </p:sp>
      <p:sp>
        <p:nvSpPr>
          <p:cNvPr id="5" name="Text Placeholder 4">
            <a:extLst>
              <a:ext uri="{FF2B5EF4-FFF2-40B4-BE49-F238E27FC236}">
                <a16:creationId xmlns:a16="http://schemas.microsoft.com/office/drawing/2014/main" id="{2996B3F8-AE30-4138-A273-11BC4BFA4A47}"/>
              </a:ext>
            </a:extLst>
          </p:cNvPr>
          <p:cNvSpPr>
            <a:spLocks noGrp="1"/>
          </p:cNvSpPr>
          <p:nvPr>
            <p:ph type="body" sz="quarter" idx="13"/>
          </p:nvPr>
        </p:nvSpPr>
        <p:spPr/>
        <p:txBody>
          <a:bodyPr/>
          <a:lstStyle/>
          <a:p>
            <a:r>
              <a:rPr lang="en-GB" dirty="0"/>
              <a:t>Source: Centre for Cities</a:t>
            </a:r>
          </a:p>
        </p:txBody>
      </p:sp>
      <p:pic>
        <p:nvPicPr>
          <p:cNvPr id="1032" name="Picture 8" descr="How is the UK High Street Changing? | bobblehat">
            <a:extLst>
              <a:ext uri="{FF2B5EF4-FFF2-40B4-BE49-F238E27FC236}">
                <a16:creationId xmlns:a16="http://schemas.microsoft.com/office/drawing/2014/main" id="{7D5C6CF7-AB71-4C3C-9EFF-5FB5BF63E94E}"/>
              </a:ext>
            </a:extLst>
          </p:cNvPr>
          <p:cNvPicPr>
            <a:picLocks noGrp="1" noChangeAspect="1" noChangeArrowheads="1"/>
          </p:cNvPicPr>
          <p:nvPr>
            <p:ph type="pic" sz="quarter" idx="14"/>
          </p:nvPr>
        </p:nvPicPr>
        <p:blipFill rotWithShape="1">
          <a:blip r:embed="rId3" cstate="screen">
            <a:extLst>
              <a:ext uri="{28A0092B-C50C-407E-A947-70E740481C1C}">
                <a14:useLocalDpi xmlns:a14="http://schemas.microsoft.com/office/drawing/2010/main"/>
              </a:ext>
            </a:extLst>
          </a:blip>
          <a:src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2B1CB297-A7AA-44D5-847B-B9E7774BEA48}"/>
              </a:ext>
            </a:extLst>
          </p:cNvPr>
          <p:cNvSpPr/>
          <p:nvPr/>
        </p:nvSpPr>
        <p:spPr>
          <a:xfrm>
            <a:off x="617537" y="2103982"/>
            <a:ext cx="6096000" cy="2677656"/>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0" cap="none" spc="600" normalizeH="0" baseline="0" noProof="0" dirty="0">
                <a:ln>
                  <a:noFill/>
                </a:ln>
                <a:solidFill>
                  <a:srgbClr val="000000"/>
                </a:solidFill>
                <a:effectLst/>
                <a:uLnTx/>
                <a:uFillTx/>
                <a:latin typeface="Arial" panose="020B0604020202020204"/>
                <a:ea typeface="+mn-ea"/>
                <a:cs typeface="Arial" panose="020B0604020202020204" pitchFamily="34" charset="0"/>
              </a:rPr>
              <a:t>Urban areas are home to the majority of the UK’s people, jobs and businesses. They are the </a:t>
            </a:r>
            <a:r>
              <a:rPr kumimoji="0" lang="en-GB" sz="2400" b="1" i="0" u="none" strike="noStrike" kern="0" cap="none" spc="600" normalizeH="0" baseline="0" noProof="0" dirty="0">
                <a:ln>
                  <a:noFill/>
                </a:ln>
                <a:solidFill>
                  <a:srgbClr val="003340"/>
                </a:solidFill>
                <a:effectLst/>
                <a:uLnTx/>
                <a:uFillTx/>
                <a:latin typeface="Arial" panose="020B0604020202020204"/>
                <a:ea typeface="+mn-ea"/>
                <a:cs typeface="Arial" panose="020B0604020202020204" pitchFamily="34" charset="0"/>
              </a:rPr>
              <a:t>engines of the economy</a:t>
            </a:r>
            <a:r>
              <a:rPr kumimoji="0" lang="en-GB" sz="2400" b="0" i="0" u="none" strike="noStrike" kern="0" cap="none" spc="600" normalizeH="0" baseline="0" noProof="0" dirty="0">
                <a:ln>
                  <a:noFill/>
                </a:ln>
                <a:solidFill>
                  <a:srgbClr val="000000"/>
                </a:solidFill>
                <a:effectLst/>
                <a:uLnTx/>
                <a:uFillTx/>
                <a:latin typeface="Arial" panose="020B0604020202020204"/>
                <a:ea typeface="+mn-ea"/>
                <a:cs typeface="Arial" panose="020B0604020202020204" pitchFamily="34" charset="0"/>
              </a:rPr>
              <a:t>, generating </a:t>
            </a:r>
            <a:r>
              <a:rPr kumimoji="0" lang="en-GB" sz="2400" b="1" i="0" u="none" strike="noStrike" kern="0" cap="none" spc="600" normalizeH="0" baseline="0" noProof="0" dirty="0">
                <a:ln>
                  <a:noFill/>
                </a:ln>
                <a:solidFill>
                  <a:srgbClr val="003340"/>
                </a:solidFill>
                <a:effectLst/>
                <a:uLnTx/>
                <a:uFillTx/>
                <a:latin typeface="Arial" panose="020B0604020202020204"/>
                <a:ea typeface="+mn-ea"/>
                <a:cs typeface="Arial" panose="020B0604020202020204" pitchFamily="34" charset="0"/>
              </a:rPr>
              <a:t>62% </a:t>
            </a:r>
            <a:r>
              <a:rPr kumimoji="0" lang="en-GB" sz="2400" b="0" i="0" u="none" strike="noStrike" kern="0" cap="none" spc="600" normalizeH="0" baseline="0" noProof="0" dirty="0">
                <a:ln>
                  <a:noFill/>
                </a:ln>
                <a:solidFill>
                  <a:srgbClr val="000000"/>
                </a:solidFill>
                <a:effectLst/>
                <a:uLnTx/>
                <a:uFillTx/>
                <a:latin typeface="Arial" panose="020B0604020202020204"/>
                <a:ea typeface="+mn-ea"/>
                <a:cs typeface="Arial" panose="020B0604020202020204" pitchFamily="34" charset="0"/>
              </a:rPr>
              <a:t>of the UK’s wealth each year.</a:t>
            </a:r>
            <a:endParaRPr kumimoji="0" lang="en-GB" sz="16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1664009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80AEF-A5EE-4491-A2CA-137D067F8036}"/>
              </a:ext>
            </a:extLst>
          </p:cNvPr>
          <p:cNvSpPr>
            <a:spLocks noGrp="1"/>
          </p:cNvSpPr>
          <p:nvPr>
            <p:ph type="title"/>
          </p:nvPr>
        </p:nvSpPr>
        <p:spPr/>
        <p:txBody>
          <a:bodyPr>
            <a:normAutofit/>
          </a:bodyPr>
          <a:lstStyle/>
          <a:p>
            <a:r>
              <a:rPr lang="en-GB" dirty="0"/>
              <a:t>BIGGEST SPENDING SURGE IN 7 YEARS</a:t>
            </a:r>
          </a:p>
        </p:txBody>
      </p:sp>
      <p:sp>
        <p:nvSpPr>
          <p:cNvPr id="10" name="Text Placeholder 9">
            <a:extLst>
              <a:ext uri="{FF2B5EF4-FFF2-40B4-BE49-F238E27FC236}">
                <a16:creationId xmlns:a16="http://schemas.microsoft.com/office/drawing/2014/main" id="{2A187AB6-2025-4ABB-877E-F73945BB6892}"/>
              </a:ext>
            </a:extLst>
          </p:cNvPr>
          <p:cNvSpPr>
            <a:spLocks noGrp="1"/>
          </p:cNvSpPr>
          <p:nvPr>
            <p:ph type="body" sz="quarter" idx="13"/>
          </p:nvPr>
        </p:nvSpPr>
        <p:spPr/>
        <p:txBody>
          <a:bodyPr/>
          <a:lstStyle/>
          <a:p>
            <a:r>
              <a:rPr lang="en-GB" dirty="0"/>
              <a:t>Source: Reuters, Centre for Cities </a:t>
            </a:r>
          </a:p>
        </p:txBody>
      </p:sp>
      <p:sp>
        <p:nvSpPr>
          <p:cNvPr id="12" name="Content Placeholder 11">
            <a:extLst>
              <a:ext uri="{FF2B5EF4-FFF2-40B4-BE49-F238E27FC236}">
                <a16:creationId xmlns:a16="http://schemas.microsoft.com/office/drawing/2014/main" id="{E5F091B4-0BB5-42EB-8E46-47900A669609}"/>
              </a:ext>
            </a:extLst>
          </p:cNvPr>
          <p:cNvSpPr>
            <a:spLocks noGrp="1"/>
          </p:cNvSpPr>
          <p:nvPr>
            <p:ph idx="1"/>
          </p:nvPr>
        </p:nvSpPr>
        <p:spPr/>
        <p:txBody>
          <a:bodyPr/>
          <a:lstStyle/>
          <a:p>
            <a:pPr marL="0" indent="0">
              <a:buNone/>
            </a:pPr>
            <a:r>
              <a:rPr lang="en-GB" sz="4000" b="1" dirty="0">
                <a:solidFill>
                  <a:schemeClr val="tx2"/>
                </a:solidFill>
              </a:rPr>
              <a:t>+60%</a:t>
            </a:r>
          </a:p>
          <a:p>
            <a:pPr marL="0" indent="0">
              <a:buNone/>
            </a:pPr>
            <a:r>
              <a:rPr lang="en-GB" spc="600" dirty="0"/>
              <a:t>increase in volume of UK retail sales in August vs previous year</a:t>
            </a:r>
          </a:p>
          <a:p>
            <a:pPr marL="0" indent="0">
              <a:buNone/>
            </a:pPr>
            <a:endParaRPr lang="en-GB" spc="600" dirty="0"/>
          </a:p>
          <a:p>
            <a:pPr marL="0" indent="0">
              <a:buNone/>
            </a:pPr>
            <a:r>
              <a:rPr lang="en-GB" sz="4000" b="1" dirty="0">
                <a:solidFill>
                  <a:schemeClr val="tx2"/>
                </a:solidFill>
              </a:rPr>
              <a:t>90%</a:t>
            </a:r>
          </a:p>
          <a:p>
            <a:pPr marL="0" indent="0">
              <a:buNone/>
            </a:pPr>
            <a:r>
              <a:rPr lang="en-GB" spc="600" dirty="0"/>
              <a:t>recovery of consumer spend averaged across all cities vs pre-pandemic</a:t>
            </a:r>
          </a:p>
          <a:p>
            <a:pPr marL="0" indent="0">
              <a:buNone/>
            </a:pPr>
            <a:endParaRPr lang="en-GB" spc="600" dirty="0"/>
          </a:p>
        </p:txBody>
      </p:sp>
      <p:pic>
        <p:nvPicPr>
          <p:cNvPr id="6" name="Picture Placeholder 5" descr="A picture containing text, building, roof&#10;&#10;Description automatically generated">
            <a:extLst>
              <a:ext uri="{FF2B5EF4-FFF2-40B4-BE49-F238E27FC236}">
                <a16:creationId xmlns:a16="http://schemas.microsoft.com/office/drawing/2014/main" id="{2430F6F6-AC94-4522-9E74-0B777322DDDE}"/>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133921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CF197-4CB7-4CA1-9235-3B0C8B6C6F4E}"/>
              </a:ext>
            </a:extLst>
          </p:cNvPr>
          <p:cNvSpPr>
            <a:spLocks noGrp="1"/>
          </p:cNvSpPr>
          <p:nvPr>
            <p:ph type="title"/>
          </p:nvPr>
        </p:nvSpPr>
        <p:spPr/>
        <p:txBody>
          <a:bodyPr/>
          <a:lstStyle/>
          <a:p>
            <a:r>
              <a:rPr lang="en-GB" dirty="0"/>
              <a:t>UK BUSINESS CONFIDENCE AT FOUR YEAR HIGH</a:t>
            </a:r>
          </a:p>
        </p:txBody>
      </p:sp>
      <p:sp>
        <p:nvSpPr>
          <p:cNvPr id="3" name="Content Placeholder 2">
            <a:extLst>
              <a:ext uri="{FF2B5EF4-FFF2-40B4-BE49-F238E27FC236}">
                <a16:creationId xmlns:a16="http://schemas.microsoft.com/office/drawing/2014/main" id="{4F1F3FD7-60E9-45A1-87B0-C8B9B753AB42}"/>
              </a:ext>
            </a:extLst>
          </p:cNvPr>
          <p:cNvSpPr>
            <a:spLocks noGrp="1"/>
          </p:cNvSpPr>
          <p:nvPr>
            <p:ph idx="1"/>
          </p:nvPr>
        </p:nvSpPr>
        <p:spPr>
          <a:xfrm>
            <a:off x="7612050" y="1778845"/>
            <a:ext cx="3884625" cy="3563427"/>
          </a:xfrm>
        </p:spPr>
        <p:txBody>
          <a:bodyPr/>
          <a:lstStyle/>
          <a:p>
            <a:pPr marL="0" indent="0">
              <a:buNone/>
            </a:pPr>
            <a:r>
              <a:rPr lang="en-GB" sz="4000" b="1" dirty="0">
                <a:solidFill>
                  <a:schemeClr val="accent1"/>
                </a:solidFill>
              </a:rPr>
              <a:t>+36%</a:t>
            </a:r>
          </a:p>
          <a:p>
            <a:pPr marL="0" indent="0">
              <a:buNone/>
            </a:pPr>
            <a:r>
              <a:rPr lang="en-GB" spc="600" dirty="0"/>
              <a:t>increase in overall business confidence among UK firms </a:t>
            </a:r>
          </a:p>
          <a:p>
            <a:pPr marL="0" indent="0">
              <a:buNone/>
            </a:pPr>
            <a:endParaRPr lang="en-GB" dirty="0"/>
          </a:p>
          <a:p>
            <a:pPr marL="0" indent="0">
              <a:buNone/>
            </a:pPr>
            <a:endParaRPr lang="en-GB" dirty="0"/>
          </a:p>
          <a:p>
            <a:pPr marL="0" indent="0">
              <a:buNone/>
            </a:pPr>
            <a:r>
              <a:rPr lang="en-GB" sz="4000" b="1" dirty="0">
                <a:solidFill>
                  <a:schemeClr val="accent1"/>
                </a:solidFill>
              </a:rPr>
              <a:t>Record high </a:t>
            </a:r>
          </a:p>
          <a:p>
            <a:pPr marL="0" indent="0">
              <a:buNone/>
            </a:pPr>
            <a:r>
              <a:rPr lang="en-GB" spc="600" dirty="0"/>
              <a:t>in UK job vacancies</a:t>
            </a:r>
          </a:p>
        </p:txBody>
      </p:sp>
      <p:sp>
        <p:nvSpPr>
          <p:cNvPr id="4" name="Text Placeholder 3">
            <a:extLst>
              <a:ext uri="{FF2B5EF4-FFF2-40B4-BE49-F238E27FC236}">
                <a16:creationId xmlns:a16="http://schemas.microsoft.com/office/drawing/2014/main" id="{9A2544E1-24E5-4CCE-92AD-DF9D6D82D84F}"/>
              </a:ext>
            </a:extLst>
          </p:cNvPr>
          <p:cNvSpPr>
            <a:spLocks noGrp="1"/>
          </p:cNvSpPr>
          <p:nvPr>
            <p:ph type="body" sz="quarter" idx="13"/>
          </p:nvPr>
        </p:nvSpPr>
        <p:spPr/>
        <p:txBody>
          <a:bodyPr/>
          <a:lstStyle/>
          <a:p>
            <a:r>
              <a:rPr lang="en-GB" dirty="0"/>
              <a:t>Source: BBC</a:t>
            </a:r>
          </a:p>
        </p:txBody>
      </p:sp>
      <p:pic>
        <p:nvPicPr>
          <p:cNvPr id="2050" name="Picture 2" descr="Woman in mask places sign on door">
            <a:extLst>
              <a:ext uri="{FF2B5EF4-FFF2-40B4-BE49-F238E27FC236}">
                <a16:creationId xmlns:a16="http://schemas.microsoft.com/office/drawing/2014/main" id="{5C486AC5-22B1-48E9-9BC2-DE4FD3CD28F1}"/>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95325" y="1695967"/>
            <a:ext cx="6611923" cy="3971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8620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80AEF-A5EE-4491-A2CA-137D067F8036}"/>
              </a:ext>
            </a:extLst>
          </p:cNvPr>
          <p:cNvSpPr>
            <a:spLocks noGrp="1"/>
          </p:cNvSpPr>
          <p:nvPr>
            <p:ph type="title"/>
          </p:nvPr>
        </p:nvSpPr>
        <p:spPr>
          <a:xfrm>
            <a:off x="695325" y="620181"/>
            <a:ext cx="4724168" cy="1008594"/>
          </a:xfrm>
        </p:spPr>
        <p:txBody>
          <a:bodyPr>
            <a:noAutofit/>
          </a:bodyPr>
          <a:lstStyle/>
          <a:p>
            <a:r>
              <a:rPr lang="en-GB" dirty="0"/>
              <a:t>YOUNGSTERS DRIVING RETURN</a:t>
            </a:r>
          </a:p>
        </p:txBody>
      </p:sp>
      <p:sp>
        <p:nvSpPr>
          <p:cNvPr id="10" name="Text Placeholder 9">
            <a:extLst>
              <a:ext uri="{FF2B5EF4-FFF2-40B4-BE49-F238E27FC236}">
                <a16:creationId xmlns:a16="http://schemas.microsoft.com/office/drawing/2014/main" id="{2A187AB6-2025-4ABB-877E-F73945BB6892}"/>
              </a:ext>
            </a:extLst>
          </p:cNvPr>
          <p:cNvSpPr>
            <a:spLocks noGrp="1"/>
          </p:cNvSpPr>
          <p:nvPr>
            <p:ph type="body" sz="quarter" idx="13"/>
          </p:nvPr>
        </p:nvSpPr>
        <p:spPr/>
        <p:txBody>
          <a:bodyPr/>
          <a:lstStyle/>
          <a:p>
            <a:r>
              <a:rPr lang="en-GB" dirty="0"/>
              <a:t>Source: Centre for Cities: Future of Cities </a:t>
            </a:r>
          </a:p>
        </p:txBody>
      </p:sp>
      <p:sp>
        <p:nvSpPr>
          <p:cNvPr id="12" name="Content Placeholder 11">
            <a:extLst>
              <a:ext uri="{FF2B5EF4-FFF2-40B4-BE49-F238E27FC236}">
                <a16:creationId xmlns:a16="http://schemas.microsoft.com/office/drawing/2014/main" id="{E5F091B4-0BB5-42EB-8E46-47900A669609}"/>
              </a:ext>
            </a:extLst>
          </p:cNvPr>
          <p:cNvSpPr>
            <a:spLocks noGrp="1"/>
          </p:cNvSpPr>
          <p:nvPr>
            <p:ph idx="1"/>
          </p:nvPr>
        </p:nvSpPr>
        <p:spPr/>
        <p:txBody>
          <a:bodyPr/>
          <a:lstStyle/>
          <a:p>
            <a:pPr marL="0" indent="0">
              <a:buNone/>
            </a:pPr>
            <a:r>
              <a:rPr lang="en-GB" sz="4000" b="1" dirty="0">
                <a:solidFill>
                  <a:schemeClr val="tx2"/>
                </a:solidFill>
              </a:rPr>
              <a:t>Triple </a:t>
            </a:r>
          </a:p>
          <a:p>
            <a:pPr marL="0" indent="0">
              <a:buNone/>
            </a:pPr>
            <a:r>
              <a:rPr lang="en-GB" spc="600" dirty="0"/>
              <a:t>the amount of twenty-somethings living in city centres in recent years</a:t>
            </a:r>
          </a:p>
          <a:p>
            <a:pPr marL="0" indent="0">
              <a:buNone/>
            </a:pPr>
            <a:endParaRPr lang="en-GB" spc="600" dirty="0"/>
          </a:p>
          <a:p>
            <a:pPr marL="0" indent="0">
              <a:buNone/>
            </a:pPr>
            <a:r>
              <a:rPr lang="en-GB" sz="4000" b="1" dirty="0">
                <a:solidFill>
                  <a:schemeClr val="accent1"/>
                </a:solidFill>
              </a:rPr>
              <a:t>Half</a:t>
            </a:r>
          </a:p>
          <a:p>
            <a:pPr marL="0" indent="0">
              <a:buNone/>
            </a:pPr>
            <a:r>
              <a:rPr lang="en-GB" spc="600" dirty="0"/>
              <a:t>of city centre population is comprised of young people</a:t>
            </a:r>
          </a:p>
          <a:p>
            <a:pPr marL="0" indent="0">
              <a:buNone/>
            </a:pPr>
            <a:endParaRPr lang="en-GB" spc="600" dirty="0"/>
          </a:p>
        </p:txBody>
      </p:sp>
      <p:pic>
        <p:nvPicPr>
          <p:cNvPr id="6" name="Picture Placeholder 5">
            <a:extLst>
              <a:ext uri="{FF2B5EF4-FFF2-40B4-BE49-F238E27FC236}">
                <a16:creationId xmlns:a16="http://schemas.microsoft.com/office/drawing/2014/main" id="{1CA0B990-30B5-4458-A888-3EF6C38D34DB}"/>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a:fillRect/>
          </a:stretch>
        </p:blipFill>
        <p:spPr>
          <a:xfrm>
            <a:off x="5241072" y="0"/>
            <a:ext cx="6950927" cy="6858000"/>
          </a:xfrm>
        </p:spPr>
      </p:pic>
    </p:spTree>
    <p:extLst>
      <p:ext uri="{BB962C8B-B14F-4D97-AF65-F5344CB8AC3E}">
        <p14:creationId xmlns:p14="http://schemas.microsoft.com/office/powerpoint/2010/main" val="473380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BD5A1-DCD4-4548-B729-4603C93D074A}"/>
              </a:ext>
            </a:extLst>
          </p:cNvPr>
          <p:cNvSpPr>
            <a:spLocks noGrp="1"/>
          </p:cNvSpPr>
          <p:nvPr>
            <p:ph type="title"/>
          </p:nvPr>
        </p:nvSpPr>
        <p:spPr/>
        <p:txBody>
          <a:bodyPr/>
          <a:lstStyle/>
          <a:p>
            <a:r>
              <a:rPr lang="en-GB" dirty="0"/>
              <a:t>SUMMER OF FUN: PLANS BEFORE END OF SEPT</a:t>
            </a:r>
          </a:p>
        </p:txBody>
      </p:sp>
      <p:sp>
        <p:nvSpPr>
          <p:cNvPr id="3" name="Content Placeholder 2">
            <a:extLst>
              <a:ext uri="{FF2B5EF4-FFF2-40B4-BE49-F238E27FC236}">
                <a16:creationId xmlns:a16="http://schemas.microsoft.com/office/drawing/2014/main" id="{A389FB46-0E97-43BE-839D-0DBE5D2A3419}"/>
              </a:ext>
            </a:extLst>
          </p:cNvPr>
          <p:cNvSpPr>
            <a:spLocks noGrp="1"/>
          </p:cNvSpPr>
          <p:nvPr>
            <p:ph idx="1"/>
          </p:nvPr>
        </p:nvSpPr>
        <p:spPr>
          <a:xfrm>
            <a:off x="7202470" y="1628775"/>
            <a:ext cx="1495481" cy="1918293"/>
          </a:xfrm>
        </p:spPr>
        <p:txBody>
          <a:bodyPr/>
          <a:lstStyle/>
          <a:p>
            <a:pPr marL="0" indent="0">
              <a:buNone/>
            </a:pPr>
            <a:r>
              <a:rPr lang="en-GB" sz="4800" b="1" dirty="0">
                <a:solidFill>
                  <a:schemeClr val="tx2"/>
                </a:solidFill>
              </a:rPr>
              <a:t>74% </a:t>
            </a:r>
          </a:p>
          <a:p>
            <a:pPr marL="0" indent="0">
              <a:buNone/>
            </a:pPr>
            <a:r>
              <a:rPr lang="en-GB" sz="1800" spc="300" dirty="0"/>
              <a:t>go to a sports event</a:t>
            </a:r>
          </a:p>
        </p:txBody>
      </p:sp>
      <p:sp>
        <p:nvSpPr>
          <p:cNvPr id="4" name="Text Placeholder 3">
            <a:extLst>
              <a:ext uri="{FF2B5EF4-FFF2-40B4-BE49-F238E27FC236}">
                <a16:creationId xmlns:a16="http://schemas.microsoft.com/office/drawing/2014/main" id="{A8D45096-2DD2-4016-9426-B12319F41487}"/>
              </a:ext>
            </a:extLst>
          </p:cNvPr>
          <p:cNvSpPr>
            <a:spLocks noGrp="1"/>
          </p:cNvSpPr>
          <p:nvPr>
            <p:ph type="body" sz="quarter" idx="13"/>
          </p:nvPr>
        </p:nvSpPr>
        <p:spPr/>
        <p:txBody>
          <a:bodyPr/>
          <a:lstStyle/>
          <a:p>
            <a:r>
              <a:rPr lang="en-GB" dirty="0"/>
              <a:t>JCDecaux sentiment tracker 2021</a:t>
            </a:r>
          </a:p>
        </p:txBody>
      </p:sp>
      <p:sp>
        <p:nvSpPr>
          <p:cNvPr id="6" name="Content Placeholder 2">
            <a:extLst>
              <a:ext uri="{FF2B5EF4-FFF2-40B4-BE49-F238E27FC236}">
                <a16:creationId xmlns:a16="http://schemas.microsoft.com/office/drawing/2014/main" id="{8AA69B1E-00B5-4CC8-9B6E-281969CC6861}"/>
              </a:ext>
            </a:extLst>
          </p:cNvPr>
          <p:cNvSpPr txBox="1">
            <a:spLocks/>
          </p:cNvSpPr>
          <p:nvPr/>
        </p:nvSpPr>
        <p:spPr>
          <a:xfrm>
            <a:off x="9657826" y="4130291"/>
            <a:ext cx="1838849" cy="169722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GB" sz="4800" b="1" i="0" u="none" strike="noStrike" kern="1200" cap="none" spc="0" normalizeH="0" baseline="0" noProof="0" dirty="0">
                <a:ln>
                  <a:noFill/>
                </a:ln>
                <a:solidFill>
                  <a:schemeClr val="tx2"/>
                </a:solidFill>
                <a:effectLst/>
                <a:uLnTx/>
                <a:uFillTx/>
                <a:latin typeface="Arial" panose="020B0604020202020204"/>
                <a:ea typeface="+mn-ea"/>
                <a:cs typeface="+mn-cs"/>
              </a:rPr>
              <a:t>51% </a:t>
            </a: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en-GB" sz="1800" spc="300" dirty="0">
                <a:solidFill>
                  <a:srgbClr val="000000"/>
                </a:solidFill>
                <a:latin typeface="Arial" panose="020B0604020202020204"/>
              </a:rPr>
              <a:t>g</a:t>
            </a:r>
            <a:r>
              <a:rPr kumimoji="0" lang="en-GB" sz="1800" b="0" i="0" u="none" strike="noStrike" kern="1200" cap="none" spc="300" normalizeH="0" baseline="0" noProof="0" dirty="0">
                <a:ln>
                  <a:noFill/>
                </a:ln>
                <a:solidFill>
                  <a:srgbClr val="000000"/>
                </a:solidFill>
                <a:effectLst/>
                <a:uLnTx/>
                <a:uFillTx/>
                <a:latin typeface="Arial" panose="020B0604020202020204"/>
                <a:ea typeface="+mn-ea"/>
                <a:cs typeface="+mn-cs"/>
              </a:rPr>
              <a:t>o to a concert</a:t>
            </a:r>
          </a:p>
        </p:txBody>
      </p:sp>
      <p:sp>
        <p:nvSpPr>
          <p:cNvPr id="7" name="Content Placeholder 2">
            <a:extLst>
              <a:ext uri="{FF2B5EF4-FFF2-40B4-BE49-F238E27FC236}">
                <a16:creationId xmlns:a16="http://schemas.microsoft.com/office/drawing/2014/main" id="{D3822DA8-DC9F-436F-8092-6CE543180789}"/>
              </a:ext>
            </a:extLst>
          </p:cNvPr>
          <p:cNvSpPr txBox="1">
            <a:spLocks/>
          </p:cNvSpPr>
          <p:nvPr/>
        </p:nvSpPr>
        <p:spPr>
          <a:xfrm>
            <a:off x="7269301" y="4130291"/>
            <a:ext cx="1934989" cy="1998680"/>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GB" sz="4800" b="1" i="0" u="none" strike="noStrike" kern="1200" cap="none" spc="0" normalizeH="0" baseline="0" noProof="0" dirty="0">
                <a:ln>
                  <a:noFill/>
                </a:ln>
                <a:solidFill>
                  <a:schemeClr val="tx2"/>
                </a:solidFill>
                <a:effectLst/>
                <a:uLnTx/>
                <a:uFillTx/>
                <a:latin typeface="Arial" panose="020B0604020202020204"/>
                <a:ea typeface="+mn-ea"/>
                <a:cs typeface="+mn-cs"/>
              </a:rPr>
              <a:t>68% </a:t>
            </a: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en-GB" sz="1800" spc="300" dirty="0">
                <a:solidFill>
                  <a:srgbClr val="000000"/>
                </a:solidFill>
                <a:latin typeface="Arial" panose="020B0604020202020204"/>
              </a:rPr>
              <a:t>g</a:t>
            </a:r>
            <a:r>
              <a:rPr kumimoji="0" lang="en-GB" sz="1800" b="0" i="0" u="none" strike="noStrike" kern="1200" cap="none" spc="300" normalizeH="0" baseline="0" noProof="0" dirty="0">
                <a:ln>
                  <a:noFill/>
                </a:ln>
                <a:solidFill>
                  <a:srgbClr val="000000"/>
                </a:solidFill>
                <a:effectLst/>
                <a:uLnTx/>
                <a:uFillTx/>
                <a:latin typeface="Arial" panose="020B0604020202020204"/>
                <a:ea typeface="+mn-ea"/>
                <a:cs typeface="+mn-cs"/>
              </a:rPr>
              <a:t>o to a nightclub </a:t>
            </a:r>
          </a:p>
        </p:txBody>
      </p:sp>
      <p:sp>
        <p:nvSpPr>
          <p:cNvPr id="8" name="Content Placeholder 2">
            <a:extLst>
              <a:ext uri="{FF2B5EF4-FFF2-40B4-BE49-F238E27FC236}">
                <a16:creationId xmlns:a16="http://schemas.microsoft.com/office/drawing/2014/main" id="{303C7CC5-A604-48AE-8390-2DAB447E5F93}"/>
              </a:ext>
            </a:extLst>
          </p:cNvPr>
          <p:cNvSpPr txBox="1">
            <a:spLocks/>
          </p:cNvSpPr>
          <p:nvPr/>
        </p:nvSpPr>
        <p:spPr>
          <a:xfrm>
            <a:off x="9657826" y="1628775"/>
            <a:ext cx="1838849" cy="1383950"/>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GB" sz="4800" b="1" i="0" u="none" strike="noStrike" kern="1200" cap="none" spc="0" normalizeH="0" baseline="0" noProof="0" dirty="0">
                <a:ln>
                  <a:noFill/>
                </a:ln>
                <a:solidFill>
                  <a:schemeClr val="tx2"/>
                </a:solidFill>
                <a:effectLst/>
                <a:uLnTx/>
                <a:uFillTx/>
                <a:latin typeface="Arial" panose="020B0604020202020204"/>
                <a:ea typeface="+mn-ea"/>
                <a:cs typeface="+mn-cs"/>
              </a:rPr>
              <a:t>70% </a:t>
            </a: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en-GB" sz="1800" spc="300" dirty="0">
                <a:solidFill>
                  <a:srgbClr val="000000"/>
                </a:solidFill>
                <a:latin typeface="Arial" panose="020B0604020202020204"/>
              </a:rPr>
              <a:t>g</a:t>
            </a:r>
            <a:r>
              <a:rPr kumimoji="0" lang="en-GB" sz="1800" b="0" i="0" u="none" strike="noStrike" kern="1200" cap="none" spc="300" normalizeH="0" baseline="0" noProof="0" dirty="0">
                <a:ln>
                  <a:noFill/>
                </a:ln>
                <a:solidFill>
                  <a:srgbClr val="000000"/>
                </a:solidFill>
                <a:effectLst/>
                <a:uLnTx/>
                <a:uFillTx/>
                <a:latin typeface="Arial" panose="020B0604020202020204"/>
                <a:ea typeface="+mn-ea"/>
                <a:cs typeface="+mn-cs"/>
              </a:rPr>
              <a:t>o to a festival</a:t>
            </a:r>
          </a:p>
        </p:txBody>
      </p:sp>
      <p:pic>
        <p:nvPicPr>
          <p:cNvPr id="12" name="Picture 11" descr="A picture containing person, crowd, sport&#10;&#10;Description automatically generated">
            <a:extLst>
              <a:ext uri="{FF2B5EF4-FFF2-40B4-BE49-F238E27FC236}">
                <a16:creationId xmlns:a16="http://schemas.microsoft.com/office/drawing/2014/main" id="{78D1F935-F3C9-451D-92E8-0ED1D413D7A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95324" y="1615728"/>
            <a:ext cx="6248087" cy="4521962"/>
          </a:xfrm>
          <a:prstGeom prst="rect">
            <a:avLst/>
          </a:prstGeom>
        </p:spPr>
      </p:pic>
    </p:spTree>
    <p:extLst>
      <p:ext uri="{BB962C8B-B14F-4D97-AF65-F5344CB8AC3E}">
        <p14:creationId xmlns:p14="http://schemas.microsoft.com/office/powerpoint/2010/main" val="1381084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CF197-4CB7-4CA1-9235-3B0C8B6C6F4E}"/>
              </a:ext>
            </a:extLst>
          </p:cNvPr>
          <p:cNvSpPr>
            <a:spLocks noGrp="1"/>
          </p:cNvSpPr>
          <p:nvPr>
            <p:ph type="title"/>
          </p:nvPr>
        </p:nvSpPr>
        <p:spPr/>
        <p:txBody>
          <a:bodyPr/>
          <a:lstStyle/>
          <a:p>
            <a:r>
              <a:rPr lang="en-GB" dirty="0"/>
              <a:t>NIGHTLIFE HAS RETURNED</a:t>
            </a:r>
          </a:p>
        </p:txBody>
      </p:sp>
      <p:sp>
        <p:nvSpPr>
          <p:cNvPr id="3" name="Content Placeholder 2">
            <a:extLst>
              <a:ext uri="{FF2B5EF4-FFF2-40B4-BE49-F238E27FC236}">
                <a16:creationId xmlns:a16="http://schemas.microsoft.com/office/drawing/2014/main" id="{4F1F3FD7-60E9-45A1-87B0-C8B9B753AB42}"/>
              </a:ext>
            </a:extLst>
          </p:cNvPr>
          <p:cNvSpPr>
            <a:spLocks noGrp="1"/>
          </p:cNvSpPr>
          <p:nvPr>
            <p:ph idx="1"/>
          </p:nvPr>
        </p:nvSpPr>
        <p:spPr>
          <a:xfrm>
            <a:off x="7612050" y="1778845"/>
            <a:ext cx="3884625" cy="3563427"/>
          </a:xfrm>
        </p:spPr>
        <p:txBody>
          <a:bodyPr/>
          <a:lstStyle/>
          <a:p>
            <a:pPr marL="0" indent="0">
              <a:buNone/>
            </a:pPr>
            <a:r>
              <a:rPr lang="en-GB" sz="4000" b="1" dirty="0">
                <a:solidFill>
                  <a:schemeClr val="accent1"/>
                </a:solidFill>
              </a:rPr>
              <a:t>+16%</a:t>
            </a:r>
          </a:p>
          <a:p>
            <a:pPr marL="0" indent="0">
              <a:buNone/>
            </a:pPr>
            <a:r>
              <a:rPr lang="en-GB" spc="600" dirty="0"/>
              <a:t>increase in footfall to bars, restaurants and nightclubs in last week of July across UK</a:t>
            </a:r>
          </a:p>
          <a:p>
            <a:pPr marL="0" indent="0">
              <a:buNone/>
            </a:pPr>
            <a:endParaRPr lang="en-GB" dirty="0"/>
          </a:p>
          <a:p>
            <a:pPr marL="0" indent="0">
              <a:buNone/>
            </a:pPr>
            <a:endParaRPr lang="en-GB" dirty="0"/>
          </a:p>
        </p:txBody>
      </p:sp>
      <p:sp>
        <p:nvSpPr>
          <p:cNvPr id="4" name="Text Placeholder 3">
            <a:extLst>
              <a:ext uri="{FF2B5EF4-FFF2-40B4-BE49-F238E27FC236}">
                <a16:creationId xmlns:a16="http://schemas.microsoft.com/office/drawing/2014/main" id="{9A2544E1-24E5-4CCE-92AD-DF9D6D82D84F}"/>
              </a:ext>
            </a:extLst>
          </p:cNvPr>
          <p:cNvSpPr>
            <a:spLocks noGrp="1"/>
          </p:cNvSpPr>
          <p:nvPr>
            <p:ph type="body" sz="quarter" idx="13"/>
          </p:nvPr>
        </p:nvSpPr>
        <p:spPr/>
        <p:txBody>
          <a:bodyPr/>
          <a:lstStyle/>
          <a:p>
            <a:r>
              <a:rPr lang="en-GB" dirty="0"/>
              <a:t>Source: Centre for Cities: High Street Recovery Tracker</a:t>
            </a:r>
          </a:p>
        </p:txBody>
      </p:sp>
      <p:pic>
        <p:nvPicPr>
          <p:cNvPr id="8" name="Picture 7">
            <a:extLst>
              <a:ext uri="{FF2B5EF4-FFF2-40B4-BE49-F238E27FC236}">
                <a16:creationId xmlns:a16="http://schemas.microsoft.com/office/drawing/2014/main" id="{385A978B-D898-4DA4-9EE0-AF8CCC1B571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95325" y="1695967"/>
            <a:ext cx="6611923" cy="3971304"/>
          </a:xfrm>
          <a:prstGeom prst="rect">
            <a:avLst/>
          </a:prstGeom>
        </p:spPr>
      </p:pic>
    </p:spTree>
    <p:extLst>
      <p:ext uri="{BB962C8B-B14F-4D97-AF65-F5344CB8AC3E}">
        <p14:creationId xmlns:p14="http://schemas.microsoft.com/office/powerpoint/2010/main" val="21801542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BD5A1-DCD4-4548-B729-4603C93D074A}"/>
              </a:ext>
            </a:extLst>
          </p:cNvPr>
          <p:cNvSpPr>
            <a:spLocks noGrp="1"/>
          </p:cNvSpPr>
          <p:nvPr>
            <p:ph type="title"/>
          </p:nvPr>
        </p:nvSpPr>
        <p:spPr/>
        <p:txBody>
          <a:bodyPr/>
          <a:lstStyle/>
          <a:p>
            <a:r>
              <a:rPr lang="en-GB" dirty="0"/>
              <a:t>BACK TO WORKPLACE BY SEPTEMBER</a:t>
            </a:r>
          </a:p>
        </p:txBody>
      </p:sp>
      <p:sp>
        <p:nvSpPr>
          <p:cNvPr id="3" name="Content Placeholder 2">
            <a:extLst>
              <a:ext uri="{FF2B5EF4-FFF2-40B4-BE49-F238E27FC236}">
                <a16:creationId xmlns:a16="http://schemas.microsoft.com/office/drawing/2014/main" id="{A389FB46-0E97-43BE-839D-0DBE5D2A3419}"/>
              </a:ext>
            </a:extLst>
          </p:cNvPr>
          <p:cNvSpPr>
            <a:spLocks noGrp="1"/>
          </p:cNvSpPr>
          <p:nvPr>
            <p:ph idx="1"/>
          </p:nvPr>
        </p:nvSpPr>
        <p:spPr>
          <a:xfrm>
            <a:off x="7202470" y="1628775"/>
            <a:ext cx="2180069" cy="1918293"/>
          </a:xfrm>
        </p:spPr>
        <p:txBody>
          <a:bodyPr/>
          <a:lstStyle/>
          <a:p>
            <a:pPr marL="0" indent="0">
              <a:buNone/>
            </a:pPr>
            <a:r>
              <a:rPr lang="en-GB" sz="4800" b="1" dirty="0">
                <a:solidFill>
                  <a:schemeClr val="accent5"/>
                </a:solidFill>
              </a:rPr>
              <a:t>+47% </a:t>
            </a:r>
          </a:p>
          <a:p>
            <a:pPr marL="0" indent="0">
              <a:buNone/>
            </a:pPr>
            <a:r>
              <a:rPr lang="en-GB" sz="1800" spc="300" dirty="0"/>
              <a:t>increase in weekly rail use since May </a:t>
            </a:r>
          </a:p>
          <a:p>
            <a:pPr marL="0" indent="0">
              <a:buNone/>
            </a:pPr>
            <a:r>
              <a:rPr lang="en-GB" sz="1800" spc="300" dirty="0"/>
              <a:t>(</a:t>
            </a:r>
            <a:r>
              <a:rPr lang="en-GB" sz="1800" b="1" spc="300" dirty="0">
                <a:solidFill>
                  <a:schemeClr val="accent5"/>
                </a:solidFill>
              </a:rPr>
              <a:t>+1.9m</a:t>
            </a:r>
            <a:r>
              <a:rPr lang="en-GB" sz="1800" spc="300" dirty="0"/>
              <a:t> adults)</a:t>
            </a:r>
          </a:p>
        </p:txBody>
      </p:sp>
      <p:sp>
        <p:nvSpPr>
          <p:cNvPr id="4" name="Text Placeholder 3">
            <a:extLst>
              <a:ext uri="{FF2B5EF4-FFF2-40B4-BE49-F238E27FC236}">
                <a16:creationId xmlns:a16="http://schemas.microsoft.com/office/drawing/2014/main" id="{A8D45096-2DD2-4016-9426-B12319F41487}"/>
              </a:ext>
            </a:extLst>
          </p:cNvPr>
          <p:cNvSpPr>
            <a:spLocks noGrp="1"/>
          </p:cNvSpPr>
          <p:nvPr>
            <p:ph type="body" sz="quarter" idx="13"/>
          </p:nvPr>
        </p:nvSpPr>
        <p:spPr/>
        <p:txBody>
          <a:bodyPr/>
          <a:lstStyle/>
          <a:p>
            <a:r>
              <a:rPr lang="en-GB" dirty="0"/>
              <a:t>JCDecaux sentiment tracker 2021</a:t>
            </a:r>
          </a:p>
        </p:txBody>
      </p:sp>
      <p:sp>
        <p:nvSpPr>
          <p:cNvPr id="6" name="Content Placeholder 2">
            <a:extLst>
              <a:ext uri="{FF2B5EF4-FFF2-40B4-BE49-F238E27FC236}">
                <a16:creationId xmlns:a16="http://schemas.microsoft.com/office/drawing/2014/main" id="{8AA69B1E-00B5-4CC8-9B6E-281969CC6861}"/>
              </a:ext>
            </a:extLst>
          </p:cNvPr>
          <p:cNvSpPr txBox="1">
            <a:spLocks/>
          </p:cNvSpPr>
          <p:nvPr/>
        </p:nvSpPr>
        <p:spPr>
          <a:xfrm>
            <a:off x="9778722" y="1628775"/>
            <a:ext cx="1838849" cy="169722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GB" sz="4800" b="1" dirty="0">
                <a:solidFill>
                  <a:schemeClr val="accent5"/>
                </a:solidFill>
              </a:rPr>
              <a:t>30% </a:t>
            </a:r>
          </a:p>
          <a:p>
            <a:pPr marL="0" indent="0">
              <a:buFont typeface="Arial"/>
              <a:buNone/>
            </a:pPr>
            <a:r>
              <a:rPr lang="en-GB" sz="1800" spc="300" dirty="0"/>
              <a:t>know their back to work schedule</a:t>
            </a:r>
          </a:p>
        </p:txBody>
      </p:sp>
      <p:sp>
        <p:nvSpPr>
          <p:cNvPr id="7" name="Content Placeholder 2">
            <a:extLst>
              <a:ext uri="{FF2B5EF4-FFF2-40B4-BE49-F238E27FC236}">
                <a16:creationId xmlns:a16="http://schemas.microsoft.com/office/drawing/2014/main" id="{D3822DA8-DC9F-436F-8092-6CE543180789}"/>
              </a:ext>
            </a:extLst>
          </p:cNvPr>
          <p:cNvSpPr txBox="1">
            <a:spLocks/>
          </p:cNvSpPr>
          <p:nvPr/>
        </p:nvSpPr>
        <p:spPr>
          <a:xfrm>
            <a:off x="7269301" y="4130291"/>
            <a:ext cx="1934989" cy="1998680"/>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GB" sz="4800" b="1" dirty="0">
                <a:solidFill>
                  <a:schemeClr val="accent5"/>
                </a:solidFill>
              </a:rPr>
              <a:t>56% </a:t>
            </a:r>
          </a:p>
          <a:p>
            <a:pPr marL="0" indent="0">
              <a:buFont typeface="Arial"/>
              <a:buNone/>
            </a:pPr>
            <a:r>
              <a:rPr lang="en-GB" sz="1800" spc="300" dirty="0"/>
              <a:t>will be back to workplace by end of Sept</a:t>
            </a:r>
          </a:p>
        </p:txBody>
      </p:sp>
      <p:sp>
        <p:nvSpPr>
          <p:cNvPr id="8" name="Content Placeholder 2">
            <a:extLst>
              <a:ext uri="{FF2B5EF4-FFF2-40B4-BE49-F238E27FC236}">
                <a16:creationId xmlns:a16="http://schemas.microsoft.com/office/drawing/2014/main" id="{303C7CC5-A604-48AE-8390-2DAB447E5F93}"/>
              </a:ext>
            </a:extLst>
          </p:cNvPr>
          <p:cNvSpPr txBox="1">
            <a:spLocks/>
          </p:cNvSpPr>
          <p:nvPr/>
        </p:nvSpPr>
        <p:spPr>
          <a:xfrm>
            <a:off x="9778722" y="4130709"/>
            <a:ext cx="1838849" cy="1998680"/>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GB" sz="4800" b="1" dirty="0">
                <a:solidFill>
                  <a:schemeClr val="accent5"/>
                </a:solidFill>
              </a:rPr>
              <a:t>+10% </a:t>
            </a:r>
          </a:p>
          <a:p>
            <a:pPr marL="0" indent="0">
              <a:buFont typeface="Arial"/>
              <a:buNone/>
            </a:pPr>
            <a:r>
              <a:rPr lang="en-GB" sz="1800" spc="300" dirty="0"/>
              <a:t>increase in planned rail use for this year</a:t>
            </a:r>
          </a:p>
        </p:txBody>
      </p:sp>
      <p:pic>
        <p:nvPicPr>
          <p:cNvPr id="9" name="Picture 8">
            <a:extLst>
              <a:ext uri="{FF2B5EF4-FFF2-40B4-BE49-F238E27FC236}">
                <a16:creationId xmlns:a16="http://schemas.microsoft.com/office/drawing/2014/main" id="{68F6FAF4-2775-4442-B22B-146917CE286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95325" y="1710489"/>
            <a:ext cx="6219929" cy="4054691"/>
          </a:xfrm>
          <a:prstGeom prst="rect">
            <a:avLst/>
          </a:prstGeom>
        </p:spPr>
      </p:pic>
    </p:spTree>
    <p:extLst>
      <p:ext uri="{BB962C8B-B14F-4D97-AF65-F5344CB8AC3E}">
        <p14:creationId xmlns:p14="http://schemas.microsoft.com/office/powerpoint/2010/main" val="1961243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A40C7D03-F992-43D3-9C0F-1EF5F46F874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95320" y="1615728"/>
            <a:ext cx="6248089" cy="4576440"/>
          </a:xfrm>
          <a:prstGeom prst="rect">
            <a:avLst/>
          </a:prstGeom>
        </p:spPr>
      </p:pic>
      <p:sp>
        <p:nvSpPr>
          <p:cNvPr id="2" name="Title 1">
            <a:extLst>
              <a:ext uri="{FF2B5EF4-FFF2-40B4-BE49-F238E27FC236}">
                <a16:creationId xmlns:a16="http://schemas.microsoft.com/office/drawing/2014/main" id="{078BD5A1-DCD4-4548-B729-4603C93D074A}"/>
              </a:ext>
            </a:extLst>
          </p:cNvPr>
          <p:cNvSpPr>
            <a:spLocks noGrp="1"/>
          </p:cNvSpPr>
          <p:nvPr>
            <p:ph type="title"/>
          </p:nvPr>
        </p:nvSpPr>
        <p:spPr/>
        <p:txBody>
          <a:bodyPr/>
          <a:lstStyle/>
          <a:p>
            <a:r>
              <a:rPr lang="en-GB" dirty="0"/>
              <a:t>LONDONERS DO MORE IN A WORKDAY</a:t>
            </a:r>
          </a:p>
        </p:txBody>
      </p:sp>
      <p:sp>
        <p:nvSpPr>
          <p:cNvPr id="3" name="Content Placeholder 2">
            <a:extLst>
              <a:ext uri="{FF2B5EF4-FFF2-40B4-BE49-F238E27FC236}">
                <a16:creationId xmlns:a16="http://schemas.microsoft.com/office/drawing/2014/main" id="{A389FB46-0E97-43BE-839D-0DBE5D2A3419}"/>
              </a:ext>
            </a:extLst>
          </p:cNvPr>
          <p:cNvSpPr>
            <a:spLocks noGrp="1"/>
          </p:cNvSpPr>
          <p:nvPr>
            <p:ph idx="1"/>
          </p:nvPr>
        </p:nvSpPr>
        <p:spPr>
          <a:xfrm>
            <a:off x="7321418" y="3530454"/>
            <a:ext cx="3591910" cy="1918293"/>
          </a:xfrm>
        </p:spPr>
        <p:txBody>
          <a:bodyPr vert="horz" lIns="0" tIns="0" rIns="0" bIns="0" rtlCol="0" anchor="t">
            <a:noAutofit/>
          </a:bodyPr>
          <a:lstStyle/>
          <a:p>
            <a:pPr marL="0" indent="0">
              <a:buNone/>
            </a:pPr>
            <a:r>
              <a:rPr lang="en-GB" sz="4800" b="1" dirty="0">
                <a:solidFill>
                  <a:schemeClr val="accent5"/>
                </a:solidFill>
              </a:rPr>
              <a:t>26% </a:t>
            </a:r>
          </a:p>
          <a:p>
            <a:pPr marL="0" indent="0">
              <a:buNone/>
            </a:pPr>
            <a:r>
              <a:rPr lang="en-GB" sz="1800" spc="300" dirty="0"/>
              <a:t>of Londoner’s expect to be back at work 5 days a week in the future </a:t>
            </a:r>
          </a:p>
        </p:txBody>
      </p:sp>
      <p:sp>
        <p:nvSpPr>
          <p:cNvPr id="4" name="Text Placeholder 3">
            <a:extLst>
              <a:ext uri="{FF2B5EF4-FFF2-40B4-BE49-F238E27FC236}">
                <a16:creationId xmlns:a16="http://schemas.microsoft.com/office/drawing/2014/main" id="{A8D45096-2DD2-4016-9426-B12319F41487}"/>
              </a:ext>
            </a:extLst>
          </p:cNvPr>
          <p:cNvSpPr>
            <a:spLocks noGrp="1"/>
          </p:cNvSpPr>
          <p:nvPr>
            <p:ph type="body" sz="quarter" idx="13"/>
          </p:nvPr>
        </p:nvSpPr>
        <p:spPr/>
        <p:txBody>
          <a:bodyPr/>
          <a:lstStyle/>
          <a:p>
            <a:r>
              <a:rPr lang="en-GB" dirty="0"/>
              <a:t>JCDecaux sentiment tracker 2021</a:t>
            </a:r>
          </a:p>
        </p:txBody>
      </p:sp>
      <p:sp>
        <p:nvSpPr>
          <p:cNvPr id="9" name="Content Placeholder 2">
            <a:extLst>
              <a:ext uri="{FF2B5EF4-FFF2-40B4-BE49-F238E27FC236}">
                <a16:creationId xmlns:a16="http://schemas.microsoft.com/office/drawing/2014/main" id="{7B8B610C-0420-4FEF-A546-510D92FC2077}"/>
              </a:ext>
            </a:extLst>
          </p:cNvPr>
          <p:cNvSpPr txBox="1">
            <a:spLocks/>
          </p:cNvSpPr>
          <p:nvPr/>
        </p:nvSpPr>
        <p:spPr>
          <a:xfrm>
            <a:off x="7321418" y="1628775"/>
            <a:ext cx="4506387" cy="1998680"/>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GB" sz="4800" b="1" dirty="0">
                <a:solidFill>
                  <a:schemeClr val="accent5"/>
                </a:solidFill>
              </a:rPr>
              <a:t>32% </a:t>
            </a:r>
          </a:p>
          <a:p>
            <a:pPr marL="0" indent="0">
              <a:buFont typeface="Arial"/>
              <a:buNone/>
            </a:pPr>
            <a:r>
              <a:rPr lang="en-GB" sz="1800" spc="300" dirty="0"/>
              <a:t>of Londoners are currently working in a workplace 4+ days a week</a:t>
            </a:r>
          </a:p>
        </p:txBody>
      </p:sp>
      <p:sp>
        <p:nvSpPr>
          <p:cNvPr id="5" name="Rectangle 4">
            <a:extLst>
              <a:ext uri="{FF2B5EF4-FFF2-40B4-BE49-F238E27FC236}">
                <a16:creationId xmlns:a16="http://schemas.microsoft.com/office/drawing/2014/main" id="{5378D0ED-380C-4B0E-947B-72AA5F88A622}"/>
              </a:ext>
            </a:extLst>
          </p:cNvPr>
          <p:cNvSpPr/>
          <p:nvPr/>
        </p:nvSpPr>
        <p:spPr>
          <a:xfrm>
            <a:off x="695322" y="5515912"/>
            <a:ext cx="6248087" cy="680224"/>
          </a:xfrm>
          <a:prstGeom prst="rect">
            <a:avLst/>
          </a:prstGeom>
          <a:solidFill>
            <a:srgbClr val="00335B">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2A02A775-F484-4D28-828D-9178A1D69576}"/>
              </a:ext>
            </a:extLst>
          </p:cNvPr>
          <p:cNvSpPr/>
          <p:nvPr/>
        </p:nvSpPr>
        <p:spPr>
          <a:xfrm>
            <a:off x="695319" y="4788847"/>
            <a:ext cx="6248087" cy="680224"/>
          </a:xfrm>
          <a:prstGeom prst="rect">
            <a:avLst/>
          </a:prstGeom>
          <a:solidFill>
            <a:srgbClr val="169BB2">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DF06109A-0EEA-48EB-8256-6277ABBDA341}"/>
              </a:ext>
            </a:extLst>
          </p:cNvPr>
          <p:cNvSpPr/>
          <p:nvPr/>
        </p:nvSpPr>
        <p:spPr>
          <a:xfrm>
            <a:off x="695323" y="4022768"/>
            <a:ext cx="6248087" cy="680224"/>
          </a:xfrm>
          <a:prstGeom prst="rect">
            <a:avLst/>
          </a:prstGeom>
          <a:solidFill>
            <a:schemeClr val="accent5">
              <a:alpha val="6196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0286DA79-ECB0-413F-B055-68627993ABF5}"/>
              </a:ext>
            </a:extLst>
          </p:cNvPr>
          <p:cNvSpPr txBox="1"/>
          <p:nvPr/>
        </p:nvSpPr>
        <p:spPr>
          <a:xfrm>
            <a:off x="695322" y="4085873"/>
            <a:ext cx="6456556" cy="523220"/>
          </a:xfrm>
          <a:prstGeom prst="rect">
            <a:avLst/>
          </a:prstGeom>
          <a:noFill/>
        </p:spPr>
        <p:txBody>
          <a:bodyPr wrap="square" rtlCol="0">
            <a:spAutoFit/>
          </a:bodyPr>
          <a:lstStyle/>
          <a:p>
            <a:r>
              <a:rPr lang="en-GB" sz="2800" b="1" dirty="0">
                <a:solidFill>
                  <a:schemeClr val="bg1"/>
                </a:solidFill>
              </a:rPr>
              <a:t>+73% </a:t>
            </a:r>
            <a:r>
              <a:rPr lang="en-GB" spc="600" dirty="0">
                <a:solidFill>
                  <a:schemeClr val="bg1"/>
                </a:solidFill>
              </a:rPr>
              <a:t>buying a coffee in the station </a:t>
            </a:r>
          </a:p>
        </p:txBody>
      </p:sp>
      <p:sp>
        <p:nvSpPr>
          <p:cNvPr id="14" name="TextBox 13">
            <a:extLst>
              <a:ext uri="{FF2B5EF4-FFF2-40B4-BE49-F238E27FC236}">
                <a16:creationId xmlns:a16="http://schemas.microsoft.com/office/drawing/2014/main" id="{43A3F66E-FE47-4B3C-9AE6-1E3FC900AAFF}"/>
              </a:ext>
            </a:extLst>
          </p:cNvPr>
          <p:cNvSpPr txBox="1"/>
          <p:nvPr/>
        </p:nvSpPr>
        <p:spPr>
          <a:xfrm>
            <a:off x="695323" y="4847842"/>
            <a:ext cx="5103541" cy="523220"/>
          </a:xfrm>
          <a:prstGeom prst="rect">
            <a:avLst/>
          </a:prstGeom>
          <a:noFill/>
        </p:spPr>
        <p:txBody>
          <a:bodyPr wrap="square" rtlCol="0">
            <a:spAutoFit/>
          </a:bodyPr>
          <a:lstStyle/>
          <a:p>
            <a:r>
              <a:rPr lang="en-GB" sz="2800" b="1" dirty="0">
                <a:solidFill>
                  <a:schemeClr val="bg1"/>
                </a:solidFill>
              </a:rPr>
              <a:t>+67% </a:t>
            </a:r>
            <a:r>
              <a:rPr lang="en-GB" spc="600" dirty="0">
                <a:solidFill>
                  <a:schemeClr val="bg1"/>
                </a:solidFill>
              </a:rPr>
              <a:t>going to the gym</a:t>
            </a:r>
          </a:p>
        </p:txBody>
      </p:sp>
      <p:sp>
        <p:nvSpPr>
          <p:cNvPr id="15" name="TextBox 14">
            <a:extLst>
              <a:ext uri="{FF2B5EF4-FFF2-40B4-BE49-F238E27FC236}">
                <a16:creationId xmlns:a16="http://schemas.microsoft.com/office/drawing/2014/main" id="{6CA77CDC-8D91-4597-9AEE-EC94B0917CCB}"/>
              </a:ext>
            </a:extLst>
          </p:cNvPr>
          <p:cNvSpPr txBox="1"/>
          <p:nvPr/>
        </p:nvSpPr>
        <p:spPr>
          <a:xfrm>
            <a:off x="695323" y="5530927"/>
            <a:ext cx="5103541" cy="523220"/>
          </a:xfrm>
          <a:prstGeom prst="rect">
            <a:avLst/>
          </a:prstGeom>
          <a:noFill/>
        </p:spPr>
        <p:txBody>
          <a:bodyPr wrap="square" rtlCol="0">
            <a:spAutoFit/>
          </a:bodyPr>
          <a:lstStyle/>
          <a:p>
            <a:r>
              <a:rPr lang="en-GB" sz="2800" b="1" dirty="0">
                <a:solidFill>
                  <a:schemeClr val="bg1"/>
                </a:solidFill>
              </a:rPr>
              <a:t>+65% </a:t>
            </a:r>
            <a:r>
              <a:rPr lang="en-GB" spc="600" dirty="0">
                <a:solidFill>
                  <a:schemeClr val="bg1"/>
                </a:solidFill>
              </a:rPr>
              <a:t>drinking at the pub</a:t>
            </a:r>
          </a:p>
        </p:txBody>
      </p:sp>
    </p:spTree>
    <p:extLst>
      <p:ext uri="{BB962C8B-B14F-4D97-AF65-F5344CB8AC3E}">
        <p14:creationId xmlns:p14="http://schemas.microsoft.com/office/powerpoint/2010/main" val="4205345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descr="A picture containing sky, outdoor, mountain, overlooking&#10;&#10;Description automatically generated">
            <a:extLst>
              <a:ext uri="{FF2B5EF4-FFF2-40B4-BE49-F238E27FC236}">
                <a16:creationId xmlns:a16="http://schemas.microsoft.com/office/drawing/2014/main" id="{F1C90B68-6C61-4672-920E-0B8BAD196563}"/>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a:fillRect/>
          </a:stretch>
        </p:blipFill>
        <p:spPr/>
      </p:pic>
      <p:sp>
        <p:nvSpPr>
          <p:cNvPr id="2" name="Title 1">
            <a:extLst>
              <a:ext uri="{FF2B5EF4-FFF2-40B4-BE49-F238E27FC236}">
                <a16:creationId xmlns:a16="http://schemas.microsoft.com/office/drawing/2014/main" id="{0C60CA74-DC4B-4D6C-866D-D586F3D2EEA7}"/>
              </a:ext>
            </a:extLst>
          </p:cNvPr>
          <p:cNvSpPr>
            <a:spLocks noGrp="1"/>
          </p:cNvSpPr>
          <p:nvPr>
            <p:ph type="title"/>
          </p:nvPr>
        </p:nvSpPr>
        <p:spPr/>
        <p:txBody>
          <a:bodyPr/>
          <a:lstStyle/>
          <a:p>
            <a:r>
              <a:rPr lang="en-GB"/>
              <a:t>NEW DEVELOPMENTS PROVE CONFIDENCE</a:t>
            </a:r>
            <a:endParaRPr lang="en-GB" dirty="0"/>
          </a:p>
        </p:txBody>
      </p:sp>
      <p:sp>
        <p:nvSpPr>
          <p:cNvPr id="10" name="Text Placeholder 9">
            <a:extLst>
              <a:ext uri="{FF2B5EF4-FFF2-40B4-BE49-F238E27FC236}">
                <a16:creationId xmlns:a16="http://schemas.microsoft.com/office/drawing/2014/main" id="{63D9E8AE-25D8-4071-870A-48DC306DEF32}"/>
              </a:ext>
            </a:extLst>
          </p:cNvPr>
          <p:cNvSpPr>
            <a:spLocks noGrp="1"/>
          </p:cNvSpPr>
          <p:nvPr>
            <p:ph type="body" sz="quarter" idx="13"/>
          </p:nvPr>
        </p:nvSpPr>
        <p:spPr/>
        <p:txBody>
          <a:bodyPr/>
          <a:lstStyle/>
          <a:p>
            <a:endParaRPr lang="en-GB"/>
          </a:p>
        </p:txBody>
      </p:sp>
      <p:grpSp>
        <p:nvGrpSpPr>
          <p:cNvPr id="20" name="Group 19">
            <a:extLst>
              <a:ext uri="{FF2B5EF4-FFF2-40B4-BE49-F238E27FC236}">
                <a16:creationId xmlns:a16="http://schemas.microsoft.com/office/drawing/2014/main" id="{11EC489C-B23C-4AA6-B0E1-293DF67272EE}"/>
              </a:ext>
            </a:extLst>
          </p:cNvPr>
          <p:cNvGrpSpPr/>
          <p:nvPr/>
        </p:nvGrpSpPr>
        <p:grpSpPr>
          <a:xfrm>
            <a:off x="331829" y="1690215"/>
            <a:ext cx="5776992" cy="3530595"/>
            <a:chOff x="331829" y="1690215"/>
            <a:chExt cx="5776992" cy="3530595"/>
          </a:xfrm>
        </p:grpSpPr>
        <p:grpSp>
          <p:nvGrpSpPr>
            <p:cNvPr id="21" name="Group 20">
              <a:extLst>
                <a:ext uri="{FF2B5EF4-FFF2-40B4-BE49-F238E27FC236}">
                  <a16:creationId xmlns:a16="http://schemas.microsoft.com/office/drawing/2014/main" id="{A125EA30-E9B9-4657-A1DD-20A860CDED59}"/>
                </a:ext>
              </a:extLst>
            </p:cNvPr>
            <p:cNvGrpSpPr/>
            <p:nvPr/>
          </p:nvGrpSpPr>
          <p:grpSpPr>
            <a:xfrm>
              <a:off x="788440" y="1998852"/>
              <a:ext cx="4937912" cy="3002889"/>
              <a:chOff x="829635" y="3366892"/>
              <a:chExt cx="5366262" cy="3002889"/>
            </a:xfrm>
          </p:grpSpPr>
          <p:sp>
            <p:nvSpPr>
              <p:cNvPr id="28" name="Speech Bubble: Rectangle with Corners Rounded 9">
                <a:extLst>
                  <a:ext uri="{FF2B5EF4-FFF2-40B4-BE49-F238E27FC236}">
                    <a16:creationId xmlns:a16="http://schemas.microsoft.com/office/drawing/2014/main" id="{D5384068-179A-4076-9C74-64D720221C7A}"/>
                  </a:ext>
                </a:extLst>
              </p:cNvPr>
              <p:cNvSpPr/>
              <p:nvPr/>
            </p:nvSpPr>
            <p:spPr>
              <a:xfrm>
                <a:off x="888349" y="3447588"/>
                <a:ext cx="5253660" cy="2834354"/>
              </a:xfrm>
              <a:prstGeom prst="rect">
                <a:avLst/>
              </a:prstGeom>
              <a:solidFill>
                <a:srgbClr val="003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a:extLst>
                  <a:ext uri="{FF2B5EF4-FFF2-40B4-BE49-F238E27FC236}">
                    <a16:creationId xmlns:a16="http://schemas.microsoft.com/office/drawing/2014/main" id="{E386E811-DA7D-475E-920C-A3A4A1E9455C}"/>
                  </a:ext>
                </a:extLst>
              </p:cNvPr>
              <p:cNvSpPr txBox="1"/>
              <p:nvPr/>
            </p:nvSpPr>
            <p:spPr>
              <a:xfrm>
                <a:off x="1064269" y="3484134"/>
                <a:ext cx="4756840" cy="2431435"/>
              </a:xfrm>
              <a:prstGeom prst="rect">
                <a:avLst/>
              </a:prstGeom>
              <a:noFill/>
            </p:spPr>
            <p:txBody>
              <a:bodyPr wrap="square" rtlCol="0">
                <a:spAutoFit/>
              </a:bodyPr>
              <a:lstStyle/>
              <a:p>
                <a:r>
                  <a:rPr lang="en-GB" b="1" i="1" spc="600" dirty="0">
                    <a:solidFill>
                      <a:schemeClr val="bg1"/>
                    </a:solidFill>
                  </a:rPr>
                  <a:t>These new CGI images clearly illustrate that the City office is here to stay, and the future of the Square Mile remains bright</a:t>
                </a:r>
                <a:r>
                  <a:rPr lang="en-US" i="1" kern="0" spc="600" dirty="0">
                    <a:solidFill>
                      <a:schemeClr val="bg1"/>
                    </a:solidFill>
                    <a:latin typeface="Arial" panose="020B0604020202020204" pitchFamily="34" charset="0"/>
                    <a:cs typeface="Arial" panose="020B0604020202020204" pitchFamily="34" charset="0"/>
                  </a:rPr>
                  <a:t>.</a:t>
                </a:r>
                <a:endParaRPr lang="en-GB" i="1" dirty="0">
                  <a:solidFill>
                    <a:schemeClr val="bg1"/>
                  </a:solidFill>
                </a:endParaRPr>
              </a:p>
              <a:p>
                <a:endParaRPr lang="en-GB" sz="1100" b="1" dirty="0">
                  <a:solidFill>
                    <a:schemeClr val="bg1"/>
                  </a:solidFill>
                </a:endParaRPr>
              </a:p>
              <a:p>
                <a:r>
                  <a:rPr lang="en-GB" sz="1100" b="1" dirty="0">
                    <a:solidFill>
                      <a:schemeClr val="bg1"/>
                    </a:solidFill>
                  </a:rPr>
                  <a:t>Alastair Moss</a:t>
                </a:r>
              </a:p>
              <a:p>
                <a:r>
                  <a:rPr lang="en-GB" sz="1100" b="1" dirty="0">
                    <a:solidFill>
                      <a:schemeClr val="bg1"/>
                    </a:solidFill>
                  </a:rPr>
                  <a:t>Chair of the Planning and Transportation Committee </a:t>
                </a:r>
              </a:p>
              <a:p>
                <a:r>
                  <a:rPr lang="en-GB" sz="1100" b="1" dirty="0">
                    <a:solidFill>
                      <a:schemeClr val="bg1"/>
                    </a:solidFill>
                  </a:rPr>
                  <a:t>City of London Corporation</a:t>
                </a:r>
              </a:p>
            </p:txBody>
          </p:sp>
          <p:grpSp>
            <p:nvGrpSpPr>
              <p:cNvPr id="30" name="Group 29">
                <a:extLst>
                  <a:ext uri="{FF2B5EF4-FFF2-40B4-BE49-F238E27FC236}">
                    <a16:creationId xmlns:a16="http://schemas.microsoft.com/office/drawing/2014/main" id="{C6BAE263-CB7B-47A5-A86C-CEB3F8A04C50}"/>
                  </a:ext>
                </a:extLst>
              </p:cNvPr>
              <p:cNvGrpSpPr/>
              <p:nvPr/>
            </p:nvGrpSpPr>
            <p:grpSpPr>
              <a:xfrm>
                <a:off x="829635" y="6052781"/>
                <a:ext cx="288000" cy="317000"/>
                <a:chOff x="834411" y="4685779"/>
                <a:chExt cx="288000" cy="317000"/>
              </a:xfrm>
            </p:grpSpPr>
            <p:cxnSp>
              <p:nvCxnSpPr>
                <p:cNvPr id="34" name="Straight Connector 33">
                  <a:extLst>
                    <a:ext uri="{FF2B5EF4-FFF2-40B4-BE49-F238E27FC236}">
                      <a16:creationId xmlns:a16="http://schemas.microsoft.com/office/drawing/2014/main" id="{6770D740-91D5-40DB-94ED-FE1939E97314}"/>
                    </a:ext>
                  </a:extLst>
                </p:cNvPr>
                <p:cNvCxnSpPr/>
                <p:nvPr/>
              </p:nvCxnSpPr>
              <p:spPr>
                <a:xfrm>
                  <a:off x="834411" y="4685779"/>
                  <a:ext cx="0" cy="317000"/>
                </a:xfrm>
                <a:prstGeom prst="line">
                  <a:avLst/>
                </a:prstGeom>
                <a:ln w="28575">
                  <a:solidFill>
                    <a:srgbClr val="00335B"/>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892CBDB-D42A-498B-B361-89579CCBA5F8}"/>
                    </a:ext>
                  </a:extLst>
                </p:cNvPr>
                <p:cNvCxnSpPr/>
                <p:nvPr/>
              </p:nvCxnSpPr>
              <p:spPr>
                <a:xfrm flipH="1">
                  <a:off x="834411" y="5002779"/>
                  <a:ext cx="288000" cy="0"/>
                </a:xfrm>
                <a:prstGeom prst="line">
                  <a:avLst/>
                </a:prstGeom>
                <a:ln w="28575">
                  <a:solidFill>
                    <a:srgbClr val="00335B"/>
                  </a:solidFill>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E7436C00-2325-4222-8949-88B273DE3E0D}"/>
                  </a:ext>
                </a:extLst>
              </p:cNvPr>
              <p:cNvGrpSpPr/>
              <p:nvPr/>
            </p:nvGrpSpPr>
            <p:grpSpPr>
              <a:xfrm rot="10800000">
                <a:off x="5907897" y="3366892"/>
                <a:ext cx="288000" cy="317000"/>
                <a:chOff x="815460" y="2494412"/>
                <a:chExt cx="288000" cy="317000"/>
              </a:xfrm>
            </p:grpSpPr>
            <p:cxnSp>
              <p:nvCxnSpPr>
                <p:cNvPr id="32" name="Straight Connector 31">
                  <a:extLst>
                    <a:ext uri="{FF2B5EF4-FFF2-40B4-BE49-F238E27FC236}">
                      <a16:creationId xmlns:a16="http://schemas.microsoft.com/office/drawing/2014/main" id="{FFAA2154-19EF-4F13-B725-C481E4EC48C9}"/>
                    </a:ext>
                  </a:extLst>
                </p:cNvPr>
                <p:cNvCxnSpPr/>
                <p:nvPr/>
              </p:nvCxnSpPr>
              <p:spPr>
                <a:xfrm>
                  <a:off x="825190" y="2494412"/>
                  <a:ext cx="0" cy="317000"/>
                </a:xfrm>
                <a:prstGeom prst="line">
                  <a:avLst/>
                </a:prstGeom>
                <a:ln w="28575">
                  <a:solidFill>
                    <a:srgbClr val="00335B"/>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05BBA8B-9F33-4070-A4C9-68A20AD9FC12}"/>
                    </a:ext>
                  </a:extLst>
                </p:cNvPr>
                <p:cNvCxnSpPr/>
                <p:nvPr/>
              </p:nvCxnSpPr>
              <p:spPr>
                <a:xfrm flipH="1">
                  <a:off x="815460" y="2798802"/>
                  <a:ext cx="288000" cy="0"/>
                </a:xfrm>
                <a:prstGeom prst="line">
                  <a:avLst/>
                </a:prstGeom>
                <a:ln w="28575">
                  <a:solidFill>
                    <a:srgbClr val="00335B"/>
                  </a:solidFill>
                </a:ln>
              </p:spPr>
              <p:style>
                <a:lnRef idx="1">
                  <a:schemeClr val="accent1"/>
                </a:lnRef>
                <a:fillRef idx="0">
                  <a:schemeClr val="accent1"/>
                </a:fillRef>
                <a:effectRef idx="0">
                  <a:schemeClr val="accent1"/>
                </a:effectRef>
                <a:fontRef idx="minor">
                  <a:schemeClr val="tx1"/>
                </a:fontRef>
              </p:style>
            </p:cxnSp>
          </p:grpSp>
        </p:grpSp>
        <p:grpSp>
          <p:nvGrpSpPr>
            <p:cNvPr id="22" name="Group 21">
              <a:extLst>
                <a:ext uri="{FF2B5EF4-FFF2-40B4-BE49-F238E27FC236}">
                  <a16:creationId xmlns:a16="http://schemas.microsoft.com/office/drawing/2014/main" id="{4E72A684-D35D-4FB4-9A68-40C7F3FA8F8B}"/>
                </a:ext>
              </a:extLst>
            </p:cNvPr>
            <p:cNvGrpSpPr/>
            <p:nvPr/>
          </p:nvGrpSpPr>
          <p:grpSpPr>
            <a:xfrm>
              <a:off x="331829" y="1690215"/>
              <a:ext cx="823477" cy="674036"/>
              <a:chOff x="487194" y="1566972"/>
              <a:chExt cx="823477" cy="674036"/>
            </a:xfrm>
          </p:grpSpPr>
          <p:sp>
            <p:nvSpPr>
              <p:cNvPr id="26" name="TextBox 25">
                <a:extLst>
                  <a:ext uri="{FF2B5EF4-FFF2-40B4-BE49-F238E27FC236}">
                    <a16:creationId xmlns:a16="http://schemas.microsoft.com/office/drawing/2014/main" id="{38752ADB-8708-4FB7-82F4-84E17FF46496}"/>
                  </a:ext>
                </a:extLst>
              </p:cNvPr>
              <p:cNvSpPr txBox="1"/>
              <p:nvPr/>
            </p:nvSpPr>
            <p:spPr>
              <a:xfrm rot="10800000">
                <a:off x="849510" y="1812963"/>
                <a:ext cx="359306" cy="328969"/>
              </a:xfrm>
              <a:prstGeom prst="ellipse">
                <a:avLst/>
              </a:prstGeom>
              <a:solidFill>
                <a:schemeClr val="bg1"/>
              </a:solidFill>
            </p:spPr>
            <p:txBody>
              <a:bodyPr wrap="square" rtlCol="0">
                <a:spAutoFit/>
              </a:bodyPr>
              <a:lstStyle/>
              <a:p>
                <a:endParaRPr lang="en-GB" sz="7200" b="1" dirty="0">
                  <a:solidFill>
                    <a:srgbClr val="00335B"/>
                  </a:solidFill>
                </a:endParaRPr>
              </a:p>
            </p:txBody>
          </p:sp>
          <p:pic>
            <p:nvPicPr>
              <p:cNvPr id="27" name="Picture 4" descr="Image result for speech mark icon png">
                <a:extLst>
                  <a:ext uri="{FF2B5EF4-FFF2-40B4-BE49-F238E27FC236}">
                    <a16:creationId xmlns:a16="http://schemas.microsoft.com/office/drawing/2014/main" id="{3737E800-1DAB-41CD-927B-AA6333299F36}"/>
                  </a:ext>
                </a:extLst>
              </p:cNvPr>
              <p:cNvPicPr>
                <a:picLocks noChangeAspect="1" noChangeArrowheads="1"/>
              </p:cNvPicPr>
              <p:nvPr/>
            </p:nvPicPr>
            <p:blipFill rotWithShape="1">
              <a:blip r:embed="rId4" cstate="screen">
                <a:duotone>
                  <a:schemeClr val="accent2">
                    <a:shade val="45000"/>
                    <a:satMod val="135000"/>
                  </a:schemeClr>
                  <a:prstClr val="white"/>
                </a:duotone>
                <a:extLst>
                  <a:ext uri="{28A0092B-C50C-407E-A947-70E740481C1C}">
                    <a14:useLocalDpi xmlns:a14="http://schemas.microsoft.com/office/drawing/2010/main"/>
                  </a:ext>
                </a:extLst>
              </a:blip>
              <a:srcRect l="21853" t="25353" r="14354" b="22430"/>
              <a:stretch/>
            </p:blipFill>
            <p:spPr bwMode="auto">
              <a:xfrm>
                <a:off x="487194" y="1566972"/>
                <a:ext cx="823477" cy="6740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3" name="Group 22">
              <a:extLst>
                <a:ext uri="{FF2B5EF4-FFF2-40B4-BE49-F238E27FC236}">
                  <a16:creationId xmlns:a16="http://schemas.microsoft.com/office/drawing/2014/main" id="{DC692D21-6490-4CB5-8928-1B1B4681DD04}"/>
                </a:ext>
              </a:extLst>
            </p:cNvPr>
            <p:cNvGrpSpPr/>
            <p:nvPr/>
          </p:nvGrpSpPr>
          <p:grpSpPr>
            <a:xfrm>
              <a:off x="5285344" y="4546774"/>
              <a:ext cx="823477" cy="674036"/>
              <a:chOff x="5794719" y="4147474"/>
              <a:chExt cx="823477" cy="674036"/>
            </a:xfrm>
          </p:grpSpPr>
          <p:sp>
            <p:nvSpPr>
              <p:cNvPr id="24" name="TextBox 23">
                <a:extLst>
                  <a:ext uri="{FF2B5EF4-FFF2-40B4-BE49-F238E27FC236}">
                    <a16:creationId xmlns:a16="http://schemas.microsoft.com/office/drawing/2014/main" id="{2C3536DF-3B4B-4BDE-B013-392DCEFE1100}"/>
                  </a:ext>
                </a:extLst>
              </p:cNvPr>
              <p:cNvSpPr txBox="1"/>
              <p:nvPr/>
            </p:nvSpPr>
            <p:spPr>
              <a:xfrm rot="10800000">
                <a:off x="5890856" y="4253719"/>
                <a:ext cx="359306" cy="328969"/>
              </a:xfrm>
              <a:prstGeom prst="ellipse">
                <a:avLst/>
              </a:prstGeom>
              <a:solidFill>
                <a:schemeClr val="bg1"/>
              </a:solidFill>
            </p:spPr>
            <p:txBody>
              <a:bodyPr wrap="square" rtlCol="0">
                <a:spAutoFit/>
              </a:bodyPr>
              <a:lstStyle/>
              <a:p>
                <a:endParaRPr lang="en-GB" sz="7200" b="1" dirty="0">
                  <a:solidFill>
                    <a:srgbClr val="00335B"/>
                  </a:solidFill>
                </a:endParaRPr>
              </a:p>
            </p:txBody>
          </p:sp>
          <p:pic>
            <p:nvPicPr>
              <p:cNvPr id="25" name="Picture 4" descr="Image result for speech mark icon png">
                <a:extLst>
                  <a:ext uri="{FF2B5EF4-FFF2-40B4-BE49-F238E27FC236}">
                    <a16:creationId xmlns:a16="http://schemas.microsoft.com/office/drawing/2014/main" id="{5F43F0A6-0010-480D-99E8-8239143403BC}"/>
                  </a:ext>
                </a:extLst>
              </p:cNvPr>
              <p:cNvPicPr>
                <a:picLocks noChangeAspect="1" noChangeArrowheads="1"/>
              </p:cNvPicPr>
              <p:nvPr/>
            </p:nvPicPr>
            <p:blipFill rotWithShape="1">
              <a:blip r:embed="rId4" cstate="screen">
                <a:duotone>
                  <a:schemeClr val="accent2">
                    <a:shade val="45000"/>
                    <a:satMod val="135000"/>
                  </a:schemeClr>
                  <a:prstClr val="white"/>
                </a:duotone>
                <a:extLst>
                  <a:ext uri="{28A0092B-C50C-407E-A947-70E740481C1C}">
                    <a14:useLocalDpi xmlns:a14="http://schemas.microsoft.com/office/drawing/2010/main"/>
                  </a:ext>
                </a:extLst>
              </a:blip>
              <a:srcRect l="21853" t="25353" r="14354" b="22430"/>
              <a:stretch/>
            </p:blipFill>
            <p:spPr bwMode="auto">
              <a:xfrm rot="10800000">
                <a:off x="5794719" y="4147474"/>
                <a:ext cx="823477" cy="674036"/>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38356842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80AEF-A5EE-4491-A2CA-137D067F8036}"/>
              </a:ext>
            </a:extLst>
          </p:cNvPr>
          <p:cNvSpPr>
            <a:spLocks noGrp="1"/>
          </p:cNvSpPr>
          <p:nvPr>
            <p:ph type="title"/>
          </p:nvPr>
        </p:nvSpPr>
        <p:spPr/>
        <p:txBody>
          <a:bodyPr>
            <a:normAutofit/>
          </a:bodyPr>
          <a:lstStyle/>
          <a:p>
            <a:r>
              <a:rPr lang="en-GB" dirty="0"/>
              <a:t>MEGA HOME SALES</a:t>
            </a:r>
          </a:p>
        </p:txBody>
      </p:sp>
      <p:sp>
        <p:nvSpPr>
          <p:cNvPr id="10" name="Text Placeholder 9">
            <a:extLst>
              <a:ext uri="{FF2B5EF4-FFF2-40B4-BE49-F238E27FC236}">
                <a16:creationId xmlns:a16="http://schemas.microsoft.com/office/drawing/2014/main" id="{2A187AB6-2025-4ABB-877E-F73945BB6892}"/>
              </a:ext>
            </a:extLst>
          </p:cNvPr>
          <p:cNvSpPr>
            <a:spLocks noGrp="1"/>
          </p:cNvSpPr>
          <p:nvPr>
            <p:ph type="body" sz="quarter" idx="13"/>
          </p:nvPr>
        </p:nvSpPr>
        <p:spPr/>
        <p:txBody>
          <a:bodyPr/>
          <a:lstStyle/>
          <a:p>
            <a:r>
              <a:rPr lang="en-GB" dirty="0"/>
              <a:t>Source: Savills</a:t>
            </a:r>
          </a:p>
        </p:txBody>
      </p:sp>
      <p:sp>
        <p:nvSpPr>
          <p:cNvPr id="12" name="Content Placeholder 11">
            <a:extLst>
              <a:ext uri="{FF2B5EF4-FFF2-40B4-BE49-F238E27FC236}">
                <a16:creationId xmlns:a16="http://schemas.microsoft.com/office/drawing/2014/main" id="{E5F091B4-0BB5-42EB-8E46-47900A669609}"/>
              </a:ext>
            </a:extLst>
          </p:cNvPr>
          <p:cNvSpPr>
            <a:spLocks noGrp="1"/>
          </p:cNvSpPr>
          <p:nvPr>
            <p:ph idx="1"/>
          </p:nvPr>
        </p:nvSpPr>
        <p:spPr/>
        <p:txBody>
          <a:bodyPr/>
          <a:lstStyle/>
          <a:p>
            <a:pPr marL="0" indent="0">
              <a:buNone/>
            </a:pPr>
            <a:r>
              <a:rPr lang="en-GB" sz="4000" b="1" dirty="0">
                <a:solidFill>
                  <a:schemeClr val="tx2"/>
                </a:solidFill>
              </a:rPr>
              <a:t>237</a:t>
            </a:r>
            <a:r>
              <a:rPr lang="en-GB" sz="4000" b="1" dirty="0">
                <a:solidFill>
                  <a:schemeClr val="accent2"/>
                </a:solidFill>
              </a:rPr>
              <a:t> </a:t>
            </a:r>
          </a:p>
          <a:p>
            <a:pPr marL="0" indent="0">
              <a:buNone/>
            </a:pPr>
            <a:r>
              <a:rPr lang="en-GB" spc="600" dirty="0"/>
              <a:t>UK home sales above £5m in first six months of 2021</a:t>
            </a:r>
          </a:p>
          <a:p>
            <a:pPr marL="0" indent="0">
              <a:buNone/>
            </a:pPr>
            <a:endParaRPr lang="en-GB" spc="600" dirty="0"/>
          </a:p>
          <a:p>
            <a:pPr marL="0" indent="0">
              <a:buNone/>
            </a:pPr>
            <a:r>
              <a:rPr lang="en-GB" sz="4000" b="1" dirty="0">
                <a:solidFill>
                  <a:schemeClr val="tx2"/>
                </a:solidFill>
              </a:rPr>
              <a:t>+61%</a:t>
            </a:r>
          </a:p>
          <a:p>
            <a:pPr marL="0" indent="0">
              <a:buNone/>
            </a:pPr>
            <a:r>
              <a:rPr lang="en-GB" spc="600" dirty="0"/>
              <a:t>increase on same time period in 2019</a:t>
            </a:r>
          </a:p>
          <a:p>
            <a:pPr marL="0" indent="0">
              <a:buNone/>
            </a:pPr>
            <a:endParaRPr lang="en-GB" spc="600" dirty="0"/>
          </a:p>
        </p:txBody>
      </p:sp>
      <p:pic>
        <p:nvPicPr>
          <p:cNvPr id="7" name="Picture Placeholder 6" descr="A picture containing outdoor, building, street, city&#10;&#10;Description automatically generated">
            <a:extLst>
              <a:ext uri="{FF2B5EF4-FFF2-40B4-BE49-F238E27FC236}">
                <a16:creationId xmlns:a16="http://schemas.microsoft.com/office/drawing/2014/main" id="{B329B52F-44A6-49E0-BF5A-A24493026D32}"/>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50712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A picture containing text, indoor, person&#10;&#10;Description automatically generated">
            <a:extLst>
              <a:ext uri="{FF2B5EF4-FFF2-40B4-BE49-F238E27FC236}">
                <a16:creationId xmlns:a16="http://schemas.microsoft.com/office/drawing/2014/main" id="{35BE4DD8-C1DF-4332-B14D-F41359721776}"/>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a:fillRect/>
          </a:stretch>
        </p:blipFill>
        <p:spPr/>
      </p:pic>
      <p:sp>
        <p:nvSpPr>
          <p:cNvPr id="5" name="Title 4">
            <a:extLst>
              <a:ext uri="{FF2B5EF4-FFF2-40B4-BE49-F238E27FC236}">
                <a16:creationId xmlns:a16="http://schemas.microsoft.com/office/drawing/2014/main" id="{F32B21E2-895F-493B-AC46-888D950D1FEC}"/>
              </a:ext>
            </a:extLst>
          </p:cNvPr>
          <p:cNvSpPr>
            <a:spLocks noGrp="1"/>
          </p:cNvSpPr>
          <p:nvPr>
            <p:ph type="title"/>
          </p:nvPr>
        </p:nvSpPr>
        <p:spPr/>
        <p:txBody>
          <a:bodyPr/>
          <a:lstStyle/>
          <a:p>
            <a:r>
              <a:rPr lang="en-GB" dirty="0"/>
              <a:t>TIME TO SPEND</a:t>
            </a:r>
          </a:p>
        </p:txBody>
      </p:sp>
      <p:sp>
        <p:nvSpPr>
          <p:cNvPr id="7" name="Text Placeholder 6">
            <a:extLst>
              <a:ext uri="{FF2B5EF4-FFF2-40B4-BE49-F238E27FC236}">
                <a16:creationId xmlns:a16="http://schemas.microsoft.com/office/drawing/2014/main" id="{68562936-BB05-48AA-A529-C6F96C131916}"/>
              </a:ext>
            </a:extLst>
          </p:cNvPr>
          <p:cNvSpPr>
            <a:spLocks noGrp="1"/>
          </p:cNvSpPr>
          <p:nvPr>
            <p:ph type="body" sz="quarter" idx="13"/>
          </p:nvPr>
        </p:nvSpPr>
        <p:spPr/>
        <p:txBody>
          <a:bodyPr/>
          <a:lstStyle/>
          <a:p>
            <a:r>
              <a:rPr lang="en-GB" dirty="0"/>
              <a:t>Source: JCDecaux sentiment tracker 2021, Bank of England</a:t>
            </a:r>
          </a:p>
        </p:txBody>
      </p:sp>
      <p:sp>
        <p:nvSpPr>
          <p:cNvPr id="9" name="Content Placeholder 2">
            <a:extLst>
              <a:ext uri="{FF2B5EF4-FFF2-40B4-BE49-F238E27FC236}">
                <a16:creationId xmlns:a16="http://schemas.microsoft.com/office/drawing/2014/main" id="{5A597F40-187B-4563-A4CD-95D243EA66CF}"/>
              </a:ext>
            </a:extLst>
          </p:cNvPr>
          <p:cNvSpPr>
            <a:spLocks noGrp="1"/>
          </p:cNvSpPr>
          <p:nvPr>
            <p:ph idx="1"/>
          </p:nvPr>
        </p:nvSpPr>
        <p:spPr>
          <a:xfrm>
            <a:off x="695326" y="1628775"/>
            <a:ext cx="4321173" cy="4679950"/>
          </a:xfrm>
        </p:spPr>
        <p:txBody>
          <a:bodyPr/>
          <a:lstStyle/>
          <a:p>
            <a:pPr marL="0" indent="0">
              <a:buNone/>
            </a:pPr>
            <a:r>
              <a:rPr lang="en-GB" sz="4000" b="1" dirty="0">
                <a:solidFill>
                  <a:schemeClr val="tx2"/>
                </a:solidFill>
              </a:rPr>
              <a:t>£100bn</a:t>
            </a:r>
          </a:p>
          <a:p>
            <a:pPr marL="0" indent="0">
              <a:buNone/>
            </a:pPr>
            <a:r>
              <a:rPr lang="en-GB" spc="600" dirty="0"/>
              <a:t>saved by Brits during lockdown</a:t>
            </a:r>
          </a:p>
          <a:p>
            <a:pPr marL="0" indent="0">
              <a:buNone/>
            </a:pPr>
            <a:endParaRPr lang="en-GB" spc="600" dirty="0"/>
          </a:p>
          <a:p>
            <a:pPr marL="0" indent="0">
              <a:buNone/>
            </a:pPr>
            <a:r>
              <a:rPr lang="en-GB" sz="4000" b="1" dirty="0">
                <a:solidFill>
                  <a:schemeClr val="tx2"/>
                </a:solidFill>
              </a:rPr>
              <a:t>58% </a:t>
            </a:r>
          </a:p>
          <a:p>
            <a:pPr marL="0" indent="0">
              <a:buNone/>
            </a:pPr>
            <a:r>
              <a:rPr lang="en-GB" spc="600" dirty="0"/>
              <a:t>are planning to spend money saved in lockdown</a:t>
            </a:r>
          </a:p>
          <a:p>
            <a:pPr marL="0" indent="0">
              <a:buNone/>
            </a:pPr>
            <a:endParaRPr lang="en-GB" spc="600" dirty="0"/>
          </a:p>
          <a:p>
            <a:pPr marL="0" indent="0">
              <a:buNone/>
            </a:pPr>
            <a:endParaRPr lang="en-GB" dirty="0"/>
          </a:p>
          <a:p>
            <a:endParaRPr lang="en-GB" dirty="0"/>
          </a:p>
          <a:p>
            <a:endParaRPr lang="en-GB" dirty="0"/>
          </a:p>
        </p:txBody>
      </p:sp>
    </p:spTree>
    <p:extLst>
      <p:ext uri="{BB962C8B-B14F-4D97-AF65-F5344CB8AC3E}">
        <p14:creationId xmlns:p14="http://schemas.microsoft.com/office/powerpoint/2010/main" val="1715026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5"/>
          </p:nvPr>
        </p:nvSpPr>
        <p:spPr>
          <a:xfrm>
            <a:off x="8975725" y="5380772"/>
            <a:ext cx="3216275" cy="1084338"/>
          </a:xfrm>
        </p:spPr>
        <p:txBody>
          <a:bodyPr/>
          <a:lstStyle/>
          <a:p>
            <a:r>
              <a:rPr lang="en-US" sz="2400" dirty="0">
                <a:solidFill>
                  <a:schemeClr val="accent2"/>
                </a:solidFill>
              </a:rPr>
              <a:t>NEW MANCHESTER</a:t>
            </a:r>
          </a:p>
          <a:p>
            <a:r>
              <a:rPr lang="en-US" dirty="0"/>
              <a:t>Q4 2021</a:t>
            </a:r>
          </a:p>
        </p:txBody>
      </p:sp>
      <p:pic>
        <p:nvPicPr>
          <p:cNvPr id="5" name="Picture 4">
            <a:extLst>
              <a:ext uri="{FF2B5EF4-FFF2-40B4-BE49-F238E27FC236}">
                <a16:creationId xmlns:a16="http://schemas.microsoft.com/office/drawing/2014/main" id="{D0D17241-4469-4800-8050-9939520F473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4473" y="4517104"/>
            <a:ext cx="4084002" cy="2193080"/>
          </a:xfrm>
          <a:prstGeom prst="rect">
            <a:avLst/>
          </a:prstGeom>
        </p:spPr>
      </p:pic>
      <p:pic>
        <p:nvPicPr>
          <p:cNvPr id="6" name="Picture 5">
            <a:extLst>
              <a:ext uri="{FF2B5EF4-FFF2-40B4-BE49-F238E27FC236}">
                <a16:creationId xmlns:a16="http://schemas.microsoft.com/office/drawing/2014/main" id="{E5AC8E87-560B-445C-A6BD-693B557C334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4473" y="897213"/>
            <a:ext cx="3215477" cy="2048470"/>
          </a:xfrm>
          <a:prstGeom prst="rect">
            <a:avLst/>
          </a:prstGeom>
        </p:spPr>
      </p:pic>
      <p:cxnSp>
        <p:nvCxnSpPr>
          <p:cNvPr id="9" name="Straight Arrow Connector 8">
            <a:extLst>
              <a:ext uri="{FF2B5EF4-FFF2-40B4-BE49-F238E27FC236}">
                <a16:creationId xmlns:a16="http://schemas.microsoft.com/office/drawing/2014/main" id="{CCE20082-6708-41EE-90C7-42F0E96AEC5A}"/>
              </a:ext>
            </a:extLst>
          </p:cNvPr>
          <p:cNvCxnSpPr>
            <a:cxnSpLocks/>
          </p:cNvCxnSpPr>
          <p:nvPr/>
        </p:nvCxnSpPr>
        <p:spPr>
          <a:xfrm flipH="1" flipV="1">
            <a:off x="3389469" y="2289438"/>
            <a:ext cx="1394198" cy="656245"/>
          </a:xfrm>
          <a:prstGeom prst="straightConnector1">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Straight Arrow Connector 11">
            <a:extLst>
              <a:ext uri="{FF2B5EF4-FFF2-40B4-BE49-F238E27FC236}">
                <a16:creationId xmlns:a16="http://schemas.microsoft.com/office/drawing/2014/main" id="{71A005E7-1F00-4328-822D-6218DCACA26C}"/>
              </a:ext>
            </a:extLst>
          </p:cNvPr>
          <p:cNvCxnSpPr>
            <a:cxnSpLocks/>
          </p:cNvCxnSpPr>
          <p:nvPr/>
        </p:nvCxnSpPr>
        <p:spPr>
          <a:xfrm flipH="1">
            <a:off x="4308475" y="4669504"/>
            <a:ext cx="1247759" cy="1155563"/>
          </a:xfrm>
          <a:prstGeom prst="straightConnector1">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Picture Placeholder 10" descr="A picture containing text, outdoor, way, street&#10;&#10;Description automatically generated">
            <a:extLst>
              <a:ext uri="{FF2B5EF4-FFF2-40B4-BE49-F238E27FC236}">
                <a16:creationId xmlns:a16="http://schemas.microsoft.com/office/drawing/2014/main" id="{2A02D402-1879-474A-A785-43F45ED0BEF5}"/>
              </a:ext>
            </a:extLst>
          </p:cNvPr>
          <p:cNvPicPr>
            <a:picLocks noGrp="1" noChangeAspect="1"/>
          </p:cNvPicPr>
          <p:nvPr>
            <p:ph type="pic" sz="quarter" idx="14"/>
          </p:nvPr>
        </p:nvPicPr>
        <p:blipFill>
          <a:blip r:embed="rId5" cstate="screen">
            <a:extLst>
              <a:ext uri="{28A0092B-C50C-407E-A947-70E740481C1C}">
                <a14:useLocalDpi xmlns:a14="http://schemas.microsoft.com/office/drawing/2010/main"/>
              </a:ext>
            </a:extLst>
          </a:blip>
          <a:srcRect/>
          <a:stretch>
            <a:fillRect/>
          </a:stretch>
        </p:blipFill>
        <p:spPr/>
      </p:pic>
      <p:sp>
        <p:nvSpPr>
          <p:cNvPr id="8" name="Text Placeholder 3">
            <a:extLst>
              <a:ext uri="{FF2B5EF4-FFF2-40B4-BE49-F238E27FC236}">
                <a16:creationId xmlns:a16="http://schemas.microsoft.com/office/drawing/2014/main" id="{3F730133-9ADF-4CFC-90E4-C72F79C86B1F}"/>
              </a:ext>
            </a:extLst>
          </p:cNvPr>
          <p:cNvSpPr txBox="1">
            <a:spLocks/>
          </p:cNvSpPr>
          <p:nvPr/>
        </p:nvSpPr>
        <p:spPr>
          <a:xfrm>
            <a:off x="8975724" y="676752"/>
            <a:ext cx="3216275" cy="1084338"/>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1000"/>
              </a:spcBef>
              <a:buFont typeface="Arial"/>
              <a:buNone/>
              <a:defRPr sz="1800" kern="1200" spc="6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2800" b="1" dirty="0"/>
              <a:t>CONTINUED INVESTMENT</a:t>
            </a:r>
            <a:endParaRPr lang="en-US" sz="2000" b="1" dirty="0"/>
          </a:p>
        </p:txBody>
      </p:sp>
    </p:spTree>
    <p:extLst>
      <p:ext uri="{BB962C8B-B14F-4D97-AF65-F5344CB8AC3E}">
        <p14:creationId xmlns:p14="http://schemas.microsoft.com/office/powerpoint/2010/main" val="3629023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A9BBC11-85C2-4C45-925D-4F3AC1DFD7CF}"/>
              </a:ext>
            </a:extLst>
          </p:cNvPr>
          <p:cNvPicPr>
            <a:picLocks noChangeAspect="1"/>
          </p:cNvPicPr>
          <p:nvPr/>
        </p:nvPicPr>
        <p:blipFill rotWithShape="1">
          <a:blip r:embed="rId3" cstate="screen">
            <a:duotone>
              <a:srgbClr val="00335B">
                <a:shade val="45000"/>
                <a:satMod val="135000"/>
              </a:srgbClr>
              <a:prstClr val="white"/>
            </a:duotone>
            <a:extLst>
              <a:ext uri="{28A0092B-C50C-407E-A947-70E740481C1C}">
                <a14:useLocalDpi xmlns:a14="http://schemas.microsoft.com/office/drawing/2010/main"/>
              </a:ext>
            </a:extLst>
          </a:blip>
          <a:srcRect/>
          <a:stretch/>
        </p:blipFill>
        <p:spPr>
          <a:xfrm>
            <a:off x="0" y="-9332"/>
            <a:ext cx="12192000" cy="6867331"/>
          </a:xfrm>
          <a:prstGeom prst="rect">
            <a:avLst/>
          </a:prstGeom>
        </p:spPr>
      </p:pic>
      <p:sp>
        <p:nvSpPr>
          <p:cNvPr id="7" name="Rectangle 6">
            <a:extLst>
              <a:ext uri="{FF2B5EF4-FFF2-40B4-BE49-F238E27FC236}">
                <a16:creationId xmlns:a16="http://schemas.microsoft.com/office/drawing/2014/main" id="{3A58D713-F061-4C20-B012-675D0A5DAEA5}"/>
              </a:ext>
            </a:extLst>
          </p:cNvPr>
          <p:cNvSpPr/>
          <p:nvPr/>
        </p:nvSpPr>
        <p:spPr>
          <a:xfrm>
            <a:off x="-2827" y="-837"/>
            <a:ext cx="12197653" cy="6867332"/>
          </a:xfrm>
          <a:prstGeom prst="rect">
            <a:avLst/>
          </a:prstGeom>
          <a:solidFill>
            <a:srgbClr val="00335B">
              <a:alpha val="17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 name="Rectangle 20">
            <a:extLst>
              <a:ext uri="{FF2B5EF4-FFF2-40B4-BE49-F238E27FC236}">
                <a16:creationId xmlns:a16="http://schemas.microsoft.com/office/drawing/2014/main" id="{4386D441-0FD9-43D9-AE1F-8E2B91BDBF89}"/>
              </a:ext>
            </a:extLst>
          </p:cNvPr>
          <p:cNvSpPr/>
          <p:nvPr/>
        </p:nvSpPr>
        <p:spPr>
          <a:xfrm rot="19086085">
            <a:off x="2756463" y="4106066"/>
            <a:ext cx="1651414" cy="18466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0" cap="none" spc="600" normalizeH="0" baseline="0" noProof="0">
                <a:ln>
                  <a:noFill/>
                </a:ln>
                <a:solidFill>
                  <a:srgbClr val="4472C4">
                    <a:lumMod val="50000"/>
                  </a:srgbClr>
                </a:solidFill>
                <a:effectLst/>
                <a:uLnTx/>
                <a:uFillTx/>
                <a:latin typeface="Arial" panose="020B0604020202020204" pitchFamily="34" charset="0"/>
                <a:ea typeface="+mn-ea"/>
                <a:cs typeface="Arial" panose="020B0604020202020204" pitchFamily="34" charset="0"/>
              </a:rPr>
              <a:t>RIVER IRWELL</a:t>
            </a:r>
          </a:p>
        </p:txBody>
      </p:sp>
      <p:sp>
        <p:nvSpPr>
          <p:cNvPr id="23" name="Rectangle 22">
            <a:extLst>
              <a:ext uri="{FF2B5EF4-FFF2-40B4-BE49-F238E27FC236}">
                <a16:creationId xmlns:a16="http://schemas.microsoft.com/office/drawing/2014/main" id="{B2457351-7674-4CB6-9417-2E768709373B}"/>
              </a:ext>
            </a:extLst>
          </p:cNvPr>
          <p:cNvSpPr/>
          <p:nvPr/>
        </p:nvSpPr>
        <p:spPr>
          <a:xfrm>
            <a:off x="9551990" y="2455273"/>
            <a:ext cx="2007281" cy="21544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rPr>
              <a:t>NEW</a:t>
            </a:r>
            <a:r>
              <a:rPr kumimoji="0" lang="en-US" sz="800" b="0"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rPr>
              <a:t> </a:t>
            </a:r>
            <a:r>
              <a:rPr kumimoji="0" lang="en-US" sz="800" b="1"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rPr>
              <a:t>ISLINGTON</a:t>
            </a:r>
            <a:endParaRPr kumimoji="0" lang="en-US" sz="1000" b="1"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endParaRPr>
          </a:p>
        </p:txBody>
      </p:sp>
      <p:sp>
        <p:nvSpPr>
          <p:cNvPr id="25" name="Rectangle 24">
            <a:extLst>
              <a:ext uri="{FF2B5EF4-FFF2-40B4-BE49-F238E27FC236}">
                <a16:creationId xmlns:a16="http://schemas.microsoft.com/office/drawing/2014/main" id="{75683EE4-4C24-4E1A-9672-6BB3F883C8DB}"/>
              </a:ext>
            </a:extLst>
          </p:cNvPr>
          <p:cNvSpPr/>
          <p:nvPr/>
        </p:nvSpPr>
        <p:spPr>
          <a:xfrm>
            <a:off x="449323" y="5566808"/>
            <a:ext cx="1218603" cy="21544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rPr>
              <a:t>ORDSALL</a:t>
            </a:r>
            <a:endParaRPr kumimoji="0" lang="en-US" sz="1000" b="1"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endParaRPr>
          </a:p>
        </p:txBody>
      </p:sp>
      <p:grpSp>
        <p:nvGrpSpPr>
          <p:cNvPr id="39" name="Group 38">
            <a:extLst>
              <a:ext uri="{FF2B5EF4-FFF2-40B4-BE49-F238E27FC236}">
                <a16:creationId xmlns:a16="http://schemas.microsoft.com/office/drawing/2014/main" id="{0189BA99-2748-41E2-B57E-92A8CEC9FFB4}"/>
              </a:ext>
            </a:extLst>
          </p:cNvPr>
          <p:cNvGrpSpPr/>
          <p:nvPr/>
        </p:nvGrpSpPr>
        <p:grpSpPr>
          <a:xfrm flipH="1">
            <a:off x="6784172" y="258552"/>
            <a:ext cx="230238" cy="346589"/>
            <a:chOff x="10083096" y="2851978"/>
            <a:chExt cx="756898" cy="1139398"/>
          </a:xfrm>
        </p:grpSpPr>
        <p:sp>
          <p:nvSpPr>
            <p:cNvPr id="40" name="Oval 39">
              <a:extLst>
                <a:ext uri="{FF2B5EF4-FFF2-40B4-BE49-F238E27FC236}">
                  <a16:creationId xmlns:a16="http://schemas.microsoft.com/office/drawing/2014/main" id="{2BADDB2B-3120-4B69-B95C-F253C9BC4CB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Teardrop 40">
              <a:extLst>
                <a:ext uri="{FF2B5EF4-FFF2-40B4-BE49-F238E27FC236}">
                  <a16:creationId xmlns:a16="http://schemas.microsoft.com/office/drawing/2014/main" id="{96B5B1E3-3F91-4BAA-AAD2-A7CE841F42C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2" name="Oval 41">
              <a:extLst>
                <a:ext uri="{FF2B5EF4-FFF2-40B4-BE49-F238E27FC236}">
                  <a16:creationId xmlns:a16="http://schemas.microsoft.com/office/drawing/2014/main" id="{C6065A5A-B49A-415F-95BD-58253992982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3" name="Group 42">
            <a:extLst>
              <a:ext uri="{FF2B5EF4-FFF2-40B4-BE49-F238E27FC236}">
                <a16:creationId xmlns:a16="http://schemas.microsoft.com/office/drawing/2014/main" id="{ACD446E8-CB9A-4645-B9B6-3A14EF36D604}"/>
              </a:ext>
            </a:extLst>
          </p:cNvPr>
          <p:cNvGrpSpPr/>
          <p:nvPr/>
        </p:nvGrpSpPr>
        <p:grpSpPr>
          <a:xfrm flipH="1">
            <a:off x="5944785" y="408291"/>
            <a:ext cx="230238" cy="346589"/>
            <a:chOff x="10083096" y="2851978"/>
            <a:chExt cx="756898" cy="1139398"/>
          </a:xfrm>
        </p:grpSpPr>
        <p:sp>
          <p:nvSpPr>
            <p:cNvPr id="44" name="Oval 43">
              <a:extLst>
                <a:ext uri="{FF2B5EF4-FFF2-40B4-BE49-F238E27FC236}">
                  <a16:creationId xmlns:a16="http://schemas.microsoft.com/office/drawing/2014/main" id="{59AF2FA5-84F2-4293-81B4-FEF73CF6DBE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Teardrop 44">
              <a:extLst>
                <a:ext uri="{FF2B5EF4-FFF2-40B4-BE49-F238E27FC236}">
                  <a16:creationId xmlns:a16="http://schemas.microsoft.com/office/drawing/2014/main" id="{6C972A79-9E1B-48BE-9630-FD0AAE19B4F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6" name="Oval 45">
              <a:extLst>
                <a:ext uri="{FF2B5EF4-FFF2-40B4-BE49-F238E27FC236}">
                  <a16:creationId xmlns:a16="http://schemas.microsoft.com/office/drawing/2014/main" id="{E9525DFC-0EEA-458F-B682-0C140AC0C33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7" name="Group 46">
            <a:extLst>
              <a:ext uri="{FF2B5EF4-FFF2-40B4-BE49-F238E27FC236}">
                <a16:creationId xmlns:a16="http://schemas.microsoft.com/office/drawing/2014/main" id="{2E8A0921-8563-48BE-87EF-ACEB2E9D5389}"/>
              </a:ext>
            </a:extLst>
          </p:cNvPr>
          <p:cNvGrpSpPr/>
          <p:nvPr/>
        </p:nvGrpSpPr>
        <p:grpSpPr>
          <a:xfrm flipH="1">
            <a:off x="3101428" y="4725780"/>
            <a:ext cx="230238" cy="346589"/>
            <a:chOff x="10083096" y="2851978"/>
            <a:chExt cx="756898" cy="1139398"/>
          </a:xfrm>
        </p:grpSpPr>
        <p:sp>
          <p:nvSpPr>
            <p:cNvPr id="48" name="Oval 47">
              <a:extLst>
                <a:ext uri="{FF2B5EF4-FFF2-40B4-BE49-F238E27FC236}">
                  <a16:creationId xmlns:a16="http://schemas.microsoft.com/office/drawing/2014/main" id="{B724B45E-9056-451A-9005-DAEA8818809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Teardrop 48">
              <a:extLst>
                <a:ext uri="{FF2B5EF4-FFF2-40B4-BE49-F238E27FC236}">
                  <a16:creationId xmlns:a16="http://schemas.microsoft.com/office/drawing/2014/main" id="{233BB8B0-8EDA-434E-8F5E-C5271A8FEF9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50" name="Oval 49">
              <a:extLst>
                <a:ext uri="{FF2B5EF4-FFF2-40B4-BE49-F238E27FC236}">
                  <a16:creationId xmlns:a16="http://schemas.microsoft.com/office/drawing/2014/main" id="{8DAFD1A1-6E52-4C80-B6EE-119A877E792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1" name="Group 50">
            <a:extLst>
              <a:ext uri="{FF2B5EF4-FFF2-40B4-BE49-F238E27FC236}">
                <a16:creationId xmlns:a16="http://schemas.microsoft.com/office/drawing/2014/main" id="{37A3F4C1-9538-4630-BD92-8D5D72812E15}"/>
              </a:ext>
            </a:extLst>
          </p:cNvPr>
          <p:cNvGrpSpPr/>
          <p:nvPr/>
        </p:nvGrpSpPr>
        <p:grpSpPr>
          <a:xfrm flipH="1">
            <a:off x="2865580" y="4910840"/>
            <a:ext cx="230238" cy="346589"/>
            <a:chOff x="10083096" y="2851978"/>
            <a:chExt cx="756898" cy="1139398"/>
          </a:xfrm>
        </p:grpSpPr>
        <p:sp>
          <p:nvSpPr>
            <p:cNvPr id="52" name="Oval 51">
              <a:extLst>
                <a:ext uri="{FF2B5EF4-FFF2-40B4-BE49-F238E27FC236}">
                  <a16:creationId xmlns:a16="http://schemas.microsoft.com/office/drawing/2014/main" id="{A2C7EDEF-4606-4643-84C5-88DB4BB1F03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Teardrop 52">
              <a:extLst>
                <a:ext uri="{FF2B5EF4-FFF2-40B4-BE49-F238E27FC236}">
                  <a16:creationId xmlns:a16="http://schemas.microsoft.com/office/drawing/2014/main" id="{9683B5F0-C5C0-4691-A895-194F118331C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54" name="Oval 53">
              <a:extLst>
                <a:ext uri="{FF2B5EF4-FFF2-40B4-BE49-F238E27FC236}">
                  <a16:creationId xmlns:a16="http://schemas.microsoft.com/office/drawing/2014/main" id="{BF79E29A-6C2E-41DD-84D0-90954EF0F05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5" name="Group 54">
            <a:extLst>
              <a:ext uri="{FF2B5EF4-FFF2-40B4-BE49-F238E27FC236}">
                <a16:creationId xmlns:a16="http://schemas.microsoft.com/office/drawing/2014/main" id="{C6BF28FB-B5A0-4E6F-B155-09DA8FB73B3C}"/>
              </a:ext>
            </a:extLst>
          </p:cNvPr>
          <p:cNvGrpSpPr/>
          <p:nvPr/>
        </p:nvGrpSpPr>
        <p:grpSpPr>
          <a:xfrm flipH="1">
            <a:off x="5063773" y="4525977"/>
            <a:ext cx="230238" cy="346589"/>
            <a:chOff x="10083096" y="2851978"/>
            <a:chExt cx="756898" cy="1139398"/>
          </a:xfrm>
        </p:grpSpPr>
        <p:sp>
          <p:nvSpPr>
            <p:cNvPr id="56" name="Oval 55">
              <a:extLst>
                <a:ext uri="{FF2B5EF4-FFF2-40B4-BE49-F238E27FC236}">
                  <a16:creationId xmlns:a16="http://schemas.microsoft.com/office/drawing/2014/main" id="{AC3DF918-7B2E-410B-9779-ADA779698E2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 name="Teardrop 56">
              <a:extLst>
                <a:ext uri="{FF2B5EF4-FFF2-40B4-BE49-F238E27FC236}">
                  <a16:creationId xmlns:a16="http://schemas.microsoft.com/office/drawing/2014/main" id="{45C2457B-E36B-4E1F-9B2E-303DF98544E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58" name="Oval 57">
              <a:extLst>
                <a:ext uri="{FF2B5EF4-FFF2-40B4-BE49-F238E27FC236}">
                  <a16:creationId xmlns:a16="http://schemas.microsoft.com/office/drawing/2014/main" id="{E2881A54-9E10-4E79-A414-115A0722F12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9" name="Group 58">
            <a:extLst>
              <a:ext uri="{FF2B5EF4-FFF2-40B4-BE49-F238E27FC236}">
                <a16:creationId xmlns:a16="http://schemas.microsoft.com/office/drawing/2014/main" id="{E79822A4-D516-4E6D-BAFE-1CB7C1B451DA}"/>
              </a:ext>
            </a:extLst>
          </p:cNvPr>
          <p:cNvGrpSpPr/>
          <p:nvPr/>
        </p:nvGrpSpPr>
        <p:grpSpPr>
          <a:xfrm flipH="1">
            <a:off x="6708572" y="3568942"/>
            <a:ext cx="230238" cy="346589"/>
            <a:chOff x="10083096" y="2851978"/>
            <a:chExt cx="756898" cy="1139398"/>
          </a:xfrm>
        </p:grpSpPr>
        <p:sp>
          <p:nvSpPr>
            <p:cNvPr id="60" name="Oval 59">
              <a:extLst>
                <a:ext uri="{FF2B5EF4-FFF2-40B4-BE49-F238E27FC236}">
                  <a16:creationId xmlns:a16="http://schemas.microsoft.com/office/drawing/2014/main" id="{645B5147-CA24-448E-8509-9735157790D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Teardrop 60">
              <a:extLst>
                <a:ext uri="{FF2B5EF4-FFF2-40B4-BE49-F238E27FC236}">
                  <a16:creationId xmlns:a16="http://schemas.microsoft.com/office/drawing/2014/main" id="{97058BA7-58F0-4012-A298-471CABD294C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62" name="Oval 61">
              <a:extLst>
                <a:ext uri="{FF2B5EF4-FFF2-40B4-BE49-F238E27FC236}">
                  <a16:creationId xmlns:a16="http://schemas.microsoft.com/office/drawing/2014/main" id="{0FD80E7F-034A-401D-9AE0-8330A6C62FE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3" name="Group 62">
            <a:extLst>
              <a:ext uri="{FF2B5EF4-FFF2-40B4-BE49-F238E27FC236}">
                <a16:creationId xmlns:a16="http://schemas.microsoft.com/office/drawing/2014/main" id="{13000E4B-1F7B-41C6-B633-12DF386FC092}"/>
              </a:ext>
            </a:extLst>
          </p:cNvPr>
          <p:cNvGrpSpPr/>
          <p:nvPr/>
        </p:nvGrpSpPr>
        <p:grpSpPr>
          <a:xfrm flipH="1">
            <a:off x="6781369" y="1301508"/>
            <a:ext cx="230238" cy="346589"/>
            <a:chOff x="10083096" y="2851978"/>
            <a:chExt cx="756898" cy="1139398"/>
          </a:xfrm>
        </p:grpSpPr>
        <p:sp>
          <p:nvSpPr>
            <p:cNvPr id="64" name="Oval 63">
              <a:extLst>
                <a:ext uri="{FF2B5EF4-FFF2-40B4-BE49-F238E27FC236}">
                  <a16:creationId xmlns:a16="http://schemas.microsoft.com/office/drawing/2014/main" id="{407A4B15-F371-4CC9-B9F8-441935B4670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 name="Teardrop 64">
              <a:extLst>
                <a:ext uri="{FF2B5EF4-FFF2-40B4-BE49-F238E27FC236}">
                  <a16:creationId xmlns:a16="http://schemas.microsoft.com/office/drawing/2014/main" id="{66CDAE4B-8C49-4D0F-8AE1-F162761171F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66" name="Oval 65">
              <a:extLst>
                <a:ext uri="{FF2B5EF4-FFF2-40B4-BE49-F238E27FC236}">
                  <a16:creationId xmlns:a16="http://schemas.microsoft.com/office/drawing/2014/main" id="{97134103-3610-4B57-9CFA-309DCE15796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7" name="Group 66">
            <a:extLst>
              <a:ext uri="{FF2B5EF4-FFF2-40B4-BE49-F238E27FC236}">
                <a16:creationId xmlns:a16="http://schemas.microsoft.com/office/drawing/2014/main" id="{5DACDEA9-2E0A-4EE1-BE34-ACF1DF3E4E67}"/>
              </a:ext>
            </a:extLst>
          </p:cNvPr>
          <p:cNvGrpSpPr/>
          <p:nvPr/>
        </p:nvGrpSpPr>
        <p:grpSpPr>
          <a:xfrm flipH="1">
            <a:off x="5754066" y="731325"/>
            <a:ext cx="230238" cy="346589"/>
            <a:chOff x="10083096" y="2851978"/>
            <a:chExt cx="756898" cy="1139398"/>
          </a:xfrm>
        </p:grpSpPr>
        <p:sp>
          <p:nvSpPr>
            <p:cNvPr id="68" name="Oval 67">
              <a:extLst>
                <a:ext uri="{FF2B5EF4-FFF2-40B4-BE49-F238E27FC236}">
                  <a16:creationId xmlns:a16="http://schemas.microsoft.com/office/drawing/2014/main" id="{C53C46CA-7280-4FF5-9156-B488A67B46E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Teardrop 68">
              <a:extLst>
                <a:ext uri="{FF2B5EF4-FFF2-40B4-BE49-F238E27FC236}">
                  <a16:creationId xmlns:a16="http://schemas.microsoft.com/office/drawing/2014/main" id="{F328D5D8-9B23-451F-BC92-28366756975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0" name="Oval 69">
              <a:extLst>
                <a:ext uri="{FF2B5EF4-FFF2-40B4-BE49-F238E27FC236}">
                  <a16:creationId xmlns:a16="http://schemas.microsoft.com/office/drawing/2014/main" id="{3C966832-74F8-4A82-A512-965F4BBC1CA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1" name="Group 70">
            <a:extLst>
              <a:ext uri="{FF2B5EF4-FFF2-40B4-BE49-F238E27FC236}">
                <a16:creationId xmlns:a16="http://schemas.microsoft.com/office/drawing/2014/main" id="{2541112E-4C74-431D-A048-562F2509D336}"/>
              </a:ext>
            </a:extLst>
          </p:cNvPr>
          <p:cNvGrpSpPr/>
          <p:nvPr/>
        </p:nvGrpSpPr>
        <p:grpSpPr>
          <a:xfrm flipH="1">
            <a:off x="9617387" y="2772683"/>
            <a:ext cx="230238" cy="346589"/>
            <a:chOff x="10083096" y="2851978"/>
            <a:chExt cx="756898" cy="1139398"/>
          </a:xfrm>
        </p:grpSpPr>
        <p:sp>
          <p:nvSpPr>
            <p:cNvPr id="72" name="Oval 71">
              <a:extLst>
                <a:ext uri="{FF2B5EF4-FFF2-40B4-BE49-F238E27FC236}">
                  <a16:creationId xmlns:a16="http://schemas.microsoft.com/office/drawing/2014/main" id="{A58AF520-4F87-4AB5-ABC4-88E14E79A76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Teardrop 72">
              <a:extLst>
                <a:ext uri="{FF2B5EF4-FFF2-40B4-BE49-F238E27FC236}">
                  <a16:creationId xmlns:a16="http://schemas.microsoft.com/office/drawing/2014/main" id="{F101E3ED-9DA5-4503-92C8-7894B6BEA92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4" name="Oval 73">
              <a:extLst>
                <a:ext uri="{FF2B5EF4-FFF2-40B4-BE49-F238E27FC236}">
                  <a16:creationId xmlns:a16="http://schemas.microsoft.com/office/drawing/2014/main" id="{4CAE8849-932B-4A4E-A5DF-8591B93A7C4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5" name="Group 74">
            <a:extLst>
              <a:ext uri="{FF2B5EF4-FFF2-40B4-BE49-F238E27FC236}">
                <a16:creationId xmlns:a16="http://schemas.microsoft.com/office/drawing/2014/main" id="{84734FD4-B713-4D83-8B3C-ED1E5A19A845}"/>
              </a:ext>
            </a:extLst>
          </p:cNvPr>
          <p:cNvGrpSpPr/>
          <p:nvPr/>
        </p:nvGrpSpPr>
        <p:grpSpPr>
          <a:xfrm flipH="1">
            <a:off x="10058545" y="3124559"/>
            <a:ext cx="230238" cy="346589"/>
            <a:chOff x="10083096" y="2851978"/>
            <a:chExt cx="756898" cy="1139398"/>
          </a:xfrm>
        </p:grpSpPr>
        <p:sp>
          <p:nvSpPr>
            <p:cNvPr id="76" name="Oval 75">
              <a:extLst>
                <a:ext uri="{FF2B5EF4-FFF2-40B4-BE49-F238E27FC236}">
                  <a16:creationId xmlns:a16="http://schemas.microsoft.com/office/drawing/2014/main" id="{E022364A-969B-4BF9-A471-EF3CA83E789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Teardrop 76">
              <a:extLst>
                <a:ext uri="{FF2B5EF4-FFF2-40B4-BE49-F238E27FC236}">
                  <a16:creationId xmlns:a16="http://schemas.microsoft.com/office/drawing/2014/main" id="{40C893A2-A398-40D4-8DBD-945B7BD2D38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8" name="Oval 77">
              <a:extLst>
                <a:ext uri="{FF2B5EF4-FFF2-40B4-BE49-F238E27FC236}">
                  <a16:creationId xmlns:a16="http://schemas.microsoft.com/office/drawing/2014/main" id="{7E05DABD-0275-4836-AE1D-A1B42BD12EA2}"/>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9" name="Group 78">
            <a:extLst>
              <a:ext uri="{FF2B5EF4-FFF2-40B4-BE49-F238E27FC236}">
                <a16:creationId xmlns:a16="http://schemas.microsoft.com/office/drawing/2014/main" id="{E0F276FC-E1B5-4B74-8FB5-73F6B9B46CC7}"/>
              </a:ext>
            </a:extLst>
          </p:cNvPr>
          <p:cNvGrpSpPr/>
          <p:nvPr/>
        </p:nvGrpSpPr>
        <p:grpSpPr>
          <a:xfrm flipH="1">
            <a:off x="9156551" y="5210933"/>
            <a:ext cx="230238" cy="346589"/>
            <a:chOff x="10083096" y="2851978"/>
            <a:chExt cx="756898" cy="1139398"/>
          </a:xfrm>
        </p:grpSpPr>
        <p:sp>
          <p:nvSpPr>
            <p:cNvPr id="80" name="Oval 79">
              <a:extLst>
                <a:ext uri="{FF2B5EF4-FFF2-40B4-BE49-F238E27FC236}">
                  <a16:creationId xmlns:a16="http://schemas.microsoft.com/office/drawing/2014/main" id="{15E34020-7289-4F68-8AE8-93DB087EC05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Teardrop 80">
              <a:extLst>
                <a:ext uri="{FF2B5EF4-FFF2-40B4-BE49-F238E27FC236}">
                  <a16:creationId xmlns:a16="http://schemas.microsoft.com/office/drawing/2014/main" id="{977E3110-E42B-48BA-92B4-11E602ECE59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2" name="Oval 81">
              <a:extLst>
                <a:ext uri="{FF2B5EF4-FFF2-40B4-BE49-F238E27FC236}">
                  <a16:creationId xmlns:a16="http://schemas.microsoft.com/office/drawing/2014/main" id="{89F66A52-D026-456E-8AAF-79DCAD908AF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83" name="Group 82">
            <a:extLst>
              <a:ext uri="{FF2B5EF4-FFF2-40B4-BE49-F238E27FC236}">
                <a16:creationId xmlns:a16="http://schemas.microsoft.com/office/drawing/2014/main" id="{2627B858-C07D-4E93-923E-BE117A93A977}"/>
              </a:ext>
            </a:extLst>
          </p:cNvPr>
          <p:cNvGrpSpPr/>
          <p:nvPr/>
        </p:nvGrpSpPr>
        <p:grpSpPr>
          <a:xfrm flipH="1">
            <a:off x="7480151" y="6241639"/>
            <a:ext cx="230238" cy="346589"/>
            <a:chOff x="10083096" y="2851978"/>
            <a:chExt cx="756898" cy="1139398"/>
          </a:xfrm>
        </p:grpSpPr>
        <p:sp>
          <p:nvSpPr>
            <p:cNvPr id="84" name="Oval 83">
              <a:extLst>
                <a:ext uri="{FF2B5EF4-FFF2-40B4-BE49-F238E27FC236}">
                  <a16:creationId xmlns:a16="http://schemas.microsoft.com/office/drawing/2014/main" id="{7DE06CFB-6A31-433A-A803-7C172F834CE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Teardrop 84">
              <a:extLst>
                <a:ext uri="{FF2B5EF4-FFF2-40B4-BE49-F238E27FC236}">
                  <a16:creationId xmlns:a16="http://schemas.microsoft.com/office/drawing/2014/main" id="{34DCD908-D049-452B-A43A-1AA26D63706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6" name="Oval 85">
              <a:extLst>
                <a:ext uri="{FF2B5EF4-FFF2-40B4-BE49-F238E27FC236}">
                  <a16:creationId xmlns:a16="http://schemas.microsoft.com/office/drawing/2014/main" id="{6EC173A7-CF2E-4D19-9D7C-840B4D6E903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87" name="Group 86">
            <a:extLst>
              <a:ext uri="{FF2B5EF4-FFF2-40B4-BE49-F238E27FC236}">
                <a16:creationId xmlns:a16="http://schemas.microsoft.com/office/drawing/2014/main" id="{4D88B970-6639-446D-899B-635380C8C162}"/>
              </a:ext>
            </a:extLst>
          </p:cNvPr>
          <p:cNvGrpSpPr/>
          <p:nvPr/>
        </p:nvGrpSpPr>
        <p:grpSpPr>
          <a:xfrm flipH="1">
            <a:off x="8657088" y="1975057"/>
            <a:ext cx="230238" cy="346589"/>
            <a:chOff x="10083096" y="2851978"/>
            <a:chExt cx="756898" cy="1139398"/>
          </a:xfrm>
        </p:grpSpPr>
        <p:sp>
          <p:nvSpPr>
            <p:cNvPr id="88" name="Oval 87">
              <a:extLst>
                <a:ext uri="{FF2B5EF4-FFF2-40B4-BE49-F238E27FC236}">
                  <a16:creationId xmlns:a16="http://schemas.microsoft.com/office/drawing/2014/main" id="{7C026960-5216-499B-8048-78DE335A6F0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9" name="Teardrop 88">
              <a:extLst>
                <a:ext uri="{FF2B5EF4-FFF2-40B4-BE49-F238E27FC236}">
                  <a16:creationId xmlns:a16="http://schemas.microsoft.com/office/drawing/2014/main" id="{B258105B-279D-41E1-9714-96A1706686F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0" name="Oval 89">
              <a:extLst>
                <a:ext uri="{FF2B5EF4-FFF2-40B4-BE49-F238E27FC236}">
                  <a16:creationId xmlns:a16="http://schemas.microsoft.com/office/drawing/2014/main" id="{9E80C8FE-6119-4754-885D-9BFF3B79EE3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95" name="Group 94">
            <a:extLst>
              <a:ext uri="{FF2B5EF4-FFF2-40B4-BE49-F238E27FC236}">
                <a16:creationId xmlns:a16="http://schemas.microsoft.com/office/drawing/2014/main" id="{A6296813-A7CA-4A96-80D1-5DF081ACBE5A}"/>
              </a:ext>
            </a:extLst>
          </p:cNvPr>
          <p:cNvGrpSpPr/>
          <p:nvPr/>
        </p:nvGrpSpPr>
        <p:grpSpPr>
          <a:xfrm flipH="1">
            <a:off x="6932143" y="4413568"/>
            <a:ext cx="230238" cy="346589"/>
            <a:chOff x="10083096" y="2851978"/>
            <a:chExt cx="756898" cy="1139398"/>
          </a:xfrm>
        </p:grpSpPr>
        <p:sp>
          <p:nvSpPr>
            <p:cNvPr id="96" name="Oval 95">
              <a:extLst>
                <a:ext uri="{FF2B5EF4-FFF2-40B4-BE49-F238E27FC236}">
                  <a16:creationId xmlns:a16="http://schemas.microsoft.com/office/drawing/2014/main" id="{46938A67-2F5E-4295-9403-4B5E0DB3B78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7" name="Teardrop 96">
              <a:extLst>
                <a:ext uri="{FF2B5EF4-FFF2-40B4-BE49-F238E27FC236}">
                  <a16:creationId xmlns:a16="http://schemas.microsoft.com/office/drawing/2014/main" id="{EDE8127F-0549-4E24-9916-BADB2FB267B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8" name="Oval 97">
              <a:extLst>
                <a:ext uri="{FF2B5EF4-FFF2-40B4-BE49-F238E27FC236}">
                  <a16:creationId xmlns:a16="http://schemas.microsoft.com/office/drawing/2014/main" id="{0309BC90-B6D0-4A26-A54C-6EAC75BD1BB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99" name="Group 98">
            <a:extLst>
              <a:ext uri="{FF2B5EF4-FFF2-40B4-BE49-F238E27FC236}">
                <a16:creationId xmlns:a16="http://schemas.microsoft.com/office/drawing/2014/main" id="{90B22FAB-6CD2-4F50-8C1C-013734BEE4B1}"/>
              </a:ext>
            </a:extLst>
          </p:cNvPr>
          <p:cNvGrpSpPr/>
          <p:nvPr/>
        </p:nvGrpSpPr>
        <p:grpSpPr>
          <a:xfrm flipH="1">
            <a:off x="6772866" y="4583531"/>
            <a:ext cx="230238" cy="346589"/>
            <a:chOff x="10083096" y="2851978"/>
            <a:chExt cx="756898" cy="1139398"/>
          </a:xfrm>
        </p:grpSpPr>
        <p:sp>
          <p:nvSpPr>
            <p:cNvPr id="100" name="Oval 99">
              <a:extLst>
                <a:ext uri="{FF2B5EF4-FFF2-40B4-BE49-F238E27FC236}">
                  <a16:creationId xmlns:a16="http://schemas.microsoft.com/office/drawing/2014/main" id="{4EA8A55C-E50C-4696-80BC-9E78D7FFCE3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 name="Teardrop 100">
              <a:extLst>
                <a:ext uri="{FF2B5EF4-FFF2-40B4-BE49-F238E27FC236}">
                  <a16:creationId xmlns:a16="http://schemas.microsoft.com/office/drawing/2014/main" id="{55013C6E-684E-497A-827F-E84BA79E2B2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2" name="Oval 101">
              <a:extLst>
                <a:ext uri="{FF2B5EF4-FFF2-40B4-BE49-F238E27FC236}">
                  <a16:creationId xmlns:a16="http://schemas.microsoft.com/office/drawing/2014/main" id="{1A0D19B1-7D4F-42E6-A361-65E725923DD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03" name="Group 102">
            <a:extLst>
              <a:ext uri="{FF2B5EF4-FFF2-40B4-BE49-F238E27FC236}">
                <a16:creationId xmlns:a16="http://schemas.microsoft.com/office/drawing/2014/main" id="{CAC0C8FD-B745-4BB6-91DC-43EA31EAFCD1}"/>
              </a:ext>
            </a:extLst>
          </p:cNvPr>
          <p:cNvGrpSpPr/>
          <p:nvPr/>
        </p:nvGrpSpPr>
        <p:grpSpPr>
          <a:xfrm flipH="1">
            <a:off x="9156551" y="5533967"/>
            <a:ext cx="230238" cy="346589"/>
            <a:chOff x="10083096" y="2851978"/>
            <a:chExt cx="756898" cy="1139398"/>
          </a:xfrm>
        </p:grpSpPr>
        <p:sp>
          <p:nvSpPr>
            <p:cNvPr id="104" name="Oval 103">
              <a:extLst>
                <a:ext uri="{FF2B5EF4-FFF2-40B4-BE49-F238E27FC236}">
                  <a16:creationId xmlns:a16="http://schemas.microsoft.com/office/drawing/2014/main" id="{5741104E-063F-4C71-BC5B-998F166308E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 name="Teardrop 104">
              <a:extLst>
                <a:ext uri="{FF2B5EF4-FFF2-40B4-BE49-F238E27FC236}">
                  <a16:creationId xmlns:a16="http://schemas.microsoft.com/office/drawing/2014/main" id="{A2E6F8C1-D6C9-4BE4-B351-9530EEB0CF7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6" name="Oval 105">
              <a:extLst>
                <a:ext uri="{FF2B5EF4-FFF2-40B4-BE49-F238E27FC236}">
                  <a16:creationId xmlns:a16="http://schemas.microsoft.com/office/drawing/2014/main" id="{0311D529-5B06-4EF7-B89F-DDB2C00C49A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07" name="Group 106">
            <a:extLst>
              <a:ext uri="{FF2B5EF4-FFF2-40B4-BE49-F238E27FC236}">
                <a16:creationId xmlns:a16="http://schemas.microsoft.com/office/drawing/2014/main" id="{C9EA1100-33B6-4855-8577-2E7CCDD8F90C}"/>
              </a:ext>
            </a:extLst>
          </p:cNvPr>
          <p:cNvGrpSpPr/>
          <p:nvPr/>
        </p:nvGrpSpPr>
        <p:grpSpPr>
          <a:xfrm flipH="1">
            <a:off x="9339463" y="5827862"/>
            <a:ext cx="230238" cy="346589"/>
            <a:chOff x="10083096" y="2851978"/>
            <a:chExt cx="756898" cy="1139398"/>
          </a:xfrm>
        </p:grpSpPr>
        <p:sp>
          <p:nvSpPr>
            <p:cNvPr id="108" name="Oval 107">
              <a:extLst>
                <a:ext uri="{FF2B5EF4-FFF2-40B4-BE49-F238E27FC236}">
                  <a16:creationId xmlns:a16="http://schemas.microsoft.com/office/drawing/2014/main" id="{CD419445-FC92-4E60-AB96-B0E225251BB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9" name="Teardrop 108">
              <a:extLst>
                <a:ext uri="{FF2B5EF4-FFF2-40B4-BE49-F238E27FC236}">
                  <a16:creationId xmlns:a16="http://schemas.microsoft.com/office/drawing/2014/main" id="{53ABAA0F-BA9B-4C9C-86D2-43796ECED9F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0" name="Oval 109">
              <a:extLst>
                <a:ext uri="{FF2B5EF4-FFF2-40B4-BE49-F238E27FC236}">
                  <a16:creationId xmlns:a16="http://schemas.microsoft.com/office/drawing/2014/main" id="{CAEC5DB1-DB42-44DA-A6A2-94EA1740E98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11" name="Group 110">
            <a:extLst>
              <a:ext uri="{FF2B5EF4-FFF2-40B4-BE49-F238E27FC236}">
                <a16:creationId xmlns:a16="http://schemas.microsoft.com/office/drawing/2014/main" id="{26CD0D03-A6D9-4E4A-B52C-A11EA6FD8632}"/>
              </a:ext>
            </a:extLst>
          </p:cNvPr>
          <p:cNvGrpSpPr/>
          <p:nvPr/>
        </p:nvGrpSpPr>
        <p:grpSpPr>
          <a:xfrm flipH="1">
            <a:off x="10779242" y="3846869"/>
            <a:ext cx="230238" cy="346589"/>
            <a:chOff x="10083096" y="2851978"/>
            <a:chExt cx="756898" cy="1139398"/>
          </a:xfrm>
        </p:grpSpPr>
        <p:sp>
          <p:nvSpPr>
            <p:cNvPr id="112" name="Oval 111">
              <a:extLst>
                <a:ext uri="{FF2B5EF4-FFF2-40B4-BE49-F238E27FC236}">
                  <a16:creationId xmlns:a16="http://schemas.microsoft.com/office/drawing/2014/main" id="{F6A1249A-A657-4761-B874-66BBAAA39DD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3" name="Teardrop 112">
              <a:extLst>
                <a:ext uri="{FF2B5EF4-FFF2-40B4-BE49-F238E27FC236}">
                  <a16:creationId xmlns:a16="http://schemas.microsoft.com/office/drawing/2014/main" id="{38E1F777-1B4B-41D8-B319-003E1F0B195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4" name="Oval 113">
              <a:extLst>
                <a:ext uri="{FF2B5EF4-FFF2-40B4-BE49-F238E27FC236}">
                  <a16:creationId xmlns:a16="http://schemas.microsoft.com/office/drawing/2014/main" id="{889B3512-2761-4862-878F-751BE534FB2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15" name="Group 114">
            <a:extLst>
              <a:ext uri="{FF2B5EF4-FFF2-40B4-BE49-F238E27FC236}">
                <a16:creationId xmlns:a16="http://schemas.microsoft.com/office/drawing/2014/main" id="{F7B89661-059B-419D-8240-ABCC661AE8CA}"/>
              </a:ext>
            </a:extLst>
          </p:cNvPr>
          <p:cNvGrpSpPr/>
          <p:nvPr/>
        </p:nvGrpSpPr>
        <p:grpSpPr>
          <a:xfrm flipH="1">
            <a:off x="8654870" y="2285675"/>
            <a:ext cx="230238" cy="346589"/>
            <a:chOff x="10083096" y="2851978"/>
            <a:chExt cx="756898" cy="1139398"/>
          </a:xfrm>
        </p:grpSpPr>
        <p:sp>
          <p:nvSpPr>
            <p:cNvPr id="116" name="Oval 115">
              <a:extLst>
                <a:ext uri="{FF2B5EF4-FFF2-40B4-BE49-F238E27FC236}">
                  <a16:creationId xmlns:a16="http://schemas.microsoft.com/office/drawing/2014/main" id="{C7610453-9AC2-446F-9503-7707CE01A38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Teardrop 116">
              <a:extLst>
                <a:ext uri="{FF2B5EF4-FFF2-40B4-BE49-F238E27FC236}">
                  <a16:creationId xmlns:a16="http://schemas.microsoft.com/office/drawing/2014/main" id="{A144BF29-1D20-466C-A46D-DE982F47AB5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8" name="Oval 117">
              <a:extLst>
                <a:ext uri="{FF2B5EF4-FFF2-40B4-BE49-F238E27FC236}">
                  <a16:creationId xmlns:a16="http://schemas.microsoft.com/office/drawing/2014/main" id="{ED057786-1B54-41C2-B623-3E8BF6BE831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19" name="Group 118">
            <a:extLst>
              <a:ext uri="{FF2B5EF4-FFF2-40B4-BE49-F238E27FC236}">
                <a16:creationId xmlns:a16="http://schemas.microsoft.com/office/drawing/2014/main" id="{11D37977-3C81-4A9F-9606-9AAA5C9AC285}"/>
              </a:ext>
            </a:extLst>
          </p:cNvPr>
          <p:cNvGrpSpPr/>
          <p:nvPr/>
        </p:nvGrpSpPr>
        <p:grpSpPr>
          <a:xfrm flipH="1">
            <a:off x="8535668" y="2435414"/>
            <a:ext cx="230238" cy="346589"/>
            <a:chOff x="10083096" y="2851978"/>
            <a:chExt cx="756898" cy="1139398"/>
          </a:xfrm>
        </p:grpSpPr>
        <p:sp>
          <p:nvSpPr>
            <p:cNvPr id="120" name="Oval 119">
              <a:extLst>
                <a:ext uri="{FF2B5EF4-FFF2-40B4-BE49-F238E27FC236}">
                  <a16:creationId xmlns:a16="http://schemas.microsoft.com/office/drawing/2014/main" id="{B8D83F3B-BAA5-4AD6-A6E5-1D818637444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1" name="Teardrop 120">
              <a:extLst>
                <a:ext uri="{FF2B5EF4-FFF2-40B4-BE49-F238E27FC236}">
                  <a16:creationId xmlns:a16="http://schemas.microsoft.com/office/drawing/2014/main" id="{1A0940DA-0EE3-47E6-8154-487F9930DF8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2" name="Oval 121">
              <a:extLst>
                <a:ext uri="{FF2B5EF4-FFF2-40B4-BE49-F238E27FC236}">
                  <a16:creationId xmlns:a16="http://schemas.microsoft.com/office/drawing/2014/main" id="{49F5CCF9-69DD-494A-9FDC-BE4A5D168D3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23" name="Group 122">
            <a:extLst>
              <a:ext uri="{FF2B5EF4-FFF2-40B4-BE49-F238E27FC236}">
                <a16:creationId xmlns:a16="http://schemas.microsoft.com/office/drawing/2014/main" id="{BCECE70B-0FCF-4E3D-8F7E-F43086635757}"/>
              </a:ext>
            </a:extLst>
          </p:cNvPr>
          <p:cNvGrpSpPr/>
          <p:nvPr/>
        </p:nvGrpSpPr>
        <p:grpSpPr>
          <a:xfrm flipH="1">
            <a:off x="6317832" y="5123727"/>
            <a:ext cx="230238" cy="346589"/>
            <a:chOff x="10083096" y="2851978"/>
            <a:chExt cx="756898" cy="1139398"/>
          </a:xfrm>
        </p:grpSpPr>
        <p:sp>
          <p:nvSpPr>
            <p:cNvPr id="124" name="Oval 123">
              <a:extLst>
                <a:ext uri="{FF2B5EF4-FFF2-40B4-BE49-F238E27FC236}">
                  <a16:creationId xmlns:a16="http://schemas.microsoft.com/office/drawing/2014/main" id="{4CB8BA69-B0D5-4192-93D3-A090E620D05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5" name="Teardrop 124">
              <a:extLst>
                <a:ext uri="{FF2B5EF4-FFF2-40B4-BE49-F238E27FC236}">
                  <a16:creationId xmlns:a16="http://schemas.microsoft.com/office/drawing/2014/main" id="{959E7F91-5F32-418F-8525-F3E69A21810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6" name="Oval 125">
              <a:extLst>
                <a:ext uri="{FF2B5EF4-FFF2-40B4-BE49-F238E27FC236}">
                  <a16:creationId xmlns:a16="http://schemas.microsoft.com/office/drawing/2014/main" id="{4BAD44B5-19D8-44A8-A348-2811983AFA2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27" name="Group 126">
            <a:extLst>
              <a:ext uri="{FF2B5EF4-FFF2-40B4-BE49-F238E27FC236}">
                <a16:creationId xmlns:a16="http://schemas.microsoft.com/office/drawing/2014/main" id="{430ABE8C-E2E2-4A24-ADBF-1C764E147F14}"/>
              </a:ext>
            </a:extLst>
          </p:cNvPr>
          <p:cNvGrpSpPr/>
          <p:nvPr/>
        </p:nvGrpSpPr>
        <p:grpSpPr>
          <a:xfrm flipH="1">
            <a:off x="5563347" y="5401654"/>
            <a:ext cx="230238" cy="346589"/>
            <a:chOff x="10083096" y="2851978"/>
            <a:chExt cx="756898" cy="1139398"/>
          </a:xfrm>
        </p:grpSpPr>
        <p:sp>
          <p:nvSpPr>
            <p:cNvPr id="128" name="Oval 127">
              <a:extLst>
                <a:ext uri="{FF2B5EF4-FFF2-40B4-BE49-F238E27FC236}">
                  <a16:creationId xmlns:a16="http://schemas.microsoft.com/office/drawing/2014/main" id="{7D5600E2-E34D-4130-9B40-3812B2552DB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9" name="Teardrop 128">
              <a:extLst>
                <a:ext uri="{FF2B5EF4-FFF2-40B4-BE49-F238E27FC236}">
                  <a16:creationId xmlns:a16="http://schemas.microsoft.com/office/drawing/2014/main" id="{4A72A9A5-AD48-459B-A911-BB687B88006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0" name="Oval 129">
              <a:extLst>
                <a:ext uri="{FF2B5EF4-FFF2-40B4-BE49-F238E27FC236}">
                  <a16:creationId xmlns:a16="http://schemas.microsoft.com/office/drawing/2014/main" id="{D23C61B8-8EF9-4F10-B4B4-3012FA1F5D3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31" name="Group 130">
            <a:extLst>
              <a:ext uri="{FF2B5EF4-FFF2-40B4-BE49-F238E27FC236}">
                <a16:creationId xmlns:a16="http://schemas.microsoft.com/office/drawing/2014/main" id="{64F768D2-8195-474B-9EC1-9D82B979040A}"/>
              </a:ext>
            </a:extLst>
          </p:cNvPr>
          <p:cNvGrpSpPr/>
          <p:nvPr/>
        </p:nvGrpSpPr>
        <p:grpSpPr>
          <a:xfrm flipH="1">
            <a:off x="5474731" y="5638599"/>
            <a:ext cx="230238" cy="346589"/>
            <a:chOff x="10083096" y="2851978"/>
            <a:chExt cx="756898" cy="1139398"/>
          </a:xfrm>
        </p:grpSpPr>
        <p:sp>
          <p:nvSpPr>
            <p:cNvPr id="132" name="Oval 131">
              <a:extLst>
                <a:ext uri="{FF2B5EF4-FFF2-40B4-BE49-F238E27FC236}">
                  <a16:creationId xmlns:a16="http://schemas.microsoft.com/office/drawing/2014/main" id="{AE44C11C-9C9E-4748-821E-94A5BA025B4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Teardrop 132">
              <a:extLst>
                <a:ext uri="{FF2B5EF4-FFF2-40B4-BE49-F238E27FC236}">
                  <a16:creationId xmlns:a16="http://schemas.microsoft.com/office/drawing/2014/main" id="{03366E01-3E20-4FE2-9593-DD38501CA66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4" name="Oval 133">
              <a:extLst>
                <a:ext uri="{FF2B5EF4-FFF2-40B4-BE49-F238E27FC236}">
                  <a16:creationId xmlns:a16="http://schemas.microsoft.com/office/drawing/2014/main" id="{98BF30A1-018C-4E03-98AE-850E3645A24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35" name="Group 134">
            <a:extLst>
              <a:ext uri="{FF2B5EF4-FFF2-40B4-BE49-F238E27FC236}">
                <a16:creationId xmlns:a16="http://schemas.microsoft.com/office/drawing/2014/main" id="{A4CD9749-7C64-4E72-A50D-A0C8A969F9AF}"/>
              </a:ext>
            </a:extLst>
          </p:cNvPr>
          <p:cNvGrpSpPr/>
          <p:nvPr/>
        </p:nvGrpSpPr>
        <p:grpSpPr>
          <a:xfrm flipH="1">
            <a:off x="6867588" y="5238806"/>
            <a:ext cx="230238" cy="346589"/>
            <a:chOff x="10083096" y="2851978"/>
            <a:chExt cx="756898" cy="1139398"/>
          </a:xfrm>
        </p:grpSpPr>
        <p:sp>
          <p:nvSpPr>
            <p:cNvPr id="136" name="Oval 135">
              <a:extLst>
                <a:ext uri="{FF2B5EF4-FFF2-40B4-BE49-F238E27FC236}">
                  <a16:creationId xmlns:a16="http://schemas.microsoft.com/office/drawing/2014/main" id="{3969139A-F95D-4CA1-B07C-9077659A9CD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7" name="Teardrop 136">
              <a:extLst>
                <a:ext uri="{FF2B5EF4-FFF2-40B4-BE49-F238E27FC236}">
                  <a16:creationId xmlns:a16="http://schemas.microsoft.com/office/drawing/2014/main" id="{3D342A2A-5C6A-4678-8504-F1410078BFC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8" name="Oval 137">
              <a:extLst>
                <a:ext uri="{FF2B5EF4-FFF2-40B4-BE49-F238E27FC236}">
                  <a16:creationId xmlns:a16="http://schemas.microsoft.com/office/drawing/2014/main" id="{DC25D263-725C-48BB-8384-CDABFDBD07E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39" name="Group 138">
            <a:extLst>
              <a:ext uri="{FF2B5EF4-FFF2-40B4-BE49-F238E27FC236}">
                <a16:creationId xmlns:a16="http://schemas.microsoft.com/office/drawing/2014/main" id="{5C711DFD-4B78-4B80-89F4-9AA22506D7C2}"/>
              </a:ext>
            </a:extLst>
          </p:cNvPr>
          <p:cNvGrpSpPr/>
          <p:nvPr/>
        </p:nvGrpSpPr>
        <p:grpSpPr>
          <a:xfrm flipH="1">
            <a:off x="7072752" y="5138517"/>
            <a:ext cx="230238" cy="346589"/>
            <a:chOff x="10083096" y="2851978"/>
            <a:chExt cx="756898" cy="1139398"/>
          </a:xfrm>
        </p:grpSpPr>
        <p:sp>
          <p:nvSpPr>
            <p:cNvPr id="140" name="Oval 139">
              <a:extLst>
                <a:ext uri="{FF2B5EF4-FFF2-40B4-BE49-F238E27FC236}">
                  <a16:creationId xmlns:a16="http://schemas.microsoft.com/office/drawing/2014/main" id="{009E833D-761C-4B94-995B-042AB216FE7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1" name="Teardrop 140">
              <a:extLst>
                <a:ext uri="{FF2B5EF4-FFF2-40B4-BE49-F238E27FC236}">
                  <a16:creationId xmlns:a16="http://schemas.microsoft.com/office/drawing/2014/main" id="{8DE288D4-E28D-4C5D-A549-15077DB055F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2" name="Oval 141">
              <a:extLst>
                <a:ext uri="{FF2B5EF4-FFF2-40B4-BE49-F238E27FC236}">
                  <a16:creationId xmlns:a16="http://schemas.microsoft.com/office/drawing/2014/main" id="{75A1B229-19A5-4DCE-9774-D981383B463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43" name="Group 142">
            <a:extLst>
              <a:ext uri="{FF2B5EF4-FFF2-40B4-BE49-F238E27FC236}">
                <a16:creationId xmlns:a16="http://schemas.microsoft.com/office/drawing/2014/main" id="{406E036D-EB57-42B5-9948-0B89EE07A80D}"/>
              </a:ext>
            </a:extLst>
          </p:cNvPr>
          <p:cNvGrpSpPr/>
          <p:nvPr/>
        </p:nvGrpSpPr>
        <p:grpSpPr>
          <a:xfrm flipH="1">
            <a:off x="6365519" y="3095717"/>
            <a:ext cx="230238" cy="346589"/>
            <a:chOff x="10083096" y="2851978"/>
            <a:chExt cx="756898" cy="1139398"/>
          </a:xfrm>
        </p:grpSpPr>
        <p:sp>
          <p:nvSpPr>
            <p:cNvPr id="144" name="Oval 143">
              <a:extLst>
                <a:ext uri="{FF2B5EF4-FFF2-40B4-BE49-F238E27FC236}">
                  <a16:creationId xmlns:a16="http://schemas.microsoft.com/office/drawing/2014/main" id="{37094072-74D6-436A-8A77-97408C04B88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5" name="Teardrop 144">
              <a:extLst>
                <a:ext uri="{FF2B5EF4-FFF2-40B4-BE49-F238E27FC236}">
                  <a16:creationId xmlns:a16="http://schemas.microsoft.com/office/drawing/2014/main" id="{79D15709-29AA-4AB7-82E8-4DAA00050E8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6" name="Oval 145">
              <a:extLst>
                <a:ext uri="{FF2B5EF4-FFF2-40B4-BE49-F238E27FC236}">
                  <a16:creationId xmlns:a16="http://schemas.microsoft.com/office/drawing/2014/main" id="{2A23AEB8-C017-491A-8C7B-6C109C25548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51" name="Group 150">
            <a:extLst>
              <a:ext uri="{FF2B5EF4-FFF2-40B4-BE49-F238E27FC236}">
                <a16:creationId xmlns:a16="http://schemas.microsoft.com/office/drawing/2014/main" id="{3EA93487-E2CB-4297-A29F-E528EF95868B}"/>
              </a:ext>
            </a:extLst>
          </p:cNvPr>
          <p:cNvGrpSpPr/>
          <p:nvPr/>
        </p:nvGrpSpPr>
        <p:grpSpPr>
          <a:xfrm flipH="1">
            <a:off x="4825137" y="5007339"/>
            <a:ext cx="230238" cy="346589"/>
            <a:chOff x="10083096" y="2851978"/>
            <a:chExt cx="756898" cy="1139398"/>
          </a:xfrm>
        </p:grpSpPr>
        <p:sp>
          <p:nvSpPr>
            <p:cNvPr id="152" name="Oval 151">
              <a:extLst>
                <a:ext uri="{FF2B5EF4-FFF2-40B4-BE49-F238E27FC236}">
                  <a16:creationId xmlns:a16="http://schemas.microsoft.com/office/drawing/2014/main" id="{65FD973F-3061-4356-9EA3-3707149CFA5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3" name="Teardrop 152">
              <a:extLst>
                <a:ext uri="{FF2B5EF4-FFF2-40B4-BE49-F238E27FC236}">
                  <a16:creationId xmlns:a16="http://schemas.microsoft.com/office/drawing/2014/main" id="{6CC9B8BF-DB70-433B-8131-683671C14B4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4" name="Oval 153">
              <a:extLst>
                <a:ext uri="{FF2B5EF4-FFF2-40B4-BE49-F238E27FC236}">
                  <a16:creationId xmlns:a16="http://schemas.microsoft.com/office/drawing/2014/main" id="{8206481C-E707-4848-A560-FE08FA6284F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55" name="Group 154">
            <a:extLst>
              <a:ext uri="{FF2B5EF4-FFF2-40B4-BE49-F238E27FC236}">
                <a16:creationId xmlns:a16="http://schemas.microsoft.com/office/drawing/2014/main" id="{CEF6B261-CDC3-4435-8855-50AC1011C5B5}"/>
              </a:ext>
            </a:extLst>
          </p:cNvPr>
          <p:cNvGrpSpPr/>
          <p:nvPr/>
        </p:nvGrpSpPr>
        <p:grpSpPr>
          <a:xfrm flipH="1">
            <a:off x="4821885" y="5243149"/>
            <a:ext cx="230238" cy="346589"/>
            <a:chOff x="10083096" y="2851978"/>
            <a:chExt cx="756898" cy="1139398"/>
          </a:xfrm>
        </p:grpSpPr>
        <p:sp>
          <p:nvSpPr>
            <p:cNvPr id="156" name="Oval 155">
              <a:extLst>
                <a:ext uri="{FF2B5EF4-FFF2-40B4-BE49-F238E27FC236}">
                  <a16:creationId xmlns:a16="http://schemas.microsoft.com/office/drawing/2014/main" id="{CF21C8A6-0174-4AD2-AEB0-1C001AF1CD8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7" name="Teardrop 156">
              <a:extLst>
                <a:ext uri="{FF2B5EF4-FFF2-40B4-BE49-F238E27FC236}">
                  <a16:creationId xmlns:a16="http://schemas.microsoft.com/office/drawing/2014/main" id="{1A2FF67D-71FD-4B94-AB42-B75D7607725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8" name="Oval 157">
              <a:extLst>
                <a:ext uri="{FF2B5EF4-FFF2-40B4-BE49-F238E27FC236}">
                  <a16:creationId xmlns:a16="http://schemas.microsoft.com/office/drawing/2014/main" id="{57EA8493-8BFA-41B3-AAAF-27628C053CC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59" name="Group 158">
            <a:extLst>
              <a:ext uri="{FF2B5EF4-FFF2-40B4-BE49-F238E27FC236}">
                <a16:creationId xmlns:a16="http://schemas.microsoft.com/office/drawing/2014/main" id="{35F154B6-E3B0-476F-B494-DEE763CD230B}"/>
              </a:ext>
            </a:extLst>
          </p:cNvPr>
          <p:cNvGrpSpPr/>
          <p:nvPr/>
        </p:nvGrpSpPr>
        <p:grpSpPr>
          <a:xfrm flipH="1">
            <a:off x="4939287" y="5323091"/>
            <a:ext cx="230238" cy="346589"/>
            <a:chOff x="10083096" y="2851978"/>
            <a:chExt cx="756898" cy="1139398"/>
          </a:xfrm>
        </p:grpSpPr>
        <p:sp>
          <p:nvSpPr>
            <p:cNvPr id="160" name="Oval 159">
              <a:extLst>
                <a:ext uri="{FF2B5EF4-FFF2-40B4-BE49-F238E27FC236}">
                  <a16:creationId xmlns:a16="http://schemas.microsoft.com/office/drawing/2014/main" id="{62EBDB4F-F48B-43C9-AF8A-CE5BBAD167D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1" name="Teardrop 160">
              <a:extLst>
                <a:ext uri="{FF2B5EF4-FFF2-40B4-BE49-F238E27FC236}">
                  <a16:creationId xmlns:a16="http://schemas.microsoft.com/office/drawing/2014/main" id="{A2444A6A-F4CA-428B-910E-6372BDCBCD6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2" name="Oval 161">
              <a:extLst>
                <a:ext uri="{FF2B5EF4-FFF2-40B4-BE49-F238E27FC236}">
                  <a16:creationId xmlns:a16="http://schemas.microsoft.com/office/drawing/2014/main" id="{519787C0-70F2-4C82-AA5C-F68CEE17167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63" name="Group 162">
            <a:extLst>
              <a:ext uri="{FF2B5EF4-FFF2-40B4-BE49-F238E27FC236}">
                <a16:creationId xmlns:a16="http://schemas.microsoft.com/office/drawing/2014/main" id="{CC90922D-CBDE-4099-B9A8-6E9D09153A09}"/>
              </a:ext>
            </a:extLst>
          </p:cNvPr>
          <p:cNvGrpSpPr/>
          <p:nvPr/>
        </p:nvGrpSpPr>
        <p:grpSpPr>
          <a:xfrm flipH="1">
            <a:off x="5080816" y="5296467"/>
            <a:ext cx="230238" cy="346589"/>
            <a:chOff x="10083096" y="2851978"/>
            <a:chExt cx="756898" cy="1139398"/>
          </a:xfrm>
        </p:grpSpPr>
        <p:sp>
          <p:nvSpPr>
            <p:cNvPr id="164" name="Oval 163">
              <a:extLst>
                <a:ext uri="{FF2B5EF4-FFF2-40B4-BE49-F238E27FC236}">
                  <a16:creationId xmlns:a16="http://schemas.microsoft.com/office/drawing/2014/main" id="{73F7B706-5160-45DF-B975-A19080B6292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5" name="Teardrop 164">
              <a:extLst>
                <a:ext uri="{FF2B5EF4-FFF2-40B4-BE49-F238E27FC236}">
                  <a16:creationId xmlns:a16="http://schemas.microsoft.com/office/drawing/2014/main" id="{E3D52EC8-2AAF-4EF8-A941-6AF15125B4E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6" name="Oval 165">
              <a:extLst>
                <a:ext uri="{FF2B5EF4-FFF2-40B4-BE49-F238E27FC236}">
                  <a16:creationId xmlns:a16="http://schemas.microsoft.com/office/drawing/2014/main" id="{02AC39A6-903F-4FD1-8D1B-5CF1052D395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67" name="Group 166">
            <a:extLst>
              <a:ext uri="{FF2B5EF4-FFF2-40B4-BE49-F238E27FC236}">
                <a16:creationId xmlns:a16="http://schemas.microsoft.com/office/drawing/2014/main" id="{211B99B3-A842-4EB9-9A3C-1F0D7067C9B2}"/>
              </a:ext>
            </a:extLst>
          </p:cNvPr>
          <p:cNvGrpSpPr/>
          <p:nvPr/>
        </p:nvGrpSpPr>
        <p:grpSpPr>
          <a:xfrm flipH="1">
            <a:off x="4703724" y="5465255"/>
            <a:ext cx="230238" cy="346589"/>
            <a:chOff x="10083096" y="2851978"/>
            <a:chExt cx="756898" cy="1139398"/>
          </a:xfrm>
        </p:grpSpPr>
        <p:sp>
          <p:nvSpPr>
            <p:cNvPr id="168" name="Oval 167">
              <a:extLst>
                <a:ext uri="{FF2B5EF4-FFF2-40B4-BE49-F238E27FC236}">
                  <a16:creationId xmlns:a16="http://schemas.microsoft.com/office/drawing/2014/main" id="{6987B48E-95BF-4D64-BC1D-F42093E1525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9" name="Teardrop 168">
              <a:extLst>
                <a:ext uri="{FF2B5EF4-FFF2-40B4-BE49-F238E27FC236}">
                  <a16:creationId xmlns:a16="http://schemas.microsoft.com/office/drawing/2014/main" id="{E01F1C54-2430-448B-ABAA-0F4CBE8463B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0" name="Oval 169">
              <a:extLst>
                <a:ext uri="{FF2B5EF4-FFF2-40B4-BE49-F238E27FC236}">
                  <a16:creationId xmlns:a16="http://schemas.microsoft.com/office/drawing/2014/main" id="{367ED234-D4A2-49AB-BEC8-63E989F20AE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71" name="Group 170">
            <a:extLst>
              <a:ext uri="{FF2B5EF4-FFF2-40B4-BE49-F238E27FC236}">
                <a16:creationId xmlns:a16="http://schemas.microsoft.com/office/drawing/2014/main" id="{64530A86-203D-4C3E-BB97-B2EA7C0B47A6}"/>
              </a:ext>
            </a:extLst>
          </p:cNvPr>
          <p:cNvGrpSpPr/>
          <p:nvPr/>
        </p:nvGrpSpPr>
        <p:grpSpPr>
          <a:xfrm flipH="1">
            <a:off x="7388384" y="4883553"/>
            <a:ext cx="230238" cy="346589"/>
            <a:chOff x="10083096" y="2851978"/>
            <a:chExt cx="756898" cy="1139398"/>
          </a:xfrm>
        </p:grpSpPr>
        <p:sp>
          <p:nvSpPr>
            <p:cNvPr id="172" name="Oval 171">
              <a:extLst>
                <a:ext uri="{FF2B5EF4-FFF2-40B4-BE49-F238E27FC236}">
                  <a16:creationId xmlns:a16="http://schemas.microsoft.com/office/drawing/2014/main" id="{5E0039FC-773F-4E4B-B1C5-F03FE768D4F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3" name="Teardrop 172">
              <a:extLst>
                <a:ext uri="{FF2B5EF4-FFF2-40B4-BE49-F238E27FC236}">
                  <a16:creationId xmlns:a16="http://schemas.microsoft.com/office/drawing/2014/main" id="{B3BE54FA-0F68-4500-B414-8177A96B1F8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4" name="Oval 173">
              <a:extLst>
                <a:ext uri="{FF2B5EF4-FFF2-40B4-BE49-F238E27FC236}">
                  <a16:creationId xmlns:a16="http://schemas.microsoft.com/office/drawing/2014/main" id="{C50E8324-D525-4FDD-928C-35398458F9B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75" name="Group 174">
            <a:extLst>
              <a:ext uri="{FF2B5EF4-FFF2-40B4-BE49-F238E27FC236}">
                <a16:creationId xmlns:a16="http://schemas.microsoft.com/office/drawing/2014/main" id="{630B2E77-497D-48AB-BEDA-F467E056ABDB}"/>
              </a:ext>
            </a:extLst>
          </p:cNvPr>
          <p:cNvGrpSpPr/>
          <p:nvPr/>
        </p:nvGrpSpPr>
        <p:grpSpPr>
          <a:xfrm flipH="1">
            <a:off x="7432376" y="4927570"/>
            <a:ext cx="230238" cy="346589"/>
            <a:chOff x="10083096" y="2851978"/>
            <a:chExt cx="756898" cy="1139398"/>
          </a:xfrm>
        </p:grpSpPr>
        <p:sp>
          <p:nvSpPr>
            <p:cNvPr id="176" name="Oval 175">
              <a:extLst>
                <a:ext uri="{FF2B5EF4-FFF2-40B4-BE49-F238E27FC236}">
                  <a16:creationId xmlns:a16="http://schemas.microsoft.com/office/drawing/2014/main" id="{72A0430A-3CB3-4663-AD0E-47114CD47E3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7" name="Teardrop 176">
              <a:extLst>
                <a:ext uri="{FF2B5EF4-FFF2-40B4-BE49-F238E27FC236}">
                  <a16:creationId xmlns:a16="http://schemas.microsoft.com/office/drawing/2014/main" id="{E2CBEA5D-12CB-4DC8-B997-6F1EFC9DAAB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8" name="Oval 177">
              <a:extLst>
                <a:ext uri="{FF2B5EF4-FFF2-40B4-BE49-F238E27FC236}">
                  <a16:creationId xmlns:a16="http://schemas.microsoft.com/office/drawing/2014/main" id="{CCF72D53-D446-457F-8A11-DD6D5DC61C9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79" name="Group 178">
            <a:extLst>
              <a:ext uri="{FF2B5EF4-FFF2-40B4-BE49-F238E27FC236}">
                <a16:creationId xmlns:a16="http://schemas.microsoft.com/office/drawing/2014/main" id="{83C0515E-5380-40AE-863C-6FEDCA8630DE}"/>
              </a:ext>
            </a:extLst>
          </p:cNvPr>
          <p:cNvGrpSpPr/>
          <p:nvPr/>
        </p:nvGrpSpPr>
        <p:grpSpPr>
          <a:xfrm flipH="1">
            <a:off x="7617178" y="5139721"/>
            <a:ext cx="230238" cy="346589"/>
            <a:chOff x="10083096" y="2851978"/>
            <a:chExt cx="756898" cy="1139398"/>
          </a:xfrm>
        </p:grpSpPr>
        <p:sp>
          <p:nvSpPr>
            <p:cNvPr id="180" name="Oval 179">
              <a:extLst>
                <a:ext uri="{FF2B5EF4-FFF2-40B4-BE49-F238E27FC236}">
                  <a16:creationId xmlns:a16="http://schemas.microsoft.com/office/drawing/2014/main" id="{F320B2AF-2416-45D3-BA18-573CC9D0390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1" name="Teardrop 180">
              <a:extLst>
                <a:ext uri="{FF2B5EF4-FFF2-40B4-BE49-F238E27FC236}">
                  <a16:creationId xmlns:a16="http://schemas.microsoft.com/office/drawing/2014/main" id="{5684D789-B9B6-47B2-A52A-8BBEC231D7C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2" name="Oval 181">
              <a:extLst>
                <a:ext uri="{FF2B5EF4-FFF2-40B4-BE49-F238E27FC236}">
                  <a16:creationId xmlns:a16="http://schemas.microsoft.com/office/drawing/2014/main" id="{E0ECDAAD-0D6A-4CBA-B42C-20D55A98CFE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83" name="Group 182">
            <a:extLst>
              <a:ext uri="{FF2B5EF4-FFF2-40B4-BE49-F238E27FC236}">
                <a16:creationId xmlns:a16="http://schemas.microsoft.com/office/drawing/2014/main" id="{DF31EFD1-1176-4F96-A436-CAC75CFA0AC1}"/>
              </a:ext>
            </a:extLst>
          </p:cNvPr>
          <p:cNvGrpSpPr/>
          <p:nvPr/>
        </p:nvGrpSpPr>
        <p:grpSpPr>
          <a:xfrm flipH="1">
            <a:off x="11495208" y="4675716"/>
            <a:ext cx="230238" cy="346589"/>
            <a:chOff x="10083096" y="2851978"/>
            <a:chExt cx="756898" cy="1139398"/>
          </a:xfrm>
        </p:grpSpPr>
        <p:sp>
          <p:nvSpPr>
            <p:cNvPr id="184" name="Oval 183">
              <a:extLst>
                <a:ext uri="{FF2B5EF4-FFF2-40B4-BE49-F238E27FC236}">
                  <a16:creationId xmlns:a16="http://schemas.microsoft.com/office/drawing/2014/main" id="{76F494AD-0211-44E3-AFD0-EC55917F5EB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 name="Teardrop 184">
              <a:extLst>
                <a:ext uri="{FF2B5EF4-FFF2-40B4-BE49-F238E27FC236}">
                  <a16:creationId xmlns:a16="http://schemas.microsoft.com/office/drawing/2014/main" id="{05E71773-6610-4ED9-9614-9BCFBD70C07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6" name="Oval 185">
              <a:extLst>
                <a:ext uri="{FF2B5EF4-FFF2-40B4-BE49-F238E27FC236}">
                  <a16:creationId xmlns:a16="http://schemas.microsoft.com/office/drawing/2014/main" id="{7026C1BF-7B99-40A8-B76A-74113AE215A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87" name="Group 186">
            <a:extLst>
              <a:ext uri="{FF2B5EF4-FFF2-40B4-BE49-F238E27FC236}">
                <a16:creationId xmlns:a16="http://schemas.microsoft.com/office/drawing/2014/main" id="{B3CE25FE-2A8E-4803-989C-33AB92383C75}"/>
              </a:ext>
            </a:extLst>
          </p:cNvPr>
          <p:cNvGrpSpPr/>
          <p:nvPr/>
        </p:nvGrpSpPr>
        <p:grpSpPr>
          <a:xfrm flipH="1">
            <a:off x="11544308" y="4727160"/>
            <a:ext cx="230238" cy="346589"/>
            <a:chOff x="10083096" y="2851978"/>
            <a:chExt cx="756898" cy="1139398"/>
          </a:xfrm>
        </p:grpSpPr>
        <p:sp>
          <p:nvSpPr>
            <p:cNvPr id="188" name="Oval 187">
              <a:extLst>
                <a:ext uri="{FF2B5EF4-FFF2-40B4-BE49-F238E27FC236}">
                  <a16:creationId xmlns:a16="http://schemas.microsoft.com/office/drawing/2014/main" id="{393A2201-65B5-4D90-B312-485EDF30B25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9" name="Teardrop 188">
              <a:extLst>
                <a:ext uri="{FF2B5EF4-FFF2-40B4-BE49-F238E27FC236}">
                  <a16:creationId xmlns:a16="http://schemas.microsoft.com/office/drawing/2014/main" id="{B9F56BF9-3A22-4BCD-9712-BAC5737419B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0" name="Oval 189">
              <a:extLst>
                <a:ext uri="{FF2B5EF4-FFF2-40B4-BE49-F238E27FC236}">
                  <a16:creationId xmlns:a16="http://schemas.microsoft.com/office/drawing/2014/main" id="{254D315D-3B8C-4F5F-AFDA-56640C9397E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91" name="Group 190">
            <a:extLst>
              <a:ext uri="{FF2B5EF4-FFF2-40B4-BE49-F238E27FC236}">
                <a16:creationId xmlns:a16="http://schemas.microsoft.com/office/drawing/2014/main" id="{C25EA2F7-9A3C-48B6-A685-F6C14BF73A09}"/>
              </a:ext>
            </a:extLst>
          </p:cNvPr>
          <p:cNvGrpSpPr/>
          <p:nvPr/>
        </p:nvGrpSpPr>
        <p:grpSpPr>
          <a:xfrm flipH="1">
            <a:off x="11672192" y="4999209"/>
            <a:ext cx="230238" cy="346589"/>
            <a:chOff x="10083096" y="2851978"/>
            <a:chExt cx="756898" cy="1139398"/>
          </a:xfrm>
        </p:grpSpPr>
        <p:sp>
          <p:nvSpPr>
            <p:cNvPr id="192" name="Oval 191">
              <a:extLst>
                <a:ext uri="{FF2B5EF4-FFF2-40B4-BE49-F238E27FC236}">
                  <a16:creationId xmlns:a16="http://schemas.microsoft.com/office/drawing/2014/main" id="{7517EF2A-B64A-4E84-BF84-7AF6018ADC3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3" name="Teardrop 192">
              <a:extLst>
                <a:ext uri="{FF2B5EF4-FFF2-40B4-BE49-F238E27FC236}">
                  <a16:creationId xmlns:a16="http://schemas.microsoft.com/office/drawing/2014/main" id="{AEE3FF61-A6BB-43D9-B0A6-E483150C7DA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4" name="Oval 193">
              <a:extLst>
                <a:ext uri="{FF2B5EF4-FFF2-40B4-BE49-F238E27FC236}">
                  <a16:creationId xmlns:a16="http://schemas.microsoft.com/office/drawing/2014/main" id="{CBFFF332-9614-4918-91F7-B57BB1FEEAE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95" name="Group 194">
            <a:extLst>
              <a:ext uri="{FF2B5EF4-FFF2-40B4-BE49-F238E27FC236}">
                <a16:creationId xmlns:a16="http://schemas.microsoft.com/office/drawing/2014/main" id="{5CA08958-9EE6-4A83-AB21-BF24B5A2838B}"/>
              </a:ext>
            </a:extLst>
          </p:cNvPr>
          <p:cNvGrpSpPr/>
          <p:nvPr/>
        </p:nvGrpSpPr>
        <p:grpSpPr>
          <a:xfrm flipH="1">
            <a:off x="11217284" y="4032923"/>
            <a:ext cx="230238" cy="346589"/>
            <a:chOff x="10083096" y="2851978"/>
            <a:chExt cx="756898" cy="1139398"/>
          </a:xfrm>
        </p:grpSpPr>
        <p:sp>
          <p:nvSpPr>
            <p:cNvPr id="196" name="Oval 195">
              <a:extLst>
                <a:ext uri="{FF2B5EF4-FFF2-40B4-BE49-F238E27FC236}">
                  <a16:creationId xmlns:a16="http://schemas.microsoft.com/office/drawing/2014/main" id="{4E5B241E-5BA6-46B0-83F2-8E7BDBA1090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7" name="Teardrop 196">
              <a:extLst>
                <a:ext uri="{FF2B5EF4-FFF2-40B4-BE49-F238E27FC236}">
                  <a16:creationId xmlns:a16="http://schemas.microsoft.com/office/drawing/2014/main" id="{FF061F96-9769-4361-B1C5-949B0E617D3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8" name="Oval 197">
              <a:extLst>
                <a:ext uri="{FF2B5EF4-FFF2-40B4-BE49-F238E27FC236}">
                  <a16:creationId xmlns:a16="http://schemas.microsoft.com/office/drawing/2014/main" id="{A3506746-5BF7-4CFB-98B0-3E01A93644A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99" name="Group 198">
            <a:extLst>
              <a:ext uri="{FF2B5EF4-FFF2-40B4-BE49-F238E27FC236}">
                <a16:creationId xmlns:a16="http://schemas.microsoft.com/office/drawing/2014/main" id="{987C8FF7-7C80-40DB-AAF5-25A3F1DCABEC}"/>
              </a:ext>
            </a:extLst>
          </p:cNvPr>
          <p:cNvGrpSpPr/>
          <p:nvPr/>
        </p:nvGrpSpPr>
        <p:grpSpPr>
          <a:xfrm flipH="1">
            <a:off x="11332403" y="4041532"/>
            <a:ext cx="230238" cy="346589"/>
            <a:chOff x="10083096" y="2851978"/>
            <a:chExt cx="756898" cy="1139398"/>
          </a:xfrm>
        </p:grpSpPr>
        <p:sp>
          <p:nvSpPr>
            <p:cNvPr id="200" name="Oval 199">
              <a:extLst>
                <a:ext uri="{FF2B5EF4-FFF2-40B4-BE49-F238E27FC236}">
                  <a16:creationId xmlns:a16="http://schemas.microsoft.com/office/drawing/2014/main" id="{4DA40D26-5AD3-49EB-A7D0-69D8A2573C0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1" name="Teardrop 200">
              <a:extLst>
                <a:ext uri="{FF2B5EF4-FFF2-40B4-BE49-F238E27FC236}">
                  <a16:creationId xmlns:a16="http://schemas.microsoft.com/office/drawing/2014/main" id="{4E752E21-EFE5-487A-9DFB-56B09EB149D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2" name="Oval 201">
              <a:extLst>
                <a:ext uri="{FF2B5EF4-FFF2-40B4-BE49-F238E27FC236}">
                  <a16:creationId xmlns:a16="http://schemas.microsoft.com/office/drawing/2014/main" id="{950E7839-1A25-400C-9276-4DB1A47E9B4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03" name="Group 202">
            <a:extLst>
              <a:ext uri="{FF2B5EF4-FFF2-40B4-BE49-F238E27FC236}">
                <a16:creationId xmlns:a16="http://schemas.microsoft.com/office/drawing/2014/main" id="{4A44727D-47DC-4300-9365-EB97DAB20AF2}"/>
              </a:ext>
            </a:extLst>
          </p:cNvPr>
          <p:cNvGrpSpPr/>
          <p:nvPr/>
        </p:nvGrpSpPr>
        <p:grpSpPr>
          <a:xfrm flipH="1">
            <a:off x="11207594" y="4951613"/>
            <a:ext cx="230238" cy="346589"/>
            <a:chOff x="10083096" y="2851978"/>
            <a:chExt cx="756898" cy="1139398"/>
          </a:xfrm>
        </p:grpSpPr>
        <p:sp>
          <p:nvSpPr>
            <p:cNvPr id="204" name="Oval 203">
              <a:extLst>
                <a:ext uri="{FF2B5EF4-FFF2-40B4-BE49-F238E27FC236}">
                  <a16:creationId xmlns:a16="http://schemas.microsoft.com/office/drawing/2014/main" id="{97B660CE-1C85-47F0-8CF7-F8E81E85266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5" name="Teardrop 204">
              <a:extLst>
                <a:ext uri="{FF2B5EF4-FFF2-40B4-BE49-F238E27FC236}">
                  <a16:creationId xmlns:a16="http://schemas.microsoft.com/office/drawing/2014/main" id="{04CCA5E0-956D-40E4-99CD-E1E0238AFD3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6" name="Oval 205">
              <a:extLst>
                <a:ext uri="{FF2B5EF4-FFF2-40B4-BE49-F238E27FC236}">
                  <a16:creationId xmlns:a16="http://schemas.microsoft.com/office/drawing/2014/main" id="{898E70FF-DB49-4F26-90E1-CA5C5379B59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07" name="Group 206">
            <a:extLst>
              <a:ext uri="{FF2B5EF4-FFF2-40B4-BE49-F238E27FC236}">
                <a16:creationId xmlns:a16="http://schemas.microsoft.com/office/drawing/2014/main" id="{D8C8627A-5BE8-482F-B930-1DB9ED3D2182}"/>
              </a:ext>
            </a:extLst>
          </p:cNvPr>
          <p:cNvGrpSpPr/>
          <p:nvPr/>
        </p:nvGrpSpPr>
        <p:grpSpPr>
          <a:xfrm flipH="1">
            <a:off x="11275258" y="4934395"/>
            <a:ext cx="230238" cy="346589"/>
            <a:chOff x="10083096" y="2851978"/>
            <a:chExt cx="756898" cy="1139398"/>
          </a:xfrm>
        </p:grpSpPr>
        <p:sp>
          <p:nvSpPr>
            <p:cNvPr id="208" name="Oval 207">
              <a:extLst>
                <a:ext uri="{FF2B5EF4-FFF2-40B4-BE49-F238E27FC236}">
                  <a16:creationId xmlns:a16="http://schemas.microsoft.com/office/drawing/2014/main" id="{96219437-166A-442F-8B7E-9BD6381445C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9" name="Teardrop 208">
              <a:extLst>
                <a:ext uri="{FF2B5EF4-FFF2-40B4-BE49-F238E27FC236}">
                  <a16:creationId xmlns:a16="http://schemas.microsoft.com/office/drawing/2014/main" id="{CDFA42F4-0D7F-47B0-BDD7-7C9EBBD502D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0" name="Oval 209">
              <a:extLst>
                <a:ext uri="{FF2B5EF4-FFF2-40B4-BE49-F238E27FC236}">
                  <a16:creationId xmlns:a16="http://schemas.microsoft.com/office/drawing/2014/main" id="{44D76433-A37E-489C-B192-C5ECEBDEF5F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11" name="Group 210">
            <a:extLst>
              <a:ext uri="{FF2B5EF4-FFF2-40B4-BE49-F238E27FC236}">
                <a16:creationId xmlns:a16="http://schemas.microsoft.com/office/drawing/2014/main" id="{6D535245-AE6D-4B9B-B3A2-5998C87562C5}"/>
              </a:ext>
            </a:extLst>
          </p:cNvPr>
          <p:cNvGrpSpPr/>
          <p:nvPr/>
        </p:nvGrpSpPr>
        <p:grpSpPr>
          <a:xfrm flipH="1">
            <a:off x="10401206" y="3395197"/>
            <a:ext cx="230238" cy="346589"/>
            <a:chOff x="10083096" y="2851978"/>
            <a:chExt cx="756898" cy="1139398"/>
          </a:xfrm>
        </p:grpSpPr>
        <p:sp>
          <p:nvSpPr>
            <p:cNvPr id="212" name="Oval 211">
              <a:extLst>
                <a:ext uri="{FF2B5EF4-FFF2-40B4-BE49-F238E27FC236}">
                  <a16:creationId xmlns:a16="http://schemas.microsoft.com/office/drawing/2014/main" id="{E6B6B971-7558-46D9-B599-40577C8A9B75}"/>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3" name="Teardrop 212">
              <a:extLst>
                <a:ext uri="{FF2B5EF4-FFF2-40B4-BE49-F238E27FC236}">
                  <a16:creationId xmlns:a16="http://schemas.microsoft.com/office/drawing/2014/main" id="{B65A596A-4D6C-4590-A404-342194CCF69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4" name="Oval 213">
              <a:extLst>
                <a:ext uri="{FF2B5EF4-FFF2-40B4-BE49-F238E27FC236}">
                  <a16:creationId xmlns:a16="http://schemas.microsoft.com/office/drawing/2014/main" id="{9DF53845-E985-4907-BC50-2A14B6674C0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15" name="Group 214">
            <a:extLst>
              <a:ext uri="{FF2B5EF4-FFF2-40B4-BE49-F238E27FC236}">
                <a16:creationId xmlns:a16="http://schemas.microsoft.com/office/drawing/2014/main" id="{C3984CE9-623F-4C97-BD3D-9922AA9F14BD}"/>
              </a:ext>
            </a:extLst>
          </p:cNvPr>
          <p:cNvGrpSpPr/>
          <p:nvPr/>
        </p:nvGrpSpPr>
        <p:grpSpPr>
          <a:xfrm flipH="1">
            <a:off x="10465943" y="3511301"/>
            <a:ext cx="230238" cy="346589"/>
            <a:chOff x="10083096" y="2851978"/>
            <a:chExt cx="756898" cy="1139398"/>
          </a:xfrm>
        </p:grpSpPr>
        <p:sp>
          <p:nvSpPr>
            <p:cNvPr id="216" name="Oval 215">
              <a:extLst>
                <a:ext uri="{FF2B5EF4-FFF2-40B4-BE49-F238E27FC236}">
                  <a16:creationId xmlns:a16="http://schemas.microsoft.com/office/drawing/2014/main" id="{97474B5E-D7EE-49A3-81F4-35ED3C73239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7" name="Teardrop 216">
              <a:extLst>
                <a:ext uri="{FF2B5EF4-FFF2-40B4-BE49-F238E27FC236}">
                  <a16:creationId xmlns:a16="http://schemas.microsoft.com/office/drawing/2014/main" id="{A6F171BB-843D-4450-AFAC-40D06E7239B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8" name="Oval 217">
              <a:extLst>
                <a:ext uri="{FF2B5EF4-FFF2-40B4-BE49-F238E27FC236}">
                  <a16:creationId xmlns:a16="http://schemas.microsoft.com/office/drawing/2014/main" id="{86F1A4E5-64D6-4CE0-B649-6520B42FC54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19" name="Group 218">
            <a:extLst>
              <a:ext uri="{FF2B5EF4-FFF2-40B4-BE49-F238E27FC236}">
                <a16:creationId xmlns:a16="http://schemas.microsoft.com/office/drawing/2014/main" id="{3AB47365-2A4F-4276-8AEE-311414619CE1}"/>
              </a:ext>
            </a:extLst>
          </p:cNvPr>
          <p:cNvGrpSpPr/>
          <p:nvPr/>
        </p:nvGrpSpPr>
        <p:grpSpPr>
          <a:xfrm flipH="1">
            <a:off x="8339889" y="3886392"/>
            <a:ext cx="230238" cy="346589"/>
            <a:chOff x="10083096" y="2851978"/>
            <a:chExt cx="756898" cy="1139398"/>
          </a:xfrm>
        </p:grpSpPr>
        <p:sp>
          <p:nvSpPr>
            <p:cNvPr id="220" name="Oval 219">
              <a:extLst>
                <a:ext uri="{FF2B5EF4-FFF2-40B4-BE49-F238E27FC236}">
                  <a16:creationId xmlns:a16="http://schemas.microsoft.com/office/drawing/2014/main" id="{DB9D7274-628A-41CE-AF39-220F571E7AE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1" name="Teardrop 220">
              <a:extLst>
                <a:ext uri="{FF2B5EF4-FFF2-40B4-BE49-F238E27FC236}">
                  <a16:creationId xmlns:a16="http://schemas.microsoft.com/office/drawing/2014/main" id="{A4C52E62-2E32-45EB-910B-3644607687D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2" name="Oval 221">
              <a:extLst>
                <a:ext uri="{FF2B5EF4-FFF2-40B4-BE49-F238E27FC236}">
                  <a16:creationId xmlns:a16="http://schemas.microsoft.com/office/drawing/2014/main" id="{97C61E4D-F3C3-444F-A5C3-8487B8ED398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23" name="Group 222">
            <a:extLst>
              <a:ext uri="{FF2B5EF4-FFF2-40B4-BE49-F238E27FC236}">
                <a16:creationId xmlns:a16="http://schemas.microsoft.com/office/drawing/2014/main" id="{0617F098-F218-4DC1-9D57-9B2EFFE0639B}"/>
              </a:ext>
            </a:extLst>
          </p:cNvPr>
          <p:cNvGrpSpPr/>
          <p:nvPr/>
        </p:nvGrpSpPr>
        <p:grpSpPr>
          <a:xfrm flipH="1">
            <a:off x="8707704" y="4037590"/>
            <a:ext cx="230238" cy="346589"/>
            <a:chOff x="10083096" y="2851978"/>
            <a:chExt cx="756898" cy="1139398"/>
          </a:xfrm>
        </p:grpSpPr>
        <p:sp>
          <p:nvSpPr>
            <p:cNvPr id="224" name="Oval 223">
              <a:extLst>
                <a:ext uri="{FF2B5EF4-FFF2-40B4-BE49-F238E27FC236}">
                  <a16:creationId xmlns:a16="http://schemas.microsoft.com/office/drawing/2014/main" id="{8290882F-0A9E-40B0-89A3-6FC91CBB325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5" name="Teardrop 224">
              <a:extLst>
                <a:ext uri="{FF2B5EF4-FFF2-40B4-BE49-F238E27FC236}">
                  <a16:creationId xmlns:a16="http://schemas.microsoft.com/office/drawing/2014/main" id="{C2FF1F3F-59DC-4745-BDF5-79D437C79BC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6" name="Oval 225">
              <a:extLst>
                <a:ext uri="{FF2B5EF4-FFF2-40B4-BE49-F238E27FC236}">
                  <a16:creationId xmlns:a16="http://schemas.microsoft.com/office/drawing/2014/main" id="{0077C073-8957-4284-A123-CA3529FDBCC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31" name="Group 230">
            <a:extLst>
              <a:ext uri="{FF2B5EF4-FFF2-40B4-BE49-F238E27FC236}">
                <a16:creationId xmlns:a16="http://schemas.microsoft.com/office/drawing/2014/main" id="{F8E52150-1C8B-4DD3-A435-E0276D451898}"/>
              </a:ext>
            </a:extLst>
          </p:cNvPr>
          <p:cNvGrpSpPr/>
          <p:nvPr/>
        </p:nvGrpSpPr>
        <p:grpSpPr>
          <a:xfrm flipH="1">
            <a:off x="8319120" y="4486134"/>
            <a:ext cx="230238" cy="346589"/>
            <a:chOff x="10083096" y="2851978"/>
            <a:chExt cx="756898" cy="1139398"/>
          </a:xfrm>
        </p:grpSpPr>
        <p:sp>
          <p:nvSpPr>
            <p:cNvPr id="232" name="Oval 231">
              <a:extLst>
                <a:ext uri="{FF2B5EF4-FFF2-40B4-BE49-F238E27FC236}">
                  <a16:creationId xmlns:a16="http://schemas.microsoft.com/office/drawing/2014/main" id="{6F4F814D-967D-4495-9DA5-EC660B38898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3" name="Teardrop 232">
              <a:extLst>
                <a:ext uri="{FF2B5EF4-FFF2-40B4-BE49-F238E27FC236}">
                  <a16:creationId xmlns:a16="http://schemas.microsoft.com/office/drawing/2014/main" id="{A9F85B89-1351-464A-8F79-FD67D00CBB7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4" name="Oval 233">
              <a:extLst>
                <a:ext uri="{FF2B5EF4-FFF2-40B4-BE49-F238E27FC236}">
                  <a16:creationId xmlns:a16="http://schemas.microsoft.com/office/drawing/2014/main" id="{3AEA0994-7450-4DE3-9691-C7DF18941E6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35" name="Group 234">
            <a:extLst>
              <a:ext uri="{FF2B5EF4-FFF2-40B4-BE49-F238E27FC236}">
                <a16:creationId xmlns:a16="http://schemas.microsoft.com/office/drawing/2014/main" id="{4285251C-401A-4045-BBF1-02C12DEA71FA}"/>
              </a:ext>
            </a:extLst>
          </p:cNvPr>
          <p:cNvGrpSpPr/>
          <p:nvPr/>
        </p:nvGrpSpPr>
        <p:grpSpPr>
          <a:xfrm flipH="1">
            <a:off x="8398498" y="4420094"/>
            <a:ext cx="230238" cy="346589"/>
            <a:chOff x="10083096" y="2851978"/>
            <a:chExt cx="756898" cy="1139398"/>
          </a:xfrm>
        </p:grpSpPr>
        <p:sp>
          <p:nvSpPr>
            <p:cNvPr id="236" name="Oval 235">
              <a:extLst>
                <a:ext uri="{FF2B5EF4-FFF2-40B4-BE49-F238E27FC236}">
                  <a16:creationId xmlns:a16="http://schemas.microsoft.com/office/drawing/2014/main" id="{B9D5E352-AE61-4E82-9B68-7D374621BA3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7" name="Teardrop 236">
              <a:extLst>
                <a:ext uri="{FF2B5EF4-FFF2-40B4-BE49-F238E27FC236}">
                  <a16:creationId xmlns:a16="http://schemas.microsoft.com/office/drawing/2014/main" id="{83DF2968-B230-4782-B686-56B3B472311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8" name="Oval 237">
              <a:extLst>
                <a:ext uri="{FF2B5EF4-FFF2-40B4-BE49-F238E27FC236}">
                  <a16:creationId xmlns:a16="http://schemas.microsoft.com/office/drawing/2014/main" id="{9CBFD982-6597-4869-A7DC-47D2933A348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43" name="Group 242">
            <a:extLst>
              <a:ext uri="{FF2B5EF4-FFF2-40B4-BE49-F238E27FC236}">
                <a16:creationId xmlns:a16="http://schemas.microsoft.com/office/drawing/2014/main" id="{232E9D2C-F269-4D30-BA49-FE8984D51BEF}"/>
              </a:ext>
            </a:extLst>
          </p:cNvPr>
          <p:cNvGrpSpPr/>
          <p:nvPr/>
        </p:nvGrpSpPr>
        <p:grpSpPr>
          <a:xfrm flipH="1">
            <a:off x="5672079" y="2884622"/>
            <a:ext cx="230238" cy="346589"/>
            <a:chOff x="10083096" y="2851978"/>
            <a:chExt cx="756898" cy="1139398"/>
          </a:xfrm>
        </p:grpSpPr>
        <p:sp>
          <p:nvSpPr>
            <p:cNvPr id="244" name="Oval 243">
              <a:extLst>
                <a:ext uri="{FF2B5EF4-FFF2-40B4-BE49-F238E27FC236}">
                  <a16:creationId xmlns:a16="http://schemas.microsoft.com/office/drawing/2014/main" id="{7B5BB935-C062-462B-884A-DD04C557D9C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5" name="Teardrop 244">
              <a:extLst>
                <a:ext uri="{FF2B5EF4-FFF2-40B4-BE49-F238E27FC236}">
                  <a16:creationId xmlns:a16="http://schemas.microsoft.com/office/drawing/2014/main" id="{D1F562D2-85C9-4CB4-B643-995495E9B68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6" name="Oval 245">
              <a:extLst>
                <a:ext uri="{FF2B5EF4-FFF2-40B4-BE49-F238E27FC236}">
                  <a16:creationId xmlns:a16="http://schemas.microsoft.com/office/drawing/2014/main" id="{D3BBA773-1AD4-4072-98EA-2B469E400BC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63" name="Group 262">
            <a:extLst>
              <a:ext uri="{FF2B5EF4-FFF2-40B4-BE49-F238E27FC236}">
                <a16:creationId xmlns:a16="http://schemas.microsoft.com/office/drawing/2014/main" id="{2B141444-055B-4CE9-B11B-5CE4DB43A4BD}"/>
              </a:ext>
            </a:extLst>
          </p:cNvPr>
          <p:cNvGrpSpPr/>
          <p:nvPr/>
        </p:nvGrpSpPr>
        <p:grpSpPr>
          <a:xfrm flipH="1">
            <a:off x="5882652" y="2335207"/>
            <a:ext cx="230238" cy="346589"/>
            <a:chOff x="10083096" y="2851978"/>
            <a:chExt cx="756898" cy="1139398"/>
          </a:xfrm>
        </p:grpSpPr>
        <p:sp>
          <p:nvSpPr>
            <p:cNvPr id="264" name="Oval 263">
              <a:extLst>
                <a:ext uri="{FF2B5EF4-FFF2-40B4-BE49-F238E27FC236}">
                  <a16:creationId xmlns:a16="http://schemas.microsoft.com/office/drawing/2014/main" id="{B13B080D-A6C5-48E6-9677-DE22169A54E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5" name="Teardrop 264">
              <a:extLst>
                <a:ext uri="{FF2B5EF4-FFF2-40B4-BE49-F238E27FC236}">
                  <a16:creationId xmlns:a16="http://schemas.microsoft.com/office/drawing/2014/main" id="{76A18704-078A-4F65-BAC7-68DE2CD8617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6" name="Oval 265">
              <a:extLst>
                <a:ext uri="{FF2B5EF4-FFF2-40B4-BE49-F238E27FC236}">
                  <a16:creationId xmlns:a16="http://schemas.microsoft.com/office/drawing/2014/main" id="{AE591797-3D5B-47FB-954F-3D129588447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67" name="Group 266">
            <a:extLst>
              <a:ext uri="{FF2B5EF4-FFF2-40B4-BE49-F238E27FC236}">
                <a16:creationId xmlns:a16="http://schemas.microsoft.com/office/drawing/2014/main" id="{27738576-0450-42DA-8BD7-BFF207AA880E}"/>
              </a:ext>
            </a:extLst>
          </p:cNvPr>
          <p:cNvGrpSpPr/>
          <p:nvPr/>
        </p:nvGrpSpPr>
        <p:grpSpPr>
          <a:xfrm flipH="1">
            <a:off x="5974040" y="2333961"/>
            <a:ext cx="230238" cy="346589"/>
            <a:chOff x="10083096" y="2851978"/>
            <a:chExt cx="756898" cy="1139398"/>
          </a:xfrm>
        </p:grpSpPr>
        <p:sp>
          <p:nvSpPr>
            <p:cNvPr id="268" name="Oval 267">
              <a:extLst>
                <a:ext uri="{FF2B5EF4-FFF2-40B4-BE49-F238E27FC236}">
                  <a16:creationId xmlns:a16="http://schemas.microsoft.com/office/drawing/2014/main" id="{A9591217-B977-4338-B4B9-ECD8A9FBAD5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9" name="Teardrop 268">
              <a:extLst>
                <a:ext uri="{FF2B5EF4-FFF2-40B4-BE49-F238E27FC236}">
                  <a16:creationId xmlns:a16="http://schemas.microsoft.com/office/drawing/2014/main" id="{78C54E17-6522-4DE2-BE53-2CF0825EA8C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0" name="Oval 269">
              <a:extLst>
                <a:ext uri="{FF2B5EF4-FFF2-40B4-BE49-F238E27FC236}">
                  <a16:creationId xmlns:a16="http://schemas.microsoft.com/office/drawing/2014/main" id="{332E948C-0FD1-42B1-B390-98BC1EDA6DF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75" name="Group 274">
            <a:extLst>
              <a:ext uri="{FF2B5EF4-FFF2-40B4-BE49-F238E27FC236}">
                <a16:creationId xmlns:a16="http://schemas.microsoft.com/office/drawing/2014/main" id="{B73F4B98-8E8D-45EC-8092-2D07394BAFAA}"/>
              </a:ext>
            </a:extLst>
          </p:cNvPr>
          <p:cNvGrpSpPr/>
          <p:nvPr/>
        </p:nvGrpSpPr>
        <p:grpSpPr>
          <a:xfrm flipH="1">
            <a:off x="8167457" y="2845996"/>
            <a:ext cx="230238" cy="346589"/>
            <a:chOff x="10083096" y="2851978"/>
            <a:chExt cx="756898" cy="1139398"/>
          </a:xfrm>
        </p:grpSpPr>
        <p:sp>
          <p:nvSpPr>
            <p:cNvPr id="276" name="Oval 275">
              <a:extLst>
                <a:ext uri="{FF2B5EF4-FFF2-40B4-BE49-F238E27FC236}">
                  <a16:creationId xmlns:a16="http://schemas.microsoft.com/office/drawing/2014/main" id="{1D7DBF89-6303-45FD-B58B-5C0D5AA43BC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7" name="Teardrop 276">
              <a:extLst>
                <a:ext uri="{FF2B5EF4-FFF2-40B4-BE49-F238E27FC236}">
                  <a16:creationId xmlns:a16="http://schemas.microsoft.com/office/drawing/2014/main" id="{06CD8986-5C90-435E-885A-A633619B0FB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8" name="Oval 277">
              <a:extLst>
                <a:ext uri="{FF2B5EF4-FFF2-40B4-BE49-F238E27FC236}">
                  <a16:creationId xmlns:a16="http://schemas.microsoft.com/office/drawing/2014/main" id="{A4F9EB27-F24A-4CE8-9F82-99D07E3D31F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79" name="Group 278">
            <a:extLst>
              <a:ext uri="{FF2B5EF4-FFF2-40B4-BE49-F238E27FC236}">
                <a16:creationId xmlns:a16="http://schemas.microsoft.com/office/drawing/2014/main" id="{44D66064-DD21-4248-AC41-41CEAF7E319D}"/>
              </a:ext>
            </a:extLst>
          </p:cNvPr>
          <p:cNvGrpSpPr/>
          <p:nvPr/>
        </p:nvGrpSpPr>
        <p:grpSpPr>
          <a:xfrm flipH="1">
            <a:off x="8453361" y="2976117"/>
            <a:ext cx="230238" cy="346589"/>
            <a:chOff x="10083096" y="2851978"/>
            <a:chExt cx="756898" cy="1139398"/>
          </a:xfrm>
        </p:grpSpPr>
        <p:sp>
          <p:nvSpPr>
            <p:cNvPr id="280" name="Oval 279">
              <a:extLst>
                <a:ext uri="{FF2B5EF4-FFF2-40B4-BE49-F238E27FC236}">
                  <a16:creationId xmlns:a16="http://schemas.microsoft.com/office/drawing/2014/main" id="{B511F989-68D4-4072-9D3C-94AF5E63593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1" name="Teardrop 280">
              <a:extLst>
                <a:ext uri="{FF2B5EF4-FFF2-40B4-BE49-F238E27FC236}">
                  <a16:creationId xmlns:a16="http://schemas.microsoft.com/office/drawing/2014/main" id="{16A1D69D-B780-45EA-B6D3-34B4C68A8AD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82" name="Oval 281">
              <a:extLst>
                <a:ext uri="{FF2B5EF4-FFF2-40B4-BE49-F238E27FC236}">
                  <a16:creationId xmlns:a16="http://schemas.microsoft.com/office/drawing/2014/main" id="{784A8D0D-82D7-45E9-9FC1-B5D3B5B32B8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83" name="Group 282">
            <a:extLst>
              <a:ext uri="{FF2B5EF4-FFF2-40B4-BE49-F238E27FC236}">
                <a16:creationId xmlns:a16="http://schemas.microsoft.com/office/drawing/2014/main" id="{2249D330-AA45-47E5-ACC5-2F754AF075CA}"/>
              </a:ext>
            </a:extLst>
          </p:cNvPr>
          <p:cNvGrpSpPr/>
          <p:nvPr/>
        </p:nvGrpSpPr>
        <p:grpSpPr>
          <a:xfrm flipH="1">
            <a:off x="8365872" y="3490465"/>
            <a:ext cx="230238" cy="346589"/>
            <a:chOff x="10083096" y="2851978"/>
            <a:chExt cx="756898" cy="1139398"/>
          </a:xfrm>
        </p:grpSpPr>
        <p:sp>
          <p:nvSpPr>
            <p:cNvPr id="284" name="Oval 283">
              <a:extLst>
                <a:ext uri="{FF2B5EF4-FFF2-40B4-BE49-F238E27FC236}">
                  <a16:creationId xmlns:a16="http://schemas.microsoft.com/office/drawing/2014/main" id="{39FD0018-6CD5-44E4-B91D-340D6BECC67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5" name="Teardrop 284">
              <a:extLst>
                <a:ext uri="{FF2B5EF4-FFF2-40B4-BE49-F238E27FC236}">
                  <a16:creationId xmlns:a16="http://schemas.microsoft.com/office/drawing/2014/main" id="{0A15C315-FF5E-44F7-B9CD-2D72C5AAD19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86" name="Oval 285">
              <a:extLst>
                <a:ext uri="{FF2B5EF4-FFF2-40B4-BE49-F238E27FC236}">
                  <a16:creationId xmlns:a16="http://schemas.microsoft.com/office/drawing/2014/main" id="{41B8FE03-B152-40F3-A2ED-E763DB2237A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87" name="Group 286">
            <a:extLst>
              <a:ext uri="{FF2B5EF4-FFF2-40B4-BE49-F238E27FC236}">
                <a16:creationId xmlns:a16="http://schemas.microsoft.com/office/drawing/2014/main" id="{97876F3B-1EC9-490E-8F92-1A22BFBBE0BE}"/>
              </a:ext>
            </a:extLst>
          </p:cNvPr>
          <p:cNvGrpSpPr/>
          <p:nvPr/>
        </p:nvGrpSpPr>
        <p:grpSpPr>
          <a:xfrm flipH="1">
            <a:off x="8505019" y="3522865"/>
            <a:ext cx="230238" cy="346589"/>
            <a:chOff x="10083096" y="2851978"/>
            <a:chExt cx="756898" cy="1139398"/>
          </a:xfrm>
        </p:grpSpPr>
        <p:sp>
          <p:nvSpPr>
            <p:cNvPr id="288" name="Oval 287">
              <a:extLst>
                <a:ext uri="{FF2B5EF4-FFF2-40B4-BE49-F238E27FC236}">
                  <a16:creationId xmlns:a16="http://schemas.microsoft.com/office/drawing/2014/main" id="{57FE56CE-9B8E-4DB3-9CCB-48770A6F4F4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9" name="Teardrop 288">
              <a:extLst>
                <a:ext uri="{FF2B5EF4-FFF2-40B4-BE49-F238E27FC236}">
                  <a16:creationId xmlns:a16="http://schemas.microsoft.com/office/drawing/2014/main" id="{4F72EBCC-B8F9-4BC9-A639-E823E0D273C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90" name="Oval 289">
              <a:extLst>
                <a:ext uri="{FF2B5EF4-FFF2-40B4-BE49-F238E27FC236}">
                  <a16:creationId xmlns:a16="http://schemas.microsoft.com/office/drawing/2014/main" id="{6C0CCA48-223C-438F-A816-49122F5F470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91" name="Group 290">
            <a:extLst>
              <a:ext uri="{FF2B5EF4-FFF2-40B4-BE49-F238E27FC236}">
                <a16:creationId xmlns:a16="http://schemas.microsoft.com/office/drawing/2014/main" id="{4CC27EF7-0135-4E1A-AFC4-F56646EF6144}"/>
              </a:ext>
            </a:extLst>
          </p:cNvPr>
          <p:cNvGrpSpPr/>
          <p:nvPr/>
        </p:nvGrpSpPr>
        <p:grpSpPr>
          <a:xfrm flipH="1">
            <a:off x="8572314" y="3722889"/>
            <a:ext cx="230238" cy="346589"/>
            <a:chOff x="10083096" y="2851978"/>
            <a:chExt cx="756898" cy="1139398"/>
          </a:xfrm>
        </p:grpSpPr>
        <p:sp>
          <p:nvSpPr>
            <p:cNvPr id="292" name="Oval 291">
              <a:extLst>
                <a:ext uri="{FF2B5EF4-FFF2-40B4-BE49-F238E27FC236}">
                  <a16:creationId xmlns:a16="http://schemas.microsoft.com/office/drawing/2014/main" id="{A20B97B6-FB48-423C-A596-8415E30BB43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3" name="Teardrop 292">
              <a:extLst>
                <a:ext uri="{FF2B5EF4-FFF2-40B4-BE49-F238E27FC236}">
                  <a16:creationId xmlns:a16="http://schemas.microsoft.com/office/drawing/2014/main" id="{9D79BEB2-2537-4B1C-A0BB-BEC3055BA05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94" name="Oval 293">
              <a:extLst>
                <a:ext uri="{FF2B5EF4-FFF2-40B4-BE49-F238E27FC236}">
                  <a16:creationId xmlns:a16="http://schemas.microsoft.com/office/drawing/2014/main" id="{7F2E1697-7E39-471C-B15F-C9CC0FD8C8A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95" name="Group 294">
            <a:extLst>
              <a:ext uri="{FF2B5EF4-FFF2-40B4-BE49-F238E27FC236}">
                <a16:creationId xmlns:a16="http://schemas.microsoft.com/office/drawing/2014/main" id="{BB06A947-AE5C-469A-9ACA-3F65CAEE0ACF}"/>
              </a:ext>
            </a:extLst>
          </p:cNvPr>
          <p:cNvGrpSpPr/>
          <p:nvPr/>
        </p:nvGrpSpPr>
        <p:grpSpPr>
          <a:xfrm flipH="1">
            <a:off x="7473139" y="2888306"/>
            <a:ext cx="230238" cy="346589"/>
            <a:chOff x="10083096" y="2851978"/>
            <a:chExt cx="756898" cy="1139398"/>
          </a:xfrm>
        </p:grpSpPr>
        <p:sp>
          <p:nvSpPr>
            <p:cNvPr id="296" name="Oval 295">
              <a:extLst>
                <a:ext uri="{FF2B5EF4-FFF2-40B4-BE49-F238E27FC236}">
                  <a16:creationId xmlns:a16="http://schemas.microsoft.com/office/drawing/2014/main" id="{9B2BFDA3-C36E-4D59-8BF8-9738C74954E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7" name="Teardrop 296">
              <a:extLst>
                <a:ext uri="{FF2B5EF4-FFF2-40B4-BE49-F238E27FC236}">
                  <a16:creationId xmlns:a16="http://schemas.microsoft.com/office/drawing/2014/main" id="{DE1F4933-D58E-4BC5-ADC4-0E6F472847B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98" name="Oval 297">
              <a:extLst>
                <a:ext uri="{FF2B5EF4-FFF2-40B4-BE49-F238E27FC236}">
                  <a16:creationId xmlns:a16="http://schemas.microsoft.com/office/drawing/2014/main" id="{04AE1BFE-2EE1-41AB-ABDE-F31062F6C05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03" name="Group 302">
            <a:extLst>
              <a:ext uri="{FF2B5EF4-FFF2-40B4-BE49-F238E27FC236}">
                <a16:creationId xmlns:a16="http://schemas.microsoft.com/office/drawing/2014/main" id="{5154F3C4-185D-411B-95F5-28BACFA0E2AF}"/>
              </a:ext>
            </a:extLst>
          </p:cNvPr>
          <p:cNvGrpSpPr/>
          <p:nvPr/>
        </p:nvGrpSpPr>
        <p:grpSpPr>
          <a:xfrm flipH="1">
            <a:off x="7284766" y="3217246"/>
            <a:ext cx="230238" cy="346589"/>
            <a:chOff x="10083096" y="2851978"/>
            <a:chExt cx="756898" cy="1139398"/>
          </a:xfrm>
        </p:grpSpPr>
        <p:sp>
          <p:nvSpPr>
            <p:cNvPr id="304" name="Oval 303">
              <a:extLst>
                <a:ext uri="{FF2B5EF4-FFF2-40B4-BE49-F238E27FC236}">
                  <a16:creationId xmlns:a16="http://schemas.microsoft.com/office/drawing/2014/main" id="{D16082BA-956A-41C3-AA5E-F2E44DAF218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5" name="Teardrop 304">
              <a:extLst>
                <a:ext uri="{FF2B5EF4-FFF2-40B4-BE49-F238E27FC236}">
                  <a16:creationId xmlns:a16="http://schemas.microsoft.com/office/drawing/2014/main" id="{AAC48556-0157-4C06-87AC-4902E6FFC42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06" name="Oval 305">
              <a:extLst>
                <a:ext uri="{FF2B5EF4-FFF2-40B4-BE49-F238E27FC236}">
                  <a16:creationId xmlns:a16="http://schemas.microsoft.com/office/drawing/2014/main" id="{B68A5BA5-33EA-4D9E-B0FA-BF1576202A0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07" name="Group 306">
            <a:extLst>
              <a:ext uri="{FF2B5EF4-FFF2-40B4-BE49-F238E27FC236}">
                <a16:creationId xmlns:a16="http://schemas.microsoft.com/office/drawing/2014/main" id="{6BC00220-29DA-4A6A-BFBF-A991CBEFE417}"/>
              </a:ext>
            </a:extLst>
          </p:cNvPr>
          <p:cNvGrpSpPr/>
          <p:nvPr/>
        </p:nvGrpSpPr>
        <p:grpSpPr>
          <a:xfrm flipH="1">
            <a:off x="7593226" y="2971460"/>
            <a:ext cx="230238" cy="346589"/>
            <a:chOff x="10083096" y="2851978"/>
            <a:chExt cx="756898" cy="1139398"/>
          </a:xfrm>
        </p:grpSpPr>
        <p:sp>
          <p:nvSpPr>
            <p:cNvPr id="308" name="Oval 307">
              <a:extLst>
                <a:ext uri="{FF2B5EF4-FFF2-40B4-BE49-F238E27FC236}">
                  <a16:creationId xmlns:a16="http://schemas.microsoft.com/office/drawing/2014/main" id="{8D7AFE1A-B9F1-44A5-94CA-EEEE0F378EC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9" name="Teardrop 308">
              <a:extLst>
                <a:ext uri="{FF2B5EF4-FFF2-40B4-BE49-F238E27FC236}">
                  <a16:creationId xmlns:a16="http://schemas.microsoft.com/office/drawing/2014/main" id="{16837A42-1BC6-4405-BE2C-8D630FFC014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10" name="Oval 309">
              <a:extLst>
                <a:ext uri="{FF2B5EF4-FFF2-40B4-BE49-F238E27FC236}">
                  <a16:creationId xmlns:a16="http://schemas.microsoft.com/office/drawing/2014/main" id="{1738E0CA-FB3F-469E-B68D-B079ED5A223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11" name="Group 310">
            <a:extLst>
              <a:ext uri="{FF2B5EF4-FFF2-40B4-BE49-F238E27FC236}">
                <a16:creationId xmlns:a16="http://schemas.microsoft.com/office/drawing/2014/main" id="{1A96D342-8E79-4ED6-8F7C-7503A8ED31F5}"/>
              </a:ext>
            </a:extLst>
          </p:cNvPr>
          <p:cNvGrpSpPr/>
          <p:nvPr/>
        </p:nvGrpSpPr>
        <p:grpSpPr>
          <a:xfrm flipH="1">
            <a:off x="7672182" y="2871511"/>
            <a:ext cx="230238" cy="346589"/>
            <a:chOff x="10083096" y="2851978"/>
            <a:chExt cx="756898" cy="1139398"/>
          </a:xfrm>
        </p:grpSpPr>
        <p:sp>
          <p:nvSpPr>
            <p:cNvPr id="312" name="Oval 311">
              <a:extLst>
                <a:ext uri="{FF2B5EF4-FFF2-40B4-BE49-F238E27FC236}">
                  <a16:creationId xmlns:a16="http://schemas.microsoft.com/office/drawing/2014/main" id="{1A85D00C-820D-485D-A0B5-58082A86448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3" name="Teardrop 312">
              <a:extLst>
                <a:ext uri="{FF2B5EF4-FFF2-40B4-BE49-F238E27FC236}">
                  <a16:creationId xmlns:a16="http://schemas.microsoft.com/office/drawing/2014/main" id="{06DA8C02-77C5-470F-BE3A-5195EF54D0B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14" name="Oval 313">
              <a:extLst>
                <a:ext uri="{FF2B5EF4-FFF2-40B4-BE49-F238E27FC236}">
                  <a16:creationId xmlns:a16="http://schemas.microsoft.com/office/drawing/2014/main" id="{C4D6FDA9-E0E4-438E-A30D-B3EF9493F43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23" name="Group 322">
            <a:extLst>
              <a:ext uri="{FF2B5EF4-FFF2-40B4-BE49-F238E27FC236}">
                <a16:creationId xmlns:a16="http://schemas.microsoft.com/office/drawing/2014/main" id="{DAB4AE93-12DA-4D8C-BCF7-BD3E4B95E318}"/>
              </a:ext>
            </a:extLst>
          </p:cNvPr>
          <p:cNvGrpSpPr/>
          <p:nvPr/>
        </p:nvGrpSpPr>
        <p:grpSpPr>
          <a:xfrm flipH="1">
            <a:off x="7973768" y="3060583"/>
            <a:ext cx="230238" cy="346589"/>
            <a:chOff x="10083096" y="2851978"/>
            <a:chExt cx="756898" cy="1139398"/>
          </a:xfrm>
        </p:grpSpPr>
        <p:sp>
          <p:nvSpPr>
            <p:cNvPr id="324" name="Oval 323">
              <a:extLst>
                <a:ext uri="{FF2B5EF4-FFF2-40B4-BE49-F238E27FC236}">
                  <a16:creationId xmlns:a16="http://schemas.microsoft.com/office/drawing/2014/main" id="{52C796A0-BBC3-4AEF-A42F-3F8EA683DD1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5" name="Teardrop 324">
              <a:extLst>
                <a:ext uri="{FF2B5EF4-FFF2-40B4-BE49-F238E27FC236}">
                  <a16:creationId xmlns:a16="http://schemas.microsoft.com/office/drawing/2014/main" id="{53A3EE3F-AF40-4DFD-886A-C06D31006BE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26" name="Oval 325">
              <a:extLst>
                <a:ext uri="{FF2B5EF4-FFF2-40B4-BE49-F238E27FC236}">
                  <a16:creationId xmlns:a16="http://schemas.microsoft.com/office/drawing/2014/main" id="{FD07E15F-741D-4A18-9462-CAB3B82F08D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27" name="Group 326">
            <a:extLst>
              <a:ext uri="{FF2B5EF4-FFF2-40B4-BE49-F238E27FC236}">
                <a16:creationId xmlns:a16="http://schemas.microsoft.com/office/drawing/2014/main" id="{CF0EA1D2-75F4-4972-B158-96CA3B1D4493}"/>
              </a:ext>
            </a:extLst>
          </p:cNvPr>
          <p:cNvGrpSpPr/>
          <p:nvPr/>
        </p:nvGrpSpPr>
        <p:grpSpPr>
          <a:xfrm flipH="1">
            <a:off x="8054428" y="3154902"/>
            <a:ext cx="230238" cy="346589"/>
            <a:chOff x="10083096" y="2851978"/>
            <a:chExt cx="756898" cy="1139398"/>
          </a:xfrm>
        </p:grpSpPr>
        <p:sp>
          <p:nvSpPr>
            <p:cNvPr id="328" name="Oval 327">
              <a:extLst>
                <a:ext uri="{FF2B5EF4-FFF2-40B4-BE49-F238E27FC236}">
                  <a16:creationId xmlns:a16="http://schemas.microsoft.com/office/drawing/2014/main" id="{C744CEC4-5296-4B4A-A3AA-85C077903A7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9" name="Teardrop 328">
              <a:extLst>
                <a:ext uri="{FF2B5EF4-FFF2-40B4-BE49-F238E27FC236}">
                  <a16:creationId xmlns:a16="http://schemas.microsoft.com/office/drawing/2014/main" id="{6700866A-1E00-4249-B45B-4EE83600F24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30" name="Oval 329">
              <a:extLst>
                <a:ext uri="{FF2B5EF4-FFF2-40B4-BE49-F238E27FC236}">
                  <a16:creationId xmlns:a16="http://schemas.microsoft.com/office/drawing/2014/main" id="{F40C74C4-B92E-41F6-A9E3-A4DAA6817D2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31" name="Group 330">
            <a:extLst>
              <a:ext uri="{FF2B5EF4-FFF2-40B4-BE49-F238E27FC236}">
                <a16:creationId xmlns:a16="http://schemas.microsoft.com/office/drawing/2014/main" id="{CB79608F-0F94-4A85-A2E7-4F39EC2BB30C}"/>
              </a:ext>
            </a:extLst>
          </p:cNvPr>
          <p:cNvGrpSpPr/>
          <p:nvPr/>
        </p:nvGrpSpPr>
        <p:grpSpPr>
          <a:xfrm flipH="1">
            <a:off x="8231232" y="3163178"/>
            <a:ext cx="230238" cy="346589"/>
            <a:chOff x="10083096" y="2851978"/>
            <a:chExt cx="756898" cy="1139398"/>
          </a:xfrm>
        </p:grpSpPr>
        <p:sp>
          <p:nvSpPr>
            <p:cNvPr id="332" name="Oval 331">
              <a:extLst>
                <a:ext uri="{FF2B5EF4-FFF2-40B4-BE49-F238E27FC236}">
                  <a16:creationId xmlns:a16="http://schemas.microsoft.com/office/drawing/2014/main" id="{C3F36D87-4DDD-486F-AC89-1B9CAEB70C0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3" name="Teardrop 332">
              <a:extLst>
                <a:ext uri="{FF2B5EF4-FFF2-40B4-BE49-F238E27FC236}">
                  <a16:creationId xmlns:a16="http://schemas.microsoft.com/office/drawing/2014/main" id="{59DD580F-AF5E-47BF-BF47-049ACE5B74C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34" name="Oval 333">
              <a:extLst>
                <a:ext uri="{FF2B5EF4-FFF2-40B4-BE49-F238E27FC236}">
                  <a16:creationId xmlns:a16="http://schemas.microsoft.com/office/drawing/2014/main" id="{FD6881C5-99C6-4ABB-98DA-779D0167A6F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35" name="Group 334">
            <a:extLst>
              <a:ext uri="{FF2B5EF4-FFF2-40B4-BE49-F238E27FC236}">
                <a16:creationId xmlns:a16="http://schemas.microsoft.com/office/drawing/2014/main" id="{4147B6BB-E3CD-4173-8ADD-4F5A2F502845}"/>
              </a:ext>
            </a:extLst>
          </p:cNvPr>
          <p:cNvGrpSpPr/>
          <p:nvPr/>
        </p:nvGrpSpPr>
        <p:grpSpPr>
          <a:xfrm flipH="1">
            <a:off x="7591448" y="3315399"/>
            <a:ext cx="230238" cy="346589"/>
            <a:chOff x="10083096" y="2851978"/>
            <a:chExt cx="756898" cy="1139398"/>
          </a:xfrm>
        </p:grpSpPr>
        <p:sp>
          <p:nvSpPr>
            <p:cNvPr id="336" name="Oval 335">
              <a:extLst>
                <a:ext uri="{FF2B5EF4-FFF2-40B4-BE49-F238E27FC236}">
                  <a16:creationId xmlns:a16="http://schemas.microsoft.com/office/drawing/2014/main" id="{5A367BAC-326E-4E65-B11B-E62E6D9F04F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7" name="Teardrop 336">
              <a:extLst>
                <a:ext uri="{FF2B5EF4-FFF2-40B4-BE49-F238E27FC236}">
                  <a16:creationId xmlns:a16="http://schemas.microsoft.com/office/drawing/2014/main" id="{7314269F-E9F7-4D59-BBA7-31287C2A2F0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38" name="Oval 337">
              <a:extLst>
                <a:ext uri="{FF2B5EF4-FFF2-40B4-BE49-F238E27FC236}">
                  <a16:creationId xmlns:a16="http://schemas.microsoft.com/office/drawing/2014/main" id="{BCA977DE-1DB3-4B38-A8B9-E4E6691C395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39" name="Group 338">
            <a:extLst>
              <a:ext uri="{FF2B5EF4-FFF2-40B4-BE49-F238E27FC236}">
                <a16:creationId xmlns:a16="http://schemas.microsoft.com/office/drawing/2014/main" id="{0D0B48C0-2DDD-4C4C-BE3D-EDEAB9E57B9B}"/>
              </a:ext>
            </a:extLst>
          </p:cNvPr>
          <p:cNvGrpSpPr/>
          <p:nvPr/>
        </p:nvGrpSpPr>
        <p:grpSpPr>
          <a:xfrm flipH="1">
            <a:off x="7947716" y="3528727"/>
            <a:ext cx="230238" cy="346589"/>
            <a:chOff x="10083096" y="2851978"/>
            <a:chExt cx="756898" cy="1139398"/>
          </a:xfrm>
        </p:grpSpPr>
        <p:sp>
          <p:nvSpPr>
            <p:cNvPr id="340" name="Oval 339">
              <a:extLst>
                <a:ext uri="{FF2B5EF4-FFF2-40B4-BE49-F238E27FC236}">
                  <a16:creationId xmlns:a16="http://schemas.microsoft.com/office/drawing/2014/main" id="{8341D19A-771D-4B0A-910C-7BEBC8EA8A5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1" name="Teardrop 340">
              <a:extLst>
                <a:ext uri="{FF2B5EF4-FFF2-40B4-BE49-F238E27FC236}">
                  <a16:creationId xmlns:a16="http://schemas.microsoft.com/office/drawing/2014/main" id="{ECAD8B22-EE56-4218-9472-6372ACCCAE6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42" name="Oval 341">
              <a:extLst>
                <a:ext uri="{FF2B5EF4-FFF2-40B4-BE49-F238E27FC236}">
                  <a16:creationId xmlns:a16="http://schemas.microsoft.com/office/drawing/2014/main" id="{5119DC5A-1875-4F8E-A0B9-D3E004837EA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43" name="Group 342">
            <a:extLst>
              <a:ext uri="{FF2B5EF4-FFF2-40B4-BE49-F238E27FC236}">
                <a16:creationId xmlns:a16="http://schemas.microsoft.com/office/drawing/2014/main" id="{E80E7BD4-A8B4-459B-A20D-E717DC96A433}"/>
              </a:ext>
            </a:extLst>
          </p:cNvPr>
          <p:cNvGrpSpPr/>
          <p:nvPr/>
        </p:nvGrpSpPr>
        <p:grpSpPr>
          <a:xfrm flipH="1">
            <a:off x="7738353" y="3343431"/>
            <a:ext cx="230238" cy="346589"/>
            <a:chOff x="10083096" y="2851978"/>
            <a:chExt cx="756898" cy="1139398"/>
          </a:xfrm>
        </p:grpSpPr>
        <p:sp>
          <p:nvSpPr>
            <p:cNvPr id="344" name="Oval 343">
              <a:extLst>
                <a:ext uri="{FF2B5EF4-FFF2-40B4-BE49-F238E27FC236}">
                  <a16:creationId xmlns:a16="http://schemas.microsoft.com/office/drawing/2014/main" id="{D03E6DFB-4379-4501-BCC6-693CB9A952E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5" name="Teardrop 344">
              <a:extLst>
                <a:ext uri="{FF2B5EF4-FFF2-40B4-BE49-F238E27FC236}">
                  <a16:creationId xmlns:a16="http://schemas.microsoft.com/office/drawing/2014/main" id="{71609EFA-2F04-4189-AC51-DED5AE69631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46" name="Oval 345">
              <a:extLst>
                <a:ext uri="{FF2B5EF4-FFF2-40B4-BE49-F238E27FC236}">
                  <a16:creationId xmlns:a16="http://schemas.microsoft.com/office/drawing/2014/main" id="{E44B0B0F-6696-47D1-B6A3-1C701F10683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47" name="Group 346">
            <a:extLst>
              <a:ext uri="{FF2B5EF4-FFF2-40B4-BE49-F238E27FC236}">
                <a16:creationId xmlns:a16="http://schemas.microsoft.com/office/drawing/2014/main" id="{1563AD0E-BFBE-41EE-9708-92B384BD80CF}"/>
              </a:ext>
            </a:extLst>
          </p:cNvPr>
          <p:cNvGrpSpPr/>
          <p:nvPr/>
        </p:nvGrpSpPr>
        <p:grpSpPr>
          <a:xfrm flipH="1">
            <a:off x="7697444" y="3545563"/>
            <a:ext cx="230238" cy="346589"/>
            <a:chOff x="10083096" y="2851978"/>
            <a:chExt cx="756898" cy="1139398"/>
          </a:xfrm>
        </p:grpSpPr>
        <p:sp>
          <p:nvSpPr>
            <p:cNvPr id="348" name="Oval 347">
              <a:extLst>
                <a:ext uri="{FF2B5EF4-FFF2-40B4-BE49-F238E27FC236}">
                  <a16:creationId xmlns:a16="http://schemas.microsoft.com/office/drawing/2014/main" id="{F4ED1467-D14C-4126-8EF1-E93781B9CAB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9" name="Teardrop 348">
              <a:extLst>
                <a:ext uri="{FF2B5EF4-FFF2-40B4-BE49-F238E27FC236}">
                  <a16:creationId xmlns:a16="http://schemas.microsoft.com/office/drawing/2014/main" id="{66FC57A7-D9E0-44A0-8984-8AF97A9CE87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50" name="Oval 349">
              <a:extLst>
                <a:ext uri="{FF2B5EF4-FFF2-40B4-BE49-F238E27FC236}">
                  <a16:creationId xmlns:a16="http://schemas.microsoft.com/office/drawing/2014/main" id="{FD668DF1-117B-44BD-A82D-E1E055271AA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55" name="Group 354">
            <a:extLst>
              <a:ext uri="{FF2B5EF4-FFF2-40B4-BE49-F238E27FC236}">
                <a16:creationId xmlns:a16="http://schemas.microsoft.com/office/drawing/2014/main" id="{62D9CDAC-C26B-4120-AAC9-C804CFA4C874}"/>
              </a:ext>
            </a:extLst>
          </p:cNvPr>
          <p:cNvGrpSpPr/>
          <p:nvPr/>
        </p:nvGrpSpPr>
        <p:grpSpPr>
          <a:xfrm flipH="1">
            <a:off x="7698835" y="3657304"/>
            <a:ext cx="230238" cy="346589"/>
            <a:chOff x="10083096" y="2851978"/>
            <a:chExt cx="756898" cy="1139398"/>
          </a:xfrm>
        </p:grpSpPr>
        <p:sp>
          <p:nvSpPr>
            <p:cNvPr id="356" name="Oval 355">
              <a:extLst>
                <a:ext uri="{FF2B5EF4-FFF2-40B4-BE49-F238E27FC236}">
                  <a16:creationId xmlns:a16="http://schemas.microsoft.com/office/drawing/2014/main" id="{5352656E-A00E-4225-9AAB-EE4CFAAECC6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7" name="Teardrop 356">
              <a:extLst>
                <a:ext uri="{FF2B5EF4-FFF2-40B4-BE49-F238E27FC236}">
                  <a16:creationId xmlns:a16="http://schemas.microsoft.com/office/drawing/2014/main" id="{36A57BB8-FB8E-46D9-8036-A44812BEC6A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58" name="Oval 357">
              <a:extLst>
                <a:ext uri="{FF2B5EF4-FFF2-40B4-BE49-F238E27FC236}">
                  <a16:creationId xmlns:a16="http://schemas.microsoft.com/office/drawing/2014/main" id="{F5679AE4-7D02-40C9-ABEF-433AC430F8E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59" name="Group 358">
            <a:extLst>
              <a:ext uri="{FF2B5EF4-FFF2-40B4-BE49-F238E27FC236}">
                <a16:creationId xmlns:a16="http://schemas.microsoft.com/office/drawing/2014/main" id="{D1AE80BF-5293-4DFC-9F73-4E62F4D9BD90}"/>
              </a:ext>
            </a:extLst>
          </p:cNvPr>
          <p:cNvGrpSpPr/>
          <p:nvPr/>
        </p:nvGrpSpPr>
        <p:grpSpPr>
          <a:xfrm flipH="1">
            <a:off x="7634742" y="3665220"/>
            <a:ext cx="230238" cy="346589"/>
            <a:chOff x="10083096" y="2851978"/>
            <a:chExt cx="756898" cy="1139398"/>
          </a:xfrm>
        </p:grpSpPr>
        <p:sp>
          <p:nvSpPr>
            <p:cNvPr id="360" name="Oval 359">
              <a:extLst>
                <a:ext uri="{FF2B5EF4-FFF2-40B4-BE49-F238E27FC236}">
                  <a16:creationId xmlns:a16="http://schemas.microsoft.com/office/drawing/2014/main" id="{014E45AC-8A72-4206-9DEF-9C1CBF76ECF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1" name="Teardrop 360">
              <a:extLst>
                <a:ext uri="{FF2B5EF4-FFF2-40B4-BE49-F238E27FC236}">
                  <a16:creationId xmlns:a16="http://schemas.microsoft.com/office/drawing/2014/main" id="{882980DD-0958-4D3E-862D-7242E57B4B4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62" name="Oval 361">
              <a:extLst>
                <a:ext uri="{FF2B5EF4-FFF2-40B4-BE49-F238E27FC236}">
                  <a16:creationId xmlns:a16="http://schemas.microsoft.com/office/drawing/2014/main" id="{A5C6D106-1109-42C3-9141-0D4DA3613BC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63" name="Group 362">
            <a:extLst>
              <a:ext uri="{FF2B5EF4-FFF2-40B4-BE49-F238E27FC236}">
                <a16:creationId xmlns:a16="http://schemas.microsoft.com/office/drawing/2014/main" id="{BD0BCC07-06E9-4C75-9CF6-82F2F4EA99C7}"/>
              </a:ext>
            </a:extLst>
          </p:cNvPr>
          <p:cNvGrpSpPr/>
          <p:nvPr/>
        </p:nvGrpSpPr>
        <p:grpSpPr>
          <a:xfrm flipH="1">
            <a:off x="7498028" y="3841537"/>
            <a:ext cx="230238" cy="346589"/>
            <a:chOff x="10083096" y="2851978"/>
            <a:chExt cx="756898" cy="1139398"/>
          </a:xfrm>
        </p:grpSpPr>
        <p:sp>
          <p:nvSpPr>
            <p:cNvPr id="364" name="Oval 363">
              <a:extLst>
                <a:ext uri="{FF2B5EF4-FFF2-40B4-BE49-F238E27FC236}">
                  <a16:creationId xmlns:a16="http://schemas.microsoft.com/office/drawing/2014/main" id="{290C2CB9-AB61-4FF9-9771-A9685D3B16D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5" name="Teardrop 364">
              <a:extLst>
                <a:ext uri="{FF2B5EF4-FFF2-40B4-BE49-F238E27FC236}">
                  <a16:creationId xmlns:a16="http://schemas.microsoft.com/office/drawing/2014/main" id="{00A6D27E-B666-47D5-BE0D-9EFC0B970F3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66" name="Oval 365">
              <a:extLst>
                <a:ext uri="{FF2B5EF4-FFF2-40B4-BE49-F238E27FC236}">
                  <a16:creationId xmlns:a16="http://schemas.microsoft.com/office/drawing/2014/main" id="{38782DE0-D314-401C-A51C-9155FA88BA0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sp>
        <p:nvSpPr>
          <p:cNvPr id="4" name="Rectangle 3">
            <a:extLst>
              <a:ext uri="{FF2B5EF4-FFF2-40B4-BE49-F238E27FC236}">
                <a16:creationId xmlns:a16="http://schemas.microsoft.com/office/drawing/2014/main" id="{B9ADC228-F8AF-48A2-BF5E-99542A3020D9}"/>
              </a:ext>
            </a:extLst>
          </p:cNvPr>
          <p:cNvSpPr/>
          <p:nvPr/>
        </p:nvSpPr>
        <p:spPr>
          <a:xfrm>
            <a:off x="2713761" y="1545822"/>
            <a:ext cx="1770036" cy="21544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rPr>
              <a:t>BLACKFRIARS</a:t>
            </a:r>
            <a:endParaRPr kumimoji="0" lang="en-US" sz="1000" b="1"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endParaRPr>
          </a:p>
        </p:txBody>
      </p:sp>
      <p:sp>
        <p:nvSpPr>
          <p:cNvPr id="367" name="Rectangle 366">
            <a:extLst>
              <a:ext uri="{FF2B5EF4-FFF2-40B4-BE49-F238E27FC236}">
                <a16:creationId xmlns:a16="http://schemas.microsoft.com/office/drawing/2014/main" id="{A0EF7FD7-8A28-4957-9A15-3BBD646CEEF7}"/>
              </a:ext>
            </a:extLst>
          </p:cNvPr>
          <p:cNvSpPr/>
          <p:nvPr/>
        </p:nvSpPr>
        <p:spPr>
          <a:xfrm>
            <a:off x="4151142" y="3794100"/>
            <a:ext cx="2225289" cy="21544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rPr>
              <a:t>SPINNINGFIELDS </a:t>
            </a:r>
            <a:endParaRPr kumimoji="0" lang="en-US" sz="1000" b="1"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endParaRPr>
          </a:p>
        </p:txBody>
      </p:sp>
      <p:sp>
        <p:nvSpPr>
          <p:cNvPr id="368" name="Rectangle 367">
            <a:extLst>
              <a:ext uri="{FF2B5EF4-FFF2-40B4-BE49-F238E27FC236}">
                <a16:creationId xmlns:a16="http://schemas.microsoft.com/office/drawing/2014/main" id="{D47B54F0-0421-4307-A673-597F9D6B6A43}"/>
              </a:ext>
            </a:extLst>
          </p:cNvPr>
          <p:cNvSpPr/>
          <p:nvPr/>
        </p:nvSpPr>
        <p:spPr>
          <a:xfrm>
            <a:off x="4081665" y="4252100"/>
            <a:ext cx="1617751" cy="21544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rPr>
              <a:t>DEANSGATE </a:t>
            </a:r>
            <a:endParaRPr kumimoji="0" lang="en-US" sz="1000" b="1"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endParaRPr>
          </a:p>
        </p:txBody>
      </p:sp>
      <p:sp>
        <p:nvSpPr>
          <p:cNvPr id="369" name="Rectangle 368">
            <a:extLst>
              <a:ext uri="{FF2B5EF4-FFF2-40B4-BE49-F238E27FC236}">
                <a16:creationId xmlns:a16="http://schemas.microsoft.com/office/drawing/2014/main" id="{7F794883-3A53-477F-999F-A46C7CEAB128}"/>
              </a:ext>
            </a:extLst>
          </p:cNvPr>
          <p:cNvSpPr/>
          <p:nvPr/>
        </p:nvSpPr>
        <p:spPr>
          <a:xfrm>
            <a:off x="6366073" y="4259504"/>
            <a:ext cx="1614545" cy="21544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rPr>
              <a:t>CHINATOWN </a:t>
            </a:r>
            <a:endParaRPr kumimoji="0" lang="en-US" sz="1000" b="1"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endParaRPr>
          </a:p>
        </p:txBody>
      </p:sp>
      <p:grpSp>
        <p:nvGrpSpPr>
          <p:cNvPr id="370" name="Group 369">
            <a:extLst>
              <a:ext uri="{FF2B5EF4-FFF2-40B4-BE49-F238E27FC236}">
                <a16:creationId xmlns:a16="http://schemas.microsoft.com/office/drawing/2014/main" id="{D7CF1EC9-99B8-4F2E-A91A-953967CC54C4}"/>
              </a:ext>
            </a:extLst>
          </p:cNvPr>
          <p:cNvGrpSpPr/>
          <p:nvPr/>
        </p:nvGrpSpPr>
        <p:grpSpPr>
          <a:xfrm flipH="1">
            <a:off x="8875993" y="4286322"/>
            <a:ext cx="230238" cy="346589"/>
            <a:chOff x="10083096" y="2851978"/>
            <a:chExt cx="756898" cy="1139398"/>
          </a:xfrm>
          <a:solidFill>
            <a:srgbClr val="2CA58D"/>
          </a:solidFill>
        </p:grpSpPr>
        <p:sp>
          <p:nvSpPr>
            <p:cNvPr id="371" name="Oval 370">
              <a:extLst>
                <a:ext uri="{FF2B5EF4-FFF2-40B4-BE49-F238E27FC236}">
                  <a16:creationId xmlns:a16="http://schemas.microsoft.com/office/drawing/2014/main" id="{189EA764-879E-41DE-B4C9-F5729BA68328}"/>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2" name="Teardrop 371">
              <a:extLst>
                <a:ext uri="{FF2B5EF4-FFF2-40B4-BE49-F238E27FC236}">
                  <a16:creationId xmlns:a16="http://schemas.microsoft.com/office/drawing/2014/main" id="{F1A47BB8-7613-465F-8DF6-923BFC5CDF36}"/>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73" name="Oval 372">
              <a:extLst>
                <a:ext uri="{FF2B5EF4-FFF2-40B4-BE49-F238E27FC236}">
                  <a16:creationId xmlns:a16="http://schemas.microsoft.com/office/drawing/2014/main" id="{14B52413-54C3-4AC2-85AB-6ECE36217829}"/>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sp>
        <p:nvSpPr>
          <p:cNvPr id="374" name="Rectangle 373">
            <a:extLst>
              <a:ext uri="{FF2B5EF4-FFF2-40B4-BE49-F238E27FC236}">
                <a16:creationId xmlns:a16="http://schemas.microsoft.com/office/drawing/2014/main" id="{726BC00B-AAC0-4EF2-A736-B83A66E3CD86}"/>
              </a:ext>
            </a:extLst>
          </p:cNvPr>
          <p:cNvSpPr/>
          <p:nvPr/>
        </p:nvSpPr>
        <p:spPr>
          <a:xfrm>
            <a:off x="9072834" y="4267489"/>
            <a:ext cx="1859805"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600" normalizeH="0" baseline="0" noProof="0">
                <a:ln>
                  <a:noFill/>
                </a:ln>
                <a:solidFill>
                  <a:srgbClr val="2CA58D"/>
                </a:solidFill>
                <a:effectLst/>
                <a:uLnTx/>
                <a:uFillTx/>
                <a:latin typeface="Arial" panose="020B0604020202020204" pitchFamily="34" charset="0"/>
                <a:ea typeface="+mn-ea"/>
                <a:cs typeface="Arial" panose="020B0604020202020204" pitchFamily="34" charset="0"/>
              </a:rPr>
              <a:t>MANCHESTER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600" normalizeH="0" baseline="0" noProof="0">
                <a:ln>
                  <a:noFill/>
                </a:ln>
                <a:solidFill>
                  <a:srgbClr val="2CA58D"/>
                </a:solidFill>
                <a:effectLst/>
                <a:uLnTx/>
                <a:uFillTx/>
                <a:latin typeface="Arial" panose="020B0604020202020204" pitchFamily="34" charset="0"/>
                <a:ea typeface="+mn-ea"/>
                <a:cs typeface="Arial" panose="020B0604020202020204" pitchFamily="34" charset="0"/>
              </a:rPr>
              <a:t>PICCADILLY</a:t>
            </a:r>
          </a:p>
        </p:txBody>
      </p:sp>
      <p:grpSp>
        <p:nvGrpSpPr>
          <p:cNvPr id="375" name="Group 374">
            <a:extLst>
              <a:ext uri="{FF2B5EF4-FFF2-40B4-BE49-F238E27FC236}">
                <a16:creationId xmlns:a16="http://schemas.microsoft.com/office/drawing/2014/main" id="{DCE3CCFF-7DD4-4DDD-9B1E-02623ACF6B47}"/>
              </a:ext>
            </a:extLst>
          </p:cNvPr>
          <p:cNvGrpSpPr/>
          <p:nvPr/>
        </p:nvGrpSpPr>
        <p:grpSpPr>
          <a:xfrm flipH="1">
            <a:off x="6705769" y="5409126"/>
            <a:ext cx="230238" cy="346589"/>
            <a:chOff x="10083096" y="2851978"/>
            <a:chExt cx="756898" cy="1139398"/>
          </a:xfrm>
          <a:solidFill>
            <a:srgbClr val="2CA58D"/>
          </a:solidFill>
        </p:grpSpPr>
        <p:sp>
          <p:nvSpPr>
            <p:cNvPr id="376" name="Oval 375">
              <a:extLst>
                <a:ext uri="{FF2B5EF4-FFF2-40B4-BE49-F238E27FC236}">
                  <a16:creationId xmlns:a16="http://schemas.microsoft.com/office/drawing/2014/main" id="{8525E7AF-7199-433B-8543-CDC93F5E0B8E}"/>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7" name="Teardrop 376">
              <a:extLst>
                <a:ext uri="{FF2B5EF4-FFF2-40B4-BE49-F238E27FC236}">
                  <a16:creationId xmlns:a16="http://schemas.microsoft.com/office/drawing/2014/main" id="{79902FF9-4F79-4C66-B729-D4596324045D}"/>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78" name="Oval 377">
              <a:extLst>
                <a:ext uri="{FF2B5EF4-FFF2-40B4-BE49-F238E27FC236}">
                  <a16:creationId xmlns:a16="http://schemas.microsoft.com/office/drawing/2014/main" id="{B23CBA0E-31C1-4511-A394-3B7462921439}"/>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sp>
        <p:nvSpPr>
          <p:cNvPr id="379" name="Rectangle 378">
            <a:extLst>
              <a:ext uri="{FF2B5EF4-FFF2-40B4-BE49-F238E27FC236}">
                <a16:creationId xmlns:a16="http://schemas.microsoft.com/office/drawing/2014/main" id="{A5E0224D-6D14-4803-85DC-92CFE16925A1}"/>
              </a:ext>
            </a:extLst>
          </p:cNvPr>
          <p:cNvSpPr/>
          <p:nvPr/>
        </p:nvSpPr>
        <p:spPr>
          <a:xfrm>
            <a:off x="6183036" y="5756625"/>
            <a:ext cx="1992853"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600" normalizeH="0" baseline="0" noProof="0">
                <a:ln>
                  <a:noFill/>
                </a:ln>
                <a:solidFill>
                  <a:srgbClr val="2CA58D"/>
                </a:solidFill>
                <a:effectLst/>
                <a:uLnTx/>
                <a:uFillTx/>
                <a:latin typeface="Arial" panose="020B0604020202020204" pitchFamily="34" charset="0"/>
                <a:ea typeface="+mn-ea"/>
                <a:cs typeface="Arial" panose="020B0604020202020204" pitchFamily="34" charset="0"/>
              </a:rPr>
              <a:t>MANCHESTER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600" normalizeH="0" baseline="0" noProof="0">
                <a:ln>
                  <a:noFill/>
                </a:ln>
                <a:solidFill>
                  <a:srgbClr val="2CA58D"/>
                </a:solidFill>
                <a:effectLst/>
                <a:uLnTx/>
                <a:uFillTx/>
                <a:latin typeface="Arial" panose="020B0604020202020204" pitchFamily="34" charset="0"/>
                <a:ea typeface="+mn-ea"/>
                <a:cs typeface="Arial" panose="020B0604020202020204" pitchFamily="34" charset="0"/>
              </a:rPr>
              <a:t>OXFORD ROAD</a:t>
            </a:r>
          </a:p>
        </p:txBody>
      </p:sp>
      <p:grpSp>
        <p:nvGrpSpPr>
          <p:cNvPr id="381" name="Group 380">
            <a:extLst>
              <a:ext uri="{FF2B5EF4-FFF2-40B4-BE49-F238E27FC236}">
                <a16:creationId xmlns:a16="http://schemas.microsoft.com/office/drawing/2014/main" id="{FDA267DE-2116-456C-B3C9-FA1C97CD451E}"/>
              </a:ext>
            </a:extLst>
          </p:cNvPr>
          <p:cNvGrpSpPr/>
          <p:nvPr/>
        </p:nvGrpSpPr>
        <p:grpSpPr>
          <a:xfrm flipH="1">
            <a:off x="6819126" y="1346536"/>
            <a:ext cx="230238" cy="346589"/>
            <a:chOff x="10083096" y="2851978"/>
            <a:chExt cx="756898" cy="1139398"/>
          </a:xfrm>
          <a:solidFill>
            <a:srgbClr val="00335B"/>
          </a:solidFill>
        </p:grpSpPr>
        <p:sp>
          <p:nvSpPr>
            <p:cNvPr id="382" name="Oval 381">
              <a:extLst>
                <a:ext uri="{FF2B5EF4-FFF2-40B4-BE49-F238E27FC236}">
                  <a16:creationId xmlns:a16="http://schemas.microsoft.com/office/drawing/2014/main" id="{1642A06F-A7D9-4E27-818B-8E3C4A2D09C6}"/>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3" name="Teardrop 382">
              <a:extLst>
                <a:ext uri="{FF2B5EF4-FFF2-40B4-BE49-F238E27FC236}">
                  <a16:creationId xmlns:a16="http://schemas.microsoft.com/office/drawing/2014/main" id="{C1E85E18-BE38-4936-BF5F-C0B821B37138}"/>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84" name="Oval 383">
              <a:extLst>
                <a:ext uri="{FF2B5EF4-FFF2-40B4-BE49-F238E27FC236}">
                  <a16:creationId xmlns:a16="http://schemas.microsoft.com/office/drawing/2014/main" id="{825E0D0E-F893-4011-9583-B40C849D1135}"/>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89" name="Group 388">
            <a:extLst>
              <a:ext uri="{FF2B5EF4-FFF2-40B4-BE49-F238E27FC236}">
                <a16:creationId xmlns:a16="http://schemas.microsoft.com/office/drawing/2014/main" id="{1DAF0EA5-4C9F-4746-96D1-8D3C35179DBF}"/>
              </a:ext>
            </a:extLst>
          </p:cNvPr>
          <p:cNvGrpSpPr/>
          <p:nvPr/>
        </p:nvGrpSpPr>
        <p:grpSpPr>
          <a:xfrm flipH="1">
            <a:off x="6885561" y="1446187"/>
            <a:ext cx="230238" cy="346589"/>
            <a:chOff x="10083096" y="2851978"/>
            <a:chExt cx="756898" cy="1139398"/>
          </a:xfrm>
          <a:solidFill>
            <a:srgbClr val="00335B"/>
          </a:solidFill>
        </p:grpSpPr>
        <p:sp>
          <p:nvSpPr>
            <p:cNvPr id="390" name="Oval 389">
              <a:extLst>
                <a:ext uri="{FF2B5EF4-FFF2-40B4-BE49-F238E27FC236}">
                  <a16:creationId xmlns:a16="http://schemas.microsoft.com/office/drawing/2014/main" id="{F1F9C452-4803-45B1-81A5-5B4A4EB5DBFC}"/>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1" name="Teardrop 390">
              <a:extLst>
                <a:ext uri="{FF2B5EF4-FFF2-40B4-BE49-F238E27FC236}">
                  <a16:creationId xmlns:a16="http://schemas.microsoft.com/office/drawing/2014/main" id="{E9E1BECF-E354-47C6-A3CC-336D021E6FBD}"/>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92" name="Oval 391">
              <a:extLst>
                <a:ext uri="{FF2B5EF4-FFF2-40B4-BE49-F238E27FC236}">
                  <a16:creationId xmlns:a16="http://schemas.microsoft.com/office/drawing/2014/main" id="{AC08D6B1-A403-47C8-ACB6-2114F1EF952C}"/>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93" name="Group 392">
            <a:extLst>
              <a:ext uri="{FF2B5EF4-FFF2-40B4-BE49-F238E27FC236}">
                <a16:creationId xmlns:a16="http://schemas.microsoft.com/office/drawing/2014/main" id="{234D1C05-15E1-4635-8033-E33A61087AE2}"/>
              </a:ext>
            </a:extLst>
          </p:cNvPr>
          <p:cNvGrpSpPr/>
          <p:nvPr/>
        </p:nvGrpSpPr>
        <p:grpSpPr>
          <a:xfrm flipH="1">
            <a:off x="6574796" y="2021469"/>
            <a:ext cx="230238" cy="346589"/>
            <a:chOff x="10083096" y="2851978"/>
            <a:chExt cx="756898" cy="1139398"/>
          </a:xfrm>
          <a:solidFill>
            <a:srgbClr val="00335B"/>
          </a:solidFill>
        </p:grpSpPr>
        <p:sp>
          <p:nvSpPr>
            <p:cNvPr id="394" name="Oval 393">
              <a:extLst>
                <a:ext uri="{FF2B5EF4-FFF2-40B4-BE49-F238E27FC236}">
                  <a16:creationId xmlns:a16="http://schemas.microsoft.com/office/drawing/2014/main" id="{A3BA4229-5727-4CE3-B709-0AA13466E70C}"/>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5" name="Teardrop 394">
              <a:extLst>
                <a:ext uri="{FF2B5EF4-FFF2-40B4-BE49-F238E27FC236}">
                  <a16:creationId xmlns:a16="http://schemas.microsoft.com/office/drawing/2014/main" id="{5CCE5432-90F2-4568-B25B-8D55DE529BAC}"/>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96" name="Oval 395">
              <a:extLst>
                <a:ext uri="{FF2B5EF4-FFF2-40B4-BE49-F238E27FC236}">
                  <a16:creationId xmlns:a16="http://schemas.microsoft.com/office/drawing/2014/main" id="{378547AA-6906-4CB5-B0D4-FDF37B9D094B}"/>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97" name="Group 396">
            <a:extLst>
              <a:ext uri="{FF2B5EF4-FFF2-40B4-BE49-F238E27FC236}">
                <a16:creationId xmlns:a16="http://schemas.microsoft.com/office/drawing/2014/main" id="{C303294B-1319-4447-9087-30CE892F2CCF}"/>
              </a:ext>
            </a:extLst>
          </p:cNvPr>
          <p:cNvGrpSpPr/>
          <p:nvPr/>
        </p:nvGrpSpPr>
        <p:grpSpPr>
          <a:xfrm flipH="1">
            <a:off x="5918318" y="2285675"/>
            <a:ext cx="230238" cy="346589"/>
            <a:chOff x="10083096" y="2851978"/>
            <a:chExt cx="756898" cy="1139398"/>
          </a:xfrm>
          <a:solidFill>
            <a:srgbClr val="00335B"/>
          </a:solidFill>
        </p:grpSpPr>
        <p:sp>
          <p:nvSpPr>
            <p:cNvPr id="398" name="Oval 397">
              <a:extLst>
                <a:ext uri="{FF2B5EF4-FFF2-40B4-BE49-F238E27FC236}">
                  <a16:creationId xmlns:a16="http://schemas.microsoft.com/office/drawing/2014/main" id="{8049F1A5-FED9-439A-98F1-173DB6087D2F}"/>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9" name="Teardrop 398">
              <a:extLst>
                <a:ext uri="{FF2B5EF4-FFF2-40B4-BE49-F238E27FC236}">
                  <a16:creationId xmlns:a16="http://schemas.microsoft.com/office/drawing/2014/main" id="{E543478D-E42B-4CA8-851D-FB0C6AAFE39B}"/>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00" name="Oval 399">
              <a:extLst>
                <a:ext uri="{FF2B5EF4-FFF2-40B4-BE49-F238E27FC236}">
                  <a16:creationId xmlns:a16="http://schemas.microsoft.com/office/drawing/2014/main" id="{82593EA5-2C2E-422B-807E-47967B44B7A3}"/>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01" name="Group 400">
            <a:extLst>
              <a:ext uri="{FF2B5EF4-FFF2-40B4-BE49-F238E27FC236}">
                <a16:creationId xmlns:a16="http://schemas.microsoft.com/office/drawing/2014/main" id="{F60D3631-6A60-43C9-88F8-8B23A38CDF48}"/>
              </a:ext>
            </a:extLst>
          </p:cNvPr>
          <p:cNvGrpSpPr/>
          <p:nvPr/>
        </p:nvGrpSpPr>
        <p:grpSpPr>
          <a:xfrm flipH="1">
            <a:off x="6035169" y="2295959"/>
            <a:ext cx="230238" cy="346589"/>
            <a:chOff x="10083096" y="2851978"/>
            <a:chExt cx="756898" cy="1139398"/>
          </a:xfrm>
          <a:solidFill>
            <a:srgbClr val="00335B"/>
          </a:solidFill>
        </p:grpSpPr>
        <p:sp>
          <p:nvSpPr>
            <p:cNvPr id="402" name="Oval 401">
              <a:extLst>
                <a:ext uri="{FF2B5EF4-FFF2-40B4-BE49-F238E27FC236}">
                  <a16:creationId xmlns:a16="http://schemas.microsoft.com/office/drawing/2014/main" id="{2B16739A-DCCC-45E2-BAB4-1CB7A8E07601}"/>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3" name="Teardrop 402">
              <a:extLst>
                <a:ext uri="{FF2B5EF4-FFF2-40B4-BE49-F238E27FC236}">
                  <a16:creationId xmlns:a16="http://schemas.microsoft.com/office/drawing/2014/main" id="{0623B80C-3FF4-4DE8-8120-5A525C501C14}"/>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04" name="Oval 403">
              <a:extLst>
                <a:ext uri="{FF2B5EF4-FFF2-40B4-BE49-F238E27FC236}">
                  <a16:creationId xmlns:a16="http://schemas.microsoft.com/office/drawing/2014/main" id="{342C76C5-72A5-4E76-B6DE-0CF64E95E994}"/>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05" name="Group 404">
            <a:extLst>
              <a:ext uri="{FF2B5EF4-FFF2-40B4-BE49-F238E27FC236}">
                <a16:creationId xmlns:a16="http://schemas.microsoft.com/office/drawing/2014/main" id="{A275A71D-4121-472E-9D4F-21946DE0057E}"/>
              </a:ext>
            </a:extLst>
          </p:cNvPr>
          <p:cNvGrpSpPr/>
          <p:nvPr/>
        </p:nvGrpSpPr>
        <p:grpSpPr>
          <a:xfrm flipH="1">
            <a:off x="6421351" y="2360499"/>
            <a:ext cx="230238" cy="346589"/>
            <a:chOff x="10083096" y="2851978"/>
            <a:chExt cx="756898" cy="1139398"/>
          </a:xfrm>
          <a:solidFill>
            <a:srgbClr val="00335B"/>
          </a:solidFill>
        </p:grpSpPr>
        <p:sp>
          <p:nvSpPr>
            <p:cNvPr id="406" name="Oval 405">
              <a:extLst>
                <a:ext uri="{FF2B5EF4-FFF2-40B4-BE49-F238E27FC236}">
                  <a16:creationId xmlns:a16="http://schemas.microsoft.com/office/drawing/2014/main" id="{9D12CB7B-5A9C-4B86-8217-694F2E623440}"/>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7" name="Teardrop 406">
              <a:extLst>
                <a:ext uri="{FF2B5EF4-FFF2-40B4-BE49-F238E27FC236}">
                  <a16:creationId xmlns:a16="http://schemas.microsoft.com/office/drawing/2014/main" id="{5D52405B-0390-497C-A2FC-F4559DD3EADC}"/>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08" name="Oval 407">
              <a:extLst>
                <a:ext uri="{FF2B5EF4-FFF2-40B4-BE49-F238E27FC236}">
                  <a16:creationId xmlns:a16="http://schemas.microsoft.com/office/drawing/2014/main" id="{03574C45-7CC1-43FC-A064-0FC8E343F5ED}"/>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09" name="Group 408">
            <a:extLst>
              <a:ext uri="{FF2B5EF4-FFF2-40B4-BE49-F238E27FC236}">
                <a16:creationId xmlns:a16="http://schemas.microsoft.com/office/drawing/2014/main" id="{BAAEA302-9A1F-49B8-8524-EBB0BFA367AF}"/>
              </a:ext>
            </a:extLst>
          </p:cNvPr>
          <p:cNvGrpSpPr/>
          <p:nvPr/>
        </p:nvGrpSpPr>
        <p:grpSpPr>
          <a:xfrm flipH="1">
            <a:off x="6695203" y="2486859"/>
            <a:ext cx="230238" cy="346589"/>
            <a:chOff x="10083096" y="2851978"/>
            <a:chExt cx="756898" cy="1139398"/>
          </a:xfrm>
          <a:solidFill>
            <a:srgbClr val="00335B"/>
          </a:solidFill>
        </p:grpSpPr>
        <p:sp>
          <p:nvSpPr>
            <p:cNvPr id="410" name="Oval 409">
              <a:extLst>
                <a:ext uri="{FF2B5EF4-FFF2-40B4-BE49-F238E27FC236}">
                  <a16:creationId xmlns:a16="http://schemas.microsoft.com/office/drawing/2014/main" id="{5F433FBB-8441-4713-8301-F477AA1303BB}"/>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1" name="Teardrop 410">
              <a:extLst>
                <a:ext uri="{FF2B5EF4-FFF2-40B4-BE49-F238E27FC236}">
                  <a16:creationId xmlns:a16="http://schemas.microsoft.com/office/drawing/2014/main" id="{00A29215-5B4B-4B1A-815A-9E3DEC3AD118}"/>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12" name="Oval 411">
              <a:extLst>
                <a:ext uri="{FF2B5EF4-FFF2-40B4-BE49-F238E27FC236}">
                  <a16:creationId xmlns:a16="http://schemas.microsoft.com/office/drawing/2014/main" id="{0625E563-B6E0-4EB8-944B-58ECEBB7E9AE}"/>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sp>
        <p:nvSpPr>
          <p:cNvPr id="417" name="Rectangle 416">
            <a:extLst>
              <a:ext uri="{FF2B5EF4-FFF2-40B4-BE49-F238E27FC236}">
                <a16:creationId xmlns:a16="http://schemas.microsoft.com/office/drawing/2014/main" id="{D042FF6D-5354-404D-A9C4-22CB31B3AEA4}"/>
              </a:ext>
            </a:extLst>
          </p:cNvPr>
          <p:cNvSpPr/>
          <p:nvPr/>
        </p:nvSpPr>
        <p:spPr>
          <a:xfrm>
            <a:off x="5959741" y="2725807"/>
            <a:ext cx="2178695" cy="338554"/>
          </a:xfrm>
          <a:prstGeom prst="rect">
            <a:avLst/>
          </a:prstGeom>
          <a:solidFill>
            <a:srgbClr val="C7D1DA"/>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rPr>
              <a:t>CENTRAL RETAIL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rPr>
              <a:t>DISTRICT</a:t>
            </a:r>
            <a:endParaRPr kumimoji="0" lang="en-US" sz="1000" b="1"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endParaRPr>
          </a:p>
        </p:txBody>
      </p:sp>
      <p:grpSp>
        <p:nvGrpSpPr>
          <p:cNvPr id="419" name="Group 418">
            <a:extLst>
              <a:ext uri="{FF2B5EF4-FFF2-40B4-BE49-F238E27FC236}">
                <a16:creationId xmlns:a16="http://schemas.microsoft.com/office/drawing/2014/main" id="{6C63C0AA-F293-4E4C-A340-2E9A20DB7159}"/>
              </a:ext>
            </a:extLst>
          </p:cNvPr>
          <p:cNvGrpSpPr/>
          <p:nvPr/>
        </p:nvGrpSpPr>
        <p:grpSpPr>
          <a:xfrm flipH="1">
            <a:off x="6539163" y="3044805"/>
            <a:ext cx="230238" cy="346589"/>
            <a:chOff x="10083096" y="2851978"/>
            <a:chExt cx="756898" cy="1139398"/>
          </a:xfrm>
          <a:solidFill>
            <a:srgbClr val="00335B"/>
          </a:solidFill>
        </p:grpSpPr>
        <p:sp>
          <p:nvSpPr>
            <p:cNvPr id="420" name="Oval 419">
              <a:extLst>
                <a:ext uri="{FF2B5EF4-FFF2-40B4-BE49-F238E27FC236}">
                  <a16:creationId xmlns:a16="http://schemas.microsoft.com/office/drawing/2014/main" id="{3AAB324B-1255-4864-9D2E-275CB03A91B9}"/>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1" name="Teardrop 420">
              <a:extLst>
                <a:ext uri="{FF2B5EF4-FFF2-40B4-BE49-F238E27FC236}">
                  <a16:creationId xmlns:a16="http://schemas.microsoft.com/office/drawing/2014/main" id="{2F0A19EB-90E6-4F80-A70E-2DF837F1BAF6}"/>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22" name="Oval 421">
              <a:extLst>
                <a:ext uri="{FF2B5EF4-FFF2-40B4-BE49-F238E27FC236}">
                  <a16:creationId xmlns:a16="http://schemas.microsoft.com/office/drawing/2014/main" id="{B8881C3D-6264-4C54-9909-F5E7751188B8}"/>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23" name="Group 422">
            <a:extLst>
              <a:ext uri="{FF2B5EF4-FFF2-40B4-BE49-F238E27FC236}">
                <a16:creationId xmlns:a16="http://schemas.microsoft.com/office/drawing/2014/main" id="{AD8A7DD0-0E41-4BB4-ADFE-8FE3A01B8B67}"/>
              </a:ext>
            </a:extLst>
          </p:cNvPr>
          <p:cNvGrpSpPr/>
          <p:nvPr/>
        </p:nvGrpSpPr>
        <p:grpSpPr>
          <a:xfrm flipH="1">
            <a:off x="5996557" y="3170990"/>
            <a:ext cx="230238" cy="346589"/>
            <a:chOff x="10083096" y="2851978"/>
            <a:chExt cx="756898" cy="1139398"/>
          </a:xfrm>
          <a:solidFill>
            <a:srgbClr val="00335B"/>
          </a:solidFill>
        </p:grpSpPr>
        <p:sp>
          <p:nvSpPr>
            <p:cNvPr id="424" name="Oval 423">
              <a:extLst>
                <a:ext uri="{FF2B5EF4-FFF2-40B4-BE49-F238E27FC236}">
                  <a16:creationId xmlns:a16="http://schemas.microsoft.com/office/drawing/2014/main" id="{A336CC25-83CA-49D4-B9B3-625913878B53}"/>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5" name="Teardrop 424">
              <a:extLst>
                <a:ext uri="{FF2B5EF4-FFF2-40B4-BE49-F238E27FC236}">
                  <a16:creationId xmlns:a16="http://schemas.microsoft.com/office/drawing/2014/main" id="{D7361172-656D-42F2-ACC1-5C994323BFDC}"/>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26" name="Oval 425">
              <a:extLst>
                <a:ext uri="{FF2B5EF4-FFF2-40B4-BE49-F238E27FC236}">
                  <a16:creationId xmlns:a16="http://schemas.microsoft.com/office/drawing/2014/main" id="{BB36326D-1936-4817-9808-79BF97313802}"/>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51" name="Group 250">
            <a:extLst>
              <a:ext uri="{FF2B5EF4-FFF2-40B4-BE49-F238E27FC236}">
                <a16:creationId xmlns:a16="http://schemas.microsoft.com/office/drawing/2014/main" id="{4B771362-64D6-4FA6-988B-F4CA180F9A8E}"/>
              </a:ext>
            </a:extLst>
          </p:cNvPr>
          <p:cNvGrpSpPr/>
          <p:nvPr/>
        </p:nvGrpSpPr>
        <p:grpSpPr>
          <a:xfrm flipH="1">
            <a:off x="5797113" y="2971828"/>
            <a:ext cx="230238" cy="346589"/>
            <a:chOff x="10083096" y="2851978"/>
            <a:chExt cx="756898" cy="1139398"/>
          </a:xfrm>
        </p:grpSpPr>
        <p:sp>
          <p:nvSpPr>
            <p:cNvPr id="252" name="Oval 251">
              <a:extLst>
                <a:ext uri="{FF2B5EF4-FFF2-40B4-BE49-F238E27FC236}">
                  <a16:creationId xmlns:a16="http://schemas.microsoft.com/office/drawing/2014/main" id="{084EFCAD-9A5A-46C2-9945-FE36C9B3E08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3" name="Teardrop 252">
              <a:extLst>
                <a:ext uri="{FF2B5EF4-FFF2-40B4-BE49-F238E27FC236}">
                  <a16:creationId xmlns:a16="http://schemas.microsoft.com/office/drawing/2014/main" id="{91E927E5-3802-4481-99C5-6EFE32F5014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4" name="Oval 253">
              <a:extLst>
                <a:ext uri="{FF2B5EF4-FFF2-40B4-BE49-F238E27FC236}">
                  <a16:creationId xmlns:a16="http://schemas.microsoft.com/office/drawing/2014/main" id="{2972060F-B6B0-4982-B0E9-EE2645B874E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31" name="Group 430">
            <a:extLst>
              <a:ext uri="{FF2B5EF4-FFF2-40B4-BE49-F238E27FC236}">
                <a16:creationId xmlns:a16="http://schemas.microsoft.com/office/drawing/2014/main" id="{AFED7557-1A60-42DF-8C80-DE0375054928}"/>
              </a:ext>
            </a:extLst>
          </p:cNvPr>
          <p:cNvGrpSpPr/>
          <p:nvPr/>
        </p:nvGrpSpPr>
        <p:grpSpPr>
          <a:xfrm flipH="1">
            <a:off x="7559947" y="2948305"/>
            <a:ext cx="230238" cy="346589"/>
            <a:chOff x="10083096" y="2851978"/>
            <a:chExt cx="756898" cy="1139398"/>
          </a:xfrm>
          <a:solidFill>
            <a:srgbClr val="00335B"/>
          </a:solidFill>
        </p:grpSpPr>
        <p:sp>
          <p:nvSpPr>
            <p:cNvPr id="432" name="Oval 431">
              <a:extLst>
                <a:ext uri="{FF2B5EF4-FFF2-40B4-BE49-F238E27FC236}">
                  <a16:creationId xmlns:a16="http://schemas.microsoft.com/office/drawing/2014/main" id="{8EAF2774-9EB5-4091-B8EA-83A70CEEA329}"/>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3" name="Teardrop 432">
              <a:extLst>
                <a:ext uri="{FF2B5EF4-FFF2-40B4-BE49-F238E27FC236}">
                  <a16:creationId xmlns:a16="http://schemas.microsoft.com/office/drawing/2014/main" id="{57CBC5DF-CF83-48B9-AFAB-D9BFEB2F4395}"/>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34" name="Oval 433">
              <a:extLst>
                <a:ext uri="{FF2B5EF4-FFF2-40B4-BE49-F238E27FC236}">
                  <a16:creationId xmlns:a16="http://schemas.microsoft.com/office/drawing/2014/main" id="{980E0CD1-52B5-470A-BDC0-FA5761A82C11}"/>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35" name="Group 434">
            <a:extLst>
              <a:ext uri="{FF2B5EF4-FFF2-40B4-BE49-F238E27FC236}">
                <a16:creationId xmlns:a16="http://schemas.microsoft.com/office/drawing/2014/main" id="{1004A96E-D1AF-4245-A75B-E3A1160E8E07}"/>
              </a:ext>
            </a:extLst>
          </p:cNvPr>
          <p:cNvGrpSpPr/>
          <p:nvPr/>
        </p:nvGrpSpPr>
        <p:grpSpPr>
          <a:xfrm flipH="1">
            <a:off x="7985963" y="3117701"/>
            <a:ext cx="230238" cy="346589"/>
            <a:chOff x="10083096" y="2851978"/>
            <a:chExt cx="756898" cy="1139398"/>
          </a:xfrm>
          <a:solidFill>
            <a:srgbClr val="00335B"/>
          </a:solidFill>
        </p:grpSpPr>
        <p:sp>
          <p:nvSpPr>
            <p:cNvPr id="436" name="Oval 435">
              <a:extLst>
                <a:ext uri="{FF2B5EF4-FFF2-40B4-BE49-F238E27FC236}">
                  <a16:creationId xmlns:a16="http://schemas.microsoft.com/office/drawing/2014/main" id="{255C323B-3C15-4E24-8A3D-DB57C09EA9D0}"/>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7" name="Teardrop 436">
              <a:extLst>
                <a:ext uri="{FF2B5EF4-FFF2-40B4-BE49-F238E27FC236}">
                  <a16:creationId xmlns:a16="http://schemas.microsoft.com/office/drawing/2014/main" id="{6E261966-17B2-40A9-8ED6-03DF8E1D3D61}"/>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38" name="Oval 437">
              <a:extLst>
                <a:ext uri="{FF2B5EF4-FFF2-40B4-BE49-F238E27FC236}">
                  <a16:creationId xmlns:a16="http://schemas.microsoft.com/office/drawing/2014/main" id="{1F36FCBE-F37A-400D-9456-D8E4F7500B36}"/>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39" name="Group 438">
            <a:extLst>
              <a:ext uri="{FF2B5EF4-FFF2-40B4-BE49-F238E27FC236}">
                <a16:creationId xmlns:a16="http://schemas.microsoft.com/office/drawing/2014/main" id="{F6AAEE36-3923-41F7-982B-CF5F46B2A6EC}"/>
              </a:ext>
            </a:extLst>
          </p:cNvPr>
          <p:cNvGrpSpPr/>
          <p:nvPr/>
        </p:nvGrpSpPr>
        <p:grpSpPr>
          <a:xfrm flipH="1">
            <a:off x="7846940" y="3287944"/>
            <a:ext cx="230238" cy="346589"/>
            <a:chOff x="10083096" y="2851978"/>
            <a:chExt cx="756898" cy="1139398"/>
          </a:xfrm>
          <a:solidFill>
            <a:srgbClr val="00335B"/>
          </a:solidFill>
        </p:grpSpPr>
        <p:sp>
          <p:nvSpPr>
            <p:cNvPr id="440" name="Oval 439">
              <a:extLst>
                <a:ext uri="{FF2B5EF4-FFF2-40B4-BE49-F238E27FC236}">
                  <a16:creationId xmlns:a16="http://schemas.microsoft.com/office/drawing/2014/main" id="{73458B98-A9D9-48ED-B634-3CF5BA1AA882}"/>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1" name="Teardrop 440">
              <a:extLst>
                <a:ext uri="{FF2B5EF4-FFF2-40B4-BE49-F238E27FC236}">
                  <a16:creationId xmlns:a16="http://schemas.microsoft.com/office/drawing/2014/main" id="{85D1FF18-938A-41C9-8EC7-B824C2CD3852}"/>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42" name="Oval 441">
              <a:extLst>
                <a:ext uri="{FF2B5EF4-FFF2-40B4-BE49-F238E27FC236}">
                  <a16:creationId xmlns:a16="http://schemas.microsoft.com/office/drawing/2014/main" id="{0F98D1F1-1E29-4E78-8691-6217FF7826DC}"/>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51" name="Group 350">
            <a:extLst>
              <a:ext uri="{FF2B5EF4-FFF2-40B4-BE49-F238E27FC236}">
                <a16:creationId xmlns:a16="http://schemas.microsoft.com/office/drawing/2014/main" id="{52BD99B0-0872-4259-AEA9-E0E4B2AD3AE1}"/>
              </a:ext>
            </a:extLst>
          </p:cNvPr>
          <p:cNvGrpSpPr/>
          <p:nvPr/>
        </p:nvGrpSpPr>
        <p:grpSpPr>
          <a:xfrm flipH="1">
            <a:off x="7801431" y="3553387"/>
            <a:ext cx="230238" cy="346589"/>
            <a:chOff x="10083096" y="2851978"/>
            <a:chExt cx="756898" cy="1139398"/>
          </a:xfrm>
        </p:grpSpPr>
        <p:sp>
          <p:nvSpPr>
            <p:cNvPr id="352" name="Oval 351">
              <a:extLst>
                <a:ext uri="{FF2B5EF4-FFF2-40B4-BE49-F238E27FC236}">
                  <a16:creationId xmlns:a16="http://schemas.microsoft.com/office/drawing/2014/main" id="{DADC0427-2105-4557-B6EE-55E88907DAF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3" name="Teardrop 352">
              <a:extLst>
                <a:ext uri="{FF2B5EF4-FFF2-40B4-BE49-F238E27FC236}">
                  <a16:creationId xmlns:a16="http://schemas.microsoft.com/office/drawing/2014/main" id="{BF8AF4BB-DD87-496C-9E2D-0A71E8E39D8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54" name="Oval 353">
              <a:extLst>
                <a:ext uri="{FF2B5EF4-FFF2-40B4-BE49-F238E27FC236}">
                  <a16:creationId xmlns:a16="http://schemas.microsoft.com/office/drawing/2014/main" id="{AE5C5BFE-58D8-493B-A90B-3E888D823F4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43" name="Group 442">
            <a:extLst>
              <a:ext uri="{FF2B5EF4-FFF2-40B4-BE49-F238E27FC236}">
                <a16:creationId xmlns:a16="http://schemas.microsoft.com/office/drawing/2014/main" id="{8DEC2C24-2408-4558-BC35-A72BA0B8F91F}"/>
              </a:ext>
            </a:extLst>
          </p:cNvPr>
          <p:cNvGrpSpPr/>
          <p:nvPr/>
        </p:nvGrpSpPr>
        <p:grpSpPr>
          <a:xfrm flipH="1">
            <a:off x="8687021" y="3957160"/>
            <a:ext cx="230238" cy="346589"/>
            <a:chOff x="10083096" y="2851978"/>
            <a:chExt cx="756898" cy="1139398"/>
          </a:xfrm>
          <a:solidFill>
            <a:srgbClr val="00335B"/>
          </a:solidFill>
        </p:grpSpPr>
        <p:sp>
          <p:nvSpPr>
            <p:cNvPr id="444" name="Oval 443">
              <a:extLst>
                <a:ext uri="{FF2B5EF4-FFF2-40B4-BE49-F238E27FC236}">
                  <a16:creationId xmlns:a16="http://schemas.microsoft.com/office/drawing/2014/main" id="{C0FCEB07-D874-41DD-B7ED-F609F100EA6B}"/>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5" name="Teardrop 444">
              <a:extLst>
                <a:ext uri="{FF2B5EF4-FFF2-40B4-BE49-F238E27FC236}">
                  <a16:creationId xmlns:a16="http://schemas.microsoft.com/office/drawing/2014/main" id="{3EF540AA-D454-47C1-A805-474773932662}"/>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46" name="Oval 445">
              <a:extLst>
                <a:ext uri="{FF2B5EF4-FFF2-40B4-BE49-F238E27FC236}">
                  <a16:creationId xmlns:a16="http://schemas.microsoft.com/office/drawing/2014/main" id="{60730E73-F69D-470D-A5C1-DF9E4AC71DCA}"/>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27" name="Group 226">
            <a:extLst>
              <a:ext uri="{FF2B5EF4-FFF2-40B4-BE49-F238E27FC236}">
                <a16:creationId xmlns:a16="http://schemas.microsoft.com/office/drawing/2014/main" id="{71E43363-CE33-4D71-9C9A-4E37120497C2}"/>
              </a:ext>
            </a:extLst>
          </p:cNvPr>
          <p:cNvGrpSpPr/>
          <p:nvPr/>
        </p:nvGrpSpPr>
        <p:grpSpPr>
          <a:xfrm flipH="1">
            <a:off x="8719581" y="4153719"/>
            <a:ext cx="230238" cy="346589"/>
            <a:chOff x="10083096" y="2851978"/>
            <a:chExt cx="756898" cy="1139398"/>
          </a:xfrm>
        </p:grpSpPr>
        <p:sp>
          <p:nvSpPr>
            <p:cNvPr id="228" name="Oval 227">
              <a:extLst>
                <a:ext uri="{FF2B5EF4-FFF2-40B4-BE49-F238E27FC236}">
                  <a16:creationId xmlns:a16="http://schemas.microsoft.com/office/drawing/2014/main" id="{BCA73AFA-1325-4E14-9377-9571133917F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9" name="Teardrop 228">
              <a:extLst>
                <a:ext uri="{FF2B5EF4-FFF2-40B4-BE49-F238E27FC236}">
                  <a16:creationId xmlns:a16="http://schemas.microsoft.com/office/drawing/2014/main" id="{557FCA82-C05E-41AD-AC9F-742BE3B9CD9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0" name="Oval 229">
              <a:extLst>
                <a:ext uri="{FF2B5EF4-FFF2-40B4-BE49-F238E27FC236}">
                  <a16:creationId xmlns:a16="http://schemas.microsoft.com/office/drawing/2014/main" id="{0293FFBB-F198-4758-B8E2-AF35CDEF77F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47" name="Group 446">
            <a:extLst>
              <a:ext uri="{FF2B5EF4-FFF2-40B4-BE49-F238E27FC236}">
                <a16:creationId xmlns:a16="http://schemas.microsoft.com/office/drawing/2014/main" id="{8199300A-DEA4-4EF2-9CF9-6A70C4A8E2CA}"/>
              </a:ext>
            </a:extLst>
          </p:cNvPr>
          <p:cNvGrpSpPr/>
          <p:nvPr/>
        </p:nvGrpSpPr>
        <p:grpSpPr>
          <a:xfrm flipH="1">
            <a:off x="6624545" y="4457315"/>
            <a:ext cx="230238" cy="346589"/>
            <a:chOff x="10083096" y="2851978"/>
            <a:chExt cx="756898" cy="1139398"/>
          </a:xfrm>
          <a:solidFill>
            <a:srgbClr val="00335B"/>
          </a:solidFill>
        </p:grpSpPr>
        <p:sp>
          <p:nvSpPr>
            <p:cNvPr id="448" name="Oval 447">
              <a:extLst>
                <a:ext uri="{FF2B5EF4-FFF2-40B4-BE49-F238E27FC236}">
                  <a16:creationId xmlns:a16="http://schemas.microsoft.com/office/drawing/2014/main" id="{D7B2C49A-844D-4BC9-BEFD-4C8852C8FB28}"/>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9" name="Teardrop 448">
              <a:extLst>
                <a:ext uri="{FF2B5EF4-FFF2-40B4-BE49-F238E27FC236}">
                  <a16:creationId xmlns:a16="http://schemas.microsoft.com/office/drawing/2014/main" id="{EF7BD200-6A1E-4975-9864-79D35DDC0CAD}"/>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50" name="Oval 449">
              <a:extLst>
                <a:ext uri="{FF2B5EF4-FFF2-40B4-BE49-F238E27FC236}">
                  <a16:creationId xmlns:a16="http://schemas.microsoft.com/office/drawing/2014/main" id="{F7DD9245-D894-48B9-97F8-9614D14FA020}"/>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55" name="Group 454">
            <a:extLst>
              <a:ext uri="{FF2B5EF4-FFF2-40B4-BE49-F238E27FC236}">
                <a16:creationId xmlns:a16="http://schemas.microsoft.com/office/drawing/2014/main" id="{3F53BF7E-A897-436E-9470-9C5BE1F06308}"/>
              </a:ext>
            </a:extLst>
          </p:cNvPr>
          <p:cNvGrpSpPr/>
          <p:nvPr/>
        </p:nvGrpSpPr>
        <p:grpSpPr>
          <a:xfrm flipH="1">
            <a:off x="5987483" y="4700273"/>
            <a:ext cx="230238" cy="346589"/>
            <a:chOff x="10083096" y="2851978"/>
            <a:chExt cx="756898" cy="1139398"/>
          </a:xfrm>
          <a:solidFill>
            <a:srgbClr val="00335B"/>
          </a:solidFill>
        </p:grpSpPr>
        <p:sp>
          <p:nvSpPr>
            <p:cNvPr id="456" name="Oval 455">
              <a:extLst>
                <a:ext uri="{FF2B5EF4-FFF2-40B4-BE49-F238E27FC236}">
                  <a16:creationId xmlns:a16="http://schemas.microsoft.com/office/drawing/2014/main" id="{CD032C66-C2A9-4C72-A477-29E8E974CD93}"/>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7" name="Teardrop 456">
              <a:extLst>
                <a:ext uri="{FF2B5EF4-FFF2-40B4-BE49-F238E27FC236}">
                  <a16:creationId xmlns:a16="http://schemas.microsoft.com/office/drawing/2014/main" id="{019E371E-3906-44E7-ABA7-F76A7471C012}"/>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58" name="Oval 457">
              <a:extLst>
                <a:ext uri="{FF2B5EF4-FFF2-40B4-BE49-F238E27FC236}">
                  <a16:creationId xmlns:a16="http://schemas.microsoft.com/office/drawing/2014/main" id="{9C35F6D4-5569-4BBA-AFD3-51BBFED3EC7B}"/>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91" name="Group 90">
            <a:extLst>
              <a:ext uri="{FF2B5EF4-FFF2-40B4-BE49-F238E27FC236}">
                <a16:creationId xmlns:a16="http://schemas.microsoft.com/office/drawing/2014/main" id="{B924D68A-C5DE-4990-AEA8-E514EF68D976}"/>
              </a:ext>
            </a:extLst>
          </p:cNvPr>
          <p:cNvGrpSpPr/>
          <p:nvPr/>
        </p:nvGrpSpPr>
        <p:grpSpPr>
          <a:xfrm flipH="1">
            <a:off x="5862798" y="4872566"/>
            <a:ext cx="230238" cy="346589"/>
            <a:chOff x="10083096" y="2851978"/>
            <a:chExt cx="756898" cy="1139398"/>
          </a:xfrm>
        </p:grpSpPr>
        <p:sp>
          <p:nvSpPr>
            <p:cNvPr id="92" name="Oval 91">
              <a:extLst>
                <a:ext uri="{FF2B5EF4-FFF2-40B4-BE49-F238E27FC236}">
                  <a16:creationId xmlns:a16="http://schemas.microsoft.com/office/drawing/2014/main" id="{8E9FEF84-33F9-4245-BC24-1EACDD4B73B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Teardrop 92">
              <a:extLst>
                <a:ext uri="{FF2B5EF4-FFF2-40B4-BE49-F238E27FC236}">
                  <a16:creationId xmlns:a16="http://schemas.microsoft.com/office/drawing/2014/main" id="{68A79AD7-FC25-4C20-BF4C-7E541324668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4" name="Oval 93">
              <a:extLst>
                <a:ext uri="{FF2B5EF4-FFF2-40B4-BE49-F238E27FC236}">
                  <a16:creationId xmlns:a16="http://schemas.microsoft.com/office/drawing/2014/main" id="{F7580D30-D9B4-42E0-AA4B-F6E0400E309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71" name="Group 270">
            <a:extLst>
              <a:ext uri="{FF2B5EF4-FFF2-40B4-BE49-F238E27FC236}">
                <a16:creationId xmlns:a16="http://schemas.microsoft.com/office/drawing/2014/main" id="{158B4D37-2745-4F41-A0A4-C94A4F45BBF9}"/>
              </a:ext>
            </a:extLst>
          </p:cNvPr>
          <p:cNvGrpSpPr/>
          <p:nvPr/>
        </p:nvGrpSpPr>
        <p:grpSpPr>
          <a:xfrm flipH="1">
            <a:off x="6114581" y="2328870"/>
            <a:ext cx="230238" cy="346589"/>
            <a:chOff x="10083096" y="2851978"/>
            <a:chExt cx="756898" cy="1139398"/>
          </a:xfrm>
        </p:grpSpPr>
        <p:sp>
          <p:nvSpPr>
            <p:cNvPr id="272" name="Oval 271">
              <a:extLst>
                <a:ext uri="{FF2B5EF4-FFF2-40B4-BE49-F238E27FC236}">
                  <a16:creationId xmlns:a16="http://schemas.microsoft.com/office/drawing/2014/main" id="{31C719E2-BCB1-46C0-BE7C-2AAFE807673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3" name="Teardrop 272">
              <a:extLst>
                <a:ext uri="{FF2B5EF4-FFF2-40B4-BE49-F238E27FC236}">
                  <a16:creationId xmlns:a16="http://schemas.microsoft.com/office/drawing/2014/main" id="{2F8BE39B-483D-4294-9B2C-C8522078B69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4" name="Oval 273">
              <a:extLst>
                <a:ext uri="{FF2B5EF4-FFF2-40B4-BE49-F238E27FC236}">
                  <a16:creationId xmlns:a16="http://schemas.microsoft.com/office/drawing/2014/main" id="{89AFB03A-611A-4FE4-8EC4-817172DE81E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59" name="Group 258">
            <a:extLst>
              <a:ext uri="{FF2B5EF4-FFF2-40B4-BE49-F238E27FC236}">
                <a16:creationId xmlns:a16="http://schemas.microsoft.com/office/drawing/2014/main" id="{DFB5522D-2A79-408B-8D01-781B899023F7}"/>
              </a:ext>
            </a:extLst>
          </p:cNvPr>
          <p:cNvGrpSpPr/>
          <p:nvPr/>
        </p:nvGrpSpPr>
        <p:grpSpPr>
          <a:xfrm flipH="1">
            <a:off x="5836632" y="2363876"/>
            <a:ext cx="230238" cy="346589"/>
            <a:chOff x="10083096" y="2851978"/>
            <a:chExt cx="756898" cy="1139398"/>
          </a:xfrm>
        </p:grpSpPr>
        <p:sp>
          <p:nvSpPr>
            <p:cNvPr id="260" name="Oval 259">
              <a:extLst>
                <a:ext uri="{FF2B5EF4-FFF2-40B4-BE49-F238E27FC236}">
                  <a16:creationId xmlns:a16="http://schemas.microsoft.com/office/drawing/2014/main" id="{2A6C1895-A1DD-4185-AB08-3EBFE0D35CE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1" name="Teardrop 260">
              <a:extLst>
                <a:ext uri="{FF2B5EF4-FFF2-40B4-BE49-F238E27FC236}">
                  <a16:creationId xmlns:a16="http://schemas.microsoft.com/office/drawing/2014/main" id="{C4D621CA-7274-48F4-81CF-9620341DE56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2" name="Oval 261">
              <a:extLst>
                <a:ext uri="{FF2B5EF4-FFF2-40B4-BE49-F238E27FC236}">
                  <a16:creationId xmlns:a16="http://schemas.microsoft.com/office/drawing/2014/main" id="{CB98DE7F-3785-4675-AD18-50123A8FE9B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39" name="Group 238">
            <a:extLst>
              <a:ext uri="{FF2B5EF4-FFF2-40B4-BE49-F238E27FC236}">
                <a16:creationId xmlns:a16="http://schemas.microsoft.com/office/drawing/2014/main" id="{D4C6CDC1-3C29-4EF7-AF5F-46D08422F05D}"/>
              </a:ext>
            </a:extLst>
          </p:cNvPr>
          <p:cNvGrpSpPr/>
          <p:nvPr/>
        </p:nvGrpSpPr>
        <p:grpSpPr>
          <a:xfrm flipH="1">
            <a:off x="5747679" y="2611904"/>
            <a:ext cx="230238" cy="346589"/>
            <a:chOff x="10083096" y="2851978"/>
            <a:chExt cx="756898" cy="1139398"/>
          </a:xfrm>
        </p:grpSpPr>
        <p:sp>
          <p:nvSpPr>
            <p:cNvPr id="240" name="Oval 239">
              <a:extLst>
                <a:ext uri="{FF2B5EF4-FFF2-40B4-BE49-F238E27FC236}">
                  <a16:creationId xmlns:a16="http://schemas.microsoft.com/office/drawing/2014/main" id="{CB261BE4-2665-4F27-B9ED-7D6936A0283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1" name="Teardrop 240">
              <a:extLst>
                <a:ext uri="{FF2B5EF4-FFF2-40B4-BE49-F238E27FC236}">
                  <a16:creationId xmlns:a16="http://schemas.microsoft.com/office/drawing/2014/main" id="{3886C530-FFCB-4D83-9B33-5515B63424B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2" name="Oval 241">
              <a:extLst>
                <a:ext uri="{FF2B5EF4-FFF2-40B4-BE49-F238E27FC236}">
                  <a16:creationId xmlns:a16="http://schemas.microsoft.com/office/drawing/2014/main" id="{5497A5D4-55E2-4496-9B87-8C2B48D259E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27" name="Group 426">
            <a:extLst>
              <a:ext uri="{FF2B5EF4-FFF2-40B4-BE49-F238E27FC236}">
                <a16:creationId xmlns:a16="http://schemas.microsoft.com/office/drawing/2014/main" id="{6BA0C094-6850-4651-A4A8-F891D0E44808}"/>
              </a:ext>
            </a:extLst>
          </p:cNvPr>
          <p:cNvGrpSpPr/>
          <p:nvPr/>
        </p:nvGrpSpPr>
        <p:grpSpPr>
          <a:xfrm flipH="1">
            <a:off x="5667455" y="2693877"/>
            <a:ext cx="230238" cy="346589"/>
            <a:chOff x="10083096" y="2851978"/>
            <a:chExt cx="756898" cy="1139398"/>
          </a:xfrm>
          <a:solidFill>
            <a:srgbClr val="00335B"/>
          </a:solidFill>
        </p:grpSpPr>
        <p:sp>
          <p:nvSpPr>
            <p:cNvPr id="428" name="Oval 427">
              <a:extLst>
                <a:ext uri="{FF2B5EF4-FFF2-40B4-BE49-F238E27FC236}">
                  <a16:creationId xmlns:a16="http://schemas.microsoft.com/office/drawing/2014/main" id="{651748CF-8013-4EC3-8AAF-854D52A1E563}"/>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9" name="Teardrop 428">
              <a:extLst>
                <a:ext uri="{FF2B5EF4-FFF2-40B4-BE49-F238E27FC236}">
                  <a16:creationId xmlns:a16="http://schemas.microsoft.com/office/drawing/2014/main" id="{22A09AF2-BBC5-4CB7-880B-287E59A9C34B}"/>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30" name="Oval 429">
              <a:extLst>
                <a:ext uri="{FF2B5EF4-FFF2-40B4-BE49-F238E27FC236}">
                  <a16:creationId xmlns:a16="http://schemas.microsoft.com/office/drawing/2014/main" id="{8EA0CCB0-4C57-4AC9-8EE9-228C39D38774}"/>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47" name="Group 246">
            <a:extLst>
              <a:ext uri="{FF2B5EF4-FFF2-40B4-BE49-F238E27FC236}">
                <a16:creationId xmlns:a16="http://schemas.microsoft.com/office/drawing/2014/main" id="{16D1A35E-E243-433B-AB9A-D5FCB1E3617D}"/>
              </a:ext>
            </a:extLst>
          </p:cNvPr>
          <p:cNvGrpSpPr/>
          <p:nvPr/>
        </p:nvGrpSpPr>
        <p:grpSpPr>
          <a:xfrm flipH="1">
            <a:off x="5656369" y="2940173"/>
            <a:ext cx="230238" cy="346589"/>
            <a:chOff x="10083096" y="2851978"/>
            <a:chExt cx="756898" cy="1139398"/>
          </a:xfrm>
        </p:grpSpPr>
        <p:sp>
          <p:nvSpPr>
            <p:cNvPr id="248" name="Oval 247">
              <a:extLst>
                <a:ext uri="{FF2B5EF4-FFF2-40B4-BE49-F238E27FC236}">
                  <a16:creationId xmlns:a16="http://schemas.microsoft.com/office/drawing/2014/main" id="{81512171-8DCB-4E03-BE3A-38F88523CB9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9" name="Teardrop 248">
              <a:extLst>
                <a:ext uri="{FF2B5EF4-FFF2-40B4-BE49-F238E27FC236}">
                  <a16:creationId xmlns:a16="http://schemas.microsoft.com/office/drawing/2014/main" id="{3801F8AC-A449-4FCC-9FE8-24F732F24F8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0" name="Oval 249">
              <a:extLst>
                <a:ext uri="{FF2B5EF4-FFF2-40B4-BE49-F238E27FC236}">
                  <a16:creationId xmlns:a16="http://schemas.microsoft.com/office/drawing/2014/main" id="{31B69948-921C-48F9-A8A6-F0274192063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55" name="Group 254">
            <a:extLst>
              <a:ext uri="{FF2B5EF4-FFF2-40B4-BE49-F238E27FC236}">
                <a16:creationId xmlns:a16="http://schemas.microsoft.com/office/drawing/2014/main" id="{EEC0CABA-F09A-4E21-8E72-86A6C6ADF25C}"/>
              </a:ext>
            </a:extLst>
          </p:cNvPr>
          <p:cNvGrpSpPr/>
          <p:nvPr/>
        </p:nvGrpSpPr>
        <p:grpSpPr>
          <a:xfrm flipH="1">
            <a:off x="5576282" y="3174219"/>
            <a:ext cx="230238" cy="346589"/>
            <a:chOff x="10083096" y="2851978"/>
            <a:chExt cx="756898" cy="1139398"/>
          </a:xfrm>
        </p:grpSpPr>
        <p:sp>
          <p:nvSpPr>
            <p:cNvPr id="256" name="Oval 255">
              <a:extLst>
                <a:ext uri="{FF2B5EF4-FFF2-40B4-BE49-F238E27FC236}">
                  <a16:creationId xmlns:a16="http://schemas.microsoft.com/office/drawing/2014/main" id="{D2376C29-46D6-4954-983C-445EB51C0D5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7" name="Teardrop 256">
              <a:extLst>
                <a:ext uri="{FF2B5EF4-FFF2-40B4-BE49-F238E27FC236}">
                  <a16:creationId xmlns:a16="http://schemas.microsoft.com/office/drawing/2014/main" id="{8D37FB77-226B-43BD-89AC-62748826DC3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8" name="Oval 257">
              <a:extLst>
                <a:ext uri="{FF2B5EF4-FFF2-40B4-BE49-F238E27FC236}">
                  <a16:creationId xmlns:a16="http://schemas.microsoft.com/office/drawing/2014/main" id="{FF812A3C-B756-46B6-9ABA-DE8CDB8D973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47" name="Group 146">
            <a:extLst>
              <a:ext uri="{FF2B5EF4-FFF2-40B4-BE49-F238E27FC236}">
                <a16:creationId xmlns:a16="http://schemas.microsoft.com/office/drawing/2014/main" id="{EA89B8A3-ABA0-4ED6-9891-88FC60E58870}"/>
              </a:ext>
            </a:extLst>
          </p:cNvPr>
          <p:cNvGrpSpPr/>
          <p:nvPr/>
        </p:nvGrpSpPr>
        <p:grpSpPr>
          <a:xfrm flipH="1">
            <a:off x="6155027" y="2990787"/>
            <a:ext cx="230238" cy="346589"/>
            <a:chOff x="10083096" y="2851978"/>
            <a:chExt cx="756898" cy="1139398"/>
          </a:xfrm>
        </p:grpSpPr>
        <p:sp>
          <p:nvSpPr>
            <p:cNvPr id="148" name="Oval 147">
              <a:extLst>
                <a:ext uri="{FF2B5EF4-FFF2-40B4-BE49-F238E27FC236}">
                  <a16:creationId xmlns:a16="http://schemas.microsoft.com/office/drawing/2014/main" id="{EE764571-0611-4219-A6BF-7BC62021FD8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9" name="Teardrop 148">
              <a:extLst>
                <a:ext uri="{FF2B5EF4-FFF2-40B4-BE49-F238E27FC236}">
                  <a16:creationId xmlns:a16="http://schemas.microsoft.com/office/drawing/2014/main" id="{DB1E9394-9764-4E21-9AC7-88F57101CAB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0" name="Oval 149">
              <a:extLst>
                <a:ext uri="{FF2B5EF4-FFF2-40B4-BE49-F238E27FC236}">
                  <a16:creationId xmlns:a16="http://schemas.microsoft.com/office/drawing/2014/main" id="{00C212FD-984A-4894-845A-38327C78A05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19" name="Group 318">
            <a:extLst>
              <a:ext uri="{FF2B5EF4-FFF2-40B4-BE49-F238E27FC236}">
                <a16:creationId xmlns:a16="http://schemas.microsoft.com/office/drawing/2014/main" id="{194C15D7-060E-4552-AD34-A182C6431708}"/>
              </a:ext>
            </a:extLst>
          </p:cNvPr>
          <p:cNvGrpSpPr/>
          <p:nvPr/>
        </p:nvGrpSpPr>
        <p:grpSpPr>
          <a:xfrm flipH="1">
            <a:off x="7821545" y="2932558"/>
            <a:ext cx="230238" cy="346589"/>
            <a:chOff x="10083096" y="2851978"/>
            <a:chExt cx="756898" cy="1139398"/>
          </a:xfrm>
        </p:grpSpPr>
        <p:sp>
          <p:nvSpPr>
            <p:cNvPr id="320" name="Oval 319">
              <a:extLst>
                <a:ext uri="{FF2B5EF4-FFF2-40B4-BE49-F238E27FC236}">
                  <a16:creationId xmlns:a16="http://schemas.microsoft.com/office/drawing/2014/main" id="{34C342EF-CFB6-495B-97E9-CBD81D23188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1" name="Teardrop 320">
              <a:extLst>
                <a:ext uri="{FF2B5EF4-FFF2-40B4-BE49-F238E27FC236}">
                  <a16:creationId xmlns:a16="http://schemas.microsoft.com/office/drawing/2014/main" id="{6645E093-C2CF-45CF-B007-90C41D59AA1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22" name="Oval 321">
              <a:extLst>
                <a:ext uri="{FF2B5EF4-FFF2-40B4-BE49-F238E27FC236}">
                  <a16:creationId xmlns:a16="http://schemas.microsoft.com/office/drawing/2014/main" id="{E1C6E435-8FE1-4039-B018-966828EE298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99" name="Group 298">
            <a:extLst>
              <a:ext uri="{FF2B5EF4-FFF2-40B4-BE49-F238E27FC236}">
                <a16:creationId xmlns:a16="http://schemas.microsoft.com/office/drawing/2014/main" id="{ED32C71B-96A1-49E7-851A-30B322235974}"/>
              </a:ext>
            </a:extLst>
          </p:cNvPr>
          <p:cNvGrpSpPr/>
          <p:nvPr/>
        </p:nvGrpSpPr>
        <p:grpSpPr>
          <a:xfrm flipH="1">
            <a:off x="7361019" y="3028717"/>
            <a:ext cx="230238" cy="346589"/>
            <a:chOff x="10083096" y="2851978"/>
            <a:chExt cx="756898" cy="1139398"/>
          </a:xfrm>
        </p:grpSpPr>
        <p:sp>
          <p:nvSpPr>
            <p:cNvPr id="300" name="Oval 299">
              <a:extLst>
                <a:ext uri="{FF2B5EF4-FFF2-40B4-BE49-F238E27FC236}">
                  <a16:creationId xmlns:a16="http://schemas.microsoft.com/office/drawing/2014/main" id="{E85D6429-8B50-4F8C-8078-AD79252E3B6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1" name="Teardrop 300">
              <a:extLst>
                <a:ext uri="{FF2B5EF4-FFF2-40B4-BE49-F238E27FC236}">
                  <a16:creationId xmlns:a16="http://schemas.microsoft.com/office/drawing/2014/main" id="{B8A551A4-16BA-441B-BABF-8B8E7A898DB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02" name="Oval 301">
              <a:extLst>
                <a:ext uri="{FF2B5EF4-FFF2-40B4-BE49-F238E27FC236}">
                  <a16:creationId xmlns:a16="http://schemas.microsoft.com/office/drawing/2014/main" id="{BFD1B5FD-E892-4E83-A711-BF740FC96BB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15" name="Group 314">
            <a:extLst>
              <a:ext uri="{FF2B5EF4-FFF2-40B4-BE49-F238E27FC236}">
                <a16:creationId xmlns:a16="http://schemas.microsoft.com/office/drawing/2014/main" id="{6381B811-5773-49FC-A7BA-867E2DB33D38}"/>
              </a:ext>
            </a:extLst>
          </p:cNvPr>
          <p:cNvGrpSpPr/>
          <p:nvPr/>
        </p:nvGrpSpPr>
        <p:grpSpPr>
          <a:xfrm flipH="1">
            <a:off x="7703882" y="2891464"/>
            <a:ext cx="230238" cy="346589"/>
            <a:chOff x="10083096" y="2851978"/>
            <a:chExt cx="756898" cy="1139398"/>
          </a:xfrm>
        </p:grpSpPr>
        <p:sp>
          <p:nvSpPr>
            <p:cNvPr id="316" name="Oval 315">
              <a:extLst>
                <a:ext uri="{FF2B5EF4-FFF2-40B4-BE49-F238E27FC236}">
                  <a16:creationId xmlns:a16="http://schemas.microsoft.com/office/drawing/2014/main" id="{D702EFBB-2A1E-42B9-9B50-6D51F5560B4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7" name="Teardrop 316">
              <a:extLst>
                <a:ext uri="{FF2B5EF4-FFF2-40B4-BE49-F238E27FC236}">
                  <a16:creationId xmlns:a16="http://schemas.microsoft.com/office/drawing/2014/main" id="{20A9C10D-BB81-4890-A437-04F5D176AC9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18" name="Oval 317">
              <a:extLst>
                <a:ext uri="{FF2B5EF4-FFF2-40B4-BE49-F238E27FC236}">
                  <a16:creationId xmlns:a16="http://schemas.microsoft.com/office/drawing/2014/main" id="{0FEC321F-FCBB-4427-9826-7BA3DDD439D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 name="Group 4">
            <a:extLst>
              <a:ext uri="{FF2B5EF4-FFF2-40B4-BE49-F238E27FC236}">
                <a16:creationId xmlns:a16="http://schemas.microsoft.com/office/drawing/2014/main" id="{2F928EDB-2A71-429E-ADC6-39C395F7B5A4}"/>
              </a:ext>
            </a:extLst>
          </p:cNvPr>
          <p:cNvGrpSpPr/>
          <p:nvPr/>
        </p:nvGrpSpPr>
        <p:grpSpPr>
          <a:xfrm>
            <a:off x="695598" y="2212190"/>
            <a:ext cx="1910583" cy="1297577"/>
            <a:chOff x="695598" y="2212190"/>
            <a:chExt cx="1787328" cy="1297577"/>
          </a:xfrm>
        </p:grpSpPr>
        <p:sp>
          <p:nvSpPr>
            <p:cNvPr id="3" name="Rectangle 2">
              <a:extLst>
                <a:ext uri="{FF2B5EF4-FFF2-40B4-BE49-F238E27FC236}">
                  <a16:creationId xmlns:a16="http://schemas.microsoft.com/office/drawing/2014/main" id="{F4EA4075-B292-4CF7-AF23-442F7CCA7E6F}"/>
                </a:ext>
              </a:extLst>
            </p:cNvPr>
            <p:cNvSpPr/>
            <p:nvPr/>
          </p:nvSpPr>
          <p:spPr>
            <a:xfrm>
              <a:off x="695598" y="2212190"/>
              <a:ext cx="1787328" cy="1297577"/>
            </a:xfrm>
            <a:prstGeom prst="rect">
              <a:avLst/>
            </a:prstGeom>
            <a:solidFill>
              <a:schemeClr val="bg1">
                <a:lumMod val="95000"/>
              </a:schemeClr>
            </a:solid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459" name="Group 458">
              <a:extLst>
                <a:ext uri="{FF2B5EF4-FFF2-40B4-BE49-F238E27FC236}">
                  <a16:creationId xmlns:a16="http://schemas.microsoft.com/office/drawing/2014/main" id="{043742AD-EA79-47E4-9796-AEEA5E09D63A}"/>
                </a:ext>
              </a:extLst>
            </p:cNvPr>
            <p:cNvGrpSpPr/>
            <p:nvPr/>
          </p:nvGrpSpPr>
          <p:grpSpPr>
            <a:xfrm flipH="1">
              <a:off x="857638" y="2513615"/>
              <a:ext cx="230238" cy="346589"/>
              <a:chOff x="10083096" y="2851978"/>
              <a:chExt cx="756898" cy="1139398"/>
            </a:xfrm>
            <a:solidFill>
              <a:srgbClr val="00335B"/>
            </a:solidFill>
          </p:grpSpPr>
          <p:sp>
            <p:nvSpPr>
              <p:cNvPr id="460" name="Oval 459">
                <a:extLst>
                  <a:ext uri="{FF2B5EF4-FFF2-40B4-BE49-F238E27FC236}">
                    <a16:creationId xmlns:a16="http://schemas.microsoft.com/office/drawing/2014/main" id="{10948991-2972-4FA1-A363-07642D5A5DB0}"/>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1" name="Teardrop 460">
                <a:extLst>
                  <a:ext uri="{FF2B5EF4-FFF2-40B4-BE49-F238E27FC236}">
                    <a16:creationId xmlns:a16="http://schemas.microsoft.com/office/drawing/2014/main" id="{FBFD3240-9484-44E4-89B3-4A4629BE063B}"/>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62" name="Oval 461">
                <a:extLst>
                  <a:ext uri="{FF2B5EF4-FFF2-40B4-BE49-F238E27FC236}">
                    <a16:creationId xmlns:a16="http://schemas.microsoft.com/office/drawing/2014/main" id="{873385C1-E69D-44B1-AEF6-5D394904D996}"/>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63" name="Group 462">
              <a:extLst>
                <a:ext uri="{FF2B5EF4-FFF2-40B4-BE49-F238E27FC236}">
                  <a16:creationId xmlns:a16="http://schemas.microsoft.com/office/drawing/2014/main" id="{3D05AFC3-F024-4D4B-A307-4F77128BAFCF}"/>
                </a:ext>
              </a:extLst>
            </p:cNvPr>
            <p:cNvGrpSpPr/>
            <p:nvPr/>
          </p:nvGrpSpPr>
          <p:grpSpPr>
            <a:xfrm flipH="1">
              <a:off x="850828" y="3002410"/>
              <a:ext cx="230238" cy="346589"/>
              <a:chOff x="10083096" y="2851978"/>
              <a:chExt cx="756898" cy="1139398"/>
            </a:xfrm>
          </p:grpSpPr>
          <p:sp>
            <p:nvSpPr>
              <p:cNvPr id="464" name="Oval 463">
                <a:extLst>
                  <a:ext uri="{FF2B5EF4-FFF2-40B4-BE49-F238E27FC236}">
                    <a16:creationId xmlns:a16="http://schemas.microsoft.com/office/drawing/2014/main" id="{6AE8CD47-4600-4424-8DFC-6EF018A92CC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5" name="Teardrop 464">
                <a:extLst>
                  <a:ext uri="{FF2B5EF4-FFF2-40B4-BE49-F238E27FC236}">
                    <a16:creationId xmlns:a16="http://schemas.microsoft.com/office/drawing/2014/main" id="{6E78F56B-9BED-459A-BE20-8444FD07B01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66" name="Oval 465">
                <a:extLst>
                  <a:ext uri="{FF2B5EF4-FFF2-40B4-BE49-F238E27FC236}">
                    <a16:creationId xmlns:a16="http://schemas.microsoft.com/office/drawing/2014/main" id="{5B91E075-C782-4062-BC75-6E04437DCDF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sp>
          <p:nvSpPr>
            <p:cNvPr id="467" name="Rectangle 466">
              <a:extLst>
                <a:ext uri="{FF2B5EF4-FFF2-40B4-BE49-F238E27FC236}">
                  <a16:creationId xmlns:a16="http://schemas.microsoft.com/office/drawing/2014/main" id="{B8FBEF6A-878F-44C4-81D3-C688E3E54FB7}"/>
                </a:ext>
              </a:extLst>
            </p:cNvPr>
            <p:cNvSpPr/>
            <p:nvPr/>
          </p:nvSpPr>
          <p:spPr>
            <a:xfrm>
              <a:off x="1137985" y="2586031"/>
              <a:ext cx="1090502" cy="2308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rPr>
                <a:t>Q2 2021</a:t>
              </a:r>
              <a:endParaRPr kumimoji="0" lang="en-US" sz="1050" b="1"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endParaRPr>
            </a:p>
          </p:txBody>
        </p:sp>
        <p:sp>
          <p:nvSpPr>
            <p:cNvPr id="468" name="Rectangle 467">
              <a:extLst>
                <a:ext uri="{FF2B5EF4-FFF2-40B4-BE49-F238E27FC236}">
                  <a16:creationId xmlns:a16="http://schemas.microsoft.com/office/drawing/2014/main" id="{8751F28B-6F43-4013-B1CC-ECB33483E27E}"/>
                </a:ext>
              </a:extLst>
            </p:cNvPr>
            <p:cNvSpPr/>
            <p:nvPr/>
          </p:nvSpPr>
          <p:spPr>
            <a:xfrm>
              <a:off x="1125163" y="3039192"/>
              <a:ext cx="1090502" cy="2308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rPr>
                <a:t>Q4 2021</a:t>
              </a:r>
              <a:endParaRPr kumimoji="0" lang="en-US" sz="1050" b="1"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endParaRPr>
            </a:p>
          </p:txBody>
        </p:sp>
      </p:grpSp>
      <p:sp>
        <p:nvSpPr>
          <p:cNvPr id="2" name="Rectangle 1">
            <a:extLst>
              <a:ext uri="{FF2B5EF4-FFF2-40B4-BE49-F238E27FC236}">
                <a16:creationId xmlns:a16="http://schemas.microsoft.com/office/drawing/2014/main" id="{8CEE8F69-8624-41EE-8BDF-57FB82F8FA27}"/>
              </a:ext>
            </a:extLst>
          </p:cNvPr>
          <p:cNvSpPr/>
          <p:nvPr/>
        </p:nvSpPr>
        <p:spPr>
          <a:xfrm>
            <a:off x="695597" y="629313"/>
            <a:ext cx="1916685" cy="1800000"/>
          </a:xfrm>
          <a:prstGeom prst="rect">
            <a:avLst/>
          </a:prstGeom>
          <a:solidFill>
            <a:srgbClr val="00335B"/>
          </a:solid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FCD0EE2-56E4-47C7-9550-90A3CF8112CD}"/>
              </a:ext>
            </a:extLst>
          </p:cNvPr>
          <p:cNvSpPr/>
          <p:nvPr/>
        </p:nvSpPr>
        <p:spPr>
          <a:xfrm>
            <a:off x="864782" y="753917"/>
            <a:ext cx="6096000" cy="1538883"/>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150" normalizeH="0" baseline="0" noProof="0">
                <a:ln>
                  <a:noFill/>
                </a:ln>
                <a:solidFill>
                  <a:prstClr val="white"/>
                </a:solidFill>
                <a:effectLst/>
                <a:uLnTx/>
                <a:uFillTx/>
                <a:latin typeface="Arial" panose="020B0604020202020204" pitchFamily="34" charset="0"/>
                <a:ea typeface="+mn-ea"/>
                <a:cs typeface="Arial" panose="020B0604020202020204" pitchFamily="34" charset="0"/>
              </a:rPr>
              <a:t>189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600" normalizeH="0" baseline="0" noProof="0">
                <a:ln>
                  <a:noFill/>
                </a:ln>
                <a:solidFill>
                  <a:prstClr val="white"/>
                </a:solidFill>
                <a:effectLst/>
                <a:uLnTx/>
                <a:uFillTx/>
                <a:latin typeface="Arial" panose="020B0604020202020204" pitchFamily="34" charset="0"/>
                <a:ea typeface="+mn-ea"/>
                <a:cs typeface="Arial" panose="020B0604020202020204" pitchFamily="34" charset="0"/>
              </a:rPr>
              <a:t>new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600" normalizeH="0" baseline="0" noProof="0">
                <a:ln>
                  <a:noFill/>
                </a:ln>
                <a:solidFill>
                  <a:prstClr val="white"/>
                </a:solidFill>
                <a:effectLst/>
                <a:uLnTx/>
                <a:uFillTx/>
                <a:latin typeface="Arial" panose="020B0604020202020204" pitchFamily="34" charset="0"/>
                <a:ea typeface="+mn-ea"/>
                <a:cs typeface="Arial" panose="020B0604020202020204" pitchFamily="34" charset="0"/>
              </a:rPr>
              <a:t>digital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60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screens</a:t>
            </a:r>
          </a:p>
        </p:txBody>
      </p:sp>
      <p:pic>
        <p:nvPicPr>
          <p:cNvPr id="451" name="Picture 450">
            <a:extLst>
              <a:ext uri="{FF2B5EF4-FFF2-40B4-BE49-F238E27FC236}">
                <a16:creationId xmlns:a16="http://schemas.microsoft.com/office/drawing/2014/main" id="{EC70A309-AD07-403B-AE20-B3C9874FCC4E}"/>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269782" y="6127342"/>
            <a:ext cx="450164" cy="283114"/>
          </a:xfrm>
          <a:prstGeom prst="rect">
            <a:avLst/>
          </a:prstGeom>
          <a:noFill/>
          <a:extLst>
            <a:ext uri="{909E8E84-426E-40DD-AFC4-6F175D3DCCD1}">
              <a14:hiddenFill xmlns:a14="http://schemas.microsoft.com/office/drawing/2010/main">
                <a:solidFill>
                  <a:srgbClr val="FFFFFF"/>
                </a:solidFill>
              </a14:hiddenFill>
            </a:ext>
          </a:extLst>
        </p:spPr>
      </p:pic>
      <p:pic>
        <p:nvPicPr>
          <p:cNvPr id="452" name="Picture 451">
            <a:extLst>
              <a:ext uri="{FF2B5EF4-FFF2-40B4-BE49-F238E27FC236}">
                <a16:creationId xmlns:a16="http://schemas.microsoft.com/office/drawing/2014/main" id="{7DF007BF-E822-4EBC-B9A6-E6D27458E766}"/>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127763" y="4623746"/>
            <a:ext cx="450164" cy="2831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3265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F79D891-DB1B-4A79-B2E8-0D16273F44CC}"/>
              </a:ext>
            </a:extLst>
          </p:cNvPr>
          <p:cNvPicPr>
            <a:picLocks noChangeAspect="1"/>
          </p:cNvPicPr>
          <p:nvPr/>
        </p:nvPicPr>
        <p:blipFill>
          <a:blip r:embed="rId3"/>
          <a:stretch>
            <a:fillRect/>
          </a:stretch>
        </p:blipFill>
        <p:spPr>
          <a:xfrm>
            <a:off x="10817" y="0"/>
            <a:ext cx="12170365" cy="6858000"/>
          </a:xfrm>
          <a:prstGeom prst="rect">
            <a:avLst/>
          </a:prstGeom>
        </p:spPr>
      </p:pic>
      <p:grpSp>
        <p:nvGrpSpPr>
          <p:cNvPr id="71" name="Group 70">
            <a:extLst>
              <a:ext uri="{FF2B5EF4-FFF2-40B4-BE49-F238E27FC236}">
                <a16:creationId xmlns:a16="http://schemas.microsoft.com/office/drawing/2014/main" id="{14A29593-84F9-4D1E-9CF2-B9B29890B6E1}"/>
              </a:ext>
            </a:extLst>
          </p:cNvPr>
          <p:cNvGrpSpPr/>
          <p:nvPr/>
        </p:nvGrpSpPr>
        <p:grpSpPr>
          <a:xfrm>
            <a:off x="-101967" y="-214250"/>
            <a:ext cx="11985031" cy="7182803"/>
            <a:chOff x="-101967" y="-214250"/>
            <a:chExt cx="11985031" cy="7182803"/>
          </a:xfrm>
        </p:grpSpPr>
        <p:grpSp>
          <p:nvGrpSpPr>
            <p:cNvPr id="72" name="Group 71">
              <a:extLst>
                <a:ext uri="{FF2B5EF4-FFF2-40B4-BE49-F238E27FC236}">
                  <a16:creationId xmlns:a16="http://schemas.microsoft.com/office/drawing/2014/main" id="{BEC146D9-9FED-4801-AB3C-484478E5B6B2}"/>
                </a:ext>
              </a:extLst>
            </p:cNvPr>
            <p:cNvGrpSpPr/>
            <p:nvPr/>
          </p:nvGrpSpPr>
          <p:grpSpPr>
            <a:xfrm flipH="1">
              <a:off x="-27487" y="39523"/>
              <a:ext cx="230238" cy="346589"/>
              <a:chOff x="10083096" y="2851978"/>
              <a:chExt cx="756898" cy="1139398"/>
            </a:xfrm>
          </p:grpSpPr>
          <p:sp>
            <p:nvSpPr>
              <p:cNvPr id="2780" name="Oval 2779">
                <a:extLst>
                  <a:ext uri="{FF2B5EF4-FFF2-40B4-BE49-F238E27FC236}">
                    <a16:creationId xmlns:a16="http://schemas.microsoft.com/office/drawing/2014/main" id="{D4E97FC5-10B9-4BF0-AA53-AFF4ABD47D2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81" name="Teardrop 2780">
                <a:extLst>
                  <a:ext uri="{FF2B5EF4-FFF2-40B4-BE49-F238E27FC236}">
                    <a16:creationId xmlns:a16="http://schemas.microsoft.com/office/drawing/2014/main" id="{0C0E874B-ACE4-4969-AAAF-69327B25D61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82" name="Oval 2781">
                <a:extLst>
                  <a:ext uri="{FF2B5EF4-FFF2-40B4-BE49-F238E27FC236}">
                    <a16:creationId xmlns:a16="http://schemas.microsoft.com/office/drawing/2014/main" id="{91B173A8-00FB-47E0-8FEB-5363BACD0D6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3" name="Group 72">
              <a:extLst>
                <a:ext uri="{FF2B5EF4-FFF2-40B4-BE49-F238E27FC236}">
                  <a16:creationId xmlns:a16="http://schemas.microsoft.com/office/drawing/2014/main" id="{82E44CF3-44F1-4108-B883-FAA0D75D1892}"/>
                </a:ext>
              </a:extLst>
            </p:cNvPr>
            <p:cNvGrpSpPr/>
            <p:nvPr/>
          </p:nvGrpSpPr>
          <p:grpSpPr>
            <a:xfrm flipH="1">
              <a:off x="85224" y="100553"/>
              <a:ext cx="230238" cy="346589"/>
              <a:chOff x="10083096" y="2851978"/>
              <a:chExt cx="756898" cy="1139398"/>
            </a:xfrm>
          </p:grpSpPr>
          <p:sp>
            <p:nvSpPr>
              <p:cNvPr id="2777" name="Oval 2776">
                <a:extLst>
                  <a:ext uri="{FF2B5EF4-FFF2-40B4-BE49-F238E27FC236}">
                    <a16:creationId xmlns:a16="http://schemas.microsoft.com/office/drawing/2014/main" id="{6896FBFD-18EE-44C8-B1C5-07443C9750F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78" name="Teardrop 2777">
                <a:extLst>
                  <a:ext uri="{FF2B5EF4-FFF2-40B4-BE49-F238E27FC236}">
                    <a16:creationId xmlns:a16="http://schemas.microsoft.com/office/drawing/2014/main" id="{606D86D2-393A-464F-8209-33B25F661EF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79" name="Oval 2778">
                <a:extLst>
                  <a:ext uri="{FF2B5EF4-FFF2-40B4-BE49-F238E27FC236}">
                    <a16:creationId xmlns:a16="http://schemas.microsoft.com/office/drawing/2014/main" id="{47C54309-6E25-4869-9FAF-A48C1196687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4" name="Group 73">
              <a:extLst>
                <a:ext uri="{FF2B5EF4-FFF2-40B4-BE49-F238E27FC236}">
                  <a16:creationId xmlns:a16="http://schemas.microsoft.com/office/drawing/2014/main" id="{6E059AAF-0184-4B7A-BB94-1919643C5937}"/>
                </a:ext>
              </a:extLst>
            </p:cNvPr>
            <p:cNvGrpSpPr/>
            <p:nvPr/>
          </p:nvGrpSpPr>
          <p:grpSpPr>
            <a:xfrm flipH="1">
              <a:off x="204839" y="160882"/>
              <a:ext cx="230238" cy="346589"/>
              <a:chOff x="10083096" y="2851978"/>
              <a:chExt cx="756898" cy="1139398"/>
            </a:xfrm>
          </p:grpSpPr>
          <p:sp>
            <p:nvSpPr>
              <p:cNvPr id="2774" name="Oval 2773">
                <a:extLst>
                  <a:ext uri="{FF2B5EF4-FFF2-40B4-BE49-F238E27FC236}">
                    <a16:creationId xmlns:a16="http://schemas.microsoft.com/office/drawing/2014/main" id="{18668F81-CAD0-442F-9124-545172757DF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75" name="Teardrop 2774">
                <a:extLst>
                  <a:ext uri="{FF2B5EF4-FFF2-40B4-BE49-F238E27FC236}">
                    <a16:creationId xmlns:a16="http://schemas.microsoft.com/office/drawing/2014/main" id="{E4BD0DFD-DF46-42D7-812D-51D1B8DD459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76" name="Oval 2775">
                <a:extLst>
                  <a:ext uri="{FF2B5EF4-FFF2-40B4-BE49-F238E27FC236}">
                    <a16:creationId xmlns:a16="http://schemas.microsoft.com/office/drawing/2014/main" id="{660132B6-AA88-4960-A29A-851F0F732B3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5" name="Group 74">
              <a:extLst>
                <a:ext uri="{FF2B5EF4-FFF2-40B4-BE49-F238E27FC236}">
                  <a16:creationId xmlns:a16="http://schemas.microsoft.com/office/drawing/2014/main" id="{4461C2CA-FD58-4C2A-ACEA-DCDE4B8FF193}"/>
                </a:ext>
              </a:extLst>
            </p:cNvPr>
            <p:cNvGrpSpPr/>
            <p:nvPr/>
          </p:nvGrpSpPr>
          <p:grpSpPr>
            <a:xfrm flipH="1">
              <a:off x="373405" y="250292"/>
              <a:ext cx="230238" cy="346589"/>
              <a:chOff x="10083096" y="2851978"/>
              <a:chExt cx="756898" cy="1139398"/>
            </a:xfrm>
          </p:grpSpPr>
          <p:sp>
            <p:nvSpPr>
              <p:cNvPr id="2771" name="Oval 2770">
                <a:extLst>
                  <a:ext uri="{FF2B5EF4-FFF2-40B4-BE49-F238E27FC236}">
                    <a16:creationId xmlns:a16="http://schemas.microsoft.com/office/drawing/2014/main" id="{4E18E047-9152-446C-A08C-D4C4FFA6892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72" name="Teardrop 2771">
                <a:extLst>
                  <a:ext uri="{FF2B5EF4-FFF2-40B4-BE49-F238E27FC236}">
                    <a16:creationId xmlns:a16="http://schemas.microsoft.com/office/drawing/2014/main" id="{538E29D2-DF49-4F68-B464-B886CAF0F20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73" name="Oval 2772">
                <a:extLst>
                  <a:ext uri="{FF2B5EF4-FFF2-40B4-BE49-F238E27FC236}">
                    <a16:creationId xmlns:a16="http://schemas.microsoft.com/office/drawing/2014/main" id="{FD6012BD-52A0-40A1-8A8C-8A7B2142EDF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6" name="Group 75">
              <a:extLst>
                <a:ext uri="{FF2B5EF4-FFF2-40B4-BE49-F238E27FC236}">
                  <a16:creationId xmlns:a16="http://schemas.microsoft.com/office/drawing/2014/main" id="{F23D772A-C879-4BC1-A148-8CB2C36A9197}"/>
                </a:ext>
              </a:extLst>
            </p:cNvPr>
            <p:cNvGrpSpPr/>
            <p:nvPr/>
          </p:nvGrpSpPr>
          <p:grpSpPr>
            <a:xfrm flipH="1">
              <a:off x="483740" y="302883"/>
              <a:ext cx="230238" cy="346589"/>
              <a:chOff x="10083096" y="2851978"/>
              <a:chExt cx="756898" cy="1139398"/>
            </a:xfrm>
          </p:grpSpPr>
          <p:sp>
            <p:nvSpPr>
              <p:cNvPr id="2768" name="Oval 2767">
                <a:extLst>
                  <a:ext uri="{FF2B5EF4-FFF2-40B4-BE49-F238E27FC236}">
                    <a16:creationId xmlns:a16="http://schemas.microsoft.com/office/drawing/2014/main" id="{FAE1AFD6-16F3-4212-90F5-B8CC35E3423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69" name="Teardrop 2768">
                <a:extLst>
                  <a:ext uri="{FF2B5EF4-FFF2-40B4-BE49-F238E27FC236}">
                    <a16:creationId xmlns:a16="http://schemas.microsoft.com/office/drawing/2014/main" id="{59DB757A-7555-4E35-AFB0-7AA15ECD3B0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70" name="Oval 2769">
                <a:extLst>
                  <a:ext uri="{FF2B5EF4-FFF2-40B4-BE49-F238E27FC236}">
                    <a16:creationId xmlns:a16="http://schemas.microsoft.com/office/drawing/2014/main" id="{0F0FCE7D-8C42-4929-AD93-4EAA058A7D0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7" name="Group 76">
              <a:extLst>
                <a:ext uri="{FF2B5EF4-FFF2-40B4-BE49-F238E27FC236}">
                  <a16:creationId xmlns:a16="http://schemas.microsoft.com/office/drawing/2014/main" id="{1D597EE9-5C9D-485D-9CAD-B3A0D893659F}"/>
                </a:ext>
              </a:extLst>
            </p:cNvPr>
            <p:cNvGrpSpPr/>
            <p:nvPr/>
          </p:nvGrpSpPr>
          <p:grpSpPr>
            <a:xfrm flipH="1">
              <a:off x="629585" y="387301"/>
              <a:ext cx="230238" cy="346589"/>
              <a:chOff x="10083096" y="2851978"/>
              <a:chExt cx="756898" cy="1139398"/>
            </a:xfrm>
          </p:grpSpPr>
          <p:sp>
            <p:nvSpPr>
              <p:cNvPr id="2765" name="Oval 2764">
                <a:extLst>
                  <a:ext uri="{FF2B5EF4-FFF2-40B4-BE49-F238E27FC236}">
                    <a16:creationId xmlns:a16="http://schemas.microsoft.com/office/drawing/2014/main" id="{E0392C86-15DC-4FF7-BBAF-4215ABAEFBF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66" name="Teardrop 2765">
                <a:extLst>
                  <a:ext uri="{FF2B5EF4-FFF2-40B4-BE49-F238E27FC236}">
                    <a16:creationId xmlns:a16="http://schemas.microsoft.com/office/drawing/2014/main" id="{08519381-BC25-4F22-A568-B1FAF05DE71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67" name="Oval 2766">
                <a:extLst>
                  <a:ext uri="{FF2B5EF4-FFF2-40B4-BE49-F238E27FC236}">
                    <a16:creationId xmlns:a16="http://schemas.microsoft.com/office/drawing/2014/main" id="{9A093CC9-3493-41FF-A95B-285DB568F572}"/>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8" name="Group 77">
              <a:extLst>
                <a:ext uri="{FF2B5EF4-FFF2-40B4-BE49-F238E27FC236}">
                  <a16:creationId xmlns:a16="http://schemas.microsoft.com/office/drawing/2014/main" id="{DA64ABC7-2277-4664-9AC3-9E33F6D69053}"/>
                </a:ext>
              </a:extLst>
            </p:cNvPr>
            <p:cNvGrpSpPr/>
            <p:nvPr/>
          </p:nvGrpSpPr>
          <p:grpSpPr>
            <a:xfrm flipH="1">
              <a:off x="868281" y="-70585"/>
              <a:ext cx="230238" cy="346589"/>
              <a:chOff x="10083096" y="2851978"/>
              <a:chExt cx="756898" cy="1139398"/>
            </a:xfrm>
          </p:grpSpPr>
          <p:sp>
            <p:nvSpPr>
              <p:cNvPr id="2762" name="Oval 2761">
                <a:extLst>
                  <a:ext uri="{FF2B5EF4-FFF2-40B4-BE49-F238E27FC236}">
                    <a16:creationId xmlns:a16="http://schemas.microsoft.com/office/drawing/2014/main" id="{993F82AA-5961-4F0D-A251-544D8882D73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63" name="Teardrop 2762">
                <a:extLst>
                  <a:ext uri="{FF2B5EF4-FFF2-40B4-BE49-F238E27FC236}">
                    <a16:creationId xmlns:a16="http://schemas.microsoft.com/office/drawing/2014/main" id="{0CB07413-2852-4B1F-8C4D-C96564D0537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64" name="Oval 2763">
                <a:extLst>
                  <a:ext uri="{FF2B5EF4-FFF2-40B4-BE49-F238E27FC236}">
                    <a16:creationId xmlns:a16="http://schemas.microsoft.com/office/drawing/2014/main" id="{CEC5B188-5C16-4802-BFBC-08D6384AD6A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9" name="Group 78">
              <a:extLst>
                <a:ext uri="{FF2B5EF4-FFF2-40B4-BE49-F238E27FC236}">
                  <a16:creationId xmlns:a16="http://schemas.microsoft.com/office/drawing/2014/main" id="{0A14DA78-FB1B-4983-820F-EFC9AE90E9E4}"/>
                </a:ext>
              </a:extLst>
            </p:cNvPr>
            <p:cNvGrpSpPr/>
            <p:nvPr/>
          </p:nvGrpSpPr>
          <p:grpSpPr>
            <a:xfrm flipH="1">
              <a:off x="868281" y="121993"/>
              <a:ext cx="230238" cy="346589"/>
              <a:chOff x="10083096" y="2851978"/>
              <a:chExt cx="756898" cy="1139398"/>
            </a:xfrm>
          </p:grpSpPr>
          <p:sp>
            <p:nvSpPr>
              <p:cNvPr id="2759" name="Oval 2758">
                <a:extLst>
                  <a:ext uri="{FF2B5EF4-FFF2-40B4-BE49-F238E27FC236}">
                    <a16:creationId xmlns:a16="http://schemas.microsoft.com/office/drawing/2014/main" id="{2A3E8EBB-C2B0-4F4C-8B4A-5B09FC28C5B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60" name="Teardrop 2759">
                <a:extLst>
                  <a:ext uri="{FF2B5EF4-FFF2-40B4-BE49-F238E27FC236}">
                    <a16:creationId xmlns:a16="http://schemas.microsoft.com/office/drawing/2014/main" id="{E140030C-BC58-44D7-B657-564D77DE11E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61" name="Oval 2760">
                <a:extLst>
                  <a:ext uri="{FF2B5EF4-FFF2-40B4-BE49-F238E27FC236}">
                    <a16:creationId xmlns:a16="http://schemas.microsoft.com/office/drawing/2014/main" id="{166FE079-A66E-444D-8882-D08A76CAAEC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80" name="Group 79">
              <a:extLst>
                <a:ext uri="{FF2B5EF4-FFF2-40B4-BE49-F238E27FC236}">
                  <a16:creationId xmlns:a16="http://schemas.microsoft.com/office/drawing/2014/main" id="{3832E73E-C7C7-464D-B2F7-0B8A740E4E48}"/>
                </a:ext>
              </a:extLst>
            </p:cNvPr>
            <p:cNvGrpSpPr/>
            <p:nvPr/>
          </p:nvGrpSpPr>
          <p:grpSpPr>
            <a:xfrm flipH="1">
              <a:off x="892344" y="339003"/>
              <a:ext cx="230238" cy="346589"/>
              <a:chOff x="10083096" y="2851978"/>
              <a:chExt cx="756898" cy="1139398"/>
            </a:xfrm>
          </p:grpSpPr>
          <p:sp>
            <p:nvSpPr>
              <p:cNvPr id="2756" name="Oval 2755">
                <a:extLst>
                  <a:ext uri="{FF2B5EF4-FFF2-40B4-BE49-F238E27FC236}">
                    <a16:creationId xmlns:a16="http://schemas.microsoft.com/office/drawing/2014/main" id="{27A68EA9-70A2-4A0C-A7BF-568FE1CE9FF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57" name="Teardrop 2756">
                <a:extLst>
                  <a:ext uri="{FF2B5EF4-FFF2-40B4-BE49-F238E27FC236}">
                    <a16:creationId xmlns:a16="http://schemas.microsoft.com/office/drawing/2014/main" id="{CB9C183C-D5D5-40F6-BC1C-E200A548B62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58" name="Oval 2757">
                <a:extLst>
                  <a:ext uri="{FF2B5EF4-FFF2-40B4-BE49-F238E27FC236}">
                    <a16:creationId xmlns:a16="http://schemas.microsoft.com/office/drawing/2014/main" id="{5757E177-0ACB-4721-8E3E-C6AC0D42E45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81" name="Group 80">
              <a:extLst>
                <a:ext uri="{FF2B5EF4-FFF2-40B4-BE49-F238E27FC236}">
                  <a16:creationId xmlns:a16="http://schemas.microsoft.com/office/drawing/2014/main" id="{B2C2B9E3-648F-472D-806D-B66EF31D5A7A}"/>
                </a:ext>
              </a:extLst>
            </p:cNvPr>
            <p:cNvGrpSpPr/>
            <p:nvPr/>
          </p:nvGrpSpPr>
          <p:grpSpPr>
            <a:xfrm flipH="1">
              <a:off x="808651" y="447142"/>
              <a:ext cx="230238" cy="346589"/>
              <a:chOff x="10083096" y="2851978"/>
              <a:chExt cx="756898" cy="1139398"/>
            </a:xfrm>
          </p:grpSpPr>
          <p:sp>
            <p:nvSpPr>
              <p:cNvPr id="2753" name="Oval 2752">
                <a:extLst>
                  <a:ext uri="{FF2B5EF4-FFF2-40B4-BE49-F238E27FC236}">
                    <a16:creationId xmlns:a16="http://schemas.microsoft.com/office/drawing/2014/main" id="{7B74CE48-077B-47ED-94C6-5D88C303C6C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54" name="Teardrop 2753">
                <a:extLst>
                  <a:ext uri="{FF2B5EF4-FFF2-40B4-BE49-F238E27FC236}">
                    <a16:creationId xmlns:a16="http://schemas.microsoft.com/office/drawing/2014/main" id="{DAC07F1D-B555-4617-A9A8-9FBA1F77AE8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55" name="Oval 2754">
                <a:extLst>
                  <a:ext uri="{FF2B5EF4-FFF2-40B4-BE49-F238E27FC236}">
                    <a16:creationId xmlns:a16="http://schemas.microsoft.com/office/drawing/2014/main" id="{5E112917-398B-4F1C-AA8A-9BD88C1F464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82" name="Group 81">
              <a:extLst>
                <a:ext uri="{FF2B5EF4-FFF2-40B4-BE49-F238E27FC236}">
                  <a16:creationId xmlns:a16="http://schemas.microsoft.com/office/drawing/2014/main" id="{A00F3C7E-6662-419D-B81B-AA7E61B7E059}"/>
                </a:ext>
              </a:extLst>
            </p:cNvPr>
            <p:cNvGrpSpPr/>
            <p:nvPr/>
          </p:nvGrpSpPr>
          <p:grpSpPr>
            <a:xfrm flipH="1">
              <a:off x="977030" y="531958"/>
              <a:ext cx="230238" cy="346589"/>
              <a:chOff x="10083096" y="2851978"/>
              <a:chExt cx="756898" cy="1139398"/>
            </a:xfrm>
          </p:grpSpPr>
          <p:sp>
            <p:nvSpPr>
              <p:cNvPr id="2750" name="Oval 2749">
                <a:extLst>
                  <a:ext uri="{FF2B5EF4-FFF2-40B4-BE49-F238E27FC236}">
                    <a16:creationId xmlns:a16="http://schemas.microsoft.com/office/drawing/2014/main" id="{26916BDE-A4F2-425B-879E-8AAAC70F468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51" name="Teardrop 2750">
                <a:extLst>
                  <a:ext uri="{FF2B5EF4-FFF2-40B4-BE49-F238E27FC236}">
                    <a16:creationId xmlns:a16="http://schemas.microsoft.com/office/drawing/2014/main" id="{30265912-CA20-4802-B387-F330FD6F22C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52" name="Oval 2751">
                <a:extLst>
                  <a:ext uri="{FF2B5EF4-FFF2-40B4-BE49-F238E27FC236}">
                    <a16:creationId xmlns:a16="http://schemas.microsoft.com/office/drawing/2014/main" id="{DFF53995-3483-44ED-9E40-F865A1DEE2E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83" name="Group 82">
              <a:extLst>
                <a:ext uri="{FF2B5EF4-FFF2-40B4-BE49-F238E27FC236}">
                  <a16:creationId xmlns:a16="http://schemas.microsoft.com/office/drawing/2014/main" id="{F532CA1B-8308-4BC4-81DD-F02DAF6246AA}"/>
                </a:ext>
              </a:extLst>
            </p:cNvPr>
            <p:cNvGrpSpPr/>
            <p:nvPr/>
          </p:nvGrpSpPr>
          <p:grpSpPr>
            <a:xfrm flipH="1">
              <a:off x="869419" y="566244"/>
              <a:ext cx="230238" cy="346589"/>
              <a:chOff x="10083096" y="2851978"/>
              <a:chExt cx="756898" cy="1139398"/>
            </a:xfrm>
          </p:grpSpPr>
          <p:sp>
            <p:nvSpPr>
              <p:cNvPr id="2747" name="Oval 2746">
                <a:extLst>
                  <a:ext uri="{FF2B5EF4-FFF2-40B4-BE49-F238E27FC236}">
                    <a16:creationId xmlns:a16="http://schemas.microsoft.com/office/drawing/2014/main" id="{B8D4D37C-F3DA-4A5C-B4CF-3BA08AF23F6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48" name="Teardrop 2747">
                <a:extLst>
                  <a:ext uri="{FF2B5EF4-FFF2-40B4-BE49-F238E27FC236}">
                    <a16:creationId xmlns:a16="http://schemas.microsoft.com/office/drawing/2014/main" id="{2561CDBA-9DA4-4E7D-AB54-2658D3DDAC1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49" name="Oval 2748">
                <a:extLst>
                  <a:ext uri="{FF2B5EF4-FFF2-40B4-BE49-F238E27FC236}">
                    <a16:creationId xmlns:a16="http://schemas.microsoft.com/office/drawing/2014/main" id="{8D93FB0B-6799-47A4-AEE7-7E0B0E8445E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84" name="Group 83">
              <a:extLst>
                <a:ext uri="{FF2B5EF4-FFF2-40B4-BE49-F238E27FC236}">
                  <a16:creationId xmlns:a16="http://schemas.microsoft.com/office/drawing/2014/main" id="{6DEC5DF5-9FEC-4729-B300-4E5B60C8CF64}"/>
                </a:ext>
              </a:extLst>
            </p:cNvPr>
            <p:cNvGrpSpPr/>
            <p:nvPr/>
          </p:nvGrpSpPr>
          <p:grpSpPr>
            <a:xfrm flipH="1">
              <a:off x="977174" y="771231"/>
              <a:ext cx="230238" cy="346589"/>
              <a:chOff x="10083096" y="2851978"/>
              <a:chExt cx="756898" cy="1139398"/>
            </a:xfrm>
          </p:grpSpPr>
          <p:sp>
            <p:nvSpPr>
              <p:cNvPr id="2744" name="Oval 2743">
                <a:extLst>
                  <a:ext uri="{FF2B5EF4-FFF2-40B4-BE49-F238E27FC236}">
                    <a16:creationId xmlns:a16="http://schemas.microsoft.com/office/drawing/2014/main" id="{46F4880E-7323-4D4C-B018-2470E2BEFA6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45" name="Teardrop 2744">
                <a:extLst>
                  <a:ext uri="{FF2B5EF4-FFF2-40B4-BE49-F238E27FC236}">
                    <a16:creationId xmlns:a16="http://schemas.microsoft.com/office/drawing/2014/main" id="{C2DEE8C6-475C-491C-B7FA-783C176C406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46" name="Oval 2745">
                <a:extLst>
                  <a:ext uri="{FF2B5EF4-FFF2-40B4-BE49-F238E27FC236}">
                    <a16:creationId xmlns:a16="http://schemas.microsoft.com/office/drawing/2014/main" id="{5AC0AD7E-F025-4DD6-9072-FF6D7004ED0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85" name="Group 84">
              <a:extLst>
                <a:ext uri="{FF2B5EF4-FFF2-40B4-BE49-F238E27FC236}">
                  <a16:creationId xmlns:a16="http://schemas.microsoft.com/office/drawing/2014/main" id="{52F12EA8-62BB-4A76-A68F-0027D1D2F451}"/>
                </a:ext>
              </a:extLst>
            </p:cNvPr>
            <p:cNvGrpSpPr/>
            <p:nvPr/>
          </p:nvGrpSpPr>
          <p:grpSpPr>
            <a:xfrm flipH="1">
              <a:off x="999371" y="880333"/>
              <a:ext cx="230238" cy="346589"/>
              <a:chOff x="10083096" y="2851978"/>
              <a:chExt cx="756898" cy="1139398"/>
            </a:xfrm>
          </p:grpSpPr>
          <p:sp>
            <p:nvSpPr>
              <p:cNvPr id="2741" name="Oval 2740">
                <a:extLst>
                  <a:ext uri="{FF2B5EF4-FFF2-40B4-BE49-F238E27FC236}">
                    <a16:creationId xmlns:a16="http://schemas.microsoft.com/office/drawing/2014/main" id="{02FB2300-666D-4FA8-B933-F8C077094FB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42" name="Teardrop 2741">
                <a:extLst>
                  <a:ext uri="{FF2B5EF4-FFF2-40B4-BE49-F238E27FC236}">
                    <a16:creationId xmlns:a16="http://schemas.microsoft.com/office/drawing/2014/main" id="{D28225AD-5817-4FBE-B85F-B9F6CA13F78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43" name="Oval 2742">
                <a:extLst>
                  <a:ext uri="{FF2B5EF4-FFF2-40B4-BE49-F238E27FC236}">
                    <a16:creationId xmlns:a16="http://schemas.microsoft.com/office/drawing/2014/main" id="{EB474FC0-9DFF-47D7-8BF3-4278E2B2844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86" name="Group 85">
              <a:extLst>
                <a:ext uri="{FF2B5EF4-FFF2-40B4-BE49-F238E27FC236}">
                  <a16:creationId xmlns:a16="http://schemas.microsoft.com/office/drawing/2014/main" id="{89AB42E8-8C6A-4C9E-88A0-A6B6D36C54E5}"/>
                </a:ext>
              </a:extLst>
            </p:cNvPr>
            <p:cNvGrpSpPr/>
            <p:nvPr/>
          </p:nvGrpSpPr>
          <p:grpSpPr>
            <a:xfrm flipH="1">
              <a:off x="1038890" y="1098438"/>
              <a:ext cx="230238" cy="346589"/>
              <a:chOff x="10083096" y="2851978"/>
              <a:chExt cx="756898" cy="1139398"/>
            </a:xfrm>
          </p:grpSpPr>
          <p:sp>
            <p:nvSpPr>
              <p:cNvPr id="2738" name="Oval 2737">
                <a:extLst>
                  <a:ext uri="{FF2B5EF4-FFF2-40B4-BE49-F238E27FC236}">
                    <a16:creationId xmlns:a16="http://schemas.microsoft.com/office/drawing/2014/main" id="{68CC8FD7-E85B-4D6C-B900-093815408E8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39" name="Teardrop 2738">
                <a:extLst>
                  <a:ext uri="{FF2B5EF4-FFF2-40B4-BE49-F238E27FC236}">
                    <a16:creationId xmlns:a16="http://schemas.microsoft.com/office/drawing/2014/main" id="{3CD87C1D-E993-491F-B62B-8FAA8AB4FC2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40" name="Oval 2739">
                <a:extLst>
                  <a:ext uri="{FF2B5EF4-FFF2-40B4-BE49-F238E27FC236}">
                    <a16:creationId xmlns:a16="http://schemas.microsoft.com/office/drawing/2014/main" id="{3F2C9A17-225E-4BC1-9F3C-778B4A191C0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87" name="Group 86">
              <a:extLst>
                <a:ext uri="{FF2B5EF4-FFF2-40B4-BE49-F238E27FC236}">
                  <a16:creationId xmlns:a16="http://schemas.microsoft.com/office/drawing/2014/main" id="{F2B438BA-CDA7-4CD4-A364-E57ACD194EC9}"/>
                </a:ext>
              </a:extLst>
            </p:cNvPr>
            <p:cNvGrpSpPr/>
            <p:nvPr/>
          </p:nvGrpSpPr>
          <p:grpSpPr>
            <a:xfrm flipH="1">
              <a:off x="1144492" y="1012312"/>
              <a:ext cx="230238" cy="346589"/>
              <a:chOff x="10083096" y="2851978"/>
              <a:chExt cx="756898" cy="1139398"/>
            </a:xfrm>
          </p:grpSpPr>
          <p:sp>
            <p:nvSpPr>
              <p:cNvPr id="2735" name="Oval 2734">
                <a:extLst>
                  <a:ext uri="{FF2B5EF4-FFF2-40B4-BE49-F238E27FC236}">
                    <a16:creationId xmlns:a16="http://schemas.microsoft.com/office/drawing/2014/main" id="{71BC6FB4-E96E-469C-82BB-0B2F8A2250C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36" name="Teardrop 2735">
                <a:extLst>
                  <a:ext uri="{FF2B5EF4-FFF2-40B4-BE49-F238E27FC236}">
                    <a16:creationId xmlns:a16="http://schemas.microsoft.com/office/drawing/2014/main" id="{DB272BE6-4890-414F-A1BD-11D94A271E7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37" name="Oval 2736">
                <a:extLst>
                  <a:ext uri="{FF2B5EF4-FFF2-40B4-BE49-F238E27FC236}">
                    <a16:creationId xmlns:a16="http://schemas.microsoft.com/office/drawing/2014/main" id="{63DEC458-B8FF-4BF1-9967-77520C37BB8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88" name="Group 87">
              <a:extLst>
                <a:ext uri="{FF2B5EF4-FFF2-40B4-BE49-F238E27FC236}">
                  <a16:creationId xmlns:a16="http://schemas.microsoft.com/office/drawing/2014/main" id="{F7363096-5A09-44E7-84CB-22B15857061E}"/>
                </a:ext>
              </a:extLst>
            </p:cNvPr>
            <p:cNvGrpSpPr/>
            <p:nvPr/>
          </p:nvGrpSpPr>
          <p:grpSpPr>
            <a:xfrm flipH="1">
              <a:off x="130448" y="1252460"/>
              <a:ext cx="230238" cy="346589"/>
              <a:chOff x="10083096" y="2851978"/>
              <a:chExt cx="756898" cy="1139398"/>
            </a:xfrm>
          </p:grpSpPr>
          <p:sp>
            <p:nvSpPr>
              <p:cNvPr id="2732" name="Oval 2731">
                <a:extLst>
                  <a:ext uri="{FF2B5EF4-FFF2-40B4-BE49-F238E27FC236}">
                    <a16:creationId xmlns:a16="http://schemas.microsoft.com/office/drawing/2014/main" id="{490610D7-ED1D-48AF-8D0A-3D936AD84FE5}"/>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33" name="Teardrop 2732">
                <a:extLst>
                  <a:ext uri="{FF2B5EF4-FFF2-40B4-BE49-F238E27FC236}">
                    <a16:creationId xmlns:a16="http://schemas.microsoft.com/office/drawing/2014/main" id="{59C36382-1FA5-40B6-917B-68167AED339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34" name="Oval 2733">
                <a:extLst>
                  <a:ext uri="{FF2B5EF4-FFF2-40B4-BE49-F238E27FC236}">
                    <a16:creationId xmlns:a16="http://schemas.microsoft.com/office/drawing/2014/main" id="{4FF4FB43-2B60-4365-83E7-6D43D46E6D3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89" name="Group 88">
              <a:extLst>
                <a:ext uri="{FF2B5EF4-FFF2-40B4-BE49-F238E27FC236}">
                  <a16:creationId xmlns:a16="http://schemas.microsoft.com/office/drawing/2014/main" id="{80916562-89F1-4B79-A061-5B9617705899}"/>
                </a:ext>
              </a:extLst>
            </p:cNvPr>
            <p:cNvGrpSpPr/>
            <p:nvPr/>
          </p:nvGrpSpPr>
          <p:grpSpPr>
            <a:xfrm flipH="1">
              <a:off x="301333" y="1513180"/>
              <a:ext cx="230238" cy="346589"/>
              <a:chOff x="10083096" y="2851978"/>
              <a:chExt cx="756898" cy="1139398"/>
            </a:xfrm>
          </p:grpSpPr>
          <p:sp>
            <p:nvSpPr>
              <p:cNvPr id="2729" name="Oval 2728">
                <a:extLst>
                  <a:ext uri="{FF2B5EF4-FFF2-40B4-BE49-F238E27FC236}">
                    <a16:creationId xmlns:a16="http://schemas.microsoft.com/office/drawing/2014/main" id="{3DC7E451-1D9B-46C6-81A7-DC4F2A7A931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30" name="Teardrop 2729">
                <a:extLst>
                  <a:ext uri="{FF2B5EF4-FFF2-40B4-BE49-F238E27FC236}">
                    <a16:creationId xmlns:a16="http://schemas.microsoft.com/office/drawing/2014/main" id="{48171C30-8831-4375-B3CF-6E99161467F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31" name="Oval 2730">
                <a:extLst>
                  <a:ext uri="{FF2B5EF4-FFF2-40B4-BE49-F238E27FC236}">
                    <a16:creationId xmlns:a16="http://schemas.microsoft.com/office/drawing/2014/main" id="{47D2D590-193E-4BB6-9B43-A1A73D39653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90" name="Group 89">
              <a:extLst>
                <a:ext uri="{FF2B5EF4-FFF2-40B4-BE49-F238E27FC236}">
                  <a16:creationId xmlns:a16="http://schemas.microsoft.com/office/drawing/2014/main" id="{7A77E579-FC96-4F59-90C6-084F48E29893}"/>
                </a:ext>
              </a:extLst>
            </p:cNvPr>
            <p:cNvGrpSpPr/>
            <p:nvPr/>
          </p:nvGrpSpPr>
          <p:grpSpPr>
            <a:xfrm flipH="1">
              <a:off x="411668" y="1489625"/>
              <a:ext cx="230238" cy="346589"/>
              <a:chOff x="10083096" y="2851978"/>
              <a:chExt cx="756898" cy="1139398"/>
            </a:xfrm>
          </p:grpSpPr>
          <p:sp>
            <p:nvSpPr>
              <p:cNvPr id="2726" name="Oval 2725">
                <a:extLst>
                  <a:ext uri="{FF2B5EF4-FFF2-40B4-BE49-F238E27FC236}">
                    <a16:creationId xmlns:a16="http://schemas.microsoft.com/office/drawing/2014/main" id="{FCA87370-04FC-4E01-A9CA-D11F442309A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27" name="Teardrop 2726">
                <a:extLst>
                  <a:ext uri="{FF2B5EF4-FFF2-40B4-BE49-F238E27FC236}">
                    <a16:creationId xmlns:a16="http://schemas.microsoft.com/office/drawing/2014/main" id="{756FD24B-2304-4EDC-A370-B5981FDE0A6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28" name="Oval 2727">
                <a:extLst>
                  <a:ext uri="{FF2B5EF4-FFF2-40B4-BE49-F238E27FC236}">
                    <a16:creationId xmlns:a16="http://schemas.microsoft.com/office/drawing/2014/main" id="{52C330CB-7FAE-427D-9544-F1A096E68E9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91" name="Group 90">
              <a:extLst>
                <a:ext uri="{FF2B5EF4-FFF2-40B4-BE49-F238E27FC236}">
                  <a16:creationId xmlns:a16="http://schemas.microsoft.com/office/drawing/2014/main" id="{5C153F98-4600-42E4-B205-55241B8D9449}"/>
                </a:ext>
              </a:extLst>
            </p:cNvPr>
            <p:cNvGrpSpPr/>
            <p:nvPr/>
          </p:nvGrpSpPr>
          <p:grpSpPr>
            <a:xfrm flipH="1">
              <a:off x="531427" y="1517956"/>
              <a:ext cx="230238" cy="346589"/>
              <a:chOff x="10083096" y="2851978"/>
              <a:chExt cx="756898" cy="1139398"/>
            </a:xfrm>
          </p:grpSpPr>
          <p:sp>
            <p:nvSpPr>
              <p:cNvPr id="2723" name="Oval 2722">
                <a:extLst>
                  <a:ext uri="{FF2B5EF4-FFF2-40B4-BE49-F238E27FC236}">
                    <a16:creationId xmlns:a16="http://schemas.microsoft.com/office/drawing/2014/main" id="{712F60BA-C4ED-45FF-90E8-AC5E9046607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24" name="Teardrop 2723">
                <a:extLst>
                  <a:ext uri="{FF2B5EF4-FFF2-40B4-BE49-F238E27FC236}">
                    <a16:creationId xmlns:a16="http://schemas.microsoft.com/office/drawing/2014/main" id="{235396F9-38AF-42B2-BCFF-82BEFE6B8AC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25" name="Oval 2724">
                <a:extLst>
                  <a:ext uri="{FF2B5EF4-FFF2-40B4-BE49-F238E27FC236}">
                    <a16:creationId xmlns:a16="http://schemas.microsoft.com/office/drawing/2014/main" id="{68611FBD-C5E7-42B3-B55C-9045A3E8282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92" name="Group 91">
              <a:extLst>
                <a:ext uri="{FF2B5EF4-FFF2-40B4-BE49-F238E27FC236}">
                  <a16:creationId xmlns:a16="http://schemas.microsoft.com/office/drawing/2014/main" id="{2256BDD1-61EF-4FC8-BE00-C9ED586CA763}"/>
                </a:ext>
              </a:extLst>
            </p:cNvPr>
            <p:cNvGrpSpPr/>
            <p:nvPr/>
          </p:nvGrpSpPr>
          <p:grpSpPr>
            <a:xfrm flipH="1">
              <a:off x="1299274" y="1552875"/>
              <a:ext cx="230238" cy="346589"/>
              <a:chOff x="10083096" y="2851978"/>
              <a:chExt cx="756898" cy="1139398"/>
            </a:xfrm>
          </p:grpSpPr>
          <p:sp>
            <p:nvSpPr>
              <p:cNvPr id="2720" name="Oval 2719">
                <a:extLst>
                  <a:ext uri="{FF2B5EF4-FFF2-40B4-BE49-F238E27FC236}">
                    <a16:creationId xmlns:a16="http://schemas.microsoft.com/office/drawing/2014/main" id="{FF25A915-3204-49CF-9CCE-36CC36E7603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21" name="Teardrop 2720">
                <a:extLst>
                  <a:ext uri="{FF2B5EF4-FFF2-40B4-BE49-F238E27FC236}">
                    <a16:creationId xmlns:a16="http://schemas.microsoft.com/office/drawing/2014/main" id="{73CCF6FC-A66F-40F3-A81A-9AD2C508F94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22" name="Oval 2721">
                <a:extLst>
                  <a:ext uri="{FF2B5EF4-FFF2-40B4-BE49-F238E27FC236}">
                    <a16:creationId xmlns:a16="http://schemas.microsoft.com/office/drawing/2014/main" id="{EECEADA9-8E44-49A8-A887-901ABBC44F6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93" name="Group 92">
              <a:extLst>
                <a:ext uri="{FF2B5EF4-FFF2-40B4-BE49-F238E27FC236}">
                  <a16:creationId xmlns:a16="http://schemas.microsoft.com/office/drawing/2014/main" id="{747FC403-E193-429F-B780-31B91001CD35}"/>
                </a:ext>
              </a:extLst>
            </p:cNvPr>
            <p:cNvGrpSpPr/>
            <p:nvPr/>
          </p:nvGrpSpPr>
          <p:grpSpPr>
            <a:xfrm flipH="1">
              <a:off x="1360331" y="988595"/>
              <a:ext cx="230238" cy="346589"/>
              <a:chOff x="10083096" y="2851978"/>
              <a:chExt cx="756898" cy="1139398"/>
            </a:xfrm>
          </p:grpSpPr>
          <p:sp>
            <p:nvSpPr>
              <p:cNvPr id="2717" name="Oval 2716">
                <a:extLst>
                  <a:ext uri="{FF2B5EF4-FFF2-40B4-BE49-F238E27FC236}">
                    <a16:creationId xmlns:a16="http://schemas.microsoft.com/office/drawing/2014/main" id="{571A2456-64DD-4C0D-BE2D-33FD0A7D52A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18" name="Teardrop 2717">
                <a:extLst>
                  <a:ext uri="{FF2B5EF4-FFF2-40B4-BE49-F238E27FC236}">
                    <a16:creationId xmlns:a16="http://schemas.microsoft.com/office/drawing/2014/main" id="{714F9ECC-3AE7-40C4-B739-6FEE7689530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19" name="Oval 2718">
                <a:extLst>
                  <a:ext uri="{FF2B5EF4-FFF2-40B4-BE49-F238E27FC236}">
                    <a16:creationId xmlns:a16="http://schemas.microsoft.com/office/drawing/2014/main" id="{D7344476-ABB2-4EF8-8418-8557B06E9D4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94" name="Group 93">
              <a:extLst>
                <a:ext uri="{FF2B5EF4-FFF2-40B4-BE49-F238E27FC236}">
                  <a16:creationId xmlns:a16="http://schemas.microsoft.com/office/drawing/2014/main" id="{21684384-7125-4549-A15D-4623FD14C1C8}"/>
                </a:ext>
              </a:extLst>
            </p:cNvPr>
            <p:cNvGrpSpPr/>
            <p:nvPr/>
          </p:nvGrpSpPr>
          <p:grpSpPr>
            <a:xfrm flipH="1">
              <a:off x="1433128" y="1000452"/>
              <a:ext cx="230238" cy="346589"/>
              <a:chOff x="10083096" y="2851978"/>
              <a:chExt cx="756898" cy="1139398"/>
            </a:xfrm>
          </p:grpSpPr>
          <p:sp>
            <p:nvSpPr>
              <p:cNvPr id="2714" name="Oval 2713">
                <a:extLst>
                  <a:ext uri="{FF2B5EF4-FFF2-40B4-BE49-F238E27FC236}">
                    <a16:creationId xmlns:a16="http://schemas.microsoft.com/office/drawing/2014/main" id="{138E2D1C-28E5-47EE-89B3-92504A63C1B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15" name="Teardrop 2714">
                <a:extLst>
                  <a:ext uri="{FF2B5EF4-FFF2-40B4-BE49-F238E27FC236}">
                    <a16:creationId xmlns:a16="http://schemas.microsoft.com/office/drawing/2014/main" id="{F97C5670-224B-41AF-95B0-C1D2F7BB031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16" name="Oval 2715">
                <a:extLst>
                  <a:ext uri="{FF2B5EF4-FFF2-40B4-BE49-F238E27FC236}">
                    <a16:creationId xmlns:a16="http://schemas.microsoft.com/office/drawing/2014/main" id="{EC709670-6715-4560-B29F-A7AFA50A295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95" name="Group 94">
              <a:extLst>
                <a:ext uri="{FF2B5EF4-FFF2-40B4-BE49-F238E27FC236}">
                  <a16:creationId xmlns:a16="http://schemas.microsoft.com/office/drawing/2014/main" id="{C078F3C7-AA10-4862-B897-4C09778F49A1}"/>
                </a:ext>
              </a:extLst>
            </p:cNvPr>
            <p:cNvGrpSpPr/>
            <p:nvPr/>
          </p:nvGrpSpPr>
          <p:grpSpPr>
            <a:xfrm flipH="1">
              <a:off x="1603652" y="-214250"/>
              <a:ext cx="230238" cy="346589"/>
              <a:chOff x="10083096" y="2851978"/>
              <a:chExt cx="756898" cy="1139398"/>
            </a:xfrm>
          </p:grpSpPr>
          <p:sp>
            <p:nvSpPr>
              <p:cNvPr id="2711" name="Oval 2710">
                <a:extLst>
                  <a:ext uri="{FF2B5EF4-FFF2-40B4-BE49-F238E27FC236}">
                    <a16:creationId xmlns:a16="http://schemas.microsoft.com/office/drawing/2014/main" id="{ED274F6F-FBA6-4996-9D53-99209BF9E51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12" name="Teardrop 2711">
                <a:extLst>
                  <a:ext uri="{FF2B5EF4-FFF2-40B4-BE49-F238E27FC236}">
                    <a16:creationId xmlns:a16="http://schemas.microsoft.com/office/drawing/2014/main" id="{9ADE4425-3E90-42E4-A2E3-D4025C0E33E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13" name="Oval 2712">
                <a:extLst>
                  <a:ext uri="{FF2B5EF4-FFF2-40B4-BE49-F238E27FC236}">
                    <a16:creationId xmlns:a16="http://schemas.microsoft.com/office/drawing/2014/main" id="{072E4F09-9B04-4D48-868F-AA2918601F4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96" name="Group 95">
              <a:extLst>
                <a:ext uri="{FF2B5EF4-FFF2-40B4-BE49-F238E27FC236}">
                  <a16:creationId xmlns:a16="http://schemas.microsoft.com/office/drawing/2014/main" id="{D67A8FF4-2DD2-41BB-9A4B-46B6FB29F768}"/>
                </a:ext>
              </a:extLst>
            </p:cNvPr>
            <p:cNvGrpSpPr/>
            <p:nvPr/>
          </p:nvGrpSpPr>
          <p:grpSpPr>
            <a:xfrm flipH="1">
              <a:off x="1738544" y="-118268"/>
              <a:ext cx="230238" cy="346589"/>
              <a:chOff x="10083096" y="2851978"/>
              <a:chExt cx="756898" cy="1139398"/>
            </a:xfrm>
          </p:grpSpPr>
          <p:sp>
            <p:nvSpPr>
              <p:cNvPr id="2708" name="Oval 2707">
                <a:extLst>
                  <a:ext uri="{FF2B5EF4-FFF2-40B4-BE49-F238E27FC236}">
                    <a16:creationId xmlns:a16="http://schemas.microsoft.com/office/drawing/2014/main" id="{536F1C30-47C2-4B41-B581-484C1E6678C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09" name="Teardrop 2708">
                <a:extLst>
                  <a:ext uri="{FF2B5EF4-FFF2-40B4-BE49-F238E27FC236}">
                    <a16:creationId xmlns:a16="http://schemas.microsoft.com/office/drawing/2014/main" id="{3250642B-DB80-40F7-AF5F-5616EBB9216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10" name="Oval 2709">
                <a:extLst>
                  <a:ext uri="{FF2B5EF4-FFF2-40B4-BE49-F238E27FC236}">
                    <a16:creationId xmlns:a16="http://schemas.microsoft.com/office/drawing/2014/main" id="{10042E21-1DD8-42F8-88F9-8A9FF0BE2AD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97" name="Group 96">
              <a:extLst>
                <a:ext uri="{FF2B5EF4-FFF2-40B4-BE49-F238E27FC236}">
                  <a16:creationId xmlns:a16="http://schemas.microsoft.com/office/drawing/2014/main" id="{D9D66112-BEAC-42B5-8E7D-355D29E8FDA2}"/>
                </a:ext>
              </a:extLst>
            </p:cNvPr>
            <p:cNvGrpSpPr/>
            <p:nvPr/>
          </p:nvGrpSpPr>
          <p:grpSpPr>
            <a:xfrm flipH="1">
              <a:off x="1901350" y="1795"/>
              <a:ext cx="230238" cy="346589"/>
              <a:chOff x="10083096" y="2851978"/>
              <a:chExt cx="756898" cy="1139398"/>
            </a:xfrm>
          </p:grpSpPr>
          <p:sp>
            <p:nvSpPr>
              <p:cNvPr id="2705" name="Oval 2704">
                <a:extLst>
                  <a:ext uri="{FF2B5EF4-FFF2-40B4-BE49-F238E27FC236}">
                    <a16:creationId xmlns:a16="http://schemas.microsoft.com/office/drawing/2014/main" id="{FCC705F5-7944-4CFD-AD63-F6B307629A9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06" name="Teardrop 2705">
                <a:extLst>
                  <a:ext uri="{FF2B5EF4-FFF2-40B4-BE49-F238E27FC236}">
                    <a16:creationId xmlns:a16="http://schemas.microsoft.com/office/drawing/2014/main" id="{F12D53DC-A961-4B0F-8FF6-52F905287F5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07" name="Oval 2706">
                <a:extLst>
                  <a:ext uri="{FF2B5EF4-FFF2-40B4-BE49-F238E27FC236}">
                    <a16:creationId xmlns:a16="http://schemas.microsoft.com/office/drawing/2014/main" id="{181C47A2-6286-47D7-AB96-F4CE7C2D572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98" name="Group 97">
              <a:extLst>
                <a:ext uri="{FF2B5EF4-FFF2-40B4-BE49-F238E27FC236}">
                  <a16:creationId xmlns:a16="http://schemas.microsoft.com/office/drawing/2014/main" id="{4B0F48CA-2EC4-4EA2-97C6-A477D9BC5299}"/>
                </a:ext>
              </a:extLst>
            </p:cNvPr>
            <p:cNvGrpSpPr/>
            <p:nvPr/>
          </p:nvGrpSpPr>
          <p:grpSpPr>
            <a:xfrm flipH="1">
              <a:off x="2353145" y="230244"/>
              <a:ext cx="230238" cy="346589"/>
              <a:chOff x="10083096" y="2851978"/>
              <a:chExt cx="756898" cy="1139398"/>
            </a:xfrm>
          </p:grpSpPr>
          <p:sp>
            <p:nvSpPr>
              <p:cNvPr id="2702" name="Oval 2701">
                <a:extLst>
                  <a:ext uri="{FF2B5EF4-FFF2-40B4-BE49-F238E27FC236}">
                    <a16:creationId xmlns:a16="http://schemas.microsoft.com/office/drawing/2014/main" id="{66C5558A-D5C0-4136-A061-A9DC14DEC89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03" name="Teardrop 2702">
                <a:extLst>
                  <a:ext uri="{FF2B5EF4-FFF2-40B4-BE49-F238E27FC236}">
                    <a16:creationId xmlns:a16="http://schemas.microsoft.com/office/drawing/2014/main" id="{015E38EF-CAE7-44B8-8E61-FC3C10AA69F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04" name="Oval 2703">
                <a:extLst>
                  <a:ext uri="{FF2B5EF4-FFF2-40B4-BE49-F238E27FC236}">
                    <a16:creationId xmlns:a16="http://schemas.microsoft.com/office/drawing/2014/main" id="{DAFEBD98-9A09-4C17-818D-860F1783462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99" name="Group 98">
              <a:extLst>
                <a:ext uri="{FF2B5EF4-FFF2-40B4-BE49-F238E27FC236}">
                  <a16:creationId xmlns:a16="http://schemas.microsoft.com/office/drawing/2014/main" id="{CF93A444-AD87-4736-9178-C011466DD7AF}"/>
                </a:ext>
              </a:extLst>
            </p:cNvPr>
            <p:cNvGrpSpPr/>
            <p:nvPr/>
          </p:nvGrpSpPr>
          <p:grpSpPr>
            <a:xfrm flipH="1">
              <a:off x="2529030" y="320309"/>
              <a:ext cx="230238" cy="346589"/>
              <a:chOff x="10083096" y="2851978"/>
              <a:chExt cx="756898" cy="1139398"/>
            </a:xfrm>
          </p:grpSpPr>
          <p:sp>
            <p:nvSpPr>
              <p:cNvPr id="2699" name="Oval 2698">
                <a:extLst>
                  <a:ext uri="{FF2B5EF4-FFF2-40B4-BE49-F238E27FC236}">
                    <a16:creationId xmlns:a16="http://schemas.microsoft.com/office/drawing/2014/main" id="{10204D12-0C1C-4637-B0ED-1DDB03FE773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00" name="Teardrop 2699">
                <a:extLst>
                  <a:ext uri="{FF2B5EF4-FFF2-40B4-BE49-F238E27FC236}">
                    <a16:creationId xmlns:a16="http://schemas.microsoft.com/office/drawing/2014/main" id="{A409199E-36A9-4CB5-9B9A-673C516BA75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01" name="Oval 2700">
                <a:extLst>
                  <a:ext uri="{FF2B5EF4-FFF2-40B4-BE49-F238E27FC236}">
                    <a16:creationId xmlns:a16="http://schemas.microsoft.com/office/drawing/2014/main" id="{2AC8CF75-3262-4A97-9E86-118660DA863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00" name="Group 99">
              <a:extLst>
                <a:ext uri="{FF2B5EF4-FFF2-40B4-BE49-F238E27FC236}">
                  <a16:creationId xmlns:a16="http://schemas.microsoft.com/office/drawing/2014/main" id="{2DD23307-6B0D-4649-942C-6DCFA168EF6F}"/>
                </a:ext>
              </a:extLst>
            </p:cNvPr>
            <p:cNvGrpSpPr/>
            <p:nvPr/>
          </p:nvGrpSpPr>
          <p:grpSpPr>
            <a:xfrm flipH="1">
              <a:off x="2662662" y="465188"/>
              <a:ext cx="230238" cy="346589"/>
              <a:chOff x="10083096" y="2851978"/>
              <a:chExt cx="756898" cy="1139398"/>
            </a:xfrm>
          </p:grpSpPr>
          <p:sp>
            <p:nvSpPr>
              <p:cNvPr id="2696" name="Oval 2695">
                <a:extLst>
                  <a:ext uri="{FF2B5EF4-FFF2-40B4-BE49-F238E27FC236}">
                    <a16:creationId xmlns:a16="http://schemas.microsoft.com/office/drawing/2014/main" id="{FBE9631A-AC92-46D9-BB7C-08F969AFD25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97" name="Teardrop 2696">
                <a:extLst>
                  <a:ext uri="{FF2B5EF4-FFF2-40B4-BE49-F238E27FC236}">
                    <a16:creationId xmlns:a16="http://schemas.microsoft.com/office/drawing/2014/main" id="{6BB85261-F838-4867-8A8D-DA698D9F76F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98" name="Oval 2697">
                <a:extLst>
                  <a:ext uri="{FF2B5EF4-FFF2-40B4-BE49-F238E27FC236}">
                    <a16:creationId xmlns:a16="http://schemas.microsoft.com/office/drawing/2014/main" id="{8CDC805A-0466-4111-9F6B-134D94DD6F7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01" name="Group 100">
              <a:extLst>
                <a:ext uri="{FF2B5EF4-FFF2-40B4-BE49-F238E27FC236}">
                  <a16:creationId xmlns:a16="http://schemas.microsoft.com/office/drawing/2014/main" id="{DC240FFF-7184-4D38-8F58-0AE558480434}"/>
                </a:ext>
              </a:extLst>
            </p:cNvPr>
            <p:cNvGrpSpPr/>
            <p:nvPr/>
          </p:nvGrpSpPr>
          <p:grpSpPr>
            <a:xfrm flipH="1">
              <a:off x="2696265" y="575315"/>
              <a:ext cx="230238" cy="346589"/>
              <a:chOff x="10083096" y="2851978"/>
              <a:chExt cx="756898" cy="1139398"/>
            </a:xfrm>
          </p:grpSpPr>
          <p:sp>
            <p:nvSpPr>
              <p:cNvPr id="2693" name="Oval 2692">
                <a:extLst>
                  <a:ext uri="{FF2B5EF4-FFF2-40B4-BE49-F238E27FC236}">
                    <a16:creationId xmlns:a16="http://schemas.microsoft.com/office/drawing/2014/main" id="{5A0504A1-544F-4945-8744-DF647BD8CB3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94" name="Teardrop 2693">
                <a:extLst>
                  <a:ext uri="{FF2B5EF4-FFF2-40B4-BE49-F238E27FC236}">
                    <a16:creationId xmlns:a16="http://schemas.microsoft.com/office/drawing/2014/main" id="{69737A20-08DC-41B0-93E9-EE293FB20F7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95" name="Oval 2694">
                <a:extLst>
                  <a:ext uri="{FF2B5EF4-FFF2-40B4-BE49-F238E27FC236}">
                    <a16:creationId xmlns:a16="http://schemas.microsoft.com/office/drawing/2014/main" id="{30925EFF-49B4-42A1-8C04-A582C949CA3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02" name="Group 101">
              <a:extLst>
                <a:ext uri="{FF2B5EF4-FFF2-40B4-BE49-F238E27FC236}">
                  <a16:creationId xmlns:a16="http://schemas.microsoft.com/office/drawing/2014/main" id="{0B41E891-82FC-4899-927E-A152353E0D77}"/>
                </a:ext>
              </a:extLst>
            </p:cNvPr>
            <p:cNvGrpSpPr/>
            <p:nvPr/>
          </p:nvGrpSpPr>
          <p:grpSpPr>
            <a:xfrm flipH="1">
              <a:off x="2505545" y="382644"/>
              <a:ext cx="230238" cy="346589"/>
              <a:chOff x="10083096" y="2851978"/>
              <a:chExt cx="756898" cy="1139398"/>
            </a:xfrm>
          </p:grpSpPr>
          <p:sp>
            <p:nvSpPr>
              <p:cNvPr id="2690" name="Oval 2689">
                <a:extLst>
                  <a:ext uri="{FF2B5EF4-FFF2-40B4-BE49-F238E27FC236}">
                    <a16:creationId xmlns:a16="http://schemas.microsoft.com/office/drawing/2014/main" id="{70305BE6-B3A2-46DB-9750-A453305C49B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91" name="Teardrop 2690">
                <a:extLst>
                  <a:ext uri="{FF2B5EF4-FFF2-40B4-BE49-F238E27FC236}">
                    <a16:creationId xmlns:a16="http://schemas.microsoft.com/office/drawing/2014/main" id="{A7989140-61E4-4CD3-809C-E30470C90A7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92" name="Oval 2691">
                <a:extLst>
                  <a:ext uri="{FF2B5EF4-FFF2-40B4-BE49-F238E27FC236}">
                    <a16:creationId xmlns:a16="http://schemas.microsoft.com/office/drawing/2014/main" id="{31CAC743-7946-4504-99C6-EC264437111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03" name="Group 102">
              <a:extLst>
                <a:ext uri="{FF2B5EF4-FFF2-40B4-BE49-F238E27FC236}">
                  <a16:creationId xmlns:a16="http://schemas.microsoft.com/office/drawing/2014/main" id="{73CFA4B0-14BB-4F5C-A827-07F7DEB2C3B5}"/>
                </a:ext>
              </a:extLst>
            </p:cNvPr>
            <p:cNvGrpSpPr/>
            <p:nvPr/>
          </p:nvGrpSpPr>
          <p:grpSpPr>
            <a:xfrm flipH="1">
              <a:off x="2044610" y="1185118"/>
              <a:ext cx="230238" cy="346589"/>
              <a:chOff x="10083096" y="2851978"/>
              <a:chExt cx="756898" cy="1139398"/>
            </a:xfrm>
          </p:grpSpPr>
          <p:sp>
            <p:nvSpPr>
              <p:cNvPr id="2687" name="Oval 2686">
                <a:extLst>
                  <a:ext uri="{FF2B5EF4-FFF2-40B4-BE49-F238E27FC236}">
                    <a16:creationId xmlns:a16="http://schemas.microsoft.com/office/drawing/2014/main" id="{18213CCE-2F53-46E5-90D0-9F66494B7A5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88" name="Teardrop 2687">
                <a:extLst>
                  <a:ext uri="{FF2B5EF4-FFF2-40B4-BE49-F238E27FC236}">
                    <a16:creationId xmlns:a16="http://schemas.microsoft.com/office/drawing/2014/main" id="{25C8D662-B986-4236-950B-0420DB27945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89" name="Oval 2688">
                <a:extLst>
                  <a:ext uri="{FF2B5EF4-FFF2-40B4-BE49-F238E27FC236}">
                    <a16:creationId xmlns:a16="http://schemas.microsoft.com/office/drawing/2014/main" id="{A773B8BD-CC36-4720-A5CE-9A45DEC17FD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04" name="Group 103">
              <a:extLst>
                <a:ext uri="{FF2B5EF4-FFF2-40B4-BE49-F238E27FC236}">
                  <a16:creationId xmlns:a16="http://schemas.microsoft.com/office/drawing/2014/main" id="{29FEAC9F-64C9-48EA-85D6-7E2B1469D7CA}"/>
                </a:ext>
              </a:extLst>
            </p:cNvPr>
            <p:cNvGrpSpPr/>
            <p:nvPr/>
          </p:nvGrpSpPr>
          <p:grpSpPr>
            <a:xfrm flipH="1">
              <a:off x="2209746" y="831438"/>
              <a:ext cx="230238" cy="346589"/>
              <a:chOff x="10083096" y="2851978"/>
              <a:chExt cx="756898" cy="1139398"/>
            </a:xfrm>
          </p:grpSpPr>
          <p:sp>
            <p:nvSpPr>
              <p:cNvPr id="2684" name="Oval 2683">
                <a:extLst>
                  <a:ext uri="{FF2B5EF4-FFF2-40B4-BE49-F238E27FC236}">
                    <a16:creationId xmlns:a16="http://schemas.microsoft.com/office/drawing/2014/main" id="{1CE90D04-629B-40FA-AFC8-2870684EC61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85" name="Teardrop 2684">
                <a:extLst>
                  <a:ext uri="{FF2B5EF4-FFF2-40B4-BE49-F238E27FC236}">
                    <a16:creationId xmlns:a16="http://schemas.microsoft.com/office/drawing/2014/main" id="{3B8E6063-3BE6-4BFA-8A47-3B149C84860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86" name="Oval 2685">
                <a:extLst>
                  <a:ext uri="{FF2B5EF4-FFF2-40B4-BE49-F238E27FC236}">
                    <a16:creationId xmlns:a16="http://schemas.microsoft.com/office/drawing/2014/main" id="{F09037CF-C8A8-40A7-8131-009C6DB549D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05" name="Group 104">
              <a:extLst>
                <a:ext uri="{FF2B5EF4-FFF2-40B4-BE49-F238E27FC236}">
                  <a16:creationId xmlns:a16="http://schemas.microsoft.com/office/drawing/2014/main" id="{A6D6EE31-4410-4210-A71D-FABFDC89DD2F}"/>
                </a:ext>
              </a:extLst>
            </p:cNvPr>
            <p:cNvGrpSpPr/>
            <p:nvPr/>
          </p:nvGrpSpPr>
          <p:grpSpPr>
            <a:xfrm flipH="1">
              <a:off x="2319006" y="872392"/>
              <a:ext cx="230238" cy="346589"/>
              <a:chOff x="10083096" y="2851978"/>
              <a:chExt cx="756898" cy="1139398"/>
            </a:xfrm>
          </p:grpSpPr>
          <p:sp>
            <p:nvSpPr>
              <p:cNvPr id="2681" name="Oval 2680">
                <a:extLst>
                  <a:ext uri="{FF2B5EF4-FFF2-40B4-BE49-F238E27FC236}">
                    <a16:creationId xmlns:a16="http://schemas.microsoft.com/office/drawing/2014/main" id="{E6C8C505-B71D-42FD-95A1-644D32281E55}"/>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82" name="Teardrop 2681">
                <a:extLst>
                  <a:ext uri="{FF2B5EF4-FFF2-40B4-BE49-F238E27FC236}">
                    <a16:creationId xmlns:a16="http://schemas.microsoft.com/office/drawing/2014/main" id="{E34C034F-E8FA-4947-9D6A-77843DBD79B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83" name="Oval 2682">
                <a:extLst>
                  <a:ext uri="{FF2B5EF4-FFF2-40B4-BE49-F238E27FC236}">
                    <a16:creationId xmlns:a16="http://schemas.microsoft.com/office/drawing/2014/main" id="{5CFE459B-C95D-40B4-B1B4-02A8EA1E374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06" name="Group 105">
              <a:extLst>
                <a:ext uri="{FF2B5EF4-FFF2-40B4-BE49-F238E27FC236}">
                  <a16:creationId xmlns:a16="http://schemas.microsoft.com/office/drawing/2014/main" id="{1D147DCF-68ED-49FE-896D-1F558811E592}"/>
                </a:ext>
              </a:extLst>
            </p:cNvPr>
            <p:cNvGrpSpPr/>
            <p:nvPr/>
          </p:nvGrpSpPr>
          <p:grpSpPr>
            <a:xfrm flipH="1">
              <a:off x="1512454" y="1726169"/>
              <a:ext cx="230238" cy="346589"/>
              <a:chOff x="10083096" y="2851978"/>
              <a:chExt cx="756898" cy="1139398"/>
            </a:xfrm>
          </p:grpSpPr>
          <p:sp>
            <p:nvSpPr>
              <p:cNvPr id="2678" name="Oval 2677">
                <a:extLst>
                  <a:ext uri="{FF2B5EF4-FFF2-40B4-BE49-F238E27FC236}">
                    <a16:creationId xmlns:a16="http://schemas.microsoft.com/office/drawing/2014/main" id="{832B62E1-FB81-48F2-982E-DF0511A1925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79" name="Teardrop 2678">
                <a:extLst>
                  <a:ext uri="{FF2B5EF4-FFF2-40B4-BE49-F238E27FC236}">
                    <a16:creationId xmlns:a16="http://schemas.microsoft.com/office/drawing/2014/main" id="{2648D333-ADB6-42DA-AB03-7841688811B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80" name="Oval 2679">
                <a:extLst>
                  <a:ext uri="{FF2B5EF4-FFF2-40B4-BE49-F238E27FC236}">
                    <a16:creationId xmlns:a16="http://schemas.microsoft.com/office/drawing/2014/main" id="{B1BFD573-B025-4094-801A-DF59E331968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07" name="Group 106">
              <a:extLst>
                <a:ext uri="{FF2B5EF4-FFF2-40B4-BE49-F238E27FC236}">
                  <a16:creationId xmlns:a16="http://schemas.microsoft.com/office/drawing/2014/main" id="{40223742-9578-4CB8-8D5B-AA793F8A3898}"/>
                </a:ext>
              </a:extLst>
            </p:cNvPr>
            <p:cNvGrpSpPr/>
            <p:nvPr/>
          </p:nvGrpSpPr>
          <p:grpSpPr>
            <a:xfrm flipH="1">
              <a:off x="2489512" y="1040265"/>
              <a:ext cx="230238" cy="346589"/>
              <a:chOff x="10083096" y="2851978"/>
              <a:chExt cx="756898" cy="1139398"/>
            </a:xfrm>
          </p:grpSpPr>
          <p:sp>
            <p:nvSpPr>
              <p:cNvPr id="2675" name="Oval 2674">
                <a:extLst>
                  <a:ext uri="{FF2B5EF4-FFF2-40B4-BE49-F238E27FC236}">
                    <a16:creationId xmlns:a16="http://schemas.microsoft.com/office/drawing/2014/main" id="{057FCFF3-D5E7-43C1-9E76-754E5EC9004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76" name="Teardrop 2675">
                <a:extLst>
                  <a:ext uri="{FF2B5EF4-FFF2-40B4-BE49-F238E27FC236}">
                    <a16:creationId xmlns:a16="http://schemas.microsoft.com/office/drawing/2014/main" id="{1EAC7979-6E04-4E8D-BEB0-2CA76DFDA74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77" name="Oval 2676">
                <a:extLst>
                  <a:ext uri="{FF2B5EF4-FFF2-40B4-BE49-F238E27FC236}">
                    <a16:creationId xmlns:a16="http://schemas.microsoft.com/office/drawing/2014/main" id="{FF62F271-E164-485F-8D33-EA403E90FB0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08" name="Group 107">
              <a:extLst>
                <a:ext uri="{FF2B5EF4-FFF2-40B4-BE49-F238E27FC236}">
                  <a16:creationId xmlns:a16="http://schemas.microsoft.com/office/drawing/2014/main" id="{E426F507-6F64-4D40-9EC3-D5776BD53EED}"/>
                </a:ext>
              </a:extLst>
            </p:cNvPr>
            <p:cNvGrpSpPr/>
            <p:nvPr/>
          </p:nvGrpSpPr>
          <p:grpSpPr>
            <a:xfrm flipH="1">
              <a:off x="1949037" y="1099636"/>
              <a:ext cx="230238" cy="346589"/>
              <a:chOff x="10083096" y="2851978"/>
              <a:chExt cx="756898" cy="1139398"/>
            </a:xfrm>
          </p:grpSpPr>
          <p:sp>
            <p:nvSpPr>
              <p:cNvPr id="2672" name="Oval 2671">
                <a:extLst>
                  <a:ext uri="{FF2B5EF4-FFF2-40B4-BE49-F238E27FC236}">
                    <a16:creationId xmlns:a16="http://schemas.microsoft.com/office/drawing/2014/main" id="{0BEB92AE-C090-429A-8D1F-A9CF5C20B99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73" name="Teardrop 2672">
                <a:extLst>
                  <a:ext uri="{FF2B5EF4-FFF2-40B4-BE49-F238E27FC236}">
                    <a16:creationId xmlns:a16="http://schemas.microsoft.com/office/drawing/2014/main" id="{AAF0649D-CECF-4EC8-B022-F8E1B3FFE01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74" name="Oval 2673">
                <a:extLst>
                  <a:ext uri="{FF2B5EF4-FFF2-40B4-BE49-F238E27FC236}">
                    <a16:creationId xmlns:a16="http://schemas.microsoft.com/office/drawing/2014/main" id="{56F4E72C-FF4B-424B-B6DD-7046BD8B3CC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09" name="Group 108">
              <a:extLst>
                <a:ext uri="{FF2B5EF4-FFF2-40B4-BE49-F238E27FC236}">
                  <a16:creationId xmlns:a16="http://schemas.microsoft.com/office/drawing/2014/main" id="{B446BF9F-B6BE-4A96-A64F-52D29C86BEB7}"/>
                </a:ext>
              </a:extLst>
            </p:cNvPr>
            <p:cNvGrpSpPr/>
            <p:nvPr/>
          </p:nvGrpSpPr>
          <p:grpSpPr>
            <a:xfrm flipH="1">
              <a:off x="2657945" y="535044"/>
              <a:ext cx="230238" cy="346589"/>
              <a:chOff x="10083096" y="2851978"/>
              <a:chExt cx="756898" cy="1139398"/>
            </a:xfrm>
          </p:grpSpPr>
          <p:sp>
            <p:nvSpPr>
              <p:cNvPr id="2669" name="Oval 2668">
                <a:extLst>
                  <a:ext uri="{FF2B5EF4-FFF2-40B4-BE49-F238E27FC236}">
                    <a16:creationId xmlns:a16="http://schemas.microsoft.com/office/drawing/2014/main" id="{E58DF87E-D93F-40B9-8FC9-DFAC0846C9E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70" name="Teardrop 2669">
                <a:extLst>
                  <a:ext uri="{FF2B5EF4-FFF2-40B4-BE49-F238E27FC236}">
                    <a16:creationId xmlns:a16="http://schemas.microsoft.com/office/drawing/2014/main" id="{E42CD174-2D9F-4C4D-A8AB-B75B6C7F3CC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71" name="Oval 2670">
                <a:extLst>
                  <a:ext uri="{FF2B5EF4-FFF2-40B4-BE49-F238E27FC236}">
                    <a16:creationId xmlns:a16="http://schemas.microsoft.com/office/drawing/2014/main" id="{D0C265C7-7514-4CD7-8E19-313F3D126D2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10" name="Group 109">
              <a:extLst>
                <a:ext uri="{FF2B5EF4-FFF2-40B4-BE49-F238E27FC236}">
                  <a16:creationId xmlns:a16="http://schemas.microsoft.com/office/drawing/2014/main" id="{5F3243CB-6A92-4FD4-AB6C-A530CA7937F7}"/>
                </a:ext>
              </a:extLst>
            </p:cNvPr>
            <p:cNvGrpSpPr/>
            <p:nvPr/>
          </p:nvGrpSpPr>
          <p:grpSpPr>
            <a:xfrm flipH="1">
              <a:off x="2146253" y="1156612"/>
              <a:ext cx="230238" cy="346589"/>
              <a:chOff x="10083096" y="2851978"/>
              <a:chExt cx="756898" cy="1139398"/>
            </a:xfrm>
          </p:grpSpPr>
          <p:sp>
            <p:nvSpPr>
              <p:cNvPr id="2666" name="Oval 2665">
                <a:extLst>
                  <a:ext uri="{FF2B5EF4-FFF2-40B4-BE49-F238E27FC236}">
                    <a16:creationId xmlns:a16="http://schemas.microsoft.com/office/drawing/2014/main" id="{C74C7DBB-FA10-4C7C-AE90-894E50D422E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67" name="Teardrop 2666">
                <a:extLst>
                  <a:ext uri="{FF2B5EF4-FFF2-40B4-BE49-F238E27FC236}">
                    <a16:creationId xmlns:a16="http://schemas.microsoft.com/office/drawing/2014/main" id="{2F9F7E44-E704-4CD0-B4B8-FF3F35CDABB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68" name="Oval 2667">
                <a:extLst>
                  <a:ext uri="{FF2B5EF4-FFF2-40B4-BE49-F238E27FC236}">
                    <a16:creationId xmlns:a16="http://schemas.microsoft.com/office/drawing/2014/main" id="{A354360F-A316-4334-9B1E-68AF9377F84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11" name="Group 110">
              <a:extLst>
                <a:ext uri="{FF2B5EF4-FFF2-40B4-BE49-F238E27FC236}">
                  <a16:creationId xmlns:a16="http://schemas.microsoft.com/office/drawing/2014/main" id="{A30A3191-471D-4959-9B62-596A5907A63D}"/>
                </a:ext>
              </a:extLst>
            </p:cNvPr>
            <p:cNvGrpSpPr/>
            <p:nvPr/>
          </p:nvGrpSpPr>
          <p:grpSpPr>
            <a:xfrm flipH="1">
              <a:off x="2244056" y="1276885"/>
              <a:ext cx="230238" cy="346589"/>
              <a:chOff x="10083096" y="2851978"/>
              <a:chExt cx="756898" cy="1139398"/>
            </a:xfrm>
          </p:grpSpPr>
          <p:sp>
            <p:nvSpPr>
              <p:cNvPr id="2663" name="Oval 2662">
                <a:extLst>
                  <a:ext uri="{FF2B5EF4-FFF2-40B4-BE49-F238E27FC236}">
                    <a16:creationId xmlns:a16="http://schemas.microsoft.com/office/drawing/2014/main" id="{34AF2A67-A8E3-43A3-B89F-9A1EF42292C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64" name="Teardrop 2663">
                <a:extLst>
                  <a:ext uri="{FF2B5EF4-FFF2-40B4-BE49-F238E27FC236}">
                    <a16:creationId xmlns:a16="http://schemas.microsoft.com/office/drawing/2014/main" id="{119A15DB-CA01-41D8-B3FD-5DE5FC1CA82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65" name="Oval 2664">
                <a:extLst>
                  <a:ext uri="{FF2B5EF4-FFF2-40B4-BE49-F238E27FC236}">
                    <a16:creationId xmlns:a16="http://schemas.microsoft.com/office/drawing/2014/main" id="{B02184FE-990E-49E0-96DC-B75ED5F2473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12" name="Group 111">
              <a:extLst>
                <a:ext uri="{FF2B5EF4-FFF2-40B4-BE49-F238E27FC236}">
                  <a16:creationId xmlns:a16="http://schemas.microsoft.com/office/drawing/2014/main" id="{83AA80C3-FCB0-49EA-B732-A77A0415DBFF}"/>
                </a:ext>
              </a:extLst>
            </p:cNvPr>
            <p:cNvGrpSpPr/>
            <p:nvPr/>
          </p:nvGrpSpPr>
          <p:grpSpPr>
            <a:xfrm flipH="1">
              <a:off x="2377124" y="1313051"/>
              <a:ext cx="230238" cy="346589"/>
              <a:chOff x="10083096" y="2851978"/>
              <a:chExt cx="756898" cy="1139398"/>
            </a:xfrm>
          </p:grpSpPr>
          <p:sp>
            <p:nvSpPr>
              <p:cNvPr id="2660" name="Oval 2659">
                <a:extLst>
                  <a:ext uri="{FF2B5EF4-FFF2-40B4-BE49-F238E27FC236}">
                    <a16:creationId xmlns:a16="http://schemas.microsoft.com/office/drawing/2014/main" id="{5E3340FE-2A47-443D-BF16-CB39095EF69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61" name="Teardrop 2660">
                <a:extLst>
                  <a:ext uri="{FF2B5EF4-FFF2-40B4-BE49-F238E27FC236}">
                    <a16:creationId xmlns:a16="http://schemas.microsoft.com/office/drawing/2014/main" id="{8E23E72D-0A12-423A-BC23-54893F55BA6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62" name="Oval 2661">
                <a:extLst>
                  <a:ext uri="{FF2B5EF4-FFF2-40B4-BE49-F238E27FC236}">
                    <a16:creationId xmlns:a16="http://schemas.microsoft.com/office/drawing/2014/main" id="{1496484A-4861-4145-B0C6-C0D33534C81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13" name="Group 112">
              <a:extLst>
                <a:ext uri="{FF2B5EF4-FFF2-40B4-BE49-F238E27FC236}">
                  <a16:creationId xmlns:a16="http://schemas.microsoft.com/office/drawing/2014/main" id="{C2DFC894-8F3E-44EC-B544-BEE154E8DFB3}"/>
                </a:ext>
              </a:extLst>
            </p:cNvPr>
            <p:cNvGrpSpPr/>
            <p:nvPr/>
          </p:nvGrpSpPr>
          <p:grpSpPr>
            <a:xfrm flipH="1">
              <a:off x="2184557" y="1445027"/>
              <a:ext cx="230238" cy="346589"/>
              <a:chOff x="10083096" y="2851978"/>
              <a:chExt cx="756898" cy="1139398"/>
            </a:xfrm>
          </p:grpSpPr>
          <p:sp>
            <p:nvSpPr>
              <p:cNvPr id="2657" name="Oval 2656">
                <a:extLst>
                  <a:ext uri="{FF2B5EF4-FFF2-40B4-BE49-F238E27FC236}">
                    <a16:creationId xmlns:a16="http://schemas.microsoft.com/office/drawing/2014/main" id="{C1965574-08F3-494C-A461-A460C60255F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58" name="Teardrop 2657">
                <a:extLst>
                  <a:ext uri="{FF2B5EF4-FFF2-40B4-BE49-F238E27FC236}">
                    <a16:creationId xmlns:a16="http://schemas.microsoft.com/office/drawing/2014/main" id="{DC92D143-7414-4C21-91DC-54007DAE39D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59" name="Oval 2658">
                <a:extLst>
                  <a:ext uri="{FF2B5EF4-FFF2-40B4-BE49-F238E27FC236}">
                    <a16:creationId xmlns:a16="http://schemas.microsoft.com/office/drawing/2014/main" id="{4E61597A-C77E-4580-98EB-7E4715E2D9D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14" name="Group 113">
              <a:extLst>
                <a:ext uri="{FF2B5EF4-FFF2-40B4-BE49-F238E27FC236}">
                  <a16:creationId xmlns:a16="http://schemas.microsoft.com/office/drawing/2014/main" id="{4372A5BA-0AAD-4742-B21C-D8DFEA1E929A}"/>
                </a:ext>
              </a:extLst>
            </p:cNvPr>
            <p:cNvGrpSpPr/>
            <p:nvPr/>
          </p:nvGrpSpPr>
          <p:grpSpPr>
            <a:xfrm flipH="1">
              <a:off x="2727990" y="722734"/>
              <a:ext cx="230238" cy="346589"/>
              <a:chOff x="10083096" y="2851978"/>
              <a:chExt cx="756898" cy="1139398"/>
            </a:xfrm>
          </p:grpSpPr>
          <p:sp>
            <p:nvSpPr>
              <p:cNvPr id="2654" name="Oval 2653">
                <a:extLst>
                  <a:ext uri="{FF2B5EF4-FFF2-40B4-BE49-F238E27FC236}">
                    <a16:creationId xmlns:a16="http://schemas.microsoft.com/office/drawing/2014/main" id="{2D95FCFD-4F34-4CE6-8132-505A0BAC2D0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55" name="Teardrop 2654">
                <a:extLst>
                  <a:ext uri="{FF2B5EF4-FFF2-40B4-BE49-F238E27FC236}">
                    <a16:creationId xmlns:a16="http://schemas.microsoft.com/office/drawing/2014/main" id="{DD4DA9D0-F7A7-479A-A42A-92391BA560F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56" name="Oval 2655">
                <a:extLst>
                  <a:ext uri="{FF2B5EF4-FFF2-40B4-BE49-F238E27FC236}">
                    <a16:creationId xmlns:a16="http://schemas.microsoft.com/office/drawing/2014/main" id="{A1530D67-6FB4-4AF8-9F17-B0AB2D5254A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15" name="Group 114">
              <a:extLst>
                <a:ext uri="{FF2B5EF4-FFF2-40B4-BE49-F238E27FC236}">
                  <a16:creationId xmlns:a16="http://schemas.microsoft.com/office/drawing/2014/main" id="{462C0C68-C758-43AC-8174-4D428D59499F}"/>
                </a:ext>
              </a:extLst>
            </p:cNvPr>
            <p:cNvGrpSpPr/>
            <p:nvPr/>
          </p:nvGrpSpPr>
          <p:grpSpPr>
            <a:xfrm flipH="1">
              <a:off x="2546026" y="1049018"/>
              <a:ext cx="230238" cy="346589"/>
              <a:chOff x="10083096" y="2851978"/>
              <a:chExt cx="756898" cy="1139398"/>
            </a:xfrm>
          </p:grpSpPr>
          <p:sp>
            <p:nvSpPr>
              <p:cNvPr id="2651" name="Oval 2650">
                <a:extLst>
                  <a:ext uri="{FF2B5EF4-FFF2-40B4-BE49-F238E27FC236}">
                    <a16:creationId xmlns:a16="http://schemas.microsoft.com/office/drawing/2014/main" id="{0121D7ED-14E6-4832-82A8-C6844A0DF49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52" name="Teardrop 2651">
                <a:extLst>
                  <a:ext uri="{FF2B5EF4-FFF2-40B4-BE49-F238E27FC236}">
                    <a16:creationId xmlns:a16="http://schemas.microsoft.com/office/drawing/2014/main" id="{425F2DBF-8974-47C5-B9B5-405DFA7DEFD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53" name="Oval 2652">
                <a:extLst>
                  <a:ext uri="{FF2B5EF4-FFF2-40B4-BE49-F238E27FC236}">
                    <a16:creationId xmlns:a16="http://schemas.microsoft.com/office/drawing/2014/main" id="{3F8296F2-E8A2-4BB1-8EA0-9E64ECDF9D0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16" name="Group 115">
              <a:extLst>
                <a:ext uri="{FF2B5EF4-FFF2-40B4-BE49-F238E27FC236}">
                  <a16:creationId xmlns:a16="http://schemas.microsoft.com/office/drawing/2014/main" id="{1AE7069E-7125-47F0-BB25-39C1525CF29A}"/>
                </a:ext>
              </a:extLst>
            </p:cNvPr>
            <p:cNvGrpSpPr/>
            <p:nvPr/>
          </p:nvGrpSpPr>
          <p:grpSpPr>
            <a:xfrm flipH="1">
              <a:off x="2473181" y="1371631"/>
              <a:ext cx="230238" cy="346589"/>
              <a:chOff x="10083096" y="2851978"/>
              <a:chExt cx="756898" cy="1139398"/>
            </a:xfrm>
          </p:grpSpPr>
          <p:sp>
            <p:nvSpPr>
              <p:cNvPr id="2648" name="Oval 2647">
                <a:extLst>
                  <a:ext uri="{FF2B5EF4-FFF2-40B4-BE49-F238E27FC236}">
                    <a16:creationId xmlns:a16="http://schemas.microsoft.com/office/drawing/2014/main" id="{9411B35A-1C78-4CB9-9745-4437739C718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49" name="Teardrop 2648">
                <a:extLst>
                  <a:ext uri="{FF2B5EF4-FFF2-40B4-BE49-F238E27FC236}">
                    <a16:creationId xmlns:a16="http://schemas.microsoft.com/office/drawing/2014/main" id="{794E9EED-1E88-40CC-8FF9-0A40739DF94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50" name="Oval 2649">
                <a:extLst>
                  <a:ext uri="{FF2B5EF4-FFF2-40B4-BE49-F238E27FC236}">
                    <a16:creationId xmlns:a16="http://schemas.microsoft.com/office/drawing/2014/main" id="{815A861C-3ACA-48CE-9949-81ACBEE1811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17" name="Group 116">
              <a:extLst>
                <a:ext uri="{FF2B5EF4-FFF2-40B4-BE49-F238E27FC236}">
                  <a16:creationId xmlns:a16="http://schemas.microsoft.com/office/drawing/2014/main" id="{8CAE8D8B-303D-4807-B8F3-48CE07ED3497}"/>
                </a:ext>
              </a:extLst>
            </p:cNvPr>
            <p:cNvGrpSpPr/>
            <p:nvPr/>
          </p:nvGrpSpPr>
          <p:grpSpPr>
            <a:xfrm flipH="1">
              <a:off x="2305052" y="1505554"/>
              <a:ext cx="230238" cy="346589"/>
              <a:chOff x="10083096" y="2851978"/>
              <a:chExt cx="756898" cy="1139398"/>
            </a:xfrm>
          </p:grpSpPr>
          <p:sp>
            <p:nvSpPr>
              <p:cNvPr id="2645" name="Oval 2644">
                <a:extLst>
                  <a:ext uri="{FF2B5EF4-FFF2-40B4-BE49-F238E27FC236}">
                    <a16:creationId xmlns:a16="http://schemas.microsoft.com/office/drawing/2014/main" id="{9D034BFE-71DC-4B00-B903-7F9C8AF4CB9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46" name="Teardrop 2645">
                <a:extLst>
                  <a:ext uri="{FF2B5EF4-FFF2-40B4-BE49-F238E27FC236}">
                    <a16:creationId xmlns:a16="http://schemas.microsoft.com/office/drawing/2014/main" id="{069CA2A0-6412-47FC-B4D9-EFE48B0F35E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47" name="Oval 2646">
                <a:extLst>
                  <a:ext uri="{FF2B5EF4-FFF2-40B4-BE49-F238E27FC236}">
                    <a16:creationId xmlns:a16="http://schemas.microsoft.com/office/drawing/2014/main" id="{66F845F2-BB4A-4809-8FDF-3A7596A0B10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18" name="Group 117">
              <a:extLst>
                <a:ext uri="{FF2B5EF4-FFF2-40B4-BE49-F238E27FC236}">
                  <a16:creationId xmlns:a16="http://schemas.microsoft.com/office/drawing/2014/main" id="{B728B4CA-7659-4170-ACF7-AE83E8ACEA65}"/>
                </a:ext>
              </a:extLst>
            </p:cNvPr>
            <p:cNvGrpSpPr/>
            <p:nvPr/>
          </p:nvGrpSpPr>
          <p:grpSpPr>
            <a:xfrm flipH="1">
              <a:off x="2762222" y="1276885"/>
              <a:ext cx="230238" cy="346589"/>
              <a:chOff x="10083096" y="2851978"/>
              <a:chExt cx="756898" cy="1139398"/>
            </a:xfrm>
          </p:grpSpPr>
          <p:sp>
            <p:nvSpPr>
              <p:cNvPr id="2642" name="Oval 2641">
                <a:extLst>
                  <a:ext uri="{FF2B5EF4-FFF2-40B4-BE49-F238E27FC236}">
                    <a16:creationId xmlns:a16="http://schemas.microsoft.com/office/drawing/2014/main" id="{F0713719-856A-4BBB-B7A2-C98ED1AAC49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43" name="Teardrop 2642">
                <a:extLst>
                  <a:ext uri="{FF2B5EF4-FFF2-40B4-BE49-F238E27FC236}">
                    <a16:creationId xmlns:a16="http://schemas.microsoft.com/office/drawing/2014/main" id="{353768E9-FFA8-453E-BE96-CCE89DCFD55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44" name="Oval 2643">
                <a:extLst>
                  <a:ext uri="{FF2B5EF4-FFF2-40B4-BE49-F238E27FC236}">
                    <a16:creationId xmlns:a16="http://schemas.microsoft.com/office/drawing/2014/main" id="{E5A242E2-C666-4452-A503-549993D84B1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19" name="Group 118">
              <a:extLst>
                <a:ext uri="{FF2B5EF4-FFF2-40B4-BE49-F238E27FC236}">
                  <a16:creationId xmlns:a16="http://schemas.microsoft.com/office/drawing/2014/main" id="{E49E0D04-1625-4E52-B06A-8A088F1E7A9E}"/>
                </a:ext>
              </a:extLst>
            </p:cNvPr>
            <p:cNvGrpSpPr/>
            <p:nvPr/>
          </p:nvGrpSpPr>
          <p:grpSpPr>
            <a:xfrm flipH="1">
              <a:off x="2666139" y="1481406"/>
              <a:ext cx="230238" cy="346589"/>
              <a:chOff x="10083096" y="2851978"/>
              <a:chExt cx="756898" cy="1139398"/>
            </a:xfrm>
          </p:grpSpPr>
          <p:sp>
            <p:nvSpPr>
              <p:cNvPr id="2639" name="Oval 2638">
                <a:extLst>
                  <a:ext uri="{FF2B5EF4-FFF2-40B4-BE49-F238E27FC236}">
                    <a16:creationId xmlns:a16="http://schemas.microsoft.com/office/drawing/2014/main" id="{93646607-3537-4C92-B9E7-567072361A0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40" name="Teardrop 2639">
                <a:extLst>
                  <a:ext uri="{FF2B5EF4-FFF2-40B4-BE49-F238E27FC236}">
                    <a16:creationId xmlns:a16="http://schemas.microsoft.com/office/drawing/2014/main" id="{F155A3E6-EA79-4DC6-B193-5B9C10DBD2C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41" name="Oval 2640">
                <a:extLst>
                  <a:ext uri="{FF2B5EF4-FFF2-40B4-BE49-F238E27FC236}">
                    <a16:creationId xmlns:a16="http://schemas.microsoft.com/office/drawing/2014/main" id="{1A89AE7C-78DB-4875-96D5-ACCA87FBB8A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20" name="Group 119">
              <a:extLst>
                <a:ext uri="{FF2B5EF4-FFF2-40B4-BE49-F238E27FC236}">
                  <a16:creationId xmlns:a16="http://schemas.microsoft.com/office/drawing/2014/main" id="{508E9465-E5B7-4893-AC73-7FF7ADCEFE85}"/>
                </a:ext>
              </a:extLst>
            </p:cNvPr>
            <p:cNvGrpSpPr/>
            <p:nvPr/>
          </p:nvGrpSpPr>
          <p:grpSpPr>
            <a:xfrm flipH="1">
              <a:off x="2858032" y="843661"/>
              <a:ext cx="230238" cy="346589"/>
              <a:chOff x="10083096" y="2851978"/>
              <a:chExt cx="756898" cy="1139398"/>
            </a:xfrm>
          </p:grpSpPr>
          <p:sp>
            <p:nvSpPr>
              <p:cNvPr id="2636" name="Oval 2635">
                <a:extLst>
                  <a:ext uri="{FF2B5EF4-FFF2-40B4-BE49-F238E27FC236}">
                    <a16:creationId xmlns:a16="http://schemas.microsoft.com/office/drawing/2014/main" id="{216FD2CA-9621-401A-95C1-C1C8B367296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37" name="Teardrop 2636">
                <a:extLst>
                  <a:ext uri="{FF2B5EF4-FFF2-40B4-BE49-F238E27FC236}">
                    <a16:creationId xmlns:a16="http://schemas.microsoft.com/office/drawing/2014/main" id="{DEB05159-026D-4D2A-AD31-20A49860B64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38" name="Oval 2637">
                <a:extLst>
                  <a:ext uri="{FF2B5EF4-FFF2-40B4-BE49-F238E27FC236}">
                    <a16:creationId xmlns:a16="http://schemas.microsoft.com/office/drawing/2014/main" id="{3853482D-9256-425A-AE8F-B9DBB251DD8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21" name="Group 120">
              <a:extLst>
                <a:ext uri="{FF2B5EF4-FFF2-40B4-BE49-F238E27FC236}">
                  <a16:creationId xmlns:a16="http://schemas.microsoft.com/office/drawing/2014/main" id="{BBD88C94-DBC3-4B18-8F24-CBEDF6F206ED}"/>
                </a:ext>
              </a:extLst>
            </p:cNvPr>
            <p:cNvGrpSpPr/>
            <p:nvPr/>
          </p:nvGrpSpPr>
          <p:grpSpPr>
            <a:xfrm flipH="1">
              <a:off x="4579105" y="1877462"/>
              <a:ext cx="230238" cy="346589"/>
              <a:chOff x="10083096" y="2851978"/>
              <a:chExt cx="756898" cy="1139398"/>
            </a:xfrm>
          </p:grpSpPr>
          <p:sp>
            <p:nvSpPr>
              <p:cNvPr id="2633" name="Oval 2632">
                <a:extLst>
                  <a:ext uri="{FF2B5EF4-FFF2-40B4-BE49-F238E27FC236}">
                    <a16:creationId xmlns:a16="http://schemas.microsoft.com/office/drawing/2014/main" id="{458084FD-F5B4-408A-B23D-4DF0812A8A4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34" name="Teardrop 2633">
                <a:extLst>
                  <a:ext uri="{FF2B5EF4-FFF2-40B4-BE49-F238E27FC236}">
                    <a16:creationId xmlns:a16="http://schemas.microsoft.com/office/drawing/2014/main" id="{05E6DD99-3F10-4404-8DCD-59AA64C5C76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35" name="Oval 2634">
                <a:extLst>
                  <a:ext uri="{FF2B5EF4-FFF2-40B4-BE49-F238E27FC236}">
                    <a16:creationId xmlns:a16="http://schemas.microsoft.com/office/drawing/2014/main" id="{D1DBEF71-813A-42BD-8CAE-C94313DCD132}"/>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22" name="Group 121">
              <a:extLst>
                <a:ext uri="{FF2B5EF4-FFF2-40B4-BE49-F238E27FC236}">
                  <a16:creationId xmlns:a16="http://schemas.microsoft.com/office/drawing/2014/main" id="{2D304EBC-AF73-40F8-BAFC-E10D86F3AC4F}"/>
                </a:ext>
              </a:extLst>
            </p:cNvPr>
            <p:cNvGrpSpPr/>
            <p:nvPr/>
          </p:nvGrpSpPr>
          <p:grpSpPr>
            <a:xfrm flipH="1">
              <a:off x="3039553" y="1035931"/>
              <a:ext cx="230238" cy="346589"/>
              <a:chOff x="10083096" y="2851978"/>
              <a:chExt cx="756898" cy="1139398"/>
            </a:xfrm>
          </p:grpSpPr>
          <p:sp>
            <p:nvSpPr>
              <p:cNvPr id="2630" name="Oval 2629">
                <a:extLst>
                  <a:ext uri="{FF2B5EF4-FFF2-40B4-BE49-F238E27FC236}">
                    <a16:creationId xmlns:a16="http://schemas.microsoft.com/office/drawing/2014/main" id="{ED0E5FC1-61C5-4D3A-8F72-D6B80EAFCBC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31" name="Teardrop 2630">
                <a:extLst>
                  <a:ext uri="{FF2B5EF4-FFF2-40B4-BE49-F238E27FC236}">
                    <a16:creationId xmlns:a16="http://schemas.microsoft.com/office/drawing/2014/main" id="{E1D84338-06E4-4672-A5BB-2B41D3C432D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32" name="Oval 2631">
                <a:extLst>
                  <a:ext uri="{FF2B5EF4-FFF2-40B4-BE49-F238E27FC236}">
                    <a16:creationId xmlns:a16="http://schemas.microsoft.com/office/drawing/2014/main" id="{EA077537-F04B-41D3-B04D-E478B2C9BB4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23" name="Group 122">
              <a:extLst>
                <a:ext uri="{FF2B5EF4-FFF2-40B4-BE49-F238E27FC236}">
                  <a16:creationId xmlns:a16="http://schemas.microsoft.com/office/drawing/2014/main" id="{26F42091-ADEF-4AF8-AFA2-D03E54A1404C}"/>
                </a:ext>
              </a:extLst>
            </p:cNvPr>
            <p:cNvGrpSpPr/>
            <p:nvPr/>
          </p:nvGrpSpPr>
          <p:grpSpPr>
            <a:xfrm flipH="1">
              <a:off x="6710283" y="2432019"/>
              <a:ext cx="230238" cy="346589"/>
              <a:chOff x="10083096" y="2851978"/>
              <a:chExt cx="756898" cy="1139398"/>
            </a:xfrm>
          </p:grpSpPr>
          <p:sp>
            <p:nvSpPr>
              <p:cNvPr id="2627" name="Oval 2626">
                <a:extLst>
                  <a:ext uri="{FF2B5EF4-FFF2-40B4-BE49-F238E27FC236}">
                    <a16:creationId xmlns:a16="http://schemas.microsoft.com/office/drawing/2014/main" id="{68D56BB6-389A-49D2-9A9F-44A089B9EDD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28" name="Teardrop 2627">
                <a:extLst>
                  <a:ext uri="{FF2B5EF4-FFF2-40B4-BE49-F238E27FC236}">
                    <a16:creationId xmlns:a16="http://schemas.microsoft.com/office/drawing/2014/main" id="{E59BDB5E-F58D-4622-94FF-E2DE0E7F584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29" name="Oval 2628">
                <a:extLst>
                  <a:ext uri="{FF2B5EF4-FFF2-40B4-BE49-F238E27FC236}">
                    <a16:creationId xmlns:a16="http://schemas.microsoft.com/office/drawing/2014/main" id="{1012BC22-0FD8-4C0A-AF7D-F0F52C19E19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24" name="Group 123">
              <a:extLst>
                <a:ext uri="{FF2B5EF4-FFF2-40B4-BE49-F238E27FC236}">
                  <a16:creationId xmlns:a16="http://schemas.microsoft.com/office/drawing/2014/main" id="{95EAB5A6-17B4-4D34-9B3A-0319887B5BE5}"/>
                </a:ext>
              </a:extLst>
            </p:cNvPr>
            <p:cNvGrpSpPr/>
            <p:nvPr/>
          </p:nvGrpSpPr>
          <p:grpSpPr>
            <a:xfrm flipH="1">
              <a:off x="3815678" y="964140"/>
              <a:ext cx="230238" cy="346589"/>
              <a:chOff x="10083096" y="2851978"/>
              <a:chExt cx="756898" cy="1139398"/>
            </a:xfrm>
          </p:grpSpPr>
          <p:sp>
            <p:nvSpPr>
              <p:cNvPr id="2624" name="Oval 2623">
                <a:extLst>
                  <a:ext uri="{FF2B5EF4-FFF2-40B4-BE49-F238E27FC236}">
                    <a16:creationId xmlns:a16="http://schemas.microsoft.com/office/drawing/2014/main" id="{CDE76658-79E5-4E17-83CF-741CD786F6A5}"/>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25" name="Teardrop 2624">
                <a:extLst>
                  <a:ext uri="{FF2B5EF4-FFF2-40B4-BE49-F238E27FC236}">
                    <a16:creationId xmlns:a16="http://schemas.microsoft.com/office/drawing/2014/main" id="{0977ED7A-459F-4C38-BB3A-A00A9DF5F5E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26" name="Oval 2625">
                <a:extLst>
                  <a:ext uri="{FF2B5EF4-FFF2-40B4-BE49-F238E27FC236}">
                    <a16:creationId xmlns:a16="http://schemas.microsoft.com/office/drawing/2014/main" id="{4C4E62CE-655E-41D0-B487-9A42CEDB3CB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25" name="Group 124">
              <a:extLst>
                <a:ext uri="{FF2B5EF4-FFF2-40B4-BE49-F238E27FC236}">
                  <a16:creationId xmlns:a16="http://schemas.microsoft.com/office/drawing/2014/main" id="{F223349D-2CD2-4C6D-9423-2958887FF9BF}"/>
                </a:ext>
              </a:extLst>
            </p:cNvPr>
            <p:cNvGrpSpPr/>
            <p:nvPr/>
          </p:nvGrpSpPr>
          <p:grpSpPr>
            <a:xfrm flipH="1">
              <a:off x="3375398" y="1156270"/>
              <a:ext cx="230238" cy="346589"/>
              <a:chOff x="10083096" y="2851978"/>
              <a:chExt cx="756898" cy="1139398"/>
            </a:xfrm>
          </p:grpSpPr>
          <p:sp>
            <p:nvSpPr>
              <p:cNvPr id="2621" name="Oval 2620">
                <a:extLst>
                  <a:ext uri="{FF2B5EF4-FFF2-40B4-BE49-F238E27FC236}">
                    <a16:creationId xmlns:a16="http://schemas.microsoft.com/office/drawing/2014/main" id="{E9CE00C0-2490-4363-A7A2-3154B2D80F0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22" name="Teardrop 2621">
                <a:extLst>
                  <a:ext uri="{FF2B5EF4-FFF2-40B4-BE49-F238E27FC236}">
                    <a16:creationId xmlns:a16="http://schemas.microsoft.com/office/drawing/2014/main" id="{069C917B-D894-4E8E-B8DB-9A4DD608EB6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23" name="Oval 2622">
                <a:extLst>
                  <a:ext uri="{FF2B5EF4-FFF2-40B4-BE49-F238E27FC236}">
                    <a16:creationId xmlns:a16="http://schemas.microsoft.com/office/drawing/2014/main" id="{629E55B1-6C58-4446-A6E4-8600870A2C2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26" name="Group 125">
              <a:extLst>
                <a:ext uri="{FF2B5EF4-FFF2-40B4-BE49-F238E27FC236}">
                  <a16:creationId xmlns:a16="http://schemas.microsoft.com/office/drawing/2014/main" id="{8DA2675D-32ED-45C4-A2BD-B91C5F96472D}"/>
                </a:ext>
              </a:extLst>
            </p:cNvPr>
            <p:cNvGrpSpPr/>
            <p:nvPr/>
          </p:nvGrpSpPr>
          <p:grpSpPr>
            <a:xfrm flipH="1">
              <a:off x="4877845" y="2636714"/>
              <a:ext cx="230238" cy="346589"/>
              <a:chOff x="10083096" y="2851978"/>
              <a:chExt cx="756898" cy="1139398"/>
            </a:xfrm>
          </p:grpSpPr>
          <p:sp>
            <p:nvSpPr>
              <p:cNvPr id="2618" name="Oval 2617">
                <a:extLst>
                  <a:ext uri="{FF2B5EF4-FFF2-40B4-BE49-F238E27FC236}">
                    <a16:creationId xmlns:a16="http://schemas.microsoft.com/office/drawing/2014/main" id="{BA60601A-93E9-4F05-BCCF-064BC6B92F2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19" name="Teardrop 2618">
                <a:extLst>
                  <a:ext uri="{FF2B5EF4-FFF2-40B4-BE49-F238E27FC236}">
                    <a16:creationId xmlns:a16="http://schemas.microsoft.com/office/drawing/2014/main" id="{BC57D567-4E53-4A55-AFA7-81AA5521014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20" name="Oval 2619">
                <a:extLst>
                  <a:ext uri="{FF2B5EF4-FFF2-40B4-BE49-F238E27FC236}">
                    <a16:creationId xmlns:a16="http://schemas.microsoft.com/office/drawing/2014/main" id="{D0814AB9-A3F2-4F84-A18C-79BB21BF73F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27" name="Group 126">
              <a:extLst>
                <a:ext uri="{FF2B5EF4-FFF2-40B4-BE49-F238E27FC236}">
                  <a16:creationId xmlns:a16="http://schemas.microsoft.com/office/drawing/2014/main" id="{C9CC4117-EDC5-4978-B73A-23F8BF296D4B}"/>
                </a:ext>
              </a:extLst>
            </p:cNvPr>
            <p:cNvGrpSpPr/>
            <p:nvPr/>
          </p:nvGrpSpPr>
          <p:grpSpPr>
            <a:xfrm flipH="1">
              <a:off x="3075929" y="1362088"/>
              <a:ext cx="230238" cy="346589"/>
              <a:chOff x="10083096" y="2851978"/>
              <a:chExt cx="756898" cy="1139398"/>
            </a:xfrm>
          </p:grpSpPr>
          <p:sp>
            <p:nvSpPr>
              <p:cNvPr id="2615" name="Oval 2614">
                <a:extLst>
                  <a:ext uri="{FF2B5EF4-FFF2-40B4-BE49-F238E27FC236}">
                    <a16:creationId xmlns:a16="http://schemas.microsoft.com/office/drawing/2014/main" id="{9E3CDFFC-FCD1-442E-8576-D6177E91449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16" name="Teardrop 2615">
                <a:extLst>
                  <a:ext uri="{FF2B5EF4-FFF2-40B4-BE49-F238E27FC236}">
                    <a16:creationId xmlns:a16="http://schemas.microsoft.com/office/drawing/2014/main" id="{9B299B2C-1309-4836-B582-E3DCB03F84D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17" name="Oval 2616">
                <a:extLst>
                  <a:ext uri="{FF2B5EF4-FFF2-40B4-BE49-F238E27FC236}">
                    <a16:creationId xmlns:a16="http://schemas.microsoft.com/office/drawing/2014/main" id="{BA6CA3DA-7A09-4119-A068-39FE9EFE6B8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28" name="Group 127">
              <a:extLst>
                <a:ext uri="{FF2B5EF4-FFF2-40B4-BE49-F238E27FC236}">
                  <a16:creationId xmlns:a16="http://schemas.microsoft.com/office/drawing/2014/main" id="{175AED4D-1C3E-4AC9-9FFE-93D8527FFE19}"/>
                </a:ext>
              </a:extLst>
            </p:cNvPr>
            <p:cNvGrpSpPr/>
            <p:nvPr/>
          </p:nvGrpSpPr>
          <p:grpSpPr>
            <a:xfrm flipH="1">
              <a:off x="3028243" y="1590052"/>
              <a:ext cx="230238" cy="346589"/>
              <a:chOff x="10083096" y="2851978"/>
              <a:chExt cx="756898" cy="1139398"/>
            </a:xfrm>
          </p:grpSpPr>
          <p:sp>
            <p:nvSpPr>
              <p:cNvPr id="2612" name="Oval 2611">
                <a:extLst>
                  <a:ext uri="{FF2B5EF4-FFF2-40B4-BE49-F238E27FC236}">
                    <a16:creationId xmlns:a16="http://schemas.microsoft.com/office/drawing/2014/main" id="{E0C150DF-610C-451E-B71E-7A006BA385C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13" name="Teardrop 2612">
                <a:extLst>
                  <a:ext uri="{FF2B5EF4-FFF2-40B4-BE49-F238E27FC236}">
                    <a16:creationId xmlns:a16="http://schemas.microsoft.com/office/drawing/2014/main" id="{3B45491D-EE0C-4245-91A5-F7F1031BA0C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14" name="Oval 2613">
                <a:extLst>
                  <a:ext uri="{FF2B5EF4-FFF2-40B4-BE49-F238E27FC236}">
                    <a16:creationId xmlns:a16="http://schemas.microsoft.com/office/drawing/2014/main" id="{8DDC47DA-9D89-48E0-BC5D-5F5F7F54194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29" name="Group 128">
              <a:extLst>
                <a:ext uri="{FF2B5EF4-FFF2-40B4-BE49-F238E27FC236}">
                  <a16:creationId xmlns:a16="http://schemas.microsoft.com/office/drawing/2014/main" id="{E4AC71CB-1AC7-43BC-936C-BA7E91623EAC}"/>
                </a:ext>
              </a:extLst>
            </p:cNvPr>
            <p:cNvGrpSpPr/>
            <p:nvPr/>
          </p:nvGrpSpPr>
          <p:grpSpPr>
            <a:xfrm flipH="1">
              <a:off x="3050192" y="1795050"/>
              <a:ext cx="230238" cy="346589"/>
              <a:chOff x="10083096" y="2851978"/>
              <a:chExt cx="756898" cy="1139398"/>
            </a:xfrm>
          </p:grpSpPr>
          <p:sp>
            <p:nvSpPr>
              <p:cNvPr id="2609" name="Oval 2608">
                <a:extLst>
                  <a:ext uri="{FF2B5EF4-FFF2-40B4-BE49-F238E27FC236}">
                    <a16:creationId xmlns:a16="http://schemas.microsoft.com/office/drawing/2014/main" id="{4FD3F865-9ABC-4EDE-9AC3-7CFD64540B05}"/>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10" name="Teardrop 2609">
                <a:extLst>
                  <a:ext uri="{FF2B5EF4-FFF2-40B4-BE49-F238E27FC236}">
                    <a16:creationId xmlns:a16="http://schemas.microsoft.com/office/drawing/2014/main" id="{9B1C361C-DE22-4B95-B459-FB24339DB39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11" name="Oval 2610">
                <a:extLst>
                  <a:ext uri="{FF2B5EF4-FFF2-40B4-BE49-F238E27FC236}">
                    <a16:creationId xmlns:a16="http://schemas.microsoft.com/office/drawing/2014/main" id="{E7D3D452-35DF-4ACE-834B-74B2924F9ED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30" name="Group 129">
              <a:extLst>
                <a:ext uri="{FF2B5EF4-FFF2-40B4-BE49-F238E27FC236}">
                  <a16:creationId xmlns:a16="http://schemas.microsoft.com/office/drawing/2014/main" id="{3F07910C-B3A9-4503-8C6F-0B2F1E0993C0}"/>
                </a:ext>
              </a:extLst>
            </p:cNvPr>
            <p:cNvGrpSpPr/>
            <p:nvPr/>
          </p:nvGrpSpPr>
          <p:grpSpPr>
            <a:xfrm flipH="1">
              <a:off x="3098371" y="1759333"/>
              <a:ext cx="230238" cy="346589"/>
              <a:chOff x="10083096" y="2851978"/>
              <a:chExt cx="756898" cy="1139398"/>
            </a:xfrm>
          </p:grpSpPr>
          <p:sp>
            <p:nvSpPr>
              <p:cNvPr id="2606" name="Oval 2605">
                <a:extLst>
                  <a:ext uri="{FF2B5EF4-FFF2-40B4-BE49-F238E27FC236}">
                    <a16:creationId xmlns:a16="http://schemas.microsoft.com/office/drawing/2014/main" id="{4833A510-B04E-43CA-BEEF-D063BEE71EB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07" name="Teardrop 2606">
                <a:extLst>
                  <a:ext uri="{FF2B5EF4-FFF2-40B4-BE49-F238E27FC236}">
                    <a16:creationId xmlns:a16="http://schemas.microsoft.com/office/drawing/2014/main" id="{2BEF0327-EBC0-4161-B64D-28E852D8297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08" name="Oval 2607">
                <a:extLst>
                  <a:ext uri="{FF2B5EF4-FFF2-40B4-BE49-F238E27FC236}">
                    <a16:creationId xmlns:a16="http://schemas.microsoft.com/office/drawing/2014/main" id="{2A0B5F5B-8366-45BD-BE09-AC6697F6999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31" name="Group 130">
              <a:extLst>
                <a:ext uri="{FF2B5EF4-FFF2-40B4-BE49-F238E27FC236}">
                  <a16:creationId xmlns:a16="http://schemas.microsoft.com/office/drawing/2014/main" id="{C47019D1-7D47-4ADC-9DDD-ECE14D3B6632}"/>
                </a:ext>
              </a:extLst>
            </p:cNvPr>
            <p:cNvGrpSpPr/>
            <p:nvPr/>
          </p:nvGrpSpPr>
          <p:grpSpPr>
            <a:xfrm flipH="1">
              <a:off x="3072956" y="1889690"/>
              <a:ext cx="230238" cy="346589"/>
              <a:chOff x="10083096" y="2851978"/>
              <a:chExt cx="756898" cy="1139398"/>
            </a:xfrm>
          </p:grpSpPr>
          <p:sp>
            <p:nvSpPr>
              <p:cNvPr id="2603" name="Oval 2602">
                <a:extLst>
                  <a:ext uri="{FF2B5EF4-FFF2-40B4-BE49-F238E27FC236}">
                    <a16:creationId xmlns:a16="http://schemas.microsoft.com/office/drawing/2014/main" id="{CCF1C4A3-1B86-42AD-AA89-287B7DCD0FB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04" name="Teardrop 2603">
                <a:extLst>
                  <a:ext uri="{FF2B5EF4-FFF2-40B4-BE49-F238E27FC236}">
                    <a16:creationId xmlns:a16="http://schemas.microsoft.com/office/drawing/2014/main" id="{E42B8CC6-7F4A-48D6-97F3-76D07F785D3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05" name="Oval 2604">
                <a:extLst>
                  <a:ext uri="{FF2B5EF4-FFF2-40B4-BE49-F238E27FC236}">
                    <a16:creationId xmlns:a16="http://schemas.microsoft.com/office/drawing/2014/main" id="{37349034-4143-4B6D-A65E-15E21806856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32" name="Group 131">
              <a:extLst>
                <a:ext uri="{FF2B5EF4-FFF2-40B4-BE49-F238E27FC236}">
                  <a16:creationId xmlns:a16="http://schemas.microsoft.com/office/drawing/2014/main" id="{2AB5AF2C-B8A6-4928-85E0-B16AC1016930}"/>
                </a:ext>
              </a:extLst>
            </p:cNvPr>
            <p:cNvGrpSpPr/>
            <p:nvPr/>
          </p:nvGrpSpPr>
          <p:grpSpPr>
            <a:xfrm flipH="1">
              <a:off x="2221854" y="1985771"/>
              <a:ext cx="230238" cy="346589"/>
              <a:chOff x="10083096" y="2851978"/>
              <a:chExt cx="756898" cy="1139398"/>
            </a:xfrm>
          </p:grpSpPr>
          <p:sp>
            <p:nvSpPr>
              <p:cNvPr id="2600" name="Oval 2599">
                <a:extLst>
                  <a:ext uri="{FF2B5EF4-FFF2-40B4-BE49-F238E27FC236}">
                    <a16:creationId xmlns:a16="http://schemas.microsoft.com/office/drawing/2014/main" id="{D7F6BDA6-FFEE-4289-8FF9-1AA6F5C7B38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01" name="Teardrop 2600">
                <a:extLst>
                  <a:ext uri="{FF2B5EF4-FFF2-40B4-BE49-F238E27FC236}">
                    <a16:creationId xmlns:a16="http://schemas.microsoft.com/office/drawing/2014/main" id="{AB705419-85F4-444C-B677-1CD3024CB00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02" name="Oval 2601">
                <a:extLst>
                  <a:ext uri="{FF2B5EF4-FFF2-40B4-BE49-F238E27FC236}">
                    <a16:creationId xmlns:a16="http://schemas.microsoft.com/office/drawing/2014/main" id="{3E183182-1727-4681-9AC8-31837AE657A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33" name="Group 132">
              <a:extLst>
                <a:ext uri="{FF2B5EF4-FFF2-40B4-BE49-F238E27FC236}">
                  <a16:creationId xmlns:a16="http://schemas.microsoft.com/office/drawing/2014/main" id="{C1BA61DF-4F2D-42B5-847D-BC7D70ABAB85}"/>
                </a:ext>
              </a:extLst>
            </p:cNvPr>
            <p:cNvGrpSpPr/>
            <p:nvPr/>
          </p:nvGrpSpPr>
          <p:grpSpPr>
            <a:xfrm flipH="1">
              <a:off x="2329438" y="2047030"/>
              <a:ext cx="230238" cy="346589"/>
              <a:chOff x="10083096" y="2851978"/>
              <a:chExt cx="756898" cy="1139398"/>
            </a:xfrm>
          </p:grpSpPr>
          <p:sp>
            <p:nvSpPr>
              <p:cNvPr id="2597" name="Oval 2596">
                <a:extLst>
                  <a:ext uri="{FF2B5EF4-FFF2-40B4-BE49-F238E27FC236}">
                    <a16:creationId xmlns:a16="http://schemas.microsoft.com/office/drawing/2014/main" id="{00C2AD42-81A7-41BB-AE7F-D9A42F5CCA5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98" name="Teardrop 2597">
                <a:extLst>
                  <a:ext uri="{FF2B5EF4-FFF2-40B4-BE49-F238E27FC236}">
                    <a16:creationId xmlns:a16="http://schemas.microsoft.com/office/drawing/2014/main" id="{B42E72DF-4999-4073-B253-A80F0487301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99" name="Oval 2598">
                <a:extLst>
                  <a:ext uri="{FF2B5EF4-FFF2-40B4-BE49-F238E27FC236}">
                    <a16:creationId xmlns:a16="http://schemas.microsoft.com/office/drawing/2014/main" id="{B85266C4-1929-4EDB-A639-B46F0CBE63E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34" name="Group 133">
              <a:extLst>
                <a:ext uri="{FF2B5EF4-FFF2-40B4-BE49-F238E27FC236}">
                  <a16:creationId xmlns:a16="http://schemas.microsoft.com/office/drawing/2014/main" id="{5C1530E1-C857-4564-9FC6-B63520D219E5}"/>
                </a:ext>
              </a:extLst>
            </p:cNvPr>
            <p:cNvGrpSpPr/>
            <p:nvPr/>
          </p:nvGrpSpPr>
          <p:grpSpPr>
            <a:xfrm flipH="1">
              <a:off x="799177" y="3598404"/>
              <a:ext cx="230238" cy="346589"/>
              <a:chOff x="10083096" y="2851978"/>
              <a:chExt cx="756898" cy="1139398"/>
            </a:xfrm>
          </p:grpSpPr>
          <p:sp>
            <p:nvSpPr>
              <p:cNvPr id="2594" name="Oval 2593">
                <a:extLst>
                  <a:ext uri="{FF2B5EF4-FFF2-40B4-BE49-F238E27FC236}">
                    <a16:creationId xmlns:a16="http://schemas.microsoft.com/office/drawing/2014/main" id="{800A42AB-1975-43B9-8422-F7BCD80966B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95" name="Teardrop 2594">
                <a:extLst>
                  <a:ext uri="{FF2B5EF4-FFF2-40B4-BE49-F238E27FC236}">
                    <a16:creationId xmlns:a16="http://schemas.microsoft.com/office/drawing/2014/main" id="{4528DE7E-34DC-4D39-8A25-4E1A20F3FF8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96" name="Oval 2595">
                <a:extLst>
                  <a:ext uri="{FF2B5EF4-FFF2-40B4-BE49-F238E27FC236}">
                    <a16:creationId xmlns:a16="http://schemas.microsoft.com/office/drawing/2014/main" id="{78F83E1E-9A30-44D4-ABE1-7F5F7A7BAA0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35" name="Group 134">
              <a:extLst>
                <a:ext uri="{FF2B5EF4-FFF2-40B4-BE49-F238E27FC236}">
                  <a16:creationId xmlns:a16="http://schemas.microsoft.com/office/drawing/2014/main" id="{478222F3-3752-4EE0-8DBC-2883717D7A50}"/>
                </a:ext>
              </a:extLst>
            </p:cNvPr>
            <p:cNvGrpSpPr/>
            <p:nvPr/>
          </p:nvGrpSpPr>
          <p:grpSpPr>
            <a:xfrm flipH="1">
              <a:off x="729539" y="3754979"/>
              <a:ext cx="230238" cy="346589"/>
              <a:chOff x="10083096" y="2851978"/>
              <a:chExt cx="756898" cy="1139398"/>
            </a:xfrm>
          </p:grpSpPr>
          <p:sp>
            <p:nvSpPr>
              <p:cNvPr id="2591" name="Oval 2590">
                <a:extLst>
                  <a:ext uri="{FF2B5EF4-FFF2-40B4-BE49-F238E27FC236}">
                    <a16:creationId xmlns:a16="http://schemas.microsoft.com/office/drawing/2014/main" id="{0082DEE7-7C56-4294-9305-02926D2CA8B5}"/>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92" name="Teardrop 2591">
                <a:extLst>
                  <a:ext uri="{FF2B5EF4-FFF2-40B4-BE49-F238E27FC236}">
                    <a16:creationId xmlns:a16="http://schemas.microsoft.com/office/drawing/2014/main" id="{AE06ED40-2032-4C24-B5AC-BB1AE01EBCC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93" name="Oval 2592">
                <a:extLst>
                  <a:ext uri="{FF2B5EF4-FFF2-40B4-BE49-F238E27FC236}">
                    <a16:creationId xmlns:a16="http://schemas.microsoft.com/office/drawing/2014/main" id="{D2F847C5-B04E-4782-AABA-DBEE691FB2F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36" name="Group 135">
              <a:extLst>
                <a:ext uri="{FF2B5EF4-FFF2-40B4-BE49-F238E27FC236}">
                  <a16:creationId xmlns:a16="http://schemas.microsoft.com/office/drawing/2014/main" id="{49F7B150-ADA3-4C6B-8D12-0E07424CF064}"/>
                </a:ext>
              </a:extLst>
            </p:cNvPr>
            <p:cNvGrpSpPr/>
            <p:nvPr/>
          </p:nvGrpSpPr>
          <p:grpSpPr>
            <a:xfrm flipH="1">
              <a:off x="464139" y="3949479"/>
              <a:ext cx="230238" cy="346589"/>
              <a:chOff x="10083096" y="2851978"/>
              <a:chExt cx="756898" cy="1139398"/>
            </a:xfrm>
          </p:grpSpPr>
          <p:sp>
            <p:nvSpPr>
              <p:cNvPr id="2588" name="Oval 2587">
                <a:extLst>
                  <a:ext uri="{FF2B5EF4-FFF2-40B4-BE49-F238E27FC236}">
                    <a16:creationId xmlns:a16="http://schemas.microsoft.com/office/drawing/2014/main" id="{FA088622-A31B-4FC3-8BA0-8CD12D21632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89" name="Teardrop 2588">
                <a:extLst>
                  <a:ext uri="{FF2B5EF4-FFF2-40B4-BE49-F238E27FC236}">
                    <a16:creationId xmlns:a16="http://schemas.microsoft.com/office/drawing/2014/main" id="{74104CE0-2DD2-496A-8A47-0C40884CA01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90" name="Oval 2589">
                <a:extLst>
                  <a:ext uri="{FF2B5EF4-FFF2-40B4-BE49-F238E27FC236}">
                    <a16:creationId xmlns:a16="http://schemas.microsoft.com/office/drawing/2014/main" id="{88B50C14-B9D8-42D1-B81A-0933EBE9777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37" name="Group 136">
              <a:extLst>
                <a:ext uri="{FF2B5EF4-FFF2-40B4-BE49-F238E27FC236}">
                  <a16:creationId xmlns:a16="http://schemas.microsoft.com/office/drawing/2014/main" id="{1BAB86F9-9C97-48CA-8569-8E41A62D2364}"/>
                </a:ext>
              </a:extLst>
            </p:cNvPr>
            <p:cNvGrpSpPr/>
            <p:nvPr/>
          </p:nvGrpSpPr>
          <p:grpSpPr>
            <a:xfrm flipH="1">
              <a:off x="559921" y="3861862"/>
              <a:ext cx="230238" cy="346589"/>
              <a:chOff x="10083096" y="2851978"/>
              <a:chExt cx="756898" cy="1139398"/>
            </a:xfrm>
          </p:grpSpPr>
          <p:sp>
            <p:nvSpPr>
              <p:cNvPr id="2585" name="Oval 2584">
                <a:extLst>
                  <a:ext uri="{FF2B5EF4-FFF2-40B4-BE49-F238E27FC236}">
                    <a16:creationId xmlns:a16="http://schemas.microsoft.com/office/drawing/2014/main" id="{37FC6491-BA53-4851-AA9B-7A75E3E8C7E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86" name="Teardrop 2585">
                <a:extLst>
                  <a:ext uri="{FF2B5EF4-FFF2-40B4-BE49-F238E27FC236}">
                    <a16:creationId xmlns:a16="http://schemas.microsoft.com/office/drawing/2014/main" id="{586F25D8-6EC0-45B8-8E1B-F7D5A4EA511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87" name="Oval 2586">
                <a:extLst>
                  <a:ext uri="{FF2B5EF4-FFF2-40B4-BE49-F238E27FC236}">
                    <a16:creationId xmlns:a16="http://schemas.microsoft.com/office/drawing/2014/main" id="{8692DDD6-99B1-4824-AF00-B61030F4374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38" name="Group 137">
              <a:extLst>
                <a:ext uri="{FF2B5EF4-FFF2-40B4-BE49-F238E27FC236}">
                  <a16:creationId xmlns:a16="http://schemas.microsoft.com/office/drawing/2014/main" id="{4CB6BDAC-DBD2-4560-83AC-5CC20D95FF1E}"/>
                </a:ext>
              </a:extLst>
            </p:cNvPr>
            <p:cNvGrpSpPr/>
            <p:nvPr/>
          </p:nvGrpSpPr>
          <p:grpSpPr>
            <a:xfrm flipH="1">
              <a:off x="296549" y="4208451"/>
              <a:ext cx="230238" cy="346589"/>
              <a:chOff x="10083096" y="2851978"/>
              <a:chExt cx="756898" cy="1139398"/>
            </a:xfrm>
          </p:grpSpPr>
          <p:sp>
            <p:nvSpPr>
              <p:cNvPr id="2582" name="Oval 2581">
                <a:extLst>
                  <a:ext uri="{FF2B5EF4-FFF2-40B4-BE49-F238E27FC236}">
                    <a16:creationId xmlns:a16="http://schemas.microsoft.com/office/drawing/2014/main" id="{B46F1E0E-954E-46DD-A4D6-E969AD8F826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83" name="Teardrop 2582">
                <a:extLst>
                  <a:ext uri="{FF2B5EF4-FFF2-40B4-BE49-F238E27FC236}">
                    <a16:creationId xmlns:a16="http://schemas.microsoft.com/office/drawing/2014/main" id="{21F41067-D1AF-4003-9C65-C69C5469150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84" name="Oval 2583">
                <a:extLst>
                  <a:ext uri="{FF2B5EF4-FFF2-40B4-BE49-F238E27FC236}">
                    <a16:creationId xmlns:a16="http://schemas.microsoft.com/office/drawing/2014/main" id="{9DD11B4C-823A-4272-96C8-9B1A007E258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39" name="Group 138">
              <a:extLst>
                <a:ext uri="{FF2B5EF4-FFF2-40B4-BE49-F238E27FC236}">
                  <a16:creationId xmlns:a16="http://schemas.microsoft.com/office/drawing/2014/main" id="{D1110205-0C80-4C9D-B314-9F7762A72E14}"/>
                </a:ext>
              </a:extLst>
            </p:cNvPr>
            <p:cNvGrpSpPr/>
            <p:nvPr/>
          </p:nvGrpSpPr>
          <p:grpSpPr>
            <a:xfrm flipH="1">
              <a:off x="199532" y="4274215"/>
              <a:ext cx="230238" cy="346589"/>
              <a:chOff x="10083096" y="2851978"/>
              <a:chExt cx="756898" cy="1139398"/>
            </a:xfrm>
          </p:grpSpPr>
          <p:sp>
            <p:nvSpPr>
              <p:cNvPr id="2579" name="Oval 2578">
                <a:extLst>
                  <a:ext uri="{FF2B5EF4-FFF2-40B4-BE49-F238E27FC236}">
                    <a16:creationId xmlns:a16="http://schemas.microsoft.com/office/drawing/2014/main" id="{1448866C-8A92-4038-B577-C81125098E5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80" name="Teardrop 2579">
                <a:extLst>
                  <a:ext uri="{FF2B5EF4-FFF2-40B4-BE49-F238E27FC236}">
                    <a16:creationId xmlns:a16="http://schemas.microsoft.com/office/drawing/2014/main" id="{062E122E-9F88-4302-9EB8-1EA4CC0D651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81" name="Oval 2580">
                <a:extLst>
                  <a:ext uri="{FF2B5EF4-FFF2-40B4-BE49-F238E27FC236}">
                    <a16:creationId xmlns:a16="http://schemas.microsoft.com/office/drawing/2014/main" id="{6765F512-61DC-467C-BE3E-2A7A2E7E7EB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40" name="Group 139">
              <a:extLst>
                <a:ext uri="{FF2B5EF4-FFF2-40B4-BE49-F238E27FC236}">
                  <a16:creationId xmlns:a16="http://schemas.microsoft.com/office/drawing/2014/main" id="{4B3F0156-CB62-403A-A917-36F3831FD3E2}"/>
                </a:ext>
              </a:extLst>
            </p:cNvPr>
            <p:cNvGrpSpPr/>
            <p:nvPr/>
          </p:nvGrpSpPr>
          <p:grpSpPr>
            <a:xfrm flipH="1">
              <a:off x="114307" y="4444611"/>
              <a:ext cx="230238" cy="346589"/>
              <a:chOff x="10083096" y="2851978"/>
              <a:chExt cx="756898" cy="1139398"/>
            </a:xfrm>
          </p:grpSpPr>
          <p:sp>
            <p:nvSpPr>
              <p:cNvPr id="2576" name="Oval 2575">
                <a:extLst>
                  <a:ext uri="{FF2B5EF4-FFF2-40B4-BE49-F238E27FC236}">
                    <a16:creationId xmlns:a16="http://schemas.microsoft.com/office/drawing/2014/main" id="{74E44E67-7090-4042-9F29-FB20A4F4666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77" name="Teardrop 2576">
                <a:extLst>
                  <a:ext uri="{FF2B5EF4-FFF2-40B4-BE49-F238E27FC236}">
                    <a16:creationId xmlns:a16="http://schemas.microsoft.com/office/drawing/2014/main" id="{FC0F4266-8928-45C0-9DC4-BEEBB9D07B9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78" name="Oval 2577">
                <a:extLst>
                  <a:ext uri="{FF2B5EF4-FFF2-40B4-BE49-F238E27FC236}">
                    <a16:creationId xmlns:a16="http://schemas.microsoft.com/office/drawing/2014/main" id="{7E0F3E79-F5D1-461C-8F0B-B75252CE75E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41" name="Group 140">
              <a:extLst>
                <a:ext uri="{FF2B5EF4-FFF2-40B4-BE49-F238E27FC236}">
                  <a16:creationId xmlns:a16="http://schemas.microsoft.com/office/drawing/2014/main" id="{20579651-D02B-48D7-93C8-A7FFE8294F08}"/>
                </a:ext>
              </a:extLst>
            </p:cNvPr>
            <p:cNvGrpSpPr/>
            <p:nvPr/>
          </p:nvGrpSpPr>
          <p:grpSpPr>
            <a:xfrm flipH="1">
              <a:off x="33923" y="4613474"/>
              <a:ext cx="230238" cy="346589"/>
              <a:chOff x="10083096" y="2851978"/>
              <a:chExt cx="756898" cy="1139398"/>
            </a:xfrm>
          </p:grpSpPr>
          <p:sp>
            <p:nvSpPr>
              <p:cNvPr id="2573" name="Oval 2572">
                <a:extLst>
                  <a:ext uri="{FF2B5EF4-FFF2-40B4-BE49-F238E27FC236}">
                    <a16:creationId xmlns:a16="http://schemas.microsoft.com/office/drawing/2014/main" id="{915943E6-D14B-48A2-81F7-FFC84EC1FC6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74" name="Teardrop 2573">
                <a:extLst>
                  <a:ext uri="{FF2B5EF4-FFF2-40B4-BE49-F238E27FC236}">
                    <a16:creationId xmlns:a16="http://schemas.microsoft.com/office/drawing/2014/main" id="{C2E4C032-4D0E-4054-A596-A2C8BC67685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75" name="Oval 2574">
                <a:extLst>
                  <a:ext uri="{FF2B5EF4-FFF2-40B4-BE49-F238E27FC236}">
                    <a16:creationId xmlns:a16="http://schemas.microsoft.com/office/drawing/2014/main" id="{484C8623-10D0-4AAF-95D1-52BDD756BC9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42" name="Group 141">
              <a:extLst>
                <a:ext uri="{FF2B5EF4-FFF2-40B4-BE49-F238E27FC236}">
                  <a16:creationId xmlns:a16="http://schemas.microsoft.com/office/drawing/2014/main" id="{8F802F15-952C-48B1-BFF9-688190E4095E}"/>
                </a:ext>
              </a:extLst>
            </p:cNvPr>
            <p:cNvGrpSpPr/>
            <p:nvPr/>
          </p:nvGrpSpPr>
          <p:grpSpPr>
            <a:xfrm flipH="1">
              <a:off x="-63908" y="4766600"/>
              <a:ext cx="230238" cy="346589"/>
              <a:chOff x="10083096" y="2851978"/>
              <a:chExt cx="756898" cy="1139398"/>
            </a:xfrm>
          </p:grpSpPr>
          <p:sp>
            <p:nvSpPr>
              <p:cNvPr id="2570" name="Oval 2569">
                <a:extLst>
                  <a:ext uri="{FF2B5EF4-FFF2-40B4-BE49-F238E27FC236}">
                    <a16:creationId xmlns:a16="http://schemas.microsoft.com/office/drawing/2014/main" id="{1B5CADA8-ACE6-41C8-8D7A-E55BB355F5F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71" name="Teardrop 2570">
                <a:extLst>
                  <a:ext uri="{FF2B5EF4-FFF2-40B4-BE49-F238E27FC236}">
                    <a16:creationId xmlns:a16="http://schemas.microsoft.com/office/drawing/2014/main" id="{DDAD84BB-4BE6-4110-AA06-6B677986289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72" name="Oval 2571">
                <a:extLst>
                  <a:ext uri="{FF2B5EF4-FFF2-40B4-BE49-F238E27FC236}">
                    <a16:creationId xmlns:a16="http://schemas.microsoft.com/office/drawing/2014/main" id="{627227DB-3473-4AFD-BE08-07254630DC1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43" name="Group 142">
              <a:extLst>
                <a:ext uri="{FF2B5EF4-FFF2-40B4-BE49-F238E27FC236}">
                  <a16:creationId xmlns:a16="http://schemas.microsoft.com/office/drawing/2014/main" id="{F1F50A3C-2926-40B7-BB79-0C47FC20B91B}"/>
                </a:ext>
              </a:extLst>
            </p:cNvPr>
            <p:cNvGrpSpPr/>
            <p:nvPr/>
          </p:nvGrpSpPr>
          <p:grpSpPr>
            <a:xfrm flipH="1">
              <a:off x="-101967" y="4958438"/>
              <a:ext cx="230238" cy="346589"/>
              <a:chOff x="10083096" y="2851978"/>
              <a:chExt cx="756898" cy="1139398"/>
            </a:xfrm>
          </p:grpSpPr>
          <p:sp>
            <p:nvSpPr>
              <p:cNvPr id="2567" name="Oval 2566">
                <a:extLst>
                  <a:ext uri="{FF2B5EF4-FFF2-40B4-BE49-F238E27FC236}">
                    <a16:creationId xmlns:a16="http://schemas.microsoft.com/office/drawing/2014/main" id="{A1CC873E-E17A-4057-BE01-C2CF6A8024A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68" name="Teardrop 2567">
                <a:extLst>
                  <a:ext uri="{FF2B5EF4-FFF2-40B4-BE49-F238E27FC236}">
                    <a16:creationId xmlns:a16="http://schemas.microsoft.com/office/drawing/2014/main" id="{121443CD-EC94-438C-897D-82B9CC6C4CF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69" name="Oval 2568">
                <a:extLst>
                  <a:ext uri="{FF2B5EF4-FFF2-40B4-BE49-F238E27FC236}">
                    <a16:creationId xmlns:a16="http://schemas.microsoft.com/office/drawing/2014/main" id="{E4DF2F51-1D3F-490B-9B04-5B612FFA246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44" name="Group 143">
              <a:extLst>
                <a:ext uri="{FF2B5EF4-FFF2-40B4-BE49-F238E27FC236}">
                  <a16:creationId xmlns:a16="http://schemas.microsoft.com/office/drawing/2014/main" id="{3B2A0B96-E7BE-479B-A601-CE2CF437A4FE}"/>
                </a:ext>
              </a:extLst>
            </p:cNvPr>
            <p:cNvGrpSpPr/>
            <p:nvPr/>
          </p:nvGrpSpPr>
          <p:grpSpPr>
            <a:xfrm flipH="1">
              <a:off x="3978483" y="-130914"/>
              <a:ext cx="230238" cy="346589"/>
              <a:chOff x="10083096" y="2851978"/>
              <a:chExt cx="756898" cy="1139398"/>
            </a:xfrm>
          </p:grpSpPr>
          <p:sp>
            <p:nvSpPr>
              <p:cNvPr id="2564" name="Oval 2563">
                <a:extLst>
                  <a:ext uri="{FF2B5EF4-FFF2-40B4-BE49-F238E27FC236}">
                    <a16:creationId xmlns:a16="http://schemas.microsoft.com/office/drawing/2014/main" id="{CEE25AA5-845C-427C-B441-426CE16F143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65" name="Teardrop 2564">
                <a:extLst>
                  <a:ext uri="{FF2B5EF4-FFF2-40B4-BE49-F238E27FC236}">
                    <a16:creationId xmlns:a16="http://schemas.microsoft.com/office/drawing/2014/main" id="{67A7C246-2BD5-4409-BBC5-54390A52077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66" name="Oval 2565">
                <a:extLst>
                  <a:ext uri="{FF2B5EF4-FFF2-40B4-BE49-F238E27FC236}">
                    <a16:creationId xmlns:a16="http://schemas.microsoft.com/office/drawing/2014/main" id="{C6869D5C-08DB-47B7-8FD4-0B49F979FB1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45" name="Group 144">
              <a:extLst>
                <a:ext uri="{FF2B5EF4-FFF2-40B4-BE49-F238E27FC236}">
                  <a16:creationId xmlns:a16="http://schemas.microsoft.com/office/drawing/2014/main" id="{E9E20702-3164-4044-A56B-0A35644EF1A0}"/>
                </a:ext>
              </a:extLst>
            </p:cNvPr>
            <p:cNvGrpSpPr/>
            <p:nvPr/>
          </p:nvGrpSpPr>
          <p:grpSpPr>
            <a:xfrm flipH="1">
              <a:off x="4095756" y="-204357"/>
              <a:ext cx="230238" cy="346589"/>
              <a:chOff x="10083096" y="2851978"/>
              <a:chExt cx="756898" cy="1139398"/>
            </a:xfrm>
          </p:grpSpPr>
          <p:sp>
            <p:nvSpPr>
              <p:cNvPr id="2561" name="Oval 2560">
                <a:extLst>
                  <a:ext uri="{FF2B5EF4-FFF2-40B4-BE49-F238E27FC236}">
                    <a16:creationId xmlns:a16="http://schemas.microsoft.com/office/drawing/2014/main" id="{31D76233-895B-4E72-930B-52A05784734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62" name="Teardrop 2561">
                <a:extLst>
                  <a:ext uri="{FF2B5EF4-FFF2-40B4-BE49-F238E27FC236}">
                    <a16:creationId xmlns:a16="http://schemas.microsoft.com/office/drawing/2014/main" id="{353FFA5D-D33E-4090-9C1F-43885C7301B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63" name="Oval 2562">
                <a:extLst>
                  <a:ext uri="{FF2B5EF4-FFF2-40B4-BE49-F238E27FC236}">
                    <a16:creationId xmlns:a16="http://schemas.microsoft.com/office/drawing/2014/main" id="{8F5627EC-A577-4560-9A49-E869F8746AB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46" name="Group 145">
              <a:extLst>
                <a:ext uri="{FF2B5EF4-FFF2-40B4-BE49-F238E27FC236}">
                  <a16:creationId xmlns:a16="http://schemas.microsoft.com/office/drawing/2014/main" id="{919896B0-64D6-43FF-A4C6-68FEA905231E}"/>
                </a:ext>
              </a:extLst>
            </p:cNvPr>
            <p:cNvGrpSpPr/>
            <p:nvPr/>
          </p:nvGrpSpPr>
          <p:grpSpPr>
            <a:xfrm flipH="1">
              <a:off x="4341998" y="-154752"/>
              <a:ext cx="230238" cy="346589"/>
              <a:chOff x="10083096" y="2851978"/>
              <a:chExt cx="756898" cy="1139398"/>
            </a:xfrm>
          </p:grpSpPr>
          <p:sp>
            <p:nvSpPr>
              <p:cNvPr id="2558" name="Oval 2557">
                <a:extLst>
                  <a:ext uri="{FF2B5EF4-FFF2-40B4-BE49-F238E27FC236}">
                    <a16:creationId xmlns:a16="http://schemas.microsoft.com/office/drawing/2014/main" id="{728C48F2-F387-480C-BE32-ED96E44485E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59" name="Teardrop 2558">
                <a:extLst>
                  <a:ext uri="{FF2B5EF4-FFF2-40B4-BE49-F238E27FC236}">
                    <a16:creationId xmlns:a16="http://schemas.microsoft.com/office/drawing/2014/main" id="{278B164F-CE0E-4AE6-8218-51F86996703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60" name="Oval 2559">
                <a:extLst>
                  <a:ext uri="{FF2B5EF4-FFF2-40B4-BE49-F238E27FC236}">
                    <a16:creationId xmlns:a16="http://schemas.microsoft.com/office/drawing/2014/main" id="{7E16BFEE-2E41-4552-B60C-B2EFA7BA463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47" name="Group 146">
              <a:extLst>
                <a:ext uri="{FF2B5EF4-FFF2-40B4-BE49-F238E27FC236}">
                  <a16:creationId xmlns:a16="http://schemas.microsoft.com/office/drawing/2014/main" id="{33893086-0F4F-4F04-B8E2-69D793D12C1D}"/>
                </a:ext>
              </a:extLst>
            </p:cNvPr>
            <p:cNvGrpSpPr/>
            <p:nvPr/>
          </p:nvGrpSpPr>
          <p:grpSpPr>
            <a:xfrm flipH="1">
              <a:off x="4194270" y="-11398"/>
              <a:ext cx="230238" cy="346589"/>
              <a:chOff x="10083096" y="2851978"/>
              <a:chExt cx="756898" cy="1139398"/>
            </a:xfrm>
          </p:grpSpPr>
          <p:sp>
            <p:nvSpPr>
              <p:cNvPr id="2555" name="Oval 2554">
                <a:extLst>
                  <a:ext uri="{FF2B5EF4-FFF2-40B4-BE49-F238E27FC236}">
                    <a16:creationId xmlns:a16="http://schemas.microsoft.com/office/drawing/2014/main" id="{AEF591F7-50BA-44CE-9A39-3AB88322FC9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56" name="Teardrop 2555">
                <a:extLst>
                  <a:ext uri="{FF2B5EF4-FFF2-40B4-BE49-F238E27FC236}">
                    <a16:creationId xmlns:a16="http://schemas.microsoft.com/office/drawing/2014/main" id="{E9D22EB4-2A06-4A3A-A636-0F3EB4DBC93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57" name="Oval 2556">
                <a:extLst>
                  <a:ext uri="{FF2B5EF4-FFF2-40B4-BE49-F238E27FC236}">
                    <a16:creationId xmlns:a16="http://schemas.microsoft.com/office/drawing/2014/main" id="{A3ADF70A-2BEE-4617-9F49-6FBC3DD15F2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48" name="Group 147">
              <a:extLst>
                <a:ext uri="{FF2B5EF4-FFF2-40B4-BE49-F238E27FC236}">
                  <a16:creationId xmlns:a16="http://schemas.microsoft.com/office/drawing/2014/main" id="{C5FADABE-1B05-48B2-B19F-5B500AC815AE}"/>
                </a:ext>
              </a:extLst>
            </p:cNvPr>
            <p:cNvGrpSpPr/>
            <p:nvPr/>
          </p:nvGrpSpPr>
          <p:grpSpPr>
            <a:xfrm flipH="1">
              <a:off x="4096699" y="108784"/>
              <a:ext cx="230238" cy="346589"/>
              <a:chOff x="10083096" y="2851978"/>
              <a:chExt cx="756898" cy="1139398"/>
            </a:xfrm>
          </p:grpSpPr>
          <p:sp>
            <p:nvSpPr>
              <p:cNvPr id="2552" name="Oval 2551">
                <a:extLst>
                  <a:ext uri="{FF2B5EF4-FFF2-40B4-BE49-F238E27FC236}">
                    <a16:creationId xmlns:a16="http://schemas.microsoft.com/office/drawing/2014/main" id="{E2C4D41D-D061-487A-87AD-0B64C87FF5D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53" name="Teardrop 2552">
                <a:extLst>
                  <a:ext uri="{FF2B5EF4-FFF2-40B4-BE49-F238E27FC236}">
                    <a16:creationId xmlns:a16="http://schemas.microsoft.com/office/drawing/2014/main" id="{557AC25F-675C-4EE1-B2D3-17B0B4E6E30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54" name="Oval 2553">
                <a:extLst>
                  <a:ext uri="{FF2B5EF4-FFF2-40B4-BE49-F238E27FC236}">
                    <a16:creationId xmlns:a16="http://schemas.microsoft.com/office/drawing/2014/main" id="{7C93DD3F-4A24-4D10-8F5F-61078290A13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49" name="Group 148">
              <a:extLst>
                <a:ext uri="{FF2B5EF4-FFF2-40B4-BE49-F238E27FC236}">
                  <a16:creationId xmlns:a16="http://schemas.microsoft.com/office/drawing/2014/main" id="{626ECAA2-E363-41B5-A07C-B7CCE1144E12}"/>
                </a:ext>
              </a:extLst>
            </p:cNvPr>
            <p:cNvGrpSpPr/>
            <p:nvPr/>
          </p:nvGrpSpPr>
          <p:grpSpPr>
            <a:xfrm flipH="1">
              <a:off x="4542708" y="61675"/>
              <a:ext cx="230238" cy="346589"/>
              <a:chOff x="10083096" y="2851978"/>
              <a:chExt cx="756898" cy="1139398"/>
            </a:xfrm>
          </p:grpSpPr>
          <p:sp>
            <p:nvSpPr>
              <p:cNvPr id="2549" name="Oval 2548">
                <a:extLst>
                  <a:ext uri="{FF2B5EF4-FFF2-40B4-BE49-F238E27FC236}">
                    <a16:creationId xmlns:a16="http://schemas.microsoft.com/office/drawing/2014/main" id="{12F094EA-AC43-4AB4-8632-F7BACCBECDE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50" name="Teardrop 2549">
                <a:extLst>
                  <a:ext uri="{FF2B5EF4-FFF2-40B4-BE49-F238E27FC236}">
                    <a16:creationId xmlns:a16="http://schemas.microsoft.com/office/drawing/2014/main" id="{DA747CED-219C-47A5-9943-EE165A79859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51" name="Oval 2550">
                <a:extLst>
                  <a:ext uri="{FF2B5EF4-FFF2-40B4-BE49-F238E27FC236}">
                    <a16:creationId xmlns:a16="http://schemas.microsoft.com/office/drawing/2014/main" id="{9A921691-9634-4925-A008-7DDBB38FB9D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50" name="Group 149">
              <a:extLst>
                <a:ext uri="{FF2B5EF4-FFF2-40B4-BE49-F238E27FC236}">
                  <a16:creationId xmlns:a16="http://schemas.microsoft.com/office/drawing/2014/main" id="{FFA3455D-DEFF-4DD1-8402-C042F10C5018}"/>
                </a:ext>
              </a:extLst>
            </p:cNvPr>
            <p:cNvGrpSpPr/>
            <p:nvPr/>
          </p:nvGrpSpPr>
          <p:grpSpPr>
            <a:xfrm flipH="1">
              <a:off x="4590560" y="244210"/>
              <a:ext cx="230238" cy="346589"/>
              <a:chOff x="10083096" y="2851978"/>
              <a:chExt cx="756898" cy="1139398"/>
            </a:xfrm>
          </p:grpSpPr>
          <p:sp>
            <p:nvSpPr>
              <p:cNvPr id="2546" name="Oval 2545">
                <a:extLst>
                  <a:ext uri="{FF2B5EF4-FFF2-40B4-BE49-F238E27FC236}">
                    <a16:creationId xmlns:a16="http://schemas.microsoft.com/office/drawing/2014/main" id="{25B3360A-AA96-4BFC-AA6B-B80EAC82290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47" name="Teardrop 2546">
                <a:extLst>
                  <a:ext uri="{FF2B5EF4-FFF2-40B4-BE49-F238E27FC236}">
                    <a16:creationId xmlns:a16="http://schemas.microsoft.com/office/drawing/2014/main" id="{252D11EF-CB48-4AAA-A63A-74FED674245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48" name="Oval 2547">
                <a:extLst>
                  <a:ext uri="{FF2B5EF4-FFF2-40B4-BE49-F238E27FC236}">
                    <a16:creationId xmlns:a16="http://schemas.microsoft.com/office/drawing/2014/main" id="{70244729-AC4B-4B58-9C4A-C6C28A2B1D1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51" name="Group 150">
              <a:extLst>
                <a:ext uri="{FF2B5EF4-FFF2-40B4-BE49-F238E27FC236}">
                  <a16:creationId xmlns:a16="http://schemas.microsoft.com/office/drawing/2014/main" id="{86A02AD2-5C33-4B8E-B6B7-EA7985D17906}"/>
                </a:ext>
              </a:extLst>
            </p:cNvPr>
            <p:cNvGrpSpPr/>
            <p:nvPr/>
          </p:nvGrpSpPr>
          <p:grpSpPr>
            <a:xfrm flipH="1">
              <a:off x="4615505" y="314066"/>
              <a:ext cx="230238" cy="346589"/>
              <a:chOff x="10083096" y="2851978"/>
              <a:chExt cx="756898" cy="1139398"/>
            </a:xfrm>
          </p:grpSpPr>
          <p:sp>
            <p:nvSpPr>
              <p:cNvPr id="2543" name="Oval 2542">
                <a:extLst>
                  <a:ext uri="{FF2B5EF4-FFF2-40B4-BE49-F238E27FC236}">
                    <a16:creationId xmlns:a16="http://schemas.microsoft.com/office/drawing/2014/main" id="{7AC9B5F2-7B2B-44FD-94C9-588D60FCF73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44" name="Teardrop 2543">
                <a:extLst>
                  <a:ext uri="{FF2B5EF4-FFF2-40B4-BE49-F238E27FC236}">
                    <a16:creationId xmlns:a16="http://schemas.microsoft.com/office/drawing/2014/main" id="{A6EA9DD1-230C-48AA-AAA0-2F25C724C03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45" name="Oval 2544">
                <a:extLst>
                  <a:ext uri="{FF2B5EF4-FFF2-40B4-BE49-F238E27FC236}">
                    <a16:creationId xmlns:a16="http://schemas.microsoft.com/office/drawing/2014/main" id="{CAAF51CE-114E-4C11-90CF-B17AA3E6F55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52" name="Group 151">
              <a:extLst>
                <a:ext uri="{FF2B5EF4-FFF2-40B4-BE49-F238E27FC236}">
                  <a16:creationId xmlns:a16="http://schemas.microsoft.com/office/drawing/2014/main" id="{8A2DDCB7-843A-4762-93E1-90004FAE0AF4}"/>
                </a:ext>
              </a:extLst>
            </p:cNvPr>
            <p:cNvGrpSpPr/>
            <p:nvPr/>
          </p:nvGrpSpPr>
          <p:grpSpPr>
            <a:xfrm flipH="1">
              <a:off x="4684053" y="492954"/>
              <a:ext cx="230238" cy="346589"/>
              <a:chOff x="10083096" y="2851978"/>
              <a:chExt cx="756898" cy="1139398"/>
            </a:xfrm>
          </p:grpSpPr>
          <p:sp>
            <p:nvSpPr>
              <p:cNvPr id="2540" name="Oval 2539">
                <a:extLst>
                  <a:ext uri="{FF2B5EF4-FFF2-40B4-BE49-F238E27FC236}">
                    <a16:creationId xmlns:a16="http://schemas.microsoft.com/office/drawing/2014/main" id="{0E2A5E8C-C826-4252-8841-65B0B9DE0EC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41" name="Teardrop 2540">
                <a:extLst>
                  <a:ext uri="{FF2B5EF4-FFF2-40B4-BE49-F238E27FC236}">
                    <a16:creationId xmlns:a16="http://schemas.microsoft.com/office/drawing/2014/main" id="{7EC99496-29CC-4C07-AE57-57284624F2F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42" name="Oval 2541">
                <a:extLst>
                  <a:ext uri="{FF2B5EF4-FFF2-40B4-BE49-F238E27FC236}">
                    <a16:creationId xmlns:a16="http://schemas.microsoft.com/office/drawing/2014/main" id="{8E9E755C-DB5F-4A7B-A3A8-626201702F4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53" name="Group 152">
              <a:extLst>
                <a:ext uri="{FF2B5EF4-FFF2-40B4-BE49-F238E27FC236}">
                  <a16:creationId xmlns:a16="http://schemas.microsoft.com/office/drawing/2014/main" id="{16B53A6D-A14E-4B23-A3A9-8209013BFD25}"/>
                </a:ext>
              </a:extLst>
            </p:cNvPr>
            <p:cNvGrpSpPr/>
            <p:nvPr/>
          </p:nvGrpSpPr>
          <p:grpSpPr>
            <a:xfrm flipH="1">
              <a:off x="4399841" y="602888"/>
              <a:ext cx="230238" cy="346589"/>
              <a:chOff x="10083096" y="2851978"/>
              <a:chExt cx="756898" cy="1139398"/>
            </a:xfrm>
          </p:grpSpPr>
          <p:sp>
            <p:nvSpPr>
              <p:cNvPr id="2537" name="Oval 2536">
                <a:extLst>
                  <a:ext uri="{FF2B5EF4-FFF2-40B4-BE49-F238E27FC236}">
                    <a16:creationId xmlns:a16="http://schemas.microsoft.com/office/drawing/2014/main" id="{8781D5C6-FA0A-4944-8C6E-178BF017FD0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38" name="Teardrop 2537">
                <a:extLst>
                  <a:ext uri="{FF2B5EF4-FFF2-40B4-BE49-F238E27FC236}">
                    <a16:creationId xmlns:a16="http://schemas.microsoft.com/office/drawing/2014/main" id="{9F72FA72-84DA-4B5F-8DB3-724EF903282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39" name="Oval 2538">
                <a:extLst>
                  <a:ext uri="{FF2B5EF4-FFF2-40B4-BE49-F238E27FC236}">
                    <a16:creationId xmlns:a16="http://schemas.microsoft.com/office/drawing/2014/main" id="{2EC4CC2A-AB72-4012-BB73-5FD03BD4359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54" name="Group 153">
              <a:extLst>
                <a:ext uri="{FF2B5EF4-FFF2-40B4-BE49-F238E27FC236}">
                  <a16:creationId xmlns:a16="http://schemas.microsoft.com/office/drawing/2014/main" id="{4310F47F-2429-449B-81A1-F33DA6191331}"/>
                </a:ext>
              </a:extLst>
            </p:cNvPr>
            <p:cNvGrpSpPr/>
            <p:nvPr/>
          </p:nvGrpSpPr>
          <p:grpSpPr>
            <a:xfrm flipH="1">
              <a:off x="4422036" y="723548"/>
              <a:ext cx="230238" cy="346589"/>
              <a:chOff x="10083096" y="2851978"/>
              <a:chExt cx="756898" cy="1139398"/>
            </a:xfrm>
          </p:grpSpPr>
          <p:sp>
            <p:nvSpPr>
              <p:cNvPr id="2534" name="Oval 2533">
                <a:extLst>
                  <a:ext uri="{FF2B5EF4-FFF2-40B4-BE49-F238E27FC236}">
                    <a16:creationId xmlns:a16="http://schemas.microsoft.com/office/drawing/2014/main" id="{F1DF6DEC-6BB4-4E3D-BF28-27A5B87BEB5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35" name="Teardrop 2534">
                <a:extLst>
                  <a:ext uri="{FF2B5EF4-FFF2-40B4-BE49-F238E27FC236}">
                    <a16:creationId xmlns:a16="http://schemas.microsoft.com/office/drawing/2014/main" id="{994B028C-9FF9-4359-82EC-696334970EE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36" name="Oval 2535">
                <a:extLst>
                  <a:ext uri="{FF2B5EF4-FFF2-40B4-BE49-F238E27FC236}">
                    <a16:creationId xmlns:a16="http://schemas.microsoft.com/office/drawing/2014/main" id="{3F4291ED-A7A7-4FBB-B92C-00985CE3F0B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55" name="Group 154">
              <a:extLst>
                <a:ext uri="{FF2B5EF4-FFF2-40B4-BE49-F238E27FC236}">
                  <a16:creationId xmlns:a16="http://schemas.microsoft.com/office/drawing/2014/main" id="{A5F92444-96F0-439D-B5F7-5CA33295D967}"/>
                </a:ext>
              </a:extLst>
            </p:cNvPr>
            <p:cNvGrpSpPr/>
            <p:nvPr/>
          </p:nvGrpSpPr>
          <p:grpSpPr>
            <a:xfrm flipH="1">
              <a:off x="4482223" y="928550"/>
              <a:ext cx="230238" cy="346589"/>
              <a:chOff x="10083096" y="2851978"/>
              <a:chExt cx="756898" cy="1139398"/>
            </a:xfrm>
          </p:grpSpPr>
          <p:sp>
            <p:nvSpPr>
              <p:cNvPr id="2531" name="Oval 2530">
                <a:extLst>
                  <a:ext uri="{FF2B5EF4-FFF2-40B4-BE49-F238E27FC236}">
                    <a16:creationId xmlns:a16="http://schemas.microsoft.com/office/drawing/2014/main" id="{D0B71DC0-850F-4CE7-A70F-65B888F6E79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32" name="Teardrop 2531">
                <a:extLst>
                  <a:ext uri="{FF2B5EF4-FFF2-40B4-BE49-F238E27FC236}">
                    <a16:creationId xmlns:a16="http://schemas.microsoft.com/office/drawing/2014/main" id="{D3993D81-0AB1-4416-A933-7C17BDBFFC8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33" name="Oval 2532">
                <a:extLst>
                  <a:ext uri="{FF2B5EF4-FFF2-40B4-BE49-F238E27FC236}">
                    <a16:creationId xmlns:a16="http://schemas.microsoft.com/office/drawing/2014/main" id="{79DA9B1E-091D-49C4-98FE-0E9C7A87D45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56" name="Group 155">
              <a:extLst>
                <a:ext uri="{FF2B5EF4-FFF2-40B4-BE49-F238E27FC236}">
                  <a16:creationId xmlns:a16="http://schemas.microsoft.com/office/drawing/2014/main" id="{801E95E1-AF03-458C-86C1-654160FCFC9E}"/>
                </a:ext>
              </a:extLst>
            </p:cNvPr>
            <p:cNvGrpSpPr/>
            <p:nvPr/>
          </p:nvGrpSpPr>
          <p:grpSpPr>
            <a:xfrm flipH="1">
              <a:off x="4625668" y="1012312"/>
              <a:ext cx="230238" cy="346589"/>
              <a:chOff x="10083096" y="2851978"/>
              <a:chExt cx="756898" cy="1139398"/>
            </a:xfrm>
          </p:grpSpPr>
          <p:sp>
            <p:nvSpPr>
              <p:cNvPr id="2528" name="Oval 2527">
                <a:extLst>
                  <a:ext uri="{FF2B5EF4-FFF2-40B4-BE49-F238E27FC236}">
                    <a16:creationId xmlns:a16="http://schemas.microsoft.com/office/drawing/2014/main" id="{605665D9-D7F4-4CBA-A9CA-2B1506B644A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29" name="Teardrop 2528">
                <a:extLst>
                  <a:ext uri="{FF2B5EF4-FFF2-40B4-BE49-F238E27FC236}">
                    <a16:creationId xmlns:a16="http://schemas.microsoft.com/office/drawing/2014/main" id="{21C36612-8840-411B-9557-5B445812DF5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30" name="Oval 2529">
                <a:extLst>
                  <a:ext uri="{FF2B5EF4-FFF2-40B4-BE49-F238E27FC236}">
                    <a16:creationId xmlns:a16="http://schemas.microsoft.com/office/drawing/2014/main" id="{B7EAC204-C0D9-4DA3-8EC4-607F8ABCB6F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57" name="Group 156">
              <a:extLst>
                <a:ext uri="{FF2B5EF4-FFF2-40B4-BE49-F238E27FC236}">
                  <a16:creationId xmlns:a16="http://schemas.microsoft.com/office/drawing/2014/main" id="{B567FBDC-C524-45A4-9A5B-9459484C42D9}"/>
                </a:ext>
              </a:extLst>
            </p:cNvPr>
            <p:cNvGrpSpPr/>
            <p:nvPr/>
          </p:nvGrpSpPr>
          <p:grpSpPr>
            <a:xfrm flipH="1">
              <a:off x="4819068" y="747081"/>
              <a:ext cx="230238" cy="346589"/>
              <a:chOff x="10083096" y="2851978"/>
              <a:chExt cx="756898" cy="1139398"/>
            </a:xfrm>
          </p:grpSpPr>
          <p:sp>
            <p:nvSpPr>
              <p:cNvPr id="2525" name="Oval 2524">
                <a:extLst>
                  <a:ext uri="{FF2B5EF4-FFF2-40B4-BE49-F238E27FC236}">
                    <a16:creationId xmlns:a16="http://schemas.microsoft.com/office/drawing/2014/main" id="{A4E91577-20D0-4CFB-89E4-35735254673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26" name="Teardrop 2525">
                <a:extLst>
                  <a:ext uri="{FF2B5EF4-FFF2-40B4-BE49-F238E27FC236}">
                    <a16:creationId xmlns:a16="http://schemas.microsoft.com/office/drawing/2014/main" id="{C96C6BF2-F93E-443D-814D-AAF952072A8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27" name="Oval 2526">
                <a:extLst>
                  <a:ext uri="{FF2B5EF4-FFF2-40B4-BE49-F238E27FC236}">
                    <a16:creationId xmlns:a16="http://schemas.microsoft.com/office/drawing/2014/main" id="{678353F5-D780-4A1C-86FA-179F4212C83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58" name="Group 157">
              <a:extLst>
                <a:ext uri="{FF2B5EF4-FFF2-40B4-BE49-F238E27FC236}">
                  <a16:creationId xmlns:a16="http://schemas.microsoft.com/office/drawing/2014/main" id="{86E9F2AF-7E8C-4AE5-93D3-EEFE24BADD9F}"/>
                </a:ext>
              </a:extLst>
            </p:cNvPr>
            <p:cNvGrpSpPr/>
            <p:nvPr/>
          </p:nvGrpSpPr>
          <p:grpSpPr>
            <a:xfrm flipH="1">
              <a:off x="4699961" y="1132620"/>
              <a:ext cx="230238" cy="346589"/>
              <a:chOff x="10083096" y="2851978"/>
              <a:chExt cx="756898" cy="1139398"/>
            </a:xfrm>
          </p:grpSpPr>
          <p:sp>
            <p:nvSpPr>
              <p:cNvPr id="2522" name="Oval 2521">
                <a:extLst>
                  <a:ext uri="{FF2B5EF4-FFF2-40B4-BE49-F238E27FC236}">
                    <a16:creationId xmlns:a16="http://schemas.microsoft.com/office/drawing/2014/main" id="{7814DAEE-0DD0-4EB4-9CA3-1EAD8AB2E85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23" name="Teardrop 2522">
                <a:extLst>
                  <a:ext uri="{FF2B5EF4-FFF2-40B4-BE49-F238E27FC236}">
                    <a16:creationId xmlns:a16="http://schemas.microsoft.com/office/drawing/2014/main" id="{33D90DBD-B195-41A6-88E4-AE5EA0CD779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24" name="Oval 2523">
                <a:extLst>
                  <a:ext uri="{FF2B5EF4-FFF2-40B4-BE49-F238E27FC236}">
                    <a16:creationId xmlns:a16="http://schemas.microsoft.com/office/drawing/2014/main" id="{539939E7-C058-4E65-A833-E24AB8B18AA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59" name="Group 158">
              <a:extLst>
                <a:ext uri="{FF2B5EF4-FFF2-40B4-BE49-F238E27FC236}">
                  <a16:creationId xmlns:a16="http://schemas.microsoft.com/office/drawing/2014/main" id="{9C6A79F1-6F48-4AFC-81EF-37DDBAFA67A2}"/>
                </a:ext>
              </a:extLst>
            </p:cNvPr>
            <p:cNvGrpSpPr/>
            <p:nvPr/>
          </p:nvGrpSpPr>
          <p:grpSpPr>
            <a:xfrm flipH="1">
              <a:off x="4723572" y="1228905"/>
              <a:ext cx="230238" cy="346589"/>
              <a:chOff x="10083096" y="2851978"/>
              <a:chExt cx="756898" cy="1139398"/>
            </a:xfrm>
          </p:grpSpPr>
          <p:sp>
            <p:nvSpPr>
              <p:cNvPr id="2519" name="Oval 2518">
                <a:extLst>
                  <a:ext uri="{FF2B5EF4-FFF2-40B4-BE49-F238E27FC236}">
                    <a16:creationId xmlns:a16="http://schemas.microsoft.com/office/drawing/2014/main" id="{B3DCE62C-5BE4-4977-A6C2-019205DB485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20" name="Teardrop 2519">
                <a:extLst>
                  <a:ext uri="{FF2B5EF4-FFF2-40B4-BE49-F238E27FC236}">
                    <a16:creationId xmlns:a16="http://schemas.microsoft.com/office/drawing/2014/main" id="{FA9E4834-6C01-436B-A861-DD87C668C65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21" name="Oval 2520">
                <a:extLst>
                  <a:ext uri="{FF2B5EF4-FFF2-40B4-BE49-F238E27FC236}">
                    <a16:creationId xmlns:a16="http://schemas.microsoft.com/office/drawing/2014/main" id="{0CEEC36A-AF61-4EDB-9F24-D0527F6E59D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60" name="Group 159">
              <a:extLst>
                <a:ext uri="{FF2B5EF4-FFF2-40B4-BE49-F238E27FC236}">
                  <a16:creationId xmlns:a16="http://schemas.microsoft.com/office/drawing/2014/main" id="{F2F77086-B9ED-4FBA-9D64-157B5BAEA631}"/>
                </a:ext>
              </a:extLst>
            </p:cNvPr>
            <p:cNvGrpSpPr/>
            <p:nvPr/>
          </p:nvGrpSpPr>
          <p:grpSpPr>
            <a:xfrm flipH="1">
              <a:off x="6034852" y="530983"/>
              <a:ext cx="230238" cy="346589"/>
              <a:chOff x="10083096" y="2851978"/>
              <a:chExt cx="756898" cy="1139398"/>
            </a:xfrm>
          </p:grpSpPr>
          <p:sp>
            <p:nvSpPr>
              <p:cNvPr id="2516" name="Oval 2515">
                <a:extLst>
                  <a:ext uri="{FF2B5EF4-FFF2-40B4-BE49-F238E27FC236}">
                    <a16:creationId xmlns:a16="http://schemas.microsoft.com/office/drawing/2014/main" id="{6034459E-84C9-487F-BC6F-54335DC3FC5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17" name="Teardrop 2516">
                <a:extLst>
                  <a:ext uri="{FF2B5EF4-FFF2-40B4-BE49-F238E27FC236}">
                    <a16:creationId xmlns:a16="http://schemas.microsoft.com/office/drawing/2014/main" id="{3AEB4638-D157-4408-A2B8-D636681287E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18" name="Oval 2517">
                <a:extLst>
                  <a:ext uri="{FF2B5EF4-FFF2-40B4-BE49-F238E27FC236}">
                    <a16:creationId xmlns:a16="http://schemas.microsoft.com/office/drawing/2014/main" id="{7506A82C-A0B8-42E8-8A19-74F05E322C5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61" name="Group 160">
              <a:extLst>
                <a:ext uri="{FF2B5EF4-FFF2-40B4-BE49-F238E27FC236}">
                  <a16:creationId xmlns:a16="http://schemas.microsoft.com/office/drawing/2014/main" id="{DA41D3E4-F790-4BD2-BFCA-A3646B498872}"/>
                </a:ext>
              </a:extLst>
            </p:cNvPr>
            <p:cNvGrpSpPr/>
            <p:nvPr/>
          </p:nvGrpSpPr>
          <p:grpSpPr>
            <a:xfrm flipH="1">
              <a:off x="5247013" y="-74742"/>
              <a:ext cx="230238" cy="346589"/>
              <a:chOff x="10083096" y="2851978"/>
              <a:chExt cx="756898" cy="1139398"/>
            </a:xfrm>
          </p:grpSpPr>
          <p:sp>
            <p:nvSpPr>
              <p:cNvPr id="2513" name="Oval 2512">
                <a:extLst>
                  <a:ext uri="{FF2B5EF4-FFF2-40B4-BE49-F238E27FC236}">
                    <a16:creationId xmlns:a16="http://schemas.microsoft.com/office/drawing/2014/main" id="{447DE74B-99B9-438D-BCCA-377B6F8EACF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14" name="Teardrop 2513">
                <a:extLst>
                  <a:ext uri="{FF2B5EF4-FFF2-40B4-BE49-F238E27FC236}">
                    <a16:creationId xmlns:a16="http://schemas.microsoft.com/office/drawing/2014/main" id="{70D34CC5-BA2D-4D7B-B074-1B106672A89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15" name="Oval 2514">
                <a:extLst>
                  <a:ext uri="{FF2B5EF4-FFF2-40B4-BE49-F238E27FC236}">
                    <a16:creationId xmlns:a16="http://schemas.microsoft.com/office/drawing/2014/main" id="{DD8BDB45-362C-49AA-8121-79D824BF61A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62" name="Group 161">
              <a:extLst>
                <a:ext uri="{FF2B5EF4-FFF2-40B4-BE49-F238E27FC236}">
                  <a16:creationId xmlns:a16="http://schemas.microsoft.com/office/drawing/2014/main" id="{DE18C48A-AB5E-47E4-8A60-491B42DE3113}"/>
                </a:ext>
              </a:extLst>
            </p:cNvPr>
            <p:cNvGrpSpPr/>
            <p:nvPr/>
          </p:nvGrpSpPr>
          <p:grpSpPr>
            <a:xfrm flipH="1">
              <a:off x="5294700" y="70137"/>
              <a:ext cx="230238" cy="346589"/>
              <a:chOff x="10083096" y="2851978"/>
              <a:chExt cx="756898" cy="1139398"/>
            </a:xfrm>
          </p:grpSpPr>
          <p:sp>
            <p:nvSpPr>
              <p:cNvPr id="2510" name="Oval 2509">
                <a:extLst>
                  <a:ext uri="{FF2B5EF4-FFF2-40B4-BE49-F238E27FC236}">
                    <a16:creationId xmlns:a16="http://schemas.microsoft.com/office/drawing/2014/main" id="{0DF32F1C-A781-4EFD-8C9E-552B6A09319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11" name="Teardrop 2510">
                <a:extLst>
                  <a:ext uri="{FF2B5EF4-FFF2-40B4-BE49-F238E27FC236}">
                    <a16:creationId xmlns:a16="http://schemas.microsoft.com/office/drawing/2014/main" id="{C2CACFCC-3660-46E7-B463-30982B3D327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12" name="Oval 2511">
                <a:extLst>
                  <a:ext uri="{FF2B5EF4-FFF2-40B4-BE49-F238E27FC236}">
                    <a16:creationId xmlns:a16="http://schemas.microsoft.com/office/drawing/2014/main" id="{5AA4B5B3-CB5B-4365-9C9E-6B6C8739C34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63" name="Group 162">
              <a:extLst>
                <a:ext uri="{FF2B5EF4-FFF2-40B4-BE49-F238E27FC236}">
                  <a16:creationId xmlns:a16="http://schemas.microsoft.com/office/drawing/2014/main" id="{0AA5ECEE-02DF-4925-84D8-988EFDC03B39}"/>
                </a:ext>
              </a:extLst>
            </p:cNvPr>
            <p:cNvGrpSpPr/>
            <p:nvPr/>
          </p:nvGrpSpPr>
          <p:grpSpPr>
            <a:xfrm flipH="1">
              <a:off x="5187876" y="142232"/>
              <a:ext cx="230238" cy="346589"/>
              <a:chOff x="10083096" y="2851978"/>
              <a:chExt cx="756898" cy="1139398"/>
            </a:xfrm>
          </p:grpSpPr>
          <p:sp>
            <p:nvSpPr>
              <p:cNvPr id="2507" name="Oval 2506">
                <a:extLst>
                  <a:ext uri="{FF2B5EF4-FFF2-40B4-BE49-F238E27FC236}">
                    <a16:creationId xmlns:a16="http://schemas.microsoft.com/office/drawing/2014/main" id="{F9827B4D-8803-4D7B-A936-DC9DAB7482F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08" name="Teardrop 2507">
                <a:extLst>
                  <a:ext uri="{FF2B5EF4-FFF2-40B4-BE49-F238E27FC236}">
                    <a16:creationId xmlns:a16="http://schemas.microsoft.com/office/drawing/2014/main" id="{4D4CFBDB-738C-49F3-B1D1-8A60DDC63CA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09" name="Oval 2508">
                <a:extLst>
                  <a:ext uri="{FF2B5EF4-FFF2-40B4-BE49-F238E27FC236}">
                    <a16:creationId xmlns:a16="http://schemas.microsoft.com/office/drawing/2014/main" id="{2D4FCF46-7DCC-45AF-955D-4E07C57B0A0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64" name="Group 163">
              <a:extLst>
                <a:ext uri="{FF2B5EF4-FFF2-40B4-BE49-F238E27FC236}">
                  <a16:creationId xmlns:a16="http://schemas.microsoft.com/office/drawing/2014/main" id="{C9DFE1A6-A3B5-4E88-8BCD-06B68A6F2519}"/>
                </a:ext>
              </a:extLst>
            </p:cNvPr>
            <p:cNvGrpSpPr/>
            <p:nvPr/>
          </p:nvGrpSpPr>
          <p:grpSpPr>
            <a:xfrm flipH="1">
              <a:off x="5140190" y="310980"/>
              <a:ext cx="230238" cy="346589"/>
              <a:chOff x="10083096" y="2851978"/>
              <a:chExt cx="756898" cy="1139398"/>
            </a:xfrm>
          </p:grpSpPr>
          <p:sp>
            <p:nvSpPr>
              <p:cNvPr id="2504" name="Oval 2503">
                <a:extLst>
                  <a:ext uri="{FF2B5EF4-FFF2-40B4-BE49-F238E27FC236}">
                    <a16:creationId xmlns:a16="http://schemas.microsoft.com/office/drawing/2014/main" id="{3D91EFFA-B270-4FF8-B0CF-CF5FB036282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05" name="Teardrop 2504">
                <a:extLst>
                  <a:ext uri="{FF2B5EF4-FFF2-40B4-BE49-F238E27FC236}">
                    <a16:creationId xmlns:a16="http://schemas.microsoft.com/office/drawing/2014/main" id="{049FFD70-DF06-42A4-A40D-20A89299637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06" name="Oval 2505">
                <a:extLst>
                  <a:ext uri="{FF2B5EF4-FFF2-40B4-BE49-F238E27FC236}">
                    <a16:creationId xmlns:a16="http://schemas.microsoft.com/office/drawing/2014/main" id="{1E7CC5D8-EEEA-472B-84EE-20AAF2DDE75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65" name="Group 164">
              <a:extLst>
                <a:ext uri="{FF2B5EF4-FFF2-40B4-BE49-F238E27FC236}">
                  <a16:creationId xmlns:a16="http://schemas.microsoft.com/office/drawing/2014/main" id="{8F707E5B-DD4A-4024-875E-66E91B7F4BE3}"/>
                </a:ext>
              </a:extLst>
            </p:cNvPr>
            <p:cNvGrpSpPr/>
            <p:nvPr/>
          </p:nvGrpSpPr>
          <p:grpSpPr>
            <a:xfrm flipH="1">
              <a:off x="5056294" y="431075"/>
              <a:ext cx="230238" cy="346589"/>
              <a:chOff x="10083096" y="2851978"/>
              <a:chExt cx="756898" cy="1139398"/>
            </a:xfrm>
          </p:grpSpPr>
          <p:sp>
            <p:nvSpPr>
              <p:cNvPr id="2501" name="Oval 2500">
                <a:extLst>
                  <a:ext uri="{FF2B5EF4-FFF2-40B4-BE49-F238E27FC236}">
                    <a16:creationId xmlns:a16="http://schemas.microsoft.com/office/drawing/2014/main" id="{5D080D2D-CA3B-49DA-8060-93B25870119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02" name="Teardrop 2501">
                <a:extLst>
                  <a:ext uri="{FF2B5EF4-FFF2-40B4-BE49-F238E27FC236}">
                    <a16:creationId xmlns:a16="http://schemas.microsoft.com/office/drawing/2014/main" id="{F49226BE-FAF4-4B1D-BBD6-C6455637E32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03" name="Oval 2502">
                <a:extLst>
                  <a:ext uri="{FF2B5EF4-FFF2-40B4-BE49-F238E27FC236}">
                    <a16:creationId xmlns:a16="http://schemas.microsoft.com/office/drawing/2014/main" id="{84D139A5-6D66-49EE-A5B9-E3ADBA3E588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66" name="Group 165">
              <a:extLst>
                <a:ext uri="{FF2B5EF4-FFF2-40B4-BE49-F238E27FC236}">
                  <a16:creationId xmlns:a16="http://schemas.microsoft.com/office/drawing/2014/main" id="{A898CD0F-1F35-4127-87F9-3B99690B8038}"/>
                </a:ext>
              </a:extLst>
            </p:cNvPr>
            <p:cNvGrpSpPr/>
            <p:nvPr/>
          </p:nvGrpSpPr>
          <p:grpSpPr>
            <a:xfrm flipH="1">
              <a:off x="5068118" y="562870"/>
              <a:ext cx="230238" cy="346589"/>
              <a:chOff x="10083096" y="2851978"/>
              <a:chExt cx="756898" cy="1139398"/>
            </a:xfrm>
          </p:grpSpPr>
          <p:sp>
            <p:nvSpPr>
              <p:cNvPr id="2498" name="Oval 2497">
                <a:extLst>
                  <a:ext uri="{FF2B5EF4-FFF2-40B4-BE49-F238E27FC236}">
                    <a16:creationId xmlns:a16="http://schemas.microsoft.com/office/drawing/2014/main" id="{25CA032A-DE01-48C7-84B8-87DCDF96C74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99" name="Teardrop 2498">
                <a:extLst>
                  <a:ext uri="{FF2B5EF4-FFF2-40B4-BE49-F238E27FC236}">
                    <a16:creationId xmlns:a16="http://schemas.microsoft.com/office/drawing/2014/main" id="{1FD860C1-1C11-4742-A927-FD95D3D2E3B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00" name="Oval 2499">
                <a:extLst>
                  <a:ext uri="{FF2B5EF4-FFF2-40B4-BE49-F238E27FC236}">
                    <a16:creationId xmlns:a16="http://schemas.microsoft.com/office/drawing/2014/main" id="{3B0EDE58-1AA2-4832-AF8D-18E2E5FD010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67" name="Group 166">
              <a:extLst>
                <a:ext uri="{FF2B5EF4-FFF2-40B4-BE49-F238E27FC236}">
                  <a16:creationId xmlns:a16="http://schemas.microsoft.com/office/drawing/2014/main" id="{C3DFB15C-8E4F-4C8E-8FAF-495C418A8600}"/>
                </a:ext>
              </a:extLst>
            </p:cNvPr>
            <p:cNvGrpSpPr/>
            <p:nvPr/>
          </p:nvGrpSpPr>
          <p:grpSpPr>
            <a:xfrm flipH="1">
              <a:off x="5092213" y="707520"/>
              <a:ext cx="230238" cy="346589"/>
              <a:chOff x="10083096" y="2851978"/>
              <a:chExt cx="756898" cy="1139398"/>
            </a:xfrm>
          </p:grpSpPr>
          <p:sp>
            <p:nvSpPr>
              <p:cNvPr id="2495" name="Oval 2494">
                <a:extLst>
                  <a:ext uri="{FF2B5EF4-FFF2-40B4-BE49-F238E27FC236}">
                    <a16:creationId xmlns:a16="http://schemas.microsoft.com/office/drawing/2014/main" id="{EE124289-6E52-4F46-A66C-45924B08AC8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96" name="Teardrop 2495">
                <a:extLst>
                  <a:ext uri="{FF2B5EF4-FFF2-40B4-BE49-F238E27FC236}">
                    <a16:creationId xmlns:a16="http://schemas.microsoft.com/office/drawing/2014/main" id="{A815122A-75BF-49F2-818F-A193DBF1AA9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97" name="Oval 2496">
                <a:extLst>
                  <a:ext uri="{FF2B5EF4-FFF2-40B4-BE49-F238E27FC236}">
                    <a16:creationId xmlns:a16="http://schemas.microsoft.com/office/drawing/2014/main" id="{36C3B2B1-01AA-4542-A4E5-E065B6CE98D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68" name="Group 167">
              <a:extLst>
                <a:ext uri="{FF2B5EF4-FFF2-40B4-BE49-F238E27FC236}">
                  <a16:creationId xmlns:a16="http://schemas.microsoft.com/office/drawing/2014/main" id="{9692A73D-2017-4D92-AC3D-7E9A9F2769C1}"/>
                </a:ext>
              </a:extLst>
            </p:cNvPr>
            <p:cNvGrpSpPr/>
            <p:nvPr/>
          </p:nvGrpSpPr>
          <p:grpSpPr>
            <a:xfrm flipH="1">
              <a:off x="5056294" y="851713"/>
              <a:ext cx="230238" cy="346589"/>
              <a:chOff x="10083096" y="2851978"/>
              <a:chExt cx="756898" cy="1139398"/>
            </a:xfrm>
          </p:grpSpPr>
          <p:sp>
            <p:nvSpPr>
              <p:cNvPr id="2492" name="Oval 2491">
                <a:extLst>
                  <a:ext uri="{FF2B5EF4-FFF2-40B4-BE49-F238E27FC236}">
                    <a16:creationId xmlns:a16="http://schemas.microsoft.com/office/drawing/2014/main" id="{F1632415-5427-42A6-9A0D-CBF175DFDB8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93" name="Teardrop 2492">
                <a:extLst>
                  <a:ext uri="{FF2B5EF4-FFF2-40B4-BE49-F238E27FC236}">
                    <a16:creationId xmlns:a16="http://schemas.microsoft.com/office/drawing/2014/main" id="{48718B9E-07EE-4195-A0E4-FCBCF962824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94" name="Oval 2493">
                <a:extLst>
                  <a:ext uri="{FF2B5EF4-FFF2-40B4-BE49-F238E27FC236}">
                    <a16:creationId xmlns:a16="http://schemas.microsoft.com/office/drawing/2014/main" id="{CDD854B4-48FD-4FBD-A519-7F4443C5441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69" name="Group 168">
              <a:extLst>
                <a:ext uri="{FF2B5EF4-FFF2-40B4-BE49-F238E27FC236}">
                  <a16:creationId xmlns:a16="http://schemas.microsoft.com/office/drawing/2014/main" id="{86EEF020-7781-4C4A-99FB-4247E14A40B8}"/>
                </a:ext>
              </a:extLst>
            </p:cNvPr>
            <p:cNvGrpSpPr/>
            <p:nvPr/>
          </p:nvGrpSpPr>
          <p:grpSpPr>
            <a:xfrm flipH="1">
              <a:off x="5500181" y="9992"/>
              <a:ext cx="230238" cy="346589"/>
              <a:chOff x="10083096" y="2851978"/>
              <a:chExt cx="756898" cy="1139398"/>
            </a:xfrm>
          </p:grpSpPr>
          <p:sp>
            <p:nvSpPr>
              <p:cNvPr id="2489" name="Oval 2488">
                <a:extLst>
                  <a:ext uri="{FF2B5EF4-FFF2-40B4-BE49-F238E27FC236}">
                    <a16:creationId xmlns:a16="http://schemas.microsoft.com/office/drawing/2014/main" id="{472A6A7E-21F0-4BA4-B788-A460E288603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90" name="Teardrop 2489">
                <a:extLst>
                  <a:ext uri="{FF2B5EF4-FFF2-40B4-BE49-F238E27FC236}">
                    <a16:creationId xmlns:a16="http://schemas.microsoft.com/office/drawing/2014/main" id="{1EE9C964-83A8-4CBC-84F2-9A8633F91B1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91" name="Oval 2490">
                <a:extLst>
                  <a:ext uri="{FF2B5EF4-FFF2-40B4-BE49-F238E27FC236}">
                    <a16:creationId xmlns:a16="http://schemas.microsoft.com/office/drawing/2014/main" id="{AF1B0F7D-6AA2-4F32-B507-3F650D32D19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70" name="Group 169">
              <a:extLst>
                <a:ext uri="{FF2B5EF4-FFF2-40B4-BE49-F238E27FC236}">
                  <a16:creationId xmlns:a16="http://schemas.microsoft.com/office/drawing/2014/main" id="{76C885F1-0249-4D58-812C-57CE24DDEAEC}"/>
                </a:ext>
              </a:extLst>
            </p:cNvPr>
            <p:cNvGrpSpPr/>
            <p:nvPr/>
          </p:nvGrpSpPr>
          <p:grpSpPr>
            <a:xfrm flipH="1">
              <a:off x="5910266" y="-4183"/>
              <a:ext cx="230238" cy="346589"/>
              <a:chOff x="10083096" y="2851978"/>
              <a:chExt cx="756898" cy="1139398"/>
            </a:xfrm>
          </p:grpSpPr>
          <p:sp>
            <p:nvSpPr>
              <p:cNvPr id="2486" name="Oval 2485">
                <a:extLst>
                  <a:ext uri="{FF2B5EF4-FFF2-40B4-BE49-F238E27FC236}">
                    <a16:creationId xmlns:a16="http://schemas.microsoft.com/office/drawing/2014/main" id="{51327D95-8F3E-4452-9CF6-56ACABA5EB4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87" name="Teardrop 2486">
                <a:extLst>
                  <a:ext uri="{FF2B5EF4-FFF2-40B4-BE49-F238E27FC236}">
                    <a16:creationId xmlns:a16="http://schemas.microsoft.com/office/drawing/2014/main" id="{9355DAAF-CD09-4B83-92FF-6D610D61CB7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88" name="Oval 2487">
                <a:extLst>
                  <a:ext uri="{FF2B5EF4-FFF2-40B4-BE49-F238E27FC236}">
                    <a16:creationId xmlns:a16="http://schemas.microsoft.com/office/drawing/2014/main" id="{B5BFB819-5518-4CAB-92C5-1076D816583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71" name="Group 170">
              <a:extLst>
                <a:ext uri="{FF2B5EF4-FFF2-40B4-BE49-F238E27FC236}">
                  <a16:creationId xmlns:a16="http://schemas.microsoft.com/office/drawing/2014/main" id="{C5DC3CA1-9C77-499C-84BA-2408BB743FED}"/>
                </a:ext>
              </a:extLst>
            </p:cNvPr>
            <p:cNvGrpSpPr/>
            <p:nvPr/>
          </p:nvGrpSpPr>
          <p:grpSpPr>
            <a:xfrm flipH="1">
              <a:off x="5791069" y="45436"/>
              <a:ext cx="230238" cy="346589"/>
              <a:chOff x="10083096" y="2851978"/>
              <a:chExt cx="756898" cy="1139398"/>
            </a:xfrm>
          </p:grpSpPr>
          <p:sp>
            <p:nvSpPr>
              <p:cNvPr id="2483" name="Oval 2482">
                <a:extLst>
                  <a:ext uri="{FF2B5EF4-FFF2-40B4-BE49-F238E27FC236}">
                    <a16:creationId xmlns:a16="http://schemas.microsoft.com/office/drawing/2014/main" id="{90AC62A1-F7AC-4825-9D01-3F48719D132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84" name="Teardrop 2483">
                <a:extLst>
                  <a:ext uri="{FF2B5EF4-FFF2-40B4-BE49-F238E27FC236}">
                    <a16:creationId xmlns:a16="http://schemas.microsoft.com/office/drawing/2014/main" id="{E54B9443-F5E3-45B9-8D62-3950B1FDE7E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85" name="Oval 2484">
                <a:extLst>
                  <a:ext uri="{FF2B5EF4-FFF2-40B4-BE49-F238E27FC236}">
                    <a16:creationId xmlns:a16="http://schemas.microsoft.com/office/drawing/2014/main" id="{690E188D-98A2-4B9E-B39D-FF63538A40B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72" name="Group 171">
              <a:extLst>
                <a:ext uri="{FF2B5EF4-FFF2-40B4-BE49-F238E27FC236}">
                  <a16:creationId xmlns:a16="http://schemas.microsoft.com/office/drawing/2014/main" id="{F597F14B-4A88-4F65-A73B-C219440A04D6}"/>
                </a:ext>
              </a:extLst>
            </p:cNvPr>
            <p:cNvGrpSpPr/>
            <p:nvPr/>
          </p:nvGrpSpPr>
          <p:grpSpPr>
            <a:xfrm flipH="1">
              <a:off x="5648151" y="81905"/>
              <a:ext cx="230238" cy="346589"/>
              <a:chOff x="10083096" y="2851978"/>
              <a:chExt cx="756898" cy="1139398"/>
            </a:xfrm>
          </p:grpSpPr>
          <p:sp>
            <p:nvSpPr>
              <p:cNvPr id="2480" name="Oval 2479">
                <a:extLst>
                  <a:ext uri="{FF2B5EF4-FFF2-40B4-BE49-F238E27FC236}">
                    <a16:creationId xmlns:a16="http://schemas.microsoft.com/office/drawing/2014/main" id="{F69993FD-7F23-4BEC-936C-BDD3E056D51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81" name="Teardrop 2480">
                <a:extLst>
                  <a:ext uri="{FF2B5EF4-FFF2-40B4-BE49-F238E27FC236}">
                    <a16:creationId xmlns:a16="http://schemas.microsoft.com/office/drawing/2014/main" id="{28F2A10C-74A7-48C0-95A7-ECF43D21E9F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82" name="Oval 2481">
                <a:extLst>
                  <a:ext uri="{FF2B5EF4-FFF2-40B4-BE49-F238E27FC236}">
                    <a16:creationId xmlns:a16="http://schemas.microsoft.com/office/drawing/2014/main" id="{96500E34-F2ED-4433-B9CD-95049FF264F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73" name="Group 172">
              <a:extLst>
                <a:ext uri="{FF2B5EF4-FFF2-40B4-BE49-F238E27FC236}">
                  <a16:creationId xmlns:a16="http://schemas.microsoft.com/office/drawing/2014/main" id="{F08696A9-9E8A-4098-B93B-CF148C8BC184}"/>
                </a:ext>
              </a:extLst>
            </p:cNvPr>
            <p:cNvGrpSpPr/>
            <p:nvPr/>
          </p:nvGrpSpPr>
          <p:grpSpPr>
            <a:xfrm flipH="1">
              <a:off x="5729854" y="22454"/>
              <a:ext cx="230238" cy="346589"/>
              <a:chOff x="10083096" y="2851978"/>
              <a:chExt cx="756898" cy="1139398"/>
            </a:xfrm>
          </p:grpSpPr>
          <p:sp>
            <p:nvSpPr>
              <p:cNvPr id="2477" name="Oval 2476">
                <a:extLst>
                  <a:ext uri="{FF2B5EF4-FFF2-40B4-BE49-F238E27FC236}">
                    <a16:creationId xmlns:a16="http://schemas.microsoft.com/office/drawing/2014/main" id="{CD44A5BB-599E-464F-8DF2-A0147E5EDA85}"/>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78" name="Teardrop 2477">
                <a:extLst>
                  <a:ext uri="{FF2B5EF4-FFF2-40B4-BE49-F238E27FC236}">
                    <a16:creationId xmlns:a16="http://schemas.microsoft.com/office/drawing/2014/main" id="{3FE2D3A9-EA5D-441C-9932-C9F1E1D588A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79" name="Oval 2478">
                <a:extLst>
                  <a:ext uri="{FF2B5EF4-FFF2-40B4-BE49-F238E27FC236}">
                    <a16:creationId xmlns:a16="http://schemas.microsoft.com/office/drawing/2014/main" id="{AABA0DB5-3813-4655-8171-60680BB4A4A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74" name="Group 173">
              <a:extLst>
                <a:ext uri="{FF2B5EF4-FFF2-40B4-BE49-F238E27FC236}">
                  <a16:creationId xmlns:a16="http://schemas.microsoft.com/office/drawing/2014/main" id="{1D816D4C-84B6-49F0-A47B-ADCFCAA69B06}"/>
                </a:ext>
              </a:extLst>
            </p:cNvPr>
            <p:cNvGrpSpPr/>
            <p:nvPr/>
          </p:nvGrpSpPr>
          <p:grpSpPr>
            <a:xfrm flipH="1">
              <a:off x="6150697" y="46008"/>
              <a:ext cx="230238" cy="346589"/>
              <a:chOff x="10083096" y="2851978"/>
              <a:chExt cx="756898" cy="1139398"/>
            </a:xfrm>
          </p:grpSpPr>
          <p:sp>
            <p:nvSpPr>
              <p:cNvPr id="2474" name="Oval 2473">
                <a:extLst>
                  <a:ext uri="{FF2B5EF4-FFF2-40B4-BE49-F238E27FC236}">
                    <a16:creationId xmlns:a16="http://schemas.microsoft.com/office/drawing/2014/main" id="{DE1D9B63-79B7-45DC-8E7F-AC138669799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75" name="Teardrop 2474">
                <a:extLst>
                  <a:ext uri="{FF2B5EF4-FFF2-40B4-BE49-F238E27FC236}">
                    <a16:creationId xmlns:a16="http://schemas.microsoft.com/office/drawing/2014/main" id="{8B606507-84DF-4805-9502-A3B3F42AD3D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76" name="Oval 2475">
                <a:extLst>
                  <a:ext uri="{FF2B5EF4-FFF2-40B4-BE49-F238E27FC236}">
                    <a16:creationId xmlns:a16="http://schemas.microsoft.com/office/drawing/2014/main" id="{A38B6AB9-A4FA-4AD5-83C5-6749A1BE9C8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75" name="Group 174">
              <a:extLst>
                <a:ext uri="{FF2B5EF4-FFF2-40B4-BE49-F238E27FC236}">
                  <a16:creationId xmlns:a16="http://schemas.microsoft.com/office/drawing/2014/main" id="{853713D9-F2A3-4F85-AB60-E0193DECFE2D}"/>
                </a:ext>
              </a:extLst>
            </p:cNvPr>
            <p:cNvGrpSpPr/>
            <p:nvPr/>
          </p:nvGrpSpPr>
          <p:grpSpPr>
            <a:xfrm flipH="1">
              <a:off x="6210859" y="93770"/>
              <a:ext cx="230238" cy="346589"/>
              <a:chOff x="10083096" y="2851978"/>
              <a:chExt cx="756898" cy="1139398"/>
            </a:xfrm>
          </p:grpSpPr>
          <p:sp>
            <p:nvSpPr>
              <p:cNvPr id="2471" name="Oval 2470">
                <a:extLst>
                  <a:ext uri="{FF2B5EF4-FFF2-40B4-BE49-F238E27FC236}">
                    <a16:creationId xmlns:a16="http://schemas.microsoft.com/office/drawing/2014/main" id="{3BD58D5A-5517-4B71-8179-4D018E04F36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72" name="Teardrop 2471">
                <a:extLst>
                  <a:ext uri="{FF2B5EF4-FFF2-40B4-BE49-F238E27FC236}">
                    <a16:creationId xmlns:a16="http://schemas.microsoft.com/office/drawing/2014/main" id="{7EA325C2-F469-4337-9FEC-DE22160EC84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73" name="Oval 2472">
                <a:extLst>
                  <a:ext uri="{FF2B5EF4-FFF2-40B4-BE49-F238E27FC236}">
                    <a16:creationId xmlns:a16="http://schemas.microsoft.com/office/drawing/2014/main" id="{FD7F3E23-8735-4C7B-A4E5-C9E5662551D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76" name="Group 175">
              <a:extLst>
                <a:ext uri="{FF2B5EF4-FFF2-40B4-BE49-F238E27FC236}">
                  <a16:creationId xmlns:a16="http://schemas.microsoft.com/office/drawing/2014/main" id="{923CECA5-FC28-4AF1-AE25-0A7732853C2D}"/>
                </a:ext>
              </a:extLst>
            </p:cNvPr>
            <p:cNvGrpSpPr/>
            <p:nvPr/>
          </p:nvGrpSpPr>
          <p:grpSpPr>
            <a:xfrm flipH="1">
              <a:off x="6150737" y="274419"/>
              <a:ext cx="230238" cy="346589"/>
              <a:chOff x="10083096" y="2851978"/>
              <a:chExt cx="756898" cy="1139398"/>
            </a:xfrm>
          </p:grpSpPr>
          <p:sp>
            <p:nvSpPr>
              <p:cNvPr id="2468" name="Oval 2467">
                <a:extLst>
                  <a:ext uri="{FF2B5EF4-FFF2-40B4-BE49-F238E27FC236}">
                    <a16:creationId xmlns:a16="http://schemas.microsoft.com/office/drawing/2014/main" id="{06145A3C-2056-41EA-93D1-2E3696BA738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69" name="Teardrop 2468">
                <a:extLst>
                  <a:ext uri="{FF2B5EF4-FFF2-40B4-BE49-F238E27FC236}">
                    <a16:creationId xmlns:a16="http://schemas.microsoft.com/office/drawing/2014/main" id="{84F8D6DC-0C57-4290-B2A1-6248AB9BE67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70" name="Oval 2469">
                <a:extLst>
                  <a:ext uri="{FF2B5EF4-FFF2-40B4-BE49-F238E27FC236}">
                    <a16:creationId xmlns:a16="http://schemas.microsoft.com/office/drawing/2014/main" id="{0C1A6F1B-79DF-4175-A071-B1FCAD9401E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77" name="Group 176">
              <a:extLst>
                <a:ext uri="{FF2B5EF4-FFF2-40B4-BE49-F238E27FC236}">
                  <a16:creationId xmlns:a16="http://schemas.microsoft.com/office/drawing/2014/main" id="{E9C7CA01-92D1-4434-A068-17CA805F9581}"/>
                </a:ext>
              </a:extLst>
            </p:cNvPr>
            <p:cNvGrpSpPr/>
            <p:nvPr/>
          </p:nvGrpSpPr>
          <p:grpSpPr>
            <a:xfrm flipH="1">
              <a:off x="6066639" y="406896"/>
              <a:ext cx="230238" cy="346589"/>
              <a:chOff x="10083096" y="2851978"/>
              <a:chExt cx="756898" cy="1139398"/>
            </a:xfrm>
          </p:grpSpPr>
          <p:sp>
            <p:nvSpPr>
              <p:cNvPr id="2465" name="Oval 2464">
                <a:extLst>
                  <a:ext uri="{FF2B5EF4-FFF2-40B4-BE49-F238E27FC236}">
                    <a16:creationId xmlns:a16="http://schemas.microsoft.com/office/drawing/2014/main" id="{DD77C591-DD34-4AEA-97EE-F72F6D48E30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66" name="Teardrop 2465">
                <a:extLst>
                  <a:ext uri="{FF2B5EF4-FFF2-40B4-BE49-F238E27FC236}">
                    <a16:creationId xmlns:a16="http://schemas.microsoft.com/office/drawing/2014/main" id="{E83709AD-0FF6-4711-8A02-05F40EAD174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67" name="Oval 2466">
                <a:extLst>
                  <a:ext uri="{FF2B5EF4-FFF2-40B4-BE49-F238E27FC236}">
                    <a16:creationId xmlns:a16="http://schemas.microsoft.com/office/drawing/2014/main" id="{D2402BD4-32B6-4FD6-B0D8-93EE261F923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78" name="Group 177">
              <a:extLst>
                <a:ext uri="{FF2B5EF4-FFF2-40B4-BE49-F238E27FC236}">
                  <a16:creationId xmlns:a16="http://schemas.microsoft.com/office/drawing/2014/main" id="{11AB6092-8A4B-41D0-8E4D-7A03C24DD136}"/>
                </a:ext>
              </a:extLst>
            </p:cNvPr>
            <p:cNvGrpSpPr/>
            <p:nvPr/>
          </p:nvGrpSpPr>
          <p:grpSpPr>
            <a:xfrm flipH="1">
              <a:off x="6048054" y="663637"/>
              <a:ext cx="230238" cy="346589"/>
              <a:chOff x="10083096" y="2851978"/>
              <a:chExt cx="756898" cy="1139398"/>
            </a:xfrm>
          </p:grpSpPr>
          <p:sp>
            <p:nvSpPr>
              <p:cNvPr id="2462" name="Oval 2461">
                <a:extLst>
                  <a:ext uri="{FF2B5EF4-FFF2-40B4-BE49-F238E27FC236}">
                    <a16:creationId xmlns:a16="http://schemas.microsoft.com/office/drawing/2014/main" id="{873273FC-9132-4AF5-A186-F3DB165FF24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63" name="Teardrop 2462">
                <a:extLst>
                  <a:ext uri="{FF2B5EF4-FFF2-40B4-BE49-F238E27FC236}">
                    <a16:creationId xmlns:a16="http://schemas.microsoft.com/office/drawing/2014/main" id="{E5F61D77-5061-4B01-9639-D67DC2F9522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64" name="Oval 2463">
                <a:extLst>
                  <a:ext uri="{FF2B5EF4-FFF2-40B4-BE49-F238E27FC236}">
                    <a16:creationId xmlns:a16="http://schemas.microsoft.com/office/drawing/2014/main" id="{71C09213-5B10-4399-B104-893232719FA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79" name="Group 178">
              <a:extLst>
                <a:ext uri="{FF2B5EF4-FFF2-40B4-BE49-F238E27FC236}">
                  <a16:creationId xmlns:a16="http://schemas.microsoft.com/office/drawing/2014/main" id="{3885318F-CC67-4E0C-BCA5-95EE7A12CA53}"/>
                </a:ext>
              </a:extLst>
            </p:cNvPr>
            <p:cNvGrpSpPr/>
            <p:nvPr/>
          </p:nvGrpSpPr>
          <p:grpSpPr>
            <a:xfrm flipH="1">
              <a:off x="6070226" y="843661"/>
              <a:ext cx="230238" cy="346589"/>
              <a:chOff x="10083096" y="2851978"/>
              <a:chExt cx="756898" cy="1139398"/>
            </a:xfrm>
          </p:grpSpPr>
          <p:sp>
            <p:nvSpPr>
              <p:cNvPr id="2459" name="Oval 2458">
                <a:extLst>
                  <a:ext uri="{FF2B5EF4-FFF2-40B4-BE49-F238E27FC236}">
                    <a16:creationId xmlns:a16="http://schemas.microsoft.com/office/drawing/2014/main" id="{2F2F7FA2-5DDF-44AC-9F17-0EA6524CB5E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60" name="Teardrop 2459">
                <a:extLst>
                  <a:ext uri="{FF2B5EF4-FFF2-40B4-BE49-F238E27FC236}">
                    <a16:creationId xmlns:a16="http://schemas.microsoft.com/office/drawing/2014/main" id="{2291DC6D-B100-45A8-A5AC-86D701CB193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61" name="Oval 2460">
                <a:extLst>
                  <a:ext uri="{FF2B5EF4-FFF2-40B4-BE49-F238E27FC236}">
                    <a16:creationId xmlns:a16="http://schemas.microsoft.com/office/drawing/2014/main" id="{6C6C09BF-E2FF-4C6D-BB3D-759571787BD2}"/>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80" name="Group 179">
              <a:extLst>
                <a:ext uri="{FF2B5EF4-FFF2-40B4-BE49-F238E27FC236}">
                  <a16:creationId xmlns:a16="http://schemas.microsoft.com/office/drawing/2014/main" id="{9180F1B7-2F60-48B7-BE2E-7351D6F59E18}"/>
                </a:ext>
              </a:extLst>
            </p:cNvPr>
            <p:cNvGrpSpPr/>
            <p:nvPr/>
          </p:nvGrpSpPr>
          <p:grpSpPr>
            <a:xfrm flipH="1">
              <a:off x="6072684" y="1049018"/>
              <a:ext cx="230238" cy="346589"/>
              <a:chOff x="10083096" y="2851978"/>
              <a:chExt cx="756898" cy="1139398"/>
            </a:xfrm>
          </p:grpSpPr>
          <p:sp>
            <p:nvSpPr>
              <p:cNvPr id="2456" name="Oval 2455">
                <a:extLst>
                  <a:ext uri="{FF2B5EF4-FFF2-40B4-BE49-F238E27FC236}">
                    <a16:creationId xmlns:a16="http://schemas.microsoft.com/office/drawing/2014/main" id="{715B4575-32EB-45FB-A2F0-702C413E230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57" name="Teardrop 2456">
                <a:extLst>
                  <a:ext uri="{FF2B5EF4-FFF2-40B4-BE49-F238E27FC236}">
                    <a16:creationId xmlns:a16="http://schemas.microsoft.com/office/drawing/2014/main" id="{17C8C156-B414-4D5C-904C-778B11AF03D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58" name="Oval 2457">
                <a:extLst>
                  <a:ext uri="{FF2B5EF4-FFF2-40B4-BE49-F238E27FC236}">
                    <a16:creationId xmlns:a16="http://schemas.microsoft.com/office/drawing/2014/main" id="{1E3BE0A6-B8DE-44AF-A3C6-B540479D5FE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81" name="Group 180">
              <a:extLst>
                <a:ext uri="{FF2B5EF4-FFF2-40B4-BE49-F238E27FC236}">
                  <a16:creationId xmlns:a16="http://schemas.microsoft.com/office/drawing/2014/main" id="{F6AABF8D-13A5-4C96-9886-D75868A4E488}"/>
                </a:ext>
              </a:extLst>
            </p:cNvPr>
            <p:cNvGrpSpPr/>
            <p:nvPr/>
          </p:nvGrpSpPr>
          <p:grpSpPr>
            <a:xfrm flipH="1">
              <a:off x="5687532" y="639676"/>
              <a:ext cx="230238" cy="346589"/>
              <a:chOff x="10083096" y="2851978"/>
              <a:chExt cx="756898" cy="1139398"/>
            </a:xfrm>
          </p:grpSpPr>
          <p:sp>
            <p:nvSpPr>
              <p:cNvPr id="2453" name="Oval 2452">
                <a:extLst>
                  <a:ext uri="{FF2B5EF4-FFF2-40B4-BE49-F238E27FC236}">
                    <a16:creationId xmlns:a16="http://schemas.microsoft.com/office/drawing/2014/main" id="{724C7F37-BFE4-4678-A2CE-857DED528C9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54" name="Teardrop 2453">
                <a:extLst>
                  <a:ext uri="{FF2B5EF4-FFF2-40B4-BE49-F238E27FC236}">
                    <a16:creationId xmlns:a16="http://schemas.microsoft.com/office/drawing/2014/main" id="{78142806-F8C2-4555-8292-782084ABBDA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55" name="Oval 2454">
                <a:extLst>
                  <a:ext uri="{FF2B5EF4-FFF2-40B4-BE49-F238E27FC236}">
                    <a16:creationId xmlns:a16="http://schemas.microsoft.com/office/drawing/2014/main" id="{6399DEFE-E754-4B74-9AEF-8408118D580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82" name="Group 181">
              <a:extLst>
                <a:ext uri="{FF2B5EF4-FFF2-40B4-BE49-F238E27FC236}">
                  <a16:creationId xmlns:a16="http://schemas.microsoft.com/office/drawing/2014/main" id="{657E7ACD-FA09-46EF-83F4-162814D9797A}"/>
                </a:ext>
              </a:extLst>
            </p:cNvPr>
            <p:cNvGrpSpPr/>
            <p:nvPr/>
          </p:nvGrpSpPr>
          <p:grpSpPr>
            <a:xfrm flipH="1">
              <a:off x="5506773" y="747081"/>
              <a:ext cx="230238" cy="346589"/>
              <a:chOff x="10083096" y="2851978"/>
              <a:chExt cx="756898" cy="1139398"/>
            </a:xfrm>
          </p:grpSpPr>
          <p:sp>
            <p:nvSpPr>
              <p:cNvPr id="2450" name="Oval 2449">
                <a:extLst>
                  <a:ext uri="{FF2B5EF4-FFF2-40B4-BE49-F238E27FC236}">
                    <a16:creationId xmlns:a16="http://schemas.microsoft.com/office/drawing/2014/main" id="{1408EC83-EA23-418B-9D28-20AD3F55B68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51" name="Teardrop 2450">
                <a:extLst>
                  <a:ext uri="{FF2B5EF4-FFF2-40B4-BE49-F238E27FC236}">
                    <a16:creationId xmlns:a16="http://schemas.microsoft.com/office/drawing/2014/main" id="{07FE6955-03C3-4E35-8C73-EC8E8626831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52" name="Oval 2451">
                <a:extLst>
                  <a:ext uri="{FF2B5EF4-FFF2-40B4-BE49-F238E27FC236}">
                    <a16:creationId xmlns:a16="http://schemas.microsoft.com/office/drawing/2014/main" id="{90EF449E-433D-44ED-88C1-3D63DC27077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83" name="Group 182">
              <a:extLst>
                <a:ext uri="{FF2B5EF4-FFF2-40B4-BE49-F238E27FC236}">
                  <a16:creationId xmlns:a16="http://schemas.microsoft.com/office/drawing/2014/main" id="{F30E8DE5-8F50-4048-933F-7B2B83550246}"/>
                </a:ext>
              </a:extLst>
            </p:cNvPr>
            <p:cNvGrpSpPr/>
            <p:nvPr/>
          </p:nvGrpSpPr>
          <p:grpSpPr>
            <a:xfrm flipH="1">
              <a:off x="5337039" y="831810"/>
              <a:ext cx="230238" cy="346589"/>
              <a:chOff x="10083096" y="2851978"/>
              <a:chExt cx="756898" cy="1139398"/>
            </a:xfrm>
          </p:grpSpPr>
          <p:sp>
            <p:nvSpPr>
              <p:cNvPr id="2447" name="Oval 2446">
                <a:extLst>
                  <a:ext uri="{FF2B5EF4-FFF2-40B4-BE49-F238E27FC236}">
                    <a16:creationId xmlns:a16="http://schemas.microsoft.com/office/drawing/2014/main" id="{0D3C5205-73BF-4F8F-A62C-3FF930E065D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48" name="Teardrop 2447">
                <a:extLst>
                  <a:ext uri="{FF2B5EF4-FFF2-40B4-BE49-F238E27FC236}">
                    <a16:creationId xmlns:a16="http://schemas.microsoft.com/office/drawing/2014/main" id="{ACEB3C2D-61B7-4248-99E2-D53BC91B956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49" name="Oval 2448">
                <a:extLst>
                  <a:ext uri="{FF2B5EF4-FFF2-40B4-BE49-F238E27FC236}">
                    <a16:creationId xmlns:a16="http://schemas.microsoft.com/office/drawing/2014/main" id="{BFBB64AA-463E-4035-9480-1A865136E92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84" name="Group 183">
              <a:extLst>
                <a:ext uri="{FF2B5EF4-FFF2-40B4-BE49-F238E27FC236}">
                  <a16:creationId xmlns:a16="http://schemas.microsoft.com/office/drawing/2014/main" id="{AA807EF3-FDFA-4B32-9376-439AF36758B4}"/>
                </a:ext>
              </a:extLst>
            </p:cNvPr>
            <p:cNvGrpSpPr/>
            <p:nvPr/>
          </p:nvGrpSpPr>
          <p:grpSpPr>
            <a:xfrm flipH="1">
              <a:off x="5337376" y="988248"/>
              <a:ext cx="230238" cy="346589"/>
              <a:chOff x="10083096" y="2851978"/>
              <a:chExt cx="756898" cy="1139398"/>
            </a:xfrm>
          </p:grpSpPr>
          <p:sp>
            <p:nvSpPr>
              <p:cNvPr id="2444" name="Oval 2443">
                <a:extLst>
                  <a:ext uri="{FF2B5EF4-FFF2-40B4-BE49-F238E27FC236}">
                    <a16:creationId xmlns:a16="http://schemas.microsoft.com/office/drawing/2014/main" id="{2C62E7CA-025F-4DB1-B6E4-E8CD2E87D88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45" name="Teardrop 2444">
                <a:extLst>
                  <a:ext uri="{FF2B5EF4-FFF2-40B4-BE49-F238E27FC236}">
                    <a16:creationId xmlns:a16="http://schemas.microsoft.com/office/drawing/2014/main" id="{DC653ED5-6628-4992-89DB-C5E96C03109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46" name="Oval 2445">
                <a:extLst>
                  <a:ext uri="{FF2B5EF4-FFF2-40B4-BE49-F238E27FC236}">
                    <a16:creationId xmlns:a16="http://schemas.microsoft.com/office/drawing/2014/main" id="{65D665F0-E452-4D5C-A693-92AB1AE48EE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85" name="Group 184">
              <a:extLst>
                <a:ext uri="{FF2B5EF4-FFF2-40B4-BE49-F238E27FC236}">
                  <a16:creationId xmlns:a16="http://schemas.microsoft.com/office/drawing/2014/main" id="{D0083D3F-1756-4E18-B3D0-0F30A6BA66B7}"/>
                </a:ext>
              </a:extLst>
            </p:cNvPr>
            <p:cNvGrpSpPr/>
            <p:nvPr/>
          </p:nvGrpSpPr>
          <p:grpSpPr>
            <a:xfrm flipH="1">
              <a:off x="5494583" y="916457"/>
              <a:ext cx="230238" cy="346589"/>
              <a:chOff x="10083096" y="2851978"/>
              <a:chExt cx="756898" cy="1139398"/>
            </a:xfrm>
          </p:grpSpPr>
          <p:sp>
            <p:nvSpPr>
              <p:cNvPr id="2441" name="Oval 2440">
                <a:extLst>
                  <a:ext uri="{FF2B5EF4-FFF2-40B4-BE49-F238E27FC236}">
                    <a16:creationId xmlns:a16="http://schemas.microsoft.com/office/drawing/2014/main" id="{97607EE1-5FEB-493B-BAA8-2A66ECC80FB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42" name="Teardrop 2441">
                <a:extLst>
                  <a:ext uri="{FF2B5EF4-FFF2-40B4-BE49-F238E27FC236}">
                    <a16:creationId xmlns:a16="http://schemas.microsoft.com/office/drawing/2014/main" id="{9E48D601-77B8-4AA0-B925-1B84154E26E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43" name="Oval 2442">
                <a:extLst>
                  <a:ext uri="{FF2B5EF4-FFF2-40B4-BE49-F238E27FC236}">
                    <a16:creationId xmlns:a16="http://schemas.microsoft.com/office/drawing/2014/main" id="{4AE33DBC-BEE4-4A7D-812B-7A928C84CA6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86" name="Group 185">
              <a:extLst>
                <a:ext uri="{FF2B5EF4-FFF2-40B4-BE49-F238E27FC236}">
                  <a16:creationId xmlns:a16="http://schemas.microsoft.com/office/drawing/2014/main" id="{2146EE4F-751A-4DB5-86BE-558A5B25C7D5}"/>
                </a:ext>
              </a:extLst>
            </p:cNvPr>
            <p:cNvGrpSpPr/>
            <p:nvPr/>
          </p:nvGrpSpPr>
          <p:grpSpPr>
            <a:xfrm flipH="1">
              <a:off x="5168996" y="988248"/>
              <a:ext cx="230238" cy="346589"/>
              <a:chOff x="10083096" y="2851978"/>
              <a:chExt cx="756898" cy="1139398"/>
            </a:xfrm>
          </p:grpSpPr>
          <p:sp>
            <p:nvSpPr>
              <p:cNvPr id="2438" name="Oval 2437">
                <a:extLst>
                  <a:ext uri="{FF2B5EF4-FFF2-40B4-BE49-F238E27FC236}">
                    <a16:creationId xmlns:a16="http://schemas.microsoft.com/office/drawing/2014/main" id="{B9D7E137-8DC4-41A0-82CC-42EBADB0E21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39" name="Teardrop 2438">
                <a:extLst>
                  <a:ext uri="{FF2B5EF4-FFF2-40B4-BE49-F238E27FC236}">
                    <a16:creationId xmlns:a16="http://schemas.microsoft.com/office/drawing/2014/main" id="{A8FADACD-BDD3-4EA0-8440-D5B654B2624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40" name="Oval 2439">
                <a:extLst>
                  <a:ext uri="{FF2B5EF4-FFF2-40B4-BE49-F238E27FC236}">
                    <a16:creationId xmlns:a16="http://schemas.microsoft.com/office/drawing/2014/main" id="{1EB320B7-E93B-4DCD-99FE-51551D0348E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87" name="Group 186">
              <a:extLst>
                <a:ext uri="{FF2B5EF4-FFF2-40B4-BE49-F238E27FC236}">
                  <a16:creationId xmlns:a16="http://schemas.microsoft.com/office/drawing/2014/main" id="{F6C63B6F-745C-4DF1-AC61-9ED7B05CE7BC}"/>
                </a:ext>
              </a:extLst>
            </p:cNvPr>
            <p:cNvGrpSpPr/>
            <p:nvPr/>
          </p:nvGrpSpPr>
          <p:grpSpPr>
            <a:xfrm flipH="1">
              <a:off x="5228849" y="1120714"/>
              <a:ext cx="230238" cy="346589"/>
              <a:chOff x="10083096" y="2851978"/>
              <a:chExt cx="756898" cy="1139398"/>
            </a:xfrm>
          </p:grpSpPr>
          <p:sp>
            <p:nvSpPr>
              <p:cNvPr id="2435" name="Oval 2434">
                <a:extLst>
                  <a:ext uri="{FF2B5EF4-FFF2-40B4-BE49-F238E27FC236}">
                    <a16:creationId xmlns:a16="http://schemas.microsoft.com/office/drawing/2014/main" id="{89ED7144-A34E-4856-B4C1-FF9D41A2D45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36" name="Teardrop 2435">
                <a:extLst>
                  <a:ext uri="{FF2B5EF4-FFF2-40B4-BE49-F238E27FC236}">
                    <a16:creationId xmlns:a16="http://schemas.microsoft.com/office/drawing/2014/main" id="{6357E98B-D472-4A1C-A8B8-B36A8A3A002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37" name="Oval 2436">
                <a:extLst>
                  <a:ext uri="{FF2B5EF4-FFF2-40B4-BE49-F238E27FC236}">
                    <a16:creationId xmlns:a16="http://schemas.microsoft.com/office/drawing/2014/main" id="{F872F029-6F2F-4A94-8F52-145D075F178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88" name="Group 187">
              <a:extLst>
                <a:ext uri="{FF2B5EF4-FFF2-40B4-BE49-F238E27FC236}">
                  <a16:creationId xmlns:a16="http://schemas.microsoft.com/office/drawing/2014/main" id="{5712E166-AD73-4F91-AF23-F20BFA9C842E}"/>
                </a:ext>
              </a:extLst>
            </p:cNvPr>
            <p:cNvGrpSpPr/>
            <p:nvPr/>
          </p:nvGrpSpPr>
          <p:grpSpPr>
            <a:xfrm flipH="1">
              <a:off x="5395108" y="1060221"/>
              <a:ext cx="230238" cy="346589"/>
              <a:chOff x="10083096" y="2851978"/>
              <a:chExt cx="756898" cy="1139398"/>
            </a:xfrm>
          </p:grpSpPr>
          <p:sp>
            <p:nvSpPr>
              <p:cNvPr id="2432" name="Oval 2431">
                <a:extLst>
                  <a:ext uri="{FF2B5EF4-FFF2-40B4-BE49-F238E27FC236}">
                    <a16:creationId xmlns:a16="http://schemas.microsoft.com/office/drawing/2014/main" id="{BB382045-54C4-4101-B0F5-3EBE89E6D48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33" name="Teardrop 2432">
                <a:extLst>
                  <a:ext uri="{FF2B5EF4-FFF2-40B4-BE49-F238E27FC236}">
                    <a16:creationId xmlns:a16="http://schemas.microsoft.com/office/drawing/2014/main" id="{F685F55A-BAEE-4098-BA7A-B1DAB57BCF3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34" name="Oval 2433">
                <a:extLst>
                  <a:ext uri="{FF2B5EF4-FFF2-40B4-BE49-F238E27FC236}">
                    <a16:creationId xmlns:a16="http://schemas.microsoft.com/office/drawing/2014/main" id="{EBE18D8E-E01D-4A53-8889-601BB223A1F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89" name="Group 188">
              <a:extLst>
                <a:ext uri="{FF2B5EF4-FFF2-40B4-BE49-F238E27FC236}">
                  <a16:creationId xmlns:a16="http://schemas.microsoft.com/office/drawing/2014/main" id="{B4705574-7F8F-40E7-B2BA-A982729887B7}"/>
                </a:ext>
              </a:extLst>
            </p:cNvPr>
            <p:cNvGrpSpPr/>
            <p:nvPr/>
          </p:nvGrpSpPr>
          <p:grpSpPr>
            <a:xfrm flipH="1">
              <a:off x="5288837" y="1265015"/>
              <a:ext cx="230238" cy="346589"/>
              <a:chOff x="10083096" y="2851978"/>
              <a:chExt cx="756898" cy="1139398"/>
            </a:xfrm>
          </p:grpSpPr>
          <p:sp>
            <p:nvSpPr>
              <p:cNvPr id="2429" name="Oval 2428">
                <a:extLst>
                  <a:ext uri="{FF2B5EF4-FFF2-40B4-BE49-F238E27FC236}">
                    <a16:creationId xmlns:a16="http://schemas.microsoft.com/office/drawing/2014/main" id="{2D2A491F-7F85-4E64-9192-484C1EB9FF9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30" name="Teardrop 2429">
                <a:extLst>
                  <a:ext uri="{FF2B5EF4-FFF2-40B4-BE49-F238E27FC236}">
                    <a16:creationId xmlns:a16="http://schemas.microsoft.com/office/drawing/2014/main" id="{9CAF2EC5-9046-449F-BC58-04F451A6262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31" name="Oval 2430">
                <a:extLst>
                  <a:ext uri="{FF2B5EF4-FFF2-40B4-BE49-F238E27FC236}">
                    <a16:creationId xmlns:a16="http://schemas.microsoft.com/office/drawing/2014/main" id="{253693A4-5B28-4E58-93BA-1E5F014EA3E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90" name="Group 189">
              <a:extLst>
                <a:ext uri="{FF2B5EF4-FFF2-40B4-BE49-F238E27FC236}">
                  <a16:creationId xmlns:a16="http://schemas.microsoft.com/office/drawing/2014/main" id="{7CAD21C8-55AB-4283-A6AD-79A87C1B3F2E}"/>
                </a:ext>
              </a:extLst>
            </p:cNvPr>
            <p:cNvGrpSpPr/>
            <p:nvPr/>
          </p:nvGrpSpPr>
          <p:grpSpPr>
            <a:xfrm flipH="1">
              <a:off x="5445539" y="1371782"/>
              <a:ext cx="230238" cy="346589"/>
              <a:chOff x="10083096" y="2851978"/>
              <a:chExt cx="756898" cy="1139398"/>
            </a:xfrm>
          </p:grpSpPr>
          <p:sp>
            <p:nvSpPr>
              <p:cNvPr id="2426" name="Oval 2425">
                <a:extLst>
                  <a:ext uri="{FF2B5EF4-FFF2-40B4-BE49-F238E27FC236}">
                    <a16:creationId xmlns:a16="http://schemas.microsoft.com/office/drawing/2014/main" id="{AB8F967A-57EC-4F09-B263-ABB4336A938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27" name="Teardrop 2426">
                <a:extLst>
                  <a:ext uri="{FF2B5EF4-FFF2-40B4-BE49-F238E27FC236}">
                    <a16:creationId xmlns:a16="http://schemas.microsoft.com/office/drawing/2014/main" id="{3C2AD481-4387-462F-A85B-45C5E048656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28" name="Oval 2427">
                <a:extLst>
                  <a:ext uri="{FF2B5EF4-FFF2-40B4-BE49-F238E27FC236}">
                    <a16:creationId xmlns:a16="http://schemas.microsoft.com/office/drawing/2014/main" id="{48C177EE-8CEF-4862-9607-46D6F53B724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91" name="Group 190">
              <a:extLst>
                <a:ext uri="{FF2B5EF4-FFF2-40B4-BE49-F238E27FC236}">
                  <a16:creationId xmlns:a16="http://schemas.microsoft.com/office/drawing/2014/main" id="{CF679E0C-AD0D-4DB5-906F-05BE1D4DF748}"/>
                </a:ext>
              </a:extLst>
            </p:cNvPr>
            <p:cNvGrpSpPr/>
            <p:nvPr/>
          </p:nvGrpSpPr>
          <p:grpSpPr>
            <a:xfrm flipH="1">
              <a:off x="5434627" y="1529264"/>
              <a:ext cx="230238" cy="346589"/>
              <a:chOff x="10083096" y="2851978"/>
              <a:chExt cx="756898" cy="1139398"/>
            </a:xfrm>
          </p:grpSpPr>
          <p:sp>
            <p:nvSpPr>
              <p:cNvPr id="2423" name="Oval 2422">
                <a:extLst>
                  <a:ext uri="{FF2B5EF4-FFF2-40B4-BE49-F238E27FC236}">
                    <a16:creationId xmlns:a16="http://schemas.microsoft.com/office/drawing/2014/main" id="{A8FA847C-5CC1-40B3-A5D4-3C9B79A1B51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24" name="Teardrop 2423">
                <a:extLst>
                  <a:ext uri="{FF2B5EF4-FFF2-40B4-BE49-F238E27FC236}">
                    <a16:creationId xmlns:a16="http://schemas.microsoft.com/office/drawing/2014/main" id="{0DFC517B-0399-4289-962C-6DAB87D3073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25" name="Oval 2424">
                <a:extLst>
                  <a:ext uri="{FF2B5EF4-FFF2-40B4-BE49-F238E27FC236}">
                    <a16:creationId xmlns:a16="http://schemas.microsoft.com/office/drawing/2014/main" id="{BDED36B1-2098-4993-9040-6AFE78EA284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92" name="Group 191">
              <a:extLst>
                <a:ext uri="{FF2B5EF4-FFF2-40B4-BE49-F238E27FC236}">
                  <a16:creationId xmlns:a16="http://schemas.microsoft.com/office/drawing/2014/main" id="{53B388DC-242F-48E0-A0F0-277679CCE99B}"/>
                </a:ext>
              </a:extLst>
            </p:cNvPr>
            <p:cNvGrpSpPr/>
            <p:nvPr/>
          </p:nvGrpSpPr>
          <p:grpSpPr>
            <a:xfrm flipH="1">
              <a:off x="2810345" y="687444"/>
              <a:ext cx="230238" cy="346589"/>
              <a:chOff x="10083096" y="2851978"/>
              <a:chExt cx="756898" cy="1139398"/>
            </a:xfrm>
          </p:grpSpPr>
          <p:sp>
            <p:nvSpPr>
              <p:cNvPr id="2420" name="Oval 2419">
                <a:extLst>
                  <a:ext uri="{FF2B5EF4-FFF2-40B4-BE49-F238E27FC236}">
                    <a16:creationId xmlns:a16="http://schemas.microsoft.com/office/drawing/2014/main" id="{D1634C9D-31E0-4DE5-9638-FF457EAF320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21" name="Teardrop 2420">
                <a:extLst>
                  <a:ext uri="{FF2B5EF4-FFF2-40B4-BE49-F238E27FC236}">
                    <a16:creationId xmlns:a16="http://schemas.microsoft.com/office/drawing/2014/main" id="{B61EC6A1-31B9-4221-A7FE-D19451B2786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22" name="Oval 2421">
                <a:extLst>
                  <a:ext uri="{FF2B5EF4-FFF2-40B4-BE49-F238E27FC236}">
                    <a16:creationId xmlns:a16="http://schemas.microsoft.com/office/drawing/2014/main" id="{FACE1BBB-30BE-4B02-9E21-5F4A897260D2}"/>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93" name="Group 192">
              <a:extLst>
                <a:ext uri="{FF2B5EF4-FFF2-40B4-BE49-F238E27FC236}">
                  <a16:creationId xmlns:a16="http://schemas.microsoft.com/office/drawing/2014/main" id="{DB928543-F0D4-4EFA-8838-DCD05C80A86A}"/>
                </a:ext>
              </a:extLst>
            </p:cNvPr>
            <p:cNvGrpSpPr/>
            <p:nvPr/>
          </p:nvGrpSpPr>
          <p:grpSpPr>
            <a:xfrm flipH="1">
              <a:off x="5236686" y="1393791"/>
              <a:ext cx="230238" cy="346589"/>
              <a:chOff x="10083096" y="2851978"/>
              <a:chExt cx="756898" cy="1139398"/>
            </a:xfrm>
          </p:grpSpPr>
          <p:sp>
            <p:nvSpPr>
              <p:cNvPr id="2417" name="Oval 2416">
                <a:extLst>
                  <a:ext uri="{FF2B5EF4-FFF2-40B4-BE49-F238E27FC236}">
                    <a16:creationId xmlns:a16="http://schemas.microsoft.com/office/drawing/2014/main" id="{008CB13A-ABEF-43B3-AFDA-E173939DA0D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18" name="Teardrop 2417">
                <a:extLst>
                  <a:ext uri="{FF2B5EF4-FFF2-40B4-BE49-F238E27FC236}">
                    <a16:creationId xmlns:a16="http://schemas.microsoft.com/office/drawing/2014/main" id="{A521E45E-2983-456B-A524-84D3E1CD798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19" name="Oval 2418">
                <a:extLst>
                  <a:ext uri="{FF2B5EF4-FFF2-40B4-BE49-F238E27FC236}">
                    <a16:creationId xmlns:a16="http://schemas.microsoft.com/office/drawing/2014/main" id="{0D733F5B-500F-4ACC-9690-5DF629FE5BD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94" name="Group 193">
              <a:extLst>
                <a:ext uri="{FF2B5EF4-FFF2-40B4-BE49-F238E27FC236}">
                  <a16:creationId xmlns:a16="http://schemas.microsoft.com/office/drawing/2014/main" id="{C684EA4A-334C-40E8-B428-F946830220DB}"/>
                </a:ext>
              </a:extLst>
            </p:cNvPr>
            <p:cNvGrpSpPr/>
            <p:nvPr/>
          </p:nvGrpSpPr>
          <p:grpSpPr>
            <a:xfrm flipH="1">
              <a:off x="4766619" y="1369074"/>
              <a:ext cx="230238" cy="346589"/>
              <a:chOff x="10083096" y="2851978"/>
              <a:chExt cx="756898" cy="1139398"/>
            </a:xfrm>
          </p:grpSpPr>
          <p:sp>
            <p:nvSpPr>
              <p:cNvPr id="2414" name="Oval 2413">
                <a:extLst>
                  <a:ext uri="{FF2B5EF4-FFF2-40B4-BE49-F238E27FC236}">
                    <a16:creationId xmlns:a16="http://schemas.microsoft.com/office/drawing/2014/main" id="{B8D8C0C3-9890-4D81-9657-33C2C6F3BDD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15" name="Teardrop 2414">
                <a:extLst>
                  <a:ext uri="{FF2B5EF4-FFF2-40B4-BE49-F238E27FC236}">
                    <a16:creationId xmlns:a16="http://schemas.microsoft.com/office/drawing/2014/main" id="{05BC3C2B-894F-4393-A65A-D8FB7B54637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16" name="Oval 2415">
                <a:extLst>
                  <a:ext uri="{FF2B5EF4-FFF2-40B4-BE49-F238E27FC236}">
                    <a16:creationId xmlns:a16="http://schemas.microsoft.com/office/drawing/2014/main" id="{EAA7EB12-AF0B-4691-A2E1-727B8F868A0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95" name="Group 194">
              <a:extLst>
                <a:ext uri="{FF2B5EF4-FFF2-40B4-BE49-F238E27FC236}">
                  <a16:creationId xmlns:a16="http://schemas.microsoft.com/office/drawing/2014/main" id="{F040388B-42DF-4736-AD08-1156C4FE35CC}"/>
                </a:ext>
              </a:extLst>
            </p:cNvPr>
            <p:cNvGrpSpPr/>
            <p:nvPr/>
          </p:nvGrpSpPr>
          <p:grpSpPr>
            <a:xfrm flipH="1">
              <a:off x="4948052" y="1477210"/>
              <a:ext cx="230238" cy="346589"/>
              <a:chOff x="10083096" y="2851978"/>
              <a:chExt cx="756898" cy="1139398"/>
            </a:xfrm>
          </p:grpSpPr>
          <p:sp>
            <p:nvSpPr>
              <p:cNvPr id="2411" name="Oval 2410">
                <a:extLst>
                  <a:ext uri="{FF2B5EF4-FFF2-40B4-BE49-F238E27FC236}">
                    <a16:creationId xmlns:a16="http://schemas.microsoft.com/office/drawing/2014/main" id="{77CAC0EE-DAC9-44C0-80A6-76453388728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12" name="Teardrop 2411">
                <a:extLst>
                  <a:ext uri="{FF2B5EF4-FFF2-40B4-BE49-F238E27FC236}">
                    <a16:creationId xmlns:a16="http://schemas.microsoft.com/office/drawing/2014/main" id="{9718B30E-E4EE-4DA0-9945-36EF098C2F5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13" name="Oval 2412">
                <a:extLst>
                  <a:ext uri="{FF2B5EF4-FFF2-40B4-BE49-F238E27FC236}">
                    <a16:creationId xmlns:a16="http://schemas.microsoft.com/office/drawing/2014/main" id="{D5298682-B4B7-49E8-97EC-1570FBE5A8E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96" name="Group 195">
              <a:extLst>
                <a:ext uri="{FF2B5EF4-FFF2-40B4-BE49-F238E27FC236}">
                  <a16:creationId xmlns:a16="http://schemas.microsoft.com/office/drawing/2014/main" id="{ACC87728-5B96-48B7-BCB9-484B4C668DC0}"/>
                </a:ext>
              </a:extLst>
            </p:cNvPr>
            <p:cNvGrpSpPr/>
            <p:nvPr/>
          </p:nvGrpSpPr>
          <p:grpSpPr>
            <a:xfrm flipH="1">
              <a:off x="4827730" y="1537139"/>
              <a:ext cx="230238" cy="346589"/>
              <a:chOff x="10083096" y="2851978"/>
              <a:chExt cx="756898" cy="1139398"/>
            </a:xfrm>
          </p:grpSpPr>
          <p:sp>
            <p:nvSpPr>
              <p:cNvPr id="2408" name="Oval 2407">
                <a:extLst>
                  <a:ext uri="{FF2B5EF4-FFF2-40B4-BE49-F238E27FC236}">
                    <a16:creationId xmlns:a16="http://schemas.microsoft.com/office/drawing/2014/main" id="{3542C665-E719-46B3-A431-6CC3505CEE1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09" name="Teardrop 2408">
                <a:extLst>
                  <a:ext uri="{FF2B5EF4-FFF2-40B4-BE49-F238E27FC236}">
                    <a16:creationId xmlns:a16="http://schemas.microsoft.com/office/drawing/2014/main" id="{164A87D7-3347-4D53-AC7D-8FBAEE2D650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10" name="Oval 2409">
                <a:extLst>
                  <a:ext uri="{FF2B5EF4-FFF2-40B4-BE49-F238E27FC236}">
                    <a16:creationId xmlns:a16="http://schemas.microsoft.com/office/drawing/2014/main" id="{E6B21BE8-94A1-4C07-91E8-CEA0AAE4CC0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97" name="Group 196">
              <a:extLst>
                <a:ext uri="{FF2B5EF4-FFF2-40B4-BE49-F238E27FC236}">
                  <a16:creationId xmlns:a16="http://schemas.microsoft.com/office/drawing/2014/main" id="{67E88FF7-EB2C-4CCA-A8E0-CE082D634E93}"/>
                </a:ext>
              </a:extLst>
            </p:cNvPr>
            <p:cNvGrpSpPr/>
            <p:nvPr/>
          </p:nvGrpSpPr>
          <p:grpSpPr>
            <a:xfrm flipH="1">
              <a:off x="4935138" y="1657507"/>
              <a:ext cx="230238" cy="346589"/>
              <a:chOff x="10083096" y="2851978"/>
              <a:chExt cx="756898" cy="1139398"/>
            </a:xfrm>
          </p:grpSpPr>
          <p:sp>
            <p:nvSpPr>
              <p:cNvPr id="2405" name="Oval 2404">
                <a:extLst>
                  <a:ext uri="{FF2B5EF4-FFF2-40B4-BE49-F238E27FC236}">
                    <a16:creationId xmlns:a16="http://schemas.microsoft.com/office/drawing/2014/main" id="{CEC8AEB6-53DC-4771-B527-A80086E9C4E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06" name="Teardrop 2405">
                <a:extLst>
                  <a:ext uri="{FF2B5EF4-FFF2-40B4-BE49-F238E27FC236}">
                    <a16:creationId xmlns:a16="http://schemas.microsoft.com/office/drawing/2014/main" id="{8F7F72F6-3EEC-4BEC-8893-995814D021D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07" name="Oval 2406">
                <a:extLst>
                  <a:ext uri="{FF2B5EF4-FFF2-40B4-BE49-F238E27FC236}">
                    <a16:creationId xmlns:a16="http://schemas.microsoft.com/office/drawing/2014/main" id="{373341CD-5ECE-44E6-983A-6794465724F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98" name="Group 197">
              <a:extLst>
                <a:ext uri="{FF2B5EF4-FFF2-40B4-BE49-F238E27FC236}">
                  <a16:creationId xmlns:a16="http://schemas.microsoft.com/office/drawing/2014/main" id="{DFBCB090-8592-429D-8DDE-4A00DB12C62C}"/>
                </a:ext>
              </a:extLst>
            </p:cNvPr>
            <p:cNvGrpSpPr/>
            <p:nvPr/>
          </p:nvGrpSpPr>
          <p:grpSpPr>
            <a:xfrm flipH="1">
              <a:off x="5778106" y="1080169"/>
              <a:ext cx="230238" cy="346589"/>
              <a:chOff x="10083096" y="2851978"/>
              <a:chExt cx="756898" cy="1139398"/>
            </a:xfrm>
          </p:grpSpPr>
          <p:sp>
            <p:nvSpPr>
              <p:cNvPr id="2402" name="Oval 2401">
                <a:extLst>
                  <a:ext uri="{FF2B5EF4-FFF2-40B4-BE49-F238E27FC236}">
                    <a16:creationId xmlns:a16="http://schemas.microsoft.com/office/drawing/2014/main" id="{8CE6C1F3-91CE-40F3-AD81-7C2903EED28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03" name="Teardrop 2402">
                <a:extLst>
                  <a:ext uri="{FF2B5EF4-FFF2-40B4-BE49-F238E27FC236}">
                    <a16:creationId xmlns:a16="http://schemas.microsoft.com/office/drawing/2014/main" id="{3DA90876-E81A-4974-980B-C38B03B0E76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04" name="Oval 2403">
                <a:extLst>
                  <a:ext uri="{FF2B5EF4-FFF2-40B4-BE49-F238E27FC236}">
                    <a16:creationId xmlns:a16="http://schemas.microsoft.com/office/drawing/2014/main" id="{875E0588-B01C-4A84-BF35-39070920524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99" name="Group 198">
              <a:extLst>
                <a:ext uri="{FF2B5EF4-FFF2-40B4-BE49-F238E27FC236}">
                  <a16:creationId xmlns:a16="http://schemas.microsoft.com/office/drawing/2014/main" id="{6B6855AC-F013-492E-A127-A1011D0D5A7A}"/>
                </a:ext>
              </a:extLst>
            </p:cNvPr>
            <p:cNvGrpSpPr/>
            <p:nvPr/>
          </p:nvGrpSpPr>
          <p:grpSpPr>
            <a:xfrm flipH="1">
              <a:off x="5657782" y="1308286"/>
              <a:ext cx="230238" cy="346589"/>
              <a:chOff x="10083096" y="2851978"/>
              <a:chExt cx="756898" cy="1139398"/>
            </a:xfrm>
          </p:grpSpPr>
          <p:sp>
            <p:nvSpPr>
              <p:cNvPr id="2399" name="Oval 2398">
                <a:extLst>
                  <a:ext uri="{FF2B5EF4-FFF2-40B4-BE49-F238E27FC236}">
                    <a16:creationId xmlns:a16="http://schemas.microsoft.com/office/drawing/2014/main" id="{506762C9-0883-411A-9719-BAE2C64C134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00" name="Teardrop 2399">
                <a:extLst>
                  <a:ext uri="{FF2B5EF4-FFF2-40B4-BE49-F238E27FC236}">
                    <a16:creationId xmlns:a16="http://schemas.microsoft.com/office/drawing/2014/main" id="{DFF08B21-31AC-4C1F-ACEF-CA10343C685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01" name="Oval 2400">
                <a:extLst>
                  <a:ext uri="{FF2B5EF4-FFF2-40B4-BE49-F238E27FC236}">
                    <a16:creationId xmlns:a16="http://schemas.microsoft.com/office/drawing/2014/main" id="{E476FB79-BF53-4B21-9FB2-9746D769BA5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00" name="Group 199">
              <a:extLst>
                <a:ext uri="{FF2B5EF4-FFF2-40B4-BE49-F238E27FC236}">
                  <a16:creationId xmlns:a16="http://schemas.microsoft.com/office/drawing/2014/main" id="{9D1F870A-C471-4AC5-915D-4581D2CC1F76}"/>
                </a:ext>
              </a:extLst>
            </p:cNvPr>
            <p:cNvGrpSpPr/>
            <p:nvPr/>
          </p:nvGrpSpPr>
          <p:grpSpPr>
            <a:xfrm flipH="1">
              <a:off x="5959252" y="1177178"/>
              <a:ext cx="230238" cy="346589"/>
              <a:chOff x="10083096" y="2851978"/>
              <a:chExt cx="756898" cy="1139398"/>
            </a:xfrm>
          </p:grpSpPr>
          <p:sp>
            <p:nvSpPr>
              <p:cNvPr id="2396" name="Oval 2395">
                <a:extLst>
                  <a:ext uri="{FF2B5EF4-FFF2-40B4-BE49-F238E27FC236}">
                    <a16:creationId xmlns:a16="http://schemas.microsoft.com/office/drawing/2014/main" id="{BCB2AB9F-6C9A-43EC-903B-7E1BA22417B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97" name="Teardrop 2396">
                <a:extLst>
                  <a:ext uri="{FF2B5EF4-FFF2-40B4-BE49-F238E27FC236}">
                    <a16:creationId xmlns:a16="http://schemas.microsoft.com/office/drawing/2014/main" id="{299F4879-D939-4C5F-A948-95E3681E97A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98" name="Oval 2397">
                <a:extLst>
                  <a:ext uri="{FF2B5EF4-FFF2-40B4-BE49-F238E27FC236}">
                    <a16:creationId xmlns:a16="http://schemas.microsoft.com/office/drawing/2014/main" id="{59DB01F0-13EB-4475-AFDF-F89B63CCB5D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01" name="Group 200">
              <a:extLst>
                <a:ext uri="{FF2B5EF4-FFF2-40B4-BE49-F238E27FC236}">
                  <a16:creationId xmlns:a16="http://schemas.microsoft.com/office/drawing/2014/main" id="{77E38191-A4AE-430F-B2BD-9838F9C6E751}"/>
                </a:ext>
              </a:extLst>
            </p:cNvPr>
            <p:cNvGrpSpPr/>
            <p:nvPr/>
          </p:nvGrpSpPr>
          <p:grpSpPr>
            <a:xfrm flipH="1">
              <a:off x="5994662" y="1369074"/>
              <a:ext cx="230238" cy="346589"/>
              <a:chOff x="10083096" y="2851978"/>
              <a:chExt cx="756898" cy="1139398"/>
            </a:xfrm>
          </p:grpSpPr>
          <p:sp>
            <p:nvSpPr>
              <p:cNvPr id="2393" name="Oval 2392">
                <a:extLst>
                  <a:ext uri="{FF2B5EF4-FFF2-40B4-BE49-F238E27FC236}">
                    <a16:creationId xmlns:a16="http://schemas.microsoft.com/office/drawing/2014/main" id="{4ECEFB56-DE7C-431D-B663-D0D1BEAD86D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94" name="Teardrop 2393">
                <a:extLst>
                  <a:ext uri="{FF2B5EF4-FFF2-40B4-BE49-F238E27FC236}">
                    <a16:creationId xmlns:a16="http://schemas.microsoft.com/office/drawing/2014/main" id="{CE00B775-B029-49F6-8285-B3A02F8720D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95" name="Oval 2394">
                <a:extLst>
                  <a:ext uri="{FF2B5EF4-FFF2-40B4-BE49-F238E27FC236}">
                    <a16:creationId xmlns:a16="http://schemas.microsoft.com/office/drawing/2014/main" id="{B4ACB293-F22D-48F1-8D6D-C43623E4811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02" name="Group 201">
              <a:extLst>
                <a:ext uri="{FF2B5EF4-FFF2-40B4-BE49-F238E27FC236}">
                  <a16:creationId xmlns:a16="http://schemas.microsoft.com/office/drawing/2014/main" id="{6FCC2BE1-6171-41C7-91E6-B2D931FD0476}"/>
                </a:ext>
              </a:extLst>
            </p:cNvPr>
            <p:cNvGrpSpPr/>
            <p:nvPr/>
          </p:nvGrpSpPr>
          <p:grpSpPr>
            <a:xfrm flipH="1">
              <a:off x="5910396" y="1549659"/>
              <a:ext cx="230238" cy="346589"/>
              <a:chOff x="10083096" y="2851978"/>
              <a:chExt cx="756898" cy="1139398"/>
            </a:xfrm>
          </p:grpSpPr>
          <p:sp>
            <p:nvSpPr>
              <p:cNvPr id="2390" name="Oval 2389">
                <a:extLst>
                  <a:ext uri="{FF2B5EF4-FFF2-40B4-BE49-F238E27FC236}">
                    <a16:creationId xmlns:a16="http://schemas.microsoft.com/office/drawing/2014/main" id="{AD62BABA-CC94-4C0B-B0A3-30C4E22CD2D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91" name="Teardrop 2390">
                <a:extLst>
                  <a:ext uri="{FF2B5EF4-FFF2-40B4-BE49-F238E27FC236}">
                    <a16:creationId xmlns:a16="http://schemas.microsoft.com/office/drawing/2014/main" id="{F5FEE59C-0928-4CD7-BB31-EF9D80ED39A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92" name="Oval 2391">
                <a:extLst>
                  <a:ext uri="{FF2B5EF4-FFF2-40B4-BE49-F238E27FC236}">
                    <a16:creationId xmlns:a16="http://schemas.microsoft.com/office/drawing/2014/main" id="{6A2B6433-8894-405E-A536-2BFB0E578372}"/>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03" name="Group 202">
              <a:extLst>
                <a:ext uri="{FF2B5EF4-FFF2-40B4-BE49-F238E27FC236}">
                  <a16:creationId xmlns:a16="http://schemas.microsoft.com/office/drawing/2014/main" id="{AE97CB15-D73F-4893-B71C-A8B080A26BE6}"/>
                </a:ext>
              </a:extLst>
            </p:cNvPr>
            <p:cNvGrpSpPr/>
            <p:nvPr/>
          </p:nvGrpSpPr>
          <p:grpSpPr>
            <a:xfrm flipH="1">
              <a:off x="5946976" y="1633952"/>
              <a:ext cx="230238" cy="346589"/>
              <a:chOff x="10083096" y="2851978"/>
              <a:chExt cx="756898" cy="1139398"/>
            </a:xfrm>
          </p:grpSpPr>
          <p:sp>
            <p:nvSpPr>
              <p:cNvPr id="2387" name="Oval 2386">
                <a:extLst>
                  <a:ext uri="{FF2B5EF4-FFF2-40B4-BE49-F238E27FC236}">
                    <a16:creationId xmlns:a16="http://schemas.microsoft.com/office/drawing/2014/main" id="{707A2461-13B8-4D2F-95BF-0C6FBFCA311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88" name="Teardrop 2387">
                <a:extLst>
                  <a:ext uri="{FF2B5EF4-FFF2-40B4-BE49-F238E27FC236}">
                    <a16:creationId xmlns:a16="http://schemas.microsoft.com/office/drawing/2014/main" id="{C88A1ED5-65F3-450A-9B00-C7AAF14B9A5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89" name="Oval 2388">
                <a:extLst>
                  <a:ext uri="{FF2B5EF4-FFF2-40B4-BE49-F238E27FC236}">
                    <a16:creationId xmlns:a16="http://schemas.microsoft.com/office/drawing/2014/main" id="{4A49783D-B6D4-414E-B5C8-289169C4B89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04" name="Group 203">
              <a:extLst>
                <a:ext uri="{FF2B5EF4-FFF2-40B4-BE49-F238E27FC236}">
                  <a16:creationId xmlns:a16="http://schemas.microsoft.com/office/drawing/2014/main" id="{C5DA42DA-B442-4415-88E9-485F521B755E}"/>
                </a:ext>
              </a:extLst>
            </p:cNvPr>
            <p:cNvGrpSpPr/>
            <p:nvPr/>
          </p:nvGrpSpPr>
          <p:grpSpPr>
            <a:xfrm flipH="1">
              <a:off x="5452495" y="1622588"/>
              <a:ext cx="230238" cy="346589"/>
              <a:chOff x="10083096" y="2851978"/>
              <a:chExt cx="756898" cy="1139398"/>
            </a:xfrm>
          </p:grpSpPr>
          <p:sp>
            <p:nvSpPr>
              <p:cNvPr id="2384" name="Oval 2383">
                <a:extLst>
                  <a:ext uri="{FF2B5EF4-FFF2-40B4-BE49-F238E27FC236}">
                    <a16:creationId xmlns:a16="http://schemas.microsoft.com/office/drawing/2014/main" id="{280D7A90-F7CB-4640-9087-8CB8E3E2D7E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85" name="Teardrop 2384">
                <a:extLst>
                  <a:ext uri="{FF2B5EF4-FFF2-40B4-BE49-F238E27FC236}">
                    <a16:creationId xmlns:a16="http://schemas.microsoft.com/office/drawing/2014/main" id="{D7A73C9A-A3DC-49A8-8C36-3BA615853C4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86" name="Oval 2385">
                <a:extLst>
                  <a:ext uri="{FF2B5EF4-FFF2-40B4-BE49-F238E27FC236}">
                    <a16:creationId xmlns:a16="http://schemas.microsoft.com/office/drawing/2014/main" id="{EA6A27ED-06BF-479B-8ADD-B216B6BF7DC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05" name="Group 204">
              <a:extLst>
                <a:ext uri="{FF2B5EF4-FFF2-40B4-BE49-F238E27FC236}">
                  <a16:creationId xmlns:a16="http://schemas.microsoft.com/office/drawing/2014/main" id="{AC511F03-C6A1-4DE3-A9B2-0DA957C7484B}"/>
                </a:ext>
              </a:extLst>
            </p:cNvPr>
            <p:cNvGrpSpPr/>
            <p:nvPr/>
          </p:nvGrpSpPr>
          <p:grpSpPr>
            <a:xfrm flipH="1">
              <a:off x="5164614" y="1574072"/>
              <a:ext cx="230238" cy="346589"/>
              <a:chOff x="10083096" y="2851978"/>
              <a:chExt cx="756898" cy="1139398"/>
            </a:xfrm>
          </p:grpSpPr>
          <p:sp>
            <p:nvSpPr>
              <p:cNvPr id="2381" name="Oval 2380">
                <a:extLst>
                  <a:ext uri="{FF2B5EF4-FFF2-40B4-BE49-F238E27FC236}">
                    <a16:creationId xmlns:a16="http://schemas.microsoft.com/office/drawing/2014/main" id="{9BB0153E-7344-4F80-8D57-7687038E688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82" name="Teardrop 2381">
                <a:extLst>
                  <a:ext uri="{FF2B5EF4-FFF2-40B4-BE49-F238E27FC236}">
                    <a16:creationId xmlns:a16="http://schemas.microsoft.com/office/drawing/2014/main" id="{DA255A80-E1C1-4D2A-9A07-CDA31F6A985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83" name="Oval 2382">
                <a:extLst>
                  <a:ext uri="{FF2B5EF4-FFF2-40B4-BE49-F238E27FC236}">
                    <a16:creationId xmlns:a16="http://schemas.microsoft.com/office/drawing/2014/main" id="{3BDC63A1-D396-4139-ABC5-E288E76F50B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06" name="Group 205">
              <a:extLst>
                <a:ext uri="{FF2B5EF4-FFF2-40B4-BE49-F238E27FC236}">
                  <a16:creationId xmlns:a16="http://schemas.microsoft.com/office/drawing/2014/main" id="{D2228254-3681-4D2A-AD97-01C0BC64C704}"/>
                </a:ext>
              </a:extLst>
            </p:cNvPr>
            <p:cNvGrpSpPr/>
            <p:nvPr/>
          </p:nvGrpSpPr>
          <p:grpSpPr>
            <a:xfrm flipH="1">
              <a:off x="5152684" y="1682257"/>
              <a:ext cx="230238" cy="346589"/>
              <a:chOff x="10083096" y="2851978"/>
              <a:chExt cx="756898" cy="1139398"/>
            </a:xfrm>
          </p:grpSpPr>
          <p:sp>
            <p:nvSpPr>
              <p:cNvPr id="2378" name="Oval 2377">
                <a:extLst>
                  <a:ext uri="{FF2B5EF4-FFF2-40B4-BE49-F238E27FC236}">
                    <a16:creationId xmlns:a16="http://schemas.microsoft.com/office/drawing/2014/main" id="{9C713889-35FE-4D0F-9982-FE533658D37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79" name="Teardrop 2378">
                <a:extLst>
                  <a:ext uri="{FF2B5EF4-FFF2-40B4-BE49-F238E27FC236}">
                    <a16:creationId xmlns:a16="http://schemas.microsoft.com/office/drawing/2014/main" id="{62BE24D3-196E-4F93-AA1A-0618963DD56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80" name="Oval 2379">
                <a:extLst>
                  <a:ext uri="{FF2B5EF4-FFF2-40B4-BE49-F238E27FC236}">
                    <a16:creationId xmlns:a16="http://schemas.microsoft.com/office/drawing/2014/main" id="{FE7E23AE-06AD-4EB1-BD09-EE19DAB6FC8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07" name="Group 206">
              <a:extLst>
                <a:ext uri="{FF2B5EF4-FFF2-40B4-BE49-F238E27FC236}">
                  <a16:creationId xmlns:a16="http://schemas.microsoft.com/office/drawing/2014/main" id="{B57CF07F-584E-403D-A2A7-71AC07F0BE4E}"/>
                </a:ext>
              </a:extLst>
            </p:cNvPr>
            <p:cNvGrpSpPr/>
            <p:nvPr/>
          </p:nvGrpSpPr>
          <p:grpSpPr>
            <a:xfrm flipH="1">
              <a:off x="5044245" y="1826052"/>
              <a:ext cx="230238" cy="346589"/>
              <a:chOff x="10083096" y="2851978"/>
              <a:chExt cx="756898" cy="1139398"/>
            </a:xfrm>
          </p:grpSpPr>
          <p:sp>
            <p:nvSpPr>
              <p:cNvPr id="2375" name="Oval 2374">
                <a:extLst>
                  <a:ext uri="{FF2B5EF4-FFF2-40B4-BE49-F238E27FC236}">
                    <a16:creationId xmlns:a16="http://schemas.microsoft.com/office/drawing/2014/main" id="{8B6F7CA0-D051-4892-A5D1-FB59D45393F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76" name="Teardrop 2375">
                <a:extLst>
                  <a:ext uri="{FF2B5EF4-FFF2-40B4-BE49-F238E27FC236}">
                    <a16:creationId xmlns:a16="http://schemas.microsoft.com/office/drawing/2014/main" id="{77A1FC9F-B3AB-4B0A-9BA6-DB51E928D01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77" name="Oval 2376">
                <a:extLst>
                  <a:ext uri="{FF2B5EF4-FFF2-40B4-BE49-F238E27FC236}">
                    <a16:creationId xmlns:a16="http://schemas.microsoft.com/office/drawing/2014/main" id="{7870D02C-E52A-4EA6-B8DD-623A8EE3A7C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08" name="Group 207">
              <a:extLst>
                <a:ext uri="{FF2B5EF4-FFF2-40B4-BE49-F238E27FC236}">
                  <a16:creationId xmlns:a16="http://schemas.microsoft.com/office/drawing/2014/main" id="{84B0FD6F-092A-4201-8FBA-4B35A1837EA0}"/>
                </a:ext>
              </a:extLst>
            </p:cNvPr>
            <p:cNvGrpSpPr/>
            <p:nvPr/>
          </p:nvGrpSpPr>
          <p:grpSpPr>
            <a:xfrm flipH="1">
              <a:off x="5392914" y="1838696"/>
              <a:ext cx="230238" cy="346589"/>
              <a:chOff x="10083096" y="2851978"/>
              <a:chExt cx="756898" cy="1139398"/>
            </a:xfrm>
          </p:grpSpPr>
          <p:sp>
            <p:nvSpPr>
              <p:cNvPr id="2372" name="Oval 2371">
                <a:extLst>
                  <a:ext uri="{FF2B5EF4-FFF2-40B4-BE49-F238E27FC236}">
                    <a16:creationId xmlns:a16="http://schemas.microsoft.com/office/drawing/2014/main" id="{7D34BCC1-AB89-4D24-A543-39AB4236C44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73" name="Teardrop 2372">
                <a:extLst>
                  <a:ext uri="{FF2B5EF4-FFF2-40B4-BE49-F238E27FC236}">
                    <a16:creationId xmlns:a16="http://schemas.microsoft.com/office/drawing/2014/main" id="{63915915-95A2-4564-B957-E054EB5D129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74" name="Oval 2373">
                <a:extLst>
                  <a:ext uri="{FF2B5EF4-FFF2-40B4-BE49-F238E27FC236}">
                    <a16:creationId xmlns:a16="http://schemas.microsoft.com/office/drawing/2014/main" id="{78184404-1AD0-49C1-BEEC-76E217CE40F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09" name="Group 208">
              <a:extLst>
                <a:ext uri="{FF2B5EF4-FFF2-40B4-BE49-F238E27FC236}">
                  <a16:creationId xmlns:a16="http://schemas.microsoft.com/office/drawing/2014/main" id="{F6E0914E-EDC1-41A5-AE1D-596B55F8ABCA}"/>
                </a:ext>
              </a:extLst>
            </p:cNvPr>
            <p:cNvGrpSpPr/>
            <p:nvPr/>
          </p:nvGrpSpPr>
          <p:grpSpPr>
            <a:xfrm flipH="1">
              <a:off x="5334043" y="1898694"/>
              <a:ext cx="230238" cy="346589"/>
              <a:chOff x="10083096" y="2851978"/>
              <a:chExt cx="756898" cy="1139398"/>
            </a:xfrm>
          </p:grpSpPr>
          <p:sp>
            <p:nvSpPr>
              <p:cNvPr id="2369" name="Oval 2368">
                <a:extLst>
                  <a:ext uri="{FF2B5EF4-FFF2-40B4-BE49-F238E27FC236}">
                    <a16:creationId xmlns:a16="http://schemas.microsoft.com/office/drawing/2014/main" id="{D35A0317-663B-445B-AF46-F2FB97C1DB8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70" name="Teardrop 2369">
                <a:extLst>
                  <a:ext uri="{FF2B5EF4-FFF2-40B4-BE49-F238E27FC236}">
                    <a16:creationId xmlns:a16="http://schemas.microsoft.com/office/drawing/2014/main" id="{811869B3-B4A5-417A-BA9F-FB17065BF34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71" name="Oval 2370">
                <a:extLst>
                  <a:ext uri="{FF2B5EF4-FFF2-40B4-BE49-F238E27FC236}">
                    <a16:creationId xmlns:a16="http://schemas.microsoft.com/office/drawing/2014/main" id="{95E7EB99-8176-4656-923B-829274B24CA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10" name="Group 209">
              <a:extLst>
                <a:ext uri="{FF2B5EF4-FFF2-40B4-BE49-F238E27FC236}">
                  <a16:creationId xmlns:a16="http://schemas.microsoft.com/office/drawing/2014/main" id="{3F30E802-782D-4696-A2BA-19A85CA395DE}"/>
                </a:ext>
              </a:extLst>
            </p:cNvPr>
            <p:cNvGrpSpPr/>
            <p:nvPr/>
          </p:nvGrpSpPr>
          <p:grpSpPr>
            <a:xfrm flipH="1">
              <a:off x="4262695" y="1622014"/>
              <a:ext cx="230238" cy="346589"/>
              <a:chOff x="10083096" y="2851978"/>
              <a:chExt cx="756898" cy="1139398"/>
            </a:xfrm>
          </p:grpSpPr>
          <p:sp>
            <p:nvSpPr>
              <p:cNvPr id="2366" name="Oval 2365">
                <a:extLst>
                  <a:ext uri="{FF2B5EF4-FFF2-40B4-BE49-F238E27FC236}">
                    <a16:creationId xmlns:a16="http://schemas.microsoft.com/office/drawing/2014/main" id="{E5C0A04F-7B69-4818-8B63-59662274B87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67" name="Teardrop 2366">
                <a:extLst>
                  <a:ext uri="{FF2B5EF4-FFF2-40B4-BE49-F238E27FC236}">
                    <a16:creationId xmlns:a16="http://schemas.microsoft.com/office/drawing/2014/main" id="{0FCF583B-DDDA-4185-B3D5-4980FC490FE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68" name="Oval 2367">
                <a:extLst>
                  <a:ext uri="{FF2B5EF4-FFF2-40B4-BE49-F238E27FC236}">
                    <a16:creationId xmlns:a16="http://schemas.microsoft.com/office/drawing/2014/main" id="{6F4368F8-9200-4820-AB2B-329270710B6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11" name="Group 210">
              <a:extLst>
                <a:ext uri="{FF2B5EF4-FFF2-40B4-BE49-F238E27FC236}">
                  <a16:creationId xmlns:a16="http://schemas.microsoft.com/office/drawing/2014/main" id="{787409E4-74B6-4B26-8B73-A9EEACC2EBA4}"/>
                </a:ext>
              </a:extLst>
            </p:cNvPr>
            <p:cNvGrpSpPr/>
            <p:nvPr/>
          </p:nvGrpSpPr>
          <p:grpSpPr>
            <a:xfrm flipH="1">
              <a:off x="4455123" y="1681933"/>
              <a:ext cx="230238" cy="346589"/>
              <a:chOff x="10083096" y="2851978"/>
              <a:chExt cx="756898" cy="1139398"/>
            </a:xfrm>
          </p:grpSpPr>
          <p:sp>
            <p:nvSpPr>
              <p:cNvPr id="2363" name="Oval 2362">
                <a:extLst>
                  <a:ext uri="{FF2B5EF4-FFF2-40B4-BE49-F238E27FC236}">
                    <a16:creationId xmlns:a16="http://schemas.microsoft.com/office/drawing/2014/main" id="{BB57940F-03C0-4CFA-A6D3-34B650432BB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64" name="Teardrop 2363">
                <a:extLst>
                  <a:ext uri="{FF2B5EF4-FFF2-40B4-BE49-F238E27FC236}">
                    <a16:creationId xmlns:a16="http://schemas.microsoft.com/office/drawing/2014/main" id="{C8F25DC6-0AAE-4589-984D-534B586AB5D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65" name="Oval 2364">
                <a:extLst>
                  <a:ext uri="{FF2B5EF4-FFF2-40B4-BE49-F238E27FC236}">
                    <a16:creationId xmlns:a16="http://schemas.microsoft.com/office/drawing/2014/main" id="{1E55FC57-AC98-4107-850D-A3BB13ED23A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12" name="Group 211">
              <a:extLst>
                <a:ext uri="{FF2B5EF4-FFF2-40B4-BE49-F238E27FC236}">
                  <a16:creationId xmlns:a16="http://schemas.microsoft.com/office/drawing/2014/main" id="{B2327DCA-909C-48E8-9495-5936DC348873}"/>
                </a:ext>
              </a:extLst>
            </p:cNvPr>
            <p:cNvGrpSpPr/>
            <p:nvPr/>
          </p:nvGrpSpPr>
          <p:grpSpPr>
            <a:xfrm flipH="1">
              <a:off x="3384576" y="1549659"/>
              <a:ext cx="230238" cy="346589"/>
              <a:chOff x="10083096" y="2851978"/>
              <a:chExt cx="756898" cy="1139398"/>
            </a:xfrm>
          </p:grpSpPr>
          <p:sp>
            <p:nvSpPr>
              <p:cNvPr id="2360" name="Oval 2359">
                <a:extLst>
                  <a:ext uri="{FF2B5EF4-FFF2-40B4-BE49-F238E27FC236}">
                    <a16:creationId xmlns:a16="http://schemas.microsoft.com/office/drawing/2014/main" id="{B3E98D21-F01A-4922-841C-83B59948497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61" name="Teardrop 2360">
                <a:extLst>
                  <a:ext uri="{FF2B5EF4-FFF2-40B4-BE49-F238E27FC236}">
                    <a16:creationId xmlns:a16="http://schemas.microsoft.com/office/drawing/2014/main" id="{05D53227-E7BF-46DB-B820-3412C278958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62" name="Oval 2361">
                <a:extLst>
                  <a:ext uri="{FF2B5EF4-FFF2-40B4-BE49-F238E27FC236}">
                    <a16:creationId xmlns:a16="http://schemas.microsoft.com/office/drawing/2014/main" id="{B8639D4D-F5EF-4E0E-B4FB-43AD8D82E59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13" name="Group 212">
              <a:extLst>
                <a:ext uri="{FF2B5EF4-FFF2-40B4-BE49-F238E27FC236}">
                  <a16:creationId xmlns:a16="http://schemas.microsoft.com/office/drawing/2014/main" id="{EF8A250D-9DB5-46C7-AE29-F2FED9DF4D4F}"/>
                </a:ext>
              </a:extLst>
            </p:cNvPr>
            <p:cNvGrpSpPr/>
            <p:nvPr/>
          </p:nvGrpSpPr>
          <p:grpSpPr>
            <a:xfrm flipH="1">
              <a:off x="3493022" y="1633934"/>
              <a:ext cx="230238" cy="346589"/>
              <a:chOff x="10083096" y="2851978"/>
              <a:chExt cx="756898" cy="1139398"/>
            </a:xfrm>
          </p:grpSpPr>
          <p:sp>
            <p:nvSpPr>
              <p:cNvPr id="2357" name="Oval 2356">
                <a:extLst>
                  <a:ext uri="{FF2B5EF4-FFF2-40B4-BE49-F238E27FC236}">
                    <a16:creationId xmlns:a16="http://schemas.microsoft.com/office/drawing/2014/main" id="{0DC3FBFE-114C-4E59-9900-1203A7F1CD5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58" name="Teardrop 2357">
                <a:extLst>
                  <a:ext uri="{FF2B5EF4-FFF2-40B4-BE49-F238E27FC236}">
                    <a16:creationId xmlns:a16="http://schemas.microsoft.com/office/drawing/2014/main" id="{FAAB09A7-94EC-4E61-8EE1-130F29A97B0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59" name="Oval 2358">
                <a:extLst>
                  <a:ext uri="{FF2B5EF4-FFF2-40B4-BE49-F238E27FC236}">
                    <a16:creationId xmlns:a16="http://schemas.microsoft.com/office/drawing/2014/main" id="{C75129AC-1950-4487-AA91-5EB125D59DA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14" name="Group 213">
              <a:extLst>
                <a:ext uri="{FF2B5EF4-FFF2-40B4-BE49-F238E27FC236}">
                  <a16:creationId xmlns:a16="http://schemas.microsoft.com/office/drawing/2014/main" id="{326DDB69-17CE-4092-ADF2-C313CCBFAC23}"/>
                </a:ext>
              </a:extLst>
            </p:cNvPr>
            <p:cNvGrpSpPr/>
            <p:nvPr/>
          </p:nvGrpSpPr>
          <p:grpSpPr>
            <a:xfrm flipH="1">
              <a:off x="3599824" y="1742165"/>
              <a:ext cx="230238" cy="346589"/>
              <a:chOff x="10083096" y="2851978"/>
              <a:chExt cx="756898" cy="1139398"/>
            </a:xfrm>
          </p:grpSpPr>
          <p:sp>
            <p:nvSpPr>
              <p:cNvPr id="2354" name="Oval 2353">
                <a:extLst>
                  <a:ext uri="{FF2B5EF4-FFF2-40B4-BE49-F238E27FC236}">
                    <a16:creationId xmlns:a16="http://schemas.microsoft.com/office/drawing/2014/main" id="{5F6C54EF-E146-4907-A897-B84DCD143FD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55" name="Teardrop 2354">
                <a:extLst>
                  <a:ext uri="{FF2B5EF4-FFF2-40B4-BE49-F238E27FC236}">
                    <a16:creationId xmlns:a16="http://schemas.microsoft.com/office/drawing/2014/main" id="{58BDBEA3-EB7C-41B0-B04C-4B82CD0014F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56" name="Oval 2355">
                <a:extLst>
                  <a:ext uri="{FF2B5EF4-FFF2-40B4-BE49-F238E27FC236}">
                    <a16:creationId xmlns:a16="http://schemas.microsoft.com/office/drawing/2014/main" id="{9ADFF002-9DAB-4517-B723-D69127EB13E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15" name="Group 214">
              <a:extLst>
                <a:ext uri="{FF2B5EF4-FFF2-40B4-BE49-F238E27FC236}">
                  <a16:creationId xmlns:a16="http://schemas.microsoft.com/office/drawing/2014/main" id="{8877FFF1-29A3-43FC-8FEA-C5DCF6FAA7E8}"/>
                </a:ext>
              </a:extLst>
            </p:cNvPr>
            <p:cNvGrpSpPr/>
            <p:nvPr/>
          </p:nvGrpSpPr>
          <p:grpSpPr>
            <a:xfrm flipH="1">
              <a:off x="3720805" y="1790431"/>
              <a:ext cx="230238" cy="346589"/>
              <a:chOff x="10083096" y="2851978"/>
              <a:chExt cx="756898" cy="1139398"/>
            </a:xfrm>
          </p:grpSpPr>
          <p:sp>
            <p:nvSpPr>
              <p:cNvPr id="2351" name="Oval 2350">
                <a:extLst>
                  <a:ext uri="{FF2B5EF4-FFF2-40B4-BE49-F238E27FC236}">
                    <a16:creationId xmlns:a16="http://schemas.microsoft.com/office/drawing/2014/main" id="{539F15F1-18ED-4406-B55D-789182F9477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52" name="Teardrop 2351">
                <a:extLst>
                  <a:ext uri="{FF2B5EF4-FFF2-40B4-BE49-F238E27FC236}">
                    <a16:creationId xmlns:a16="http://schemas.microsoft.com/office/drawing/2014/main" id="{64CE769A-B90C-4056-8145-9054F3862D4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53" name="Oval 2352">
                <a:extLst>
                  <a:ext uri="{FF2B5EF4-FFF2-40B4-BE49-F238E27FC236}">
                    <a16:creationId xmlns:a16="http://schemas.microsoft.com/office/drawing/2014/main" id="{6CAAD0AF-71A5-4EE4-A781-9ED1559B872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16" name="Group 215">
              <a:extLst>
                <a:ext uri="{FF2B5EF4-FFF2-40B4-BE49-F238E27FC236}">
                  <a16:creationId xmlns:a16="http://schemas.microsoft.com/office/drawing/2014/main" id="{9265F333-89B4-4278-B8D2-87809EA96F30}"/>
                </a:ext>
              </a:extLst>
            </p:cNvPr>
            <p:cNvGrpSpPr/>
            <p:nvPr/>
          </p:nvGrpSpPr>
          <p:grpSpPr>
            <a:xfrm flipH="1">
              <a:off x="3768492" y="1885518"/>
              <a:ext cx="230238" cy="346589"/>
              <a:chOff x="10083096" y="2851978"/>
              <a:chExt cx="756898" cy="1139398"/>
            </a:xfrm>
          </p:grpSpPr>
          <p:sp>
            <p:nvSpPr>
              <p:cNvPr id="2348" name="Oval 2347">
                <a:extLst>
                  <a:ext uri="{FF2B5EF4-FFF2-40B4-BE49-F238E27FC236}">
                    <a16:creationId xmlns:a16="http://schemas.microsoft.com/office/drawing/2014/main" id="{EA062F5C-AA5A-4BF7-88EE-883A4875F2E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49" name="Teardrop 2348">
                <a:extLst>
                  <a:ext uri="{FF2B5EF4-FFF2-40B4-BE49-F238E27FC236}">
                    <a16:creationId xmlns:a16="http://schemas.microsoft.com/office/drawing/2014/main" id="{88709782-2F29-431C-A7C6-F160E2A235D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50" name="Oval 2349">
                <a:extLst>
                  <a:ext uri="{FF2B5EF4-FFF2-40B4-BE49-F238E27FC236}">
                    <a16:creationId xmlns:a16="http://schemas.microsoft.com/office/drawing/2014/main" id="{F4675C93-E036-48C4-9D77-B113455F430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17" name="Group 216">
              <a:extLst>
                <a:ext uri="{FF2B5EF4-FFF2-40B4-BE49-F238E27FC236}">
                  <a16:creationId xmlns:a16="http://schemas.microsoft.com/office/drawing/2014/main" id="{440357F2-72C1-43B8-B53D-6674965CFBB4}"/>
                </a:ext>
              </a:extLst>
            </p:cNvPr>
            <p:cNvGrpSpPr/>
            <p:nvPr/>
          </p:nvGrpSpPr>
          <p:grpSpPr>
            <a:xfrm flipH="1">
              <a:off x="3793024" y="2018842"/>
              <a:ext cx="230238" cy="346589"/>
              <a:chOff x="10083096" y="2851978"/>
              <a:chExt cx="756898" cy="1139398"/>
            </a:xfrm>
          </p:grpSpPr>
          <p:sp>
            <p:nvSpPr>
              <p:cNvPr id="2345" name="Oval 2344">
                <a:extLst>
                  <a:ext uri="{FF2B5EF4-FFF2-40B4-BE49-F238E27FC236}">
                    <a16:creationId xmlns:a16="http://schemas.microsoft.com/office/drawing/2014/main" id="{FA113AEB-DD9F-45FB-A7EE-CF840E55382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46" name="Teardrop 2345">
                <a:extLst>
                  <a:ext uri="{FF2B5EF4-FFF2-40B4-BE49-F238E27FC236}">
                    <a16:creationId xmlns:a16="http://schemas.microsoft.com/office/drawing/2014/main" id="{1F81232B-43DC-4D0C-A9E1-225B97A6DD2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47" name="Oval 2346">
                <a:extLst>
                  <a:ext uri="{FF2B5EF4-FFF2-40B4-BE49-F238E27FC236}">
                    <a16:creationId xmlns:a16="http://schemas.microsoft.com/office/drawing/2014/main" id="{C7168FED-153D-4A6B-ACCD-D89473C1E9C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18" name="Group 217">
              <a:extLst>
                <a:ext uri="{FF2B5EF4-FFF2-40B4-BE49-F238E27FC236}">
                  <a16:creationId xmlns:a16="http://schemas.microsoft.com/office/drawing/2014/main" id="{E0A35AB4-BA3D-4BF1-99EC-D43719151D1B}"/>
                </a:ext>
              </a:extLst>
            </p:cNvPr>
            <p:cNvGrpSpPr/>
            <p:nvPr/>
          </p:nvGrpSpPr>
          <p:grpSpPr>
            <a:xfrm flipH="1">
              <a:off x="3456100" y="1995287"/>
              <a:ext cx="230238" cy="346589"/>
              <a:chOff x="10083096" y="2851978"/>
              <a:chExt cx="756898" cy="1139398"/>
            </a:xfrm>
          </p:grpSpPr>
          <p:sp>
            <p:nvSpPr>
              <p:cNvPr id="2342" name="Oval 2341">
                <a:extLst>
                  <a:ext uri="{FF2B5EF4-FFF2-40B4-BE49-F238E27FC236}">
                    <a16:creationId xmlns:a16="http://schemas.microsoft.com/office/drawing/2014/main" id="{9C6D036B-0539-4C57-9315-7B6013C9436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43" name="Teardrop 2342">
                <a:extLst>
                  <a:ext uri="{FF2B5EF4-FFF2-40B4-BE49-F238E27FC236}">
                    <a16:creationId xmlns:a16="http://schemas.microsoft.com/office/drawing/2014/main" id="{1984BD19-286F-4686-A8EC-AEA57D663E6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44" name="Oval 2343">
                <a:extLst>
                  <a:ext uri="{FF2B5EF4-FFF2-40B4-BE49-F238E27FC236}">
                    <a16:creationId xmlns:a16="http://schemas.microsoft.com/office/drawing/2014/main" id="{0A9ECD3B-B73D-4CA3-BDF5-A47C30EAF40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19" name="Group 218">
              <a:extLst>
                <a:ext uri="{FF2B5EF4-FFF2-40B4-BE49-F238E27FC236}">
                  <a16:creationId xmlns:a16="http://schemas.microsoft.com/office/drawing/2014/main" id="{E5E00161-E5F2-48BA-AB62-883415F7C628}"/>
                </a:ext>
              </a:extLst>
            </p:cNvPr>
            <p:cNvGrpSpPr/>
            <p:nvPr/>
          </p:nvGrpSpPr>
          <p:grpSpPr>
            <a:xfrm flipH="1">
              <a:off x="3335879" y="1970732"/>
              <a:ext cx="230238" cy="346589"/>
              <a:chOff x="10083096" y="2851978"/>
              <a:chExt cx="756898" cy="1139398"/>
            </a:xfrm>
          </p:grpSpPr>
          <p:sp>
            <p:nvSpPr>
              <p:cNvPr id="2339" name="Oval 2338">
                <a:extLst>
                  <a:ext uri="{FF2B5EF4-FFF2-40B4-BE49-F238E27FC236}">
                    <a16:creationId xmlns:a16="http://schemas.microsoft.com/office/drawing/2014/main" id="{33C0EB4D-D260-46C9-AFB7-FF8B1C78653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40" name="Teardrop 2339">
                <a:extLst>
                  <a:ext uri="{FF2B5EF4-FFF2-40B4-BE49-F238E27FC236}">
                    <a16:creationId xmlns:a16="http://schemas.microsoft.com/office/drawing/2014/main" id="{FA9B7822-B4ED-4CCC-9EEE-F064E6F727D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41" name="Oval 2340">
                <a:extLst>
                  <a:ext uri="{FF2B5EF4-FFF2-40B4-BE49-F238E27FC236}">
                    <a16:creationId xmlns:a16="http://schemas.microsoft.com/office/drawing/2014/main" id="{9818C1CF-8340-4A08-8626-771A1DA73DB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20" name="Group 219">
              <a:extLst>
                <a:ext uri="{FF2B5EF4-FFF2-40B4-BE49-F238E27FC236}">
                  <a16:creationId xmlns:a16="http://schemas.microsoft.com/office/drawing/2014/main" id="{4AF46A81-589D-4E8D-98CF-89CF4E1D911C}"/>
                </a:ext>
              </a:extLst>
            </p:cNvPr>
            <p:cNvGrpSpPr/>
            <p:nvPr/>
          </p:nvGrpSpPr>
          <p:grpSpPr>
            <a:xfrm flipH="1">
              <a:off x="3202787" y="2079548"/>
              <a:ext cx="230238" cy="346589"/>
              <a:chOff x="10083096" y="2851978"/>
              <a:chExt cx="756898" cy="1139398"/>
            </a:xfrm>
          </p:grpSpPr>
          <p:sp>
            <p:nvSpPr>
              <p:cNvPr id="2336" name="Oval 2335">
                <a:extLst>
                  <a:ext uri="{FF2B5EF4-FFF2-40B4-BE49-F238E27FC236}">
                    <a16:creationId xmlns:a16="http://schemas.microsoft.com/office/drawing/2014/main" id="{83F5ACC3-3BD1-4A0A-991E-42B8F00E476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37" name="Teardrop 2336">
                <a:extLst>
                  <a:ext uri="{FF2B5EF4-FFF2-40B4-BE49-F238E27FC236}">
                    <a16:creationId xmlns:a16="http://schemas.microsoft.com/office/drawing/2014/main" id="{DD944FC8-6BC6-456D-9360-CCCF567A9BD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38" name="Oval 2337">
                <a:extLst>
                  <a:ext uri="{FF2B5EF4-FFF2-40B4-BE49-F238E27FC236}">
                    <a16:creationId xmlns:a16="http://schemas.microsoft.com/office/drawing/2014/main" id="{5ECBC4E4-BE5C-4AEC-A0EB-52277BF2E83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21" name="Group 220">
              <a:extLst>
                <a:ext uri="{FF2B5EF4-FFF2-40B4-BE49-F238E27FC236}">
                  <a16:creationId xmlns:a16="http://schemas.microsoft.com/office/drawing/2014/main" id="{6FB49F02-973D-4751-ABA8-779C0CB17547}"/>
                </a:ext>
              </a:extLst>
            </p:cNvPr>
            <p:cNvGrpSpPr/>
            <p:nvPr/>
          </p:nvGrpSpPr>
          <p:grpSpPr>
            <a:xfrm flipH="1">
              <a:off x="2878476" y="2115237"/>
              <a:ext cx="230238" cy="346589"/>
              <a:chOff x="10083096" y="2851978"/>
              <a:chExt cx="756898" cy="1139398"/>
            </a:xfrm>
          </p:grpSpPr>
          <p:sp>
            <p:nvSpPr>
              <p:cNvPr id="2333" name="Oval 2332">
                <a:extLst>
                  <a:ext uri="{FF2B5EF4-FFF2-40B4-BE49-F238E27FC236}">
                    <a16:creationId xmlns:a16="http://schemas.microsoft.com/office/drawing/2014/main" id="{6BFA4031-F1B8-4F7A-A80A-C6DAB44EB60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34" name="Teardrop 2333">
                <a:extLst>
                  <a:ext uri="{FF2B5EF4-FFF2-40B4-BE49-F238E27FC236}">
                    <a16:creationId xmlns:a16="http://schemas.microsoft.com/office/drawing/2014/main" id="{4F688331-5762-4AE0-A0D3-3E4C3E5622E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35" name="Oval 2334">
                <a:extLst>
                  <a:ext uri="{FF2B5EF4-FFF2-40B4-BE49-F238E27FC236}">
                    <a16:creationId xmlns:a16="http://schemas.microsoft.com/office/drawing/2014/main" id="{769EE891-71EC-481C-BEFE-D33E145295F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22" name="Group 221">
              <a:extLst>
                <a:ext uri="{FF2B5EF4-FFF2-40B4-BE49-F238E27FC236}">
                  <a16:creationId xmlns:a16="http://schemas.microsoft.com/office/drawing/2014/main" id="{6657A91B-0EB5-4BDD-883C-2215E8C16A19}"/>
                </a:ext>
              </a:extLst>
            </p:cNvPr>
            <p:cNvGrpSpPr/>
            <p:nvPr/>
          </p:nvGrpSpPr>
          <p:grpSpPr>
            <a:xfrm flipH="1">
              <a:off x="3094134" y="2115237"/>
              <a:ext cx="230238" cy="346589"/>
              <a:chOff x="10083096" y="2851978"/>
              <a:chExt cx="756898" cy="1139398"/>
            </a:xfrm>
          </p:grpSpPr>
          <p:sp>
            <p:nvSpPr>
              <p:cNvPr id="2330" name="Oval 2329">
                <a:extLst>
                  <a:ext uri="{FF2B5EF4-FFF2-40B4-BE49-F238E27FC236}">
                    <a16:creationId xmlns:a16="http://schemas.microsoft.com/office/drawing/2014/main" id="{DA56346D-4A1E-45FD-9812-B61E6FBB7145}"/>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31" name="Teardrop 2330">
                <a:extLst>
                  <a:ext uri="{FF2B5EF4-FFF2-40B4-BE49-F238E27FC236}">
                    <a16:creationId xmlns:a16="http://schemas.microsoft.com/office/drawing/2014/main" id="{78D8912D-40DE-498E-8D51-CF66ED1CFB2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32" name="Oval 2331">
                <a:extLst>
                  <a:ext uri="{FF2B5EF4-FFF2-40B4-BE49-F238E27FC236}">
                    <a16:creationId xmlns:a16="http://schemas.microsoft.com/office/drawing/2014/main" id="{28321F61-85D3-498B-84C2-55B3521EBCD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23" name="Group 222">
              <a:extLst>
                <a:ext uri="{FF2B5EF4-FFF2-40B4-BE49-F238E27FC236}">
                  <a16:creationId xmlns:a16="http://schemas.microsoft.com/office/drawing/2014/main" id="{B4FE0DCF-9D3D-447E-A4A3-27BB4E1B38A4}"/>
                </a:ext>
              </a:extLst>
            </p:cNvPr>
            <p:cNvGrpSpPr/>
            <p:nvPr/>
          </p:nvGrpSpPr>
          <p:grpSpPr>
            <a:xfrm flipH="1">
              <a:off x="3046448" y="2236279"/>
              <a:ext cx="230238" cy="346589"/>
              <a:chOff x="10083096" y="2851978"/>
              <a:chExt cx="756898" cy="1139398"/>
            </a:xfrm>
          </p:grpSpPr>
          <p:sp>
            <p:nvSpPr>
              <p:cNvPr id="2327" name="Oval 2326">
                <a:extLst>
                  <a:ext uri="{FF2B5EF4-FFF2-40B4-BE49-F238E27FC236}">
                    <a16:creationId xmlns:a16="http://schemas.microsoft.com/office/drawing/2014/main" id="{E3C9534B-4CA8-4174-96D3-E16F944E0C0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28" name="Teardrop 2327">
                <a:extLst>
                  <a:ext uri="{FF2B5EF4-FFF2-40B4-BE49-F238E27FC236}">
                    <a16:creationId xmlns:a16="http://schemas.microsoft.com/office/drawing/2014/main" id="{C7B442FF-DB4F-429E-AB4A-47A874A98B9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29" name="Oval 2328">
                <a:extLst>
                  <a:ext uri="{FF2B5EF4-FFF2-40B4-BE49-F238E27FC236}">
                    <a16:creationId xmlns:a16="http://schemas.microsoft.com/office/drawing/2014/main" id="{F9BD4E31-C36F-4F4A-97E4-3CEBB4B5F91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24" name="Group 223">
              <a:extLst>
                <a:ext uri="{FF2B5EF4-FFF2-40B4-BE49-F238E27FC236}">
                  <a16:creationId xmlns:a16="http://schemas.microsoft.com/office/drawing/2014/main" id="{AC71C513-FE53-4AFB-9BE5-6755A6E00F43}"/>
                </a:ext>
              </a:extLst>
            </p:cNvPr>
            <p:cNvGrpSpPr/>
            <p:nvPr/>
          </p:nvGrpSpPr>
          <p:grpSpPr>
            <a:xfrm flipH="1">
              <a:off x="3058853" y="2405624"/>
              <a:ext cx="230238" cy="346589"/>
              <a:chOff x="10083096" y="2851978"/>
              <a:chExt cx="756898" cy="1139398"/>
            </a:xfrm>
          </p:grpSpPr>
          <p:sp>
            <p:nvSpPr>
              <p:cNvPr id="2324" name="Oval 2323">
                <a:extLst>
                  <a:ext uri="{FF2B5EF4-FFF2-40B4-BE49-F238E27FC236}">
                    <a16:creationId xmlns:a16="http://schemas.microsoft.com/office/drawing/2014/main" id="{28888849-3C9C-4D2A-93F6-967ECB96DA3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25" name="Teardrop 2324">
                <a:extLst>
                  <a:ext uri="{FF2B5EF4-FFF2-40B4-BE49-F238E27FC236}">
                    <a16:creationId xmlns:a16="http://schemas.microsoft.com/office/drawing/2014/main" id="{59554F14-5310-4D73-86EC-740AD0B0565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26" name="Oval 2325">
                <a:extLst>
                  <a:ext uri="{FF2B5EF4-FFF2-40B4-BE49-F238E27FC236}">
                    <a16:creationId xmlns:a16="http://schemas.microsoft.com/office/drawing/2014/main" id="{3BFD54BA-C3F3-48A4-B8B7-AABC595CA12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25" name="Group 224">
              <a:extLst>
                <a:ext uri="{FF2B5EF4-FFF2-40B4-BE49-F238E27FC236}">
                  <a16:creationId xmlns:a16="http://schemas.microsoft.com/office/drawing/2014/main" id="{D3086E8B-EC64-4028-807D-2C50766139FF}"/>
                </a:ext>
              </a:extLst>
            </p:cNvPr>
            <p:cNvGrpSpPr/>
            <p:nvPr/>
          </p:nvGrpSpPr>
          <p:grpSpPr>
            <a:xfrm flipH="1">
              <a:off x="2722121" y="2271734"/>
              <a:ext cx="230238" cy="346589"/>
              <a:chOff x="10083096" y="2851978"/>
              <a:chExt cx="756898" cy="1139398"/>
            </a:xfrm>
          </p:grpSpPr>
          <p:sp>
            <p:nvSpPr>
              <p:cNvPr id="2321" name="Oval 2320">
                <a:extLst>
                  <a:ext uri="{FF2B5EF4-FFF2-40B4-BE49-F238E27FC236}">
                    <a16:creationId xmlns:a16="http://schemas.microsoft.com/office/drawing/2014/main" id="{EED46326-1E94-4106-A979-7442ACC94DF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22" name="Teardrop 2321">
                <a:extLst>
                  <a:ext uri="{FF2B5EF4-FFF2-40B4-BE49-F238E27FC236}">
                    <a16:creationId xmlns:a16="http://schemas.microsoft.com/office/drawing/2014/main" id="{0B30C0C4-614A-4879-8A1F-6C81E57D5CD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23" name="Oval 2322">
                <a:extLst>
                  <a:ext uri="{FF2B5EF4-FFF2-40B4-BE49-F238E27FC236}">
                    <a16:creationId xmlns:a16="http://schemas.microsoft.com/office/drawing/2014/main" id="{071C69F9-B287-4282-BB68-FD7EAADDBAC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26" name="Group 225">
              <a:extLst>
                <a:ext uri="{FF2B5EF4-FFF2-40B4-BE49-F238E27FC236}">
                  <a16:creationId xmlns:a16="http://schemas.microsoft.com/office/drawing/2014/main" id="{7B45FB3F-13C3-42F3-AF7A-ED7D641EF13F}"/>
                </a:ext>
              </a:extLst>
            </p:cNvPr>
            <p:cNvGrpSpPr/>
            <p:nvPr/>
          </p:nvGrpSpPr>
          <p:grpSpPr>
            <a:xfrm flipH="1">
              <a:off x="2830348" y="2369501"/>
              <a:ext cx="230238" cy="346589"/>
              <a:chOff x="10083096" y="2851978"/>
              <a:chExt cx="756898" cy="1139398"/>
            </a:xfrm>
          </p:grpSpPr>
          <p:sp>
            <p:nvSpPr>
              <p:cNvPr id="2318" name="Oval 2317">
                <a:extLst>
                  <a:ext uri="{FF2B5EF4-FFF2-40B4-BE49-F238E27FC236}">
                    <a16:creationId xmlns:a16="http://schemas.microsoft.com/office/drawing/2014/main" id="{93BE3CFD-4682-4C9C-AA49-B4D2898A3BF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19" name="Teardrop 2318">
                <a:extLst>
                  <a:ext uri="{FF2B5EF4-FFF2-40B4-BE49-F238E27FC236}">
                    <a16:creationId xmlns:a16="http://schemas.microsoft.com/office/drawing/2014/main" id="{60D79E15-B416-41CF-857B-6D93BC3F200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20" name="Oval 2319">
                <a:extLst>
                  <a:ext uri="{FF2B5EF4-FFF2-40B4-BE49-F238E27FC236}">
                    <a16:creationId xmlns:a16="http://schemas.microsoft.com/office/drawing/2014/main" id="{D0060FEC-B914-4AF9-A20F-C79210E3EB2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27" name="Group 226">
              <a:extLst>
                <a:ext uri="{FF2B5EF4-FFF2-40B4-BE49-F238E27FC236}">
                  <a16:creationId xmlns:a16="http://schemas.microsoft.com/office/drawing/2014/main" id="{BEC742AC-7159-420B-AAB2-D9F9F790898D}"/>
                </a:ext>
              </a:extLst>
            </p:cNvPr>
            <p:cNvGrpSpPr/>
            <p:nvPr/>
          </p:nvGrpSpPr>
          <p:grpSpPr>
            <a:xfrm flipH="1">
              <a:off x="2940163" y="2392496"/>
              <a:ext cx="230238" cy="346589"/>
              <a:chOff x="10083096" y="2851978"/>
              <a:chExt cx="756898" cy="1139398"/>
            </a:xfrm>
          </p:grpSpPr>
          <p:sp>
            <p:nvSpPr>
              <p:cNvPr id="2315" name="Oval 2314">
                <a:extLst>
                  <a:ext uri="{FF2B5EF4-FFF2-40B4-BE49-F238E27FC236}">
                    <a16:creationId xmlns:a16="http://schemas.microsoft.com/office/drawing/2014/main" id="{E834FC6A-278C-498D-BDA1-A63CDA99C93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16" name="Teardrop 2315">
                <a:extLst>
                  <a:ext uri="{FF2B5EF4-FFF2-40B4-BE49-F238E27FC236}">
                    <a16:creationId xmlns:a16="http://schemas.microsoft.com/office/drawing/2014/main" id="{A0BC43DC-8B02-4862-984A-E26F95B1263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17" name="Oval 2316">
                <a:extLst>
                  <a:ext uri="{FF2B5EF4-FFF2-40B4-BE49-F238E27FC236}">
                    <a16:creationId xmlns:a16="http://schemas.microsoft.com/office/drawing/2014/main" id="{952284C8-1FFC-441E-ADE8-B47DF5548F3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28" name="Group 227">
              <a:extLst>
                <a:ext uri="{FF2B5EF4-FFF2-40B4-BE49-F238E27FC236}">
                  <a16:creationId xmlns:a16="http://schemas.microsoft.com/office/drawing/2014/main" id="{4493C02A-0A72-4F77-A34C-5D14208845A6}"/>
                </a:ext>
              </a:extLst>
            </p:cNvPr>
            <p:cNvGrpSpPr/>
            <p:nvPr/>
          </p:nvGrpSpPr>
          <p:grpSpPr>
            <a:xfrm flipH="1">
              <a:off x="2722704" y="2404932"/>
              <a:ext cx="230238" cy="346589"/>
              <a:chOff x="10083096" y="2851978"/>
              <a:chExt cx="756898" cy="1139398"/>
            </a:xfrm>
          </p:grpSpPr>
          <p:sp>
            <p:nvSpPr>
              <p:cNvPr id="2312" name="Oval 2311">
                <a:extLst>
                  <a:ext uri="{FF2B5EF4-FFF2-40B4-BE49-F238E27FC236}">
                    <a16:creationId xmlns:a16="http://schemas.microsoft.com/office/drawing/2014/main" id="{04C8AE33-507B-44DD-BFE9-21D5FCCB402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13" name="Teardrop 2312">
                <a:extLst>
                  <a:ext uri="{FF2B5EF4-FFF2-40B4-BE49-F238E27FC236}">
                    <a16:creationId xmlns:a16="http://schemas.microsoft.com/office/drawing/2014/main" id="{EE4B2D7E-C85E-42F6-AEF3-7104282A393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14" name="Oval 2313">
                <a:extLst>
                  <a:ext uri="{FF2B5EF4-FFF2-40B4-BE49-F238E27FC236}">
                    <a16:creationId xmlns:a16="http://schemas.microsoft.com/office/drawing/2014/main" id="{427486D0-5B49-40E0-ADD2-8D4AF68DE71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29" name="Group 228">
              <a:extLst>
                <a:ext uri="{FF2B5EF4-FFF2-40B4-BE49-F238E27FC236}">
                  <a16:creationId xmlns:a16="http://schemas.microsoft.com/office/drawing/2014/main" id="{CB5718B6-6331-4288-A865-BF8B84CFD495}"/>
                </a:ext>
              </a:extLst>
            </p:cNvPr>
            <p:cNvGrpSpPr/>
            <p:nvPr/>
          </p:nvGrpSpPr>
          <p:grpSpPr>
            <a:xfrm flipH="1">
              <a:off x="2578342" y="2379843"/>
              <a:ext cx="230238" cy="346589"/>
              <a:chOff x="10083096" y="2851978"/>
              <a:chExt cx="756898" cy="1139398"/>
            </a:xfrm>
          </p:grpSpPr>
          <p:sp>
            <p:nvSpPr>
              <p:cNvPr id="2309" name="Oval 2308">
                <a:extLst>
                  <a:ext uri="{FF2B5EF4-FFF2-40B4-BE49-F238E27FC236}">
                    <a16:creationId xmlns:a16="http://schemas.microsoft.com/office/drawing/2014/main" id="{ABB4B3C8-8E1D-48C5-ADB2-3D56D5EC857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10" name="Teardrop 2309">
                <a:extLst>
                  <a:ext uri="{FF2B5EF4-FFF2-40B4-BE49-F238E27FC236}">
                    <a16:creationId xmlns:a16="http://schemas.microsoft.com/office/drawing/2014/main" id="{BCA12848-FCAD-4C6A-8D9B-3C36ADDAEFB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11" name="Oval 2310">
                <a:extLst>
                  <a:ext uri="{FF2B5EF4-FFF2-40B4-BE49-F238E27FC236}">
                    <a16:creationId xmlns:a16="http://schemas.microsoft.com/office/drawing/2014/main" id="{328B505D-C637-4CB3-9CE6-14E9D76955C2}"/>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30" name="Group 229">
              <a:extLst>
                <a:ext uri="{FF2B5EF4-FFF2-40B4-BE49-F238E27FC236}">
                  <a16:creationId xmlns:a16="http://schemas.microsoft.com/office/drawing/2014/main" id="{76C1B044-96D5-4C17-88BA-0996D70E9359}"/>
                </a:ext>
              </a:extLst>
            </p:cNvPr>
            <p:cNvGrpSpPr/>
            <p:nvPr/>
          </p:nvGrpSpPr>
          <p:grpSpPr>
            <a:xfrm flipH="1">
              <a:off x="6642123" y="250292"/>
              <a:ext cx="230238" cy="346589"/>
              <a:chOff x="10083096" y="2851978"/>
              <a:chExt cx="756898" cy="1139398"/>
            </a:xfrm>
          </p:grpSpPr>
          <p:sp>
            <p:nvSpPr>
              <p:cNvPr id="2306" name="Oval 2305">
                <a:extLst>
                  <a:ext uri="{FF2B5EF4-FFF2-40B4-BE49-F238E27FC236}">
                    <a16:creationId xmlns:a16="http://schemas.microsoft.com/office/drawing/2014/main" id="{76B415B3-570E-4C90-A75B-5BDC1DCA217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07" name="Teardrop 2306">
                <a:extLst>
                  <a:ext uri="{FF2B5EF4-FFF2-40B4-BE49-F238E27FC236}">
                    <a16:creationId xmlns:a16="http://schemas.microsoft.com/office/drawing/2014/main" id="{1D09EBB0-D8ED-4D0D-BF97-2FDF027C3AF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08" name="Oval 2307">
                <a:extLst>
                  <a:ext uri="{FF2B5EF4-FFF2-40B4-BE49-F238E27FC236}">
                    <a16:creationId xmlns:a16="http://schemas.microsoft.com/office/drawing/2014/main" id="{BEAE7639-CC04-463F-84EC-96EE16ABDDD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31" name="Group 230">
              <a:extLst>
                <a:ext uri="{FF2B5EF4-FFF2-40B4-BE49-F238E27FC236}">
                  <a16:creationId xmlns:a16="http://schemas.microsoft.com/office/drawing/2014/main" id="{5CE217B8-F2B7-407A-BA4E-B8EB8F94DAEA}"/>
                </a:ext>
              </a:extLst>
            </p:cNvPr>
            <p:cNvGrpSpPr/>
            <p:nvPr/>
          </p:nvGrpSpPr>
          <p:grpSpPr>
            <a:xfrm flipH="1">
              <a:off x="6789029" y="250292"/>
              <a:ext cx="230238" cy="346589"/>
              <a:chOff x="10083096" y="2851978"/>
              <a:chExt cx="756898" cy="1139398"/>
            </a:xfrm>
          </p:grpSpPr>
          <p:sp>
            <p:nvSpPr>
              <p:cNvPr id="2303" name="Oval 2302">
                <a:extLst>
                  <a:ext uri="{FF2B5EF4-FFF2-40B4-BE49-F238E27FC236}">
                    <a16:creationId xmlns:a16="http://schemas.microsoft.com/office/drawing/2014/main" id="{C2E51004-F5BA-45E1-AF06-585940CB7A3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04" name="Teardrop 2303">
                <a:extLst>
                  <a:ext uri="{FF2B5EF4-FFF2-40B4-BE49-F238E27FC236}">
                    <a16:creationId xmlns:a16="http://schemas.microsoft.com/office/drawing/2014/main" id="{0AD79EA7-D182-453B-B31B-337A204698C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05" name="Oval 2304">
                <a:extLst>
                  <a:ext uri="{FF2B5EF4-FFF2-40B4-BE49-F238E27FC236}">
                    <a16:creationId xmlns:a16="http://schemas.microsoft.com/office/drawing/2014/main" id="{1A00B7E1-5B21-44B8-A4CD-BDB6E4518BE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32" name="Group 231">
              <a:extLst>
                <a:ext uri="{FF2B5EF4-FFF2-40B4-BE49-F238E27FC236}">
                  <a16:creationId xmlns:a16="http://schemas.microsoft.com/office/drawing/2014/main" id="{C88CF9CB-7084-411D-A5E9-B05B722CDB72}"/>
                </a:ext>
              </a:extLst>
            </p:cNvPr>
            <p:cNvGrpSpPr/>
            <p:nvPr/>
          </p:nvGrpSpPr>
          <p:grpSpPr>
            <a:xfrm flipH="1">
              <a:off x="6920048" y="346630"/>
              <a:ext cx="230238" cy="346589"/>
              <a:chOff x="10083096" y="2851978"/>
              <a:chExt cx="756898" cy="1139398"/>
            </a:xfrm>
          </p:grpSpPr>
          <p:sp>
            <p:nvSpPr>
              <p:cNvPr id="2300" name="Oval 2299">
                <a:extLst>
                  <a:ext uri="{FF2B5EF4-FFF2-40B4-BE49-F238E27FC236}">
                    <a16:creationId xmlns:a16="http://schemas.microsoft.com/office/drawing/2014/main" id="{58E09FEF-53E1-46B6-99E6-E2200E9493F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01" name="Teardrop 2300">
                <a:extLst>
                  <a:ext uri="{FF2B5EF4-FFF2-40B4-BE49-F238E27FC236}">
                    <a16:creationId xmlns:a16="http://schemas.microsoft.com/office/drawing/2014/main" id="{42A1AC80-BB1D-4544-91DF-0F67B6FF4D0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302" name="Oval 2301">
                <a:extLst>
                  <a:ext uri="{FF2B5EF4-FFF2-40B4-BE49-F238E27FC236}">
                    <a16:creationId xmlns:a16="http://schemas.microsoft.com/office/drawing/2014/main" id="{4B7C8486-D310-4E2A-B72F-3C171F13D77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33" name="Group 232">
              <a:extLst>
                <a:ext uri="{FF2B5EF4-FFF2-40B4-BE49-F238E27FC236}">
                  <a16:creationId xmlns:a16="http://schemas.microsoft.com/office/drawing/2014/main" id="{97F1038C-5F6F-40AD-A64A-AA475E67F969}"/>
                </a:ext>
              </a:extLst>
            </p:cNvPr>
            <p:cNvGrpSpPr/>
            <p:nvPr/>
          </p:nvGrpSpPr>
          <p:grpSpPr>
            <a:xfrm flipH="1">
              <a:off x="6705338" y="503127"/>
              <a:ext cx="230238" cy="346589"/>
              <a:chOff x="10083096" y="2851978"/>
              <a:chExt cx="756898" cy="1139398"/>
            </a:xfrm>
          </p:grpSpPr>
          <p:sp>
            <p:nvSpPr>
              <p:cNvPr id="2297" name="Oval 2296">
                <a:extLst>
                  <a:ext uri="{FF2B5EF4-FFF2-40B4-BE49-F238E27FC236}">
                    <a16:creationId xmlns:a16="http://schemas.microsoft.com/office/drawing/2014/main" id="{97DF4F38-39A1-4409-956D-207B5E7A54A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98" name="Teardrop 2297">
                <a:extLst>
                  <a:ext uri="{FF2B5EF4-FFF2-40B4-BE49-F238E27FC236}">
                    <a16:creationId xmlns:a16="http://schemas.microsoft.com/office/drawing/2014/main" id="{E2764687-D5A4-469C-91A6-FD6E4EE0610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99" name="Oval 2298">
                <a:extLst>
                  <a:ext uri="{FF2B5EF4-FFF2-40B4-BE49-F238E27FC236}">
                    <a16:creationId xmlns:a16="http://schemas.microsoft.com/office/drawing/2014/main" id="{BC2BB693-1489-4175-ACE0-B54D8EC9A5C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34" name="Group 233">
              <a:extLst>
                <a:ext uri="{FF2B5EF4-FFF2-40B4-BE49-F238E27FC236}">
                  <a16:creationId xmlns:a16="http://schemas.microsoft.com/office/drawing/2014/main" id="{D5C98EFE-4423-4A00-91C5-B2C74FF24BCF}"/>
                </a:ext>
              </a:extLst>
            </p:cNvPr>
            <p:cNvGrpSpPr/>
            <p:nvPr/>
          </p:nvGrpSpPr>
          <p:grpSpPr>
            <a:xfrm flipH="1">
              <a:off x="6608606" y="515176"/>
              <a:ext cx="230238" cy="346589"/>
              <a:chOff x="10083096" y="2851978"/>
              <a:chExt cx="756898" cy="1139398"/>
            </a:xfrm>
          </p:grpSpPr>
          <p:sp>
            <p:nvSpPr>
              <p:cNvPr id="2294" name="Oval 2293">
                <a:extLst>
                  <a:ext uri="{FF2B5EF4-FFF2-40B4-BE49-F238E27FC236}">
                    <a16:creationId xmlns:a16="http://schemas.microsoft.com/office/drawing/2014/main" id="{4794C904-363D-437E-A81F-BCD56FB79FA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95" name="Teardrop 2294">
                <a:extLst>
                  <a:ext uri="{FF2B5EF4-FFF2-40B4-BE49-F238E27FC236}">
                    <a16:creationId xmlns:a16="http://schemas.microsoft.com/office/drawing/2014/main" id="{9A008043-B286-4426-9784-6EF699221A2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96" name="Oval 2295">
                <a:extLst>
                  <a:ext uri="{FF2B5EF4-FFF2-40B4-BE49-F238E27FC236}">
                    <a16:creationId xmlns:a16="http://schemas.microsoft.com/office/drawing/2014/main" id="{B565BD40-8AC6-41CB-B0D9-C4416C8696C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35" name="Group 234">
              <a:extLst>
                <a:ext uri="{FF2B5EF4-FFF2-40B4-BE49-F238E27FC236}">
                  <a16:creationId xmlns:a16="http://schemas.microsoft.com/office/drawing/2014/main" id="{DB3DB563-8FE8-4B6F-8F40-B8D439D6BE28}"/>
                </a:ext>
              </a:extLst>
            </p:cNvPr>
            <p:cNvGrpSpPr/>
            <p:nvPr/>
          </p:nvGrpSpPr>
          <p:grpSpPr>
            <a:xfrm flipH="1">
              <a:off x="8031189" y="-159303"/>
              <a:ext cx="230238" cy="346589"/>
              <a:chOff x="10083096" y="2851978"/>
              <a:chExt cx="756898" cy="1139398"/>
            </a:xfrm>
          </p:grpSpPr>
          <p:sp>
            <p:nvSpPr>
              <p:cNvPr id="2291" name="Oval 2290">
                <a:extLst>
                  <a:ext uri="{FF2B5EF4-FFF2-40B4-BE49-F238E27FC236}">
                    <a16:creationId xmlns:a16="http://schemas.microsoft.com/office/drawing/2014/main" id="{64937A22-CC54-4466-AD1E-A5D6BD107A1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92" name="Teardrop 2291">
                <a:extLst>
                  <a:ext uri="{FF2B5EF4-FFF2-40B4-BE49-F238E27FC236}">
                    <a16:creationId xmlns:a16="http://schemas.microsoft.com/office/drawing/2014/main" id="{C555A17A-DA16-4B43-B7D8-5465E6C1559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93" name="Oval 2292">
                <a:extLst>
                  <a:ext uri="{FF2B5EF4-FFF2-40B4-BE49-F238E27FC236}">
                    <a16:creationId xmlns:a16="http://schemas.microsoft.com/office/drawing/2014/main" id="{C4EE8278-6D15-427B-8185-1554BB11A4A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36" name="Group 235">
              <a:extLst>
                <a:ext uri="{FF2B5EF4-FFF2-40B4-BE49-F238E27FC236}">
                  <a16:creationId xmlns:a16="http://schemas.microsoft.com/office/drawing/2014/main" id="{07AAFD0D-E974-4638-8531-832F34C5DFD5}"/>
                </a:ext>
              </a:extLst>
            </p:cNvPr>
            <p:cNvGrpSpPr/>
            <p:nvPr/>
          </p:nvGrpSpPr>
          <p:grpSpPr>
            <a:xfrm flipH="1">
              <a:off x="8173210" y="-146845"/>
              <a:ext cx="230238" cy="346589"/>
              <a:chOff x="10083096" y="2851978"/>
              <a:chExt cx="756898" cy="1139398"/>
            </a:xfrm>
          </p:grpSpPr>
          <p:sp>
            <p:nvSpPr>
              <p:cNvPr id="2288" name="Oval 2287">
                <a:extLst>
                  <a:ext uri="{FF2B5EF4-FFF2-40B4-BE49-F238E27FC236}">
                    <a16:creationId xmlns:a16="http://schemas.microsoft.com/office/drawing/2014/main" id="{80BB3C16-5812-4DB9-91FF-70C8F23A8B0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89" name="Teardrop 2288">
                <a:extLst>
                  <a:ext uri="{FF2B5EF4-FFF2-40B4-BE49-F238E27FC236}">
                    <a16:creationId xmlns:a16="http://schemas.microsoft.com/office/drawing/2014/main" id="{2E65071F-EDF7-4935-875F-652B1FE5C63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90" name="Oval 2289">
                <a:extLst>
                  <a:ext uri="{FF2B5EF4-FFF2-40B4-BE49-F238E27FC236}">
                    <a16:creationId xmlns:a16="http://schemas.microsoft.com/office/drawing/2014/main" id="{9FF0CF4A-0571-478A-B20F-4BDDCF8A98B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37" name="Group 236">
              <a:extLst>
                <a:ext uri="{FF2B5EF4-FFF2-40B4-BE49-F238E27FC236}">
                  <a16:creationId xmlns:a16="http://schemas.microsoft.com/office/drawing/2014/main" id="{EEF5B840-D7F0-4972-9088-9168049563B0}"/>
                </a:ext>
              </a:extLst>
            </p:cNvPr>
            <p:cNvGrpSpPr/>
            <p:nvPr/>
          </p:nvGrpSpPr>
          <p:grpSpPr>
            <a:xfrm flipH="1">
              <a:off x="8436512" y="-133425"/>
              <a:ext cx="230238" cy="346589"/>
              <a:chOff x="10083096" y="2851978"/>
              <a:chExt cx="756898" cy="1139398"/>
            </a:xfrm>
          </p:grpSpPr>
          <p:sp>
            <p:nvSpPr>
              <p:cNvPr id="2285" name="Oval 2284">
                <a:extLst>
                  <a:ext uri="{FF2B5EF4-FFF2-40B4-BE49-F238E27FC236}">
                    <a16:creationId xmlns:a16="http://schemas.microsoft.com/office/drawing/2014/main" id="{735F0F3F-A523-4034-8213-87278E3712E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86" name="Teardrop 2285">
                <a:extLst>
                  <a:ext uri="{FF2B5EF4-FFF2-40B4-BE49-F238E27FC236}">
                    <a16:creationId xmlns:a16="http://schemas.microsoft.com/office/drawing/2014/main" id="{C6B3B2AB-B32D-4539-97AD-475FFE462E8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87" name="Oval 2286">
                <a:extLst>
                  <a:ext uri="{FF2B5EF4-FFF2-40B4-BE49-F238E27FC236}">
                    <a16:creationId xmlns:a16="http://schemas.microsoft.com/office/drawing/2014/main" id="{0556A3C4-7966-4842-A0DA-D8AC4EBA520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38" name="Group 237">
              <a:extLst>
                <a:ext uri="{FF2B5EF4-FFF2-40B4-BE49-F238E27FC236}">
                  <a16:creationId xmlns:a16="http://schemas.microsoft.com/office/drawing/2014/main" id="{F5001871-4046-4377-AC8C-4E8E37D62368}"/>
                </a:ext>
              </a:extLst>
            </p:cNvPr>
            <p:cNvGrpSpPr/>
            <p:nvPr/>
          </p:nvGrpSpPr>
          <p:grpSpPr>
            <a:xfrm flipH="1">
              <a:off x="8593156" y="-183699"/>
              <a:ext cx="230238" cy="346589"/>
              <a:chOff x="10083096" y="2851978"/>
              <a:chExt cx="756898" cy="1139398"/>
            </a:xfrm>
          </p:grpSpPr>
          <p:sp>
            <p:nvSpPr>
              <p:cNvPr id="2282" name="Oval 2281">
                <a:extLst>
                  <a:ext uri="{FF2B5EF4-FFF2-40B4-BE49-F238E27FC236}">
                    <a16:creationId xmlns:a16="http://schemas.microsoft.com/office/drawing/2014/main" id="{58F1F4B8-59E0-43CA-9D48-B61921A08565}"/>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83" name="Teardrop 2282">
                <a:extLst>
                  <a:ext uri="{FF2B5EF4-FFF2-40B4-BE49-F238E27FC236}">
                    <a16:creationId xmlns:a16="http://schemas.microsoft.com/office/drawing/2014/main" id="{646ACC84-D3F4-45EF-ACCA-CC5F10788F0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84" name="Oval 2283">
                <a:extLst>
                  <a:ext uri="{FF2B5EF4-FFF2-40B4-BE49-F238E27FC236}">
                    <a16:creationId xmlns:a16="http://schemas.microsoft.com/office/drawing/2014/main" id="{08581D4B-FBD8-49DF-B8C8-035A4BE2E99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39" name="Group 238">
              <a:extLst>
                <a:ext uri="{FF2B5EF4-FFF2-40B4-BE49-F238E27FC236}">
                  <a16:creationId xmlns:a16="http://schemas.microsoft.com/office/drawing/2014/main" id="{1D637CFB-5564-49EE-882A-8245AE631BF2}"/>
                </a:ext>
              </a:extLst>
            </p:cNvPr>
            <p:cNvGrpSpPr/>
            <p:nvPr/>
          </p:nvGrpSpPr>
          <p:grpSpPr>
            <a:xfrm flipH="1">
              <a:off x="7943985" y="117979"/>
              <a:ext cx="230238" cy="346589"/>
              <a:chOff x="10083096" y="2851978"/>
              <a:chExt cx="756898" cy="1139398"/>
            </a:xfrm>
          </p:grpSpPr>
          <p:sp>
            <p:nvSpPr>
              <p:cNvPr id="2279" name="Oval 2278">
                <a:extLst>
                  <a:ext uri="{FF2B5EF4-FFF2-40B4-BE49-F238E27FC236}">
                    <a16:creationId xmlns:a16="http://schemas.microsoft.com/office/drawing/2014/main" id="{FC5235BC-BA50-4AD4-82C3-319FD285B14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80" name="Teardrop 2279">
                <a:extLst>
                  <a:ext uri="{FF2B5EF4-FFF2-40B4-BE49-F238E27FC236}">
                    <a16:creationId xmlns:a16="http://schemas.microsoft.com/office/drawing/2014/main" id="{0C6853CC-41AB-4B30-8FF9-C837D0EB676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81" name="Oval 2280">
                <a:extLst>
                  <a:ext uri="{FF2B5EF4-FFF2-40B4-BE49-F238E27FC236}">
                    <a16:creationId xmlns:a16="http://schemas.microsoft.com/office/drawing/2014/main" id="{7A412306-4994-4BD8-895B-87DECF1621F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40" name="Group 239">
              <a:extLst>
                <a:ext uri="{FF2B5EF4-FFF2-40B4-BE49-F238E27FC236}">
                  <a16:creationId xmlns:a16="http://schemas.microsoft.com/office/drawing/2014/main" id="{FE6C165C-EDBB-4362-9229-ABBE09BC5CBA}"/>
                </a:ext>
              </a:extLst>
            </p:cNvPr>
            <p:cNvGrpSpPr/>
            <p:nvPr/>
          </p:nvGrpSpPr>
          <p:grpSpPr>
            <a:xfrm flipH="1">
              <a:off x="7822046" y="130942"/>
              <a:ext cx="230238" cy="346589"/>
              <a:chOff x="10083096" y="2851978"/>
              <a:chExt cx="756898" cy="1139398"/>
            </a:xfrm>
          </p:grpSpPr>
          <p:sp>
            <p:nvSpPr>
              <p:cNvPr id="2276" name="Oval 2275">
                <a:extLst>
                  <a:ext uri="{FF2B5EF4-FFF2-40B4-BE49-F238E27FC236}">
                    <a16:creationId xmlns:a16="http://schemas.microsoft.com/office/drawing/2014/main" id="{F5544E27-C0BE-4255-B67D-F9CA4BA5F7C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77" name="Teardrop 2276">
                <a:extLst>
                  <a:ext uri="{FF2B5EF4-FFF2-40B4-BE49-F238E27FC236}">
                    <a16:creationId xmlns:a16="http://schemas.microsoft.com/office/drawing/2014/main" id="{AFE092F7-E553-4FF2-8E84-EC02AE4579F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78" name="Oval 2277">
                <a:extLst>
                  <a:ext uri="{FF2B5EF4-FFF2-40B4-BE49-F238E27FC236}">
                    <a16:creationId xmlns:a16="http://schemas.microsoft.com/office/drawing/2014/main" id="{15851655-7FDA-4B2A-B719-BB21F91F2A2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41" name="Group 240">
              <a:extLst>
                <a:ext uri="{FF2B5EF4-FFF2-40B4-BE49-F238E27FC236}">
                  <a16:creationId xmlns:a16="http://schemas.microsoft.com/office/drawing/2014/main" id="{CABC6774-8EA4-402D-BFD6-D4C5375A80AB}"/>
                </a:ext>
              </a:extLst>
            </p:cNvPr>
            <p:cNvGrpSpPr/>
            <p:nvPr/>
          </p:nvGrpSpPr>
          <p:grpSpPr>
            <a:xfrm flipH="1">
              <a:off x="7705702" y="226164"/>
              <a:ext cx="230238" cy="346589"/>
              <a:chOff x="10083096" y="2851978"/>
              <a:chExt cx="756898" cy="1139398"/>
            </a:xfrm>
          </p:grpSpPr>
          <p:sp>
            <p:nvSpPr>
              <p:cNvPr id="2273" name="Oval 2272">
                <a:extLst>
                  <a:ext uri="{FF2B5EF4-FFF2-40B4-BE49-F238E27FC236}">
                    <a16:creationId xmlns:a16="http://schemas.microsoft.com/office/drawing/2014/main" id="{273A3C83-8DD8-4CAC-80DF-EBD74296CB5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74" name="Teardrop 2273">
                <a:extLst>
                  <a:ext uri="{FF2B5EF4-FFF2-40B4-BE49-F238E27FC236}">
                    <a16:creationId xmlns:a16="http://schemas.microsoft.com/office/drawing/2014/main" id="{34AE88CC-16EA-4498-9C50-2A56BACE75C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75" name="Oval 2274">
                <a:extLst>
                  <a:ext uri="{FF2B5EF4-FFF2-40B4-BE49-F238E27FC236}">
                    <a16:creationId xmlns:a16="http://schemas.microsoft.com/office/drawing/2014/main" id="{FF1F9C4D-352B-420F-A5E4-05DF6AA1534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42" name="Group 241">
              <a:extLst>
                <a:ext uri="{FF2B5EF4-FFF2-40B4-BE49-F238E27FC236}">
                  <a16:creationId xmlns:a16="http://schemas.microsoft.com/office/drawing/2014/main" id="{0597DE37-7AC6-4885-BC36-96A72782B6CB}"/>
                </a:ext>
              </a:extLst>
            </p:cNvPr>
            <p:cNvGrpSpPr/>
            <p:nvPr/>
          </p:nvGrpSpPr>
          <p:grpSpPr>
            <a:xfrm flipH="1">
              <a:off x="8185538" y="46008"/>
              <a:ext cx="230238" cy="346589"/>
              <a:chOff x="10083096" y="2851978"/>
              <a:chExt cx="756898" cy="1139398"/>
            </a:xfrm>
          </p:grpSpPr>
          <p:sp>
            <p:nvSpPr>
              <p:cNvPr id="2270" name="Oval 2269">
                <a:extLst>
                  <a:ext uri="{FF2B5EF4-FFF2-40B4-BE49-F238E27FC236}">
                    <a16:creationId xmlns:a16="http://schemas.microsoft.com/office/drawing/2014/main" id="{C5EB34AA-51F9-4EFC-BEE7-FB769DF48CF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71" name="Teardrop 2270">
                <a:extLst>
                  <a:ext uri="{FF2B5EF4-FFF2-40B4-BE49-F238E27FC236}">
                    <a16:creationId xmlns:a16="http://schemas.microsoft.com/office/drawing/2014/main" id="{95CD24B8-EFFD-4AAD-BDD0-E6C6A6977C7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72" name="Oval 2271">
                <a:extLst>
                  <a:ext uri="{FF2B5EF4-FFF2-40B4-BE49-F238E27FC236}">
                    <a16:creationId xmlns:a16="http://schemas.microsoft.com/office/drawing/2014/main" id="{11F52296-39DD-4942-A71D-87B52E221FA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43" name="Group 242">
              <a:extLst>
                <a:ext uri="{FF2B5EF4-FFF2-40B4-BE49-F238E27FC236}">
                  <a16:creationId xmlns:a16="http://schemas.microsoft.com/office/drawing/2014/main" id="{3066CAC6-5CD8-4B92-B8DB-5CED5EEDD9A8}"/>
                </a:ext>
              </a:extLst>
            </p:cNvPr>
            <p:cNvGrpSpPr/>
            <p:nvPr/>
          </p:nvGrpSpPr>
          <p:grpSpPr>
            <a:xfrm flipH="1">
              <a:off x="8292696" y="45855"/>
              <a:ext cx="230238" cy="346589"/>
              <a:chOff x="10083096" y="2851978"/>
              <a:chExt cx="756898" cy="1139398"/>
            </a:xfrm>
          </p:grpSpPr>
          <p:sp>
            <p:nvSpPr>
              <p:cNvPr id="2267" name="Oval 2266">
                <a:extLst>
                  <a:ext uri="{FF2B5EF4-FFF2-40B4-BE49-F238E27FC236}">
                    <a16:creationId xmlns:a16="http://schemas.microsoft.com/office/drawing/2014/main" id="{AE6ED494-82E5-4695-AC7A-9CB4FEAC383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68" name="Teardrop 2267">
                <a:extLst>
                  <a:ext uri="{FF2B5EF4-FFF2-40B4-BE49-F238E27FC236}">
                    <a16:creationId xmlns:a16="http://schemas.microsoft.com/office/drawing/2014/main" id="{7F437A7E-E5D4-46EB-82A0-FE73AB8E71D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69" name="Oval 2268">
                <a:extLst>
                  <a:ext uri="{FF2B5EF4-FFF2-40B4-BE49-F238E27FC236}">
                    <a16:creationId xmlns:a16="http://schemas.microsoft.com/office/drawing/2014/main" id="{CBAC59CC-8B82-4369-A79B-EA53012F6E5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44" name="Group 243">
              <a:extLst>
                <a:ext uri="{FF2B5EF4-FFF2-40B4-BE49-F238E27FC236}">
                  <a16:creationId xmlns:a16="http://schemas.microsoft.com/office/drawing/2014/main" id="{CEBF8724-7ACE-4B94-B73C-01F8912C9AB4}"/>
                </a:ext>
              </a:extLst>
            </p:cNvPr>
            <p:cNvGrpSpPr/>
            <p:nvPr/>
          </p:nvGrpSpPr>
          <p:grpSpPr>
            <a:xfrm flipH="1">
              <a:off x="8280000" y="213416"/>
              <a:ext cx="230238" cy="346589"/>
              <a:chOff x="10083096" y="2851978"/>
              <a:chExt cx="756898" cy="1139398"/>
            </a:xfrm>
          </p:grpSpPr>
          <p:sp>
            <p:nvSpPr>
              <p:cNvPr id="2264" name="Oval 2263">
                <a:extLst>
                  <a:ext uri="{FF2B5EF4-FFF2-40B4-BE49-F238E27FC236}">
                    <a16:creationId xmlns:a16="http://schemas.microsoft.com/office/drawing/2014/main" id="{11A1741D-C18C-4E5A-B788-A42753FEF1D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65" name="Teardrop 2264">
                <a:extLst>
                  <a:ext uri="{FF2B5EF4-FFF2-40B4-BE49-F238E27FC236}">
                    <a16:creationId xmlns:a16="http://schemas.microsoft.com/office/drawing/2014/main" id="{CC3A0706-B13D-42F6-904F-0BED775CF66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66" name="Oval 2265">
                <a:extLst>
                  <a:ext uri="{FF2B5EF4-FFF2-40B4-BE49-F238E27FC236}">
                    <a16:creationId xmlns:a16="http://schemas.microsoft.com/office/drawing/2014/main" id="{A7BE8705-0AD4-4E0C-A872-2A94C172272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45" name="Group 244">
              <a:extLst>
                <a:ext uri="{FF2B5EF4-FFF2-40B4-BE49-F238E27FC236}">
                  <a16:creationId xmlns:a16="http://schemas.microsoft.com/office/drawing/2014/main" id="{F3917297-D6AF-4942-92EE-83276A9C2F1E}"/>
                </a:ext>
              </a:extLst>
            </p:cNvPr>
            <p:cNvGrpSpPr/>
            <p:nvPr/>
          </p:nvGrpSpPr>
          <p:grpSpPr>
            <a:xfrm flipH="1">
              <a:off x="8207928" y="346630"/>
              <a:ext cx="230238" cy="346589"/>
              <a:chOff x="10083096" y="2851978"/>
              <a:chExt cx="756898" cy="1139398"/>
            </a:xfrm>
          </p:grpSpPr>
          <p:sp>
            <p:nvSpPr>
              <p:cNvPr id="2261" name="Oval 2260">
                <a:extLst>
                  <a:ext uri="{FF2B5EF4-FFF2-40B4-BE49-F238E27FC236}">
                    <a16:creationId xmlns:a16="http://schemas.microsoft.com/office/drawing/2014/main" id="{C8854BFC-370F-4D0C-B251-756C22AA2C6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62" name="Teardrop 2261">
                <a:extLst>
                  <a:ext uri="{FF2B5EF4-FFF2-40B4-BE49-F238E27FC236}">
                    <a16:creationId xmlns:a16="http://schemas.microsoft.com/office/drawing/2014/main" id="{4AD77B3F-6F67-4052-98F7-7D7EB5DA740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63" name="Oval 2262">
                <a:extLst>
                  <a:ext uri="{FF2B5EF4-FFF2-40B4-BE49-F238E27FC236}">
                    <a16:creationId xmlns:a16="http://schemas.microsoft.com/office/drawing/2014/main" id="{C9793EF6-2C66-4595-B47D-BA08B63696B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46" name="Group 245">
              <a:extLst>
                <a:ext uri="{FF2B5EF4-FFF2-40B4-BE49-F238E27FC236}">
                  <a16:creationId xmlns:a16="http://schemas.microsoft.com/office/drawing/2014/main" id="{D399DE17-4D86-4D9B-B5DE-FD5415D1BAD8}"/>
                </a:ext>
              </a:extLst>
            </p:cNvPr>
            <p:cNvGrpSpPr/>
            <p:nvPr/>
          </p:nvGrpSpPr>
          <p:grpSpPr>
            <a:xfrm flipH="1">
              <a:off x="8172139" y="442800"/>
              <a:ext cx="230238" cy="346589"/>
              <a:chOff x="10083096" y="2851978"/>
              <a:chExt cx="756898" cy="1139398"/>
            </a:xfrm>
          </p:grpSpPr>
          <p:sp>
            <p:nvSpPr>
              <p:cNvPr id="2258" name="Oval 2257">
                <a:extLst>
                  <a:ext uri="{FF2B5EF4-FFF2-40B4-BE49-F238E27FC236}">
                    <a16:creationId xmlns:a16="http://schemas.microsoft.com/office/drawing/2014/main" id="{E0209378-A372-41A8-9A23-E5DBB381CE8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59" name="Teardrop 2258">
                <a:extLst>
                  <a:ext uri="{FF2B5EF4-FFF2-40B4-BE49-F238E27FC236}">
                    <a16:creationId xmlns:a16="http://schemas.microsoft.com/office/drawing/2014/main" id="{181DADB4-254E-448E-A67D-C5A2A4D1185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60" name="Oval 2259">
                <a:extLst>
                  <a:ext uri="{FF2B5EF4-FFF2-40B4-BE49-F238E27FC236}">
                    <a16:creationId xmlns:a16="http://schemas.microsoft.com/office/drawing/2014/main" id="{E6DD8531-0B19-4FE0-8FF1-B393231CE6C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47" name="Group 246">
              <a:extLst>
                <a:ext uri="{FF2B5EF4-FFF2-40B4-BE49-F238E27FC236}">
                  <a16:creationId xmlns:a16="http://schemas.microsoft.com/office/drawing/2014/main" id="{4F34AEAC-A89A-4A30-88E8-FC39BD7A953D}"/>
                </a:ext>
              </a:extLst>
            </p:cNvPr>
            <p:cNvGrpSpPr/>
            <p:nvPr/>
          </p:nvGrpSpPr>
          <p:grpSpPr>
            <a:xfrm flipH="1">
              <a:off x="7895410" y="406896"/>
              <a:ext cx="230238" cy="346589"/>
              <a:chOff x="10083096" y="2851978"/>
              <a:chExt cx="756898" cy="1139398"/>
            </a:xfrm>
          </p:grpSpPr>
          <p:sp>
            <p:nvSpPr>
              <p:cNvPr id="2255" name="Oval 2254">
                <a:extLst>
                  <a:ext uri="{FF2B5EF4-FFF2-40B4-BE49-F238E27FC236}">
                    <a16:creationId xmlns:a16="http://schemas.microsoft.com/office/drawing/2014/main" id="{4A27C920-ADFA-4F00-BFD4-3B2C39D3385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56" name="Teardrop 2255">
                <a:extLst>
                  <a:ext uri="{FF2B5EF4-FFF2-40B4-BE49-F238E27FC236}">
                    <a16:creationId xmlns:a16="http://schemas.microsoft.com/office/drawing/2014/main" id="{635A51B7-2DBA-4BC9-B737-A800C25D2AB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57" name="Oval 2256">
                <a:extLst>
                  <a:ext uri="{FF2B5EF4-FFF2-40B4-BE49-F238E27FC236}">
                    <a16:creationId xmlns:a16="http://schemas.microsoft.com/office/drawing/2014/main" id="{A095441A-FBE2-4CA5-AABC-B3957908E25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48" name="Group 247">
              <a:extLst>
                <a:ext uri="{FF2B5EF4-FFF2-40B4-BE49-F238E27FC236}">
                  <a16:creationId xmlns:a16="http://schemas.microsoft.com/office/drawing/2014/main" id="{F9DE100E-5036-459D-BE82-B882309D839C}"/>
                </a:ext>
              </a:extLst>
            </p:cNvPr>
            <p:cNvGrpSpPr/>
            <p:nvPr/>
          </p:nvGrpSpPr>
          <p:grpSpPr>
            <a:xfrm flipH="1">
              <a:off x="7088657" y="418698"/>
              <a:ext cx="230238" cy="346589"/>
              <a:chOff x="10083096" y="2851978"/>
              <a:chExt cx="756898" cy="1139398"/>
            </a:xfrm>
          </p:grpSpPr>
          <p:sp>
            <p:nvSpPr>
              <p:cNvPr id="2252" name="Oval 2251">
                <a:extLst>
                  <a:ext uri="{FF2B5EF4-FFF2-40B4-BE49-F238E27FC236}">
                    <a16:creationId xmlns:a16="http://schemas.microsoft.com/office/drawing/2014/main" id="{BF20885A-4D70-4297-B5D0-7C3A93907C1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53" name="Teardrop 2252">
                <a:extLst>
                  <a:ext uri="{FF2B5EF4-FFF2-40B4-BE49-F238E27FC236}">
                    <a16:creationId xmlns:a16="http://schemas.microsoft.com/office/drawing/2014/main" id="{9864881F-F946-4314-9667-A16C4635DB4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54" name="Oval 2253">
                <a:extLst>
                  <a:ext uri="{FF2B5EF4-FFF2-40B4-BE49-F238E27FC236}">
                    <a16:creationId xmlns:a16="http://schemas.microsoft.com/office/drawing/2014/main" id="{07F37D2A-FDC1-45C9-B616-15B88C71A19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49" name="Group 248">
              <a:extLst>
                <a:ext uri="{FF2B5EF4-FFF2-40B4-BE49-F238E27FC236}">
                  <a16:creationId xmlns:a16="http://schemas.microsoft.com/office/drawing/2014/main" id="{65FF01DF-5251-4F08-AE57-F64C1CF4C9EE}"/>
                </a:ext>
              </a:extLst>
            </p:cNvPr>
            <p:cNvGrpSpPr/>
            <p:nvPr/>
          </p:nvGrpSpPr>
          <p:grpSpPr>
            <a:xfrm flipH="1">
              <a:off x="7174163" y="455373"/>
              <a:ext cx="230238" cy="346589"/>
              <a:chOff x="10083096" y="2851978"/>
              <a:chExt cx="756898" cy="1139398"/>
            </a:xfrm>
          </p:grpSpPr>
          <p:sp>
            <p:nvSpPr>
              <p:cNvPr id="2249" name="Oval 2248">
                <a:extLst>
                  <a:ext uri="{FF2B5EF4-FFF2-40B4-BE49-F238E27FC236}">
                    <a16:creationId xmlns:a16="http://schemas.microsoft.com/office/drawing/2014/main" id="{91DEE2EF-56CB-4DC3-85EA-3E6ABF82A27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50" name="Teardrop 2249">
                <a:extLst>
                  <a:ext uri="{FF2B5EF4-FFF2-40B4-BE49-F238E27FC236}">
                    <a16:creationId xmlns:a16="http://schemas.microsoft.com/office/drawing/2014/main" id="{B01A55DC-C0A8-44A1-B008-9D2F0836327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51" name="Oval 2250">
                <a:extLst>
                  <a:ext uri="{FF2B5EF4-FFF2-40B4-BE49-F238E27FC236}">
                    <a16:creationId xmlns:a16="http://schemas.microsoft.com/office/drawing/2014/main" id="{21AFA33F-C490-450C-AD91-7EFD6A4B224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50" name="Group 249">
              <a:extLst>
                <a:ext uri="{FF2B5EF4-FFF2-40B4-BE49-F238E27FC236}">
                  <a16:creationId xmlns:a16="http://schemas.microsoft.com/office/drawing/2014/main" id="{C8183657-305D-49D3-9802-6962D105757C}"/>
                </a:ext>
              </a:extLst>
            </p:cNvPr>
            <p:cNvGrpSpPr/>
            <p:nvPr/>
          </p:nvGrpSpPr>
          <p:grpSpPr>
            <a:xfrm flipH="1">
              <a:off x="6945160" y="720218"/>
              <a:ext cx="230238" cy="346589"/>
              <a:chOff x="10083096" y="2851978"/>
              <a:chExt cx="756898" cy="1139398"/>
            </a:xfrm>
          </p:grpSpPr>
          <p:sp>
            <p:nvSpPr>
              <p:cNvPr id="2246" name="Oval 2245">
                <a:extLst>
                  <a:ext uri="{FF2B5EF4-FFF2-40B4-BE49-F238E27FC236}">
                    <a16:creationId xmlns:a16="http://schemas.microsoft.com/office/drawing/2014/main" id="{83BAC57E-F8C3-4331-86CD-7D6C7732163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47" name="Teardrop 2246">
                <a:extLst>
                  <a:ext uri="{FF2B5EF4-FFF2-40B4-BE49-F238E27FC236}">
                    <a16:creationId xmlns:a16="http://schemas.microsoft.com/office/drawing/2014/main" id="{636FBEF8-DE94-4DCE-8973-56B3307873B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48" name="Oval 2247">
                <a:extLst>
                  <a:ext uri="{FF2B5EF4-FFF2-40B4-BE49-F238E27FC236}">
                    <a16:creationId xmlns:a16="http://schemas.microsoft.com/office/drawing/2014/main" id="{0B5EC48E-71E6-42FB-A8E7-CE00EF14C07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51" name="Group 250">
              <a:extLst>
                <a:ext uri="{FF2B5EF4-FFF2-40B4-BE49-F238E27FC236}">
                  <a16:creationId xmlns:a16="http://schemas.microsoft.com/office/drawing/2014/main" id="{D4C9CD9E-B99B-4698-847F-621EB4B10E03}"/>
                </a:ext>
              </a:extLst>
            </p:cNvPr>
            <p:cNvGrpSpPr/>
            <p:nvPr/>
          </p:nvGrpSpPr>
          <p:grpSpPr>
            <a:xfrm flipH="1">
              <a:off x="6837055" y="792030"/>
              <a:ext cx="230238" cy="346589"/>
              <a:chOff x="10083096" y="2851978"/>
              <a:chExt cx="756898" cy="1139398"/>
            </a:xfrm>
          </p:grpSpPr>
          <p:sp>
            <p:nvSpPr>
              <p:cNvPr id="2243" name="Oval 2242">
                <a:extLst>
                  <a:ext uri="{FF2B5EF4-FFF2-40B4-BE49-F238E27FC236}">
                    <a16:creationId xmlns:a16="http://schemas.microsoft.com/office/drawing/2014/main" id="{8A2F21B5-E0CB-462B-8CF5-830F7A93961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44" name="Teardrop 2243">
                <a:extLst>
                  <a:ext uri="{FF2B5EF4-FFF2-40B4-BE49-F238E27FC236}">
                    <a16:creationId xmlns:a16="http://schemas.microsoft.com/office/drawing/2014/main" id="{5B83BDEF-C7E7-4E89-ADBA-AA3A7813461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45" name="Oval 2244">
                <a:extLst>
                  <a:ext uri="{FF2B5EF4-FFF2-40B4-BE49-F238E27FC236}">
                    <a16:creationId xmlns:a16="http://schemas.microsoft.com/office/drawing/2014/main" id="{9EBE36CF-1CC8-4B63-B127-43C88F51E9B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52" name="Group 251">
              <a:extLst>
                <a:ext uri="{FF2B5EF4-FFF2-40B4-BE49-F238E27FC236}">
                  <a16:creationId xmlns:a16="http://schemas.microsoft.com/office/drawing/2014/main" id="{5987E182-E7F3-43FF-9052-FB2A21DAB64B}"/>
                </a:ext>
              </a:extLst>
            </p:cNvPr>
            <p:cNvGrpSpPr/>
            <p:nvPr/>
          </p:nvGrpSpPr>
          <p:grpSpPr>
            <a:xfrm flipH="1">
              <a:off x="6980872" y="875863"/>
              <a:ext cx="230238" cy="346589"/>
              <a:chOff x="10083096" y="2851978"/>
              <a:chExt cx="756898" cy="1139398"/>
            </a:xfrm>
          </p:grpSpPr>
          <p:sp>
            <p:nvSpPr>
              <p:cNvPr id="2240" name="Oval 2239">
                <a:extLst>
                  <a:ext uri="{FF2B5EF4-FFF2-40B4-BE49-F238E27FC236}">
                    <a16:creationId xmlns:a16="http://schemas.microsoft.com/office/drawing/2014/main" id="{F5BA49BA-42F8-417F-A61B-F17534F0D13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41" name="Teardrop 2240">
                <a:extLst>
                  <a:ext uri="{FF2B5EF4-FFF2-40B4-BE49-F238E27FC236}">
                    <a16:creationId xmlns:a16="http://schemas.microsoft.com/office/drawing/2014/main" id="{401D1E03-E9AF-477A-812F-EE0A5E7A499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42" name="Oval 2241">
                <a:extLst>
                  <a:ext uri="{FF2B5EF4-FFF2-40B4-BE49-F238E27FC236}">
                    <a16:creationId xmlns:a16="http://schemas.microsoft.com/office/drawing/2014/main" id="{73F53949-58D3-42D6-AACE-301F3553755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53" name="Group 252">
              <a:extLst>
                <a:ext uri="{FF2B5EF4-FFF2-40B4-BE49-F238E27FC236}">
                  <a16:creationId xmlns:a16="http://schemas.microsoft.com/office/drawing/2014/main" id="{D8F623A9-4A1E-47EC-BFEE-5AA5E6FC1FED}"/>
                </a:ext>
              </a:extLst>
            </p:cNvPr>
            <p:cNvGrpSpPr/>
            <p:nvPr/>
          </p:nvGrpSpPr>
          <p:grpSpPr>
            <a:xfrm flipH="1">
              <a:off x="6571737" y="984965"/>
              <a:ext cx="230238" cy="346589"/>
              <a:chOff x="10083096" y="2851978"/>
              <a:chExt cx="756898" cy="1139398"/>
            </a:xfrm>
          </p:grpSpPr>
          <p:sp>
            <p:nvSpPr>
              <p:cNvPr id="2237" name="Oval 2236">
                <a:extLst>
                  <a:ext uri="{FF2B5EF4-FFF2-40B4-BE49-F238E27FC236}">
                    <a16:creationId xmlns:a16="http://schemas.microsoft.com/office/drawing/2014/main" id="{3B363FF5-97B6-4879-B52C-17DE92BD5FF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38" name="Teardrop 2237">
                <a:extLst>
                  <a:ext uri="{FF2B5EF4-FFF2-40B4-BE49-F238E27FC236}">
                    <a16:creationId xmlns:a16="http://schemas.microsoft.com/office/drawing/2014/main" id="{C1D12BD6-89D4-4582-A5DF-738BE907D7E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39" name="Oval 2238">
                <a:extLst>
                  <a:ext uri="{FF2B5EF4-FFF2-40B4-BE49-F238E27FC236}">
                    <a16:creationId xmlns:a16="http://schemas.microsoft.com/office/drawing/2014/main" id="{2E149C65-70DF-466F-9082-1D5313FC7A7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54" name="Group 253">
              <a:extLst>
                <a:ext uri="{FF2B5EF4-FFF2-40B4-BE49-F238E27FC236}">
                  <a16:creationId xmlns:a16="http://schemas.microsoft.com/office/drawing/2014/main" id="{ED7B5F11-8F77-47D6-94C9-F2756B43B2CC}"/>
                </a:ext>
              </a:extLst>
            </p:cNvPr>
            <p:cNvGrpSpPr/>
            <p:nvPr/>
          </p:nvGrpSpPr>
          <p:grpSpPr>
            <a:xfrm flipH="1">
              <a:off x="7414609" y="562870"/>
              <a:ext cx="230238" cy="346589"/>
              <a:chOff x="10083096" y="2851978"/>
              <a:chExt cx="756898" cy="1139398"/>
            </a:xfrm>
          </p:grpSpPr>
          <p:sp>
            <p:nvSpPr>
              <p:cNvPr id="2234" name="Oval 2233">
                <a:extLst>
                  <a:ext uri="{FF2B5EF4-FFF2-40B4-BE49-F238E27FC236}">
                    <a16:creationId xmlns:a16="http://schemas.microsoft.com/office/drawing/2014/main" id="{F73F6F2D-EBD3-4061-9FD0-77A42DDD5D1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35" name="Teardrop 2234">
                <a:extLst>
                  <a:ext uri="{FF2B5EF4-FFF2-40B4-BE49-F238E27FC236}">
                    <a16:creationId xmlns:a16="http://schemas.microsoft.com/office/drawing/2014/main" id="{C50F0FAD-8124-4EB8-B15A-1763C762735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36" name="Oval 2235">
                <a:extLst>
                  <a:ext uri="{FF2B5EF4-FFF2-40B4-BE49-F238E27FC236}">
                    <a16:creationId xmlns:a16="http://schemas.microsoft.com/office/drawing/2014/main" id="{2301FFE1-C324-4CD3-81F9-4725B85E6BE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55" name="Group 254">
              <a:extLst>
                <a:ext uri="{FF2B5EF4-FFF2-40B4-BE49-F238E27FC236}">
                  <a16:creationId xmlns:a16="http://schemas.microsoft.com/office/drawing/2014/main" id="{5868D24E-F25B-48BC-AAFF-0ACBD7FD2155}"/>
                </a:ext>
              </a:extLst>
            </p:cNvPr>
            <p:cNvGrpSpPr/>
            <p:nvPr/>
          </p:nvGrpSpPr>
          <p:grpSpPr>
            <a:xfrm flipH="1">
              <a:off x="7342537" y="610832"/>
              <a:ext cx="230238" cy="346589"/>
              <a:chOff x="10083096" y="2851978"/>
              <a:chExt cx="756898" cy="1139398"/>
            </a:xfrm>
          </p:grpSpPr>
          <p:sp>
            <p:nvSpPr>
              <p:cNvPr id="2231" name="Oval 2230">
                <a:extLst>
                  <a:ext uri="{FF2B5EF4-FFF2-40B4-BE49-F238E27FC236}">
                    <a16:creationId xmlns:a16="http://schemas.microsoft.com/office/drawing/2014/main" id="{0A2794B4-4E07-4A7E-A089-88B4816F223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32" name="Teardrop 2231">
                <a:extLst>
                  <a:ext uri="{FF2B5EF4-FFF2-40B4-BE49-F238E27FC236}">
                    <a16:creationId xmlns:a16="http://schemas.microsoft.com/office/drawing/2014/main" id="{77E866C6-4E2C-43E1-8B99-0EFB1FB192F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33" name="Oval 2232">
                <a:extLst>
                  <a:ext uri="{FF2B5EF4-FFF2-40B4-BE49-F238E27FC236}">
                    <a16:creationId xmlns:a16="http://schemas.microsoft.com/office/drawing/2014/main" id="{78BD9071-906F-4370-8B16-C85B1B475AB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56" name="Group 255">
              <a:extLst>
                <a:ext uri="{FF2B5EF4-FFF2-40B4-BE49-F238E27FC236}">
                  <a16:creationId xmlns:a16="http://schemas.microsoft.com/office/drawing/2014/main" id="{E567B595-53D9-474A-A6E4-1D2D0ACE896B}"/>
                </a:ext>
              </a:extLst>
            </p:cNvPr>
            <p:cNvGrpSpPr/>
            <p:nvPr/>
          </p:nvGrpSpPr>
          <p:grpSpPr>
            <a:xfrm flipH="1">
              <a:off x="7317717" y="828027"/>
              <a:ext cx="230238" cy="346589"/>
              <a:chOff x="10083096" y="2851978"/>
              <a:chExt cx="756898" cy="1139398"/>
            </a:xfrm>
          </p:grpSpPr>
          <p:sp>
            <p:nvSpPr>
              <p:cNvPr id="2228" name="Oval 2227">
                <a:extLst>
                  <a:ext uri="{FF2B5EF4-FFF2-40B4-BE49-F238E27FC236}">
                    <a16:creationId xmlns:a16="http://schemas.microsoft.com/office/drawing/2014/main" id="{C04AE86F-1AA1-41BE-B492-DE652039DC9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29" name="Teardrop 2228">
                <a:extLst>
                  <a:ext uri="{FF2B5EF4-FFF2-40B4-BE49-F238E27FC236}">
                    <a16:creationId xmlns:a16="http://schemas.microsoft.com/office/drawing/2014/main" id="{B7082742-4F13-4F50-A4DB-B80406F9380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30" name="Oval 2229">
                <a:extLst>
                  <a:ext uri="{FF2B5EF4-FFF2-40B4-BE49-F238E27FC236}">
                    <a16:creationId xmlns:a16="http://schemas.microsoft.com/office/drawing/2014/main" id="{6CDDF5A1-596B-40F8-8E4B-12D11FA7B24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57" name="Group 256">
              <a:extLst>
                <a:ext uri="{FF2B5EF4-FFF2-40B4-BE49-F238E27FC236}">
                  <a16:creationId xmlns:a16="http://schemas.microsoft.com/office/drawing/2014/main" id="{DC35FF3B-7E30-41B3-8931-A3551EDF3FC7}"/>
                </a:ext>
              </a:extLst>
            </p:cNvPr>
            <p:cNvGrpSpPr/>
            <p:nvPr/>
          </p:nvGrpSpPr>
          <p:grpSpPr>
            <a:xfrm flipH="1">
              <a:off x="7438392" y="1284576"/>
              <a:ext cx="230238" cy="346589"/>
              <a:chOff x="10083096" y="2851978"/>
              <a:chExt cx="756898" cy="1139398"/>
            </a:xfrm>
          </p:grpSpPr>
          <p:sp>
            <p:nvSpPr>
              <p:cNvPr id="2225" name="Oval 2224">
                <a:extLst>
                  <a:ext uri="{FF2B5EF4-FFF2-40B4-BE49-F238E27FC236}">
                    <a16:creationId xmlns:a16="http://schemas.microsoft.com/office/drawing/2014/main" id="{1B92F300-9BE4-4E94-9C06-533E93B12295}"/>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26" name="Teardrop 2225">
                <a:extLst>
                  <a:ext uri="{FF2B5EF4-FFF2-40B4-BE49-F238E27FC236}">
                    <a16:creationId xmlns:a16="http://schemas.microsoft.com/office/drawing/2014/main" id="{AD2CF0ED-9B25-4AAA-9D27-D305A0F2178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27" name="Oval 2226">
                <a:extLst>
                  <a:ext uri="{FF2B5EF4-FFF2-40B4-BE49-F238E27FC236}">
                    <a16:creationId xmlns:a16="http://schemas.microsoft.com/office/drawing/2014/main" id="{D1C7BFEF-6DDD-4F53-8B51-99703D17D93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58" name="Group 257">
              <a:extLst>
                <a:ext uri="{FF2B5EF4-FFF2-40B4-BE49-F238E27FC236}">
                  <a16:creationId xmlns:a16="http://schemas.microsoft.com/office/drawing/2014/main" id="{3AD02091-2B7C-402E-85FD-B6282F60F550}"/>
                </a:ext>
              </a:extLst>
            </p:cNvPr>
            <p:cNvGrpSpPr/>
            <p:nvPr/>
          </p:nvGrpSpPr>
          <p:grpSpPr>
            <a:xfrm flipH="1">
              <a:off x="8831135" y="-115229"/>
              <a:ext cx="230238" cy="346589"/>
              <a:chOff x="10083096" y="2851978"/>
              <a:chExt cx="756898" cy="1139398"/>
            </a:xfrm>
          </p:grpSpPr>
          <p:sp>
            <p:nvSpPr>
              <p:cNvPr id="2222" name="Oval 2221">
                <a:extLst>
                  <a:ext uri="{FF2B5EF4-FFF2-40B4-BE49-F238E27FC236}">
                    <a16:creationId xmlns:a16="http://schemas.microsoft.com/office/drawing/2014/main" id="{CA4A609C-0457-4581-BCDF-7E543E2E462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23" name="Teardrop 2222">
                <a:extLst>
                  <a:ext uri="{FF2B5EF4-FFF2-40B4-BE49-F238E27FC236}">
                    <a16:creationId xmlns:a16="http://schemas.microsoft.com/office/drawing/2014/main" id="{D48FA5D3-818B-4EFF-AFAB-A4D412E5ED1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24" name="Oval 2223">
                <a:extLst>
                  <a:ext uri="{FF2B5EF4-FFF2-40B4-BE49-F238E27FC236}">
                    <a16:creationId xmlns:a16="http://schemas.microsoft.com/office/drawing/2014/main" id="{1E62A7C8-7E3A-4C24-BF06-3C65732B4DC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59" name="Group 258">
              <a:extLst>
                <a:ext uri="{FF2B5EF4-FFF2-40B4-BE49-F238E27FC236}">
                  <a16:creationId xmlns:a16="http://schemas.microsoft.com/office/drawing/2014/main" id="{9DCB5B93-B403-4C31-96C8-C67541917E47}"/>
                </a:ext>
              </a:extLst>
            </p:cNvPr>
            <p:cNvGrpSpPr/>
            <p:nvPr/>
          </p:nvGrpSpPr>
          <p:grpSpPr>
            <a:xfrm flipH="1">
              <a:off x="8831135" y="-30789"/>
              <a:ext cx="230238" cy="346589"/>
              <a:chOff x="10083096" y="2851978"/>
              <a:chExt cx="756898" cy="1139398"/>
            </a:xfrm>
          </p:grpSpPr>
          <p:sp>
            <p:nvSpPr>
              <p:cNvPr id="2219" name="Oval 2218">
                <a:extLst>
                  <a:ext uri="{FF2B5EF4-FFF2-40B4-BE49-F238E27FC236}">
                    <a16:creationId xmlns:a16="http://schemas.microsoft.com/office/drawing/2014/main" id="{B37A6159-5916-4F37-A64F-6778C758C9C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20" name="Teardrop 2219">
                <a:extLst>
                  <a:ext uri="{FF2B5EF4-FFF2-40B4-BE49-F238E27FC236}">
                    <a16:creationId xmlns:a16="http://schemas.microsoft.com/office/drawing/2014/main" id="{72562360-0769-4876-93A1-F64F97BE4D4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21" name="Oval 2220">
                <a:extLst>
                  <a:ext uri="{FF2B5EF4-FFF2-40B4-BE49-F238E27FC236}">
                    <a16:creationId xmlns:a16="http://schemas.microsoft.com/office/drawing/2014/main" id="{C399911A-2DF1-4953-B112-8AB51C0760F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60" name="Group 259">
              <a:extLst>
                <a:ext uri="{FF2B5EF4-FFF2-40B4-BE49-F238E27FC236}">
                  <a16:creationId xmlns:a16="http://schemas.microsoft.com/office/drawing/2014/main" id="{926F0123-CF4F-43F3-A932-9FB29DCDFB01}"/>
                </a:ext>
              </a:extLst>
            </p:cNvPr>
            <p:cNvGrpSpPr/>
            <p:nvPr/>
          </p:nvGrpSpPr>
          <p:grpSpPr>
            <a:xfrm flipH="1">
              <a:off x="8820808" y="137686"/>
              <a:ext cx="230238" cy="346589"/>
              <a:chOff x="10083096" y="2851978"/>
              <a:chExt cx="756898" cy="1139398"/>
            </a:xfrm>
          </p:grpSpPr>
          <p:sp>
            <p:nvSpPr>
              <p:cNvPr id="2216" name="Oval 2215">
                <a:extLst>
                  <a:ext uri="{FF2B5EF4-FFF2-40B4-BE49-F238E27FC236}">
                    <a16:creationId xmlns:a16="http://schemas.microsoft.com/office/drawing/2014/main" id="{0F1BE56A-E6D9-4399-9B7F-926A2A426BE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17" name="Teardrop 2216">
                <a:extLst>
                  <a:ext uri="{FF2B5EF4-FFF2-40B4-BE49-F238E27FC236}">
                    <a16:creationId xmlns:a16="http://schemas.microsoft.com/office/drawing/2014/main" id="{9EE1BBB8-8D47-4456-8C1E-17B6D16DDC0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18" name="Oval 2217">
                <a:extLst>
                  <a:ext uri="{FF2B5EF4-FFF2-40B4-BE49-F238E27FC236}">
                    <a16:creationId xmlns:a16="http://schemas.microsoft.com/office/drawing/2014/main" id="{1E0B657F-33CC-4302-BCDD-CF69386EC36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61" name="Group 260">
              <a:extLst>
                <a:ext uri="{FF2B5EF4-FFF2-40B4-BE49-F238E27FC236}">
                  <a16:creationId xmlns:a16="http://schemas.microsoft.com/office/drawing/2014/main" id="{6A567D35-18DE-4A7B-A950-6D3DBF9777EF}"/>
                </a:ext>
              </a:extLst>
            </p:cNvPr>
            <p:cNvGrpSpPr/>
            <p:nvPr/>
          </p:nvGrpSpPr>
          <p:grpSpPr>
            <a:xfrm flipH="1">
              <a:off x="8917270" y="318589"/>
              <a:ext cx="230238" cy="346589"/>
              <a:chOff x="10083096" y="2851978"/>
              <a:chExt cx="756898" cy="1139398"/>
            </a:xfrm>
          </p:grpSpPr>
          <p:sp>
            <p:nvSpPr>
              <p:cNvPr id="2213" name="Oval 2212">
                <a:extLst>
                  <a:ext uri="{FF2B5EF4-FFF2-40B4-BE49-F238E27FC236}">
                    <a16:creationId xmlns:a16="http://schemas.microsoft.com/office/drawing/2014/main" id="{18AE1789-3BBE-4F90-82F1-2FF0E3A1A3D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14" name="Teardrop 2213">
                <a:extLst>
                  <a:ext uri="{FF2B5EF4-FFF2-40B4-BE49-F238E27FC236}">
                    <a16:creationId xmlns:a16="http://schemas.microsoft.com/office/drawing/2014/main" id="{33501267-D9C9-4338-8D95-380FFB65731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15" name="Oval 2214">
                <a:extLst>
                  <a:ext uri="{FF2B5EF4-FFF2-40B4-BE49-F238E27FC236}">
                    <a16:creationId xmlns:a16="http://schemas.microsoft.com/office/drawing/2014/main" id="{E9E86EE7-F354-42A7-9A38-44D8C21413D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62" name="Group 261">
              <a:extLst>
                <a:ext uri="{FF2B5EF4-FFF2-40B4-BE49-F238E27FC236}">
                  <a16:creationId xmlns:a16="http://schemas.microsoft.com/office/drawing/2014/main" id="{C041FAA6-FAB8-47E8-A9FE-A9E88C90A125}"/>
                </a:ext>
              </a:extLst>
            </p:cNvPr>
            <p:cNvGrpSpPr/>
            <p:nvPr/>
          </p:nvGrpSpPr>
          <p:grpSpPr>
            <a:xfrm flipH="1">
              <a:off x="8084675" y="571052"/>
              <a:ext cx="230238" cy="346589"/>
              <a:chOff x="10083096" y="2851978"/>
              <a:chExt cx="756898" cy="1139398"/>
            </a:xfrm>
          </p:grpSpPr>
          <p:sp>
            <p:nvSpPr>
              <p:cNvPr id="2210" name="Oval 2209">
                <a:extLst>
                  <a:ext uri="{FF2B5EF4-FFF2-40B4-BE49-F238E27FC236}">
                    <a16:creationId xmlns:a16="http://schemas.microsoft.com/office/drawing/2014/main" id="{4431C4C1-00A4-4B1E-8BF0-E278D0D08BA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11" name="Teardrop 2210">
                <a:extLst>
                  <a:ext uri="{FF2B5EF4-FFF2-40B4-BE49-F238E27FC236}">
                    <a16:creationId xmlns:a16="http://schemas.microsoft.com/office/drawing/2014/main" id="{320E4CB2-8E6D-426D-8C3C-1BEFEEAB00E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12" name="Oval 2211">
                <a:extLst>
                  <a:ext uri="{FF2B5EF4-FFF2-40B4-BE49-F238E27FC236}">
                    <a16:creationId xmlns:a16="http://schemas.microsoft.com/office/drawing/2014/main" id="{8F05BAB5-8FF5-44FE-8212-366F06520E62}"/>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63" name="Group 262">
              <a:extLst>
                <a:ext uri="{FF2B5EF4-FFF2-40B4-BE49-F238E27FC236}">
                  <a16:creationId xmlns:a16="http://schemas.microsoft.com/office/drawing/2014/main" id="{EBD9FCC6-06C5-4DAA-B877-1C7818C3426A}"/>
                </a:ext>
              </a:extLst>
            </p:cNvPr>
            <p:cNvGrpSpPr/>
            <p:nvPr/>
          </p:nvGrpSpPr>
          <p:grpSpPr>
            <a:xfrm flipH="1">
              <a:off x="8531211" y="571052"/>
              <a:ext cx="230238" cy="346589"/>
              <a:chOff x="10083096" y="2851978"/>
              <a:chExt cx="756898" cy="1139398"/>
            </a:xfrm>
          </p:grpSpPr>
          <p:sp>
            <p:nvSpPr>
              <p:cNvPr id="2207" name="Oval 2206">
                <a:extLst>
                  <a:ext uri="{FF2B5EF4-FFF2-40B4-BE49-F238E27FC236}">
                    <a16:creationId xmlns:a16="http://schemas.microsoft.com/office/drawing/2014/main" id="{260D2CA2-8D04-4435-A1C6-69B2576E795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08" name="Teardrop 2207">
                <a:extLst>
                  <a:ext uri="{FF2B5EF4-FFF2-40B4-BE49-F238E27FC236}">
                    <a16:creationId xmlns:a16="http://schemas.microsoft.com/office/drawing/2014/main" id="{8A06843B-1F5A-43B0-B7D2-DC01CAAD458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09" name="Oval 2208">
                <a:extLst>
                  <a:ext uri="{FF2B5EF4-FFF2-40B4-BE49-F238E27FC236}">
                    <a16:creationId xmlns:a16="http://schemas.microsoft.com/office/drawing/2014/main" id="{CE444D71-28F2-4F39-A6A6-A929D9D701B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64" name="Group 263">
              <a:extLst>
                <a:ext uri="{FF2B5EF4-FFF2-40B4-BE49-F238E27FC236}">
                  <a16:creationId xmlns:a16="http://schemas.microsoft.com/office/drawing/2014/main" id="{ADDCB4C2-1514-476F-BA43-87CE7F093803}"/>
                </a:ext>
              </a:extLst>
            </p:cNvPr>
            <p:cNvGrpSpPr/>
            <p:nvPr/>
          </p:nvGrpSpPr>
          <p:grpSpPr>
            <a:xfrm flipH="1">
              <a:off x="8264902" y="642411"/>
              <a:ext cx="230238" cy="346589"/>
              <a:chOff x="10083096" y="2851978"/>
              <a:chExt cx="756898" cy="1139398"/>
            </a:xfrm>
          </p:grpSpPr>
          <p:sp>
            <p:nvSpPr>
              <p:cNvPr id="2204" name="Oval 2203">
                <a:extLst>
                  <a:ext uri="{FF2B5EF4-FFF2-40B4-BE49-F238E27FC236}">
                    <a16:creationId xmlns:a16="http://schemas.microsoft.com/office/drawing/2014/main" id="{DFDF05A8-9465-4297-BBEF-777D43B5503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05" name="Teardrop 2204">
                <a:extLst>
                  <a:ext uri="{FF2B5EF4-FFF2-40B4-BE49-F238E27FC236}">
                    <a16:creationId xmlns:a16="http://schemas.microsoft.com/office/drawing/2014/main" id="{944B15FB-A063-46FE-96E9-A0879B0D4C1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06" name="Oval 2205">
                <a:extLst>
                  <a:ext uri="{FF2B5EF4-FFF2-40B4-BE49-F238E27FC236}">
                    <a16:creationId xmlns:a16="http://schemas.microsoft.com/office/drawing/2014/main" id="{5AF35B85-B722-4ECE-B953-CB039B910D6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65" name="Group 264">
              <a:extLst>
                <a:ext uri="{FF2B5EF4-FFF2-40B4-BE49-F238E27FC236}">
                  <a16:creationId xmlns:a16="http://schemas.microsoft.com/office/drawing/2014/main" id="{0BF1DF5E-64C0-4B0E-89A4-D90B60D72981}"/>
                </a:ext>
              </a:extLst>
            </p:cNvPr>
            <p:cNvGrpSpPr/>
            <p:nvPr/>
          </p:nvGrpSpPr>
          <p:grpSpPr>
            <a:xfrm flipH="1">
              <a:off x="8144263" y="679199"/>
              <a:ext cx="230238" cy="346589"/>
              <a:chOff x="10083096" y="2851978"/>
              <a:chExt cx="756898" cy="1139398"/>
            </a:xfrm>
          </p:grpSpPr>
          <p:sp>
            <p:nvSpPr>
              <p:cNvPr id="2201" name="Oval 2200">
                <a:extLst>
                  <a:ext uri="{FF2B5EF4-FFF2-40B4-BE49-F238E27FC236}">
                    <a16:creationId xmlns:a16="http://schemas.microsoft.com/office/drawing/2014/main" id="{10FC1778-9978-47C9-B58E-EEBFE6149165}"/>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02" name="Teardrop 2201">
                <a:extLst>
                  <a:ext uri="{FF2B5EF4-FFF2-40B4-BE49-F238E27FC236}">
                    <a16:creationId xmlns:a16="http://schemas.microsoft.com/office/drawing/2014/main" id="{F6207050-0222-4374-8B00-7E82E997C6E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03" name="Oval 2202">
                <a:extLst>
                  <a:ext uri="{FF2B5EF4-FFF2-40B4-BE49-F238E27FC236}">
                    <a16:creationId xmlns:a16="http://schemas.microsoft.com/office/drawing/2014/main" id="{62B54FF9-1464-4E03-A2CC-7D4385770D4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66" name="Group 265">
              <a:extLst>
                <a:ext uri="{FF2B5EF4-FFF2-40B4-BE49-F238E27FC236}">
                  <a16:creationId xmlns:a16="http://schemas.microsoft.com/office/drawing/2014/main" id="{46C56498-B27C-43D1-BF37-40A0A2511899}"/>
                </a:ext>
              </a:extLst>
            </p:cNvPr>
            <p:cNvGrpSpPr/>
            <p:nvPr/>
          </p:nvGrpSpPr>
          <p:grpSpPr>
            <a:xfrm flipH="1">
              <a:off x="7963008" y="752753"/>
              <a:ext cx="230238" cy="346589"/>
              <a:chOff x="10083096" y="2851978"/>
              <a:chExt cx="756898" cy="1139398"/>
            </a:xfrm>
          </p:grpSpPr>
          <p:sp>
            <p:nvSpPr>
              <p:cNvPr id="2198" name="Oval 2197">
                <a:extLst>
                  <a:ext uri="{FF2B5EF4-FFF2-40B4-BE49-F238E27FC236}">
                    <a16:creationId xmlns:a16="http://schemas.microsoft.com/office/drawing/2014/main" id="{979E6920-387F-4398-86C0-CD14249F4AF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99" name="Teardrop 2198">
                <a:extLst>
                  <a:ext uri="{FF2B5EF4-FFF2-40B4-BE49-F238E27FC236}">
                    <a16:creationId xmlns:a16="http://schemas.microsoft.com/office/drawing/2014/main" id="{A02E2986-79B8-4607-89E2-E193258B5CA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00" name="Oval 2199">
                <a:extLst>
                  <a:ext uri="{FF2B5EF4-FFF2-40B4-BE49-F238E27FC236}">
                    <a16:creationId xmlns:a16="http://schemas.microsoft.com/office/drawing/2014/main" id="{7DC9B321-6BB8-41D5-8D1A-2B15685C60B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67" name="Group 266">
              <a:extLst>
                <a:ext uri="{FF2B5EF4-FFF2-40B4-BE49-F238E27FC236}">
                  <a16:creationId xmlns:a16="http://schemas.microsoft.com/office/drawing/2014/main" id="{5F6F8D96-47FB-4550-9EF0-90AE7414A628}"/>
                </a:ext>
              </a:extLst>
            </p:cNvPr>
            <p:cNvGrpSpPr/>
            <p:nvPr/>
          </p:nvGrpSpPr>
          <p:grpSpPr>
            <a:xfrm flipH="1">
              <a:off x="7843998" y="896028"/>
              <a:ext cx="230238" cy="346589"/>
              <a:chOff x="10083096" y="2851978"/>
              <a:chExt cx="756898" cy="1139398"/>
            </a:xfrm>
          </p:grpSpPr>
          <p:sp>
            <p:nvSpPr>
              <p:cNvPr id="2195" name="Oval 2194">
                <a:extLst>
                  <a:ext uri="{FF2B5EF4-FFF2-40B4-BE49-F238E27FC236}">
                    <a16:creationId xmlns:a16="http://schemas.microsoft.com/office/drawing/2014/main" id="{0C08F8FE-46C6-4CFD-85E5-D094D531B97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96" name="Teardrop 2195">
                <a:extLst>
                  <a:ext uri="{FF2B5EF4-FFF2-40B4-BE49-F238E27FC236}">
                    <a16:creationId xmlns:a16="http://schemas.microsoft.com/office/drawing/2014/main" id="{D0175699-255C-49AE-9BCF-9277815CBB5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97" name="Oval 2196">
                <a:extLst>
                  <a:ext uri="{FF2B5EF4-FFF2-40B4-BE49-F238E27FC236}">
                    <a16:creationId xmlns:a16="http://schemas.microsoft.com/office/drawing/2014/main" id="{CEBA3E32-B189-4128-8A73-4449E5FA166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68" name="Group 267">
              <a:extLst>
                <a:ext uri="{FF2B5EF4-FFF2-40B4-BE49-F238E27FC236}">
                  <a16:creationId xmlns:a16="http://schemas.microsoft.com/office/drawing/2014/main" id="{BA32D874-9D29-48BC-94FA-D8CDFCBF5BCA}"/>
                </a:ext>
              </a:extLst>
            </p:cNvPr>
            <p:cNvGrpSpPr/>
            <p:nvPr/>
          </p:nvGrpSpPr>
          <p:grpSpPr>
            <a:xfrm flipH="1">
              <a:off x="7771926" y="968214"/>
              <a:ext cx="230238" cy="346589"/>
              <a:chOff x="10083096" y="2851978"/>
              <a:chExt cx="756898" cy="1139398"/>
            </a:xfrm>
          </p:grpSpPr>
          <p:sp>
            <p:nvSpPr>
              <p:cNvPr id="2192" name="Oval 2191">
                <a:extLst>
                  <a:ext uri="{FF2B5EF4-FFF2-40B4-BE49-F238E27FC236}">
                    <a16:creationId xmlns:a16="http://schemas.microsoft.com/office/drawing/2014/main" id="{02CACE46-B8B8-4ADF-8A33-5D8C81F3682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93" name="Teardrop 2192">
                <a:extLst>
                  <a:ext uri="{FF2B5EF4-FFF2-40B4-BE49-F238E27FC236}">
                    <a16:creationId xmlns:a16="http://schemas.microsoft.com/office/drawing/2014/main" id="{81195615-40B2-4F80-A431-E5175249518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94" name="Oval 2193">
                <a:extLst>
                  <a:ext uri="{FF2B5EF4-FFF2-40B4-BE49-F238E27FC236}">
                    <a16:creationId xmlns:a16="http://schemas.microsoft.com/office/drawing/2014/main" id="{90F088C7-0E16-4C67-83DD-2F0FB849B4C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69" name="Group 268">
              <a:extLst>
                <a:ext uri="{FF2B5EF4-FFF2-40B4-BE49-F238E27FC236}">
                  <a16:creationId xmlns:a16="http://schemas.microsoft.com/office/drawing/2014/main" id="{7CECFFBE-1BC8-41AF-A289-2BE08534688E}"/>
                </a:ext>
              </a:extLst>
            </p:cNvPr>
            <p:cNvGrpSpPr/>
            <p:nvPr/>
          </p:nvGrpSpPr>
          <p:grpSpPr>
            <a:xfrm flipH="1">
              <a:off x="4269926" y="2400793"/>
              <a:ext cx="230238" cy="346589"/>
              <a:chOff x="10083096" y="2851978"/>
              <a:chExt cx="756898" cy="1139398"/>
            </a:xfrm>
          </p:grpSpPr>
          <p:sp>
            <p:nvSpPr>
              <p:cNvPr id="2189" name="Oval 2188">
                <a:extLst>
                  <a:ext uri="{FF2B5EF4-FFF2-40B4-BE49-F238E27FC236}">
                    <a16:creationId xmlns:a16="http://schemas.microsoft.com/office/drawing/2014/main" id="{98C90ACE-2E4A-4EAF-A9D5-8B6317B03AB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90" name="Teardrop 2189">
                <a:extLst>
                  <a:ext uri="{FF2B5EF4-FFF2-40B4-BE49-F238E27FC236}">
                    <a16:creationId xmlns:a16="http://schemas.microsoft.com/office/drawing/2014/main" id="{9680F15B-6EDA-4104-80A1-40458216605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91" name="Oval 2190">
                <a:extLst>
                  <a:ext uri="{FF2B5EF4-FFF2-40B4-BE49-F238E27FC236}">
                    <a16:creationId xmlns:a16="http://schemas.microsoft.com/office/drawing/2014/main" id="{C95B565F-BD24-429E-B996-332075F382F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70" name="Group 269">
              <a:extLst>
                <a:ext uri="{FF2B5EF4-FFF2-40B4-BE49-F238E27FC236}">
                  <a16:creationId xmlns:a16="http://schemas.microsoft.com/office/drawing/2014/main" id="{3C47EF65-E573-41EC-BACB-8EB0E84316BF}"/>
                </a:ext>
              </a:extLst>
            </p:cNvPr>
            <p:cNvGrpSpPr/>
            <p:nvPr/>
          </p:nvGrpSpPr>
          <p:grpSpPr>
            <a:xfrm flipH="1">
              <a:off x="7378428" y="1249317"/>
              <a:ext cx="230238" cy="346589"/>
              <a:chOff x="10083096" y="2851978"/>
              <a:chExt cx="756898" cy="1139398"/>
            </a:xfrm>
          </p:grpSpPr>
          <p:sp>
            <p:nvSpPr>
              <p:cNvPr id="2186" name="Oval 2185">
                <a:extLst>
                  <a:ext uri="{FF2B5EF4-FFF2-40B4-BE49-F238E27FC236}">
                    <a16:creationId xmlns:a16="http://schemas.microsoft.com/office/drawing/2014/main" id="{E1F26A11-9E21-474F-A19F-4A160DB3F975}"/>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87" name="Teardrop 2186">
                <a:extLst>
                  <a:ext uri="{FF2B5EF4-FFF2-40B4-BE49-F238E27FC236}">
                    <a16:creationId xmlns:a16="http://schemas.microsoft.com/office/drawing/2014/main" id="{CACAB8EB-7F24-42B4-B1E6-17D678F50E6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88" name="Oval 2187">
                <a:extLst>
                  <a:ext uri="{FF2B5EF4-FFF2-40B4-BE49-F238E27FC236}">
                    <a16:creationId xmlns:a16="http://schemas.microsoft.com/office/drawing/2014/main" id="{267E7A60-9544-4BC3-8963-A7E4C21DA75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71" name="Group 270">
              <a:extLst>
                <a:ext uri="{FF2B5EF4-FFF2-40B4-BE49-F238E27FC236}">
                  <a16:creationId xmlns:a16="http://schemas.microsoft.com/office/drawing/2014/main" id="{B23D75E8-7B6F-42E6-8CA0-E930684ED2AB}"/>
                </a:ext>
              </a:extLst>
            </p:cNvPr>
            <p:cNvGrpSpPr/>
            <p:nvPr/>
          </p:nvGrpSpPr>
          <p:grpSpPr>
            <a:xfrm flipH="1">
              <a:off x="7270031" y="1333330"/>
              <a:ext cx="230238" cy="346589"/>
              <a:chOff x="10083096" y="2851978"/>
              <a:chExt cx="756898" cy="1139398"/>
            </a:xfrm>
          </p:grpSpPr>
          <p:sp>
            <p:nvSpPr>
              <p:cNvPr id="2183" name="Oval 2182">
                <a:extLst>
                  <a:ext uri="{FF2B5EF4-FFF2-40B4-BE49-F238E27FC236}">
                    <a16:creationId xmlns:a16="http://schemas.microsoft.com/office/drawing/2014/main" id="{77955300-BFC8-41D5-B18F-9E1335EB97C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84" name="Teardrop 2183">
                <a:extLst>
                  <a:ext uri="{FF2B5EF4-FFF2-40B4-BE49-F238E27FC236}">
                    <a16:creationId xmlns:a16="http://schemas.microsoft.com/office/drawing/2014/main" id="{C25457C9-E3A8-4D02-B773-3D2EACB46F2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85" name="Oval 2184">
                <a:extLst>
                  <a:ext uri="{FF2B5EF4-FFF2-40B4-BE49-F238E27FC236}">
                    <a16:creationId xmlns:a16="http://schemas.microsoft.com/office/drawing/2014/main" id="{CF2A1615-C1B3-47CA-9091-92D51332E82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72" name="Group 271">
              <a:extLst>
                <a:ext uri="{FF2B5EF4-FFF2-40B4-BE49-F238E27FC236}">
                  <a16:creationId xmlns:a16="http://schemas.microsoft.com/office/drawing/2014/main" id="{80898257-6382-402D-BB41-11854ABFBE6F}"/>
                </a:ext>
              </a:extLst>
            </p:cNvPr>
            <p:cNvGrpSpPr/>
            <p:nvPr/>
          </p:nvGrpSpPr>
          <p:grpSpPr>
            <a:xfrm flipH="1">
              <a:off x="7137335" y="1417683"/>
              <a:ext cx="230238" cy="346589"/>
              <a:chOff x="10083096" y="2851978"/>
              <a:chExt cx="756898" cy="1139398"/>
            </a:xfrm>
          </p:grpSpPr>
          <p:sp>
            <p:nvSpPr>
              <p:cNvPr id="2180" name="Oval 2179">
                <a:extLst>
                  <a:ext uri="{FF2B5EF4-FFF2-40B4-BE49-F238E27FC236}">
                    <a16:creationId xmlns:a16="http://schemas.microsoft.com/office/drawing/2014/main" id="{F67B7CA6-B688-4E65-8756-150DB191118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81" name="Teardrop 2180">
                <a:extLst>
                  <a:ext uri="{FF2B5EF4-FFF2-40B4-BE49-F238E27FC236}">
                    <a16:creationId xmlns:a16="http://schemas.microsoft.com/office/drawing/2014/main" id="{D2452504-E474-4333-896F-E61BFE84B1D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82" name="Oval 2181">
                <a:extLst>
                  <a:ext uri="{FF2B5EF4-FFF2-40B4-BE49-F238E27FC236}">
                    <a16:creationId xmlns:a16="http://schemas.microsoft.com/office/drawing/2014/main" id="{7D096EC2-55A1-49BB-AA35-971F55CCDC3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73" name="Group 272">
              <a:extLst>
                <a:ext uri="{FF2B5EF4-FFF2-40B4-BE49-F238E27FC236}">
                  <a16:creationId xmlns:a16="http://schemas.microsoft.com/office/drawing/2014/main" id="{0626E219-71DE-4E10-806B-C3255D2351C4}"/>
                </a:ext>
              </a:extLst>
            </p:cNvPr>
            <p:cNvGrpSpPr/>
            <p:nvPr/>
          </p:nvGrpSpPr>
          <p:grpSpPr>
            <a:xfrm flipH="1">
              <a:off x="6956953" y="1477210"/>
              <a:ext cx="230238" cy="346589"/>
              <a:chOff x="10083096" y="2851978"/>
              <a:chExt cx="756898" cy="1139398"/>
            </a:xfrm>
          </p:grpSpPr>
          <p:sp>
            <p:nvSpPr>
              <p:cNvPr id="2177" name="Oval 2176">
                <a:extLst>
                  <a:ext uri="{FF2B5EF4-FFF2-40B4-BE49-F238E27FC236}">
                    <a16:creationId xmlns:a16="http://schemas.microsoft.com/office/drawing/2014/main" id="{3C19EB05-7D04-43B0-93E4-975D19DB816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78" name="Teardrop 2177">
                <a:extLst>
                  <a:ext uri="{FF2B5EF4-FFF2-40B4-BE49-F238E27FC236}">
                    <a16:creationId xmlns:a16="http://schemas.microsoft.com/office/drawing/2014/main" id="{AC74873E-B563-4ABE-94B1-D65C57D4388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79" name="Oval 2178">
                <a:extLst>
                  <a:ext uri="{FF2B5EF4-FFF2-40B4-BE49-F238E27FC236}">
                    <a16:creationId xmlns:a16="http://schemas.microsoft.com/office/drawing/2014/main" id="{628B9CD5-E13F-4F0A-9C99-AF0411D69EB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74" name="Group 273">
              <a:extLst>
                <a:ext uri="{FF2B5EF4-FFF2-40B4-BE49-F238E27FC236}">
                  <a16:creationId xmlns:a16="http://schemas.microsoft.com/office/drawing/2014/main" id="{5B37FAAA-C631-41D0-BD56-C537B67AACA7}"/>
                </a:ext>
              </a:extLst>
            </p:cNvPr>
            <p:cNvGrpSpPr/>
            <p:nvPr/>
          </p:nvGrpSpPr>
          <p:grpSpPr>
            <a:xfrm flipH="1">
              <a:off x="6993230" y="1682167"/>
              <a:ext cx="230238" cy="346589"/>
              <a:chOff x="10083096" y="2851978"/>
              <a:chExt cx="756898" cy="1139398"/>
            </a:xfrm>
          </p:grpSpPr>
          <p:sp>
            <p:nvSpPr>
              <p:cNvPr id="2174" name="Oval 2173">
                <a:extLst>
                  <a:ext uri="{FF2B5EF4-FFF2-40B4-BE49-F238E27FC236}">
                    <a16:creationId xmlns:a16="http://schemas.microsoft.com/office/drawing/2014/main" id="{C650A340-DD74-4E78-8412-77C7ED79C6B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75" name="Teardrop 2174">
                <a:extLst>
                  <a:ext uri="{FF2B5EF4-FFF2-40B4-BE49-F238E27FC236}">
                    <a16:creationId xmlns:a16="http://schemas.microsoft.com/office/drawing/2014/main" id="{A4B348A5-F108-476D-BB85-BBC32028BCD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76" name="Oval 2175">
                <a:extLst>
                  <a:ext uri="{FF2B5EF4-FFF2-40B4-BE49-F238E27FC236}">
                    <a16:creationId xmlns:a16="http://schemas.microsoft.com/office/drawing/2014/main" id="{05A356B8-1923-407B-B120-6BD7B89B42D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75" name="Group 274">
              <a:extLst>
                <a:ext uri="{FF2B5EF4-FFF2-40B4-BE49-F238E27FC236}">
                  <a16:creationId xmlns:a16="http://schemas.microsoft.com/office/drawing/2014/main" id="{01B9549F-3424-4A3C-98F5-2BB57551DED3}"/>
                </a:ext>
              </a:extLst>
            </p:cNvPr>
            <p:cNvGrpSpPr/>
            <p:nvPr/>
          </p:nvGrpSpPr>
          <p:grpSpPr>
            <a:xfrm flipH="1">
              <a:off x="6873088" y="1489625"/>
              <a:ext cx="230238" cy="346589"/>
              <a:chOff x="10083096" y="2851978"/>
              <a:chExt cx="756898" cy="1139398"/>
            </a:xfrm>
          </p:grpSpPr>
          <p:sp>
            <p:nvSpPr>
              <p:cNvPr id="2171" name="Oval 2170">
                <a:extLst>
                  <a:ext uri="{FF2B5EF4-FFF2-40B4-BE49-F238E27FC236}">
                    <a16:creationId xmlns:a16="http://schemas.microsoft.com/office/drawing/2014/main" id="{0D87590A-4088-4EC8-89A1-C817A5EA565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72" name="Teardrop 2171">
                <a:extLst>
                  <a:ext uri="{FF2B5EF4-FFF2-40B4-BE49-F238E27FC236}">
                    <a16:creationId xmlns:a16="http://schemas.microsoft.com/office/drawing/2014/main" id="{DE4E5797-AA72-4D71-85FD-AE7494A33E7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73" name="Oval 2172">
                <a:extLst>
                  <a:ext uri="{FF2B5EF4-FFF2-40B4-BE49-F238E27FC236}">
                    <a16:creationId xmlns:a16="http://schemas.microsoft.com/office/drawing/2014/main" id="{228E3313-1724-4DAA-86E5-EE49A7C6BDA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76" name="Group 275">
              <a:extLst>
                <a:ext uri="{FF2B5EF4-FFF2-40B4-BE49-F238E27FC236}">
                  <a16:creationId xmlns:a16="http://schemas.microsoft.com/office/drawing/2014/main" id="{96EA5FDB-1D9C-44EC-95E7-EFFC43466269}"/>
                </a:ext>
              </a:extLst>
            </p:cNvPr>
            <p:cNvGrpSpPr/>
            <p:nvPr/>
          </p:nvGrpSpPr>
          <p:grpSpPr>
            <a:xfrm flipH="1">
              <a:off x="6584188" y="1453978"/>
              <a:ext cx="230238" cy="346589"/>
              <a:chOff x="10083096" y="2851978"/>
              <a:chExt cx="756898" cy="1139398"/>
            </a:xfrm>
          </p:grpSpPr>
          <p:sp>
            <p:nvSpPr>
              <p:cNvPr id="2168" name="Oval 2167">
                <a:extLst>
                  <a:ext uri="{FF2B5EF4-FFF2-40B4-BE49-F238E27FC236}">
                    <a16:creationId xmlns:a16="http://schemas.microsoft.com/office/drawing/2014/main" id="{86682DF4-E9F2-43F3-9AFA-DCCEB153D6E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69" name="Teardrop 2168">
                <a:extLst>
                  <a:ext uri="{FF2B5EF4-FFF2-40B4-BE49-F238E27FC236}">
                    <a16:creationId xmlns:a16="http://schemas.microsoft.com/office/drawing/2014/main" id="{F60BBE3D-42ED-49AF-827A-BDD11E3827A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70" name="Oval 2169">
                <a:extLst>
                  <a:ext uri="{FF2B5EF4-FFF2-40B4-BE49-F238E27FC236}">
                    <a16:creationId xmlns:a16="http://schemas.microsoft.com/office/drawing/2014/main" id="{B5AAA529-70A9-48C2-AB94-4AFC24A6296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77" name="Group 276">
              <a:extLst>
                <a:ext uri="{FF2B5EF4-FFF2-40B4-BE49-F238E27FC236}">
                  <a16:creationId xmlns:a16="http://schemas.microsoft.com/office/drawing/2014/main" id="{992E7089-70F8-4305-83CA-62CDEBC72675}"/>
                </a:ext>
              </a:extLst>
            </p:cNvPr>
            <p:cNvGrpSpPr/>
            <p:nvPr/>
          </p:nvGrpSpPr>
          <p:grpSpPr>
            <a:xfrm flipH="1">
              <a:off x="6704448" y="1525619"/>
              <a:ext cx="230238" cy="346589"/>
              <a:chOff x="10083096" y="2851978"/>
              <a:chExt cx="756898" cy="1139398"/>
            </a:xfrm>
          </p:grpSpPr>
          <p:sp>
            <p:nvSpPr>
              <p:cNvPr id="2165" name="Oval 2164">
                <a:extLst>
                  <a:ext uri="{FF2B5EF4-FFF2-40B4-BE49-F238E27FC236}">
                    <a16:creationId xmlns:a16="http://schemas.microsoft.com/office/drawing/2014/main" id="{D450B257-950B-4AE9-A753-50163D49415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66" name="Teardrop 2165">
                <a:extLst>
                  <a:ext uri="{FF2B5EF4-FFF2-40B4-BE49-F238E27FC236}">
                    <a16:creationId xmlns:a16="http://schemas.microsoft.com/office/drawing/2014/main" id="{6B1EE225-AC6D-42E2-BAE0-E9FEE3BB463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67" name="Oval 2166">
                <a:extLst>
                  <a:ext uri="{FF2B5EF4-FFF2-40B4-BE49-F238E27FC236}">
                    <a16:creationId xmlns:a16="http://schemas.microsoft.com/office/drawing/2014/main" id="{B793B5D4-A42E-4882-B389-7D29EC54A39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78" name="Group 277">
              <a:extLst>
                <a:ext uri="{FF2B5EF4-FFF2-40B4-BE49-F238E27FC236}">
                  <a16:creationId xmlns:a16="http://schemas.microsoft.com/office/drawing/2014/main" id="{367A36E8-F1C9-4D45-98A8-1D22A54D86AC}"/>
                </a:ext>
              </a:extLst>
            </p:cNvPr>
            <p:cNvGrpSpPr/>
            <p:nvPr/>
          </p:nvGrpSpPr>
          <p:grpSpPr>
            <a:xfrm flipH="1">
              <a:off x="6873088" y="1694038"/>
              <a:ext cx="230238" cy="346589"/>
              <a:chOff x="10083096" y="2851978"/>
              <a:chExt cx="756898" cy="1139398"/>
            </a:xfrm>
          </p:grpSpPr>
          <p:sp>
            <p:nvSpPr>
              <p:cNvPr id="2162" name="Oval 2161">
                <a:extLst>
                  <a:ext uri="{FF2B5EF4-FFF2-40B4-BE49-F238E27FC236}">
                    <a16:creationId xmlns:a16="http://schemas.microsoft.com/office/drawing/2014/main" id="{6541DBC4-AE38-4635-84C4-1F82AAC5F63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63" name="Teardrop 2162">
                <a:extLst>
                  <a:ext uri="{FF2B5EF4-FFF2-40B4-BE49-F238E27FC236}">
                    <a16:creationId xmlns:a16="http://schemas.microsoft.com/office/drawing/2014/main" id="{E2831296-D783-4282-9E30-2D9F4B2471C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64" name="Oval 2163">
                <a:extLst>
                  <a:ext uri="{FF2B5EF4-FFF2-40B4-BE49-F238E27FC236}">
                    <a16:creationId xmlns:a16="http://schemas.microsoft.com/office/drawing/2014/main" id="{B6B6EF65-5E71-4301-B7B7-1E9966DDDA1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79" name="Group 278">
              <a:extLst>
                <a:ext uri="{FF2B5EF4-FFF2-40B4-BE49-F238E27FC236}">
                  <a16:creationId xmlns:a16="http://schemas.microsoft.com/office/drawing/2014/main" id="{5F269420-D249-4704-BA00-78412FD3D20F}"/>
                </a:ext>
              </a:extLst>
            </p:cNvPr>
            <p:cNvGrpSpPr/>
            <p:nvPr/>
          </p:nvGrpSpPr>
          <p:grpSpPr>
            <a:xfrm flipH="1">
              <a:off x="6764983" y="1826241"/>
              <a:ext cx="230238" cy="346589"/>
              <a:chOff x="10083096" y="2851978"/>
              <a:chExt cx="756898" cy="1139398"/>
            </a:xfrm>
          </p:grpSpPr>
          <p:sp>
            <p:nvSpPr>
              <p:cNvPr id="2159" name="Oval 2158">
                <a:extLst>
                  <a:ext uri="{FF2B5EF4-FFF2-40B4-BE49-F238E27FC236}">
                    <a16:creationId xmlns:a16="http://schemas.microsoft.com/office/drawing/2014/main" id="{987279F6-D019-4028-8EEB-AC62C51036C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60" name="Teardrop 2159">
                <a:extLst>
                  <a:ext uri="{FF2B5EF4-FFF2-40B4-BE49-F238E27FC236}">
                    <a16:creationId xmlns:a16="http://schemas.microsoft.com/office/drawing/2014/main" id="{C94F11B9-DD64-4F91-849D-BD5E015B967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61" name="Oval 2160">
                <a:extLst>
                  <a:ext uri="{FF2B5EF4-FFF2-40B4-BE49-F238E27FC236}">
                    <a16:creationId xmlns:a16="http://schemas.microsoft.com/office/drawing/2014/main" id="{A2E7ADEB-4D0C-4737-88EA-8DD3571CAB9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80" name="Group 279">
              <a:extLst>
                <a:ext uri="{FF2B5EF4-FFF2-40B4-BE49-F238E27FC236}">
                  <a16:creationId xmlns:a16="http://schemas.microsoft.com/office/drawing/2014/main" id="{17D32B1A-DF29-44B4-8BAD-43A7E557433D}"/>
                </a:ext>
              </a:extLst>
            </p:cNvPr>
            <p:cNvGrpSpPr/>
            <p:nvPr/>
          </p:nvGrpSpPr>
          <p:grpSpPr>
            <a:xfrm flipH="1">
              <a:off x="6488784" y="1574072"/>
              <a:ext cx="230238" cy="346589"/>
              <a:chOff x="10083096" y="2851978"/>
              <a:chExt cx="756898" cy="1139398"/>
            </a:xfrm>
          </p:grpSpPr>
          <p:sp>
            <p:nvSpPr>
              <p:cNvPr id="2156" name="Oval 2155">
                <a:extLst>
                  <a:ext uri="{FF2B5EF4-FFF2-40B4-BE49-F238E27FC236}">
                    <a16:creationId xmlns:a16="http://schemas.microsoft.com/office/drawing/2014/main" id="{726C03B8-4509-4E40-ACD0-76BA33B90975}"/>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57" name="Teardrop 2156">
                <a:extLst>
                  <a:ext uri="{FF2B5EF4-FFF2-40B4-BE49-F238E27FC236}">
                    <a16:creationId xmlns:a16="http://schemas.microsoft.com/office/drawing/2014/main" id="{16A32136-3144-4721-A1F8-532F10D210B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58" name="Oval 2157">
                <a:extLst>
                  <a:ext uri="{FF2B5EF4-FFF2-40B4-BE49-F238E27FC236}">
                    <a16:creationId xmlns:a16="http://schemas.microsoft.com/office/drawing/2014/main" id="{9FAACC9C-C39E-427C-B3BF-9BB35138CCB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81" name="Group 280">
              <a:extLst>
                <a:ext uri="{FF2B5EF4-FFF2-40B4-BE49-F238E27FC236}">
                  <a16:creationId xmlns:a16="http://schemas.microsoft.com/office/drawing/2014/main" id="{918C019C-77AA-4E5B-9D3E-F1405598412D}"/>
                </a:ext>
              </a:extLst>
            </p:cNvPr>
            <p:cNvGrpSpPr/>
            <p:nvPr/>
          </p:nvGrpSpPr>
          <p:grpSpPr>
            <a:xfrm flipH="1">
              <a:off x="6571381" y="1562341"/>
              <a:ext cx="230238" cy="346589"/>
              <a:chOff x="10083096" y="2851978"/>
              <a:chExt cx="756898" cy="1139398"/>
            </a:xfrm>
          </p:grpSpPr>
          <p:sp>
            <p:nvSpPr>
              <p:cNvPr id="2153" name="Oval 2152">
                <a:extLst>
                  <a:ext uri="{FF2B5EF4-FFF2-40B4-BE49-F238E27FC236}">
                    <a16:creationId xmlns:a16="http://schemas.microsoft.com/office/drawing/2014/main" id="{961BCF8A-E3F4-4BD4-AA99-DF17E143F08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54" name="Teardrop 2153">
                <a:extLst>
                  <a:ext uri="{FF2B5EF4-FFF2-40B4-BE49-F238E27FC236}">
                    <a16:creationId xmlns:a16="http://schemas.microsoft.com/office/drawing/2014/main" id="{E3F47653-2157-4E71-8B90-1BE2F311935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55" name="Oval 2154">
                <a:extLst>
                  <a:ext uri="{FF2B5EF4-FFF2-40B4-BE49-F238E27FC236}">
                    <a16:creationId xmlns:a16="http://schemas.microsoft.com/office/drawing/2014/main" id="{89A576AF-0261-44F9-B053-53A9B2E0504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82" name="Group 281">
              <a:extLst>
                <a:ext uri="{FF2B5EF4-FFF2-40B4-BE49-F238E27FC236}">
                  <a16:creationId xmlns:a16="http://schemas.microsoft.com/office/drawing/2014/main" id="{E315C4E2-F46B-403C-AB34-F582E353A744}"/>
                </a:ext>
              </a:extLst>
            </p:cNvPr>
            <p:cNvGrpSpPr/>
            <p:nvPr/>
          </p:nvGrpSpPr>
          <p:grpSpPr>
            <a:xfrm flipH="1">
              <a:off x="6332392" y="1729726"/>
              <a:ext cx="230238" cy="346589"/>
              <a:chOff x="10083096" y="2851978"/>
              <a:chExt cx="756898" cy="1139398"/>
            </a:xfrm>
          </p:grpSpPr>
          <p:sp>
            <p:nvSpPr>
              <p:cNvPr id="2150" name="Oval 2149">
                <a:extLst>
                  <a:ext uri="{FF2B5EF4-FFF2-40B4-BE49-F238E27FC236}">
                    <a16:creationId xmlns:a16="http://schemas.microsoft.com/office/drawing/2014/main" id="{5319C932-FBC4-4EAE-8A98-2F2A0D662F0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51" name="Teardrop 2150">
                <a:extLst>
                  <a:ext uri="{FF2B5EF4-FFF2-40B4-BE49-F238E27FC236}">
                    <a16:creationId xmlns:a16="http://schemas.microsoft.com/office/drawing/2014/main" id="{E7B9517B-95EA-4A41-8D4F-0B789561EA2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52" name="Oval 2151">
                <a:extLst>
                  <a:ext uri="{FF2B5EF4-FFF2-40B4-BE49-F238E27FC236}">
                    <a16:creationId xmlns:a16="http://schemas.microsoft.com/office/drawing/2014/main" id="{CB74FF68-ECDD-4B40-ACF7-8DC6310335C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83" name="Group 282">
              <a:extLst>
                <a:ext uri="{FF2B5EF4-FFF2-40B4-BE49-F238E27FC236}">
                  <a16:creationId xmlns:a16="http://schemas.microsoft.com/office/drawing/2014/main" id="{36099D96-8B26-441B-B1F5-EFDC888A13E5}"/>
                </a:ext>
              </a:extLst>
            </p:cNvPr>
            <p:cNvGrpSpPr/>
            <p:nvPr/>
          </p:nvGrpSpPr>
          <p:grpSpPr>
            <a:xfrm flipH="1">
              <a:off x="6223494" y="1742174"/>
              <a:ext cx="230238" cy="346589"/>
              <a:chOff x="10083096" y="2851978"/>
              <a:chExt cx="756898" cy="1139398"/>
            </a:xfrm>
          </p:grpSpPr>
          <p:sp>
            <p:nvSpPr>
              <p:cNvPr id="2147" name="Oval 2146">
                <a:extLst>
                  <a:ext uri="{FF2B5EF4-FFF2-40B4-BE49-F238E27FC236}">
                    <a16:creationId xmlns:a16="http://schemas.microsoft.com/office/drawing/2014/main" id="{3B3C850F-1339-4B9A-A58B-A74C187DEAA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48" name="Teardrop 2147">
                <a:extLst>
                  <a:ext uri="{FF2B5EF4-FFF2-40B4-BE49-F238E27FC236}">
                    <a16:creationId xmlns:a16="http://schemas.microsoft.com/office/drawing/2014/main" id="{7BF2A698-AF76-47F4-8F1D-EB60D93D779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49" name="Oval 2148">
                <a:extLst>
                  <a:ext uri="{FF2B5EF4-FFF2-40B4-BE49-F238E27FC236}">
                    <a16:creationId xmlns:a16="http://schemas.microsoft.com/office/drawing/2014/main" id="{2A132A87-4596-4422-9707-C85D5158040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84" name="Group 283">
              <a:extLst>
                <a:ext uri="{FF2B5EF4-FFF2-40B4-BE49-F238E27FC236}">
                  <a16:creationId xmlns:a16="http://schemas.microsoft.com/office/drawing/2014/main" id="{961D05B9-A56C-4E74-9329-485F1682E450}"/>
                </a:ext>
              </a:extLst>
            </p:cNvPr>
            <p:cNvGrpSpPr/>
            <p:nvPr/>
          </p:nvGrpSpPr>
          <p:grpSpPr>
            <a:xfrm flipH="1">
              <a:off x="6079113" y="1718220"/>
              <a:ext cx="230238" cy="346589"/>
              <a:chOff x="10083096" y="2851978"/>
              <a:chExt cx="756898" cy="1139398"/>
            </a:xfrm>
          </p:grpSpPr>
          <p:sp>
            <p:nvSpPr>
              <p:cNvPr id="2144" name="Oval 2143">
                <a:extLst>
                  <a:ext uri="{FF2B5EF4-FFF2-40B4-BE49-F238E27FC236}">
                    <a16:creationId xmlns:a16="http://schemas.microsoft.com/office/drawing/2014/main" id="{5AD5C90D-CE93-41B2-9590-2E864A3E929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45" name="Teardrop 2144">
                <a:extLst>
                  <a:ext uri="{FF2B5EF4-FFF2-40B4-BE49-F238E27FC236}">
                    <a16:creationId xmlns:a16="http://schemas.microsoft.com/office/drawing/2014/main" id="{425DBBAA-239E-4E08-BAE2-6C49FCFA109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46" name="Oval 2145">
                <a:extLst>
                  <a:ext uri="{FF2B5EF4-FFF2-40B4-BE49-F238E27FC236}">
                    <a16:creationId xmlns:a16="http://schemas.microsoft.com/office/drawing/2014/main" id="{05E3453C-EA0D-46C5-BC63-872E368E536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85" name="Group 284">
              <a:extLst>
                <a:ext uri="{FF2B5EF4-FFF2-40B4-BE49-F238E27FC236}">
                  <a16:creationId xmlns:a16="http://schemas.microsoft.com/office/drawing/2014/main" id="{6FDE16FF-A529-49D6-90F0-1A63A07F5EF6}"/>
                </a:ext>
              </a:extLst>
            </p:cNvPr>
            <p:cNvGrpSpPr/>
            <p:nvPr/>
          </p:nvGrpSpPr>
          <p:grpSpPr>
            <a:xfrm flipH="1">
              <a:off x="6114987" y="1826247"/>
              <a:ext cx="230238" cy="346589"/>
              <a:chOff x="10083096" y="2851978"/>
              <a:chExt cx="756898" cy="1139398"/>
            </a:xfrm>
          </p:grpSpPr>
          <p:sp>
            <p:nvSpPr>
              <p:cNvPr id="2141" name="Oval 2140">
                <a:extLst>
                  <a:ext uri="{FF2B5EF4-FFF2-40B4-BE49-F238E27FC236}">
                    <a16:creationId xmlns:a16="http://schemas.microsoft.com/office/drawing/2014/main" id="{3DD5A258-62A0-4413-BEEA-E93BE53CF96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42" name="Teardrop 2141">
                <a:extLst>
                  <a:ext uri="{FF2B5EF4-FFF2-40B4-BE49-F238E27FC236}">
                    <a16:creationId xmlns:a16="http://schemas.microsoft.com/office/drawing/2014/main" id="{B4B86E66-CEE6-42E7-BF4E-38FCFDB2FA5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43" name="Oval 2142">
                <a:extLst>
                  <a:ext uri="{FF2B5EF4-FFF2-40B4-BE49-F238E27FC236}">
                    <a16:creationId xmlns:a16="http://schemas.microsoft.com/office/drawing/2014/main" id="{72830F32-C250-4CDF-AB9B-83226A1CA0C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86" name="Group 285">
              <a:extLst>
                <a:ext uri="{FF2B5EF4-FFF2-40B4-BE49-F238E27FC236}">
                  <a16:creationId xmlns:a16="http://schemas.microsoft.com/office/drawing/2014/main" id="{E8A0D39C-522E-4988-9D4C-12921B5A88E5}"/>
                </a:ext>
              </a:extLst>
            </p:cNvPr>
            <p:cNvGrpSpPr/>
            <p:nvPr/>
          </p:nvGrpSpPr>
          <p:grpSpPr>
            <a:xfrm flipH="1">
              <a:off x="5862580" y="1778369"/>
              <a:ext cx="230238" cy="346589"/>
              <a:chOff x="10083096" y="2851978"/>
              <a:chExt cx="756898" cy="1139398"/>
            </a:xfrm>
          </p:grpSpPr>
          <p:sp>
            <p:nvSpPr>
              <p:cNvPr id="2138" name="Oval 2137">
                <a:extLst>
                  <a:ext uri="{FF2B5EF4-FFF2-40B4-BE49-F238E27FC236}">
                    <a16:creationId xmlns:a16="http://schemas.microsoft.com/office/drawing/2014/main" id="{E2D973AC-2E2B-4B14-AC61-23891800658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39" name="Teardrop 2138">
                <a:extLst>
                  <a:ext uri="{FF2B5EF4-FFF2-40B4-BE49-F238E27FC236}">
                    <a16:creationId xmlns:a16="http://schemas.microsoft.com/office/drawing/2014/main" id="{0985E661-175F-4DC5-8224-27BC6FFAF80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40" name="Oval 2139">
                <a:extLst>
                  <a:ext uri="{FF2B5EF4-FFF2-40B4-BE49-F238E27FC236}">
                    <a16:creationId xmlns:a16="http://schemas.microsoft.com/office/drawing/2014/main" id="{6FB1602B-A4D0-437B-AA47-E4471B33C5B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87" name="Group 286">
              <a:extLst>
                <a:ext uri="{FF2B5EF4-FFF2-40B4-BE49-F238E27FC236}">
                  <a16:creationId xmlns:a16="http://schemas.microsoft.com/office/drawing/2014/main" id="{0AE8E76C-9AF8-4007-A48F-EF2647A0751D}"/>
                </a:ext>
              </a:extLst>
            </p:cNvPr>
            <p:cNvGrpSpPr/>
            <p:nvPr/>
          </p:nvGrpSpPr>
          <p:grpSpPr>
            <a:xfrm flipH="1">
              <a:off x="5969398" y="1898683"/>
              <a:ext cx="230238" cy="346589"/>
              <a:chOff x="10083096" y="2851978"/>
              <a:chExt cx="756898" cy="1139398"/>
            </a:xfrm>
          </p:grpSpPr>
          <p:sp>
            <p:nvSpPr>
              <p:cNvPr id="2135" name="Oval 2134">
                <a:extLst>
                  <a:ext uri="{FF2B5EF4-FFF2-40B4-BE49-F238E27FC236}">
                    <a16:creationId xmlns:a16="http://schemas.microsoft.com/office/drawing/2014/main" id="{0EDDF1AA-60CF-4B78-8EF9-DE465194532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36" name="Teardrop 2135">
                <a:extLst>
                  <a:ext uri="{FF2B5EF4-FFF2-40B4-BE49-F238E27FC236}">
                    <a16:creationId xmlns:a16="http://schemas.microsoft.com/office/drawing/2014/main" id="{54BF69E7-2BA0-4BE9-AA52-9CBC3829A75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37" name="Oval 2136">
                <a:extLst>
                  <a:ext uri="{FF2B5EF4-FFF2-40B4-BE49-F238E27FC236}">
                    <a16:creationId xmlns:a16="http://schemas.microsoft.com/office/drawing/2014/main" id="{229C0E2B-BAFB-4A92-B051-FB9387E0625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88" name="Group 287">
              <a:extLst>
                <a:ext uri="{FF2B5EF4-FFF2-40B4-BE49-F238E27FC236}">
                  <a16:creationId xmlns:a16="http://schemas.microsoft.com/office/drawing/2014/main" id="{832D4EAE-E07C-4960-804D-5881AF1F1AE1}"/>
                </a:ext>
              </a:extLst>
            </p:cNvPr>
            <p:cNvGrpSpPr/>
            <p:nvPr/>
          </p:nvGrpSpPr>
          <p:grpSpPr>
            <a:xfrm flipH="1">
              <a:off x="5801788" y="1946943"/>
              <a:ext cx="230238" cy="346589"/>
              <a:chOff x="10083096" y="2851978"/>
              <a:chExt cx="756898" cy="1139398"/>
            </a:xfrm>
          </p:grpSpPr>
          <p:sp>
            <p:nvSpPr>
              <p:cNvPr id="2132" name="Oval 2131">
                <a:extLst>
                  <a:ext uri="{FF2B5EF4-FFF2-40B4-BE49-F238E27FC236}">
                    <a16:creationId xmlns:a16="http://schemas.microsoft.com/office/drawing/2014/main" id="{5FBC2FB0-8455-4C5B-8B88-BD62040A9DB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33" name="Teardrop 2132">
                <a:extLst>
                  <a:ext uri="{FF2B5EF4-FFF2-40B4-BE49-F238E27FC236}">
                    <a16:creationId xmlns:a16="http://schemas.microsoft.com/office/drawing/2014/main" id="{CB8BCE6F-66F2-479B-A786-86E929660FC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34" name="Oval 2133">
                <a:extLst>
                  <a:ext uri="{FF2B5EF4-FFF2-40B4-BE49-F238E27FC236}">
                    <a16:creationId xmlns:a16="http://schemas.microsoft.com/office/drawing/2014/main" id="{2553AC93-8B07-485C-872C-3DF438835E1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89" name="Group 288">
              <a:extLst>
                <a:ext uri="{FF2B5EF4-FFF2-40B4-BE49-F238E27FC236}">
                  <a16:creationId xmlns:a16="http://schemas.microsoft.com/office/drawing/2014/main" id="{1C53435E-1757-4420-8C07-30C50B14A6C2}"/>
                </a:ext>
              </a:extLst>
            </p:cNvPr>
            <p:cNvGrpSpPr/>
            <p:nvPr/>
          </p:nvGrpSpPr>
          <p:grpSpPr>
            <a:xfrm flipH="1">
              <a:off x="5934844" y="2127094"/>
              <a:ext cx="230238" cy="346589"/>
              <a:chOff x="10083096" y="2851978"/>
              <a:chExt cx="756898" cy="1139398"/>
            </a:xfrm>
          </p:grpSpPr>
          <p:sp>
            <p:nvSpPr>
              <p:cNvPr id="2129" name="Oval 2128">
                <a:extLst>
                  <a:ext uri="{FF2B5EF4-FFF2-40B4-BE49-F238E27FC236}">
                    <a16:creationId xmlns:a16="http://schemas.microsoft.com/office/drawing/2014/main" id="{9F3ADA8B-6727-44AC-83F9-1640D0741E2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30" name="Teardrop 2129">
                <a:extLst>
                  <a:ext uri="{FF2B5EF4-FFF2-40B4-BE49-F238E27FC236}">
                    <a16:creationId xmlns:a16="http://schemas.microsoft.com/office/drawing/2014/main" id="{5DA7FEE4-0ACC-48CD-ACDF-9B79485D693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31" name="Oval 2130">
                <a:extLst>
                  <a:ext uri="{FF2B5EF4-FFF2-40B4-BE49-F238E27FC236}">
                    <a16:creationId xmlns:a16="http://schemas.microsoft.com/office/drawing/2014/main" id="{1FF4E2C1-0A98-46FD-9DF4-DE0446629B3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90" name="Group 289">
              <a:extLst>
                <a:ext uri="{FF2B5EF4-FFF2-40B4-BE49-F238E27FC236}">
                  <a16:creationId xmlns:a16="http://schemas.microsoft.com/office/drawing/2014/main" id="{9C3A8BF0-002D-435E-BBE9-02FF4CF509D9}"/>
                </a:ext>
              </a:extLst>
            </p:cNvPr>
            <p:cNvGrpSpPr/>
            <p:nvPr/>
          </p:nvGrpSpPr>
          <p:grpSpPr>
            <a:xfrm flipH="1">
              <a:off x="5633758" y="2078786"/>
              <a:ext cx="230238" cy="346589"/>
              <a:chOff x="10083096" y="2851978"/>
              <a:chExt cx="756898" cy="1139398"/>
            </a:xfrm>
          </p:grpSpPr>
          <p:sp>
            <p:nvSpPr>
              <p:cNvPr id="2126" name="Oval 2125">
                <a:extLst>
                  <a:ext uri="{FF2B5EF4-FFF2-40B4-BE49-F238E27FC236}">
                    <a16:creationId xmlns:a16="http://schemas.microsoft.com/office/drawing/2014/main" id="{1A0FEEB4-10D0-490C-967A-B13BB5EA881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27" name="Teardrop 2126">
                <a:extLst>
                  <a:ext uri="{FF2B5EF4-FFF2-40B4-BE49-F238E27FC236}">
                    <a16:creationId xmlns:a16="http://schemas.microsoft.com/office/drawing/2014/main" id="{97F7ED21-CAE0-4D39-B8C1-2FF9F927ACB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28" name="Oval 2127">
                <a:extLst>
                  <a:ext uri="{FF2B5EF4-FFF2-40B4-BE49-F238E27FC236}">
                    <a16:creationId xmlns:a16="http://schemas.microsoft.com/office/drawing/2014/main" id="{31ED336D-F023-4516-9395-1C3C44DC251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91" name="Group 290">
              <a:extLst>
                <a:ext uri="{FF2B5EF4-FFF2-40B4-BE49-F238E27FC236}">
                  <a16:creationId xmlns:a16="http://schemas.microsoft.com/office/drawing/2014/main" id="{641DA405-5042-4576-80CC-59EBAB003F54}"/>
                </a:ext>
              </a:extLst>
            </p:cNvPr>
            <p:cNvGrpSpPr/>
            <p:nvPr/>
          </p:nvGrpSpPr>
          <p:grpSpPr>
            <a:xfrm flipH="1">
              <a:off x="5802651" y="2139364"/>
              <a:ext cx="230238" cy="346589"/>
              <a:chOff x="10083096" y="2851978"/>
              <a:chExt cx="756898" cy="1139398"/>
            </a:xfrm>
          </p:grpSpPr>
          <p:sp>
            <p:nvSpPr>
              <p:cNvPr id="2123" name="Oval 2122">
                <a:extLst>
                  <a:ext uri="{FF2B5EF4-FFF2-40B4-BE49-F238E27FC236}">
                    <a16:creationId xmlns:a16="http://schemas.microsoft.com/office/drawing/2014/main" id="{BF3F62D7-3CEA-41A5-AD2A-59C1383CB50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24" name="Teardrop 2123">
                <a:extLst>
                  <a:ext uri="{FF2B5EF4-FFF2-40B4-BE49-F238E27FC236}">
                    <a16:creationId xmlns:a16="http://schemas.microsoft.com/office/drawing/2014/main" id="{CAAF91FB-DEBC-41C4-9CA0-BAF4826CB8B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25" name="Oval 2124">
                <a:extLst>
                  <a:ext uri="{FF2B5EF4-FFF2-40B4-BE49-F238E27FC236}">
                    <a16:creationId xmlns:a16="http://schemas.microsoft.com/office/drawing/2014/main" id="{2B4384A3-83CE-4DAA-B260-7953E34FE85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92" name="Group 291">
              <a:extLst>
                <a:ext uri="{FF2B5EF4-FFF2-40B4-BE49-F238E27FC236}">
                  <a16:creationId xmlns:a16="http://schemas.microsoft.com/office/drawing/2014/main" id="{09199B4C-A437-476D-BD81-9057134441C0}"/>
                </a:ext>
              </a:extLst>
            </p:cNvPr>
            <p:cNvGrpSpPr/>
            <p:nvPr/>
          </p:nvGrpSpPr>
          <p:grpSpPr>
            <a:xfrm flipH="1">
              <a:off x="5706034" y="2247641"/>
              <a:ext cx="230238" cy="346589"/>
              <a:chOff x="10083096" y="2851978"/>
              <a:chExt cx="756898" cy="1139398"/>
            </a:xfrm>
          </p:grpSpPr>
          <p:sp>
            <p:nvSpPr>
              <p:cNvPr id="2120" name="Oval 2119">
                <a:extLst>
                  <a:ext uri="{FF2B5EF4-FFF2-40B4-BE49-F238E27FC236}">
                    <a16:creationId xmlns:a16="http://schemas.microsoft.com/office/drawing/2014/main" id="{1A31C12A-D139-4C75-B403-641AAF29024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21" name="Teardrop 2120">
                <a:extLst>
                  <a:ext uri="{FF2B5EF4-FFF2-40B4-BE49-F238E27FC236}">
                    <a16:creationId xmlns:a16="http://schemas.microsoft.com/office/drawing/2014/main" id="{5E51521B-133D-4115-A588-0BE47833A93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22" name="Oval 2121">
                <a:extLst>
                  <a:ext uri="{FF2B5EF4-FFF2-40B4-BE49-F238E27FC236}">
                    <a16:creationId xmlns:a16="http://schemas.microsoft.com/office/drawing/2014/main" id="{F1418C3C-DFDD-4449-82C2-6201151FFD9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93" name="Group 292">
              <a:extLst>
                <a:ext uri="{FF2B5EF4-FFF2-40B4-BE49-F238E27FC236}">
                  <a16:creationId xmlns:a16="http://schemas.microsoft.com/office/drawing/2014/main" id="{0F6D9CDC-40C0-4364-911C-5B6DF1B19EF6}"/>
                </a:ext>
              </a:extLst>
            </p:cNvPr>
            <p:cNvGrpSpPr/>
            <p:nvPr/>
          </p:nvGrpSpPr>
          <p:grpSpPr>
            <a:xfrm flipH="1">
              <a:off x="4323090" y="1765935"/>
              <a:ext cx="230238" cy="346589"/>
              <a:chOff x="10083096" y="2851978"/>
              <a:chExt cx="756898" cy="1139398"/>
            </a:xfrm>
          </p:grpSpPr>
          <p:sp>
            <p:nvSpPr>
              <p:cNvPr id="2117" name="Oval 2116">
                <a:extLst>
                  <a:ext uri="{FF2B5EF4-FFF2-40B4-BE49-F238E27FC236}">
                    <a16:creationId xmlns:a16="http://schemas.microsoft.com/office/drawing/2014/main" id="{41B30A4C-80E9-484E-B31B-968F7C571F6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18" name="Teardrop 2117">
                <a:extLst>
                  <a:ext uri="{FF2B5EF4-FFF2-40B4-BE49-F238E27FC236}">
                    <a16:creationId xmlns:a16="http://schemas.microsoft.com/office/drawing/2014/main" id="{C9440C9B-64B7-48AB-9DB8-C108408BB8D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19" name="Oval 2118">
                <a:extLst>
                  <a:ext uri="{FF2B5EF4-FFF2-40B4-BE49-F238E27FC236}">
                    <a16:creationId xmlns:a16="http://schemas.microsoft.com/office/drawing/2014/main" id="{F5805F79-0DE9-4048-BAEF-43F9FA874B9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94" name="Group 293">
              <a:extLst>
                <a:ext uri="{FF2B5EF4-FFF2-40B4-BE49-F238E27FC236}">
                  <a16:creationId xmlns:a16="http://schemas.microsoft.com/office/drawing/2014/main" id="{41067BAF-F6FC-468A-B39A-9B057BC193E2}"/>
                </a:ext>
              </a:extLst>
            </p:cNvPr>
            <p:cNvGrpSpPr/>
            <p:nvPr/>
          </p:nvGrpSpPr>
          <p:grpSpPr>
            <a:xfrm flipH="1">
              <a:off x="2649856" y="754853"/>
              <a:ext cx="230238" cy="346589"/>
              <a:chOff x="10083096" y="2851978"/>
              <a:chExt cx="756898" cy="1139398"/>
            </a:xfrm>
          </p:grpSpPr>
          <p:sp>
            <p:nvSpPr>
              <p:cNvPr id="2114" name="Oval 2113">
                <a:extLst>
                  <a:ext uri="{FF2B5EF4-FFF2-40B4-BE49-F238E27FC236}">
                    <a16:creationId xmlns:a16="http://schemas.microsoft.com/office/drawing/2014/main" id="{E290B5B6-FAAB-4C92-A1C7-F9AD76C11EF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15" name="Teardrop 2114">
                <a:extLst>
                  <a:ext uri="{FF2B5EF4-FFF2-40B4-BE49-F238E27FC236}">
                    <a16:creationId xmlns:a16="http://schemas.microsoft.com/office/drawing/2014/main" id="{637938A3-2955-409A-B817-4998F5E39A6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16" name="Oval 2115">
                <a:extLst>
                  <a:ext uri="{FF2B5EF4-FFF2-40B4-BE49-F238E27FC236}">
                    <a16:creationId xmlns:a16="http://schemas.microsoft.com/office/drawing/2014/main" id="{0760B37D-9DFF-4149-AB9E-8CFDE1F6B66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95" name="Group 294">
              <a:extLst>
                <a:ext uri="{FF2B5EF4-FFF2-40B4-BE49-F238E27FC236}">
                  <a16:creationId xmlns:a16="http://schemas.microsoft.com/office/drawing/2014/main" id="{B4813B6F-4FC5-4668-8EF1-38948AA5A4A3}"/>
                </a:ext>
              </a:extLst>
            </p:cNvPr>
            <p:cNvGrpSpPr/>
            <p:nvPr/>
          </p:nvGrpSpPr>
          <p:grpSpPr>
            <a:xfrm flipH="1">
              <a:off x="4406623" y="1898683"/>
              <a:ext cx="230238" cy="346589"/>
              <a:chOff x="10083096" y="2851978"/>
              <a:chExt cx="756898" cy="1139398"/>
            </a:xfrm>
          </p:grpSpPr>
          <p:sp>
            <p:nvSpPr>
              <p:cNvPr id="2111" name="Oval 2110">
                <a:extLst>
                  <a:ext uri="{FF2B5EF4-FFF2-40B4-BE49-F238E27FC236}">
                    <a16:creationId xmlns:a16="http://schemas.microsoft.com/office/drawing/2014/main" id="{A28345AE-A1EF-4571-8C63-D5572D198F9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12" name="Teardrop 2111">
                <a:extLst>
                  <a:ext uri="{FF2B5EF4-FFF2-40B4-BE49-F238E27FC236}">
                    <a16:creationId xmlns:a16="http://schemas.microsoft.com/office/drawing/2014/main" id="{D28BE401-9051-484D-95EB-6F8EE587088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13" name="Oval 2112">
                <a:extLst>
                  <a:ext uri="{FF2B5EF4-FFF2-40B4-BE49-F238E27FC236}">
                    <a16:creationId xmlns:a16="http://schemas.microsoft.com/office/drawing/2014/main" id="{1941D33D-A6C9-4406-AC7F-B16FA4BD169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96" name="Group 295">
              <a:extLst>
                <a:ext uri="{FF2B5EF4-FFF2-40B4-BE49-F238E27FC236}">
                  <a16:creationId xmlns:a16="http://schemas.microsoft.com/office/drawing/2014/main" id="{A8647D91-D2AB-4260-9793-8F9FF0525073}"/>
                </a:ext>
              </a:extLst>
            </p:cNvPr>
            <p:cNvGrpSpPr/>
            <p:nvPr/>
          </p:nvGrpSpPr>
          <p:grpSpPr>
            <a:xfrm flipH="1">
              <a:off x="3997882" y="1995287"/>
              <a:ext cx="230238" cy="346589"/>
              <a:chOff x="10083096" y="2851978"/>
              <a:chExt cx="756898" cy="1139398"/>
            </a:xfrm>
          </p:grpSpPr>
          <p:sp>
            <p:nvSpPr>
              <p:cNvPr id="2108" name="Oval 2107">
                <a:extLst>
                  <a:ext uri="{FF2B5EF4-FFF2-40B4-BE49-F238E27FC236}">
                    <a16:creationId xmlns:a16="http://schemas.microsoft.com/office/drawing/2014/main" id="{CAA81A85-C818-44C2-9C2E-6206466A48A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09" name="Teardrop 2108">
                <a:extLst>
                  <a:ext uri="{FF2B5EF4-FFF2-40B4-BE49-F238E27FC236}">
                    <a16:creationId xmlns:a16="http://schemas.microsoft.com/office/drawing/2014/main" id="{671318B4-5021-4C71-8996-73FF3E83AFD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10" name="Oval 2109">
                <a:extLst>
                  <a:ext uri="{FF2B5EF4-FFF2-40B4-BE49-F238E27FC236}">
                    <a16:creationId xmlns:a16="http://schemas.microsoft.com/office/drawing/2014/main" id="{B9CFC502-6AD5-4880-B2BD-6FC7AB38FDC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97" name="Group 296">
              <a:extLst>
                <a:ext uri="{FF2B5EF4-FFF2-40B4-BE49-F238E27FC236}">
                  <a16:creationId xmlns:a16="http://schemas.microsoft.com/office/drawing/2014/main" id="{7B5A630C-E5C6-40EF-AD53-1229BD05A3A4}"/>
                </a:ext>
              </a:extLst>
            </p:cNvPr>
            <p:cNvGrpSpPr/>
            <p:nvPr/>
          </p:nvGrpSpPr>
          <p:grpSpPr>
            <a:xfrm flipH="1">
              <a:off x="4118632" y="2031103"/>
              <a:ext cx="230238" cy="346589"/>
              <a:chOff x="10083096" y="2851978"/>
              <a:chExt cx="756898" cy="1139398"/>
            </a:xfrm>
          </p:grpSpPr>
          <p:sp>
            <p:nvSpPr>
              <p:cNvPr id="2105" name="Oval 2104">
                <a:extLst>
                  <a:ext uri="{FF2B5EF4-FFF2-40B4-BE49-F238E27FC236}">
                    <a16:creationId xmlns:a16="http://schemas.microsoft.com/office/drawing/2014/main" id="{BB3B0DE9-14FB-4945-88BA-DFA5EB26C63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06" name="Teardrop 2105">
                <a:extLst>
                  <a:ext uri="{FF2B5EF4-FFF2-40B4-BE49-F238E27FC236}">
                    <a16:creationId xmlns:a16="http://schemas.microsoft.com/office/drawing/2014/main" id="{3CADBE40-98BD-401D-880E-78A8A7B7BED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07" name="Oval 2106">
                <a:extLst>
                  <a:ext uri="{FF2B5EF4-FFF2-40B4-BE49-F238E27FC236}">
                    <a16:creationId xmlns:a16="http://schemas.microsoft.com/office/drawing/2014/main" id="{0ECF4364-650E-471C-9E64-13AEEF88AB9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98" name="Group 297">
              <a:extLst>
                <a:ext uri="{FF2B5EF4-FFF2-40B4-BE49-F238E27FC236}">
                  <a16:creationId xmlns:a16="http://schemas.microsoft.com/office/drawing/2014/main" id="{F85F6C88-8716-4AC4-9E4F-32825771534C}"/>
                </a:ext>
              </a:extLst>
            </p:cNvPr>
            <p:cNvGrpSpPr/>
            <p:nvPr/>
          </p:nvGrpSpPr>
          <p:grpSpPr>
            <a:xfrm flipH="1">
              <a:off x="4178050" y="2188130"/>
              <a:ext cx="230238" cy="346589"/>
              <a:chOff x="10083096" y="2851978"/>
              <a:chExt cx="756898" cy="1139398"/>
            </a:xfrm>
          </p:grpSpPr>
          <p:sp>
            <p:nvSpPr>
              <p:cNvPr id="2102" name="Oval 2101">
                <a:extLst>
                  <a:ext uri="{FF2B5EF4-FFF2-40B4-BE49-F238E27FC236}">
                    <a16:creationId xmlns:a16="http://schemas.microsoft.com/office/drawing/2014/main" id="{A24E6852-B4EC-4B69-93E8-1D5D198EC6D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03" name="Teardrop 2102">
                <a:extLst>
                  <a:ext uri="{FF2B5EF4-FFF2-40B4-BE49-F238E27FC236}">
                    <a16:creationId xmlns:a16="http://schemas.microsoft.com/office/drawing/2014/main" id="{C2BA418F-CB87-442E-BAB3-1509E6287AC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04" name="Oval 2103">
                <a:extLst>
                  <a:ext uri="{FF2B5EF4-FFF2-40B4-BE49-F238E27FC236}">
                    <a16:creationId xmlns:a16="http://schemas.microsoft.com/office/drawing/2014/main" id="{9FA4CD25-81C1-43BC-B966-E641D97B97A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99" name="Group 298">
              <a:extLst>
                <a:ext uri="{FF2B5EF4-FFF2-40B4-BE49-F238E27FC236}">
                  <a16:creationId xmlns:a16="http://schemas.microsoft.com/office/drawing/2014/main" id="{131222B1-A28D-4506-B6D7-3EDC0976ED83}"/>
                </a:ext>
              </a:extLst>
            </p:cNvPr>
            <p:cNvGrpSpPr/>
            <p:nvPr/>
          </p:nvGrpSpPr>
          <p:grpSpPr>
            <a:xfrm flipH="1">
              <a:off x="4057670" y="2344813"/>
              <a:ext cx="230238" cy="346589"/>
              <a:chOff x="10083096" y="2851978"/>
              <a:chExt cx="756898" cy="1139398"/>
            </a:xfrm>
          </p:grpSpPr>
          <p:sp>
            <p:nvSpPr>
              <p:cNvPr id="2099" name="Oval 2098">
                <a:extLst>
                  <a:ext uri="{FF2B5EF4-FFF2-40B4-BE49-F238E27FC236}">
                    <a16:creationId xmlns:a16="http://schemas.microsoft.com/office/drawing/2014/main" id="{71507BB8-B385-4B98-B0A0-12D2999E3D5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00" name="Teardrop 2099">
                <a:extLst>
                  <a:ext uri="{FF2B5EF4-FFF2-40B4-BE49-F238E27FC236}">
                    <a16:creationId xmlns:a16="http://schemas.microsoft.com/office/drawing/2014/main" id="{3F1FF48E-675F-4C35-9134-FD730C98B1E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01" name="Oval 2100">
                <a:extLst>
                  <a:ext uri="{FF2B5EF4-FFF2-40B4-BE49-F238E27FC236}">
                    <a16:creationId xmlns:a16="http://schemas.microsoft.com/office/drawing/2014/main" id="{BAAFAB23-F4B1-4E0D-A814-0738AEFD595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00" name="Group 299">
              <a:extLst>
                <a:ext uri="{FF2B5EF4-FFF2-40B4-BE49-F238E27FC236}">
                  <a16:creationId xmlns:a16="http://schemas.microsoft.com/office/drawing/2014/main" id="{4C1AF834-E3AA-49F1-BC44-967F8165E4DA}"/>
                </a:ext>
              </a:extLst>
            </p:cNvPr>
            <p:cNvGrpSpPr/>
            <p:nvPr/>
          </p:nvGrpSpPr>
          <p:grpSpPr>
            <a:xfrm flipH="1">
              <a:off x="2962745" y="839844"/>
              <a:ext cx="230238" cy="346589"/>
              <a:chOff x="10083096" y="2851978"/>
              <a:chExt cx="756898" cy="1139398"/>
            </a:xfrm>
          </p:grpSpPr>
          <p:sp>
            <p:nvSpPr>
              <p:cNvPr id="2096" name="Oval 2095">
                <a:extLst>
                  <a:ext uri="{FF2B5EF4-FFF2-40B4-BE49-F238E27FC236}">
                    <a16:creationId xmlns:a16="http://schemas.microsoft.com/office/drawing/2014/main" id="{17E20E7E-C0ED-4C9A-8E3F-20889A97675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97" name="Teardrop 2096">
                <a:extLst>
                  <a:ext uri="{FF2B5EF4-FFF2-40B4-BE49-F238E27FC236}">
                    <a16:creationId xmlns:a16="http://schemas.microsoft.com/office/drawing/2014/main" id="{67F8170F-45EB-4456-80C9-F140748F62E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98" name="Oval 2097">
                <a:extLst>
                  <a:ext uri="{FF2B5EF4-FFF2-40B4-BE49-F238E27FC236}">
                    <a16:creationId xmlns:a16="http://schemas.microsoft.com/office/drawing/2014/main" id="{963F0955-46CD-4AB8-9430-A140A931005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01" name="Group 300">
              <a:extLst>
                <a:ext uri="{FF2B5EF4-FFF2-40B4-BE49-F238E27FC236}">
                  <a16:creationId xmlns:a16="http://schemas.microsoft.com/office/drawing/2014/main" id="{BE5F4483-F8BD-4809-BB64-C724FC99D014}"/>
                </a:ext>
              </a:extLst>
            </p:cNvPr>
            <p:cNvGrpSpPr/>
            <p:nvPr/>
          </p:nvGrpSpPr>
          <p:grpSpPr>
            <a:xfrm flipH="1">
              <a:off x="4185798" y="2376211"/>
              <a:ext cx="230238" cy="346589"/>
              <a:chOff x="10083096" y="2851978"/>
              <a:chExt cx="756898" cy="1139398"/>
            </a:xfrm>
          </p:grpSpPr>
          <p:sp>
            <p:nvSpPr>
              <p:cNvPr id="2093" name="Oval 2092">
                <a:extLst>
                  <a:ext uri="{FF2B5EF4-FFF2-40B4-BE49-F238E27FC236}">
                    <a16:creationId xmlns:a16="http://schemas.microsoft.com/office/drawing/2014/main" id="{7414A589-BB92-446E-8B2F-02DCB7836B4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94" name="Teardrop 2093">
                <a:extLst>
                  <a:ext uri="{FF2B5EF4-FFF2-40B4-BE49-F238E27FC236}">
                    <a16:creationId xmlns:a16="http://schemas.microsoft.com/office/drawing/2014/main" id="{94711CE7-9E06-4A87-B1F1-61241F9FBE0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95" name="Oval 2094">
                <a:extLst>
                  <a:ext uri="{FF2B5EF4-FFF2-40B4-BE49-F238E27FC236}">
                    <a16:creationId xmlns:a16="http://schemas.microsoft.com/office/drawing/2014/main" id="{5462F51C-D45D-4D36-BA13-F3E5147F8C7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02" name="Group 301">
              <a:extLst>
                <a:ext uri="{FF2B5EF4-FFF2-40B4-BE49-F238E27FC236}">
                  <a16:creationId xmlns:a16="http://schemas.microsoft.com/office/drawing/2014/main" id="{B83C92FB-0660-475D-A914-1C60BDF3956B}"/>
                </a:ext>
              </a:extLst>
            </p:cNvPr>
            <p:cNvGrpSpPr/>
            <p:nvPr/>
          </p:nvGrpSpPr>
          <p:grpSpPr>
            <a:xfrm flipH="1">
              <a:off x="8950671" y="654886"/>
              <a:ext cx="230238" cy="346589"/>
              <a:chOff x="10083096" y="2851978"/>
              <a:chExt cx="756898" cy="1139398"/>
            </a:xfrm>
          </p:grpSpPr>
          <p:sp>
            <p:nvSpPr>
              <p:cNvPr id="2090" name="Oval 2089">
                <a:extLst>
                  <a:ext uri="{FF2B5EF4-FFF2-40B4-BE49-F238E27FC236}">
                    <a16:creationId xmlns:a16="http://schemas.microsoft.com/office/drawing/2014/main" id="{5D19BEBA-AFE2-4864-813C-DFD17AD8475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91" name="Teardrop 2090">
                <a:extLst>
                  <a:ext uri="{FF2B5EF4-FFF2-40B4-BE49-F238E27FC236}">
                    <a16:creationId xmlns:a16="http://schemas.microsoft.com/office/drawing/2014/main" id="{A33A752F-5FCF-4604-8E99-F098C3C4FE3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92" name="Oval 2091">
                <a:extLst>
                  <a:ext uri="{FF2B5EF4-FFF2-40B4-BE49-F238E27FC236}">
                    <a16:creationId xmlns:a16="http://schemas.microsoft.com/office/drawing/2014/main" id="{36DC0B77-A662-41E3-92C7-7022A184C09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03" name="Group 302">
              <a:extLst>
                <a:ext uri="{FF2B5EF4-FFF2-40B4-BE49-F238E27FC236}">
                  <a16:creationId xmlns:a16="http://schemas.microsoft.com/office/drawing/2014/main" id="{81958CFA-D7D7-4489-8FBD-CE336D3E344C}"/>
                </a:ext>
              </a:extLst>
            </p:cNvPr>
            <p:cNvGrpSpPr/>
            <p:nvPr/>
          </p:nvGrpSpPr>
          <p:grpSpPr>
            <a:xfrm flipH="1">
              <a:off x="9574550" y="-210986"/>
              <a:ext cx="230238" cy="346589"/>
              <a:chOff x="10083096" y="2851978"/>
              <a:chExt cx="756898" cy="1139398"/>
            </a:xfrm>
          </p:grpSpPr>
          <p:sp>
            <p:nvSpPr>
              <p:cNvPr id="2087" name="Oval 2086">
                <a:extLst>
                  <a:ext uri="{FF2B5EF4-FFF2-40B4-BE49-F238E27FC236}">
                    <a16:creationId xmlns:a16="http://schemas.microsoft.com/office/drawing/2014/main" id="{657665FA-31F0-4AB6-85A1-EDD4736C315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88" name="Teardrop 2087">
                <a:extLst>
                  <a:ext uri="{FF2B5EF4-FFF2-40B4-BE49-F238E27FC236}">
                    <a16:creationId xmlns:a16="http://schemas.microsoft.com/office/drawing/2014/main" id="{658D62E5-FE97-4769-AE0E-B421A199740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89" name="Oval 2088">
                <a:extLst>
                  <a:ext uri="{FF2B5EF4-FFF2-40B4-BE49-F238E27FC236}">
                    <a16:creationId xmlns:a16="http://schemas.microsoft.com/office/drawing/2014/main" id="{8C298FE1-50B2-45F0-89AA-3DF48351DA5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04" name="Group 303">
              <a:extLst>
                <a:ext uri="{FF2B5EF4-FFF2-40B4-BE49-F238E27FC236}">
                  <a16:creationId xmlns:a16="http://schemas.microsoft.com/office/drawing/2014/main" id="{C8DB81A2-F40E-4987-9F62-3DDC631F14E3}"/>
                </a:ext>
              </a:extLst>
            </p:cNvPr>
            <p:cNvGrpSpPr/>
            <p:nvPr/>
          </p:nvGrpSpPr>
          <p:grpSpPr>
            <a:xfrm flipH="1">
              <a:off x="9769080" y="-102999"/>
              <a:ext cx="230238" cy="346589"/>
              <a:chOff x="10083096" y="2851978"/>
              <a:chExt cx="756898" cy="1139398"/>
            </a:xfrm>
          </p:grpSpPr>
          <p:sp>
            <p:nvSpPr>
              <p:cNvPr id="2084" name="Oval 2083">
                <a:extLst>
                  <a:ext uri="{FF2B5EF4-FFF2-40B4-BE49-F238E27FC236}">
                    <a16:creationId xmlns:a16="http://schemas.microsoft.com/office/drawing/2014/main" id="{BAD4D378-8F84-4A41-8FAB-3CC4A4A5D19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85" name="Teardrop 2084">
                <a:extLst>
                  <a:ext uri="{FF2B5EF4-FFF2-40B4-BE49-F238E27FC236}">
                    <a16:creationId xmlns:a16="http://schemas.microsoft.com/office/drawing/2014/main" id="{C5560238-7A5E-468B-A543-053E34ADDE9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86" name="Oval 2085">
                <a:extLst>
                  <a:ext uri="{FF2B5EF4-FFF2-40B4-BE49-F238E27FC236}">
                    <a16:creationId xmlns:a16="http://schemas.microsoft.com/office/drawing/2014/main" id="{CB2C4DAD-EA7E-475A-A63B-68299A140162}"/>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05" name="Group 304">
              <a:extLst>
                <a:ext uri="{FF2B5EF4-FFF2-40B4-BE49-F238E27FC236}">
                  <a16:creationId xmlns:a16="http://schemas.microsoft.com/office/drawing/2014/main" id="{6EB21358-A307-41D4-B52B-8EDC1641380A}"/>
                </a:ext>
              </a:extLst>
            </p:cNvPr>
            <p:cNvGrpSpPr/>
            <p:nvPr/>
          </p:nvGrpSpPr>
          <p:grpSpPr>
            <a:xfrm flipH="1">
              <a:off x="10092452" y="-126554"/>
              <a:ext cx="230238" cy="346589"/>
              <a:chOff x="10083096" y="2851978"/>
              <a:chExt cx="756898" cy="1139398"/>
            </a:xfrm>
          </p:grpSpPr>
          <p:sp>
            <p:nvSpPr>
              <p:cNvPr id="2081" name="Oval 2080">
                <a:extLst>
                  <a:ext uri="{FF2B5EF4-FFF2-40B4-BE49-F238E27FC236}">
                    <a16:creationId xmlns:a16="http://schemas.microsoft.com/office/drawing/2014/main" id="{3DFF1BB2-821B-4C74-9B51-47631267E82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82" name="Teardrop 2081">
                <a:extLst>
                  <a:ext uri="{FF2B5EF4-FFF2-40B4-BE49-F238E27FC236}">
                    <a16:creationId xmlns:a16="http://schemas.microsoft.com/office/drawing/2014/main" id="{99B11C5D-6C5B-4080-9DD2-609C9FDD9DD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83" name="Oval 2082">
                <a:extLst>
                  <a:ext uri="{FF2B5EF4-FFF2-40B4-BE49-F238E27FC236}">
                    <a16:creationId xmlns:a16="http://schemas.microsoft.com/office/drawing/2014/main" id="{783601E3-686C-4B7F-BB1B-150954E1A40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06" name="Group 305">
              <a:extLst>
                <a:ext uri="{FF2B5EF4-FFF2-40B4-BE49-F238E27FC236}">
                  <a16:creationId xmlns:a16="http://schemas.microsoft.com/office/drawing/2014/main" id="{90F7B90B-D667-4AFE-A813-7493AB990588}"/>
                </a:ext>
              </a:extLst>
            </p:cNvPr>
            <p:cNvGrpSpPr/>
            <p:nvPr/>
          </p:nvGrpSpPr>
          <p:grpSpPr>
            <a:xfrm flipH="1">
              <a:off x="10889393" y="-126554"/>
              <a:ext cx="230238" cy="346589"/>
              <a:chOff x="10083096" y="2851978"/>
              <a:chExt cx="756898" cy="1139398"/>
            </a:xfrm>
          </p:grpSpPr>
          <p:sp>
            <p:nvSpPr>
              <p:cNvPr id="2078" name="Oval 2077">
                <a:extLst>
                  <a:ext uri="{FF2B5EF4-FFF2-40B4-BE49-F238E27FC236}">
                    <a16:creationId xmlns:a16="http://schemas.microsoft.com/office/drawing/2014/main" id="{276E8AD2-A295-4EED-863D-77D244949FB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79" name="Teardrop 2078">
                <a:extLst>
                  <a:ext uri="{FF2B5EF4-FFF2-40B4-BE49-F238E27FC236}">
                    <a16:creationId xmlns:a16="http://schemas.microsoft.com/office/drawing/2014/main" id="{2CC91D5A-AD52-4C17-8CD3-5AD71666A09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80" name="Oval 2079">
                <a:extLst>
                  <a:ext uri="{FF2B5EF4-FFF2-40B4-BE49-F238E27FC236}">
                    <a16:creationId xmlns:a16="http://schemas.microsoft.com/office/drawing/2014/main" id="{9DCBB9F8-EFC6-4A29-B298-1CD0426A7D3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07" name="Group 306">
              <a:extLst>
                <a:ext uri="{FF2B5EF4-FFF2-40B4-BE49-F238E27FC236}">
                  <a16:creationId xmlns:a16="http://schemas.microsoft.com/office/drawing/2014/main" id="{DDA6D802-8A73-46C0-8F7F-2FA9E3D70094}"/>
                </a:ext>
              </a:extLst>
            </p:cNvPr>
            <p:cNvGrpSpPr/>
            <p:nvPr/>
          </p:nvGrpSpPr>
          <p:grpSpPr>
            <a:xfrm flipH="1">
              <a:off x="11076584" y="-186789"/>
              <a:ext cx="230238" cy="346589"/>
              <a:chOff x="10083096" y="2851978"/>
              <a:chExt cx="756898" cy="1139398"/>
            </a:xfrm>
          </p:grpSpPr>
          <p:sp>
            <p:nvSpPr>
              <p:cNvPr id="2075" name="Oval 2074">
                <a:extLst>
                  <a:ext uri="{FF2B5EF4-FFF2-40B4-BE49-F238E27FC236}">
                    <a16:creationId xmlns:a16="http://schemas.microsoft.com/office/drawing/2014/main" id="{3152195C-FEFD-4E82-941C-C474B6E557D5}"/>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76" name="Teardrop 2075">
                <a:extLst>
                  <a:ext uri="{FF2B5EF4-FFF2-40B4-BE49-F238E27FC236}">
                    <a16:creationId xmlns:a16="http://schemas.microsoft.com/office/drawing/2014/main" id="{F83505EA-FBEE-4901-8035-702EA804A91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77" name="Oval 2076">
                <a:extLst>
                  <a:ext uri="{FF2B5EF4-FFF2-40B4-BE49-F238E27FC236}">
                    <a16:creationId xmlns:a16="http://schemas.microsoft.com/office/drawing/2014/main" id="{1A8F0DB4-4D82-41C4-941F-E6576020984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08" name="Group 307">
              <a:extLst>
                <a:ext uri="{FF2B5EF4-FFF2-40B4-BE49-F238E27FC236}">
                  <a16:creationId xmlns:a16="http://schemas.microsoft.com/office/drawing/2014/main" id="{066D3307-F345-4EA4-BCC8-0EDF8A2E4744}"/>
                </a:ext>
              </a:extLst>
            </p:cNvPr>
            <p:cNvGrpSpPr/>
            <p:nvPr/>
          </p:nvGrpSpPr>
          <p:grpSpPr>
            <a:xfrm flipH="1">
              <a:off x="11216814" y="1220983"/>
              <a:ext cx="230238" cy="346589"/>
              <a:chOff x="10083096" y="2851978"/>
              <a:chExt cx="756898" cy="1139398"/>
            </a:xfrm>
          </p:grpSpPr>
          <p:sp>
            <p:nvSpPr>
              <p:cNvPr id="2072" name="Oval 2071">
                <a:extLst>
                  <a:ext uri="{FF2B5EF4-FFF2-40B4-BE49-F238E27FC236}">
                    <a16:creationId xmlns:a16="http://schemas.microsoft.com/office/drawing/2014/main" id="{393C5421-BFE9-407F-9BA2-457F02C484E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73" name="Teardrop 2072">
                <a:extLst>
                  <a:ext uri="{FF2B5EF4-FFF2-40B4-BE49-F238E27FC236}">
                    <a16:creationId xmlns:a16="http://schemas.microsoft.com/office/drawing/2014/main" id="{080DD3CF-2195-42C8-BF86-259B55C7F76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74" name="Oval 2073">
                <a:extLst>
                  <a:ext uri="{FF2B5EF4-FFF2-40B4-BE49-F238E27FC236}">
                    <a16:creationId xmlns:a16="http://schemas.microsoft.com/office/drawing/2014/main" id="{59248DFB-D4CF-4379-BC89-48E28C73D9A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09" name="Group 308">
              <a:extLst>
                <a:ext uri="{FF2B5EF4-FFF2-40B4-BE49-F238E27FC236}">
                  <a16:creationId xmlns:a16="http://schemas.microsoft.com/office/drawing/2014/main" id="{382DA406-0EA2-49F4-931F-C1F8588B4B9A}"/>
                </a:ext>
              </a:extLst>
            </p:cNvPr>
            <p:cNvGrpSpPr/>
            <p:nvPr/>
          </p:nvGrpSpPr>
          <p:grpSpPr>
            <a:xfrm flipH="1">
              <a:off x="9011008" y="787540"/>
              <a:ext cx="230238" cy="346589"/>
              <a:chOff x="10083096" y="2851978"/>
              <a:chExt cx="756898" cy="1139398"/>
            </a:xfrm>
          </p:grpSpPr>
          <p:sp>
            <p:nvSpPr>
              <p:cNvPr id="2069" name="Oval 2068">
                <a:extLst>
                  <a:ext uri="{FF2B5EF4-FFF2-40B4-BE49-F238E27FC236}">
                    <a16:creationId xmlns:a16="http://schemas.microsoft.com/office/drawing/2014/main" id="{B96AE9CB-CC58-4996-BBFD-8C9AC1110B0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70" name="Teardrop 2069">
                <a:extLst>
                  <a:ext uri="{FF2B5EF4-FFF2-40B4-BE49-F238E27FC236}">
                    <a16:creationId xmlns:a16="http://schemas.microsoft.com/office/drawing/2014/main" id="{68256AC4-502C-4FB6-A487-C693ED3AAB7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71" name="Oval 2070">
                <a:extLst>
                  <a:ext uri="{FF2B5EF4-FFF2-40B4-BE49-F238E27FC236}">
                    <a16:creationId xmlns:a16="http://schemas.microsoft.com/office/drawing/2014/main" id="{620796E7-F175-4B65-B696-357A58A506A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10" name="Group 309">
              <a:extLst>
                <a:ext uri="{FF2B5EF4-FFF2-40B4-BE49-F238E27FC236}">
                  <a16:creationId xmlns:a16="http://schemas.microsoft.com/office/drawing/2014/main" id="{C17ABFDA-40FF-428F-916B-88B858B7D9B8}"/>
                </a:ext>
              </a:extLst>
            </p:cNvPr>
            <p:cNvGrpSpPr/>
            <p:nvPr/>
          </p:nvGrpSpPr>
          <p:grpSpPr>
            <a:xfrm flipH="1">
              <a:off x="8998358" y="931790"/>
              <a:ext cx="230238" cy="346589"/>
              <a:chOff x="10083096" y="2851978"/>
              <a:chExt cx="756898" cy="1139398"/>
            </a:xfrm>
          </p:grpSpPr>
          <p:sp>
            <p:nvSpPr>
              <p:cNvPr id="2066" name="Oval 2065">
                <a:extLst>
                  <a:ext uri="{FF2B5EF4-FFF2-40B4-BE49-F238E27FC236}">
                    <a16:creationId xmlns:a16="http://schemas.microsoft.com/office/drawing/2014/main" id="{673108A4-A6D3-40AE-A849-851CE137F06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67" name="Teardrop 2066">
                <a:extLst>
                  <a:ext uri="{FF2B5EF4-FFF2-40B4-BE49-F238E27FC236}">
                    <a16:creationId xmlns:a16="http://schemas.microsoft.com/office/drawing/2014/main" id="{FFBA485E-F37F-4D2A-B856-545C56680EF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68" name="Oval 2067">
                <a:extLst>
                  <a:ext uri="{FF2B5EF4-FFF2-40B4-BE49-F238E27FC236}">
                    <a16:creationId xmlns:a16="http://schemas.microsoft.com/office/drawing/2014/main" id="{D1D5035C-A4CA-42BC-872E-4B788380BB5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11" name="Group 310">
              <a:extLst>
                <a:ext uri="{FF2B5EF4-FFF2-40B4-BE49-F238E27FC236}">
                  <a16:creationId xmlns:a16="http://schemas.microsoft.com/office/drawing/2014/main" id="{3789F93F-096B-4C4A-A395-B5A4DEF82D5E}"/>
                </a:ext>
              </a:extLst>
            </p:cNvPr>
            <p:cNvGrpSpPr/>
            <p:nvPr/>
          </p:nvGrpSpPr>
          <p:grpSpPr>
            <a:xfrm flipH="1">
              <a:off x="9022371" y="1064444"/>
              <a:ext cx="230238" cy="346589"/>
              <a:chOff x="10083096" y="2851978"/>
              <a:chExt cx="756898" cy="1139398"/>
            </a:xfrm>
          </p:grpSpPr>
          <p:sp>
            <p:nvSpPr>
              <p:cNvPr id="2063" name="Oval 2062">
                <a:extLst>
                  <a:ext uri="{FF2B5EF4-FFF2-40B4-BE49-F238E27FC236}">
                    <a16:creationId xmlns:a16="http://schemas.microsoft.com/office/drawing/2014/main" id="{E8F9E9D4-6C3E-46B8-B00B-7A7D3DB3D3A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64" name="Teardrop 2063">
                <a:extLst>
                  <a:ext uri="{FF2B5EF4-FFF2-40B4-BE49-F238E27FC236}">
                    <a16:creationId xmlns:a16="http://schemas.microsoft.com/office/drawing/2014/main" id="{F8D46913-406B-4489-90F1-5F2CCEF6BB7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65" name="Oval 2064">
                <a:extLst>
                  <a:ext uri="{FF2B5EF4-FFF2-40B4-BE49-F238E27FC236}">
                    <a16:creationId xmlns:a16="http://schemas.microsoft.com/office/drawing/2014/main" id="{F8F287BA-5BF9-4B90-BC9F-8743E7A807F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12" name="Group 311">
              <a:extLst>
                <a:ext uri="{FF2B5EF4-FFF2-40B4-BE49-F238E27FC236}">
                  <a16:creationId xmlns:a16="http://schemas.microsoft.com/office/drawing/2014/main" id="{3630293A-A940-45F1-817A-DB15E6F0F1AE}"/>
                </a:ext>
              </a:extLst>
            </p:cNvPr>
            <p:cNvGrpSpPr/>
            <p:nvPr/>
          </p:nvGrpSpPr>
          <p:grpSpPr>
            <a:xfrm flipH="1">
              <a:off x="9118163" y="1509739"/>
              <a:ext cx="230238" cy="346589"/>
              <a:chOff x="10083096" y="2851978"/>
              <a:chExt cx="756898" cy="1139398"/>
            </a:xfrm>
          </p:grpSpPr>
          <p:sp>
            <p:nvSpPr>
              <p:cNvPr id="2060" name="Oval 2059">
                <a:extLst>
                  <a:ext uri="{FF2B5EF4-FFF2-40B4-BE49-F238E27FC236}">
                    <a16:creationId xmlns:a16="http://schemas.microsoft.com/office/drawing/2014/main" id="{18F518F3-8D08-4E1A-A2CB-42B409AA0FB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61" name="Teardrop 2060">
                <a:extLst>
                  <a:ext uri="{FF2B5EF4-FFF2-40B4-BE49-F238E27FC236}">
                    <a16:creationId xmlns:a16="http://schemas.microsoft.com/office/drawing/2014/main" id="{43048E4C-659D-44B3-B501-EA6DBEB086C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62" name="Oval 2061">
                <a:extLst>
                  <a:ext uri="{FF2B5EF4-FFF2-40B4-BE49-F238E27FC236}">
                    <a16:creationId xmlns:a16="http://schemas.microsoft.com/office/drawing/2014/main" id="{03E31B07-FD36-4614-B035-C1FA6F9A4AA0}"/>
                  </a:ext>
                </a:extLst>
              </p:cNvPr>
              <p:cNvSpPr/>
              <p:nvPr/>
            </p:nvSpPr>
            <p:spPr>
              <a:xfrm flipH="1">
                <a:off x="10213003" y="2981912"/>
                <a:ext cx="497067" cy="497058"/>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13" name="Group 312">
              <a:extLst>
                <a:ext uri="{FF2B5EF4-FFF2-40B4-BE49-F238E27FC236}">
                  <a16:creationId xmlns:a16="http://schemas.microsoft.com/office/drawing/2014/main" id="{EC33FF1D-3963-4B73-8970-9DF3608AEB1D}"/>
                </a:ext>
              </a:extLst>
            </p:cNvPr>
            <p:cNvGrpSpPr/>
            <p:nvPr/>
          </p:nvGrpSpPr>
          <p:grpSpPr>
            <a:xfrm flipH="1">
              <a:off x="9142443" y="1702558"/>
              <a:ext cx="230238" cy="346589"/>
              <a:chOff x="10083096" y="2851978"/>
              <a:chExt cx="756898" cy="1139398"/>
            </a:xfrm>
          </p:grpSpPr>
          <p:sp>
            <p:nvSpPr>
              <p:cNvPr id="2057" name="Oval 2056">
                <a:extLst>
                  <a:ext uri="{FF2B5EF4-FFF2-40B4-BE49-F238E27FC236}">
                    <a16:creationId xmlns:a16="http://schemas.microsoft.com/office/drawing/2014/main" id="{8DCD8251-FC3B-4DBA-8A2D-2BD248184C9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58" name="Teardrop 2057">
                <a:extLst>
                  <a:ext uri="{FF2B5EF4-FFF2-40B4-BE49-F238E27FC236}">
                    <a16:creationId xmlns:a16="http://schemas.microsoft.com/office/drawing/2014/main" id="{88ECB596-125F-4291-84A3-92D429D71C9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59" name="Oval 2058">
                <a:extLst>
                  <a:ext uri="{FF2B5EF4-FFF2-40B4-BE49-F238E27FC236}">
                    <a16:creationId xmlns:a16="http://schemas.microsoft.com/office/drawing/2014/main" id="{A6E20FBC-493D-45D1-B736-7963292930E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14" name="Group 313">
              <a:extLst>
                <a:ext uri="{FF2B5EF4-FFF2-40B4-BE49-F238E27FC236}">
                  <a16:creationId xmlns:a16="http://schemas.microsoft.com/office/drawing/2014/main" id="{4D37A308-0A4D-492F-955D-8E54DCF8FDFC}"/>
                </a:ext>
              </a:extLst>
            </p:cNvPr>
            <p:cNvGrpSpPr/>
            <p:nvPr/>
          </p:nvGrpSpPr>
          <p:grpSpPr>
            <a:xfrm flipH="1">
              <a:off x="9236101" y="1956656"/>
              <a:ext cx="230238" cy="346589"/>
              <a:chOff x="10083096" y="2851978"/>
              <a:chExt cx="756898" cy="1139398"/>
            </a:xfrm>
          </p:grpSpPr>
          <p:sp>
            <p:nvSpPr>
              <p:cNvPr id="2054" name="Oval 2053">
                <a:extLst>
                  <a:ext uri="{FF2B5EF4-FFF2-40B4-BE49-F238E27FC236}">
                    <a16:creationId xmlns:a16="http://schemas.microsoft.com/office/drawing/2014/main" id="{62F6CD1F-D751-453B-A42F-B19C2007301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55" name="Teardrop 2054">
                <a:extLst>
                  <a:ext uri="{FF2B5EF4-FFF2-40B4-BE49-F238E27FC236}">
                    <a16:creationId xmlns:a16="http://schemas.microsoft.com/office/drawing/2014/main" id="{8228FF32-AF7E-416B-9C61-291B5FAB882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56" name="Oval 2055">
                <a:extLst>
                  <a:ext uri="{FF2B5EF4-FFF2-40B4-BE49-F238E27FC236}">
                    <a16:creationId xmlns:a16="http://schemas.microsoft.com/office/drawing/2014/main" id="{9C7218DB-13C4-405D-9148-03AB8594988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15" name="Group 314">
              <a:extLst>
                <a:ext uri="{FF2B5EF4-FFF2-40B4-BE49-F238E27FC236}">
                  <a16:creationId xmlns:a16="http://schemas.microsoft.com/office/drawing/2014/main" id="{04E6B3E6-766F-4DF5-801C-6FDC52741C24}"/>
                </a:ext>
              </a:extLst>
            </p:cNvPr>
            <p:cNvGrpSpPr/>
            <p:nvPr/>
          </p:nvGrpSpPr>
          <p:grpSpPr>
            <a:xfrm flipH="1">
              <a:off x="9816767" y="1461279"/>
              <a:ext cx="230238" cy="346589"/>
              <a:chOff x="10083096" y="2851978"/>
              <a:chExt cx="756898" cy="1139398"/>
            </a:xfrm>
          </p:grpSpPr>
          <p:sp>
            <p:nvSpPr>
              <p:cNvPr id="2051" name="Oval 2050">
                <a:extLst>
                  <a:ext uri="{FF2B5EF4-FFF2-40B4-BE49-F238E27FC236}">
                    <a16:creationId xmlns:a16="http://schemas.microsoft.com/office/drawing/2014/main" id="{A8E22EF0-3644-4FC6-8DC1-26A7610DE8A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52" name="Teardrop 2051">
                <a:extLst>
                  <a:ext uri="{FF2B5EF4-FFF2-40B4-BE49-F238E27FC236}">
                    <a16:creationId xmlns:a16="http://schemas.microsoft.com/office/drawing/2014/main" id="{F9657296-D8E1-4AAA-8489-FAE4651CD10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53" name="Oval 2052">
                <a:extLst>
                  <a:ext uri="{FF2B5EF4-FFF2-40B4-BE49-F238E27FC236}">
                    <a16:creationId xmlns:a16="http://schemas.microsoft.com/office/drawing/2014/main" id="{C5B74856-7454-4487-AECB-F0B5DDDFB1A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16" name="Group 315">
              <a:extLst>
                <a:ext uri="{FF2B5EF4-FFF2-40B4-BE49-F238E27FC236}">
                  <a16:creationId xmlns:a16="http://schemas.microsoft.com/office/drawing/2014/main" id="{DB63F935-BDAC-45F3-9C55-7E1DA7A2E153}"/>
                </a:ext>
              </a:extLst>
            </p:cNvPr>
            <p:cNvGrpSpPr/>
            <p:nvPr/>
          </p:nvGrpSpPr>
          <p:grpSpPr>
            <a:xfrm flipH="1">
              <a:off x="9825253" y="1593723"/>
              <a:ext cx="230238" cy="346589"/>
              <a:chOff x="10083096" y="2851978"/>
              <a:chExt cx="756898" cy="1139398"/>
            </a:xfrm>
          </p:grpSpPr>
          <p:sp>
            <p:nvSpPr>
              <p:cNvPr id="2048" name="Oval 2047">
                <a:extLst>
                  <a:ext uri="{FF2B5EF4-FFF2-40B4-BE49-F238E27FC236}">
                    <a16:creationId xmlns:a16="http://schemas.microsoft.com/office/drawing/2014/main" id="{DA9CFF8B-2AE4-4D60-8DDB-B51BAD1FAD5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49" name="Teardrop 2048">
                <a:extLst>
                  <a:ext uri="{FF2B5EF4-FFF2-40B4-BE49-F238E27FC236}">
                    <a16:creationId xmlns:a16="http://schemas.microsoft.com/office/drawing/2014/main" id="{FA4C1F32-A8E6-44CA-9F7E-3684ACE29F3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50" name="Oval 2049">
                <a:extLst>
                  <a:ext uri="{FF2B5EF4-FFF2-40B4-BE49-F238E27FC236}">
                    <a16:creationId xmlns:a16="http://schemas.microsoft.com/office/drawing/2014/main" id="{F9524B8F-9A0D-47E8-A9AD-295893BDEEA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17" name="Group 316">
              <a:extLst>
                <a:ext uri="{FF2B5EF4-FFF2-40B4-BE49-F238E27FC236}">
                  <a16:creationId xmlns:a16="http://schemas.microsoft.com/office/drawing/2014/main" id="{5C779E83-6472-4DD8-BFDB-5445F0F1C558}"/>
                </a:ext>
              </a:extLst>
            </p:cNvPr>
            <p:cNvGrpSpPr/>
            <p:nvPr/>
          </p:nvGrpSpPr>
          <p:grpSpPr>
            <a:xfrm flipH="1">
              <a:off x="10176413" y="1749754"/>
              <a:ext cx="230238" cy="346589"/>
              <a:chOff x="10083096" y="2851978"/>
              <a:chExt cx="756898" cy="1139398"/>
            </a:xfrm>
          </p:grpSpPr>
          <p:sp>
            <p:nvSpPr>
              <p:cNvPr id="2045" name="Oval 2044">
                <a:extLst>
                  <a:ext uri="{FF2B5EF4-FFF2-40B4-BE49-F238E27FC236}">
                    <a16:creationId xmlns:a16="http://schemas.microsoft.com/office/drawing/2014/main" id="{6B03D32D-728B-45D3-B6A6-25F9C5AEEC3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46" name="Teardrop 2045">
                <a:extLst>
                  <a:ext uri="{FF2B5EF4-FFF2-40B4-BE49-F238E27FC236}">
                    <a16:creationId xmlns:a16="http://schemas.microsoft.com/office/drawing/2014/main" id="{9AA402B2-1262-4D00-8D59-EF5A7B17685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47" name="Oval 2046">
                <a:extLst>
                  <a:ext uri="{FF2B5EF4-FFF2-40B4-BE49-F238E27FC236}">
                    <a16:creationId xmlns:a16="http://schemas.microsoft.com/office/drawing/2014/main" id="{AE7F7FAF-A520-48A1-99A9-EEF062A97F4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18" name="Group 317">
              <a:extLst>
                <a:ext uri="{FF2B5EF4-FFF2-40B4-BE49-F238E27FC236}">
                  <a16:creationId xmlns:a16="http://schemas.microsoft.com/office/drawing/2014/main" id="{A512982D-C57B-45BE-9E2A-8F5166C4BD77}"/>
                </a:ext>
              </a:extLst>
            </p:cNvPr>
            <p:cNvGrpSpPr/>
            <p:nvPr/>
          </p:nvGrpSpPr>
          <p:grpSpPr>
            <a:xfrm flipH="1">
              <a:off x="9985255" y="1894888"/>
              <a:ext cx="230238" cy="346589"/>
              <a:chOff x="10083096" y="2851978"/>
              <a:chExt cx="756898" cy="1139398"/>
            </a:xfrm>
          </p:grpSpPr>
          <p:sp>
            <p:nvSpPr>
              <p:cNvPr id="2042" name="Oval 2041">
                <a:extLst>
                  <a:ext uri="{FF2B5EF4-FFF2-40B4-BE49-F238E27FC236}">
                    <a16:creationId xmlns:a16="http://schemas.microsoft.com/office/drawing/2014/main" id="{3CA21079-7846-40F0-9168-3112BE58DCB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43" name="Teardrop 2042">
                <a:extLst>
                  <a:ext uri="{FF2B5EF4-FFF2-40B4-BE49-F238E27FC236}">
                    <a16:creationId xmlns:a16="http://schemas.microsoft.com/office/drawing/2014/main" id="{9D432975-CCAE-47AE-B8C2-514633FEC7D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44" name="Oval 2043">
                <a:extLst>
                  <a:ext uri="{FF2B5EF4-FFF2-40B4-BE49-F238E27FC236}">
                    <a16:creationId xmlns:a16="http://schemas.microsoft.com/office/drawing/2014/main" id="{1F369F09-F51E-440F-95B7-6F9A261AEAB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19" name="Group 318">
              <a:extLst>
                <a:ext uri="{FF2B5EF4-FFF2-40B4-BE49-F238E27FC236}">
                  <a16:creationId xmlns:a16="http://schemas.microsoft.com/office/drawing/2014/main" id="{104F4D7A-6BE4-4901-A7D6-B52337B62859}"/>
                </a:ext>
              </a:extLst>
            </p:cNvPr>
            <p:cNvGrpSpPr/>
            <p:nvPr/>
          </p:nvGrpSpPr>
          <p:grpSpPr>
            <a:xfrm flipH="1">
              <a:off x="9708378" y="2135735"/>
              <a:ext cx="230238" cy="346589"/>
              <a:chOff x="10083096" y="2851978"/>
              <a:chExt cx="756898" cy="1139398"/>
            </a:xfrm>
          </p:grpSpPr>
          <p:sp>
            <p:nvSpPr>
              <p:cNvPr id="2039" name="Oval 2038">
                <a:extLst>
                  <a:ext uri="{FF2B5EF4-FFF2-40B4-BE49-F238E27FC236}">
                    <a16:creationId xmlns:a16="http://schemas.microsoft.com/office/drawing/2014/main" id="{A7EB4C27-562D-4DD4-B340-27784FD0505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40" name="Teardrop 2039">
                <a:extLst>
                  <a:ext uri="{FF2B5EF4-FFF2-40B4-BE49-F238E27FC236}">
                    <a16:creationId xmlns:a16="http://schemas.microsoft.com/office/drawing/2014/main" id="{86D07CE1-95A4-41CA-B6C2-DFA376BB449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41" name="Oval 2040">
                <a:extLst>
                  <a:ext uri="{FF2B5EF4-FFF2-40B4-BE49-F238E27FC236}">
                    <a16:creationId xmlns:a16="http://schemas.microsoft.com/office/drawing/2014/main" id="{F55E2F97-4B9E-4D43-8ABF-65A27CC4D84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20" name="Group 319">
              <a:extLst>
                <a:ext uri="{FF2B5EF4-FFF2-40B4-BE49-F238E27FC236}">
                  <a16:creationId xmlns:a16="http://schemas.microsoft.com/office/drawing/2014/main" id="{0982EE32-4C5B-471E-86EE-D597F812DE27}"/>
                </a:ext>
              </a:extLst>
            </p:cNvPr>
            <p:cNvGrpSpPr/>
            <p:nvPr/>
          </p:nvGrpSpPr>
          <p:grpSpPr>
            <a:xfrm flipH="1">
              <a:off x="9828025" y="2231726"/>
              <a:ext cx="230238" cy="346589"/>
              <a:chOff x="10083096" y="2851978"/>
              <a:chExt cx="756898" cy="1139398"/>
            </a:xfrm>
          </p:grpSpPr>
          <p:sp>
            <p:nvSpPr>
              <p:cNvPr id="2036" name="Oval 2035">
                <a:extLst>
                  <a:ext uri="{FF2B5EF4-FFF2-40B4-BE49-F238E27FC236}">
                    <a16:creationId xmlns:a16="http://schemas.microsoft.com/office/drawing/2014/main" id="{46DEB79D-90ED-40A2-BF13-C08434EECC4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37" name="Teardrop 2036">
                <a:extLst>
                  <a:ext uri="{FF2B5EF4-FFF2-40B4-BE49-F238E27FC236}">
                    <a16:creationId xmlns:a16="http://schemas.microsoft.com/office/drawing/2014/main" id="{F92573DB-35E6-4EED-93A8-B1FAFA2AB1B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38" name="Oval 2037">
                <a:extLst>
                  <a:ext uri="{FF2B5EF4-FFF2-40B4-BE49-F238E27FC236}">
                    <a16:creationId xmlns:a16="http://schemas.microsoft.com/office/drawing/2014/main" id="{12352610-DC96-48DB-B970-21ADC6278C7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21" name="Group 320">
              <a:extLst>
                <a:ext uri="{FF2B5EF4-FFF2-40B4-BE49-F238E27FC236}">
                  <a16:creationId xmlns:a16="http://schemas.microsoft.com/office/drawing/2014/main" id="{5E3638C3-2FA7-4403-B770-B6F5294E2AC1}"/>
                </a:ext>
              </a:extLst>
            </p:cNvPr>
            <p:cNvGrpSpPr/>
            <p:nvPr/>
          </p:nvGrpSpPr>
          <p:grpSpPr>
            <a:xfrm flipH="1">
              <a:off x="11208050" y="1629575"/>
              <a:ext cx="230238" cy="346589"/>
              <a:chOff x="10083096" y="2851978"/>
              <a:chExt cx="756898" cy="1139398"/>
            </a:xfrm>
          </p:grpSpPr>
          <p:sp>
            <p:nvSpPr>
              <p:cNvPr id="2033" name="Oval 2032">
                <a:extLst>
                  <a:ext uri="{FF2B5EF4-FFF2-40B4-BE49-F238E27FC236}">
                    <a16:creationId xmlns:a16="http://schemas.microsoft.com/office/drawing/2014/main" id="{E779D948-5243-48CF-9613-4B77D1D9AB0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34" name="Teardrop 2033">
                <a:extLst>
                  <a:ext uri="{FF2B5EF4-FFF2-40B4-BE49-F238E27FC236}">
                    <a16:creationId xmlns:a16="http://schemas.microsoft.com/office/drawing/2014/main" id="{0DF1A5E7-A513-45F1-AA20-2F4BB4496D8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35" name="Oval 2034">
                <a:extLst>
                  <a:ext uri="{FF2B5EF4-FFF2-40B4-BE49-F238E27FC236}">
                    <a16:creationId xmlns:a16="http://schemas.microsoft.com/office/drawing/2014/main" id="{668B743D-4B73-4F3F-A8B2-FBFCC394631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22" name="Group 321">
              <a:extLst>
                <a:ext uri="{FF2B5EF4-FFF2-40B4-BE49-F238E27FC236}">
                  <a16:creationId xmlns:a16="http://schemas.microsoft.com/office/drawing/2014/main" id="{F6E4C7BE-6901-4A52-BF70-28ECD65EE667}"/>
                </a:ext>
              </a:extLst>
            </p:cNvPr>
            <p:cNvGrpSpPr/>
            <p:nvPr/>
          </p:nvGrpSpPr>
          <p:grpSpPr>
            <a:xfrm flipH="1">
              <a:off x="10780381" y="1930684"/>
              <a:ext cx="230238" cy="346589"/>
              <a:chOff x="10083096" y="2851978"/>
              <a:chExt cx="756898" cy="1139398"/>
            </a:xfrm>
          </p:grpSpPr>
          <p:sp>
            <p:nvSpPr>
              <p:cNvPr id="2030" name="Oval 2029">
                <a:extLst>
                  <a:ext uri="{FF2B5EF4-FFF2-40B4-BE49-F238E27FC236}">
                    <a16:creationId xmlns:a16="http://schemas.microsoft.com/office/drawing/2014/main" id="{B14A66AE-B167-4AA9-941D-5BB8A6C522A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31" name="Teardrop 2030">
                <a:extLst>
                  <a:ext uri="{FF2B5EF4-FFF2-40B4-BE49-F238E27FC236}">
                    <a16:creationId xmlns:a16="http://schemas.microsoft.com/office/drawing/2014/main" id="{35DA1299-188D-46C4-AB9D-0E7799FC387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32" name="Oval 2031">
                <a:extLst>
                  <a:ext uri="{FF2B5EF4-FFF2-40B4-BE49-F238E27FC236}">
                    <a16:creationId xmlns:a16="http://schemas.microsoft.com/office/drawing/2014/main" id="{E384A46C-B3D1-4317-823E-FD422EF2F44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23" name="Group 322">
              <a:extLst>
                <a:ext uri="{FF2B5EF4-FFF2-40B4-BE49-F238E27FC236}">
                  <a16:creationId xmlns:a16="http://schemas.microsoft.com/office/drawing/2014/main" id="{8DE0C4E7-E692-4F47-B0AA-08A83417ABE6}"/>
                </a:ext>
              </a:extLst>
            </p:cNvPr>
            <p:cNvGrpSpPr/>
            <p:nvPr/>
          </p:nvGrpSpPr>
          <p:grpSpPr>
            <a:xfrm flipH="1">
              <a:off x="11104511" y="1953448"/>
              <a:ext cx="230238" cy="346589"/>
              <a:chOff x="10083096" y="2851978"/>
              <a:chExt cx="756898" cy="1139398"/>
            </a:xfrm>
          </p:grpSpPr>
          <p:sp>
            <p:nvSpPr>
              <p:cNvPr id="2027" name="Oval 2026">
                <a:extLst>
                  <a:ext uri="{FF2B5EF4-FFF2-40B4-BE49-F238E27FC236}">
                    <a16:creationId xmlns:a16="http://schemas.microsoft.com/office/drawing/2014/main" id="{4A001810-9859-4E65-82AF-E5223D5D8F7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28" name="Teardrop 2027">
                <a:extLst>
                  <a:ext uri="{FF2B5EF4-FFF2-40B4-BE49-F238E27FC236}">
                    <a16:creationId xmlns:a16="http://schemas.microsoft.com/office/drawing/2014/main" id="{4E49EAB1-914D-4AAB-87FE-C49D1C7DF72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29" name="Oval 2028">
                <a:extLst>
                  <a:ext uri="{FF2B5EF4-FFF2-40B4-BE49-F238E27FC236}">
                    <a16:creationId xmlns:a16="http://schemas.microsoft.com/office/drawing/2014/main" id="{A5457C7E-1E11-4470-BC29-9FA69894D6A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24" name="Group 323">
              <a:extLst>
                <a:ext uri="{FF2B5EF4-FFF2-40B4-BE49-F238E27FC236}">
                  <a16:creationId xmlns:a16="http://schemas.microsoft.com/office/drawing/2014/main" id="{1881019E-A174-49A2-B703-08C2F3035E0A}"/>
                </a:ext>
              </a:extLst>
            </p:cNvPr>
            <p:cNvGrpSpPr/>
            <p:nvPr/>
          </p:nvGrpSpPr>
          <p:grpSpPr>
            <a:xfrm flipH="1">
              <a:off x="10994524" y="2086887"/>
              <a:ext cx="230238" cy="346589"/>
              <a:chOff x="10083096" y="2851978"/>
              <a:chExt cx="756898" cy="1139398"/>
            </a:xfrm>
          </p:grpSpPr>
          <p:sp>
            <p:nvSpPr>
              <p:cNvPr id="2024" name="Oval 2023">
                <a:extLst>
                  <a:ext uri="{FF2B5EF4-FFF2-40B4-BE49-F238E27FC236}">
                    <a16:creationId xmlns:a16="http://schemas.microsoft.com/office/drawing/2014/main" id="{AB2E60AC-0941-40F2-9117-04BC01DB526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25" name="Teardrop 2024">
                <a:extLst>
                  <a:ext uri="{FF2B5EF4-FFF2-40B4-BE49-F238E27FC236}">
                    <a16:creationId xmlns:a16="http://schemas.microsoft.com/office/drawing/2014/main" id="{F7919DCF-F612-472F-9F47-737398D091D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26" name="Oval 2025">
                <a:extLst>
                  <a:ext uri="{FF2B5EF4-FFF2-40B4-BE49-F238E27FC236}">
                    <a16:creationId xmlns:a16="http://schemas.microsoft.com/office/drawing/2014/main" id="{5E88B5A3-3B83-4681-AF82-26EC53E960D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25" name="Group 324">
              <a:extLst>
                <a:ext uri="{FF2B5EF4-FFF2-40B4-BE49-F238E27FC236}">
                  <a16:creationId xmlns:a16="http://schemas.microsoft.com/office/drawing/2014/main" id="{EDF33B32-8726-49B6-BD83-9EE6321E2B79}"/>
                </a:ext>
              </a:extLst>
            </p:cNvPr>
            <p:cNvGrpSpPr/>
            <p:nvPr/>
          </p:nvGrpSpPr>
          <p:grpSpPr>
            <a:xfrm flipH="1">
              <a:off x="10910439" y="2135735"/>
              <a:ext cx="230238" cy="346589"/>
              <a:chOff x="10083096" y="2851978"/>
              <a:chExt cx="756898" cy="1139398"/>
            </a:xfrm>
          </p:grpSpPr>
          <p:sp>
            <p:nvSpPr>
              <p:cNvPr id="2021" name="Oval 2020">
                <a:extLst>
                  <a:ext uri="{FF2B5EF4-FFF2-40B4-BE49-F238E27FC236}">
                    <a16:creationId xmlns:a16="http://schemas.microsoft.com/office/drawing/2014/main" id="{D3871F0A-A453-45BC-B1D7-BFDD5BC0EE5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22" name="Teardrop 2021">
                <a:extLst>
                  <a:ext uri="{FF2B5EF4-FFF2-40B4-BE49-F238E27FC236}">
                    <a16:creationId xmlns:a16="http://schemas.microsoft.com/office/drawing/2014/main" id="{5AAE2C94-A112-42BF-A4F3-150017EFDA1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23" name="Oval 2022">
                <a:extLst>
                  <a:ext uri="{FF2B5EF4-FFF2-40B4-BE49-F238E27FC236}">
                    <a16:creationId xmlns:a16="http://schemas.microsoft.com/office/drawing/2014/main" id="{1A62AEE9-F2CC-41CE-AC55-126B9DCD18F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26" name="Group 325">
              <a:extLst>
                <a:ext uri="{FF2B5EF4-FFF2-40B4-BE49-F238E27FC236}">
                  <a16:creationId xmlns:a16="http://schemas.microsoft.com/office/drawing/2014/main" id="{404AEEBE-2B86-4A31-8218-E5F9520684DC}"/>
                </a:ext>
              </a:extLst>
            </p:cNvPr>
            <p:cNvGrpSpPr/>
            <p:nvPr/>
          </p:nvGrpSpPr>
          <p:grpSpPr>
            <a:xfrm flipH="1">
              <a:off x="10346724" y="2277608"/>
              <a:ext cx="230238" cy="346589"/>
              <a:chOff x="10083096" y="2851978"/>
              <a:chExt cx="756898" cy="1139398"/>
            </a:xfrm>
          </p:grpSpPr>
          <p:sp>
            <p:nvSpPr>
              <p:cNvPr id="2018" name="Oval 2017">
                <a:extLst>
                  <a:ext uri="{FF2B5EF4-FFF2-40B4-BE49-F238E27FC236}">
                    <a16:creationId xmlns:a16="http://schemas.microsoft.com/office/drawing/2014/main" id="{60653E87-C5CF-4E26-9F63-7D550463CDD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19" name="Teardrop 2018">
                <a:extLst>
                  <a:ext uri="{FF2B5EF4-FFF2-40B4-BE49-F238E27FC236}">
                    <a16:creationId xmlns:a16="http://schemas.microsoft.com/office/drawing/2014/main" id="{9B44AC44-F905-4373-9878-0F5A240DDBC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20" name="Oval 2019">
                <a:extLst>
                  <a:ext uri="{FF2B5EF4-FFF2-40B4-BE49-F238E27FC236}">
                    <a16:creationId xmlns:a16="http://schemas.microsoft.com/office/drawing/2014/main" id="{31FF0B50-7564-44D2-9289-73A63BCB2172}"/>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27" name="Group 326">
              <a:extLst>
                <a:ext uri="{FF2B5EF4-FFF2-40B4-BE49-F238E27FC236}">
                  <a16:creationId xmlns:a16="http://schemas.microsoft.com/office/drawing/2014/main" id="{30F25595-EF22-48BC-A440-E622201FC186}"/>
                </a:ext>
              </a:extLst>
            </p:cNvPr>
            <p:cNvGrpSpPr/>
            <p:nvPr/>
          </p:nvGrpSpPr>
          <p:grpSpPr>
            <a:xfrm flipH="1">
              <a:off x="10394411" y="2303386"/>
              <a:ext cx="230238" cy="346589"/>
              <a:chOff x="10083096" y="2851978"/>
              <a:chExt cx="756898" cy="1139398"/>
            </a:xfrm>
          </p:grpSpPr>
          <p:sp>
            <p:nvSpPr>
              <p:cNvPr id="2015" name="Oval 2014">
                <a:extLst>
                  <a:ext uri="{FF2B5EF4-FFF2-40B4-BE49-F238E27FC236}">
                    <a16:creationId xmlns:a16="http://schemas.microsoft.com/office/drawing/2014/main" id="{EEC51D0B-BAF3-4D79-8AD1-4F83DB00D0C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16" name="Teardrop 2015">
                <a:extLst>
                  <a:ext uri="{FF2B5EF4-FFF2-40B4-BE49-F238E27FC236}">
                    <a16:creationId xmlns:a16="http://schemas.microsoft.com/office/drawing/2014/main" id="{41097A15-1AEA-4879-A97C-3C1C5E91E87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17" name="Oval 2016">
                <a:extLst>
                  <a:ext uri="{FF2B5EF4-FFF2-40B4-BE49-F238E27FC236}">
                    <a16:creationId xmlns:a16="http://schemas.microsoft.com/office/drawing/2014/main" id="{BA12638C-335E-41D0-ACAC-0B0DCEF5EE6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28" name="Group 327">
              <a:extLst>
                <a:ext uri="{FF2B5EF4-FFF2-40B4-BE49-F238E27FC236}">
                  <a16:creationId xmlns:a16="http://schemas.microsoft.com/office/drawing/2014/main" id="{11A5D261-CC87-44B1-9CFD-96A2AFD4B631}"/>
                </a:ext>
              </a:extLst>
            </p:cNvPr>
            <p:cNvGrpSpPr/>
            <p:nvPr/>
          </p:nvGrpSpPr>
          <p:grpSpPr>
            <a:xfrm flipH="1">
              <a:off x="10490366" y="2317031"/>
              <a:ext cx="230238" cy="346589"/>
              <a:chOff x="10083096" y="2851978"/>
              <a:chExt cx="756898" cy="1139398"/>
            </a:xfrm>
          </p:grpSpPr>
          <p:sp>
            <p:nvSpPr>
              <p:cNvPr id="2012" name="Oval 2011">
                <a:extLst>
                  <a:ext uri="{FF2B5EF4-FFF2-40B4-BE49-F238E27FC236}">
                    <a16:creationId xmlns:a16="http://schemas.microsoft.com/office/drawing/2014/main" id="{385D8A79-E280-4AE4-BC28-FD3D73FDFC8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13" name="Teardrop 2012">
                <a:extLst>
                  <a:ext uri="{FF2B5EF4-FFF2-40B4-BE49-F238E27FC236}">
                    <a16:creationId xmlns:a16="http://schemas.microsoft.com/office/drawing/2014/main" id="{291221F7-98D3-4EE0-B88D-D3F97EAB9EF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14" name="Oval 2013">
                <a:extLst>
                  <a:ext uri="{FF2B5EF4-FFF2-40B4-BE49-F238E27FC236}">
                    <a16:creationId xmlns:a16="http://schemas.microsoft.com/office/drawing/2014/main" id="{F5ED1B54-2920-4507-B6EC-74EC3E61B82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29" name="Group 328">
              <a:extLst>
                <a:ext uri="{FF2B5EF4-FFF2-40B4-BE49-F238E27FC236}">
                  <a16:creationId xmlns:a16="http://schemas.microsoft.com/office/drawing/2014/main" id="{A4992ECD-784D-4FEB-81AF-A9589A6F39F4}"/>
                </a:ext>
              </a:extLst>
            </p:cNvPr>
            <p:cNvGrpSpPr/>
            <p:nvPr/>
          </p:nvGrpSpPr>
          <p:grpSpPr>
            <a:xfrm flipH="1">
              <a:off x="10671931" y="2470998"/>
              <a:ext cx="230238" cy="346589"/>
              <a:chOff x="10083096" y="2851978"/>
              <a:chExt cx="756898" cy="1139398"/>
            </a:xfrm>
          </p:grpSpPr>
          <p:sp>
            <p:nvSpPr>
              <p:cNvPr id="2009" name="Oval 2008">
                <a:extLst>
                  <a:ext uri="{FF2B5EF4-FFF2-40B4-BE49-F238E27FC236}">
                    <a16:creationId xmlns:a16="http://schemas.microsoft.com/office/drawing/2014/main" id="{7EE4FA28-E33A-44BB-A5EA-B8B304CBDD8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10" name="Teardrop 2009">
                <a:extLst>
                  <a:ext uri="{FF2B5EF4-FFF2-40B4-BE49-F238E27FC236}">
                    <a16:creationId xmlns:a16="http://schemas.microsoft.com/office/drawing/2014/main" id="{78D871E8-FB02-4E03-96C5-601852AE9B0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11" name="Oval 2010">
                <a:extLst>
                  <a:ext uri="{FF2B5EF4-FFF2-40B4-BE49-F238E27FC236}">
                    <a16:creationId xmlns:a16="http://schemas.microsoft.com/office/drawing/2014/main" id="{A653B239-12A7-4A22-BD70-090E9F89A76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30" name="Group 329">
              <a:extLst>
                <a:ext uri="{FF2B5EF4-FFF2-40B4-BE49-F238E27FC236}">
                  <a16:creationId xmlns:a16="http://schemas.microsoft.com/office/drawing/2014/main" id="{842EDCE1-9D2C-49D4-A4D4-1BBF2EB11CD2}"/>
                </a:ext>
              </a:extLst>
            </p:cNvPr>
            <p:cNvGrpSpPr/>
            <p:nvPr/>
          </p:nvGrpSpPr>
          <p:grpSpPr>
            <a:xfrm flipH="1">
              <a:off x="10768291" y="2591514"/>
              <a:ext cx="230238" cy="346589"/>
              <a:chOff x="10083096" y="2851978"/>
              <a:chExt cx="756898" cy="1139398"/>
            </a:xfrm>
          </p:grpSpPr>
          <p:sp>
            <p:nvSpPr>
              <p:cNvPr id="2006" name="Oval 2005">
                <a:extLst>
                  <a:ext uri="{FF2B5EF4-FFF2-40B4-BE49-F238E27FC236}">
                    <a16:creationId xmlns:a16="http://schemas.microsoft.com/office/drawing/2014/main" id="{A85C08DE-6214-4E3B-9C7C-6C13E0E611B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07" name="Teardrop 2006">
                <a:extLst>
                  <a:ext uri="{FF2B5EF4-FFF2-40B4-BE49-F238E27FC236}">
                    <a16:creationId xmlns:a16="http://schemas.microsoft.com/office/drawing/2014/main" id="{1A43ACB6-F83D-46CF-ABDE-F9C70CD64C4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08" name="Oval 2007">
                <a:extLst>
                  <a:ext uri="{FF2B5EF4-FFF2-40B4-BE49-F238E27FC236}">
                    <a16:creationId xmlns:a16="http://schemas.microsoft.com/office/drawing/2014/main" id="{C38412EC-BE00-441C-8807-17DA8AE0B46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31" name="Group 330">
              <a:extLst>
                <a:ext uri="{FF2B5EF4-FFF2-40B4-BE49-F238E27FC236}">
                  <a16:creationId xmlns:a16="http://schemas.microsoft.com/office/drawing/2014/main" id="{87DE6342-F2D4-44B7-8868-CE40979B7A0E}"/>
                </a:ext>
              </a:extLst>
            </p:cNvPr>
            <p:cNvGrpSpPr/>
            <p:nvPr/>
          </p:nvGrpSpPr>
          <p:grpSpPr>
            <a:xfrm flipH="1">
              <a:off x="10862753" y="2813095"/>
              <a:ext cx="230238" cy="346589"/>
              <a:chOff x="10083096" y="2851978"/>
              <a:chExt cx="756898" cy="1139398"/>
            </a:xfrm>
          </p:grpSpPr>
          <p:sp>
            <p:nvSpPr>
              <p:cNvPr id="2003" name="Oval 2002">
                <a:extLst>
                  <a:ext uri="{FF2B5EF4-FFF2-40B4-BE49-F238E27FC236}">
                    <a16:creationId xmlns:a16="http://schemas.microsoft.com/office/drawing/2014/main" id="{37A3D7E7-F264-4306-BB86-F107C971B2E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04" name="Teardrop 2003">
                <a:extLst>
                  <a:ext uri="{FF2B5EF4-FFF2-40B4-BE49-F238E27FC236}">
                    <a16:creationId xmlns:a16="http://schemas.microsoft.com/office/drawing/2014/main" id="{452806A7-5FDD-4FD8-9E60-C4E59FBC04C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05" name="Oval 2004">
                <a:extLst>
                  <a:ext uri="{FF2B5EF4-FFF2-40B4-BE49-F238E27FC236}">
                    <a16:creationId xmlns:a16="http://schemas.microsoft.com/office/drawing/2014/main" id="{21D81CC8-2DA7-42C8-8633-7208FB7EDCB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32" name="Group 331">
              <a:extLst>
                <a:ext uri="{FF2B5EF4-FFF2-40B4-BE49-F238E27FC236}">
                  <a16:creationId xmlns:a16="http://schemas.microsoft.com/office/drawing/2014/main" id="{7F3E0254-605B-4D68-A616-1A333EAA8103}"/>
                </a:ext>
              </a:extLst>
            </p:cNvPr>
            <p:cNvGrpSpPr/>
            <p:nvPr/>
          </p:nvGrpSpPr>
          <p:grpSpPr>
            <a:xfrm flipH="1">
              <a:off x="10283486" y="2508025"/>
              <a:ext cx="230238" cy="346589"/>
              <a:chOff x="10083096" y="2851978"/>
              <a:chExt cx="756898" cy="1139398"/>
            </a:xfrm>
          </p:grpSpPr>
          <p:sp>
            <p:nvSpPr>
              <p:cNvPr id="2000" name="Oval 1999">
                <a:extLst>
                  <a:ext uri="{FF2B5EF4-FFF2-40B4-BE49-F238E27FC236}">
                    <a16:creationId xmlns:a16="http://schemas.microsoft.com/office/drawing/2014/main" id="{5174E048-D1CE-4F56-BCF5-5B8DBB60D60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01" name="Teardrop 2000">
                <a:extLst>
                  <a:ext uri="{FF2B5EF4-FFF2-40B4-BE49-F238E27FC236}">
                    <a16:creationId xmlns:a16="http://schemas.microsoft.com/office/drawing/2014/main" id="{40FC99F5-356C-40EA-9137-918DA6E23DB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02" name="Oval 2001">
                <a:extLst>
                  <a:ext uri="{FF2B5EF4-FFF2-40B4-BE49-F238E27FC236}">
                    <a16:creationId xmlns:a16="http://schemas.microsoft.com/office/drawing/2014/main" id="{F25FD4EB-9891-4F94-99E0-A5B64D4CE2F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33" name="Group 332">
              <a:extLst>
                <a:ext uri="{FF2B5EF4-FFF2-40B4-BE49-F238E27FC236}">
                  <a16:creationId xmlns:a16="http://schemas.microsoft.com/office/drawing/2014/main" id="{D2D61416-288A-4071-A19B-70B1E3A194F7}"/>
                </a:ext>
              </a:extLst>
            </p:cNvPr>
            <p:cNvGrpSpPr/>
            <p:nvPr/>
          </p:nvGrpSpPr>
          <p:grpSpPr>
            <a:xfrm flipH="1">
              <a:off x="10176289" y="2567073"/>
              <a:ext cx="230238" cy="346589"/>
              <a:chOff x="10083096" y="2851978"/>
              <a:chExt cx="756898" cy="1139398"/>
            </a:xfrm>
          </p:grpSpPr>
          <p:sp>
            <p:nvSpPr>
              <p:cNvPr id="1997" name="Oval 1996">
                <a:extLst>
                  <a:ext uri="{FF2B5EF4-FFF2-40B4-BE49-F238E27FC236}">
                    <a16:creationId xmlns:a16="http://schemas.microsoft.com/office/drawing/2014/main" id="{DAD316D4-4092-40F2-BC0B-15CFE9B6DE3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98" name="Teardrop 1997">
                <a:extLst>
                  <a:ext uri="{FF2B5EF4-FFF2-40B4-BE49-F238E27FC236}">
                    <a16:creationId xmlns:a16="http://schemas.microsoft.com/office/drawing/2014/main" id="{7BC071A3-9D24-4BE0-B1E7-6EF0EC36A65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99" name="Oval 1998">
                <a:extLst>
                  <a:ext uri="{FF2B5EF4-FFF2-40B4-BE49-F238E27FC236}">
                    <a16:creationId xmlns:a16="http://schemas.microsoft.com/office/drawing/2014/main" id="{6B8D9B0A-E955-481E-9810-89233434B75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34" name="Group 333">
              <a:extLst>
                <a:ext uri="{FF2B5EF4-FFF2-40B4-BE49-F238E27FC236}">
                  <a16:creationId xmlns:a16="http://schemas.microsoft.com/office/drawing/2014/main" id="{8AFAD4CE-719B-42DD-B696-0D510C45E7B7}"/>
                </a:ext>
              </a:extLst>
            </p:cNvPr>
            <p:cNvGrpSpPr/>
            <p:nvPr/>
          </p:nvGrpSpPr>
          <p:grpSpPr>
            <a:xfrm flipH="1">
              <a:off x="10080725" y="2626292"/>
              <a:ext cx="230238" cy="346589"/>
              <a:chOff x="10083096" y="2851978"/>
              <a:chExt cx="756898" cy="1139398"/>
            </a:xfrm>
          </p:grpSpPr>
          <p:sp>
            <p:nvSpPr>
              <p:cNvPr id="1994" name="Oval 1993">
                <a:extLst>
                  <a:ext uri="{FF2B5EF4-FFF2-40B4-BE49-F238E27FC236}">
                    <a16:creationId xmlns:a16="http://schemas.microsoft.com/office/drawing/2014/main" id="{5D1C5B72-5A81-4A4C-9B63-27AACD10231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95" name="Teardrop 1994">
                <a:extLst>
                  <a:ext uri="{FF2B5EF4-FFF2-40B4-BE49-F238E27FC236}">
                    <a16:creationId xmlns:a16="http://schemas.microsoft.com/office/drawing/2014/main" id="{82E6E22A-CC5C-4420-A4F7-593D32C8398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96" name="Oval 1995">
                <a:extLst>
                  <a:ext uri="{FF2B5EF4-FFF2-40B4-BE49-F238E27FC236}">
                    <a16:creationId xmlns:a16="http://schemas.microsoft.com/office/drawing/2014/main" id="{FE5A8B77-C4B2-4E26-B179-0C4C8715282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35" name="Group 334">
              <a:extLst>
                <a:ext uri="{FF2B5EF4-FFF2-40B4-BE49-F238E27FC236}">
                  <a16:creationId xmlns:a16="http://schemas.microsoft.com/office/drawing/2014/main" id="{C03E808D-5DB3-45FE-AF0D-B982C28A699F}"/>
                </a:ext>
              </a:extLst>
            </p:cNvPr>
            <p:cNvGrpSpPr/>
            <p:nvPr/>
          </p:nvGrpSpPr>
          <p:grpSpPr>
            <a:xfrm flipH="1">
              <a:off x="9082374" y="2267021"/>
              <a:ext cx="230238" cy="346589"/>
              <a:chOff x="10083096" y="2851978"/>
              <a:chExt cx="756898" cy="1139398"/>
            </a:xfrm>
          </p:grpSpPr>
          <p:sp>
            <p:nvSpPr>
              <p:cNvPr id="1991" name="Oval 1990">
                <a:extLst>
                  <a:ext uri="{FF2B5EF4-FFF2-40B4-BE49-F238E27FC236}">
                    <a16:creationId xmlns:a16="http://schemas.microsoft.com/office/drawing/2014/main" id="{C127467C-4C03-4A3A-9B8C-AA2A4947A3C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92" name="Teardrop 1991">
                <a:extLst>
                  <a:ext uri="{FF2B5EF4-FFF2-40B4-BE49-F238E27FC236}">
                    <a16:creationId xmlns:a16="http://schemas.microsoft.com/office/drawing/2014/main" id="{E7D5C839-2B72-41D4-B4B2-054CFBB12B4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93" name="Oval 1992">
                <a:extLst>
                  <a:ext uri="{FF2B5EF4-FFF2-40B4-BE49-F238E27FC236}">
                    <a16:creationId xmlns:a16="http://schemas.microsoft.com/office/drawing/2014/main" id="{E37C7FAF-D92F-4244-986E-E70301C7789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36" name="Group 335">
              <a:extLst>
                <a:ext uri="{FF2B5EF4-FFF2-40B4-BE49-F238E27FC236}">
                  <a16:creationId xmlns:a16="http://schemas.microsoft.com/office/drawing/2014/main" id="{BB9D37C7-64EC-48B4-B212-514732834DA0}"/>
                </a:ext>
              </a:extLst>
            </p:cNvPr>
            <p:cNvGrpSpPr/>
            <p:nvPr/>
          </p:nvGrpSpPr>
          <p:grpSpPr>
            <a:xfrm flipH="1">
              <a:off x="9107990" y="2411205"/>
              <a:ext cx="230238" cy="346589"/>
              <a:chOff x="10083096" y="2851978"/>
              <a:chExt cx="756898" cy="1139398"/>
            </a:xfrm>
          </p:grpSpPr>
          <p:sp>
            <p:nvSpPr>
              <p:cNvPr id="1988" name="Oval 1987">
                <a:extLst>
                  <a:ext uri="{FF2B5EF4-FFF2-40B4-BE49-F238E27FC236}">
                    <a16:creationId xmlns:a16="http://schemas.microsoft.com/office/drawing/2014/main" id="{0464C960-5815-4D9F-8B20-091FB781D4C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89" name="Teardrop 1988">
                <a:extLst>
                  <a:ext uri="{FF2B5EF4-FFF2-40B4-BE49-F238E27FC236}">
                    <a16:creationId xmlns:a16="http://schemas.microsoft.com/office/drawing/2014/main" id="{47CE56BF-8DAF-4DE3-BA86-DB2F0D820A8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90" name="Oval 1989">
                <a:extLst>
                  <a:ext uri="{FF2B5EF4-FFF2-40B4-BE49-F238E27FC236}">
                    <a16:creationId xmlns:a16="http://schemas.microsoft.com/office/drawing/2014/main" id="{08A3EA0B-B6D5-4A56-A367-04FB7CE970C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37" name="Group 336">
              <a:extLst>
                <a:ext uri="{FF2B5EF4-FFF2-40B4-BE49-F238E27FC236}">
                  <a16:creationId xmlns:a16="http://schemas.microsoft.com/office/drawing/2014/main" id="{3D0EAE0D-FB55-4ABC-9DA8-E1EAE13B7ADA}"/>
                </a:ext>
              </a:extLst>
            </p:cNvPr>
            <p:cNvGrpSpPr/>
            <p:nvPr/>
          </p:nvGrpSpPr>
          <p:grpSpPr>
            <a:xfrm flipH="1">
              <a:off x="9538843" y="2544405"/>
              <a:ext cx="230238" cy="346589"/>
              <a:chOff x="10083096" y="2851978"/>
              <a:chExt cx="756898" cy="1139398"/>
            </a:xfrm>
          </p:grpSpPr>
          <p:sp>
            <p:nvSpPr>
              <p:cNvPr id="1985" name="Oval 1984">
                <a:extLst>
                  <a:ext uri="{FF2B5EF4-FFF2-40B4-BE49-F238E27FC236}">
                    <a16:creationId xmlns:a16="http://schemas.microsoft.com/office/drawing/2014/main" id="{48C486C2-A2E2-4C81-A801-3B30E4C3C53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86" name="Teardrop 1985">
                <a:extLst>
                  <a:ext uri="{FF2B5EF4-FFF2-40B4-BE49-F238E27FC236}">
                    <a16:creationId xmlns:a16="http://schemas.microsoft.com/office/drawing/2014/main" id="{00D7C104-55B9-4D9D-BAC7-5706A85A5A3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87" name="Oval 1986">
                <a:extLst>
                  <a:ext uri="{FF2B5EF4-FFF2-40B4-BE49-F238E27FC236}">
                    <a16:creationId xmlns:a16="http://schemas.microsoft.com/office/drawing/2014/main" id="{9D85A4D7-09FF-48E7-95C9-5AD28DB461E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38" name="Group 337">
              <a:extLst>
                <a:ext uri="{FF2B5EF4-FFF2-40B4-BE49-F238E27FC236}">
                  <a16:creationId xmlns:a16="http://schemas.microsoft.com/office/drawing/2014/main" id="{6A510469-8119-4DC3-BA3A-5C54B83DBEC2}"/>
                </a:ext>
              </a:extLst>
            </p:cNvPr>
            <p:cNvGrpSpPr/>
            <p:nvPr/>
          </p:nvGrpSpPr>
          <p:grpSpPr>
            <a:xfrm flipH="1">
              <a:off x="9383831" y="2531809"/>
              <a:ext cx="230238" cy="346589"/>
              <a:chOff x="10083096" y="2851978"/>
              <a:chExt cx="756898" cy="1139398"/>
            </a:xfrm>
          </p:grpSpPr>
          <p:sp>
            <p:nvSpPr>
              <p:cNvPr id="1982" name="Oval 1981">
                <a:extLst>
                  <a:ext uri="{FF2B5EF4-FFF2-40B4-BE49-F238E27FC236}">
                    <a16:creationId xmlns:a16="http://schemas.microsoft.com/office/drawing/2014/main" id="{27C0B205-67BB-41DE-93EE-FCEF5B6E8BB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83" name="Teardrop 1982">
                <a:extLst>
                  <a:ext uri="{FF2B5EF4-FFF2-40B4-BE49-F238E27FC236}">
                    <a16:creationId xmlns:a16="http://schemas.microsoft.com/office/drawing/2014/main" id="{3F46921D-0210-441E-BDFA-A08F9D10D1F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84" name="Oval 1983">
                <a:extLst>
                  <a:ext uri="{FF2B5EF4-FFF2-40B4-BE49-F238E27FC236}">
                    <a16:creationId xmlns:a16="http://schemas.microsoft.com/office/drawing/2014/main" id="{3C48C690-4501-4D96-9D01-234DAC92D72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39" name="Group 338">
              <a:extLst>
                <a:ext uri="{FF2B5EF4-FFF2-40B4-BE49-F238E27FC236}">
                  <a16:creationId xmlns:a16="http://schemas.microsoft.com/office/drawing/2014/main" id="{B5A4AD58-C449-42CD-9043-87B123B169EB}"/>
                </a:ext>
              </a:extLst>
            </p:cNvPr>
            <p:cNvGrpSpPr/>
            <p:nvPr/>
          </p:nvGrpSpPr>
          <p:grpSpPr>
            <a:xfrm flipH="1">
              <a:off x="9420368" y="2639800"/>
              <a:ext cx="230238" cy="346589"/>
              <a:chOff x="10083096" y="2851978"/>
              <a:chExt cx="756898" cy="1139398"/>
            </a:xfrm>
          </p:grpSpPr>
          <p:sp>
            <p:nvSpPr>
              <p:cNvPr id="1979" name="Oval 1978">
                <a:extLst>
                  <a:ext uri="{FF2B5EF4-FFF2-40B4-BE49-F238E27FC236}">
                    <a16:creationId xmlns:a16="http://schemas.microsoft.com/office/drawing/2014/main" id="{4E24338F-E035-40E0-986C-A886EDA2F94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80" name="Teardrop 1979">
                <a:extLst>
                  <a:ext uri="{FF2B5EF4-FFF2-40B4-BE49-F238E27FC236}">
                    <a16:creationId xmlns:a16="http://schemas.microsoft.com/office/drawing/2014/main" id="{971C000E-1DEB-48EF-98E5-28277C4DB3A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81" name="Oval 1980">
                <a:extLst>
                  <a:ext uri="{FF2B5EF4-FFF2-40B4-BE49-F238E27FC236}">
                    <a16:creationId xmlns:a16="http://schemas.microsoft.com/office/drawing/2014/main" id="{3312EAEE-4077-4ACD-91E8-73C82CDDB87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40" name="Group 339">
              <a:extLst>
                <a:ext uri="{FF2B5EF4-FFF2-40B4-BE49-F238E27FC236}">
                  <a16:creationId xmlns:a16="http://schemas.microsoft.com/office/drawing/2014/main" id="{5BC95829-2D3A-4F50-9397-5C1CE68F0E54}"/>
                </a:ext>
              </a:extLst>
            </p:cNvPr>
            <p:cNvGrpSpPr/>
            <p:nvPr/>
          </p:nvGrpSpPr>
          <p:grpSpPr>
            <a:xfrm flipH="1">
              <a:off x="9010302" y="2555535"/>
              <a:ext cx="230238" cy="346589"/>
              <a:chOff x="10083096" y="2851978"/>
              <a:chExt cx="756898" cy="1139398"/>
            </a:xfrm>
          </p:grpSpPr>
          <p:sp>
            <p:nvSpPr>
              <p:cNvPr id="1976" name="Oval 1975">
                <a:extLst>
                  <a:ext uri="{FF2B5EF4-FFF2-40B4-BE49-F238E27FC236}">
                    <a16:creationId xmlns:a16="http://schemas.microsoft.com/office/drawing/2014/main" id="{290DEF8D-9035-471E-837C-1E0F1B30037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77" name="Teardrop 1976">
                <a:extLst>
                  <a:ext uri="{FF2B5EF4-FFF2-40B4-BE49-F238E27FC236}">
                    <a16:creationId xmlns:a16="http://schemas.microsoft.com/office/drawing/2014/main" id="{3A4800E5-D08A-4DE9-8D77-D86297385AB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78" name="Oval 1977">
                <a:extLst>
                  <a:ext uri="{FF2B5EF4-FFF2-40B4-BE49-F238E27FC236}">
                    <a16:creationId xmlns:a16="http://schemas.microsoft.com/office/drawing/2014/main" id="{AAD945C1-30F2-4DD0-BA0C-C62DE2FDAC2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41" name="Group 340">
              <a:extLst>
                <a:ext uri="{FF2B5EF4-FFF2-40B4-BE49-F238E27FC236}">
                  <a16:creationId xmlns:a16="http://schemas.microsoft.com/office/drawing/2014/main" id="{0CC04CA7-410E-45CD-A0F0-06B0231008CF}"/>
                </a:ext>
              </a:extLst>
            </p:cNvPr>
            <p:cNvGrpSpPr/>
            <p:nvPr/>
          </p:nvGrpSpPr>
          <p:grpSpPr>
            <a:xfrm flipH="1">
              <a:off x="8891655" y="2460342"/>
              <a:ext cx="230238" cy="346589"/>
              <a:chOff x="10083096" y="2851978"/>
              <a:chExt cx="756898" cy="1139398"/>
            </a:xfrm>
          </p:grpSpPr>
          <p:sp>
            <p:nvSpPr>
              <p:cNvPr id="1973" name="Oval 1972">
                <a:extLst>
                  <a:ext uri="{FF2B5EF4-FFF2-40B4-BE49-F238E27FC236}">
                    <a16:creationId xmlns:a16="http://schemas.microsoft.com/office/drawing/2014/main" id="{C61F9651-7F35-4C4C-B902-3C35526F44C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74" name="Teardrop 1973">
                <a:extLst>
                  <a:ext uri="{FF2B5EF4-FFF2-40B4-BE49-F238E27FC236}">
                    <a16:creationId xmlns:a16="http://schemas.microsoft.com/office/drawing/2014/main" id="{2599FC3D-DE46-4A68-A4A3-A970AD7AD89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75" name="Oval 1974">
                <a:extLst>
                  <a:ext uri="{FF2B5EF4-FFF2-40B4-BE49-F238E27FC236}">
                    <a16:creationId xmlns:a16="http://schemas.microsoft.com/office/drawing/2014/main" id="{85F9FF1F-B1BE-4496-994F-F27AF31E89C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42" name="Group 341">
              <a:extLst>
                <a:ext uri="{FF2B5EF4-FFF2-40B4-BE49-F238E27FC236}">
                  <a16:creationId xmlns:a16="http://schemas.microsoft.com/office/drawing/2014/main" id="{EFEBF940-795A-4C69-862C-98B67FF0AC58}"/>
                </a:ext>
              </a:extLst>
            </p:cNvPr>
            <p:cNvGrpSpPr/>
            <p:nvPr/>
          </p:nvGrpSpPr>
          <p:grpSpPr>
            <a:xfrm flipH="1">
              <a:off x="8733757" y="2532082"/>
              <a:ext cx="230238" cy="346589"/>
              <a:chOff x="10083096" y="2851978"/>
              <a:chExt cx="756898" cy="1139398"/>
            </a:xfrm>
          </p:grpSpPr>
          <p:sp>
            <p:nvSpPr>
              <p:cNvPr id="1970" name="Oval 1969">
                <a:extLst>
                  <a:ext uri="{FF2B5EF4-FFF2-40B4-BE49-F238E27FC236}">
                    <a16:creationId xmlns:a16="http://schemas.microsoft.com/office/drawing/2014/main" id="{B71EEDD9-9B05-4DFE-A4B7-FC2D1C12790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71" name="Teardrop 1970">
                <a:extLst>
                  <a:ext uri="{FF2B5EF4-FFF2-40B4-BE49-F238E27FC236}">
                    <a16:creationId xmlns:a16="http://schemas.microsoft.com/office/drawing/2014/main" id="{14507C39-3A4D-426E-9E94-B6419E4FB9C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72" name="Oval 1971">
                <a:extLst>
                  <a:ext uri="{FF2B5EF4-FFF2-40B4-BE49-F238E27FC236}">
                    <a16:creationId xmlns:a16="http://schemas.microsoft.com/office/drawing/2014/main" id="{9580B1D6-C1DB-4020-A137-F491D946F172}"/>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43" name="Group 342">
              <a:extLst>
                <a:ext uri="{FF2B5EF4-FFF2-40B4-BE49-F238E27FC236}">
                  <a16:creationId xmlns:a16="http://schemas.microsoft.com/office/drawing/2014/main" id="{4BC5025F-F64E-45D3-8ABD-63B4FF881AC5}"/>
                </a:ext>
              </a:extLst>
            </p:cNvPr>
            <p:cNvGrpSpPr/>
            <p:nvPr/>
          </p:nvGrpSpPr>
          <p:grpSpPr>
            <a:xfrm flipH="1">
              <a:off x="8926286" y="2663954"/>
              <a:ext cx="230238" cy="346589"/>
              <a:chOff x="10083096" y="2851978"/>
              <a:chExt cx="756898" cy="1139398"/>
            </a:xfrm>
          </p:grpSpPr>
          <p:sp>
            <p:nvSpPr>
              <p:cNvPr id="1967" name="Oval 1966">
                <a:extLst>
                  <a:ext uri="{FF2B5EF4-FFF2-40B4-BE49-F238E27FC236}">
                    <a16:creationId xmlns:a16="http://schemas.microsoft.com/office/drawing/2014/main" id="{9C768A15-6008-40A8-AB9F-4E7E954F65C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68" name="Teardrop 1967">
                <a:extLst>
                  <a:ext uri="{FF2B5EF4-FFF2-40B4-BE49-F238E27FC236}">
                    <a16:creationId xmlns:a16="http://schemas.microsoft.com/office/drawing/2014/main" id="{DD93434E-6B4E-4631-A9D3-45C832A6BEC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69" name="Oval 1968">
                <a:extLst>
                  <a:ext uri="{FF2B5EF4-FFF2-40B4-BE49-F238E27FC236}">
                    <a16:creationId xmlns:a16="http://schemas.microsoft.com/office/drawing/2014/main" id="{31BBC242-A634-49A3-AC01-713541D9F74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44" name="Group 343">
              <a:extLst>
                <a:ext uri="{FF2B5EF4-FFF2-40B4-BE49-F238E27FC236}">
                  <a16:creationId xmlns:a16="http://schemas.microsoft.com/office/drawing/2014/main" id="{469A65BE-9770-410E-B747-B8210B4D5D92}"/>
                </a:ext>
              </a:extLst>
            </p:cNvPr>
            <p:cNvGrpSpPr/>
            <p:nvPr/>
          </p:nvGrpSpPr>
          <p:grpSpPr>
            <a:xfrm flipH="1">
              <a:off x="8830066" y="2798294"/>
              <a:ext cx="230238" cy="346589"/>
              <a:chOff x="10083096" y="2851978"/>
              <a:chExt cx="756898" cy="1139398"/>
            </a:xfrm>
          </p:grpSpPr>
          <p:sp>
            <p:nvSpPr>
              <p:cNvPr id="1964" name="Oval 1963">
                <a:extLst>
                  <a:ext uri="{FF2B5EF4-FFF2-40B4-BE49-F238E27FC236}">
                    <a16:creationId xmlns:a16="http://schemas.microsoft.com/office/drawing/2014/main" id="{35A70BA5-F3AF-49B0-9541-A8E55F6A397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65" name="Teardrop 1964">
                <a:extLst>
                  <a:ext uri="{FF2B5EF4-FFF2-40B4-BE49-F238E27FC236}">
                    <a16:creationId xmlns:a16="http://schemas.microsoft.com/office/drawing/2014/main" id="{88D1011C-55D8-49B1-86E5-A808408E80E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66" name="Oval 1965">
                <a:extLst>
                  <a:ext uri="{FF2B5EF4-FFF2-40B4-BE49-F238E27FC236}">
                    <a16:creationId xmlns:a16="http://schemas.microsoft.com/office/drawing/2014/main" id="{095AE904-35D2-46F6-98B4-5FDFE8656BF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45" name="Group 344">
              <a:extLst>
                <a:ext uri="{FF2B5EF4-FFF2-40B4-BE49-F238E27FC236}">
                  <a16:creationId xmlns:a16="http://schemas.microsoft.com/office/drawing/2014/main" id="{782491A1-2537-4DF4-849D-A34633DBB997}"/>
                </a:ext>
              </a:extLst>
            </p:cNvPr>
            <p:cNvGrpSpPr/>
            <p:nvPr/>
          </p:nvGrpSpPr>
          <p:grpSpPr>
            <a:xfrm flipH="1">
              <a:off x="8841670" y="2925772"/>
              <a:ext cx="230238" cy="346589"/>
              <a:chOff x="10083096" y="2851978"/>
              <a:chExt cx="756898" cy="1139398"/>
            </a:xfrm>
          </p:grpSpPr>
          <p:sp>
            <p:nvSpPr>
              <p:cNvPr id="1961" name="Oval 1960">
                <a:extLst>
                  <a:ext uri="{FF2B5EF4-FFF2-40B4-BE49-F238E27FC236}">
                    <a16:creationId xmlns:a16="http://schemas.microsoft.com/office/drawing/2014/main" id="{3037BD29-BCD7-48D9-98CE-B49B58BBF35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62" name="Teardrop 1961">
                <a:extLst>
                  <a:ext uri="{FF2B5EF4-FFF2-40B4-BE49-F238E27FC236}">
                    <a16:creationId xmlns:a16="http://schemas.microsoft.com/office/drawing/2014/main" id="{8A5780E0-FC93-4FD2-81ED-D60689E3256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63" name="Oval 1962">
                <a:extLst>
                  <a:ext uri="{FF2B5EF4-FFF2-40B4-BE49-F238E27FC236}">
                    <a16:creationId xmlns:a16="http://schemas.microsoft.com/office/drawing/2014/main" id="{9FF9BD7F-0FA4-4888-BF10-CBA98B5B57C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46" name="Group 345">
              <a:extLst>
                <a:ext uri="{FF2B5EF4-FFF2-40B4-BE49-F238E27FC236}">
                  <a16:creationId xmlns:a16="http://schemas.microsoft.com/office/drawing/2014/main" id="{C84DA88C-C963-4CF0-9212-9FDA9460F234}"/>
                </a:ext>
              </a:extLst>
            </p:cNvPr>
            <p:cNvGrpSpPr/>
            <p:nvPr/>
          </p:nvGrpSpPr>
          <p:grpSpPr>
            <a:xfrm flipH="1">
              <a:off x="8854214" y="3051957"/>
              <a:ext cx="230238" cy="346589"/>
              <a:chOff x="10083096" y="2851978"/>
              <a:chExt cx="756898" cy="1139398"/>
            </a:xfrm>
          </p:grpSpPr>
          <p:sp>
            <p:nvSpPr>
              <p:cNvPr id="1958" name="Oval 1957">
                <a:extLst>
                  <a:ext uri="{FF2B5EF4-FFF2-40B4-BE49-F238E27FC236}">
                    <a16:creationId xmlns:a16="http://schemas.microsoft.com/office/drawing/2014/main" id="{5EFB549F-7CE0-46D7-B237-330C7D39B12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59" name="Teardrop 1958">
                <a:extLst>
                  <a:ext uri="{FF2B5EF4-FFF2-40B4-BE49-F238E27FC236}">
                    <a16:creationId xmlns:a16="http://schemas.microsoft.com/office/drawing/2014/main" id="{AA613901-C12D-4D91-9AAF-4EE189C1919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60" name="Oval 1959">
                <a:extLst>
                  <a:ext uri="{FF2B5EF4-FFF2-40B4-BE49-F238E27FC236}">
                    <a16:creationId xmlns:a16="http://schemas.microsoft.com/office/drawing/2014/main" id="{B9CCC4F1-8EB9-4A60-904B-E77BF5C33E8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47" name="Group 346">
              <a:extLst>
                <a:ext uri="{FF2B5EF4-FFF2-40B4-BE49-F238E27FC236}">
                  <a16:creationId xmlns:a16="http://schemas.microsoft.com/office/drawing/2014/main" id="{3AB70343-BD8A-480D-B6C6-FCE93C95C6DE}"/>
                </a:ext>
              </a:extLst>
            </p:cNvPr>
            <p:cNvGrpSpPr/>
            <p:nvPr/>
          </p:nvGrpSpPr>
          <p:grpSpPr>
            <a:xfrm flipH="1">
              <a:off x="8841670" y="3178142"/>
              <a:ext cx="230238" cy="346589"/>
              <a:chOff x="10083096" y="2851978"/>
              <a:chExt cx="756898" cy="1139398"/>
            </a:xfrm>
          </p:grpSpPr>
          <p:sp>
            <p:nvSpPr>
              <p:cNvPr id="1955" name="Oval 1954">
                <a:extLst>
                  <a:ext uri="{FF2B5EF4-FFF2-40B4-BE49-F238E27FC236}">
                    <a16:creationId xmlns:a16="http://schemas.microsoft.com/office/drawing/2014/main" id="{9A6870BC-D7E0-482A-98B7-0E14EBECE06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56" name="Teardrop 1955">
                <a:extLst>
                  <a:ext uri="{FF2B5EF4-FFF2-40B4-BE49-F238E27FC236}">
                    <a16:creationId xmlns:a16="http://schemas.microsoft.com/office/drawing/2014/main" id="{2FADF42E-1DA0-4E3B-9FF5-84198EE510A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57" name="Oval 1956">
                <a:extLst>
                  <a:ext uri="{FF2B5EF4-FFF2-40B4-BE49-F238E27FC236}">
                    <a16:creationId xmlns:a16="http://schemas.microsoft.com/office/drawing/2014/main" id="{35AFAA3B-3F5E-4725-B2F6-33631E5CC58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48" name="Group 347">
              <a:extLst>
                <a:ext uri="{FF2B5EF4-FFF2-40B4-BE49-F238E27FC236}">
                  <a16:creationId xmlns:a16="http://schemas.microsoft.com/office/drawing/2014/main" id="{E3A7BD09-76E3-4A3C-9F58-E3110A608175}"/>
                </a:ext>
              </a:extLst>
            </p:cNvPr>
            <p:cNvGrpSpPr/>
            <p:nvPr/>
          </p:nvGrpSpPr>
          <p:grpSpPr>
            <a:xfrm flipH="1">
              <a:off x="8672747" y="3217665"/>
              <a:ext cx="230238" cy="346589"/>
              <a:chOff x="10083096" y="2851978"/>
              <a:chExt cx="756898" cy="1139398"/>
            </a:xfrm>
          </p:grpSpPr>
          <p:sp>
            <p:nvSpPr>
              <p:cNvPr id="1952" name="Oval 1951">
                <a:extLst>
                  <a:ext uri="{FF2B5EF4-FFF2-40B4-BE49-F238E27FC236}">
                    <a16:creationId xmlns:a16="http://schemas.microsoft.com/office/drawing/2014/main" id="{E4D47A0C-EA39-455A-8FA0-4111E5F0215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53" name="Teardrop 1952">
                <a:extLst>
                  <a:ext uri="{FF2B5EF4-FFF2-40B4-BE49-F238E27FC236}">
                    <a16:creationId xmlns:a16="http://schemas.microsoft.com/office/drawing/2014/main" id="{8E4B98F5-3D5D-425D-B0D7-FB512B1FB8C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54" name="Oval 1953">
                <a:extLst>
                  <a:ext uri="{FF2B5EF4-FFF2-40B4-BE49-F238E27FC236}">
                    <a16:creationId xmlns:a16="http://schemas.microsoft.com/office/drawing/2014/main" id="{98C50161-2643-4AE7-A5E3-15734E38A2E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49" name="Group 348">
              <a:extLst>
                <a:ext uri="{FF2B5EF4-FFF2-40B4-BE49-F238E27FC236}">
                  <a16:creationId xmlns:a16="http://schemas.microsoft.com/office/drawing/2014/main" id="{8BF27070-34D6-4358-985D-214829093804}"/>
                </a:ext>
              </a:extLst>
            </p:cNvPr>
            <p:cNvGrpSpPr/>
            <p:nvPr/>
          </p:nvGrpSpPr>
          <p:grpSpPr>
            <a:xfrm flipH="1">
              <a:off x="8396994" y="2675832"/>
              <a:ext cx="230238" cy="346589"/>
              <a:chOff x="10083096" y="2851978"/>
              <a:chExt cx="756898" cy="1139398"/>
            </a:xfrm>
          </p:grpSpPr>
          <p:sp>
            <p:nvSpPr>
              <p:cNvPr id="1949" name="Oval 1948">
                <a:extLst>
                  <a:ext uri="{FF2B5EF4-FFF2-40B4-BE49-F238E27FC236}">
                    <a16:creationId xmlns:a16="http://schemas.microsoft.com/office/drawing/2014/main" id="{83850C2B-4339-4D55-83D6-30299E8FF1C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50" name="Teardrop 1949">
                <a:extLst>
                  <a:ext uri="{FF2B5EF4-FFF2-40B4-BE49-F238E27FC236}">
                    <a16:creationId xmlns:a16="http://schemas.microsoft.com/office/drawing/2014/main" id="{1FE064B1-9776-40CB-AF0C-35D90E5C43A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51" name="Oval 1950">
                <a:extLst>
                  <a:ext uri="{FF2B5EF4-FFF2-40B4-BE49-F238E27FC236}">
                    <a16:creationId xmlns:a16="http://schemas.microsoft.com/office/drawing/2014/main" id="{EB6DCE47-6695-4A9F-92C0-9039735CFC5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50" name="Group 349">
              <a:extLst>
                <a:ext uri="{FF2B5EF4-FFF2-40B4-BE49-F238E27FC236}">
                  <a16:creationId xmlns:a16="http://schemas.microsoft.com/office/drawing/2014/main" id="{01210010-5965-4D09-9CE6-425804FD32A3}"/>
                </a:ext>
              </a:extLst>
            </p:cNvPr>
            <p:cNvGrpSpPr/>
            <p:nvPr/>
          </p:nvGrpSpPr>
          <p:grpSpPr>
            <a:xfrm flipH="1">
              <a:off x="8509309" y="2628723"/>
              <a:ext cx="230238" cy="346589"/>
              <a:chOff x="10083096" y="2851978"/>
              <a:chExt cx="756898" cy="1139398"/>
            </a:xfrm>
          </p:grpSpPr>
          <p:sp>
            <p:nvSpPr>
              <p:cNvPr id="1946" name="Oval 1945">
                <a:extLst>
                  <a:ext uri="{FF2B5EF4-FFF2-40B4-BE49-F238E27FC236}">
                    <a16:creationId xmlns:a16="http://schemas.microsoft.com/office/drawing/2014/main" id="{A23B30E3-7BE5-4271-A192-55C924654F0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7" name="Teardrop 1946">
                <a:extLst>
                  <a:ext uri="{FF2B5EF4-FFF2-40B4-BE49-F238E27FC236}">
                    <a16:creationId xmlns:a16="http://schemas.microsoft.com/office/drawing/2014/main" id="{740558E3-878C-404A-8D1D-E745013A1EC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48" name="Oval 1947">
                <a:extLst>
                  <a:ext uri="{FF2B5EF4-FFF2-40B4-BE49-F238E27FC236}">
                    <a16:creationId xmlns:a16="http://schemas.microsoft.com/office/drawing/2014/main" id="{E5041527-3640-4AA6-A25A-0D5CEE7D463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51" name="Group 350">
              <a:extLst>
                <a:ext uri="{FF2B5EF4-FFF2-40B4-BE49-F238E27FC236}">
                  <a16:creationId xmlns:a16="http://schemas.microsoft.com/office/drawing/2014/main" id="{0E670CDB-B083-4E36-921E-C0AC66A57101}"/>
                </a:ext>
              </a:extLst>
            </p:cNvPr>
            <p:cNvGrpSpPr/>
            <p:nvPr/>
          </p:nvGrpSpPr>
          <p:grpSpPr>
            <a:xfrm flipH="1">
              <a:off x="7724240" y="2123474"/>
              <a:ext cx="230238" cy="346589"/>
              <a:chOff x="10083096" y="2851978"/>
              <a:chExt cx="756898" cy="1139398"/>
            </a:xfrm>
          </p:grpSpPr>
          <p:sp>
            <p:nvSpPr>
              <p:cNvPr id="1943" name="Oval 1942">
                <a:extLst>
                  <a:ext uri="{FF2B5EF4-FFF2-40B4-BE49-F238E27FC236}">
                    <a16:creationId xmlns:a16="http://schemas.microsoft.com/office/drawing/2014/main" id="{75445A4E-4AEA-478C-AB0E-B27524E9BBC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4" name="Teardrop 1943">
                <a:extLst>
                  <a:ext uri="{FF2B5EF4-FFF2-40B4-BE49-F238E27FC236}">
                    <a16:creationId xmlns:a16="http://schemas.microsoft.com/office/drawing/2014/main" id="{C44104FD-9040-41E0-B057-2F569DB3247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45" name="Oval 1944">
                <a:extLst>
                  <a:ext uri="{FF2B5EF4-FFF2-40B4-BE49-F238E27FC236}">
                    <a16:creationId xmlns:a16="http://schemas.microsoft.com/office/drawing/2014/main" id="{4C595CFF-1480-4595-BE8D-7FCD6E5506B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52" name="Group 351">
              <a:extLst>
                <a:ext uri="{FF2B5EF4-FFF2-40B4-BE49-F238E27FC236}">
                  <a16:creationId xmlns:a16="http://schemas.microsoft.com/office/drawing/2014/main" id="{603ED7BD-FC2F-47AD-B1FD-0D18DD8E2B9D}"/>
                </a:ext>
              </a:extLst>
            </p:cNvPr>
            <p:cNvGrpSpPr/>
            <p:nvPr/>
          </p:nvGrpSpPr>
          <p:grpSpPr>
            <a:xfrm flipH="1">
              <a:off x="7953544" y="2460171"/>
              <a:ext cx="230238" cy="346589"/>
              <a:chOff x="10083096" y="2851978"/>
              <a:chExt cx="756898" cy="1139398"/>
            </a:xfrm>
          </p:grpSpPr>
          <p:sp>
            <p:nvSpPr>
              <p:cNvPr id="1940" name="Oval 1939">
                <a:extLst>
                  <a:ext uri="{FF2B5EF4-FFF2-40B4-BE49-F238E27FC236}">
                    <a16:creationId xmlns:a16="http://schemas.microsoft.com/office/drawing/2014/main" id="{345315B9-DBDC-42C4-B311-7BA4E15A588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1" name="Teardrop 1940">
                <a:extLst>
                  <a:ext uri="{FF2B5EF4-FFF2-40B4-BE49-F238E27FC236}">
                    <a16:creationId xmlns:a16="http://schemas.microsoft.com/office/drawing/2014/main" id="{2D907F5C-B4F9-442A-ACEE-F22C76B7AE6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42" name="Oval 1941">
                <a:extLst>
                  <a:ext uri="{FF2B5EF4-FFF2-40B4-BE49-F238E27FC236}">
                    <a16:creationId xmlns:a16="http://schemas.microsoft.com/office/drawing/2014/main" id="{7467DB72-DDD1-4B68-90AF-68B748220A6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53" name="Group 352">
              <a:extLst>
                <a:ext uri="{FF2B5EF4-FFF2-40B4-BE49-F238E27FC236}">
                  <a16:creationId xmlns:a16="http://schemas.microsoft.com/office/drawing/2014/main" id="{3616E509-2010-44A0-8B37-66402CCD862B}"/>
                </a:ext>
              </a:extLst>
            </p:cNvPr>
            <p:cNvGrpSpPr/>
            <p:nvPr/>
          </p:nvGrpSpPr>
          <p:grpSpPr>
            <a:xfrm flipH="1">
              <a:off x="7953544" y="2567407"/>
              <a:ext cx="230238" cy="346589"/>
              <a:chOff x="10083096" y="2851978"/>
              <a:chExt cx="756898" cy="1139398"/>
            </a:xfrm>
          </p:grpSpPr>
          <p:sp>
            <p:nvSpPr>
              <p:cNvPr id="1937" name="Oval 1936">
                <a:extLst>
                  <a:ext uri="{FF2B5EF4-FFF2-40B4-BE49-F238E27FC236}">
                    <a16:creationId xmlns:a16="http://schemas.microsoft.com/office/drawing/2014/main" id="{0D9A3164-504D-409A-A343-CAA18E5E58A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38" name="Teardrop 1937">
                <a:extLst>
                  <a:ext uri="{FF2B5EF4-FFF2-40B4-BE49-F238E27FC236}">
                    <a16:creationId xmlns:a16="http://schemas.microsoft.com/office/drawing/2014/main" id="{6772DF33-9ACB-4D7F-91F5-7F617402907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39" name="Oval 1938">
                <a:extLst>
                  <a:ext uri="{FF2B5EF4-FFF2-40B4-BE49-F238E27FC236}">
                    <a16:creationId xmlns:a16="http://schemas.microsoft.com/office/drawing/2014/main" id="{AB239907-AEC8-40ED-B140-89C7233079F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54" name="Group 353">
              <a:extLst>
                <a:ext uri="{FF2B5EF4-FFF2-40B4-BE49-F238E27FC236}">
                  <a16:creationId xmlns:a16="http://schemas.microsoft.com/office/drawing/2014/main" id="{B8C69C45-B86B-495E-9629-C02EC94EC9AA}"/>
                </a:ext>
              </a:extLst>
            </p:cNvPr>
            <p:cNvGrpSpPr/>
            <p:nvPr/>
          </p:nvGrpSpPr>
          <p:grpSpPr>
            <a:xfrm flipH="1">
              <a:off x="6423126" y="2075042"/>
              <a:ext cx="230238" cy="346589"/>
              <a:chOff x="10083096" y="2851978"/>
              <a:chExt cx="756898" cy="1139398"/>
            </a:xfrm>
          </p:grpSpPr>
          <p:sp>
            <p:nvSpPr>
              <p:cNvPr id="1934" name="Oval 1933">
                <a:extLst>
                  <a:ext uri="{FF2B5EF4-FFF2-40B4-BE49-F238E27FC236}">
                    <a16:creationId xmlns:a16="http://schemas.microsoft.com/office/drawing/2014/main" id="{A140A7F4-45D9-47A3-A5E9-932433B7C88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35" name="Teardrop 1934">
                <a:extLst>
                  <a:ext uri="{FF2B5EF4-FFF2-40B4-BE49-F238E27FC236}">
                    <a16:creationId xmlns:a16="http://schemas.microsoft.com/office/drawing/2014/main" id="{05CEEC3F-886E-4E1C-9689-DD0D56F8E80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36" name="Oval 1935">
                <a:extLst>
                  <a:ext uri="{FF2B5EF4-FFF2-40B4-BE49-F238E27FC236}">
                    <a16:creationId xmlns:a16="http://schemas.microsoft.com/office/drawing/2014/main" id="{D9D3FE01-54C8-4082-A78D-8C4A81F7CF6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55" name="Group 354">
              <a:extLst>
                <a:ext uri="{FF2B5EF4-FFF2-40B4-BE49-F238E27FC236}">
                  <a16:creationId xmlns:a16="http://schemas.microsoft.com/office/drawing/2014/main" id="{1B102645-2CCE-437D-A512-C9B8429E2CFB}"/>
                </a:ext>
              </a:extLst>
            </p:cNvPr>
            <p:cNvGrpSpPr/>
            <p:nvPr/>
          </p:nvGrpSpPr>
          <p:grpSpPr>
            <a:xfrm flipH="1">
              <a:off x="6484207" y="2292762"/>
              <a:ext cx="230238" cy="346589"/>
              <a:chOff x="10083096" y="2851978"/>
              <a:chExt cx="756898" cy="1139398"/>
            </a:xfrm>
          </p:grpSpPr>
          <p:sp>
            <p:nvSpPr>
              <p:cNvPr id="1931" name="Oval 1930">
                <a:extLst>
                  <a:ext uri="{FF2B5EF4-FFF2-40B4-BE49-F238E27FC236}">
                    <a16:creationId xmlns:a16="http://schemas.microsoft.com/office/drawing/2014/main" id="{EC578E57-C02B-42D1-95D4-71226A3CA42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32" name="Teardrop 1931">
                <a:extLst>
                  <a:ext uri="{FF2B5EF4-FFF2-40B4-BE49-F238E27FC236}">
                    <a16:creationId xmlns:a16="http://schemas.microsoft.com/office/drawing/2014/main" id="{38CA3C71-A09E-4C11-B528-FDC418100C4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33" name="Oval 1932">
                <a:extLst>
                  <a:ext uri="{FF2B5EF4-FFF2-40B4-BE49-F238E27FC236}">
                    <a16:creationId xmlns:a16="http://schemas.microsoft.com/office/drawing/2014/main" id="{6EA5AFBC-0041-4F42-B1B6-1E97241904E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56" name="Group 355">
              <a:extLst>
                <a:ext uri="{FF2B5EF4-FFF2-40B4-BE49-F238E27FC236}">
                  <a16:creationId xmlns:a16="http://schemas.microsoft.com/office/drawing/2014/main" id="{55B429BD-7C4C-4783-A2D5-5B555EB0E288}"/>
                </a:ext>
              </a:extLst>
            </p:cNvPr>
            <p:cNvGrpSpPr/>
            <p:nvPr/>
          </p:nvGrpSpPr>
          <p:grpSpPr>
            <a:xfrm flipH="1">
              <a:off x="6532065" y="2375941"/>
              <a:ext cx="230238" cy="346589"/>
              <a:chOff x="10083096" y="2851978"/>
              <a:chExt cx="756898" cy="1139398"/>
            </a:xfrm>
          </p:grpSpPr>
          <p:sp>
            <p:nvSpPr>
              <p:cNvPr id="1928" name="Oval 1927">
                <a:extLst>
                  <a:ext uri="{FF2B5EF4-FFF2-40B4-BE49-F238E27FC236}">
                    <a16:creationId xmlns:a16="http://schemas.microsoft.com/office/drawing/2014/main" id="{2B59BA8D-BEC6-4CB9-B568-0D666B32546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29" name="Teardrop 1928">
                <a:extLst>
                  <a:ext uri="{FF2B5EF4-FFF2-40B4-BE49-F238E27FC236}">
                    <a16:creationId xmlns:a16="http://schemas.microsoft.com/office/drawing/2014/main" id="{F5EB8FEF-4F9D-4215-B1AA-48DE69A0BF8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30" name="Oval 1929">
                <a:extLst>
                  <a:ext uri="{FF2B5EF4-FFF2-40B4-BE49-F238E27FC236}">
                    <a16:creationId xmlns:a16="http://schemas.microsoft.com/office/drawing/2014/main" id="{50A51376-06BC-467F-BC36-D806167D9C8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57" name="Group 356">
              <a:extLst>
                <a:ext uri="{FF2B5EF4-FFF2-40B4-BE49-F238E27FC236}">
                  <a16:creationId xmlns:a16="http://schemas.microsoft.com/office/drawing/2014/main" id="{9C44138B-422E-4F45-8D15-5A821115703E}"/>
                </a:ext>
              </a:extLst>
            </p:cNvPr>
            <p:cNvGrpSpPr/>
            <p:nvPr/>
          </p:nvGrpSpPr>
          <p:grpSpPr>
            <a:xfrm flipH="1">
              <a:off x="6557004" y="2472805"/>
              <a:ext cx="230238" cy="346589"/>
              <a:chOff x="10083096" y="2851978"/>
              <a:chExt cx="756898" cy="1139398"/>
            </a:xfrm>
          </p:grpSpPr>
          <p:sp>
            <p:nvSpPr>
              <p:cNvPr id="1925" name="Oval 1924">
                <a:extLst>
                  <a:ext uri="{FF2B5EF4-FFF2-40B4-BE49-F238E27FC236}">
                    <a16:creationId xmlns:a16="http://schemas.microsoft.com/office/drawing/2014/main" id="{5A901D77-41F8-4DAD-B22E-E929D5AEDE4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26" name="Teardrop 1925">
                <a:extLst>
                  <a:ext uri="{FF2B5EF4-FFF2-40B4-BE49-F238E27FC236}">
                    <a16:creationId xmlns:a16="http://schemas.microsoft.com/office/drawing/2014/main" id="{B92A57E8-BDE9-4A06-9AED-796F82246F7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27" name="Oval 1926">
                <a:extLst>
                  <a:ext uri="{FF2B5EF4-FFF2-40B4-BE49-F238E27FC236}">
                    <a16:creationId xmlns:a16="http://schemas.microsoft.com/office/drawing/2014/main" id="{FF607CA5-5BC2-4026-BB1C-184FBC1ECE8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58" name="Group 357">
              <a:extLst>
                <a:ext uri="{FF2B5EF4-FFF2-40B4-BE49-F238E27FC236}">
                  <a16:creationId xmlns:a16="http://schemas.microsoft.com/office/drawing/2014/main" id="{FDAFE2E8-D10B-4DCD-98DE-1431A28EFCB7}"/>
                </a:ext>
              </a:extLst>
            </p:cNvPr>
            <p:cNvGrpSpPr/>
            <p:nvPr/>
          </p:nvGrpSpPr>
          <p:grpSpPr>
            <a:xfrm flipH="1">
              <a:off x="3115145" y="992244"/>
              <a:ext cx="230238" cy="346589"/>
              <a:chOff x="10083096" y="2851978"/>
              <a:chExt cx="756898" cy="1139398"/>
            </a:xfrm>
          </p:grpSpPr>
          <p:sp>
            <p:nvSpPr>
              <p:cNvPr id="1922" name="Oval 1921">
                <a:extLst>
                  <a:ext uri="{FF2B5EF4-FFF2-40B4-BE49-F238E27FC236}">
                    <a16:creationId xmlns:a16="http://schemas.microsoft.com/office/drawing/2014/main" id="{DD5A9BB0-683F-4765-B97B-8F61B2E94C6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23" name="Teardrop 1922">
                <a:extLst>
                  <a:ext uri="{FF2B5EF4-FFF2-40B4-BE49-F238E27FC236}">
                    <a16:creationId xmlns:a16="http://schemas.microsoft.com/office/drawing/2014/main" id="{76355FFA-422B-44D5-BE57-CF63FCE5E61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24" name="Oval 1923">
                <a:extLst>
                  <a:ext uri="{FF2B5EF4-FFF2-40B4-BE49-F238E27FC236}">
                    <a16:creationId xmlns:a16="http://schemas.microsoft.com/office/drawing/2014/main" id="{A34C9E0E-0048-4922-8DF1-B3229BC8234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59" name="Group 358">
              <a:extLst>
                <a:ext uri="{FF2B5EF4-FFF2-40B4-BE49-F238E27FC236}">
                  <a16:creationId xmlns:a16="http://schemas.microsoft.com/office/drawing/2014/main" id="{50FBF175-1E98-4D11-B930-605720D94138}"/>
                </a:ext>
              </a:extLst>
            </p:cNvPr>
            <p:cNvGrpSpPr/>
            <p:nvPr/>
          </p:nvGrpSpPr>
          <p:grpSpPr>
            <a:xfrm flipH="1">
              <a:off x="6864630" y="2419366"/>
              <a:ext cx="230238" cy="346589"/>
              <a:chOff x="10083096" y="2851978"/>
              <a:chExt cx="756898" cy="1139398"/>
            </a:xfrm>
          </p:grpSpPr>
          <p:sp>
            <p:nvSpPr>
              <p:cNvPr id="1919" name="Oval 1918">
                <a:extLst>
                  <a:ext uri="{FF2B5EF4-FFF2-40B4-BE49-F238E27FC236}">
                    <a16:creationId xmlns:a16="http://schemas.microsoft.com/office/drawing/2014/main" id="{41A438C1-5F74-4715-AE7A-9D0B579A9CE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20" name="Teardrop 1919">
                <a:extLst>
                  <a:ext uri="{FF2B5EF4-FFF2-40B4-BE49-F238E27FC236}">
                    <a16:creationId xmlns:a16="http://schemas.microsoft.com/office/drawing/2014/main" id="{DAB8B1B4-2D80-4020-93D6-D360224F5A1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21" name="Oval 1920">
                <a:extLst>
                  <a:ext uri="{FF2B5EF4-FFF2-40B4-BE49-F238E27FC236}">
                    <a16:creationId xmlns:a16="http://schemas.microsoft.com/office/drawing/2014/main" id="{C044EC30-AC63-419B-A490-05655485378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60" name="Group 359">
              <a:extLst>
                <a:ext uri="{FF2B5EF4-FFF2-40B4-BE49-F238E27FC236}">
                  <a16:creationId xmlns:a16="http://schemas.microsoft.com/office/drawing/2014/main" id="{0565942D-6F70-4259-A5A1-D967E6544115}"/>
                </a:ext>
              </a:extLst>
            </p:cNvPr>
            <p:cNvGrpSpPr/>
            <p:nvPr/>
          </p:nvGrpSpPr>
          <p:grpSpPr>
            <a:xfrm flipH="1">
              <a:off x="6925852" y="2419715"/>
              <a:ext cx="230238" cy="346589"/>
              <a:chOff x="10083096" y="2851978"/>
              <a:chExt cx="756898" cy="1139398"/>
            </a:xfrm>
          </p:grpSpPr>
          <p:sp>
            <p:nvSpPr>
              <p:cNvPr id="1916" name="Oval 1915">
                <a:extLst>
                  <a:ext uri="{FF2B5EF4-FFF2-40B4-BE49-F238E27FC236}">
                    <a16:creationId xmlns:a16="http://schemas.microsoft.com/office/drawing/2014/main" id="{2E54F80E-87F5-4DA4-B956-C800BA3D2015}"/>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17" name="Teardrop 1916">
                <a:extLst>
                  <a:ext uri="{FF2B5EF4-FFF2-40B4-BE49-F238E27FC236}">
                    <a16:creationId xmlns:a16="http://schemas.microsoft.com/office/drawing/2014/main" id="{902821D5-CDCC-4EEC-BFB5-4619FBAE06B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18" name="Oval 1917">
                <a:extLst>
                  <a:ext uri="{FF2B5EF4-FFF2-40B4-BE49-F238E27FC236}">
                    <a16:creationId xmlns:a16="http://schemas.microsoft.com/office/drawing/2014/main" id="{8F2099C6-4F35-49BD-96C4-19DF8E47EA3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61" name="Group 360">
              <a:extLst>
                <a:ext uri="{FF2B5EF4-FFF2-40B4-BE49-F238E27FC236}">
                  <a16:creationId xmlns:a16="http://schemas.microsoft.com/office/drawing/2014/main" id="{3FB7E3BD-0DBA-4F9D-841D-F76FB8FA590B}"/>
                </a:ext>
              </a:extLst>
            </p:cNvPr>
            <p:cNvGrpSpPr/>
            <p:nvPr/>
          </p:nvGrpSpPr>
          <p:grpSpPr>
            <a:xfrm flipH="1">
              <a:off x="7191237" y="2311257"/>
              <a:ext cx="230238" cy="346589"/>
              <a:chOff x="10083096" y="2851978"/>
              <a:chExt cx="756898" cy="1139398"/>
            </a:xfrm>
          </p:grpSpPr>
          <p:sp>
            <p:nvSpPr>
              <p:cNvPr id="1913" name="Oval 1912">
                <a:extLst>
                  <a:ext uri="{FF2B5EF4-FFF2-40B4-BE49-F238E27FC236}">
                    <a16:creationId xmlns:a16="http://schemas.microsoft.com/office/drawing/2014/main" id="{F8656CA0-98D7-4E6F-9B94-D03084A26DA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14" name="Teardrop 1913">
                <a:extLst>
                  <a:ext uri="{FF2B5EF4-FFF2-40B4-BE49-F238E27FC236}">
                    <a16:creationId xmlns:a16="http://schemas.microsoft.com/office/drawing/2014/main" id="{1B68A206-F6B6-4C49-A96C-EC2318135AA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15" name="Oval 1914">
                <a:extLst>
                  <a:ext uri="{FF2B5EF4-FFF2-40B4-BE49-F238E27FC236}">
                    <a16:creationId xmlns:a16="http://schemas.microsoft.com/office/drawing/2014/main" id="{A1E86844-827C-447E-9DFB-F63F3DB94C0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62" name="Group 361">
              <a:extLst>
                <a:ext uri="{FF2B5EF4-FFF2-40B4-BE49-F238E27FC236}">
                  <a16:creationId xmlns:a16="http://schemas.microsoft.com/office/drawing/2014/main" id="{C8C6F100-EF61-458F-B79F-2C33C53042CF}"/>
                </a:ext>
              </a:extLst>
            </p:cNvPr>
            <p:cNvGrpSpPr/>
            <p:nvPr/>
          </p:nvGrpSpPr>
          <p:grpSpPr>
            <a:xfrm flipH="1">
              <a:off x="7213682" y="2505425"/>
              <a:ext cx="230238" cy="346589"/>
              <a:chOff x="10083096" y="2851978"/>
              <a:chExt cx="756898" cy="1139398"/>
            </a:xfrm>
          </p:grpSpPr>
          <p:sp>
            <p:nvSpPr>
              <p:cNvPr id="1910" name="Oval 1909">
                <a:extLst>
                  <a:ext uri="{FF2B5EF4-FFF2-40B4-BE49-F238E27FC236}">
                    <a16:creationId xmlns:a16="http://schemas.microsoft.com/office/drawing/2014/main" id="{D908F788-2898-4D2A-B397-823B19C1439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11" name="Teardrop 1910">
                <a:extLst>
                  <a:ext uri="{FF2B5EF4-FFF2-40B4-BE49-F238E27FC236}">
                    <a16:creationId xmlns:a16="http://schemas.microsoft.com/office/drawing/2014/main" id="{88FA7785-F7D8-45BB-BCAD-E7D1224CE53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12" name="Oval 1911">
                <a:extLst>
                  <a:ext uri="{FF2B5EF4-FFF2-40B4-BE49-F238E27FC236}">
                    <a16:creationId xmlns:a16="http://schemas.microsoft.com/office/drawing/2014/main" id="{4A269885-E88F-4E64-BC73-54F0BA4C3D2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63" name="Group 362">
              <a:extLst>
                <a:ext uri="{FF2B5EF4-FFF2-40B4-BE49-F238E27FC236}">
                  <a16:creationId xmlns:a16="http://schemas.microsoft.com/office/drawing/2014/main" id="{53647FCC-1DB3-43B5-801F-F9D2F000ABA1}"/>
                </a:ext>
              </a:extLst>
            </p:cNvPr>
            <p:cNvGrpSpPr/>
            <p:nvPr/>
          </p:nvGrpSpPr>
          <p:grpSpPr>
            <a:xfrm flipH="1">
              <a:off x="7446316" y="2552839"/>
              <a:ext cx="230238" cy="346589"/>
              <a:chOff x="10083096" y="2851978"/>
              <a:chExt cx="756898" cy="1139398"/>
            </a:xfrm>
          </p:grpSpPr>
          <p:sp>
            <p:nvSpPr>
              <p:cNvPr id="1907" name="Oval 1906">
                <a:extLst>
                  <a:ext uri="{FF2B5EF4-FFF2-40B4-BE49-F238E27FC236}">
                    <a16:creationId xmlns:a16="http://schemas.microsoft.com/office/drawing/2014/main" id="{3062A76C-B169-447F-94B6-86BF12F6F145}"/>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08" name="Teardrop 1907">
                <a:extLst>
                  <a:ext uri="{FF2B5EF4-FFF2-40B4-BE49-F238E27FC236}">
                    <a16:creationId xmlns:a16="http://schemas.microsoft.com/office/drawing/2014/main" id="{91E7DE50-8004-42AF-88D1-1F4434944F3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09" name="Oval 1908">
                <a:extLst>
                  <a:ext uri="{FF2B5EF4-FFF2-40B4-BE49-F238E27FC236}">
                    <a16:creationId xmlns:a16="http://schemas.microsoft.com/office/drawing/2014/main" id="{04BCBB9D-D6CF-4CA1-A7BE-71D01F5E6EE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64" name="Group 363">
              <a:extLst>
                <a:ext uri="{FF2B5EF4-FFF2-40B4-BE49-F238E27FC236}">
                  <a16:creationId xmlns:a16="http://schemas.microsoft.com/office/drawing/2014/main" id="{08F564E8-9837-4366-8543-D1A28415EF32}"/>
                </a:ext>
              </a:extLst>
            </p:cNvPr>
            <p:cNvGrpSpPr/>
            <p:nvPr/>
          </p:nvGrpSpPr>
          <p:grpSpPr>
            <a:xfrm flipH="1">
              <a:off x="5023903" y="1938662"/>
              <a:ext cx="230238" cy="346589"/>
              <a:chOff x="10083096" y="2851978"/>
              <a:chExt cx="756898" cy="1139398"/>
            </a:xfrm>
          </p:grpSpPr>
          <p:sp>
            <p:nvSpPr>
              <p:cNvPr id="1904" name="Oval 1903">
                <a:extLst>
                  <a:ext uri="{FF2B5EF4-FFF2-40B4-BE49-F238E27FC236}">
                    <a16:creationId xmlns:a16="http://schemas.microsoft.com/office/drawing/2014/main" id="{210D4458-541D-42D4-9520-8D06F250A09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05" name="Teardrop 1904">
                <a:extLst>
                  <a:ext uri="{FF2B5EF4-FFF2-40B4-BE49-F238E27FC236}">
                    <a16:creationId xmlns:a16="http://schemas.microsoft.com/office/drawing/2014/main" id="{D3295280-1E57-42D2-8269-7B0A8A1DD14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06" name="Oval 1905">
                <a:extLst>
                  <a:ext uri="{FF2B5EF4-FFF2-40B4-BE49-F238E27FC236}">
                    <a16:creationId xmlns:a16="http://schemas.microsoft.com/office/drawing/2014/main" id="{042304A6-9CA8-408C-9C8A-464A9C2B5C9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65" name="Group 364">
              <a:extLst>
                <a:ext uri="{FF2B5EF4-FFF2-40B4-BE49-F238E27FC236}">
                  <a16:creationId xmlns:a16="http://schemas.microsoft.com/office/drawing/2014/main" id="{90D87BA0-B4B8-4888-907B-8E63309CCD90}"/>
                </a:ext>
              </a:extLst>
            </p:cNvPr>
            <p:cNvGrpSpPr/>
            <p:nvPr/>
          </p:nvGrpSpPr>
          <p:grpSpPr>
            <a:xfrm flipH="1">
              <a:off x="3460177" y="1191659"/>
              <a:ext cx="230238" cy="346589"/>
              <a:chOff x="10083096" y="2851978"/>
              <a:chExt cx="756898" cy="1139398"/>
            </a:xfrm>
          </p:grpSpPr>
          <p:sp>
            <p:nvSpPr>
              <p:cNvPr id="1901" name="Oval 1900">
                <a:extLst>
                  <a:ext uri="{FF2B5EF4-FFF2-40B4-BE49-F238E27FC236}">
                    <a16:creationId xmlns:a16="http://schemas.microsoft.com/office/drawing/2014/main" id="{A4863FF9-471B-44C2-BDB4-790AAD30FB9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02" name="Teardrop 1901">
                <a:extLst>
                  <a:ext uri="{FF2B5EF4-FFF2-40B4-BE49-F238E27FC236}">
                    <a16:creationId xmlns:a16="http://schemas.microsoft.com/office/drawing/2014/main" id="{7CCDC3B5-C352-4D61-8A3E-F858AEC8040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03" name="Oval 1902">
                <a:extLst>
                  <a:ext uri="{FF2B5EF4-FFF2-40B4-BE49-F238E27FC236}">
                    <a16:creationId xmlns:a16="http://schemas.microsoft.com/office/drawing/2014/main" id="{2DFF744C-EE57-418B-975A-101D77370B8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66" name="Group 365">
              <a:extLst>
                <a:ext uri="{FF2B5EF4-FFF2-40B4-BE49-F238E27FC236}">
                  <a16:creationId xmlns:a16="http://schemas.microsoft.com/office/drawing/2014/main" id="{4CAF6814-559A-48E4-A68F-389B7BA883A2}"/>
                </a:ext>
              </a:extLst>
            </p:cNvPr>
            <p:cNvGrpSpPr/>
            <p:nvPr/>
          </p:nvGrpSpPr>
          <p:grpSpPr>
            <a:xfrm flipH="1">
              <a:off x="4820633" y="1926625"/>
              <a:ext cx="230238" cy="346589"/>
              <a:chOff x="10083096" y="2851978"/>
              <a:chExt cx="756898" cy="1139398"/>
            </a:xfrm>
          </p:grpSpPr>
          <p:sp>
            <p:nvSpPr>
              <p:cNvPr id="1898" name="Oval 1897">
                <a:extLst>
                  <a:ext uri="{FF2B5EF4-FFF2-40B4-BE49-F238E27FC236}">
                    <a16:creationId xmlns:a16="http://schemas.microsoft.com/office/drawing/2014/main" id="{31A954C3-04A0-4BE6-9712-C00803F1C7F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99" name="Teardrop 1898">
                <a:extLst>
                  <a:ext uri="{FF2B5EF4-FFF2-40B4-BE49-F238E27FC236}">
                    <a16:creationId xmlns:a16="http://schemas.microsoft.com/office/drawing/2014/main" id="{2A294176-BD3D-42CE-89AB-3ABF088755C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00" name="Oval 1899">
                <a:extLst>
                  <a:ext uri="{FF2B5EF4-FFF2-40B4-BE49-F238E27FC236}">
                    <a16:creationId xmlns:a16="http://schemas.microsoft.com/office/drawing/2014/main" id="{B3D390C5-276E-4921-BEE4-C1CD611D0FE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67" name="Group 366">
              <a:extLst>
                <a:ext uri="{FF2B5EF4-FFF2-40B4-BE49-F238E27FC236}">
                  <a16:creationId xmlns:a16="http://schemas.microsoft.com/office/drawing/2014/main" id="{82AC00C4-ABF8-4F51-9D3A-72F6E5DA2646}"/>
                </a:ext>
              </a:extLst>
            </p:cNvPr>
            <p:cNvGrpSpPr/>
            <p:nvPr/>
          </p:nvGrpSpPr>
          <p:grpSpPr>
            <a:xfrm flipH="1">
              <a:off x="4652275" y="2010886"/>
              <a:ext cx="230238" cy="346589"/>
              <a:chOff x="10083096" y="2851978"/>
              <a:chExt cx="756898" cy="1139398"/>
            </a:xfrm>
          </p:grpSpPr>
          <p:sp>
            <p:nvSpPr>
              <p:cNvPr id="1895" name="Oval 1894">
                <a:extLst>
                  <a:ext uri="{FF2B5EF4-FFF2-40B4-BE49-F238E27FC236}">
                    <a16:creationId xmlns:a16="http://schemas.microsoft.com/office/drawing/2014/main" id="{6B09C789-6871-4B77-89E6-2038D73F570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96" name="Teardrop 1895">
                <a:extLst>
                  <a:ext uri="{FF2B5EF4-FFF2-40B4-BE49-F238E27FC236}">
                    <a16:creationId xmlns:a16="http://schemas.microsoft.com/office/drawing/2014/main" id="{E6F0CC2E-225E-4AA1-B93D-E2E1646A808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97" name="Oval 1896">
                <a:extLst>
                  <a:ext uri="{FF2B5EF4-FFF2-40B4-BE49-F238E27FC236}">
                    <a16:creationId xmlns:a16="http://schemas.microsoft.com/office/drawing/2014/main" id="{E4E62645-3D75-487F-B3E7-1219C11A85C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68" name="Group 367">
              <a:extLst>
                <a:ext uri="{FF2B5EF4-FFF2-40B4-BE49-F238E27FC236}">
                  <a16:creationId xmlns:a16="http://schemas.microsoft.com/office/drawing/2014/main" id="{4BCEF10C-52A3-4665-B004-66874F506E9D}"/>
                </a:ext>
              </a:extLst>
            </p:cNvPr>
            <p:cNvGrpSpPr/>
            <p:nvPr/>
          </p:nvGrpSpPr>
          <p:grpSpPr>
            <a:xfrm flipH="1">
              <a:off x="4782757" y="2058918"/>
              <a:ext cx="230238" cy="346589"/>
              <a:chOff x="10083096" y="2851978"/>
              <a:chExt cx="756898" cy="1139398"/>
            </a:xfrm>
          </p:grpSpPr>
          <p:sp>
            <p:nvSpPr>
              <p:cNvPr id="1892" name="Oval 1891">
                <a:extLst>
                  <a:ext uri="{FF2B5EF4-FFF2-40B4-BE49-F238E27FC236}">
                    <a16:creationId xmlns:a16="http://schemas.microsoft.com/office/drawing/2014/main" id="{77CE610A-7E44-488C-A612-52559525B15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93" name="Teardrop 1892">
                <a:extLst>
                  <a:ext uri="{FF2B5EF4-FFF2-40B4-BE49-F238E27FC236}">
                    <a16:creationId xmlns:a16="http://schemas.microsoft.com/office/drawing/2014/main" id="{213ACD35-5E42-41AD-B8A7-4AD3ADB0256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94" name="Oval 1893">
                <a:extLst>
                  <a:ext uri="{FF2B5EF4-FFF2-40B4-BE49-F238E27FC236}">
                    <a16:creationId xmlns:a16="http://schemas.microsoft.com/office/drawing/2014/main" id="{2D5E4796-F6D0-4BCC-855F-E79DDB4969F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69" name="Group 368">
              <a:extLst>
                <a:ext uri="{FF2B5EF4-FFF2-40B4-BE49-F238E27FC236}">
                  <a16:creationId xmlns:a16="http://schemas.microsoft.com/office/drawing/2014/main" id="{8DDE67D6-BCE4-49FE-B6D7-418936B4C0C9}"/>
                </a:ext>
              </a:extLst>
            </p:cNvPr>
            <p:cNvGrpSpPr/>
            <p:nvPr/>
          </p:nvGrpSpPr>
          <p:grpSpPr>
            <a:xfrm flipH="1">
              <a:off x="4914965" y="2179328"/>
              <a:ext cx="230238" cy="346589"/>
              <a:chOff x="10083096" y="2851978"/>
              <a:chExt cx="756898" cy="1139398"/>
            </a:xfrm>
          </p:grpSpPr>
          <p:sp>
            <p:nvSpPr>
              <p:cNvPr id="1889" name="Oval 1888">
                <a:extLst>
                  <a:ext uri="{FF2B5EF4-FFF2-40B4-BE49-F238E27FC236}">
                    <a16:creationId xmlns:a16="http://schemas.microsoft.com/office/drawing/2014/main" id="{3D9C7015-23CD-4FF2-B409-345E7D72CE6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90" name="Teardrop 1889">
                <a:extLst>
                  <a:ext uri="{FF2B5EF4-FFF2-40B4-BE49-F238E27FC236}">
                    <a16:creationId xmlns:a16="http://schemas.microsoft.com/office/drawing/2014/main" id="{B0C4FC91-4569-45CC-946E-56EF1EFB321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91" name="Oval 1890">
                <a:extLst>
                  <a:ext uri="{FF2B5EF4-FFF2-40B4-BE49-F238E27FC236}">
                    <a16:creationId xmlns:a16="http://schemas.microsoft.com/office/drawing/2014/main" id="{8FC47433-8174-4C78-AD4B-7BB38FBC5FC2}"/>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70" name="Group 369">
              <a:extLst>
                <a:ext uri="{FF2B5EF4-FFF2-40B4-BE49-F238E27FC236}">
                  <a16:creationId xmlns:a16="http://schemas.microsoft.com/office/drawing/2014/main" id="{5CEA7A79-A80C-483F-8CD8-C5F08DEB2F94}"/>
                </a:ext>
              </a:extLst>
            </p:cNvPr>
            <p:cNvGrpSpPr/>
            <p:nvPr/>
          </p:nvGrpSpPr>
          <p:grpSpPr>
            <a:xfrm flipH="1">
              <a:off x="4951831" y="2358515"/>
              <a:ext cx="230238" cy="346589"/>
              <a:chOff x="10083096" y="2851978"/>
              <a:chExt cx="756898" cy="1139398"/>
            </a:xfrm>
          </p:grpSpPr>
          <p:sp>
            <p:nvSpPr>
              <p:cNvPr id="1886" name="Oval 1885">
                <a:extLst>
                  <a:ext uri="{FF2B5EF4-FFF2-40B4-BE49-F238E27FC236}">
                    <a16:creationId xmlns:a16="http://schemas.microsoft.com/office/drawing/2014/main" id="{7869807A-D2C9-4651-AD27-21C682AB26C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87" name="Teardrop 1886">
                <a:extLst>
                  <a:ext uri="{FF2B5EF4-FFF2-40B4-BE49-F238E27FC236}">
                    <a16:creationId xmlns:a16="http://schemas.microsoft.com/office/drawing/2014/main" id="{F6DA1EE1-ECD4-4376-8119-C8CA27C4703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88" name="Oval 1887">
                <a:extLst>
                  <a:ext uri="{FF2B5EF4-FFF2-40B4-BE49-F238E27FC236}">
                    <a16:creationId xmlns:a16="http://schemas.microsoft.com/office/drawing/2014/main" id="{8564FC4D-A1D7-4014-8142-7EF98E45E52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71" name="Group 370">
              <a:extLst>
                <a:ext uri="{FF2B5EF4-FFF2-40B4-BE49-F238E27FC236}">
                  <a16:creationId xmlns:a16="http://schemas.microsoft.com/office/drawing/2014/main" id="{7735F7D0-0138-46D6-9048-83B6576E292A}"/>
                </a:ext>
              </a:extLst>
            </p:cNvPr>
            <p:cNvGrpSpPr/>
            <p:nvPr/>
          </p:nvGrpSpPr>
          <p:grpSpPr>
            <a:xfrm flipH="1">
              <a:off x="3962689" y="2480573"/>
              <a:ext cx="230238" cy="346589"/>
              <a:chOff x="10083096" y="2851978"/>
              <a:chExt cx="756898" cy="1139398"/>
            </a:xfrm>
          </p:grpSpPr>
          <p:sp>
            <p:nvSpPr>
              <p:cNvPr id="1883" name="Oval 1882">
                <a:extLst>
                  <a:ext uri="{FF2B5EF4-FFF2-40B4-BE49-F238E27FC236}">
                    <a16:creationId xmlns:a16="http://schemas.microsoft.com/office/drawing/2014/main" id="{DEEEAFC3-3B90-4E22-8CB5-F3597DFA4C7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84" name="Teardrop 1883">
                <a:extLst>
                  <a:ext uri="{FF2B5EF4-FFF2-40B4-BE49-F238E27FC236}">
                    <a16:creationId xmlns:a16="http://schemas.microsoft.com/office/drawing/2014/main" id="{C8F3CFB7-8E29-49E9-89BD-51117C086A7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85" name="Oval 1884">
                <a:extLst>
                  <a:ext uri="{FF2B5EF4-FFF2-40B4-BE49-F238E27FC236}">
                    <a16:creationId xmlns:a16="http://schemas.microsoft.com/office/drawing/2014/main" id="{52309F8F-B41B-40C4-B9DF-45DDD9933C2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72" name="Group 371">
              <a:extLst>
                <a:ext uri="{FF2B5EF4-FFF2-40B4-BE49-F238E27FC236}">
                  <a16:creationId xmlns:a16="http://schemas.microsoft.com/office/drawing/2014/main" id="{A3AC3009-542B-4628-9132-59EA021AB426}"/>
                </a:ext>
              </a:extLst>
            </p:cNvPr>
            <p:cNvGrpSpPr/>
            <p:nvPr/>
          </p:nvGrpSpPr>
          <p:grpSpPr>
            <a:xfrm flipH="1">
              <a:off x="3243310" y="2396701"/>
              <a:ext cx="230238" cy="346589"/>
              <a:chOff x="10083096" y="2851978"/>
              <a:chExt cx="756898" cy="1139398"/>
            </a:xfrm>
          </p:grpSpPr>
          <p:sp>
            <p:nvSpPr>
              <p:cNvPr id="1880" name="Oval 1879">
                <a:extLst>
                  <a:ext uri="{FF2B5EF4-FFF2-40B4-BE49-F238E27FC236}">
                    <a16:creationId xmlns:a16="http://schemas.microsoft.com/office/drawing/2014/main" id="{68E157F5-B126-463E-844C-E1B698D7207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81" name="Teardrop 1880">
                <a:extLst>
                  <a:ext uri="{FF2B5EF4-FFF2-40B4-BE49-F238E27FC236}">
                    <a16:creationId xmlns:a16="http://schemas.microsoft.com/office/drawing/2014/main" id="{FD62B735-F2F4-4ADE-96B4-6DEC554A8B5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82" name="Oval 1881">
                <a:extLst>
                  <a:ext uri="{FF2B5EF4-FFF2-40B4-BE49-F238E27FC236}">
                    <a16:creationId xmlns:a16="http://schemas.microsoft.com/office/drawing/2014/main" id="{E9FB7F07-DED4-4DD1-9CB4-09DE56B3CA8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73" name="Group 372">
              <a:extLst>
                <a:ext uri="{FF2B5EF4-FFF2-40B4-BE49-F238E27FC236}">
                  <a16:creationId xmlns:a16="http://schemas.microsoft.com/office/drawing/2014/main" id="{03F47F61-49FC-4C43-B9DF-49ECFF73EEFB}"/>
                </a:ext>
              </a:extLst>
            </p:cNvPr>
            <p:cNvGrpSpPr/>
            <p:nvPr/>
          </p:nvGrpSpPr>
          <p:grpSpPr>
            <a:xfrm flipH="1">
              <a:off x="3460177" y="2467987"/>
              <a:ext cx="230238" cy="346589"/>
              <a:chOff x="10083096" y="2851978"/>
              <a:chExt cx="756898" cy="1139398"/>
            </a:xfrm>
          </p:grpSpPr>
          <p:sp>
            <p:nvSpPr>
              <p:cNvPr id="1877" name="Oval 1876">
                <a:extLst>
                  <a:ext uri="{FF2B5EF4-FFF2-40B4-BE49-F238E27FC236}">
                    <a16:creationId xmlns:a16="http://schemas.microsoft.com/office/drawing/2014/main" id="{D1BAEDAD-791B-4F55-BD37-5D837D22DF5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78" name="Teardrop 1877">
                <a:extLst>
                  <a:ext uri="{FF2B5EF4-FFF2-40B4-BE49-F238E27FC236}">
                    <a16:creationId xmlns:a16="http://schemas.microsoft.com/office/drawing/2014/main" id="{A9868913-6C21-437A-BA93-4AEA2F4ADE3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79" name="Oval 1878">
                <a:extLst>
                  <a:ext uri="{FF2B5EF4-FFF2-40B4-BE49-F238E27FC236}">
                    <a16:creationId xmlns:a16="http://schemas.microsoft.com/office/drawing/2014/main" id="{AFC8D3DC-EDD4-43CA-89CC-46F0CECCE89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74" name="Group 373">
              <a:extLst>
                <a:ext uri="{FF2B5EF4-FFF2-40B4-BE49-F238E27FC236}">
                  <a16:creationId xmlns:a16="http://schemas.microsoft.com/office/drawing/2014/main" id="{8A44F3F2-43DD-4F07-A7BD-0DBEA2CD92B8}"/>
                </a:ext>
              </a:extLst>
            </p:cNvPr>
            <p:cNvGrpSpPr/>
            <p:nvPr/>
          </p:nvGrpSpPr>
          <p:grpSpPr>
            <a:xfrm flipH="1">
              <a:off x="3640820" y="2480552"/>
              <a:ext cx="230238" cy="346589"/>
              <a:chOff x="10083096" y="2851978"/>
              <a:chExt cx="756898" cy="1139398"/>
            </a:xfrm>
          </p:grpSpPr>
          <p:sp>
            <p:nvSpPr>
              <p:cNvPr id="1874" name="Oval 1873">
                <a:extLst>
                  <a:ext uri="{FF2B5EF4-FFF2-40B4-BE49-F238E27FC236}">
                    <a16:creationId xmlns:a16="http://schemas.microsoft.com/office/drawing/2014/main" id="{5990FF10-1F1A-4760-A1F6-446CF41B3E9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75" name="Teardrop 1874">
                <a:extLst>
                  <a:ext uri="{FF2B5EF4-FFF2-40B4-BE49-F238E27FC236}">
                    <a16:creationId xmlns:a16="http://schemas.microsoft.com/office/drawing/2014/main" id="{ECD57791-688B-4663-A9C1-2EEF47CE812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76" name="Oval 1875">
                <a:extLst>
                  <a:ext uri="{FF2B5EF4-FFF2-40B4-BE49-F238E27FC236}">
                    <a16:creationId xmlns:a16="http://schemas.microsoft.com/office/drawing/2014/main" id="{BC2B98FF-D3D7-42A7-AF92-80C157A2D40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75" name="Group 374">
              <a:extLst>
                <a:ext uri="{FF2B5EF4-FFF2-40B4-BE49-F238E27FC236}">
                  <a16:creationId xmlns:a16="http://schemas.microsoft.com/office/drawing/2014/main" id="{500B796D-8B77-4CED-9C26-C8A38F9CDDD2}"/>
                </a:ext>
              </a:extLst>
            </p:cNvPr>
            <p:cNvGrpSpPr/>
            <p:nvPr/>
          </p:nvGrpSpPr>
          <p:grpSpPr>
            <a:xfrm flipH="1">
              <a:off x="3796646" y="2552832"/>
              <a:ext cx="230238" cy="346589"/>
              <a:chOff x="10083096" y="2851978"/>
              <a:chExt cx="756898" cy="1139398"/>
            </a:xfrm>
          </p:grpSpPr>
          <p:sp>
            <p:nvSpPr>
              <p:cNvPr id="1871" name="Oval 1870">
                <a:extLst>
                  <a:ext uri="{FF2B5EF4-FFF2-40B4-BE49-F238E27FC236}">
                    <a16:creationId xmlns:a16="http://schemas.microsoft.com/office/drawing/2014/main" id="{6AC9F64C-D329-4103-AB70-2CD95642219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72" name="Teardrop 1871">
                <a:extLst>
                  <a:ext uri="{FF2B5EF4-FFF2-40B4-BE49-F238E27FC236}">
                    <a16:creationId xmlns:a16="http://schemas.microsoft.com/office/drawing/2014/main" id="{62FC6748-F5A1-413F-8B4F-0C5D99D779D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73" name="Oval 1872">
                <a:extLst>
                  <a:ext uri="{FF2B5EF4-FFF2-40B4-BE49-F238E27FC236}">
                    <a16:creationId xmlns:a16="http://schemas.microsoft.com/office/drawing/2014/main" id="{F49664BB-3744-4CBB-8B0C-2B37D6808DE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76" name="Group 375">
              <a:extLst>
                <a:ext uri="{FF2B5EF4-FFF2-40B4-BE49-F238E27FC236}">
                  <a16:creationId xmlns:a16="http://schemas.microsoft.com/office/drawing/2014/main" id="{6EB52ADB-AB98-4674-813A-7F3B807BC2D2}"/>
                </a:ext>
              </a:extLst>
            </p:cNvPr>
            <p:cNvGrpSpPr/>
            <p:nvPr/>
          </p:nvGrpSpPr>
          <p:grpSpPr>
            <a:xfrm flipH="1">
              <a:off x="3772796" y="2683551"/>
              <a:ext cx="230238" cy="346589"/>
              <a:chOff x="10083096" y="2851978"/>
              <a:chExt cx="756898" cy="1139398"/>
            </a:xfrm>
          </p:grpSpPr>
          <p:sp>
            <p:nvSpPr>
              <p:cNvPr id="1868" name="Oval 1867">
                <a:extLst>
                  <a:ext uri="{FF2B5EF4-FFF2-40B4-BE49-F238E27FC236}">
                    <a16:creationId xmlns:a16="http://schemas.microsoft.com/office/drawing/2014/main" id="{D024A9C5-E6F7-44F4-A511-25A55F264BA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69" name="Teardrop 1868">
                <a:extLst>
                  <a:ext uri="{FF2B5EF4-FFF2-40B4-BE49-F238E27FC236}">
                    <a16:creationId xmlns:a16="http://schemas.microsoft.com/office/drawing/2014/main" id="{71D05C6B-A222-475E-902A-6E6C228D576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70" name="Oval 1869">
                <a:extLst>
                  <a:ext uri="{FF2B5EF4-FFF2-40B4-BE49-F238E27FC236}">
                    <a16:creationId xmlns:a16="http://schemas.microsoft.com/office/drawing/2014/main" id="{ACC99801-4B5B-4172-B799-0B35EAEE1A5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77" name="Group 376">
              <a:extLst>
                <a:ext uri="{FF2B5EF4-FFF2-40B4-BE49-F238E27FC236}">
                  <a16:creationId xmlns:a16="http://schemas.microsoft.com/office/drawing/2014/main" id="{0D58FCD0-18DB-4440-9CFC-5F5C3455B428}"/>
                </a:ext>
              </a:extLst>
            </p:cNvPr>
            <p:cNvGrpSpPr/>
            <p:nvPr/>
          </p:nvGrpSpPr>
          <p:grpSpPr>
            <a:xfrm flipH="1">
              <a:off x="3785792" y="2804905"/>
              <a:ext cx="230238" cy="346589"/>
              <a:chOff x="10083096" y="2851978"/>
              <a:chExt cx="756898" cy="1139398"/>
            </a:xfrm>
          </p:grpSpPr>
          <p:sp>
            <p:nvSpPr>
              <p:cNvPr id="1865" name="Oval 1864">
                <a:extLst>
                  <a:ext uri="{FF2B5EF4-FFF2-40B4-BE49-F238E27FC236}">
                    <a16:creationId xmlns:a16="http://schemas.microsoft.com/office/drawing/2014/main" id="{6629548A-9756-49A6-BC1F-75D1816305C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66" name="Teardrop 1865">
                <a:extLst>
                  <a:ext uri="{FF2B5EF4-FFF2-40B4-BE49-F238E27FC236}">
                    <a16:creationId xmlns:a16="http://schemas.microsoft.com/office/drawing/2014/main" id="{78E26CE3-C7A1-4CC9-BEFD-C92C8A73737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67" name="Oval 1866">
                <a:extLst>
                  <a:ext uri="{FF2B5EF4-FFF2-40B4-BE49-F238E27FC236}">
                    <a16:creationId xmlns:a16="http://schemas.microsoft.com/office/drawing/2014/main" id="{07C1718B-25C5-496A-A2E2-25D0636C67B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78" name="Group 377">
              <a:extLst>
                <a:ext uri="{FF2B5EF4-FFF2-40B4-BE49-F238E27FC236}">
                  <a16:creationId xmlns:a16="http://schemas.microsoft.com/office/drawing/2014/main" id="{2756FC3C-3D51-418B-A6B2-0F81D01C1D43}"/>
                </a:ext>
              </a:extLst>
            </p:cNvPr>
            <p:cNvGrpSpPr/>
            <p:nvPr/>
          </p:nvGrpSpPr>
          <p:grpSpPr>
            <a:xfrm flipH="1">
              <a:off x="3568623" y="2468121"/>
              <a:ext cx="230238" cy="346589"/>
              <a:chOff x="10083096" y="2851978"/>
              <a:chExt cx="756898" cy="1139398"/>
            </a:xfrm>
          </p:grpSpPr>
          <p:sp>
            <p:nvSpPr>
              <p:cNvPr id="1862" name="Oval 1861">
                <a:extLst>
                  <a:ext uri="{FF2B5EF4-FFF2-40B4-BE49-F238E27FC236}">
                    <a16:creationId xmlns:a16="http://schemas.microsoft.com/office/drawing/2014/main" id="{C04A103A-EE6B-4872-926E-1B4026932D5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63" name="Teardrop 1862">
                <a:extLst>
                  <a:ext uri="{FF2B5EF4-FFF2-40B4-BE49-F238E27FC236}">
                    <a16:creationId xmlns:a16="http://schemas.microsoft.com/office/drawing/2014/main" id="{3F294049-2C6C-42DB-A0C6-D5CC3A4950A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64" name="Oval 1863">
                <a:extLst>
                  <a:ext uri="{FF2B5EF4-FFF2-40B4-BE49-F238E27FC236}">
                    <a16:creationId xmlns:a16="http://schemas.microsoft.com/office/drawing/2014/main" id="{72632E8D-75EF-484F-B566-1F2C43E0245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79" name="Group 378">
              <a:extLst>
                <a:ext uri="{FF2B5EF4-FFF2-40B4-BE49-F238E27FC236}">
                  <a16:creationId xmlns:a16="http://schemas.microsoft.com/office/drawing/2014/main" id="{2134DF78-145D-45EE-8482-301B34A1A0AD}"/>
                </a:ext>
              </a:extLst>
            </p:cNvPr>
            <p:cNvGrpSpPr/>
            <p:nvPr/>
          </p:nvGrpSpPr>
          <p:grpSpPr>
            <a:xfrm flipH="1">
              <a:off x="4410654" y="2348748"/>
              <a:ext cx="230238" cy="346589"/>
              <a:chOff x="10083096" y="2851978"/>
              <a:chExt cx="756898" cy="1139398"/>
            </a:xfrm>
          </p:grpSpPr>
          <p:sp>
            <p:nvSpPr>
              <p:cNvPr id="1859" name="Oval 1858">
                <a:extLst>
                  <a:ext uri="{FF2B5EF4-FFF2-40B4-BE49-F238E27FC236}">
                    <a16:creationId xmlns:a16="http://schemas.microsoft.com/office/drawing/2014/main" id="{8992BEA4-29B0-4384-BFA4-C053FBBC595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60" name="Teardrop 1859">
                <a:extLst>
                  <a:ext uri="{FF2B5EF4-FFF2-40B4-BE49-F238E27FC236}">
                    <a16:creationId xmlns:a16="http://schemas.microsoft.com/office/drawing/2014/main" id="{5FDDF47F-8F2C-45FB-86E8-D02205BA8B2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61" name="Oval 1860">
                <a:extLst>
                  <a:ext uri="{FF2B5EF4-FFF2-40B4-BE49-F238E27FC236}">
                    <a16:creationId xmlns:a16="http://schemas.microsoft.com/office/drawing/2014/main" id="{73EDCEDA-C126-4352-83D6-4DEAF7EBDF2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80" name="Group 379">
              <a:extLst>
                <a:ext uri="{FF2B5EF4-FFF2-40B4-BE49-F238E27FC236}">
                  <a16:creationId xmlns:a16="http://schemas.microsoft.com/office/drawing/2014/main" id="{EB2CF259-64D6-482B-B7DA-31AE49181363}"/>
                </a:ext>
              </a:extLst>
            </p:cNvPr>
            <p:cNvGrpSpPr/>
            <p:nvPr/>
          </p:nvGrpSpPr>
          <p:grpSpPr>
            <a:xfrm flipH="1">
              <a:off x="4590561" y="2419852"/>
              <a:ext cx="230238" cy="346589"/>
              <a:chOff x="10083096" y="2851978"/>
              <a:chExt cx="756898" cy="1139398"/>
            </a:xfrm>
          </p:grpSpPr>
          <p:sp>
            <p:nvSpPr>
              <p:cNvPr id="1856" name="Oval 1855">
                <a:extLst>
                  <a:ext uri="{FF2B5EF4-FFF2-40B4-BE49-F238E27FC236}">
                    <a16:creationId xmlns:a16="http://schemas.microsoft.com/office/drawing/2014/main" id="{75FC6D6D-33BE-4CEC-BEF0-E6A1C313FA4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7" name="Teardrop 1856">
                <a:extLst>
                  <a:ext uri="{FF2B5EF4-FFF2-40B4-BE49-F238E27FC236}">
                    <a16:creationId xmlns:a16="http://schemas.microsoft.com/office/drawing/2014/main" id="{1DB73AE7-94E7-4A82-A083-E77353A57A4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58" name="Oval 1857">
                <a:extLst>
                  <a:ext uri="{FF2B5EF4-FFF2-40B4-BE49-F238E27FC236}">
                    <a16:creationId xmlns:a16="http://schemas.microsoft.com/office/drawing/2014/main" id="{B590A9C6-515B-4A43-B9A0-E1A5AEC80C9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81" name="Group 380">
              <a:extLst>
                <a:ext uri="{FF2B5EF4-FFF2-40B4-BE49-F238E27FC236}">
                  <a16:creationId xmlns:a16="http://schemas.microsoft.com/office/drawing/2014/main" id="{46D8D8CF-409B-43BF-B811-C540DB13E307}"/>
                </a:ext>
              </a:extLst>
            </p:cNvPr>
            <p:cNvGrpSpPr/>
            <p:nvPr/>
          </p:nvGrpSpPr>
          <p:grpSpPr>
            <a:xfrm flipH="1">
              <a:off x="4555020" y="2564803"/>
              <a:ext cx="230238" cy="346589"/>
              <a:chOff x="10083096" y="2851978"/>
              <a:chExt cx="756898" cy="1139398"/>
            </a:xfrm>
          </p:grpSpPr>
          <p:sp>
            <p:nvSpPr>
              <p:cNvPr id="1853" name="Oval 1852">
                <a:extLst>
                  <a:ext uri="{FF2B5EF4-FFF2-40B4-BE49-F238E27FC236}">
                    <a16:creationId xmlns:a16="http://schemas.microsoft.com/office/drawing/2014/main" id="{D085BCED-2351-481C-B935-39FF4E382D4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4" name="Teardrop 1853">
                <a:extLst>
                  <a:ext uri="{FF2B5EF4-FFF2-40B4-BE49-F238E27FC236}">
                    <a16:creationId xmlns:a16="http://schemas.microsoft.com/office/drawing/2014/main" id="{56AFF9CD-7788-47BF-996C-2D25176945A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55" name="Oval 1854">
                <a:extLst>
                  <a:ext uri="{FF2B5EF4-FFF2-40B4-BE49-F238E27FC236}">
                    <a16:creationId xmlns:a16="http://schemas.microsoft.com/office/drawing/2014/main" id="{68CFE62D-2BEB-413A-A921-437365E708B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82" name="Group 381">
              <a:extLst>
                <a:ext uri="{FF2B5EF4-FFF2-40B4-BE49-F238E27FC236}">
                  <a16:creationId xmlns:a16="http://schemas.microsoft.com/office/drawing/2014/main" id="{8DE26751-976B-431E-A61E-D8CF30B3651F}"/>
                </a:ext>
              </a:extLst>
            </p:cNvPr>
            <p:cNvGrpSpPr/>
            <p:nvPr/>
          </p:nvGrpSpPr>
          <p:grpSpPr>
            <a:xfrm flipH="1">
              <a:off x="4109388" y="2539955"/>
              <a:ext cx="230238" cy="346589"/>
              <a:chOff x="10083096" y="2851978"/>
              <a:chExt cx="756898" cy="1139398"/>
            </a:xfrm>
          </p:grpSpPr>
          <p:sp>
            <p:nvSpPr>
              <p:cNvPr id="1850" name="Oval 1849">
                <a:extLst>
                  <a:ext uri="{FF2B5EF4-FFF2-40B4-BE49-F238E27FC236}">
                    <a16:creationId xmlns:a16="http://schemas.microsoft.com/office/drawing/2014/main" id="{43D2E0D9-FBB5-490E-8F9A-850EFD4A97F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1" name="Teardrop 1850">
                <a:extLst>
                  <a:ext uri="{FF2B5EF4-FFF2-40B4-BE49-F238E27FC236}">
                    <a16:creationId xmlns:a16="http://schemas.microsoft.com/office/drawing/2014/main" id="{9A967C19-7257-485D-9DD2-1DB8BD6C5F3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52" name="Oval 1851">
                <a:extLst>
                  <a:ext uri="{FF2B5EF4-FFF2-40B4-BE49-F238E27FC236}">
                    <a16:creationId xmlns:a16="http://schemas.microsoft.com/office/drawing/2014/main" id="{04EB7CB1-79D0-43AB-BF0C-1F7781AEDEE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83" name="Group 382">
              <a:extLst>
                <a:ext uri="{FF2B5EF4-FFF2-40B4-BE49-F238E27FC236}">
                  <a16:creationId xmlns:a16="http://schemas.microsoft.com/office/drawing/2014/main" id="{987084A6-EAB4-47D6-8234-4B7B41A2BEF8}"/>
                </a:ext>
              </a:extLst>
            </p:cNvPr>
            <p:cNvGrpSpPr/>
            <p:nvPr/>
          </p:nvGrpSpPr>
          <p:grpSpPr>
            <a:xfrm flipH="1">
              <a:off x="3964189" y="2636442"/>
              <a:ext cx="230238" cy="346589"/>
              <a:chOff x="10083096" y="2851978"/>
              <a:chExt cx="756898" cy="1139398"/>
            </a:xfrm>
          </p:grpSpPr>
          <p:sp>
            <p:nvSpPr>
              <p:cNvPr id="1847" name="Oval 1846">
                <a:extLst>
                  <a:ext uri="{FF2B5EF4-FFF2-40B4-BE49-F238E27FC236}">
                    <a16:creationId xmlns:a16="http://schemas.microsoft.com/office/drawing/2014/main" id="{CCEACCA1-7799-47DB-AF7D-C316D43A043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8" name="Teardrop 1847">
                <a:extLst>
                  <a:ext uri="{FF2B5EF4-FFF2-40B4-BE49-F238E27FC236}">
                    <a16:creationId xmlns:a16="http://schemas.microsoft.com/office/drawing/2014/main" id="{43B06C23-0858-491B-9B48-8684B4A1A66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49" name="Oval 1848">
                <a:extLst>
                  <a:ext uri="{FF2B5EF4-FFF2-40B4-BE49-F238E27FC236}">
                    <a16:creationId xmlns:a16="http://schemas.microsoft.com/office/drawing/2014/main" id="{D31672B2-C71A-4382-81F7-DF24280995D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84" name="Group 383">
              <a:extLst>
                <a:ext uri="{FF2B5EF4-FFF2-40B4-BE49-F238E27FC236}">
                  <a16:creationId xmlns:a16="http://schemas.microsoft.com/office/drawing/2014/main" id="{D921FB62-61EF-462C-9904-4CE562E53AA8}"/>
                </a:ext>
              </a:extLst>
            </p:cNvPr>
            <p:cNvGrpSpPr/>
            <p:nvPr/>
          </p:nvGrpSpPr>
          <p:grpSpPr>
            <a:xfrm flipH="1">
              <a:off x="3953673" y="2865897"/>
              <a:ext cx="230238" cy="346589"/>
              <a:chOff x="10083096" y="2851978"/>
              <a:chExt cx="756898" cy="1139398"/>
            </a:xfrm>
          </p:grpSpPr>
          <p:sp>
            <p:nvSpPr>
              <p:cNvPr id="1844" name="Oval 1843">
                <a:extLst>
                  <a:ext uri="{FF2B5EF4-FFF2-40B4-BE49-F238E27FC236}">
                    <a16:creationId xmlns:a16="http://schemas.microsoft.com/office/drawing/2014/main" id="{16439053-F6B9-4E38-BEB6-441CABBD623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5" name="Teardrop 1844">
                <a:extLst>
                  <a:ext uri="{FF2B5EF4-FFF2-40B4-BE49-F238E27FC236}">
                    <a16:creationId xmlns:a16="http://schemas.microsoft.com/office/drawing/2014/main" id="{47EF282F-7239-4F6A-A63F-0F6FC91BF63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46" name="Oval 1845">
                <a:extLst>
                  <a:ext uri="{FF2B5EF4-FFF2-40B4-BE49-F238E27FC236}">
                    <a16:creationId xmlns:a16="http://schemas.microsoft.com/office/drawing/2014/main" id="{4234F515-49E5-4448-9627-894219AC903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85" name="Group 384">
              <a:extLst>
                <a:ext uri="{FF2B5EF4-FFF2-40B4-BE49-F238E27FC236}">
                  <a16:creationId xmlns:a16="http://schemas.microsoft.com/office/drawing/2014/main" id="{4AD97CAD-AEEC-4DAA-BEC6-41123A7924A5}"/>
                </a:ext>
              </a:extLst>
            </p:cNvPr>
            <p:cNvGrpSpPr/>
            <p:nvPr/>
          </p:nvGrpSpPr>
          <p:grpSpPr>
            <a:xfrm flipH="1">
              <a:off x="4302214" y="2636442"/>
              <a:ext cx="230238" cy="346589"/>
              <a:chOff x="10083096" y="2851978"/>
              <a:chExt cx="756898" cy="1139398"/>
            </a:xfrm>
          </p:grpSpPr>
          <p:sp>
            <p:nvSpPr>
              <p:cNvPr id="1841" name="Oval 1840">
                <a:extLst>
                  <a:ext uri="{FF2B5EF4-FFF2-40B4-BE49-F238E27FC236}">
                    <a16:creationId xmlns:a16="http://schemas.microsoft.com/office/drawing/2014/main" id="{1CCD025C-0F2A-41B7-BF33-795C378D152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2" name="Teardrop 1841">
                <a:extLst>
                  <a:ext uri="{FF2B5EF4-FFF2-40B4-BE49-F238E27FC236}">
                    <a16:creationId xmlns:a16="http://schemas.microsoft.com/office/drawing/2014/main" id="{2930F3E0-BCF9-4414-B2BF-8C9E05AD7D3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43" name="Oval 1842">
                <a:extLst>
                  <a:ext uri="{FF2B5EF4-FFF2-40B4-BE49-F238E27FC236}">
                    <a16:creationId xmlns:a16="http://schemas.microsoft.com/office/drawing/2014/main" id="{210B7BA9-AA25-486F-B0DD-96290800952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86" name="Group 385">
              <a:extLst>
                <a:ext uri="{FF2B5EF4-FFF2-40B4-BE49-F238E27FC236}">
                  <a16:creationId xmlns:a16="http://schemas.microsoft.com/office/drawing/2014/main" id="{C8BC64ED-70B5-4CDF-A10F-7755AEC94E15}"/>
                </a:ext>
              </a:extLst>
            </p:cNvPr>
            <p:cNvGrpSpPr/>
            <p:nvPr/>
          </p:nvGrpSpPr>
          <p:grpSpPr>
            <a:xfrm flipH="1">
              <a:off x="4434537" y="2672039"/>
              <a:ext cx="230238" cy="346589"/>
              <a:chOff x="10083096" y="2851978"/>
              <a:chExt cx="756898" cy="1139398"/>
            </a:xfrm>
          </p:grpSpPr>
          <p:sp>
            <p:nvSpPr>
              <p:cNvPr id="1838" name="Oval 1837">
                <a:extLst>
                  <a:ext uri="{FF2B5EF4-FFF2-40B4-BE49-F238E27FC236}">
                    <a16:creationId xmlns:a16="http://schemas.microsoft.com/office/drawing/2014/main" id="{24212F76-370D-4DCA-9042-A5A9EA86DC65}"/>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39" name="Teardrop 1838">
                <a:extLst>
                  <a:ext uri="{FF2B5EF4-FFF2-40B4-BE49-F238E27FC236}">
                    <a16:creationId xmlns:a16="http://schemas.microsoft.com/office/drawing/2014/main" id="{99ED0A54-D99B-4499-9E6B-2D6E4340BC8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40" name="Oval 1839">
                <a:extLst>
                  <a:ext uri="{FF2B5EF4-FFF2-40B4-BE49-F238E27FC236}">
                    <a16:creationId xmlns:a16="http://schemas.microsoft.com/office/drawing/2014/main" id="{CCE2F846-AA44-4984-83E6-E7CDCC80EAC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87" name="Group 386">
              <a:extLst>
                <a:ext uri="{FF2B5EF4-FFF2-40B4-BE49-F238E27FC236}">
                  <a16:creationId xmlns:a16="http://schemas.microsoft.com/office/drawing/2014/main" id="{285BFA6F-5CCF-4AE2-AA08-4CDF4098910E}"/>
                </a:ext>
              </a:extLst>
            </p:cNvPr>
            <p:cNvGrpSpPr/>
            <p:nvPr/>
          </p:nvGrpSpPr>
          <p:grpSpPr>
            <a:xfrm flipH="1">
              <a:off x="4146280" y="2709738"/>
              <a:ext cx="230238" cy="346589"/>
              <a:chOff x="10083096" y="2851978"/>
              <a:chExt cx="756898" cy="1139398"/>
            </a:xfrm>
          </p:grpSpPr>
          <p:sp>
            <p:nvSpPr>
              <p:cNvPr id="1835" name="Oval 1834">
                <a:extLst>
                  <a:ext uri="{FF2B5EF4-FFF2-40B4-BE49-F238E27FC236}">
                    <a16:creationId xmlns:a16="http://schemas.microsoft.com/office/drawing/2014/main" id="{22D2E586-6E20-4F9E-A853-074AF75A044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36" name="Teardrop 1835">
                <a:extLst>
                  <a:ext uri="{FF2B5EF4-FFF2-40B4-BE49-F238E27FC236}">
                    <a16:creationId xmlns:a16="http://schemas.microsoft.com/office/drawing/2014/main" id="{9765085E-FE99-41C9-87F5-81A4D7FD20E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37" name="Oval 1836">
                <a:extLst>
                  <a:ext uri="{FF2B5EF4-FFF2-40B4-BE49-F238E27FC236}">
                    <a16:creationId xmlns:a16="http://schemas.microsoft.com/office/drawing/2014/main" id="{0FB59D40-A181-4607-AFF3-728B9026497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88" name="Group 387">
              <a:extLst>
                <a:ext uri="{FF2B5EF4-FFF2-40B4-BE49-F238E27FC236}">
                  <a16:creationId xmlns:a16="http://schemas.microsoft.com/office/drawing/2014/main" id="{D7F0E3BB-52BF-4682-AE5F-BEBC7B7CFAB5}"/>
                </a:ext>
              </a:extLst>
            </p:cNvPr>
            <p:cNvGrpSpPr/>
            <p:nvPr/>
          </p:nvGrpSpPr>
          <p:grpSpPr>
            <a:xfrm flipH="1">
              <a:off x="3256940" y="1096592"/>
              <a:ext cx="230238" cy="346589"/>
              <a:chOff x="10083096" y="2851978"/>
              <a:chExt cx="756898" cy="1139398"/>
            </a:xfrm>
          </p:grpSpPr>
          <p:sp>
            <p:nvSpPr>
              <p:cNvPr id="1832" name="Oval 1831">
                <a:extLst>
                  <a:ext uri="{FF2B5EF4-FFF2-40B4-BE49-F238E27FC236}">
                    <a16:creationId xmlns:a16="http://schemas.microsoft.com/office/drawing/2014/main" id="{54E1967C-EB41-4DEB-890E-A5F862A96D6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33" name="Teardrop 1832">
                <a:extLst>
                  <a:ext uri="{FF2B5EF4-FFF2-40B4-BE49-F238E27FC236}">
                    <a16:creationId xmlns:a16="http://schemas.microsoft.com/office/drawing/2014/main" id="{B4149CC6-8B23-43E4-B911-AD8D9C1FA07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34" name="Oval 1833">
                <a:extLst>
                  <a:ext uri="{FF2B5EF4-FFF2-40B4-BE49-F238E27FC236}">
                    <a16:creationId xmlns:a16="http://schemas.microsoft.com/office/drawing/2014/main" id="{E78E1C47-ED80-4F2E-AEAE-40E7922FEE1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89" name="Group 388">
              <a:extLst>
                <a:ext uri="{FF2B5EF4-FFF2-40B4-BE49-F238E27FC236}">
                  <a16:creationId xmlns:a16="http://schemas.microsoft.com/office/drawing/2014/main" id="{4D1B19A2-1954-4B30-B16C-74E9A4235A07}"/>
                </a:ext>
              </a:extLst>
            </p:cNvPr>
            <p:cNvGrpSpPr/>
            <p:nvPr/>
          </p:nvGrpSpPr>
          <p:grpSpPr>
            <a:xfrm flipH="1">
              <a:off x="4146280" y="2890994"/>
              <a:ext cx="230238" cy="346589"/>
              <a:chOff x="10083096" y="2851978"/>
              <a:chExt cx="756898" cy="1139398"/>
            </a:xfrm>
          </p:grpSpPr>
          <p:sp>
            <p:nvSpPr>
              <p:cNvPr id="1829" name="Oval 1828">
                <a:extLst>
                  <a:ext uri="{FF2B5EF4-FFF2-40B4-BE49-F238E27FC236}">
                    <a16:creationId xmlns:a16="http://schemas.microsoft.com/office/drawing/2014/main" id="{62140B0D-5C74-447E-974B-941E1A5A81E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30" name="Teardrop 1829">
                <a:extLst>
                  <a:ext uri="{FF2B5EF4-FFF2-40B4-BE49-F238E27FC236}">
                    <a16:creationId xmlns:a16="http://schemas.microsoft.com/office/drawing/2014/main" id="{EBBEDEC9-C7E0-4D34-868A-B704746E104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31" name="Oval 1830">
                <a:extLst>
                  <a:ext uri="{FF2B5EF4-FFF2-40B4-BE49-F238E27FC236}">
                    <a16:creationId xmlns:a16="http://schemas.microsoft.com/office/drawing/2014/main" id="{5A497FCA-B533-43BD-8E40-7EC54298D60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90" name="Group 389">
              <a:extLst>
                <a:ext uri="{FF2B5EF4-FFF2-40B4-BE49-F238E27FC236}">
                  <a16:creationId xmlns:a16="http://schemas.microsoft.com/office/drawing/2014/main" id="{1BB2FF5C-8CBF-46D6-86B4-D9195134C7ED}"/>
                </a:ext>
              </a:extLst>
            </p:cNvPr>
            <p:cNvGrpSpPr/>
            <p:nvPr/>
          </p:nvGrpSpPr>
          <p:grpSpPr>
            <a:xfrm flipH="1">
              <a:off x="3761334" y="2696702"/>
              <a:ext cx="230238" cy="346589"/>
              <a:chOff x="10083096" y="2851978"/>
              <a:chExt cx="756898" cy="1139398"/>
            </a:xfrm>
          </p:grpSpPr>
          <p:sp>
            <p:nvSpPr>
              <p:cNvPr id="1826" name="Oval 1825">
                <a:extLst>
                  <a:ext uri="{FF2B5EF4-FFF2-40B4-BE49-F238E27FC236}">
                    <a16:creationId xmlns:a16="http://schemas.microsoft.com/office/drawing/2014/main" id="{43DD8F1C-3908-4C27-AC4E-8DD35E359D7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27" name="Teardrop 1826">
                <a:extLst>
                  <a:ext uri="{FF2B5EF4-FFF2-40B4-BE49-F238E27FC236}">
                    <a16:creationId xmlns:a16="http://schemas.microsoft.com/office/drawing/2014/main" id="{A4A73F9B-EBB4-4EF2-ABF2-00DB3510511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28" name="Oval 1827">
                <a:extLst>
                  <a:ext uri="{FF2B5EF4-FFF2-40B4-BE49-F238E27FC236}">
                    <a16:creationId xmlns:a16="http://schemas.microsoft.com/office/drawing/2014/main" id="{E387D6B6-B445-4836-96EA-9CC4291E411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91" name="Group 390">
              <a:extLst>
                <a:ext uri="{FF2B5EF4-FFF2-40B4-BE49-F238E27FC236}">
                  <a16:creationId xmlns:a16="http://schemas.microsoft.com/office/drawing/2014/main" id="{41E66352-52DD-49C7-97DB-D6D47C9A8501}"/>
                </a:ext>
              </a:extLst>
            </p:cNvPr>
            <p:cNvGrpSpPr/>
            <p:nvPr/>
          </p:nvGrpSpPr>
          <p:grpSpPr>
            <a:xfrm flipH="1">
              <a:off x="4073483" y="3057104"/>
              <a:ext cx="230238" cy="346589"/>
              <a:chOff x="10083096" y="2851978"/>
              <a:chExt cx="756898" cy="1139398"/>
            </a:xfrm>
          </p:grpSpPr>
          <p:sp>
            <p:nvSpPr>
              <p:cNvPr id="1823" name="Oval 1822">
                <a:extLst>
                  <a:ext uri="{FF2B5EF4-FFF2-40B4-BE49-F238E27FC236}">
                    <a16:creationId xmlns:a16="http://schemas.microsoft.com/office/drawing/2014/main" id="{BF13FD7D-4E3A-47CC-88C9-C3BA5F2E6E9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24" name="Teardrop 1823">
                <a:extLst>
                  <a:ext uri="{FF2B5EF4-FFF2-40B4-BE49-F238E27FC236}">
                    <a16:creationId xmlns:a16="http://schemas.microsoft.com/office/drawing/2014/main" id="{99328F75-1736-4BDE-809C-D2AD566279B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25" name="Oval 1824">
                <a:extLst>
                  <a:ext uri="{FF2B5EF4-FFF2-40B4-BE49-F238E27FC236}">
                    <a16:creationId xmlns:a16="http://schemas.microsoft.com/office/drawing/2014/main" id="{A97113C8-6501-4D72-87F2-DE765B43249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92" name="Group 391">
              <a:extLst>
                <a:ext uri="{FF2B5EF4-FFF2-40B4-BE49-F238E27FC236}">
                  <a16:creationId xmlns:a16="http://schemas.microsoft.com/office/drawing/2014/main" id="{D5890C0D-96EE-4F36-B25E-B8CB52BB2E22}"/>
                </a:ext>
              </a:extLst>
            </p:cNvPr>
            <p:cNvGrpSpPr/>
            <p:nvPr/>
          </p:nvGrpSpPr>
          <p:grpSpPr>
            <a:xfrm flipH="1">
              <a:off x="4204299" y="3143824"/>
              <a:ext cx="230238" cy="346589"/>
              <a:chOff x="10083096" y="2851978"/>
              <a:chExt cx="756898" cy="1139398"/>
            </a:xfrm>
          </p:grpSpPr>
          <p:sp>
            <p:nvSpPr>
              <p:cNvPr id="1820" name="Oval 1819">
                <a:extLst>
                  <a:ext uri="{FF2B5EF4-FFF2-40B4-BE49-F238E27FC236}">
                    <a16:creationId xmlns:a16="http://schemas.microsoft.com/office/drawing/2014/main" id="{4C84DA8F-B279-4BB1-B403-B1358EE579A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21" name="Teardrop 1820">
                <a:extLst>
                  <a:ext uri="{FF2B5EF4-FFF2-40B4-BE49-F238E27FC236}">
                    <a16:creationId xmlns:a16="http://schemas.microsoft.com/office/drawing/2014/main" id="{4A2BF0FC-51E1-4116-BF15-8BFA4B06282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22" name="Oval 1821">
                <a:extLst>
                  <a:ext uri="{FF2B5EF4-FFF2-40B4-BE49-F238E27FC236}">
                    <a16:creationId xmlns:a16="http://schemas.microsoft.com/office/drawing/2014/main" id="{5E80494D-D2D2-4C40-BCC5-4DC0D3D3CF0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93" name="Group 392">
              <a:extLst>
                <a:ext uri="{FF2B5EF4-FFF2-40B4-BE49-F238E27FC236}">
                  <a16:creationId xmlns:a16="http://schemas.microsoft.com/office/drawing/2014/main" id="{E6B4A003-DFE3-47B0-A884-F4D12364ADC3}"/>
                </a:ext>
              </a:extLst>
            </p:cNvPr>
            <p:cNvGrpSpPr/>
            <p:nvPr/>
          </p:nvGrpSpPr>
          <p:grpSpPr>
            <a:xfrm flipH="1">
              <a:off x="4459632" y="2900751"/>
              <a:ext cx="230238" cy="346589"/>
              <a:chOff x="10083096" y="2851978"/>
              <a:chExt cx="756898" cy="1139398"/>
            </a:xfrm>
          </p:grpSpPr>
          <p:sp>
            <p:nvSpPr>
              <p:cNvPr id="1817" name="Oval 1816">
                <a:extLst>
                  <a:ext uri="{FF2B5EF4-FFF2-40B4-BE49-F238E27FC236}">
                    <a16:creationId xmlns:a16="http://schemas.microsoft.com/office/drawing/2014/main" id="{4579C0A3-1893-49FB-BA0C-F0D56E6A0FA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18" name="Teardrop 1817">
                <a:extLst>
                  <a:ext uri="{FF2B5EF4-FFF2-40B4-BE49-F238E27FC236}">
                    <a16:creationId xmlns:a16="http://schemas.microsoft.com/office/drawing/2014/main" id="{54707173-F703-4A4C-9E76-4489C5E7FA5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19" name="Oval 1818">
                <a:extLst>
                  <a:ext uri="{FF2B5EF4-FFF2-40B4-BE49-F238E27FC236}">
                    <a16:creationId xmlns:a16="http://schemas.microsoft.com/office/drawing/2014/main" id="{A13AC4AE-242D-4944-ACD4-7B226B8832B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94" name="Group 393">
              <a:extLst>
                <a:ext uri="{FF2B5EF4-FFF2-40B4-BE49-F238E27FC236}">
                  <a16:creationId xmlns:a16="http://schemas.microsoft.com/office/drawing/2014/main" id="{F43AC81A-43ED-4166-8454-757AF3653E02}"/>
                </a:ext>
              </a:extLst>
            </p:cNvPr>
            <p:cNvGrpSpPr/>
            <p:nvPr/>
          </p:nvGrpSpPr>
          <p:grpSpPr>
            <a:xfrm flipH="1">
              <a:off x="4349964" y="3057104"/>
              <a:ext cx="230238" cy="346589"/>
              <a:chOff x="10083096" y="2851978"/>
              <a:chExt cx="756898" cy="1139398"/>
            </a:xfrm>
          </p:grpSpPr>
          <p:sp>
            <p:nvSpPr>
              <p:cNvPr id="1814" name="Oval 1813">
                <a:extLst>
                  <a:ext uri="{FF2B5EF4-FFF2-40B4-BE49-F238E27FC236}">
                    <a16:creationId xmlns:a16="http://schemas.microsoft.com/office/drawing/2014/main" id="{68DE4AD0-FB2D-49E7-905D-784ED4C2FD0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15" name="Teardrop 1814">
                <a:extLst>
                  <a:ext uri="{FF2B5EF4-FFF2-40B4-BE49-F238E27FC236}">
                    <a16:creationId xmlns:a16="http://schemas.microsoft.com/office/drawing/2014/main" id="{F91489B5-6866-42D5-906D-8D93654C3F5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16" name="Oval 1815">
                <a:extLst>
                  <a:ext uri="{FF2B5EF4-FFF2-40B4-BE49-F238E27FC236}">
                    <a16:creationId xmlns:a16="http://schemas.microsoft.com/office/drawing/2014/main" id="{FB9443CA-2189-464F-A5EA-59CF93119B4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95" name="Group 394">
              <a:extLst>
                <a:ext uri="{FF2B5EF4-FFF2-40B4-BE49-F238E27FC236}">
                  <a16:creationId xmlns:a16="http://schemas.microsoft.com/office/drawing/2014/main" id="{B4C92CB5-954D-4796-ABC4-0D986EA74311}"/>
                </a:ext>
              </a:extLst>
            </p:cNvPr>
            <p:cNvGrpSpPr/>
            <p:nvPr/>
          </p:nvGrpSpPr>
          <p:grpSpPr>
            <a:xfrm flipH="1">
              <a:off x="4277892" y="3301883"/>
              <a:ext cx="230238" cy="346589"/>
              <a:chOff x="10083096" y="2851978"/>
              <a:chExt cx="756898" cy="1139398"/>
            </a:xfrm>
          </p:grpSpPr>
          <p:sp>
            <p:nvSpPr>
              <p:cNvPr id="1811" name="Oval 1810">
                <a:extLst>
                  <a:ext uri="{FF2B5EF4-FFF2-40B4-BE49-F238E27FC236}">
                    <a16:creationId xmlns:a16="http://schemas.microsoft.com/office/drawing/2014/main" id="{01FF4FD7-F7B0-4C34-94A2-28CE9884462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12" name="Teardrop 1811">
                <a:extLst>
                  <a:ext uri="{FF2B5EF4-FFF2-40B4-BE49-F238E27FC236}">
                    <a16:creationId xmlns:a16="http://schemas.microsoft.com/office/drawing/2014/main" id="{87EBA119-A1D9-45C5-BC6C-20261489DCA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13" name="Oval 1812">
                <a:extLst>
                  <a:ext uri="{FF2B5EF4-FFF2-40B4-BE49-F238E27FC236}">
                    <a16:creationId xmlns:a16="http://schemas.microsoft.com/office/drawing/2014/main" id="{0DBA86DD-1D69-4B25-91B8-86AB6080169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96" name="Group 395">
              <a:extLst>
                <a:ext uri="{FF2B5EF4-FFF2-40B4-BE49-F238E27FC236}">
                  <a16:creationId xmlns:a16="http://schemas.microsoft.com/office/drawing/2014/main" id="{13C8776A-9E4B-4BFD-A087-14B340494690}"/>
                </a:ext>
              </a:extLst>
            </p:cNvPr>
            <p:cNvGrpSpPr/>
            <p:nvPr/>
          </p:nvGrpSpPr>
          <p:grpSpPr>
            <a:xfrm flipH="1">
              <a:off x="4302214" y="3398546"/>
              <a:ext cx="230238" cy="346589"/>
              <a:chOff x="10083096" y="2851978"/>
              <a:chExt cx="756898" cy="1139398"/>
            </a:xfrm>
          </p:grpSpPr>
          <p:sp>
            <p:nvSpPr>
              <p:cNvPr id="1808" name="Oval 1807">
                <a:extLst>
                  <a:ext uri="{FF2B5EF4-FFF2-40B4-BE49-F238E27FC236}">
                    <a16:creationId xmlns:a16="http://schemas.microsoft.com/office/drawing/2014/main" id="{B2FB1060-450C-40CC-ACC0-B9623CEAF595}"/>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09" name="Teardrop 1808">
                <a:extLst>
                  <a:ext uri="{FF2B5EF4-FFF2-40B4-BE49-F238E27FC236}">
                    <a16:creationId xmlns:a16="http://schemas.microsoft.com/office/drawing/2014/main" id="{D90CC4BE-8CDA-4EA6-AB68-E609E279B4A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10" name="Oval 1809">
                <a:extLst>
                  <a:ext uri="{FF2B5EF4-FFF2-40B4-BE49-F238E27FC236}">
                    <a16:creationId xmlns:a16="http://schemas.microsoft.com/office/drawing/2014/main" id="{018881C2-BBC8-4DC8-BCB9-712471C019F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97" name="Group 396">
              <a:extLst>
                <a:ext uri="{FF2B5EF4-FFF2-40B4-BE49-F238E27FC236}">
                  <a16:creationId xmlns:a16="http://schemas.microsoft.com/office/drawing/2014/main" id="{F7C96584-5DD8-4A57-9410-BB2362728DC4}"/>
                </a:ext>
              </a:extLst>
            </p:cNvPr>
            <p:cNvGrpSpPr/>
            <p:nvPr/>
          </p:nvGrpSpPr>
          <p:grpSpPr>
            <a:xfrm flipH="1">
              <a:off x="3267545" y="1144644"/>
              <a:ext cx="230238" cy="346589"/>
              <a:chOff x="10083096" y="2851978"/>
              <a:chExt cx="756898" cy="1139398"/>
            </a:xfrm>
          </p:grpSpPr>
          <p:sp>
            <p:nvSpPr>
              <p:cNvPr id="1805" name="Oval 1804">
                <a:extLst>
                  <a:ext uri="{FF2B5EF4-FFF2-40B4-BE49-F238E27FC236}">
                    <a16:creationId xmlns:a16="http://schemas.microsoft.com/office/drawing/2014/main" id="{6E6368BE-22AB-4F95-B797-36D3D957906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06" name="Teardrop 1805">
                <a:extLst>
                  <a:ext uri="{FF2B5EF4-FFF2-40B4-BE49-F238E27FC236}">
                    <a16:creationId xmlns:a16="http://schemas.microsoft.com/office/drawing/2014/main" id="{02D9A184-8191-4A7A-9892-A2370F6DF3E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07" name="Oval 1806">
                <a:extLst>
                  <a:ext uri="{FF2B5EF4-FFF2-40B4-BE49-F238E27FC236}">
                    <a16:creationId xmlns:a16="http://schemas.microsoft.com/office/drawing/2014/main" id="{A7907A96-FB4F-4C85-A6B6-8B8DCB97ED6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98" name="Group 397">
              <a:extLst>
                <a:ext uri="{FF2B5EF4-FFF2-40B4-BE49-F238E27FC236}">
                  <a16:creationId xmlns:a16="http://schemas.microsoft.com/office/drawing/2014/main" id="{F5C12129-772F-49BF-A5D0-85E673A0AE5C}"/>
                </a:ext>
              </a:extLst>
            </p:cNvPr>
            <p:cNvGrpSpPr/>
            <p:nvPr/>
          </p:nvGrpSpPr>
          <p:grpSpPr>
            <a:xfrm flipH="1">
              <a:off x="2758276" y="2909537"/>
              <a:ext cx="230238" cy="346589"/>
              <a:chOff x="10083096" y="2851978"/>
              <a:chExt cx="756898" cy="1139398"/>
            </a:xfrm>
          </p:grpSpPr>
          <p:sp>
            <p:nvSpPr>
              <p:cNvPr id="1802" name="Oval 1801">
                <a:extLst>
                  <a:ext uri="{FF2B5EF4-FFF2-40B4-BE49-F238E27FC236}">
                    <a16:creationId xmlns:a16="http://schemas.microsoft.com/office/drawing/2014/main" id="{4B0C32AB-D979-4906-AC75-97BBA031158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03" name="Teardrop 1802">
                <a:extLst>
                  <a:ext uri="{FF2B5EF4-FFF2-40B4-BE49-F238E27FC236}">
                    <a16:creationId xmlns:a16="http://schemas.microsoft.com/office/drawing/2014/main" id="{90727C28-9229-47FA-BAAD-86B0A57C974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04" name="Oval 1803">
                <a:extLst>
                  <a:ext uri="{FF2B5EF4-FFF2-40B4-BE49-F238E27FC236}">
                    <a16:creationId xmlns:a16="http://schemas.microsoft.com/office/drawing/2014/main" id="{925F4AE2-346E-464E-9568-37E85943984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399" name="Group 398">
              <a:extLst>
                <a:ext uri="{FF2B5EF4-FFF2-40B4-BE49-F238E27FC236}">
                  <a16:creationId xmlns:a16="http://schemas.microsoft.com/office/drawing/2014/main" id="{1B961A8E-1BD9-4B3C-83EC-B63DAB8B911C}"/>
                </a:ext>
              </a:extLst>
            </p:cNvPr>
            <p:cNvGrpSpPr/>
            <p:nvPr/>
          </p:nvGrpSpPr>
          <p:grpSpPr>
            <a:xfrm flipH="1">
              <a:off x="2865438" y="2970529"/>
              <a:ext cx="230238" cy="346589"/>
              <a:chOff x="10083096" y="2851978"/>
              <a:chExt cx="756898" cy="1139398"/>
            </a:xfrm>
          </p:grpSpPr>
          <p:sp>
            <p:nvSpPr>
              <p:cNvPr id="1799" name="Oval 1798">
                <a:extLst>
                  <a:ext uri="{FF2B5EF4-FFF2-40B4-BE49-F238E27FC236}">
                    <a16:creationId xmlns:a16="http://schemas.microsoft.com/office/drawing/2014/main" id="{515CC717-85AF-4F76-8079-54F2FD1BB54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00" name="Teardrop 1799">
                <a:extLst>
                  <a:ext uri="{FF2B5EF4-FFF2-40B4-BE49-F238E27FC236}">
                    <a16:creationId xmlns:a16="http://schemas.microsoft.com/office/drawing/2014/main" id="{A60294F7-3FC7-4B2A-8BA5-706888477B7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01" name="Oval 1800">
                <a:extLst>
                  <a:ext uri="{FF2B5EF4-FFF2-40B4-BE49-F238E27FC236}">
                    <a16:creationId xmlns:a16="http://schemas.microsoft.com/office/drawing/2014/main" id="{3C8897F7-2548-429D-B953-844CE422C52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00" name="Group 399">
              <a:extLst>
                <a:ext uri="{FF2B5EF4-FFF2-40B4-BE49-F238E27FC236}">
                  <a16:creationId xmlns:a16="http://schemas.microsoft.com/office/drawing/2014/main" id="{367E26F6-6262-483A-B9D2-1095EEEE4FE6}"/>
                </a:ext>
              </a:extLst>
            </p:cNvPr>
            <p:cNvGrpSpPr/>
            <p:nvPr/>
          </p:nvGrpSpPr>
          <p:grpSpPr>
            <a:xfrm flipH="1">
              <a:off x="3262526" y="3018628"/>
              <a:ext cx="230238" cy="346589"/>
              <a:chOff x="10083096" y="2851978"/>
              <a:chExt cx="756898" cy="1139398"/>
            </a:xfrm>
          </p:grpSpPr>
          <p:sp>
            <p:nvSpPr>
              <p:cNvPr id="1796" name="Oval 1795">
                <a:extLst>
                  <a:ext uri="{FF2B5EF4-FFF2-40B4-BE49-F238E27FC236}">
                    <a16:creationId xmlns:a16="http://schemas.microsoft.com/office/drawing/2014/main" id="{F3D3DD7D-9B91-4F92-A322-36CEDDB9CF65}"/>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97" name="Teardrop 1796">
                <a:extLst>
                  <a:ext uri="{FF2B5EF4-FFF2-40B4-BE49-F238E27FC236}">
                    <a16:creationId xmlns:a16="http://schemas.microsoft.com/office/drawing/2014/main" id="{4BAC2810-81B6-4715-895F-37A5BD406EE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98" name="Oval 1797">
                <a:extLst>
                  <a:ext uri="{FF2B5EF4-FFF2-40B4-BE49-F238E27FC236}">
                    <a16:creationId xmlns:a16="http://schemas.microsoft.com/office/drawing/2014/main" id="{AE27D285-EAAD-4B58-B200-CF9DE8D5BAA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01" name="Group 400">
              <a:extLst>
                <a:ext uri="{FF2B5EF4-FFF2-40B4-BE49-F238E27FC236}">
                  <a16:creationId xmlns:a16="http://schemas.microsoft.com/office/drawing/2014/main" id="{4EE5BC14-1FE1-44CD-90FC-077CF083817F}"/>
                </a:ext>
              </a:extLst>
            </p:cNvPr>
            <p:cNvGrpSpPr/>
            <p:nvPr/>
          </p:nvGrpSpPr>
          <p:grpSpPr>
            <a:xfrm flipH="1">
              <a:off x="5537630" y="2235729"/>
              <a:ext cx="230238" cy="346589"/>
              <a:chOff x="10083096" y="2851978"/>
              <a:chExt cx="756898" cy="1139398"/>
            </a:xfrm>
          </p:grpSpPr>
          <p:sp>
            <p:nvSpPr>
              <p:cNvPr id="1793" name="Oval 1792">
                <a:extLst>
                  <a:ext uri="{FF2B5EF4-FFF2-40B4-BE49-F238E27FC236}">
                    <a16:creationId xmlns:a16="http://schemas.microsoft.com/office/drawing/2014/main" id="{303E5899-205C-4E7D-9489-7153B677EAE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94" name="Teardrop 1793">
                <a:extLst>
                  <a:ext uri="{FF2B5EF4-FFF2-40B4-BE49-F238E27FC236}">
                    <a16:creationId xmlns:a16="http://schemas.microsoft.com/office/drawing/2014/main" id="{62A771D4-B402-4F73-BABD-A2018652196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95" name="Oval 1794">
                <a:extLst>
                  <a:ext uri="{FF2B5EF4-FFF2-40B4-BE49-F238E27FC236}">
                    <a16:creationId xmlns:a16="http://schemas.microsoft.com/office/drawing/2014/main" id="{66824894-DA07-475A-A720-CA7C1119A9C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02" name="Group 401">
              <a:extLst>
                <a:ext uri="{FF2B5EF4-FFF2-40B4-BE49-F238E27FC236}">
                  <a16:creationId xmlns:a16="http://schemas.microsoft.com/office/drawing/2014/main" id="{7C2C3308-35ED-46BF-9026-4888534E8E62}"/>
                </a:ext>
              </a:extLst>
            </p:cNvPr>
            <p:cNvGrpSpPr/>
            <p:nvPr/>
          </p:nvGrpSpPr>
          <p:grpSpPr>
            <a:xfrm flipH="1">
              <a:off x="3312350" y="1284972"/>
              <a:ext cx="230238" cy="346589"/>
              <a:chOff x="10083096" y="2851978"/>
              <a:chExt cx="756898" cy="1139398"/>
            </a:xfrm>
          </p:grpSpPr>
          <p:sp>
            <p:nvSpPr>
              <p:cNvPr id="1790" name="Oval 1789">
                <a:extLst>
                  <a:ext uri="{FF2B5EF4-FFF2-40B4-BE49-F238E27FC236}">
                    <a16:creationId xmlns:a16="http://schemas.microsoft.com/office/drawing/2014/main" id="{AF32D16A-2D31-4AB0-918A-614BBF9DE35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91" name="Teardrop 1790">
                <a:extLst>
                  <a:ext uri="{FF2B5EF4-FFF2-40B4-BE49-F238E27FC236}">
                    <a16:creationId xmlns:a16="http://schemas.microsoft.com/office/drawing/2014/main" id="{0B59FA02-467F-48BA-B171-4C6A220F624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92" name="Oval 1791">
                <a:extLst>
                  <a:ext uri="{FF2B5EF4-FFF2-40B4-BE49-F238E27FC236}">
                    <a16:creationId xmlns:a16="http://schemas.microsoft.com/office/drawing/2014/main" id="{CED2A237-BE1D-482F-BB49-732105145E5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03" name="Group 402">
              <a:extLst>
                <a:ext uri="{FF2B5EF4-FFF2-40B4-BE49-F238E27FC236}">
                  <a16:creationId xmlns:a16="http://schemas.microsoft.com/office/drawing/2014/main" id="{A5673219-77FB-488B-AB1B-841154D3128D}"/>
                </a:ext>
              </a:extLst>
            </p:cNvPr>
            <p:cNvGrpSpPr/>
            <p:nvPr/>
          </p:nvGrpSpPr>
          <p:grpSpPr>
            <a:xfrm flipH="1">
              <a:off x="6006939" y="2296086"/>
              <a:ext cx="230238" cy="346589"/>
              <a:chOff x="10083096" y="2851978"/>
              <a:chExt cx="756898" cy="1139398"/>
            </a:xfrm>
          </p:grpSpPr>
          <p:sp>
            <p:nvSpPr>
              <p:cNvPr id="1787" name="Oval 1786">
                <a:extLst>
                  <a:ext uri="{FF2B5EF4-FFF2-40B4-BE49-F238E27FC236}">
                    <a16:creationId xmlns:a16="http://schemas.microsoft.com/office/drawing/2014/main" id="{D0C5139D-31CC-4342-A171-FE402D6DEE2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88" name="Teardrop 1787">
                <a:extLst>
                  <a:ext uri="{FF2B5EF4-FFF2-40B4-BE49-F238E27FC236}">
                    <a16:creationId xmlns:a16="http://schemas.microsoft.com/office/drawing/2014/main" id="{AAF5527C-ED9D-451E-A8FE-24066B7A614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89" name="Oval 1788">
                <a:extLst>
                  <a:ext uri="{FF2B5EF4-FFF2-40B4-BE49-F238E27FC236}">
                    <a16:creationId xmlns:a16="http://schemas.microsoft.com/office/drawing/2014/main" id="{3FA3457A-E57A-4813-B4B4-08921B1569C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04" name="Group 403">
              <a:extLst>
                <a:ext uri="{FF2B5EF4-FFF2-40B4-BE49-F238E27FC236}">
                  <a16:creationId xmlns:a16="http://schemas.microsoft.com/office/drawing/2014/main" id="{DFEC62D1-F99E-43A9-8B7B-45274EAD9DA8}"/>
                </a:ext>
              </a:extLst>
            </p:cNvPr>
            <p:cNvGrpSpPr/>
            <p:nvPr/>
          </p:nvGrpSpPr>
          <p:grpSpPr>
            <a:xfrm flipH="1">
              <a:off x="6114619" y="2403925"/>
              <a:ext cx="230238" cy="346589"/>
              <a:chOff x="10083096" y="2851978"/>
              <a:chExt cx="756898" cy="1139398"/>
            </a:xfrm>
          </p:grpSpPr>
          <p:sp>
            <p:nvSpPr>
              <p:cNvPr id="1784" name="Oval 1783">
                <a:extLst>
                  <a:ext uri="{FF2B5EF4-FFF2-40B4-BE49-F238E27FC236}">
                    <a16:creationId xmlns:a16="http://schemas.microsoft.com/office/drawing/2014/main" id="{72E7CCA7-F7FD-4F4D-AF92-B465AF1C495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85" name="Teardrop 1784">
                <a:extLst>
                  <a:ext uri="{FF2B5EF4-FFF2-40B4-BE49-F238E27FC236}">
                    <a16:creationId xmlns:a16="http://schemas.microsoft.com/office/drawing/2014/main" id="{D713D144-4C1D-4D97-BF26-698EB8317F9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86" name="Oval 1785">
                <a:extLst>
                  <a:ext uri="{FF2B5EF4-FFF2-40B4-BE49-F238E27FC236}">
                    <a16:creationId xmlns:a16="http://schemas.microsoft.com/office/drawing/2014/main" id="{E87E0283-FEFB-481B-8B3C-B41F1C73B55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05" name="Group 404">
              <a:extLst>
                <a:ext uri="{FF2B5EF4-FFF2-40B4-BE49-F238E27FC236}">
                  <a16:creationId xmlns:a16="http://schemas.microsoft.com/office/drawing/2014/main" id="{1E35D97A-87E9-413E-B252-32CA45957DE8}"/>
                </a:ext>
              </a:extLst>
            </p:cNvPr>
            <p:cNvGrpSpPr/>
            <p:nvPr/>
          </p:nvGrpSpPr>
          <p:grpSpPr>
            <a:xfrm flipH="1">
              <a:off x="6199005" y="2428631"/>
              <a:ext cx="230238" cy="346589"/>
              <a:chOff x="10083096" y="2851978"/>
              <a:chExt cx="756898" cy="1139398"/>
            </a:xfrm>
          </p:grpSpPr>
          <p:sp>
            <p:nvSpPr>
              <p:cNvPr id="1781" name="Oval 1780">
                <a:extLst>
                  <a:ext uri="{FF2B5EF4-FFF2-40B4-BE49-F238E27FC236}">
                    <a16:creationId xmlns:a16="http://schemas.microsoft.com/office/drawing/2014/main" id="{AC70FA78-B7DD-45F8-9503-61B21DE6A07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82" name="Teardrop 1781">
                <a:extLst>
                  <a:ext uri="{FF2B5EF4-FFF2-40B4-BE49-F238E27FC236}">
                    <a16:creationId xmlns:a16="http://schemas.microsoft.com/office/drawing/2014/main" id="{145E79B2-EE08-4F9B-BCBC-5EDBFA08CD7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83" name="Oval 1782">
                <a:extLst>
                  <a:ext uri="{FF2B5EF4-FFF2-40B4-BE49-F238E27FC236}">
                    <a16:creationId xmlns:a16="http://schemas.microsoft.com/office/drawing/2014/main" id="{A9B4239D-11B0-421D-9873-827AE5F51F7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06" name="Group 405">
              <a:extLst>
                <a:ext uri="{FF2B5EF4-FFF2-40B4-BE49-F238E27FC236}">
                  <a16:creationId xmlns:a16="http://schemas.microsoft.com/office/drawing/2014/main" id="{C35C7AB8-EBF8-4E54-9180-AEFE88425296}"/>
                </a:ext>
              </a:extLst>
            </p:cNvPr>
            <p:cNvGrpSpPr/>
            <p:nvPr/>
          </p:nvGrpSpPr>
          <p:grpSpPr>
            <a:xfrm flipH="1">
              <a:off x="6321402" y="2463420"/>
              <a:ext cx="230238" cy="346589"/>
              <a:chOff x="10083096" y="2851978"/>
              <a:chExt cx="756898" cy="1139398"/>
            </a:xfrm>
          </p:grpSpPr>
          <p:sp>
            <p:nvSpPr>
              <p:cNvPr id="1778" name="Oval 1777">
                <a:extLst>
                  <a:ext uri="{FF2B5EF4-FFF2-40B4-BE49-F238E27FC236}">
                    <a16:creationId xmlns:a16="http://schemas.microsoft.com/office/drawing/2014/main" id="{3B0726BC-9DFC-4DE4-9D13-78624B59121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79" name="Teardrop 1778">
                <a:extLst>
                  <a:ext uri="{FF2B5EF4-FFF2-40B4-BE49-F238E27FC236}">
                    <a16:creationId xmlns:a16="http://schemas.microsoft.com/office/drawing/2014/main" id="{61DC2C52-0923-45C5-8F39-591D46C6FEC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80" name="Oval 1779">
                <a:extLst>
                  <a:ext uri="{FF2B5EF4-FFF2-40B4-BE49-F238E27FC236}">
                    <a16:creationId xmlns:a16="http://schemas.microsoft.com/office/drawing/2014/main" id="{A829F74A-B1D1-448D-B364-1A3F4BCAC99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07" name="Group 406">
              <a:extLst>
                <a:ext uri="{FF2B5EF4-FFF2-40B4-BE49-F238E27FC236}">
                  <a16:creationId xmlns:a16="http://schemas.microsoft.com/office/drawing/2014/main" id="{58030E77-1B30-4B71-A434-75CB7E9891AC}"/>
                </a:ext>
              </a:extLst>
            </p:cNvPr>
            <p:cNvGrpSpPr/>
            <p:nvPr/>
          </p:nvGrpSpPr>
          <p:grpSpPr>
            <a:xfrm flipH="1">
              <a:off x="6405189" y="2536462"/>
              <a:ext cx="230238" cy="346589"/>
              <a:chOff x="10083096" y="2851978"/>
              <a:chExt cx="756898" cy="1139398"/>
            </a:xfrm>
          </p:grpSpPr>
          <p:sp>
            <p:nvSpPr>
              <p:cNvPr id="1775" name="Oval 1774">
                <a:extLst>
                  <a:ext uri="{FF2B5EF4-FFF2-40B4-BE49-F238E27FC236}">
                    <a16:creationId xmlns:a16="http://schemas.microsoft.com/office/drawing/2014/main" id="{51F50BAC-AB1B-4C7D-ACBD-C8062C981C5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76" name="Teardrop 1775">
                <a:extLst>
                  <a:ext uri="{FF2B5EF4-FFF2-40B4-BE49-F238E27FC236}">
                    <a16:creationId xmlns:a16="http://schemas.microsoft.com/office/drawing/2014/main" id="{88C62059-0873-48AF-B44C-05D15EE028C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77" name="Oval 1776">
                <a:extLst>
                  <a:ext uri="{FF2B5EF4-FFF2-40B4-BE49-F238E27FC236}">
                    <a16:creationId xmlns:a16="http://schemas.microsoft.com/office/drawing/2014/main" id="{1FBDE79E-0C27-4BF5-A12C-CC2F338AFA2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08" name="Group 407">
              <a:extLst>
                <a:ext uri="{FF2B5EF4-FFF2-40B4-BE49-F238E27FC236}">
                  <a16:creationId xmlns:a16="http://schemas.microsoft.com/office/drawing/2014/main" id="{83703FCE-6805-4A76-8DAD-5E6D5B7F86C4}"/>
                </a:ext>
              </a:extLst>
            </p:cNvPr>
            <p:cNvGrpSpPr/>
            <p:nvPr/>
          </p:nvGrpSpPr>
          <p:grpSpPr>
            <a:xfrm flipH="1">
              <a:off x="6512116" y="2619687"/>
              <a:ext cx="230238" cy="346589"/>
              <a:chOff x="10083096" y="2851978"/>
              <a:chExt cx="756898" cy="1139398"/>
            </a:xfrm>
          </p:grpSpPr>
          <p:sp>
            <p:nvSpPr>
              <p:cNvPr id="1772" name="Oval 1771">
                <a:extLst>
                  <a:ext uri="{FF2B5EF4-FFF2-40B4-BE49-F238E27FC236}">
                    <a16:creationId xmlns:a16="http://schemas.microsoft.com/office/drawing/2014/main" id="{B91AA36A-6FB9-4AF9-9FC5-19CE65CDBF3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73" name="Teardrop 1772">
                <a:extLst>
                  <a:ext uri="{FF2B5EF4-FFF2-40B4-BE49-F238E27FC236}">
                    <a16:creationId xmlns:a16="http://schemas.microsoft.com/office/drawing/2014/main" id="{06B6282F-5CA9-4F7D-8A31-2E1B76CA584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74" name="Oval 1773">
                <a:extLst>
                  <a:ext uri="{FF2B5EF4-FFF2-40B4-BE49-F238E27FC236}">
                    <a16:creationId xmlns:a16="http://schemas.microsoft.com/office/drawing/2014/main" id="{22FE3343-C1C4-45BD-8F75-B8FFDE4ED58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09" name="Group 408">
              <a:extLst>
                <a:ext uri="{FF2B5EF4-FFF2-40B4-BE49-F238E27FC236}">
                  <a16:creationId xmlns:a16="http://schemas.microsoft.com/office/drawing/2014/main" id="{89D32B52-A133-47F9-9B2D-880282CF4A88}"/>
                </a:ext>
              </a:extLst>
            </p:cNvPr>
            <p:cNvGrpSpPr/>
            <p:nvPr/>
          </p:nvGrpSpPr>
          <p:grpSpPr>
            <a:xfrm flipH="1">
              <a:off x="6512116" y="2861754"/>
              <a:ext cx="230238" cy="346589"/>
              <a:chOff x="10083096" y="2851978"/>
              <a:chExt cx="756898" cy="1139398"/>
            </a:xfrm>
          </p:grpSpPr>
          <p:sp>
            <p:nvSpPr>
              <p:cNvPr id="1769" name="Oval 1768">
                <a:extLst>
                  <a:ext uri="{FF2B5EF4-FFF2-40B4-BE49-F238E27FC236}">
                    <a16:creationId xmlns:a16="http://schemas.microsoft.com/office/drawing/2014/main" id="{6DDE1CAE-8161-40E9-9BC1-34B0318E73E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70" name="Teardrop 1769">
                <a:extLst>
                  <a:ext uri="{FF2B5EF4-FFF2-40B4-BE49-F238E27FC236}">
                    <a16:creationId xmlns:a16="http://schemas.microsoft.com/office/drawing/2014/main" id="{53307509-C669-47A7-A82A-C723C041446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71" name="Oval 1770">
                <a:extLst>
                  <a:ext uri="{FF2B5EF4-FFF2-40B4-BE49-F238E27FC236}">
                    <a16:creationId xmlns:a16="http://schemas.microsoft.com/office/drawing/2014/main" id="{FABE537C-5175-4CB4-AA8E-1FEDFDAF958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10" name="Group 409">
              <a:extLst>
                <a:ext uri="{FF2B5EF4-FFF2-40B4-BE49-F238E27FC236}">
                  <a16:creationId xmlns:a16="http://schemas.microsoft.com/office/drawing/2014/main" id="{E70222C8-125E-451F-BE11-78B31D395703}"/>
                </a:ext>
              </a:extLst>
            </p:cNvPr>
            <p:cNvGrpSpPr/>
            <p:nvPr/>
          </p:nvGrpSpPr>
          <p:grpSpPr>
            <a:xfrm flipH="1">
              <a:off x="6644534" y="2823728"/>
              <a:ext cx="230238" cy="346589"/>
              <a:chOff x="10083096" y="2851978"/>
              <a:chExt cx="756898" cy="1139398"/>
            </a:xfrm>
          </p:grpSpPr>
          <p:sp>
            <p:nvSpPr>
              <p:cNvPr id="1766" name="Oval 1765">
                <a:extLst>
                  <a:ext uri="{FF2B5EF4-FFF2-40B4-BE49-F238E27FC236}">
                    <a16:creationId xmlns:a16="http://schemas.microsoft.com/office/drawing/2014/main" id="{A6F0137A-27C7-40B6-933F-2F1BFD93D7E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67" name="Teardrop 1766">
                <a:extLst>
                  <a:ext uri="{FF2B5EF4-FFF2-40B4-BE49-F238E27FC236}">
                    <a16:creationId xmlns:a16="http://schemas.microsoft.com/office/drawing/2014/main" id="{ED403107-6109-4498-8EA5-FD8353F2D52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68" name="Oval 1767">
                <a:extLst>
                  <a:ext uri="{FF2B5EF4-FFF2-40B4-BE49-F238E27FC236}">
                    <a16:creationId xmlns:a16="http://schemas.microsoft.com/office/drawing/2014/main" id="{FBA8E4B9-12B0-4EBB-9F4D-51B7906E49A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11" name="Group 410">
              <a:extLst>
                <a:ext uri="{FF2B5EF4-FFF2-40B4-BE49-F238E27FC236}">
                  <a16:creationId xmlns:a16="http://schemas.microsoft.com/office/drawing/2014/main" id="{A8F7D2C1-80F2-4379-BBD1-337EFB2280D3}"/>
                </a:ext>
              </a:extLst>
            </p:cNvPr>
            <p:cNvGrpSpPr/>
            <p:nvPr/>
          </p:nvGrpSpPr>
          <p:grpSpPr>
            <a:xfrm flipH="1">
              <a:off x="6753025" y="2849126"/>
              <a:ext cx="230238" cy="346589"/>
              <a:chOff x="10083096" y="2851978"/>
              <a:chExt cx="756898" cy="1139398"/>
            </a:xfrm>
          </p:grpSpPr>
          <p:sp>
            <p:nvSpPr>
              <p:cNvPr id="1763" name="Oval 1762">
                <a:extLst>
                  <a:ext uri="{FF2B5EF4-FFF2-40B4-BE49-F238E27FC236}">
                    <a16:creationId xmlns:a16="http://schemas.microsoft.com/office/drawing/2014/main" id="{6E6D80B6-0078-4729-8EDC-1C1B7FBD1AA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64" name="Teardrop 1763">
                <a:extLst>
                  <a:ext uri="{FF2B5EF4-FFF2-40B4-BE49-F238E27FC236}">
                    <a16:creationId xmlns:a16="http://schemas.microsoft.com/office/drawing/2014/main" id="{F8D617EC-5D8F-44E7-B3EF-C3C800E65D0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65" name="Oval 1764">
                <a:extLst>
                  <a:ext uri="{FF2B5EF4-FFF2-40B4-BE49-F238E27FC236}">
                    <a16:creationId xmlns:a16="http://schemas.microsoft.com/office/drawing/2014/main" id="{9F833892-A9F4-4FC6-93DD-7A56B3D2903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12" name="Group 411">
              <a:extLst>
                <a:ext uri="{FF2B5EF4-FFF2-40B4-BE49-F238E27FC236}">
                  <a16:creationId xmlns:a16="http://schemas.microsoft.com/office/drawing/2014/main" id="{A2A0E15B-FC60-4194-9378-09F908684820}"/>
                </a:ext>
              </a:extLst>
            </p:cNvPr>
            <p:cNvGrpSpPr/>
            <p:nvPr/>
          </p:nvGrpSpPr>
          <p:grpSpPr>
            <a:xfrm flipH="1">
              <a:off x="6969556" y="2884856"/>
              <a:ext cx="230238" cy="346589"/>
              <a:chOff x="10083096" y="2851978"/>
              <a:chExt cx="756898" cy="1139398"/>
            </a:xfrm>
          </p:grpSpPr>
          <p:sp>
            <p:nvSpPr>
              <p:cNvPr id="1760" name="Oval 1759">
                <a:extLst>
                  <a:ext uri="{FF2B5EF4-FFF2-40B4-BE49-F238E27FC236}">
                    <a16:creationId xmlns:a16="http://schemas.microsoft.com/office/drawing/2014/main" id="{117546D6-53D7-4690-8722-4848D7754EE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61" name="Teardrop 1760">
                <a:extLst>
                  <a:ext uri="{FF2B5EF4-FFF2-40B4-BE49-F238E27FC236}">
                    <a16:creationId xmlns:a16="http://schemas.microsoft.com/office/drawing/2014/main" id="{8C40282C-C239-444D-8D74-370E3730AFA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62" name="Oval 1761">
                <a:extLst>
                  <a:ext uri="{FF2B5EF4-FFF2-40B4-BE49-F238E27FC236}">
                    <a16:creationId xmlns:a16="http://schemas.microsoft.com/office/drawing/2014/main" id="{2B7BB7C2-0603-49D2-9121-F052368E55B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13" name="Group 412">
              <a:extLst>
                <a:ext uri="{FF2B5EF4-FFF2-40B4-BE49-F238E27FC236}">
                  <a16:creationId xmlns:a16="http://schemas.microsoft.com/office/drawing/2014/main" id="{68F53D74-83DB-4A08-BA83-0CFB8B5F62D6}"/>
                </a:ext>
              </a:extLst>
            </p:cNvPr>
            <p:cNvGrpSpPr/>
            <p:nvPr/>
          </p:nvGrpSpPr>
          <p:grpSpPr>
            <a:xfrm flipH="1">
              <a:off x="7053669" y="2922746"/>
              <a:ext cx="230238" cy="346589"/>
              <a:chOff x="10083096" y="2851978"/>
              <a:chExt cx="756898" cy="1139398"/>
            </a:xfrm>
          </p:grpSpPr>
          <p:sp>
            <p:nvSpPr>
              <p:cNvPr id="1757" name="Oval 1756">
                <a:extLst>
                  <a:ext uri="{FF2B5EF4-FFF2-40B4-BE49-F238E27FC236}">
                    <a16:creationId xmlns:a16="http://schemas.microsoft.com/office/drawing/2014/main" id="{A37EE9D6-068B-4AFC-BAA8-C683A3C6A84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58" name="Teardrop 1757">
                <a:extLst>
                  <a:ext uri="{FF2B5EF4-FFF2-40B4-BE49-F238E27FC236}">
                    <a16:creationId xmlns:a16="http://schemas.microsoft.com/office/drawing/2014/main" id="{3BCC2B9B-DB8E-44C9-8EF1-2AC2EDF859B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59" name="Oval 1758">
                <a:extLst>
                  <a:ext uri="{FF2B5EF4-FFF2-40B4-BE49-F238E27FC236}">
                    <a16:creationId xmlns:a16="http://schemas.microsoft.com/office/drawing/2014/main" id="{3D0B0FA8-95AB-4248-8D99-154CEED1A3E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14" name="Group 413">
              <a:extLst>
                <a:ext uri="{FF2B5EF4-FFF2-40B4-BE49-F238E27FC236}">
                  <a16:creationId xmlns:a16="http://schemas.microsoft.com/office/drawing/2014/main" id="{1D0A4662-1BA1-41B7-98A0-4EB72507B80B}"/>
                </a:ext>
              </a:extLst>
            </p:cNvPr>
            <p:cNvGrpSpPr/>
            <p:nvPr/>
          </p:nvGrpSpPr>
          <p:grpSpPr>
            <a:xfrm flipH="1">
              <a:off x="7197959" y="2909481"/>
              <a:ext cx="230238" cy="346589"/>
              <a:chOff x="10083096" y="2851978"/>
              <a:chExt cx="756898" cy="1139398"/>
            </a:xfrm>
          </p:grpSpPr>
          <p:sp>
            <p:nvSpPr>
              <p:cNvPr id="1754" name="Oval 1753">
                <a:extLst>
                  <a:ext uri="{FF2B5EF4-FFF2-40B4-BE49-F238E27FC236}">
                    <a16:creationId xmlns:a16="http://schemas.microsoft.com/office/drawing/2014/main" id="{84D2A4B6-4E57-4F7F-BE90-41AFD0331D8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55" name="Teardrop 1754">
                <a:extLst>
                  <a:ext uri="{FF2B5EF4-FFF2-40B4-BE49-F238E27FC236}">
                    <a16:creationId xmlns:a16="http://schemas.microsoft.com/office/drawing/2014/main" id="{797371D4-A267-4637-92C7-169A0B87141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56" name="Oval 1755">
                <a:extLst>
                  <a:ext uri="{FF2B5EF4-FFF2-40B4-BE49-F238E27FC236}">
                    <a16:creationId xmlns:a16="http://schemas.microsoft.com/office/drawing/2014/main" id="{678D112D-D4FD-4D89-AFF3-2ABD86F83E0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15" name="Group 414">
              <a:extLst>
                <a:ext uri="{FF2B5EF4-FFF2-40B4-BE49-F238E27FC236}">
                  <a16:creationId xmlns:a16="http://schemas.microsoft.com/office/drawing/2014/main" id="{B3A2D58B-DD28-4707-A615-46FEACCB1050}"/>
                </a:ext>
              </a:extLst>
            </p:cNvPr>
            <p:cNvGrpSpPr/>
            <p:nvPr/>
          </p:nvGrpSpPr>
          <p:grpSpPr>
            <a:xfrm flipH="1">
              <a:off x="7330115" y="2897367"/>
              <a:ext cx="230238" cy="346589"/>
              <a:chOff x="10083096" y="2851978"/>
              <a:chExt cx="756898" cy="1139398"/>
            </a:xfrm>
          </p:grpSpPr>
          <p:sp>
            <p:nvSpPr>
              <p:cNvPr id="1751" name="Oval 1750">
                <a:extLst>
                  <a:ext uri="{FF2B5EF4-FFF2-40B4-BE49-F238E27FC236}">
                    <a16:creationId xmlns:a16="http://schemas.microsoft.com/office/drawing/2014/main" id="{07536A77-4B0A-46C7-9022-1E7AE43BC7E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52" name="Teardrop 1751">
                <a:extLst>
                  <a:ext uri="{FF2B5EF4-FFF2-40B4-BE49-F238E27FC236}">
                    <a16:creationId xmlns:a16="http://schemas.microsoft.com/office/drawing/2014/main" id="{B8FEF243-58E9-4FC3-9E65-F507D44B1AA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53" name="Oval 1752">
                <a:extLst>
                  <a:ext uri="{FF2B5EF4-FFF2-40B4-BE49-F238E27FC236}">
                    <a16:creationId xmlns:a16="http://schemas.microsoft.com/office/drawing/2014/main" id="{6BF20C36-C0B3-4348-91B2-5ACAFA18C72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16" name="Group 415">
              <a:extLst>
                <a:ext uri="{FF2B5EF4-FFF2-40B4-BE49-F238E27FC236}">
                  <a16:creationId xmlns:a16="http://schemas.microsoft.com/office/drawing/2014/main" id="{FADD9E4F-A780-44FD-8118-055E56D2A413}"/>
                </a:ext>
              </a:extLst>
            </p:cNvPr>
            <p:cNvGrpSpPr/>
            <p:nvPr/>
          </p:nvGrpSpPr>
          <p:grpSpPr>
            <a:xfrm flipH="1">
              <a:off x="7498866" y="2897367"/>
              <a:ext cx="230238" cy="346589"/>
              <a:chOff x="10083096" y="2851978"/>
              <a:chExt cx="756898" cy="1139398"/>
            </a:xfrm>
          </p:grpSpPr>
          <p:sp>
            <p:nvSpPr>
              <p:cNvPr id="1748" name="Oval 1747">
                <a:extLst>
                  <a:ext uri="{FF2B5EF4-FFF2-40B4-BE49-F238E27FC236}">
                    <a16:creationId xmlns:a16="http://schemas.microsoft.com/office/drawing/2014/main" id="{A83F9512-457F-41CC-BAFC-E76E42D6BBE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9" name="Teardrop 1748">
                <a:extLst>
                  <a:ext uri="{FF2B5EF4-FFF2-40B4-BE49-F238E27FC236}">
                    <a16:creationId xmlns:a16="http://schemas.microsoft.com/office/drawing/2014/main" id="{70221B80-8D23-47AE-AC70-4913B864101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50" name="Oval 1749">
                <a:extLst>
                  <a:ext uri="{FF2B5EF4-FFF2-40B4-BE49-F238E27FC236}">
                    <a16:creationId xmlns:a16="http://schemas.microsoft.com/office/drawing/2014/main" id="{7C1921A8-1F0B-4249-A03B-662A5EB3BA4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17" name="Group 416">
              <a:extLst>
                <a:ext uri="{FF2B5EF4-FFF2-40B4-BE49-F238E27FC236}">
                  <a16:creationId xmlns:a16="http://schemas.microsoft.com/office/drawing/2014/main" id="{3968B1B7-9496-4782-B76B-028015E1B749}"/>
                </a:ext>
              </a:extLst>
            </p:cNvPr>
            <p:cNvGrpSpPr/>
            <p:nvPr/>
          </p:nvGrpSpPr>
          <p:grpSpPr>
            <a:xfrm flipH="1">
              <a:off x="7775706" y="2909481"/>
              <a:ext cx="230238" cy="346589"/>
              <a:chOff x="10083096" y="2851978"/>
              <a:chExt cx="756898" cy="1139398"/>
            </a:xfrm>
          </p:grpSpPr>
          <p:sp>
            <p:nvSpPr>
              <p:cNvPr id="1745" name="Oval 1744">
                <a:extLst>
                  <a:ext uri="{FF2B5EF4-FFF2-40B4-BE49-F238E27FC236}">
                    <a16:creationId xmlns:a16="http://schemas.microsoft.com/office/drawing/2014/main" id="{7FDEE2A1-9EEA-4FAC-BA65-3D692B8663F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6" name="Teardrop 1745">
                <a:extLst>
                  <a:ext uri="{FF2B5EF4-FFF2-40B4-BE49-F238E27FC236}">
                    <a16:creationId xmlns:a16="http://schemas.microsoft.com/office/drawing/2014/main" id="{86169E02-2A46-4C50-943A-078F780780D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47" name="Oval 1746">
                <a:extLst>
                  <a:ext uri="{FF2B5EF4-FFF2-40B4-BE49-F238E27FC236}">
                    <a16:creationId xmlns:a16="http://schemas.microsoft.com/office/drawing/2014/main" id="{70D7542F-DF56-42B8-8247-31026E063F4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18" name="Group 417">
              <a:extLst>
                <a:ext uri="{FF2B5EF4-FFF2-40B4-BE49-F238E27FC236}">
                  <a16:creationId xmlns:a16="http://schemas.microsoft.com/office/drawing/2014/main" id="{8C6EF3F3-93D8-42FE-81AF-814506978927}"/>
                </a:ext>
              </a:extLst>
            </p:cNvPr>
            <p:cNvGrpSpPr/>
            <p:nvPr/>
          </p:nvGrpSpPr>
          <p:grpSpPr>
            <a:xfrm flipH="1">
              <a:off x="4718933" y="3052475"/>
              <a:ext cx="230238" cy="346589"/>
              <a:chOff x="10083096" y="2851978"/>
              <a:chExt cx="756898" cy="1139398"/>
            </a:xfrm>
          </p:grpSpPr>
          <p:sp>
            <p:nvSpPr>
              <p:cNvPr id="1742" name="Oval 1741">
                <a:extLst>
                  <a:ext uri="{FF2B5EF4-FFF2-40B4-BE49-F238E27FC236}">
                    <a16:creationId xmlns:a16="http://schemas.microsoft.com/office/drawing/2014/main" id="{B0241CDE-A04A-439A-981D-B0A8820ED6C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3" name="Teardrop 1742">
                <a:extLst>
                  <a:ext uri="{FF2B5EF4-FFF2-40B4-BE49-F238E27FC236}">
                    <a16:creationId xmlns:a16="http://schemas.microsoft.com/office/drawing/2014/main" id="{1043092F-DA05-4B79-BCD5-255A6AFB9C5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44" name="Oval 1743">
                <a:extLst>
                  <a:ext uri="{FF2B5EF4-FFF2-40B4-BE49-F238E27FC236}">
                    <a16:creationId xmlns:a16="http://schemas.microsoft.com/office/drawing/2014/main" id="{8A16BB2C-B4D9-43F6-81C0-080C76FC992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19" name="Group 418">
              <a:extLst>
                <a:ext uri="{FF2B5EF4-FFF2-40B4-BE49-F238E27FC236}">
                  <a16:creationId xmlns:a16="http://schemas.microsoft.com/office/drawing/2014/main" id="{9458D894-6425-4F34-9797-E3A1A659F0FF}"/>
                </a:ext>
              </a:extLst>
            </p:cNvPr>
            <p:cNvGrpSpPr/>
            <p:nvPr/>
          </p:nvGrpSpPr>
          <p:grpSpPr>
            <a:xfrm flipH="1">
              <a:off x="4647548" y="3212430"/>
              <a:ext cx="230238" cy="346589"/>
              <a:chOff x="10083096" y="2851978"/>
              <a:chExt cx="756898" cy="1139398"/>
            </a:xfrm>
          </p:grpSpPr>
          <p:sp>
            <p:nvSpPr>
              <p:cNvPr id="1739" name="Oval 1738">
                <a:extLst>
                  <a:ext uri="{FF2B5EF4-FFF2-40B4-BE49-F238E27FC236}">
                    <a16:creationId xmlns:a16="http://schemas.microsoft.com/office/drawing/2014/main" id="{5D57E651-FC3D-4F44-9257-038CA1A4536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0" name="Teardrop 1739">
                <a:extLst>
                  <a:ext uri="{FF2B5EF4-FFF2-40B4-BE49-F238E27FC236}">
                    <a16:creationId xmlns:a16="http://schemas.microsoft.com/office/drawing/2014/main" id="{56D5EE45-E6E5-46F0-97B3-360F4308BDC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41" name="Oval 1740">
                <a:extLst>
                  <a:ext uri="{FF2B5EF4-FFF2-40B4-BE49-F238E27FC236}">
                    <a16:creationId xmlns:a16="http://schemas.microsoft.com/office/drawing/2014/main" id="{30D57F25-1296-48CD-BED6-508B21664A4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20" name="Group 419">
              <a:extLst>
                <a:ext uri="{FF2B5EF4-FFF2-40B4-BE49-F238E27FC236}">
                  <a16:creationId xmlns:a16="http://schemas.microsoft.com/office/drawing/2014/main" id="{83BAE8C9-6C89-48AD-993F-832874BA79EB}"/>
                </a:ext>
              </a:extLst>
            </p:cNvPr>
            <p:cNvGrpSpPr/>
            <p:nvPr/>
          </p:nvGrpSpPr>
          <p:grpSpPr>
            <a:xfrm flipH="1">
              <a:off x="4562647" y="3139681"/>
              <a:ext cx="230238" cy="346589"/>
              <a:chOff x="10083096" y="2851978"/>
              <a:chExt cx="756898" cy="1139398"/>
            </a:xfrm>
          </p:grpSpPr>
          <p:sp>
            <p:nvSpPr>
              <p:cNvPr id="1736" name="Oval 1735">
                <a:extLst>
                  <a:ext uri="{FF2B5EF4-FFF2-40B4-BE49-F238E27FC236}">
                    <a16:creationId xmlns:a16="http://schemas.microsoft.com/office/drawing/2014/main" id="{12C0B007-5B5E-4161-966E-CFF1CB6BF245}"/>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37" name="Teardrop 1736">
                <a:extLst>
                  <a:ext uri="{FF2B5EF4-FFF2-40B4-BE49-F238E27FC236}">
                    <a16:creationId xmlns:a16="http://schemas.microsoft.com/office/drawing/2014/main" id="{7A0EAF2E-AC76-49C2-A6F0-9B9B7EC9ABA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38" name="Oval 1737">
                <a:extLst>
                  <a:ext uri="{FF2B5EF4-FFF2-40B4-BE49-F238E27FC236}">
                    <a16:creationId xmlns:a16="http://schemas.microsoft.com/office/drawing/2014/main" id="{DAFAFA3A-347E-464C-927B-ABAFE13A7FB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21" name="Group 420">
              <a:extLst>
                <a:ext uri="{FF2B5EF4-FFF2-40B4-BE49-F238E27FC236}">
                  <a16:creationId xmlns:a16="http://schemas.microsoft.com/office/drawing/2014/main" id="{C034E6AE-9250-4609-B77C-CB276AEC80E5}"/>
                </a:ext>
              </a:extLst>
            </p:cNvPr>
            <p:cNvGrpSpPr/>
            <p:nvPr/>
          </p:nvGrpSpPr>
          <p:grpSpPr>
            <a:xfrm flipH="1">
              <a:off x="4803421" y="3257188"/>
              <a:ext cx="230238" cy="346589"/>
              <a:chOff x="10083096" y="2851978"/>
              <a:chExt cx="756898" cy="1139398"/>
            </a:xfrm>
          </p:grpSpPr>
          <p:sp>
            <p:nvSpPr>
              <p:cNvPr id="1733" name="Oval 1732">
                <a:extLst>
                  <a:ext uri="{FF2B5EF4-FFF2-40B4-BE49-F238E27FC236}">
                    <a16:creationId xmlns:a16="http://schemas.microsoft.com/office/drawing/2014/main" id="{EA55454B-92DA-4AEC-821E-565B27260AD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34" name="Teardrop 1733">
                <a:extLst>
                  <a:ext uri="{FF2B5EF4-FFF2-40B4-BE49-F238E27FC236}">
                    <a16:creationId xmlns:a16="http://schemas.microsoft.com/office/drawing/2014/main" id="{E3ACBE3B-6D3E-40A0-B80F-902979A3676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35" name="Oval 1734">
                <a:extLst>
                  <a:ext uri="{FF2B5EF4-FFF2-40B4-BE49-F238E27FC236}">
                    <a16:creationId xmlns:a16="http://schemas.microsoft.com/office/drawing/2014/main" id="{8ACB65F1-BC5F-4BCD-93C6-7ACD4F16D27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22" name="Group 421">
              <a:extLst>
                <a:ext uri="{FF2B5EF4-FFF2-40B4-BE49-F238E27FC236}">
                  <a16:creationId xmlns:a16="http://schemas.microsoft.com/office/drawing/2014/main" id="{292CBE7B-041C-4C55-8301-22C8B0B1EFED}"/>
                </a:ext>
              </a:extLst>
            </p:cNvPr>
            <p:cNvGrpSpPr/>
            <p:nvPr/>
          </p:nvGrpSpPr>
          <p:grpSpPr>
            <a:xfrm flipH="1">
              <a:off x="4900366" y="3257188"/>
              <a:ext cx="230238" cy="346589"/>
              <a:chOff x="10083096" y="2851978"/>
              <a:chExt cx="756898" cy="1139398"/>
            </a:xfrm>
          </p:grpSpPr>
          <p:sp>
            <p:nvSpPr>
              <p:cNvPr id="1730" name="Oval 1729">
                <a:extLst>
                  <a:ext uri="{FF2B5EF4-FFF2-40B4-BE49-F238E27FC236}">
                    <a16:creationId xmlns:a16="http://schemas.microsoft.com/office/drawing/2014/main" id="{3FB27279-CFFA-429A-A4A2-E033AA9C061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31" name="Teardrop 1730">
                <a:extLst>
                  <a:ext uri="{FF2B5EF4-FFF2-40B4-BE49-F238E27FC236}">
                    <a16:creationId xmlns:a16="http://schemas.microsoft.com/office/drawing/2014/main" id="{DE6B5AB5-99AC-499F-96BE-593D615771E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32" name="Oval 1731">
                <a:extLst>
                  <a:ext uri="{FF2B5EF4-FFF2-40B4-BE49-F238E27FC236}">
                    <a16:creationId xmlns:a16="http://schemas.microsoft.com/office/drawing/2014/main" id="{B3EDA6AC-2A73-41A7-927D-424B9916439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23" name="Group 422">
              <a:extLst>
                <a:ext uri="{FF2B5EF4-FFF2-40B4-BE49-F238E27FC236}">
                  <a16:creationId xmlns:a16="http://schemas.microsoft.com/office/drawing/2014/main" id="{A5E34D7C-94B0-4327-9212-EA1DF0C65773}"/>
                </a:ext>
              </a:extLst>
            </p:cNvPr>
            <p:cNvGrpSpPr/>
            <p:nvPr/>
          </p:nvGrpSpPr>
          <p:grpSpPr>
            <a:xfrm flipH="1">
              <a:off x="4851793" y="3475177"/>
              <a:ext cx="230238" cy="346589"/>
              <a:chOff x="10083096" y="2851978"/>
              <a:chExt cx="756898" cy="1139398"/>
            </a:xfrm>
          </p:grpSpPr>
          <p:sp>
            <p:nvSpPr>
              <p:cNvPr id="1727" name="Oval 1726">
                <a:extLst>
                  <a:ext uri="{FF2B5EF4-FFF2-40B4-BE49-F238E27FC236}">
                    <a16:creationId xmlns:a16="http://schemas.microsoft.com/office/drawing/2014/main" id="{B09D81A9-7E4A-4233-954B-BC8F7BAB276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28" name="Teardrop 1727">
                <a:extLst>
                  <a:ext uri="{FF2B5EF4-FFF2-40B4-BE49-F238E27FC236}">
                    <a16:creationId xmlns:a16="http://schemas.microsoft.com/office/drawing/2014/main" id="{2721C946-8E8D-473F-8CAE-353E129EF71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29" name="Oval 1728">
                <a:extLst>
                  <a:ext uri="{FF2B5EF4-FFF2-40B4-BE49-F238E27FC236}">
                    <a16:creationId xmlns:a16="http://schemas.microsoft.com/office/drawing/2014/main" id="{01E22883-3463-4734-BC51-40A64945E44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24" name="Group 423">
              <a:extLst>
                <a:ext uri="{FF2B5EF4-FFF2-40B4-BE49-F238E27FC236}">
                  <a16:creationId xmlns:a16="http://schemas.microsoft.com/office/drawing/2014/main" id="{528824A9-7C82-4383-BA6B-1F54C3665E67}"/>
                </a:ext>
              </a:extLst>
            </p:cNvPr>
            <p:cNvGrpSpPr/>
            <p:nvPr/>
          </p:nvGrpSpPr>
          <p:grpSpPr>
            <a:xfrm flipH="1">
              <a:off x="4960750" y="3495592"/>
              <a:ext cx="230238" cy="346589"/>
              <a:chOff x="10083096" y="2851978"/>
              <a:chExt cx="756898" cy="1139398"/>
            </a:xfrm>
          </p:grpSpPr>
          <p:sp>
            <p:nvSpPr>
              <p:cNvPr id="1724" name="Oval 1723">
                <a:extLst>
                  <a:ext uri="{FF2B5EF4-FFF2-40B4-BE49-F238E27FC236}">
                    <a16:creationId xmlns:a16="http://schemas.microsoft.com/office/drawing/2014/main" id="{0D7DA270-D34A-48CD-AC66-2F766A216E8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25" name="Teardrop 1724">
                <a:extLst>
                  <a:ext uri="{FF2B5EF4-FFF2-40B4-BE49-F238E27FC236}">
                    <a16:creationId xmlns:a16="http://schemas.microsoft.com/office/drawing/2014/main" id="{FC91C005-C092-45FF-88FB-41F2D5B658D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26" name="Oval 1725">
                <a:extLst>
                  <a:ext uri="{FF2B5EF4-FFF2-40B4-BE49-F238E27FC236}">
                    <a16:creationId xmlns:a16="http://schemas.microsoft.com/office/drawing/2014/main" id="{CC091AC1-D813-48CA-AC52-8651892D9FD2}"/>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25" name="Group 424">
              <a:extLst>
                <a:ext uri="{FF2B5EF4-FFF2-40B4-BE49-F238E27FC236}">
                  <a16:creationId xmlns:a16="http://schemas.microsoft.com/office/drawing/2014/main" id="{461CFD93-0F50-4E63-A5F7-BAAF29F2BED6}"/>
                </a:ext>
              </a:extLst>
            </p:cNvPr>
            <p:cNvGrpSpPr/>
            <p:nvPr/>
          </p:nvGrpSpPr>
          <p:grpSpPr>
            <a:xfrm flipH="1">
              <a:off x="3938078" y="3524631"/>
              <a:ext cx="230238" cy="346589"/>
              <a:chOff x="10083096" y="2851978"/>
              <a:chExt cx="756898" cy="1139398"/>
            </a:xfrm>
          </p:grpSpPr>
          <p:sp>
            <p:nvSpPr>
              <p:cNvPr id="1721" name="Oval 1720">
                <a:extLst>
                  <a:ext uri="{FF2B5EF4-FFF2-40B4-BE49-F238E27FC236}">
                    <a16:creationId xmlns:a16="http://schemas.microsoft.com/office/drawing/2014/main" id="{83B6E4AD-279B-4C7B-AD88-1D585E2B309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22" name="Teardrop 1721">
                <a:extLst>
                  <a:ext uri="{FF2B5EF4-FFF2-40B4-BE49-F238E27FC236}">
                    <a16:creationId xmlns:a16="http://schemas.microsoft.com/office/drawing/2014/main" id="{1012DD2D-DD50-4B87-938F-05EA242F805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23" name="Oval 1722">
                <a:extLst>
                  <a:ext uri="{FF2B5EF4-FFF2-40B4-BE49-F238E27FC236}">
                    <a16:creationId xmlns:a16="http://schemas.microsoft.com/office/drawing/2014/main" id="{27FF575E-4E3F-452C-AE02-7620C744D88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26" name="Group 425">
              <a:extLst>
                <a:ext uri="{FF2B5EF4-FFF2-40B4-BE49-F238E27FC236}">
                  <a16:creationId xmlns:a16="http://schemas.microsoft.com/office/drawing/2014/main" id="{0ECF54EA-0CB8-457C-A276-98812CE92B72}"/>
                </a:ext>
              </a:extLst>
            </p:cNvPr>
            <p:cNvGrpSpPr/>
            <p:nvPr/>
          </p:nvGrpSpPr>
          <p:grpSpPr>
            <a:xfrm flipH="1">
              <a:off x="3877749" y="3547023"/>
              <a:ext cx="230238" cy="346589"/>
              <a:chOff x="10083096" y="2851978"/>
              <a:chExt cx="756898" cy="1139398"/>
            </a:xfrm>
          </p:grpSpPr>
          <p:sp>
            <p:nvSpPr>
              <p:cNvPr id="1718" name="Oval 1717">
                <a:extLst>
                  <a:ext uri="{FF2B5EF4-FFF2-40B4-BE49-F238E27FC236}">
                    <a16:creationId xmlns:a16="http://schemas.microsoft.com/office/drawing/2014/main" id="{8080C5F0-0DD2-427B-9FF7-8F855D2F487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19" name="Teardrop 1718">
                <a:extLst>
                  <a:ext uri="{FF2B5EF4-FFF2-40B4-BE49-F238E27FC236}">
                    <a16:creationId xmlns:a16="http://schemas.microsoft.com/office/drawing/2014/main" id="{2450CFDD-3627-40B6-B08E-3BA5AB74F97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20" name="Oval 1719">
                <a:extLst>
                  <a:ext uri="{FF2B5EF4-FFF2-40B4-BE49-F238E27FC236}">
                    <a16:creationId xmlns:a16="http://schemas.microsoft.com/office/drawing/2014/main" id="{25276F69-CDF0-4D68-B7E6-BB99F00C25F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27" name="Group 426">
              <a:extLst>
                <a:ext uri="{FF2B5EF4-FFF2-40B4-BE49-F238E27FC236}">
                  <a16:creationId xmlns:a16="http://schemas.microsoft.com/office/drawing/2014/main" id="{EE0737D6-818E-4017-88B3-6F17239B2815}"/>
                </a:ext>
              </a:extLst>
            </p:cNvPr>
            <p:cNvGrpSpPr/>
            <p:nvPr/>
          </p:nvGrpSpPr>
          <p:grpSpPr>
            <a:xfrm flipH="1">
              <a:off x="4093603" y="3642413"/>
              <a:ext cx="230238" cy="346589"/>
              <a:chOff x="10083096" y="2851978"/>
              <a:chExt cx="756898" cy="1139398"/>
            </a:xfrm>
          </p:grpSpPr>
          <p:sp>
            <p:nvSpPr>
              <p:cNvPr id="1715" name="Oval 1714">
                <a:extLst>
                  <a:ext uri="{FF2B5EF4-FFF2-40B4-BE49-F238E27FC236}">
                    <a16:creationId xmlns:a16="http://schemas.microsoft.com/office/drawing/2014/main" id="{BB0581D6-F0FC-494B-A847-1537ABBA244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16" name="Teardrop 1715">
                <a:extLst>
                  <a:ext uri="{FF2B5EF4-FFF2-40B4-BE49-F238E27FC236}">
                    <a16:creationId xmlns:a16="http://schemas.microsoft.com/office/drawing/2014/main" id="{0EF6B4DF-6DAB-44AD-9010-9EBB1BC19D1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17" name="Oval 1716">
                <a:extLst>
                  <a:ext uri="{FF2B5EF4-FFF2-40B4-BE49-F238E27FC236}">
                    <a16:creationId xmlns:a16="http://schemas.microsoft.com/office/drawing/2014/main" id="{E8C0DA00-DF6A-4202-844A-88D560086B5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28" name="Group 427">
              <a:extLst>
                <a:ext uri="{FF2B5EF4-FFF2-40B4-BE49-F238E27FC236}">
                  <a16:creationId xmlns:a16="http://schemas.microsoft.com/office/drawing/2014/main" id="{1F1DCED7-ED1A-44E9-8680-E4DD7D0D9F07}"/>
                </a:ext>
              </a:extLst>
            </p:cNvPr>
            <p:cNvGrpSpPr/>
            <p:nvPr/>
          </p:nvGrpSpPr>
          <p:grpSpPr>
            <a:xfrm flipH="1">
              <a:off x="5393496" y="3233221"/>
              <a:ext cx="230238" cy="346589"/>
              <a:chOff x="10083096" y="2851978"/>
              <a:chExt cx="756898" cy="1139398"/>
            </a:xfrm>
          </p:grpSpPr>
          <p:sp>
            <p:nvSpPr>
              <p:cNvPr id="1712" name="Oval 1711">
                <a:extLst>
                  <a:ext uri="{FF2B5EF4-FFF2-40B4-BE49-F238E27FC236}">
                    <a16:creationId xmlns:a16="http://schemas.microsoft.com/office/drawing/2014/main" id="{8CD66713-2D8D-479A-9F98-5A15A0A30E4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13" name="Teardrop 1712">
                <a:extLst>
                  <a:ext uri="{FF2B5EF4-FFF2-40B4-BE49-F238E27FC236}">
                    <a16:creationId xmlns:a16="http://schemas.microsoft.com/office/drawing/2014/main" id="{01268851-4112-400A-8EF6-D7EE58D1CC8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14" name="Oval 1713">
                <a:extLst>
                  <a:ext uri="{FF2B5EF4-FFF2-40B4-BE49-F238E27FC236}">
                    <a16:creationId xmlns:a16="http://schemas.microsoft.com/office/drawing/2014/main" id="{54CAAE02-E3AA-4AD7-A188-FB636AB1B8D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29" name="Group 428">
              <a:extLst>
                <a:ext uri="{FF2B5EF4-FFF2-40B4-BE49-F238E27FC236}">
                  <a16:creationId xmlns:a16="http://schemas.microsoft.com/office/drawing/2014/main" id="{F2426CE3-7ECF-45F3-88E9-55E755ADC20D}"/>
                </a:ext>
              </a:extLst>
            </p:cNvPr>
            <p:cNvGrpSpPr/>
            <p:nvPr/>
          </p:nvGrpSpPr>
          <p:grpSpPr>
            <a:xfrm flipH="1">
              <a:off x="5825884" y="3052817"/>
              <a:ext cx="230238" cy="346589"/>
              <a:chOff x="10083096" y="2851978"/>
              <a:chExt cx="756898" cy="1139398"/>
            </a:xfrm>
          </p:grpSpPr>
          <p:sp>
            <p:nvSpPr>
              <p:cNvPr id="1709" name="Oval 1708">
                <a:extLst>
                  <a:ext uri="{FF2B5EF4-FFF2-40B4-BE49-F238E27FC236}">
                    <a16:creationId xmlns:a16="http://schemas.microsoft.com/office/drawing/2014/main" id="{A9EC37AA-0CCC-438F-A788-F53EAEA6590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10" name="Teardrop 1709">
                <a:extLst>
                  <a:ext uri="{FF2B5EF4-FFF2-40B4-BE49-F238E27FC236}">
                    <a16:creationId xmlns:a16="http://schemas.microsoft.com/office/drawing/2014/main" id="{973EA9D8-26BB-4808-A4BD-942CCEB180E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11" name="Oval 1710">
                <a:extLst>
                  <a:ext uri="{FF2B5EF4-FFF2-40B4-BE49-F238E27FC236}">
                    <a16:creationId xmlns:a16="http://schemas.microsoft.com/office/drawing/2014/main" id="{023FC28A-F290-4CFF-810C-53D1B2615BD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30" name="Group 429">
              <a:extLst>
                <a:ext uri="{FF2B5EF4-FFF2-40B4-BE49-F238E27FC236}">
                  <a16:creationId xmlns:a16="http://schemas.microsoft.com/office/drawing/2014/main" id="{F48F50A0-6B39-4AC6-8AAA-22E13A0A3025}"/>
                </a:ext>
              </a:extLst>
            </p:cNvPr>
            <p:cNvGrpSpPr/>
            <p:nvPr/>
          </p:nvGrpSpPr>
          <p:grpSpPr>
            <a:xfrm flipH="1">
              <a:off x="5754102" y="3354148"/>
              <a:ext cx="230238" cy="346589"/>
              <a:chOff x="10083096" y="2851978"/>
              <a:chExt cx="756898" cy="1139398"/>
            </a:xfrm>
          </p:grpSpPr>
          <p:sp>
            <p:nvSpPr>
              <p:cNvPr id="1706" name="Oval 1705">
                <a:extLst>
                  <a:ext uri="{FF2B5EF4-FFF2-40B4-BE49-F238E27FC236}">
                    <a16:creationId xmlns:a16="http://schemas.microsoft.com/office/drawing/2014/main" id="{90744888-DA21-497F-AD6D-75B0608C1EB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07" name="Teardrop 1706">
                <a:extLst>
                  <a:ext uri="{FF2B5EF4-FFF2-40B4-BE49-F238E27FC236}">
                    <a16:creationId xmlns:a16="http://schemas.microsoft.com/office/drawing/2014/main" id="{258683CB-C792-4C35-B0D1-CAB55F430EB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08" name="Oval 1707">
                <a:extLst>
                  <a:ext uri="{FF2B5EF4-FFF2-40B4-BE49-F238E27FC236}">
                    <a16:creationId xmlns:a16="http://schemas.microsoft.com/office/drawing/2014/main" id="{42D46D1C-24BB-4E2B-99BA-063E9BABF60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31" name="Group 430">
              <a:extLst>
                <a:ext uri="{FF2B5EF4-FFF2-40B4-BE49-F238E27FC236}">
                  <a16:creationId xmlns:a16="http://schemas.microsoft.com/office/drawing/2014/main" id="{632EA0A2-5E54-4EA9-8793-43EDD4F12B4C}"/>
                </a:ext>
              </a:extLst>
            </p:cNvPr>
            <p:cNvGrpSpPr/>
            <p:nvPr/>
          </p:nvGrpSpPr>
          <p:grpSpPr>
            <a:xfrm flipH="1">
              <a:off x="5862580" y="3161736"/>
              <a:ext cx="230238" cy="346589"/>
              <a:chOff x="10083096" y="2851978"/>
              <a:chExt cx="756898" cy="1139398"/>
            </a:xfrm>
          </p:grpSpPr>
          <p:sp>
            <p:nvSpPr>
              <p:cNvPr id="1703" name="Oval 1702">
                <a:extLst>
                  <a:ext uri="{FF2B5EF4-FFF2-40B4-BE49-F238E27FC236}">
                    <a16:creationId xmlns:a16="http://schemas.microsoft.com/office/drawing/2014/main" id="{5D94FDF1-CD3C-488A-A6DB-6C88BD95995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04" name="Teardrop 1703">
                <a:extLst>
                  <a:ext uri="{FF2B5EF4-FFF2-40B4-BE49-F238E27FC236}">
                    <a16:creationId xmlns:a16="http://schemas.microsoft.com/office/drawing/2014/main" id="{A8B04601-EAFE-4856-B10A-4408B009437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05" name="Oval 1704">
                <a:extLst>
                  <a:ext uri="{FF2B5EF4-FFF2-40B4-BE49-F238E27FC236}">
                    <a16:creationId xmlns:a16="http://schemas.microsoft.com/office/drawing/2014/main" id="{D2198ACB-CB9B-45F5-82C8-9B66640ECCE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32" name="Group 431">
              <a:extLst>
                <a:ext uri="{FF2B5EF4-FFF2-40B4-BE49-F238E27FC236}">
                  <a16:creationId xmlns:a16="http://schemas.microsoft.com/office/drawing/2014/main" id="{1A69D4BB-5F0E-4834-B3DC-5FAEA4D3AAF1}"/>
                </a:ext>
              </a:extLst>
            </p:cNvPr>
            <p:cNvGrpSpPr/>
            <p:nvPr/>
          </p:nvGrpSpPr>
          <p:grpSpPr>
            <a:xfrm flipH="1">
              <a:off x="5982755" y="3138998"/>
              <a:ext cx="230238" cy="346589"/>
              <a:chOff x="10083096" y="2851978"/>
              <a:chExt cx="756898" cy="1139398"/>
            </a:xfrm>
          </p:grpSpPr>
          <p:sp>
            <p:nvSpPr>
              <p:cNvPr id="1700" name="Oval 1699">
                <a:extLst>
                  <a:ext uri="{FF2B5EF4-FFF2-40B4-BE49-F238E27FC236}">
                    <a16:creationId xmlns:a16="http://schemas.microsoft.com/office/drawing/2014/main" id="{9F3AD9AD-129B-4766-9D1F-5643B652A3E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01" name="Teardrop 1700">
                <a:extLst>
                  <a:ext uri="{FF2B5EF4-FFF2-40B4-BE49-F238E27FC236}">
                    <a16:creationId xmlns:a16="http://schemas.microsoft.com/office/drawing/2014/main" id="{77BD3463-EC25-4494-97F6-9AC65A03B9C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02" name="Oval 1701">
                <a:extLst>
                  <a:ext uri="{FF2B5EF4-FFF2-40B4-BE49-F238E27FC236}">
                    <a16:creationId xmlns:a16="http://schemas.microsoft.com/office/drawing/2014/main" id="{10F6953E-C5CB-48DD-B8F0-DF120836DDB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33" name="Group 432">
              <a:extLst>
                <a:ext uri="{FF2B5EF4-FFF2-40B4-BE49-F238E27FC236}">
                  <a16:creationId xmlns:a16="http://schemas.microsoft.com/office/drawing/2014/main" id="{D5AD1C0E-8F45-4B79-9836-ADFAACB2E1BD}"/>
                </a:ext>
              </a:extLst>
            </p:cNvPr>
            <p:cNvGrpSpPr/>
            <p:nvPr/>
          </p:nvGrpSpPr>
          <p:grpSpPr>
            <a:xfrm flipH="1">
              <a:off x="6078665" y="3186112"/>
              <a:ext cx="230238" cy="346589"/>
              <a:chOff x="10083096" y="2851978"/>
              <a:chExt cx="756898" cy="1139398"/>
            </a:xfrm>
          </p:grpSpPr>
          <p:sp>
            <p:nvSpPr>
              <p:cNvPr id="1697" name="Oval 1696">
                <a:extLst>
                  <a:ext uri="{FF2B5EF4-FFF2-40B4-BE49-F238E27FC236}">
                    <a16:creationId xmlns:a16="http://schemas.microsoft.com/office/drawing/2014/main" id="{EE67FA9E-8F2B-4E54-A9D5-FCE6D3F42CF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98" name="Teardrop 1697">
                <a:extLst>
                  <a:ext uri="{FF2B5EF4-FFF2-40B4-BE49-F238E27FC236}">
                    <a16:creationId xmlns:a16="http://schemas.microsoft.com/office/drawing/2014/main" id="{E46FEC91-7967-40BD-8A45-7F1771DC0B1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99" name="Oval 1698">
                <a:extLst>
                  <a:ext uri="{FF2B5EF4-FFF2-40B4-BE49-F238E27FC236}">
                    <a16:creationId xmlns:a16="http://schemas.microsoft.com/office/drawing/2014/main" id="{AB52636E-755D-44B2-B023-7029954C25B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34" name="Group 433">
              <a:extLst>
                <a:ext uri="{FF2B5EF4-FFF2-40B4-BE49-F238E27FC236}">
                  <a16:creationId xmlns:a16="http://schemas.microsoft.com/office/drawing/2014/main" id="{F9FDA80B-20E5-4DDB-88C8-0E352B065D50}"/>
                </a:ext>
              </a:extLst>
            </p:cNvPr>
            <p:cNvGrpSpPr/>
            <p:nvPr/>
          </p:nvGrpSpPr>
          <p:grpSpPr>
            <a:xfrm flipH="1">
              <a:off x="6139436" y="3138429"/>
              <a:ext cx="230238" cy="346589"/>
              <a:chOff x="10083096" y="2851978"/>
              <a:chExt cx="756898" cy="1139398"/>
            </a:xfrm>
          </p:grpSpPr>
          <p:sp>
            <p:nvSpPr>
              <p:cNvPr id="1694" name="Oval 1693">
                <a:extLst>
                  <a:ext uri="{FF2B5EF4-FFF2-40B4-BE49-F238E27FC236}">
                    <a16:creationId xmlns:a16="http://schemas.microsoft.com/office/drawing/2014/main" id="{05721710-BE62-445D-8627-9AF45907E80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95" name="Teardrop 1694">
                <a:extLst>
                  <a:ext uri="{FF2B5EF4-FFF2-40B4-BE49-F238E27FC236}">
                    <a16:creationId xmlns:a16="http://schemas.microsoft.com/office/drawing/2014/main" id="{934F22D2-B424-4EA1-934D-38BD3F4B9BB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96" name="Oval 1695">
                <a:extLst>
                  <a:ext uri="{FF2B5EF4-FFF2-40B4-BE49-F238E27FC236}">
                    <a16:creationId xmlns:a16="http://schemas.microsoft.com/office/drawing/2014/main" id="{6294B2BB-0E66-4F63-A9DF-B3C041A0EB32}"/>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35" name="Group 434">
              <a:extLst>
                <a:ext uri="{FF2B5EF4-FFF2-40B4-BE49-F238E27FC236}">
                  <a16:creationId xmlns:a16="http://schemas.microsoft.com/office/drawing/2014/main" id="{6E51D414-2660-46B3-B442-A272051A2942}"/>
                </a:ext>
              </a:extLst>
            </p:cNvPr>
            <p:cNvGrpSpPr/>
            <p:nvPr/>
          </p:nvGrpSpPr>
          <p:grpSpPr>
            <a:xfrm flipH="1">
              <a:off x="6319238" y="3149003"/>
              <a:ext cx="230238" cy="346589"/>
              <a:chOff x="10083096" y="2851978"/>
              <a:chExt cx="756898" cy="1139398"/>
            </a:xfrm>
          </p:grpSpPr>
          <p:sp>
            <p:nvSpPr>
              <p:cNvPr id="1691" name="Oval 1690">
                <a:extLst>
                  <a:ext uri="{FF2B5EF4-FFF2-40B4-BE49-F238E27FC236}">
                    <a16:creationId xmlns:a16="http://schemas.microsoft.com/office/drawing/2014/main" id="{56DBD5B2-3B16-4DBD-AC5F-99C017A53E0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92" name="Teardrop 1691">
                <a:extLst>
                  <a:ext uri="{FF2B5EF4-FFF2-40B4-BE49-F238E27FC236}">
                    <a16:creationId xmlns:a16="http://schemas.microsoft.com/office/drawing/2014/main" id="{83E3730A-9D75-4AA4-A6F7-0310ACA12B2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93" name="Oval 1692">
                <a:extLst>
                  <a:ext uri="{FF2B5EF4-FFF2-40B4-BE49-F238E27FC236}">
                    <a16:creationId xmlns:a16="http://schemas.microsoft.com/office/drawing/2014/main" id="{34AD4FC4-0422-489B-BC53-3C389BB86A5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36" name="Group 435">
              <a:extLst>
                <a:ext uri="{FF2B5EF4-FFF2-40B4-BE49-F238E27FC236}">
                  <a16:creationId xmlns:a16="http://schemas.microsoft.com/office/drawing/2014/main" id="{C6EEFC51-E03A-4B26-9997-6806B8B53A85}"/>
                </a:ext>
              </a:extLst>
            </p:cNvPr>
            <p:cNvGrpSpPr/>
            <p:nvPr/>
          </p:nvGrpSpPr>
          <p:grpSpPr>
            <a:xfrm flipH="1">
              <a:off x="6488784" y="3052817"/>
              <a:ext cx="230238" cy="346589"/>
              <a:chOff x="10083096" y="2851978"/>
              <a:chExt cx="756898" cy="1139398"/>
            </a:xfrm>
          </p:grpSpPr>
          <p:sp>
            <p:nvSpPr>
              <p:cNvPr id="1688" name="Oval 1687">
                <a:extLst>
                  <a:ext uri="{FF2B5EF4-FFF2-40B4-BE49-F238E27FC236}">
                    <a16:creationId xmlns:a16="http://schemas.microsoft.com/office/drawing/2014/main" id="{57285B2D-316D-4BF7-B874-2717D9AFD87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9" name="Teardrop 1688">
                <a:extLst>
                  <a:ext uri="{FF2B5EF4-FFF2-40B4-BE49-F238E27FC236}">
                    <a16:creationId xmlns:a16="http://schemas.microsoft.com/office/drawing/2014/main" id="{E5DBA714-A2AF-4F43-B19F-51245522E0A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90" name="Oval 1689">
                <a:extLst>
                  <a:ext uri="{FF2B5EF4-FFF2-40B4-BE49-F238E27FC236}">
                    <a16:creationId xmlns:a16="http://schemas.microsoft.com/office/drawing/2014/main" id="{07FAC2C0-54B3-4238-B293-4E50586330E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37" name="Group 436">
              <a:extLst>
                <a:ext uri="{FF2B5EF4-FFF2-40B4-BE49-F238E27FC236}">
                  <a16:creationId xmlns:a16="http://schemas.microsoft.com/office/drawing/2014/main" id="{638D6B8B-F1AC-41A7-A948-E6DC17E1A0C5}"/>
                </a:ext>
              </a:extLst>
            </p:cNvPr>
            <p:cNvGrpSpPr/>
            <p:nvPr/>
          </p:nvGrpSpPr>
          <p:grpSpPr>
            <a:xfrm flipH="1">
              <a:off x="6524670" y="3064288"/>
              <a:ext cx="230238" cy="346589"/>
              <a:chOff x="10083096" y="2851978"/>
              <a:chExt cx="756898" cy="1139398"/>
            </a:xfrm>
          </p:grpSpPr>
          <p:sp>
            <p:nvSpPr>
              <p:cNvPr id="1685" name="Oval 1684">
                <a:extLst>
                  <a:ext uri="{FF2B5EF4-FFF2-40B4-BE49-F238E27FC236}">
                    <a16:creationId xmlns:a16="http://schemas.microsoft.com/office/drawing/2014/main" id="{650A045C-9E28-4EF3-8C53-9B588873E17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6" name="Teardrop 1685">
                <a:extLst>
                  <a:ext uri="{FF2B5EF4-FFF2-40B4-BE49-F238E27FC236}">
                    <a16:creationId xmlns:a16="http://schemas.microsoft.com/office/drawing/2014/main" id="{3A6EBDB0-5EC8-47EB-B941-96A5425BCF6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87" name="Oval 1686">
                <a:extLst>
                  <a:ext uri="{FF2B5EF4-FFF2-40B4-BE49-F238E27FC236}">
                    <a16:creationId xmlns:a16="http://schemas.microsoft.com/office/drawing/2014/main" id="{AFAFA0E0-C929-4DAB-8D53-C4A6DE401A6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38" name="Group 437">
              <a:extLst>
                <a:ext uri="{FF2B5EF4-FFF2-40B4-BE49-F238E27FC236}">
                  <a16:creationId xmlns:a16="http://schemas.microsoft.com/office/drawing/2014/main" id="{7AE77F09-DAF8-4813-B019-88E7565167D5}"/>
                </a:ext>
              </a:extLst>
            </p:cNvPr>
            <p:cNvGrpSpPr/>
            <p:nvPr/>
          </p:nvGrpSpPr>
          <p:grpSpPr>
            <a:xfrm flipH="1">
              <a:off x="6692632" y="3053152"/>
              <a:ext cx="230238" cy="346589"/>
              <a:chOff x="10083096" y="2851978"/>
              <a:chExt cx="756898" cy="1139398"/>
            </a:xfrm>
          </p:grpSpPr>
          <p:sp>
            <p:nvSpPr>
              <p:cNvPr id="1682" name="Oval 1681">
                <a:extLst>
                  <a:ext uri="{FF2B5EF4-FFF2-40B4-BE49-F238E27FC236}">
                    <a16:creationId xmlns:a16="http://schemas.microsoft.com/office/drawing/2014/main" id="{C45DD32B-7C80-40EA-8060-FCE30B9663F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3" name="Teardrop 1682">
                <a:extLst>
                  <a:ext uri="{FF2B5EF4-FFF2-40B4-BE49-F238E27FC236}">
                    <a16:creationId xmlns:a16="http://schemas.microsoft.com/office/drawing/2014/main" id="{F239B817-CDEC-434C-957F-BF01C7EF967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84" name="Oval 1683">
                <a:extLst>
                  <a:ext uri="{FF2B5EF4-FFF2-40B4-BE49-F238E27FC236}">
                    <a16:creationId xmlns:a16="http://schemas.microsoft.com/office/drawing/2014/main" id="{35E56D21-7548-4B62-AA0E-EFD54EE8FC8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39" name="Group 438">
              <a:extLst>
                <a:ext uri="{FF2B5EF4-FFF2-40B4-BE49-F238E27FC236}">
                  <a16:creationId xmlns:a16="http://schemas.microsoft.com/office/drawing/2014/main" id="{E760D2C4-5A3E-460E-878A-FFC82025B65D}"/>
                </a:ext>
              </a:extLst>
            </p:cNvPr>
            <p:cNvGrpSpPr/>
            <p:nvPr/>
          </p:nvGrpSpPr>
          <p:grpSpPr>
            <a:xfrm flipH="1">
              <a:off x="6499665" y="3222155"/>
              <a:ext cx="230238" cy="346589"/>
              <a:chOff x="10083096" y="2851978"/>
              <a:chExt cx="756898" cy="1139398"/>
            </a:xfrm>
          </p:grpSpPr>
          <p:sp>
            <p:nvSpPr>
              <p:cNvPr id="1679" name="Oval 1678">
                <a:extLst>
                  <a:ext uri="{FF2B5EF4-FFF2-40B4-BE49-F238E27FC236}">
                    <a16:creationId xmlns:a16="http://schemas.microsoft.com/office/drawing/2014/main" id="{A1DB6DB6-39BA-4C0A-945D-BEE611BB6C3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0" name="Teardrop 1679">
                <a:extLst>
                  <a:ext uri="{FF2B5EF4-FFF2-40B4-BE49-F238E27FC236}">
                    <a16:creationId xmlns:a16="http://schemas.microsoft.com/office/drawing/2014/main" id="{D87AD45E-34CE-4F2A-8B67-9D598AF8303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81" name="Oval 1680">
                <a:extLst>
                  <a:ext uri="{FF2B5EF4-FFF2-40B4-BE49-F238E27FC236}">
                    <a16:creationId xmlns:a16="http://schemas.microsoft.com/office/drawing/2014/main" id="{0A56E4AB-E5B4-49EA-BF4A-B3AC090EBE5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40" name="Group 439">
              <a:extLst>
                <a:ext uri="{FF2B5EF4-FFF2-40B4-BE49-F238E27FC236}">
                  <a16:creationId xmlns:a16="http://schemas.microsoft.com/office/drawing/2014/main" id="{F1998B1D-A029-4021-82F7-BBFA2028B4D2}"/>
                </a:ext>
              </a:extLst>
            </p:cNvPr>
            <p:cNvGrpSpPr/>
            <p:nvPr/>
          </p:nvGrpSpPr>
          <p:grpSpPr>
            <a:xfrm flipH="1">
              <a:off x="6825112" y="3113952"/>
              <a:ext cx="230238" cy="346589"/>
              <a:chOff x="10083096" y="2851978"/>
              <a:chExt cx="756898" cy="1139398"/>
            </a:xfrm>
          </p:grpSpPr>
          <p:sp>
            <p:nvSpPr>
              <p:cNvPr id="1676" name="Oval 1675">
                <a:extLst>
                  <a:ext uri="{FF2B5EF4-FFF2-40B4-BE49-F238E27FC236}">
                    <a16:creationId xmlns:a16="http://schemas.microsoft.com/office/drawing/2014/main" id="{8E803712-6342-40A1-BE82-DFB4257BFC5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7" name="Teardrop 1676">
                <a:extLst>
                  <a:ext uri="{FF2B5EF4-FFF2-40B4-BE49-F238E27FC236}">
                    <a16:creationId xmlns:a16="http://schemas.microsoft.com/office/drawing/2014/main" id="{45B1BE3A-3133-45BA-83FD-F653FB9FB90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78" name="Oval 1677">
                <a:extLst>
                  <a:ext uri="{FF2B5EF4-FFF2-40B4-BE49-F238E27FC236}">
                    <a16:creationId xmlns:a16="http://schemas.microsoft.com/office/drawing/2014/main" id="{F3C91F09-24DC-4A2B-B44A-47BF0ABEBBF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41" name="Group 440">
              <a:extLst>
                <a:ext uri="{FF2B5EF4-FFF2-40B4-BE49-F238E27FC236}">
                  <a16:creationId xmlns:a16="http://schemas.microsoft.com/office/drawing/2014/main" id="{8358BF2B-868F-4B45-B599-7093349DEB9E}"/>
                </a:ext>
              </a:extLst>
            </p:cNvPr>
            <p:cNvGrpSpPr/>
            <p:nvPr/>
          </p:nvGrpSpPr>
          <p:grpSpPr>
            <a:xfrm flipH="1">
              <a:off x="6945091" y="3113742"/>
              <a:ext cx="230238" cy="346589"/>
              <a:chOff x="10083096" y="2851978"/>
              <a:chExt cx="756898" cy="1139398"/>
            </a:xfrm>
          </p:grpSpPr>
          <p:sp>
            <p:nvSpPr>
              <p:cNvPr id="1673" name="Oval 1672">
                <a:extLst>
                  <a:ext uri="{FF2B5EF4-FFF2-40B4-BE49-F238E27FC236}">
                    <a16:creationId xmlns:a16="http://schemas.microsoft.com/office/drawing/2014/main" id="{E878D9F3-8B75-42DC-B106-C5E25921280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4" name="Teardrop 1673">
                <a:extLst>
                  <a:ext uri="{FF2B5EF4-FFF2-40B4-BE49-F238E27FC236}">
                    <a16:creationId xmlns:a16="http://schemas.microsoft.com/office/drawing/2014/main" id="{13D0CC95-8ADF-4EE7-BA44-AB2786618A9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75" name="Oval 1674">
                <a:extLst>
                  <a:ext uri="{FF2B5EF4-FFF2-40B4-BE49-F238E27FC236}">
                    <a16:creationId xmlns:a16="http://schemas.microsoft.com/office/drawing/2014/main" id="{F1A6CB6E-1A57-4059-BFBD-B6E42B38347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42" name="Group 441">
              <a:extLst>
                <a:ext uri="{FF2B5EF4-FFF2-40B4-BE49-F238E27FC236}">
                  <a16:creationId xmlns:a16="http://schemas.microsoft.com/office/drawing/2014/main" id="{7D9E7BC2-86C0-4476-931B-BCE35F7EB98A}"/>
                </a:ext>
              </a:extLst>
            </p:cNvPr>
            <p:cNvGrpSpPr/>
            <p:nvPr/>
          </p:nvGrpSpPr>
          <p:grpSpPr>
            <a:xfrm flipH="1">
              <a:off x="7078425" y="3174161"/>
              <a:ext cx="230238" cy="346589"/>
              <a:chOff x="10083096" y="2851978"/>
              <a:chExt cx="756898" cy="1139398"/>
            </a:xfrm>
          </p:grpSpPr>
          <p:sp>
            <p:nvSpPr>
              <p:cNvPr id="1670" name="Oval 1669">
                <a:extLst>
                  <a:ext uri="{FF2B5EF4-FFF2-40B4-BE49-F238E27FC236}">
                    <a16:creationId xmlns:a16="http://schemas.microsoft.com/office/drawing/2014/main" id="{9E45FE31-5BA6-4C6A-BEA5-96F29F1BD12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1" name="Teardrop 1670">
                <a:extLst>
                  <a:ext uri="{FF2B5EF4-FFF2-40B4-BE49-F238E27FC236}">
                    <a16:creationId xmlns:a16="http://schemas.microsoft.com/office/drawing/2014/main" id="{AACA9D08-1C6F-477C-A773-697DE0FCD8E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72" name="Oval 1671">
                <a:extLst>
                  <a:ext uri="{FF2B5EF4-FFF2-40B4-BE49-F238E27FC236}">
                    <a16:creationId xmlns:a16="http://schemas.microsoft.com/office/drawing/2014/main" id="{9360CCE7-12B6-4DC1-A1FD-77256AE44BA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43" name="Group 442">
              <a:extLst>
                <a:ext uri="{FF2B5EF4-FFF2-40B4-BE49-F238E27FC236}">
                  <a16:creationId xmlns:a16="http://schemas.microsoft.com/office/drawing/2014/main" id="{4DE77A10-7CC6-4C5E-992B-3B5DFD8E27AE}"/>
                </a:ext>
              </a:extLst>
            </p:cNvPr>
            <p:cNvGrpSpPr/>
            <p:nvPr/>
          </p:nvGrpSpPr>
          <p:grpSpPr>
            <a:xfrm flipH="1">
              <a:off x="7197959" y="3318108"/>
              <a:ext cx="230238" cy="346589"/>
              <a:chOff x="10083096" y="2851978"/>
              <a:chExt cx="756898" cy="1139398"/>
            </a:xfrm>
          </p:grpSpPr>
          <p:sp>
            <p:nvSpPr>
              <p:cNvPr id="1667" name="Oval 1666">
                <a:extLst>
                  <a:ext uri="{FF2B5EF4-FFF2-40B4-BE49-F238E27FC236}">
                    <a16:creationId xmlns:a16="http://schemas.microsoft.com/office/drawing/2014/main" id="{E0BDA456-7BFC-44F2-8A61-83E908FE898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68" name="Teardrop 1667">
                <a:extLst>
                  <a:ext uri="{FF2B5EF4-FFF2-40B4-BE49-F238E27FC236}">
                    <a16:creationId xmlns:a16="http://schemas.microsoft.com/office/drawing/2014/main" id="{FC1C3BFC-63D3-40DC-AD90-0C9648A0E30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69" name="Oval 1668">
                <a:extLst>
                  <a:ext uri="{FF2B5EF4-FFF2-40B4-BE49-F238E27FC236}">
                    <a16:creationId xmlns:a16="http://schemas.microsoft.com/office/drawing/2014/main" id="{46E0B025-E5CF-4CBB-8030-AF8462BE41B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44" name="Group 443">
              <a:extLst>
                <a:ext uri="{FF2B5EF4-FFF2-40B4-BE49-F238E27FC236}">
                  <a16:creationId xmlns:a16="http://schemas.microsoft.com/office/drawing/2014/main" id="{112AC09E-6051-4B2B-AEA9-A85F168FCBE6}"/>
                </a:ext>
              </a:extLst>
            </p:cNvPr>
            <p:cNvGrpSpPr/>
            <p:nvPr/>
          </p:nvGrpSpPr>
          <p:grpSpPr>
            <a:xfrm flipH="1">
              <a:off x="7125887" y="3415244"/>
              <a:ext cx="230238" cy="346589"/>
              <a:chOff x="10083096" y="2851978"/>
              <a:chExt cx="756898" cy="1139398"/>
            </a:xfrm>
          </p:grpSpPr>
          <p:sp>
            <p:nvSpPr>
              <p:cNvPr id="1664" name="Oval 1663">
                <a:extLst>
                  <a:ext uri="{FF2B5EF4-FFF2-40B4-BE49-F238E27FC236}">
                    <a16:creationId xmlns:a16="http://schemas.microsoft.com/office/drawing/2014/main" id="{48693E10-0CAB-46A8-A888-24F36AE2C3E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65" name="Teardrop 1664">
                <a:extLst>
                  <a:ext uri="{FF2B5EF4-FFF2-40B4-BE49-F238E27FC236}">
                    <a16:creationId xmlns:a16="http://schemas.microsoft.com/office/drawing/2014/main" id="{A374971D-9567-4B87-B67B-F6A430B09B5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66" name="Oval 1665">
                <a:extLst>
                  <a:ext uri="{FF2B5EF4-FFF2-40B4-BE49-F238E27FC236}">
                    <a16:creationId xmlns:a16="http://schemas.microsoft.com/office/drawing/2014/main" id="{55DED92F-4EB2-4A87-8A13-18065844896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45" name="Group 444">
              <a:extLst>
                <a:ext uri="{FF2B5EF4-FFF2-40B4-BE49-F238E27FC236}">
                  <a16:creationId xmlns:a16="http://schemas.microsoft.com/office/drawing/2014/main" id="{A1A947A2-7490-4E90-AD62-E600935C1644}"/>
                </a:ext>
              </a:extLst>
            </p:cNvPr>
            <p:cNvGrpSpPr/>
            <p:nvPr/>
          </p:nvGrpSpPr>
          <p:grpSpPr>
            <a:xfrm flipH="1">
              <a:off x="6753025" y="3282774"/>
              <a:ext cx="230238" cy="346589"/>
              <a:chOff x="10083096" y="2851978"/>
              <a:chExt cx="756898" cy="1139398"/>
            </a:xfrm>
          </p:grpSpPr>
          <p:sp>
            <p:nvSpPr>
              <p:cNvPr id="1661" name="Oval 1660">
                <a:extLst>
                  <a:ext uri="{FF2B5EF4-FFF2-40B4-BE49-F238E27FC236}">
                    <a16:creationId xmlns:a16="http://schemas.microsoft.com/office/drawing/2014/main" id="{B82AA3E3-2BB6-43B9-A1CF-CA29BF0CD2A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62" name="Teardrop 1661">
                <a:extLst>
                  <a:ext uri="{FF2B5EF4-FFF2-40B4-BE49-F238E27FC236}">
                    <a16:creationId xmlns:a16="http://schemas.microsoft.com/office/drawing/2014/main" id="{FEC900A5-25DB-4531-AF53-A05ACF4ABBD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63" name="Oval 1662">
                <a:extLst>
                  <a:ext uri="{FF2B5EF4-FFF2-40B4-BE49-F238E27FC236}">
                    <a16:creationId xmlns:a16="http://schemas.microsoft.com/office/drawing/2014/main" id="{1A70A81D-F628-47C4-B517-DBCB09126DB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46" name="Group 445">
              <a:extLst>
                <a:ext uri="{FF2B5EF4-FFF2-40B4-BE49-F238E27FC236}">
                  <a16:creationId xmlns:a16="http://schemas.microsoft.com/office/drawing/2014/main" id="{62D4E989-339C-47D9-9B95-143F2607A600}"/>
                </a:ext>
              </a:extLst>
            </p:cNvPr>
            <p:cNvGrpSpPr/>
            <p:nvPr/>
          </p:nvGrpSpPr>
          <p:grpSpPr>
            <a:xfrm flipH="1">
              <a:off x="6151319" y="3367490"/>
              <a:ext cx="230238" cy="346589"/>
              <a:chOff x="10083096" y="2851978"/>
              <a:chExt cx="756898" cy="1139398"/>
            </a:xfrm>
          </p:grpSpPr>
          <p:sp>
            <p:nvSpPr>
              <p:cNvPr id="1658" name="Oval 1657">
                <a:extLst>
                  <a:ext uri="{FF2B5EF4-FFF2-40B4-BE49-F238E27FC236}">
                    <a16:creationId xmlns:a16="http://schemas.microsoft.com/office/drawing/2014/main" id="{7E59743F-466F-4FD5-A1DE-FC8555AA4D4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59" name="Teardrop 1658">
                <a:extLst>
                  <a:ext uri="{FF2B5EF4-FFF2-40B4-BE49-F238E27FC236}">
                    <a16:creationId xmlns:a16="http://schemas.microsoft.com/office/drawing/2014/main" id="{4CE1FEBF-39D8-45E2-B832-39E1CB73852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60" name="Oval 1659">
                <a:extLst>
                  <a:ext uri="{FF2B5EF4-FFF2-40B4-BE49-F238E27FC236}">
                    <a16:creationId xmlns:a16="http://schemas.microsoft.com/office/drawing/2014/main" id="{65B696C7-7E71-4F89-A50E-9201066A038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47" name="Group 446">
              <a:extLst>
                <a:ext uri="{FF2B5EF4-FFF2-40B4-BE49-F238E27FC236}">
                  <a16:creationId xmlns:a16="http://schemas.microsoft.com/office/drawing/2014/main" id="{C23086D9-5FC3-4389-B5E6-597679512A4A}"/>
                </a:ext>
              </a:extLst>
            </p:cNvPr>
            <p:cNvGrpSpPr/>
            <p:nvPr/>
          </p:nvGrpSpPr>
          <p:grpSpPr>
            <a:xfrm flipH="1">
              <a:off x="6018953" y="2764808"/>
              <a:ext cx="230238" cy="346589"/>
              <a:chOff x="10083096" y="2851978"/>
              <a:chExt cx="756898" cy="1139398"/>
            </a:xfrm>
          </p:grpSpPr>
          <p:sp>
            <p:nvSpPr>
              <p:cNvPr id="1655" name="Oval 1654">
                <a:extLst>
                  <a:ext uri="{FF2B5EF4-FFF2-40B4-BE49-F238E27FC236}">
                    <a16:creationId xmlns:a16="http://schemas.microsoft.com/office/drawing/2014/main" id="{058C2728-8318-4E91-A914-68C7C647D1C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56" name="Teardrop 1655">
                <a:extLst>
                  <a:ext uri="{FF2B5EF4-FFF2-40B4-BE49-F238E27FC236}">
                    <a16:creationId xmlns:a16="http://schemas.microsoft.com/office/drawing/2014/main" id="{77664269-8E97-4BDF-9026-AD23D605CF2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57" name="Oval 1656">
                <a:extLst>
                  <a:ext uri="{FF2B5EF4-FFF2-40B4-BE49-F238E27FC236}">
                    <a16:creationId xmlns:a16="http://schemas.microsoft.com/office/drawing/2014/main" id="{1B494159-76C0-44BC-B627-63C3AC6805A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48" name="Group 447">
              <a:extLst>
                <a:ext uri="{FF2B5EF4-FFF2-40B4-BE49-F238E27FC236}">
                  <a16:creationId xmlns:a16="http://schemas.microsoft.com/office/drawing/2014/main" id="{C958BA7E-B59D-4209-BEDC-ACF41F0E7E9E}"/>
                </a:ext>
              </a:extLst>
            </p:cNvPr>
            <p:cNvGrpSpPr/>
            <p:nvPr/>
          </p:nvGrpSpPr>
          <p:grpSpPr>
            <a:xfrm flipH="1">
              <a:off x="6933186" y="3437422"/>
              <a:ext cx="230238" cy="346589"/>
              <a:chOff x="10083096" y="2851978"/>
              <a:chExt cx="756898" cy="1139398"/>
            </a:xfrm>
          </p:grpSpPr>
          <p:sp>
            <p:nvSpPr>
              <p:cNvPr id="1652" name="Oval 1651">
                <a:extLst>
                  <a:ext uri="{FF2B5EF4-FFF2-40B4-BE49-F238E27FC236}">
                    <a16:creationId xmlns:a16="http://schemas.microsoft.com/office/drawing/2014/main" id="{781E07CA-F918-4AF5-8CA8-23359FC61A4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53" name="Teardrop 1652">
                <a:extLst>
                  <a:ext uri="{FF2B5EF4-FFF2-40B4-BE49-F238E27FC236}">
                    <a16:creationId xmlns:a16="http://schemas.microsoft.com/office/drawing/2014/main" id="{EEEB90EB-2A61-4F76-96BB-110826C78B3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54" name="Oval 1653">
                <a:extLst>
                  <a:ext uri="{FF2B5EF4-FFF2-40B4-BE49-F238E27FC236}">
                    <a16:creationId xmlns:a16="http://schemas.microsoft.com/office/drawing/2014/main" id="{5C54A62F-FB54-49A5-A162-45FD839F388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49" name="Group 448">
              <a:extLst>
                <a:ext uri="{FF2B5EF4-FFF2-40B4-BE49-F238E27FC236}">
                  <a16:creationId xmlns:a16="http://schemas.microsoft.com/office/drawing/2014/main" id="{27403728-FDBB-433D-B0AD-CF3FD17836B7}"/>
                </a:ext>
              </a:extLst>
            </p:cNvPr>
            <p:cNvGrpSpPr/>
            <p:nvPr/>
          </p:nvGrpSpPr>
          <p:grpSpPr>
            <a:xfrm flipH="1">
              <a:off x="7065263" y="3426930"/>
              <a:ext cx="230238" cy="346589"/>
              <a:chOff x="10083096" y="2851978"/>
              <a:chExt cx="756898" cy="1139398"/>
            </a:xfrm>
          </p:grpSpPr>
          <p:sp>
            <p:nvSpPr>
              <p:cNvPr id="1649" name="Oval 1648">
                <a:extLst>
                  <a:ext uri="{FF2B5EF4-FFF2-40B4-BE49-F238E27FC236}">
                    <a16:creationId xmlns:a16="http://schemas.microsoft.com/office/drawing/2014/main" id="{CA6E460F-5EAA-4292-92EC-41A77ABC734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50" name="Teardrop 1649">
                <a:extLst>
                  <a:ext uri="{FF2B5EF4-FFF2-40B4-BE49-F238E27FC236}">
                    <a16:creationId xmlns:a16="http://schemas.microsoft.com/office/drawing/2014/main" id="{9D8A6B2F-10E2-4203-9480-9AE0087E08B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51" name="Oval 1650">
                <a:extLst>
                  <a:ext uri="{FF2B5EF4-FFF2-40B4-BE49-F238E27FC236}">
                    <a16:creationId xmlns:a16="http://schemas.microsoft.com/office/drawing/2014/main" id="{F979BC42-1C35-4A21-8238-95C10319CC5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50" name="Group 449">
              <a:extLst>
                <a:ext uri="{FF2B5EF4-FFF2-40B4-BE49-F238E27FC236}">
                  <a16:creationId xmlns:a16="http://schemas.microsoft.com/office/drawing/2014/main" id="{65E00AF0-CCC9-49BC-BA87-298633D30B3C}"/>
                </a:ext>
              </a:extLst>
            </p:cNvPr>
            <p:cNvGrpSpPr/>
            <p:nvPr/>
          </p:nvGrpSpPr>
          <p:grpSpPr>
            <a:xfrm flipH="1">
              <a:off x="6451979" y="3247240"/>
              <a:ext cx="230238" cy="346589"/>
              <a:chOff x="10083096" y="2851978"/>
              <a:chExt cx="756898" cy="1139398"/>
            </a:xfrm>
          </p:grpSpPr>
          <p:sp>
            <p:nvSpPr>
              <p:cNvPr id="1646" name="Oval 1645">
                <a:extLst>
                  <a:ext uri="{FF2B5EF4-FFF2-40B4-BE49-F238E27FC236}">
                    <a16:creationId xmlns:a16="http://schemas.microsoft.com/office/drawing/2014/main" id="{92AA7C39-9EA0-4503-8928-089638564B65}"/>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47" name="Teardrop 1646">
                <a:extLst>
                  <a:ext uri="{FF2B5EF4-FFF2-40B4-BE49-F238E27FC236}">
                    <a16:creationId xmlns:a16="http://schemas.microsoft.com/office/drawing/2014/main" id="{31A8366F-921B-4DEE-B7B7-7F07A282D89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48" name="Oval 1647">
                <a:extLst>
                  <a:ext uri="{FF2B5EF4-FFF2-40B4-BE49-F238E27FC236}">
                    <a16:creationId xmlns:a16="http://schemas.microsoft.com/office/drawing/2014/main" id="{7A9A8B23-1A98-4E47-90DC-FAA05ABE767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51" name="Group 450">
              <a:extLst>
                <a:ext uri="{FF2B5EF4-FFF2-40B4-BE49-F238E27FC236}">
                  <a16:creationId xmlns:a16="http://schemas.microsoft.com/office/drawing/2014/main" id="{13AEFAC4-1926-4C99-A2F4-8FA6719959F9}"/>
                </a:ext>
              </a:extLst>
            </p:cNvPr>
            <p:cNvGrpSpPr/>
            <p:nvPr/>
          </p:nvGrpSpPr>
          <p:grpSpPr>
            <a:xfrm flipH="1">
              <a:off x="6716329" y="3306465"/>
              <a:ext cx="230238" cy="346589"/>
              <a:chOff x="10083096" y="2851978"/>
              <a:chExt cx="756898" cy="1139398"/>
            </a:xfrm>
          </p:grpSpPr>
          <p:sp>
            <p:nvSpPr>
              <p:cNvPr id="1643" name="Oval 1642">
                <a:extLst>
                  <a:ext uri="{FF2B5EF4-FFF2-40B4-BE49-F238E27FC236}">
                    <a16:creationId xmlns:a16="http://schemas.microsoft.com/office/drawing/2014/main" id="{DD00BBE1-D7A5-43AE-AF04-F5CC03AFC08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44" name="Teardrop 1643">
                <a:extLst>
                  <a:ext uri="{FF2B5EF4-FFF2-40B4-BE49-F238E27FC236}">
                    <a16:creationId xmlns:a16="http://schemas.microsoft.com/office/drawing/2014/main" id="{1B366FFA-F757-48E1-9B4B-33EA3442FE9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45" name="Oval 1644">
                <a:extLst>
                  <a:ext uri="{FF2B5EF4-FFF2-40B4-BE49-F238E27FC236}">
                    <a16:creationId xmlns:a16="http://schemas.microsoft.com/office/drawing/2014/main" id="{E2F84AA9-1E1D-491C-8FF1-11407BCBFC6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52" name="Group 451">
              <a:extLst>
                <a:ext uri="{FF2B5EF4-FFF2-40B4-BE49-F238E27FC236}">
                  <a16:creationId xmlns:a16="http://schemas.microsoft.com/office/drawing/2014/main" id="{E1D3E1AE-985A-4E5F-9329-D319936E2FFE}"/>
                </a:ext>
              </a:extLst>
            </p:cNvPr>
            <p:cNvGrpSpPr/>
            <p:nvPr/>
          </p:nvGrpSpPr>
          <p:grpSpPr>
            <a:xfrm flipH="1">
              <a:off x="6308059" y="3306365"/>
              <a:ext cx="230238" cy="346589"/>
              <a:chOff x="10083096" y="2851978"/>
              <a:chExt cx="756898" cy="1139398"/>
            </a:xfrm>
          </p:grpSpPr>
          <p:sp>
            <p:nvSpPr>
              <p:cNvPr id="1640" name="Oval 1639">
                <a:extLst>
                  <a:ext uri="{FF2B5EF4-FFF2-40B4-BE49-F238E27FC236}">
                    <a16:creationId xmlns:a16="http://schemas.microsoft.com/office/drawing/2014/main" id="{429F286D-2BCA-4C78-9AD1-9855FCB23AF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41" name="Teardrop 1640">
                <a:extLst>
                  <a:ext uri="{FF2B5EF4-FFF2-40B4-BE49-F238E27FC236}">
                    <a16:creationId xmlns:a16="http://schemas.microsoft.com/office/drawing/2014/main" id="{AA22592B-FD3B-4F1D-BEA4-BF762278DBF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42" name="Oval 1641">
                <a:extLst>
                  <a:ext uri="{FF2B5EF4-FFF2-40B4-BE49-F238E27FC236}">
                    <a16:creationId xmlns:a16="http://schemas.microsoft.com/office/drawing/2014/main" id="{FDF8538C-EFA2-479B-9CB8-6E8F361C1CB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53" name="Group 452">
              <a:extLst>
                <a:ext uri="{FF2B5EF4-FFF2-40B4-BE49-F238E27FC236}">
                  <a16:creationId xmlns:a16="http://schemas.microsoft.com/office/drawing/2014/main" id="{067506F9-7DFB-445A-8784-0A0E0E6B23E1}"/>
                </a:ext>
              </a:extLst>
            </p:cNvPr>
            <p:cNvGrpSpPr/>
            <p:nvPr/>
          </p:nvGrpSpPr>
          <p:grpSpPr>
            <a:xfrm flipH="1">
              <a:off x="6223494" y="3511025"/>
              <a:ext cx="230238" cy="346589"/>
              <a:chOff x="10083096" y="2851978"/>
              <a:chExt cx="756898" cy="1139398"/>
            </a:xfrm>
          </p:grpSpPr>
          <p:sp>
            <p:nvSpPr>
              <p:cNvPr id="1637" name="Oval 1636">
                <a:extLst>
                  <a:ext uri="{FF2B5EF4-FFF2-40B4-BE49-F238E27FC236}">
                    <a16:creationId xmlns:a16="http://schemas.microsoft.com/office/drawing/2014/main" id="{2DDA5DE7-0FBA-4F0A-8ED4-EFA871A820C5}"/>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8" name="Teardrop 1637">
                <a:extLst>
                  <a:ext uri="{FF2B5EF4-FFF2-40B4-BE49-F238E27FC236}">
                    <a16:creationId xmlns:a16="http://schemas.microsoft.com/office/drawing/2014/main" id="{964504F5-4E79-4AE9-8925-EAFDAEA2E8B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39" name="Oval 1638">
                <a:extLst>
                  <a:ext uri="{FF2B5EF4-FFF2-40B4-BE49-F238E27FC236}">
                    <a16:creationId xmlns:a16="http://schemas.microsoft.com/office/drawing/2014/main" id="{78E4BD1E-778D-40ED-83CF-D66BD74A3A7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54" name="Group 453">
              <a:extLst>
                <a:ext uri="{FF2B5EF4-FFF2-40B4-BE49-F238E27FC236}">
                  <a16:creationId xmlns:a16="http://schemas.microsoft.com/office/drawing/2014/main" id="{CFB538FA-53E7-47CC-81ED-76D597ACA88E}"/>
                </a:ext>
              </a:extLst>
            </p:cNvPr>
            <p:cNvGrpSpPr/>
            <p:nvPr/>
          </p:nvGrpSpPr>
          <p:grpSpPr>
            <a:xfrm flipH="1">
              <a:off x="5946881" y="3198280"/>
              <a:ext cx="230238" cy="346589"/>
              <a:chOff x="10083096" y="2851978"/>
              <a:chExt cx="756898" cy="1139398"/>
            </a:xfrm>
          </p:grpSpPr>
          <p:sp>
            <p:nvSpPr>
              <p:cNvPr id="1634" name="Oval 1633">
                <a:extLst>
                  <a:ext uri="{FF2B5EF4-FFF2-40B4-BE49-F238E27FC236}">
                    <a16:creationId xmlns:a16="http://schemas.microsoft.com/office/drawing/2014/main" id="{69FA269A-4F52-4EEE-B5E2-8F350A9C44F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5" name="Teardrop 1634">
                <a:extLst>
                  <a:ext uri="{FF2B5EF4-FFF2-40B4-BE49-F238E27FC236}">
                    <a16:creationId xmlns:a16="http://schemas.microsoft.com/office/drawing/2014/main" id="{21B80652-097A-4AC1-99D4-A2E8F849CFC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36" name="Oval 1635">
                <a:extLst>
                  <a:ext uri="{FF2B5EF4-FFF2-40B4-BE49-F238E27FC236}">
                    <a16:creationId xmlns:a16="http://schemas.microsoft.com/office/drawing/2014/main" id="{61FD1CC1-FE78-4FE0-B91F-92450446A83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55" name="Group 454">
              <a:extLst>
                <a:ext uri="{FF2B5EF4-FFF2-40B4-BE49-F238E27FC236}">
                  <a16:creationId xmlns:a16="http://schemas.microsoft.com/office/drawing/2014/main" id="{5DCC4E73-657B-4D28-9BF6-98336EF49575}"/>
                </a:ext>
              </a:extLst>
            </p:cNvPr>
            <p:cNvGrpSpPr/>
            <p:nvPr/>
          </p:nvGrpSpPr>
          <p:grpSpPr>
            <a:xfrm flipH="1">
              <a:off x="6126933" y="3270177"/>
              <a:ext cx="230238" cy="346589"/>
              <a:chOff x="10083096" y="2851978"/>
              <a:chExt cx="756898" cy="1139398"/>
            </a:xfrm>
          </p:grpSpPr>
          <p:sp>
            <p:nvSpPr>
              <p:cNvPr id="1631" name="Oval 1630">
                <a:extLst>
                  <a:ext uri="{FF2B5EF4-FFF2-40B4-BE49-F238E27FC236}">
                    <a16:creationId xmlns:a16="http://schemas.microsoft.com/office/drawing/2014/main" id="{64F021EA-87AA-4C1D-941F-E60282D962B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2" name="Teardrop 1631">
                <a:extLst>
                  <a:ext uri="{FF2B5EF4-FFF2-40B4-BE49-F238E27FC236}">
                    <a16:creationId xmlns:a16="http://schemas.microsoft.com/office/drawing/2014/main" id="{85079BEF-3D8D-4695-BD7B-0F23686C257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33" name="Oval 1632">
                <a:extLst>
                  <a:ext uri="{FF2B5EF4-FFF2-40B4-BE49-F238E27FC236}">
                    <a16:creationId xmlns:a16="http://schemas.microsoft.com/office/drawing/2014/main" id="{8B0E63A0-AA7D-4035-AF8B-8AA13A68DB5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56" name="Group 455">
              <a:extLst>
                <a:ext uri="{FF2B5EF4-FFF2-40B4-BE49-F238E27FC236}">
                  <a16:creationId xmlns:a16="http://schemas.microsoft.com/office/drawing/2014/main" id="{7D0E0B87-1FFC-4380-BB16-3667FF34AB12}"/>
                </a:ext>
              </a:extLst>
            </p:cNvPr>
            <p:cNvGrpSpPr/>
            <p:nvPr/>
          </p:nvGrpSpPr>
          <p:grpSpPr>
            <a:xfrm flipH="1">
              <a:off x="5140190" y="3558948"/>
              <a:ext cx="230238" cy="346589"/>
              <a:chOff x="10083096" y="2851978"/>
              <a:chExt cx="756898" cy="1139398"/>
            </a:xfrm>
          </p:grpSpPr>
          <p:sp>
            <p:nvSpPr>
              <p:cNvPr id="1628" name="Oval 1627">
                <a:extLst>
                  <a:ext uri="{FF2B5EF4-FFF2-40B4-BE49-F238E27FC236}">
                    <a16:creationId xmlns:a16="http://schemas.microsoft.com/office/drawing/2014/main" id="{62063009-0F39-4A8B-B70B-6BF6F0E43CF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29" name="Teardrop 1628">
                <a:extLst>
                  <a:ext uri="{FF2B5EF4-FFF2-40B4-BE49-F238E27FC236}">
                    <a16:creationId xmlns:a16="http://schemas.microsoft.com/office/drawing/2014/main" id="{377438DB-AA1E-47DD-BD72-F5AFA0B9841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30" name="Oval 1629">
                <a:extLst>
                  <a:ext uri="{FF2B5EF4-FFF2-40B4-BE49-F238E27FC236}">
                    <a16:creationId xmlns:a16="http://schemas.microsoft.com/office/drawing/2014/main" id="{A8F23DD5-7E69-4EDF-A8C4-54E1210BFD9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57" name="Group 456">
              <a:extLst>
                <a:ext uri="{FF2B5EF4-FFF2-40B4-BE49-F238E27FC236}">
                  <a16:creationId xmlns:a16="http://schemas.microsoft.com/office/drawing/2014/main" id="{1C4366E1-1288-41AC-A309-E3EF433C6192}"/>
                </a:ext>
              </a:extLst>
            </p:cNvPr>
            <p:cNvGrpSpPr/>
            <p:nvPr/>
          </p:nvGrpSpPr>
          <p:grpSpPr>
            <a:xfrm flipH="1">
              <a:off x="5164614" y="3666970"/>
              <a:ext cx="230238" cy="346589"/>
              <a:chOff x="10083096" y="2851978"/>
              <a:chExt cx="756898" cy="1139398"/>
            </a:xfrm>
          </p:grpSpPr>
          <p:sp>
            <p:nvSpPr>
              <p:cNvPr id="1625" name="Oval 1624">
                <a:extLst>
                  <a:ext uri="{FF2B5EF4-FFF2-40B4-BE49-F238E27FC236}">
                    <a16:creationId xmlns:a16="http://schemas.microsoft.com/office/drawing/2014/main" id="{74333E2A-CEA6-41B2-8D37-1A46B1DE5DF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26" name="Teardrop 1625">
                <a:extLst>
                  <a:ext uri="{FF2B5EF4-FFF2-40B4-BE49-F238E27FC236}">
                    <a16:creationId xmlns:a16="http://schemas.microsoft.com/office/drawing/2014/main" id="{0D66ECE8-DA84-4065-9715-FFB6D344BA7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27" name="Oval 1626">
                <a:extLst>
                  <a:ext uri="{FF2B5EF4-FFF2-40B4-BE49-F238E27FC236}">
                    <a16:creationId xmlns:a16="http://schemas.microsoft.com/office/drawing/2014/main" id="{01A6EC86-95C6-4DAF-9377-428A82D55B3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58" name="Group 457">
              <a:extLst>
                <a:ext uri="{FF2B5EF4-FFF2-40B4-BE49-F238E27FC236}">
                  <a16:creationId xmlns:a16="http://schemas.microsoft.com/office/drawing/2014/main" id="{F67A8F25-7094-45A4-A325-2A503F09B6FA}"/>
                </a:ext>
              </a:extLst>
            </p:cNvPr>
            <p:cNvGrpSpPr/>
            <p:nvPr/>
          </p:nvGrpSpPr>
          <p:grpSpPr>
            <a:xfrm flipH="1">
              <a:off x="5177393" y="3802502"/>
              <a:ext cx="230238" cy="346589"/>
              <a:chOff x="10083096" y="2851978"/>
              <a:chExt cx="756898" cy="1139398"/>
            </a:xfrm>
          </p:grpSpPr>
          <p:sp>
            <p:nvSpPr>
              <p:cNvPr id="1622" name="Oval 1621">
                <a:extLst>
                  <a:ext uri="{FF2B5EF4-FFF2-40B4-BE49-F238E27FC236}">
                    <a16:creationId xmlns:a16="http://schemas.microsoft.com/office/drawing/2014/main" id="{D3A05B15-5790-4737-9429-2D2973B3411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23" name="Teardrop 1622">
                <a:extLst>
                  <a:ext uri="{FF2B5EF4-FFF2-40B4-BE49-F238E27FC236}">
                    <a16:creationId xmlns:a16="http://schemas.microsoft.com/office/drawing/2014/main" id="{6505E202-FE92-4E2E-8BFF-208241C6CEB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24" name="Oval 1623">
                <a:extLst>
                  <a:ext uri="{FF2B5EF4-FFF2-40B4-BE49-F238E27FC236}">
                    <a16:creationId xmlns:a16="http://schemas.microsoft.com/office/drawing/2014/main" id="{81A44DB0-E0C5-46FD-AB2C-6EC0A345048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59" name="Group 458">
              <a:extLst>
                <a:ext uri="{FF2B5EF4-FFF2-40B4-BE49-F238E27FC236}">
                  <a16:creationId xmlns:a16="http://schemas.microsoft.com/office/drawing/2014/main" id="{8ECC0289-90C7-43F5-AAFF-6C09A8854C06}"/>
                </a:ext>
              </a:extLst>
            </p:cNvPr>
            <p:cNvGrpSpPr/>
            <p:nvPr/>
          </p:nvGrpSpPr>
          <p:grpSpPr>
            <a:xfrm flipH="1">
              <a:off x="2203888" y="4192531"/>
              <a:ext cx="230238" cy="346589"/>
              <a:chOff x="10083096" y="2851978"/>
              <a:chExt cx="756898" cy="1139398"/>
            </a:xfrm>
          </p:grpSpPr>
          <p:sp>
            <p:nvSpPr>
              <p:cNvPr id="1619" name="Oval 1618">
                <a:extLst>
                  <a:ext uri="{FF2B5EF4-FFF2-40B4-BE49-F238E27FC236}">
                    <a16:creationId xmlns:a16="http://schemas.microsoft.com/office/drawing/2014/main" id="{C1C45DB5-56F4-4601-A52A-85B39AC5923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20" name="Teardrop 1619">
                <a:extLst>
                  <a:ext uri="{FF2B5EF4-FFF2-40B4-BE49-F238E27FC236}">
                    <a16:creationId xmlns:a16="http://schemas.microsoft.com/office/drawing/2014/main" id="{60DE2EA3-53FC-4F2E-955E-D714735FE3B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21" name="Oval 1620">
                <a:extLst>
                  <a:ext uri="{FF2B5EF4-FFF2-40B4-BE49-F238E27FC236}">
                    <a16:creationId xmlns:a16="http://schemas.microsoft.com/office/drawing/2014/main" id="{BE9CCF82-4097-45CB-A7C2-27DAF901960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60" name="Group 459">
              <a:extLst>
                <a:ext uri="{FF2B5EF4-FFF2-40B4-BE49-F238E27FC236}">
                  <a16:creationId xmlns:a16="http://schemas.microsoft.com/office/drawing/2014/main" id="{6DD8696A-42F3-405F-8158-A654EFC2603F}"/>
                </a:ext>
              </a:extLst>
            </p:cNvPr>
            <p:cNvGrpSpPr/>
            <p:nvPr/>
          </p:nvGrpSpPr>
          <p:grpSpPr>
            <a:xfrm flipH="1">
              <a:off x="5513145" y="3653628"/>
              <a:ext cx="230238" cy="346589"/>
              <a:chOff x="10083096" y="2851978"/>
              <a:chExt cx="756898" cy="1139398"/>
            </a:xfrm>
          </p:grpSpPr>
          <p:sp>
            <p:nvSpPr>
              <p:cNvPr id="1616" name="Oval 1615">
                <a:extLst>
                  <a:ext uri="{FF2B5EF4-FFF2-40B4-BE49-F238E27FC236}">
                    <a16:creationId xmlns:a16="http://schemas.microsoft.com/office/drawing/2014/main" id="{686DF87B-5471-497C-8107-54D6B13A2D9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17" name="Teardrop 1616">
                <a:extLst>
                  <a:ext uri="{FF2B5EF4-FFF2-40B4-BE49-F238E27FC236}">
                    <a16:creationId xmlns:a16="http://schemas.microsoft.com/office/drawing/2014/main" id="{162E3861-073F-4918-83BF-9D82D7436AE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18" name="Oval 1617">
                <a:extLst>
                  <a:ext uri="{FF2B5EF4-FFF2-40B4-BE49-F238E27FC236}">
                    <a16:creationId xmlns:a16="http://schemas.microsoft.com/office/drawing/2014/main" id="{F2776E41-B69D-4338-9440-A8006DFBDBA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61" name="Group 460">
              <a:extLst>
                <a:ext uri="{FF2B5EF4-FFF2-40B4-BE49-F238E27FC236}">
                  <a16:creationId xmlns:a16="http://schemas.microsoft.com/office/drawing/2014/main" id="{85DE880E-350A-4D92-A97D-12691F3BEAF0}"/>
                </a:ext>
              </a:extLst>
            </p:cNvPr>
            <p:cNvGrpSpPr/>
            <p:nvPr/>
          </p:nvGrpSpPr>
          <p:grpSpPr>
            <a:xfrm flipH="1">
              <a:off x="5669579" y="3571840"/>
              <a:ext cx="230238" cy="346589"/>
              <a:chOff x="10083096" y="2851978"/>
              <a:chExt cx="756898" cy="1139398"/>
            </a:xfrm>
          </p:grpSpPr>
          <p:sp>
            <p:nvSpPr>
              <p:cNvPr id="1613" name="Oval 1612">
                <a:extLst>
                  <a:ext uri="{FF2B5EF4-FFF2-40B4-BE49-F238E27FC236}">
                    <a16:creationId xmlns:a16="http://schemas.microsoft.com/office/drawing/2014/main" id="{61680246-57B3-42C9-8642-141D167156B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14" name="Teardrop 1613">
                <a:extLst>
                  <a:ext uri="{FF2B5EF4-FFF2-40B4-BE49-F238E27FC236}">
                    <a16:creationId xmlns:a16="http://schemas.microsoft.com/office/drawing/2014/main" id="{99812D49-2E75-4B68-8567-E61971545E8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15" name="Oval 1614">
                <a:extLst>
                  <a:ext uri="{FF2B5EF4-FFF2-40B4-BE49-F238E27FC236}">
                    <a16:creationId xmlns:a16="http://schemas.microsoft.com/office/drawing/2014/main" id="{A74AAD01-55E3-4DD4-8246-96EBD079C02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62" name="Group 461">
              <a:extLst>
                <a:ext uri="{FF2B5EF4-FFF2-40B4-BE49-F238E27FC236}">
                  <a16:creationId xmlns:a16="http://schemas.microsoft.com/office/drawing/2014/main" id="{C8E5ED2E-8E47-4729-AC9F-09EA17F0EBA6}"/>
                </a:ext>
              </a:extLst>
            </p:cNvPr>
            <p:cNvGrpSpPr/>
            <p:nvPr/>
          </p:nvGrpSpPr>
          <p:grpSpPr>
            <a:xfrm flipH="1">
              <a:off x="5706034" y="3728090"/>
              <a:ext cx="230238" cy="346589"/>
              <a:chOff x="10083096" y="2851978"/>
              <a:chExt cx="756898" cy="1139398"/>
            </a:xfrm>
          </p:grpSpPr>
          <p:sp>
            <p:nvSpPr>
              <p:cNvPr id="1610" name="Oval 1609">
                <a:extLst>
                  <a:ext uri="{FF2B5EF4-FFF2-40B4-BE49-F238E27FC236}">
                    <a16:creationId xmlns:a16="http://schemas.microsoft.com/office/drawing/2014/main" id="{CBCEFC1E-42BC-4E41-ACE4-6F8B8F91934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11" name="Teardrop 1610">
                <a:extLst>
                  <a:ext uri="{FF2B5EF4-FFF2-40B4-BE49-F238E27FC236}">
                    <a16:creationId xmlns:a16="http://schemas.microsoft.com/office/drawing/2014/main" id="{C2A07BFE-7280-4E97-8BE9-55CE4716838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12" name="Oval 1611">
                <a:extLst>
                  <a:ext uri="{FF2B5EF4-FFF2-40B4-BE49-F238E27FC236}">
                    <a16:creationId xmlns:a16="http://schemas.microsoft.com/office/drawing/2014/main" id="{9251D384-0068-4932-8017-F72B0B8573B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63" name="Group 462">
              <a:extLst>
                <a:ext uri="{FF2B5EF4-FFF2-40B4-BE49-F238E27FC236}">
                  <a16:creationId xmlns:a16="http://schemas.microsoft.com/office/drawing/2014/main" id="{7494E85F-6A7A-4982-AF7F-A41BF0AF7851}"/>
                </a:ext>
              </a:extLst>
            </p:cNvPr>
            <p:cNvGrpSpPr/>
            <p:nvPr/>
          </p:nvGrpSpPr>
          <p:grpSpPr>
            <a:xfrm flipH="1">
              <a:off x="11652826" y="3458780"/>
              <a:ext cx="230238" cy="346589"/>
              <a:chOff x="10083096" y="2851978"/>
              <a:chExt cx="756898" cy="1139398"/>
            </a:xfrm>
          </p:grpSpPr>
          <p:sp>
            <p:nvSpPr>
              <p:cNvPr id="1607" name="Oval 1606">
                <a:extLst>
                  <a:ext uri="{FF2B5EF4-FFF2-40B4-BE49-F238E27FC236}">
                    <a16:creationId xmlns:a16="http://schemas.microsoft.com/office/drawing/2014/main" id="{146E70A1-575F-4DE0-B268-0317766451C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8" name="Teardrop 1607">
                <a:extLst>
                  <a:ext uri="{FF2B5EF4-FFF2-40B4-BE49-F238E27FC236}">
                    <a16:creationId xmlns:a16="http://schemas.microsoft.com/office/drawing/2014/main" id="{46B7EF8D-0EEB-472D-B746-C376D755A39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09" name="Oval 1608">
                <a:extLst>
                  <a:ext uri="{FF2B5EF4-FFF2-40B4-BE49-F238E27FC236}">
                    <a16:creationId xmlns:a16="http://schemas.microsoft.com/office/drawing/2014/main" id="{10CE572F-F2BD-4D3A-A695-A1CF592B92D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64" name="Group 463">
              <a:extLst>
                <a:ext uri="{FF2B5EF4-FFF2-40B4-BE49-F238E27FC236}">
                  <a16:creationId xmlns:a16="http://schemas.microsoft.com/office/drawing/2014/main" id="{4C6FF6FE-25C7-42BD-85B7-E58693F6E5ED}"/>
                </a:ext>
              </a:extLst>
            </p:cNvPr>
            <p:cNvGrpSpPr/>
            <p:nvPr/>
          </p:nvGrpSpPr>
          <p:grpSpPr>
            <a:xfrm flipH="1">
              <a:off x="11618547" y="3472122"/>
              <a:ext cx="230238" cy="346589"/>
              <a:chOff x="10083096" y="2851978"/>
              <a:chExt cx="756898" cy="1139398"/>
            </a:xfrm>
          </p:grpSpPr>
          <p:sp>
            <p:nvSpPr>
              <p:cNvPr id="1604" name="Oval 1603">
                <a:extLst>
                  <a:ext uri="{FF2B5EF4-FFF2-40B4-BE49-F238E27FC236}">
                    <a16:creationId xmlns:a16="http://schemas.microsoft.com/office/drawing/2014/main" id="{242B242B-3588-405E-909F-30B57A45A0C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5" name="Teardrop 1604">
                <a:extLst>
                  <a:ext uri="{FF2B5EF4-FFF2-40B4-BE49-F238E27FC236}">
                    <a16:creationId xmlns:a16="http://schemas.microsoft.com/office/drawing/2014/main" id="{667DA42F-F67E-443C-9303-FA77A4801DD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06" name="Oval 1605">
                <a:extLst>
                  <a:ext uri="{FF2B5EF4-FFF2-40B4-BE49-F238E27FC236}">
                    <a16:creationId xmlns:a16="http://schemas.microsoft.com/office/drawing/2014/main" id="{74E4E2E1-0697-456C-8592-5301567F150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65" name="Group 464">
              <a:extLst>
                <a:ext uri="{FF2B5EF4-FFF2-40B4-BE49-F238E27FC236}">
                  <a16:creationId xmlns:a16="http://schemas.microsoft.com/office/drawing/2014/main" id="{2E3302A2-AC7B-4193-BC66-7DF34C414403}"/>
                </a:ext>
              </a:extLst>
            </p:cNvPr>
            <p:cNvGrpSpPr/>
            <p:nvPr/>
          </p:nvGrpSpPr>
          <p:grpSpPr>
            <a:xfrm flipH="1">
              <a:off x="10245981" y="3326787"/>
              <a:ext cx="230238" cy="346589"/>
              <a:chOff x="10083096" y="2851978"/>
              <a:chExt cx="756898" cy="1139398"/>
            </a:xfrm>
          </p:grpSpPr>
          <p:sp>
            <p:nvSpPr>
              <p:cNvPr id="1601" name="Oval 1600">
                <a:extLst>
                  <a:ext uri="{FF2B5EF4-FFF2-40B4-BE49-F238E27FC236}">
                    <a16:creationId xmlns:a16="http://schemas.microsoft.com/office/drawing/2014/main" id="{4D352948-E1E9-4892-A9C2-282620160E9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2" name="Teardrop 1601">
                <a:extLst>
                  <a:ext uri="{FF2B5EF4-FFF2-40B4-BE49-F238E27FC236}">
                    <a16:creationId xmlns:a16="http://schemas.microsoft.com/office/drawing/2014/main" id="{4BF8CD0C-A028-4A5F-8A0F-B4B60725100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03" name="Oval 1602">
                <a:extLst>
                  <a:ext uri="{FF2B5EF4-FFF2-40B4-BE49-F238E27FC236}">
                    <a16:creationId xmlns:a16="http://schemas.microsoft.com/office/drawing/2014/main" id="{1CADECD1-317F-4ACB-9B8B-275ECDB8805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66" name="Group 465">
              <a:extLst>
                <a:ext uri="{FF2B5EF4-FFF2-40B4-BE49-F238E27FC236}">
                  <a16:creationId xmlns:a16="http://schemas.microsoft.com/office/drawing/2014/main" id="{6470EA94-9BB8-4FD3-A58D-AC9E34A424FE}"/>
                </a:ext>
              </a:extLst>
            </p:cNvPr>
            <p:cNvGrpSpPr/>
            <p:nvPr/>
          </p:nvGrpSpPr>
          <p:grpSpPr>
            <a:xfrm flipH="1">
              <a:off x="9872376" y="3312975"/>
              <a:ext cx="230238" cy="346589"/>
              <a:chOff x="10083096" y="2851978"/>
              <a:chExt cx="756898" cy="1139398"/>
            </a:xfrm>
          </p:grpSpPr>
          <p:sp>
            <p:nvSpPr>
              <p:cNvPr id="1598" name="Oval 1597">
                <a:extLst>
                  <a:ext uri="{FF2B5EF4-FFF2-40B4-BE49-F238E27FC236}">
                    <a16:creationId xmlns:a16="http://schemas.microsoft.com/office/drawing/2014/main" id="{8BE5FEDA-E90F-41C0-A3C4-D28F92DA18D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99" name="Teardrop 1598">
                <a:extLst>
                  <a:ext uri="{FF2B5EF4-FFF2-40B4-BE49-F238E27FC236}">
                    <a16:creationId xmlns:a16="http://schemas.microsoft.com/office/drawing/2014/main" id="{637E3C4B-0780-4F5F-8A6B-6B2EFE4082F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00" name="Oval 1599">
                <a:extLst>
                  <a:ext uri="{FF2B5EF4-FFF2-40B4-BE49-F238E27FC236}">
                    <a16:creationId xmlns:a16="http://schemas.microsoft.com/office/drawing/2014/main" id="{41D18839-A643-4107-9FD7-6B52E88E9C7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67" name="Group 466">
              <a:extLst>
                <a:ext uri="{FF2B5EF4-FFF2-40B4-BE49-F238E27FC236}">
                  <a16:creationId xmlns:a16="http://schemas.microsoft.com/office/drawing/2014/main" id="{27F44944-8B88-4ADD-BA96-6285F4A654CB}"/>
                </a:ext>
              </a:extLst>
            </p:cNvPr>
            <p:cNvGrpSpPr/>
            <p:nvPr/>
          </p:nvGrpSpPr>
          <p:grpSpPr>
            <a:xfrm flipH="1">
              <a:off x="9547329" y="3278324"/>
              <a:ext cx="230238" cy="346589"/>
              <a:chOff x="10083096" y="2851978"/>
              <a:chExt cx="756898" cy="1139398"/>
            </a:xfrm>
          </p:grpSpPr>
          <p:sp>
            <p:nvSpPr>
              <p:cNvPr id="1595" name="Oval 1594">
                <a:extLst>
                  <a:ext uri="{FF2B5EF4-FFF2-40B4-BE49-F238E27FC236}">
                    <a16:creationId xmlns:a16="http://schemas.microsoft.com/office/drawing/2014/main" id="{2698F84D-A9A0-4CAC-831F-CA6400B9BC5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96" name="Teardrop 1595">
                <a:extLst>
                  <a:ext uri="{FF2B5EF4-FFF2-40B4-BE49-F238E27FC236}">
                    <a16:creationId xmlns:a16="http://schemas.microsoft.com/office/drawing/2014/main" id="{23DB86A9-2173-4C4E-B13B-F9420ECEF8A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97" name="Oval 1596">
                <a:extLst>
                  <a:ext uri="{FF2B5EF4-FFF2-40B4-BE49-F238E27FC236}">
                    <a16:creationId xmlns:a16="http://schemas.microsoft.com/office/drawing/2014/main" id="{08E91775-B8E5-40F9-A2B9-CE181328F93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68" name="Group 467">
              <a:extLst>
                <a:ext uri="{FF2B5EF4-FFF2-40B4-BE49-F238E27FC236}">
                  <a16:creationId xmlns:a16="http://schemas.microsoft.com/office/drawing/2014/main" id="{E6974C75-5FF2-4F84-9E72-A520E2318AC7}"/>
                </a:ext>
              </a:extLst>
            </p:cNvPr>
            <p:cNvGrpSpPr/>
            <p:nvPr/>
          </p:nvGrpSpPr>
          <p:grpSpPr>
            <a:xfrm flipH="1">
              <a:off x="9571747" y="3422692"/>
              <a:ext cx="230238" cy="346589"/>
              <a:chOff x="10083096" y="2851978"/>
              <a:chExt cx="756898" cy="1139398"/>
            </a:xfrm>
          </p:grpSpPr>
          <p:sp>
            <p:nvSpPr>
              <p:cNvPr id="1592" name="Oval 1591">
                <a:extLst>
                  <a:ext uri="{FF2B5EF4-FFF2-40B4-BE49-F238E27FC236}">
                    <a16:creationId xmlns:a16="http://schemas.microsoft.com/office/drawing/2014/main" id="{C7BF37BC-BBF7-4B26-801B-6A71819E895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93" name="Teardrop 1592">
                <a:extLst>
                  <a:ext uri="{FF2B5EF4-FFF2-40B4-BE49-F238E27FC236}">
                    <a16:creationId xmlns:a16="http://schemas.microsoft.com/office/drawing/2014/main" id="{E6D7FB95-0E7E-4617-8DF8-D479FA0E9B5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94" name="Oval 1593">
                <a:extLst>
                  <a:ext uri="{FF2B5EF4-FFF2-40B4-BE49-F238E27FC236}">
                    <a16:creationId xmlns:a16="http://schemas.microsoft.com/office/drawing/2014/main" id="{701F98B0-46D8-44D5-9D70-BD3C952EBB4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69" name="Group 468">
              <a:extLst>
                <a:ext uri="{FF2B5EF4-FFF2-40B4-BE49-F238E27FC236}">
                  <a16:creationId xmlns:a16="http://schemas.microsoft.com/office/drawing/2014/main" id="{AD785149-A46F-4ABB-A0F0-FE19A9946A79}"/>
                </a:ext>
              </a:extLst>
            </p:cNvPr>
            <p:cNvGrpSpPr/>
            <p:nvPr/>
          </p:nvGrpSpPr>
          <p:grpSpPr>
            <a:xfrm flipH="1">
              <a:off x="10883677" y="3819928"/>
              <a:ext cx="230238" cy="346589"/>
              <a:chOff x="10083096" y="2851978"/>
              <a:chExt cx="756898" cy="1139398"/>
            </a:xfrm>
          </p:grpSpPr>
          <p:sp>
            <p:nvSpPr>
              <p:cNvPr id="1589" name="Oval 1588">
                <a:extLst>
                  <a:ext uri="{FF2B5EF4-FFF2-40B4-BE49-F238E27FC236}">
                    <a16:creationId xmlns:a16="http://schemas.microsoft.com/office/drawing/2014/main" id="{33C469ED-D310-48EE-B101-BFDC5F3C831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90" name="Teardrop 1589">
                <a:extLst>
                  <a:ext uri="{FF2B5EF4-FFF2-40B4-BE49-F238E27FC236}">
                    <a16:creationId xmlns:a16="http://schemas.microsoft.com/office/drawing/2014/main" id="{C8576738-1923-400D-86D4-F1462C431F5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91" name="Oval 1590">
                <a:extLst>
                  <a:ext uri="{FF2B5EF4-FFF2-40B4-BE49-F238E27FC236}">
                    <a16:creationId xmlns:a16="http://schemas.microsoft.com/office/drawing/2014/main" id="{EC101276-C33E-45E7-9CCC-5F2A92E7D04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70" name="Group 469">
              <a:extLst>
                <a:ext uri="{FF2B5EF4-FFF2-40B4-BE49-F238E27FC236}">
                  <a16:creationId xmlns:a16="http://schemas.microsoft.com/office/drawing/2014/main" id="{4A4A207D-2551-469E-B46A-E346CD756E32}"/>
                </a:ext>
              </a:extLst>
            </p:cNvPr>
            <p:cNvGrpSpPr/>
            <p:nvPr/>
          </p:nvGrpSpPr>
          <p:grpSpPr>
            <a:xfrm flipH="1">
              <a:off x="10859847" y="3904757"/>
              <a:ext cx="230238" cy="346589"/>
              <a:chOff x="10083096" y="2851978"/>
              <a:chExt cx="756898" cy="1139398"/>
            </a:xfrm>
          </p:grpSpPr>
          <p:sp>
            <p:nvSpPr>
              <p:cNvPr id="1586" name="Oval 1585">
                <a:extLst>
                  <a:ext uri="{FF2B5EF4-FFF2-40B4-BE49-F238E27FC236}">
                    <a16:creationId xmlns:a16="http://schemas.microsoft.com/office/drawing/2014/main" id="{91EB2745-6772-4A06-926B-5C5BB76C63E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7" name="Teardrop 1586">
                <a:extLst>
                  <a:ext uri="{FF2B5EF4-FFF2-40B4-BE49-F238E27FC236}">
                    <a16:creationId xmlns:a16="http://schemas.microsoft.com/office/drawing/2014/main" id="{9C872318-3E49-4B88-A700-DEB00101806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88" name="Oval 1587">
                <a:extLst>
                  <a:ext uri="{FF2B5EF4-FFF2-40B4-BE49-F238E27FC236}">
                    <a16:creationId xmlns:a16="http://schemas.microsoft.com/office/drawing/2014/main" id="{DADA7527-BB6F-433C-A786-AB229FA9B642}"/>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71" name="Group 470">
              <a:extLst>
                <a:ext uri="{FF2B5EF4-FFF2-40B4-BE49-F238E27FC236}">
                  <a16:creationId xmlns:a16="http://schemas.microsoft.com/office/drawing/2014/main" id="{9BBA8C3B-50B1-4D61-BAF6-FFB58E28E913}"/>
                </a:ext>
              </a:extLst>
            </p:cNvPr>
            <p:cNvGrpSpPr/>
            <p:nvPr/>
          </p:nvGrpSpPr>
          <p:grpSpPr>
            <a:xfrm flipH="1">
              <a:off x="10859283" y="3975796"/>
              <a:ext cx="230238" cy="346589"/>
              <a:chOff x="10083096" y="2851978"/>
              <a:chExt cx="756898" cy="1139398"/>
            </a:xfrm>
          </p:grpSpPr>
          <p:sp>
            <p:nvSpPr>
              <p:cNvPr id="1583" name="Oval 1582">
                <a:extLst>
                  <a:ext uri="{FF2B5EF4-FFF2-40B4-BE49-F238E27FC236}">
                    <a16:creationId xmlns:a16="http://schemas.microsoft.com/office/drawing/2014/main" id="{F9AFD886-76FC-4761-A7B3-ED0E7F0D3AD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4" name="Teardrop 1583">
                <a:extLst>
                  <a:ext uri="{FF2B5EF4-FFF2-40B4-BE49-F238E27FC236}">
                    <a16:creationId xmlns:a16="http://schemas.microsoft.com/office/drawing/2014/main" id="{7C58152A-9B36-4637-AB3B-69B3F6A48E2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85" name="Oval 1584">
                <a:extLst>
                  <a:ext uri="{FF2B5EF4-FFF2-40B4-BE49-F238E27FC236}">
                    <a16:creationId xmlns:a16="http://schemas.microsoft.com/office/drawing/2014/main" id="{14E39057-CE20-410C-9687-C7CBC31FA38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72" name="Group 471">
              <a:extLst>
                <a:ext uri="{FF2B5EF4-FFF2-40B4-BE49-F238E27FC236}">
                  <a16:creationId xmlns:a16="http://schemas.microsoft.com/office/drawing/2014/main" id="{3D199875-6C38-434A-AA1A-EFD076562DFD}"/>
                </a:ext>
              </a:extLst>
            </p:cNvPr>
            <p:cNvGrpSpPr/>
            <p:nvPr/>
          </p:nvGrpSpPr>
          <p:grpSpPr>
            <a:xfrm flipH="1">
              <a:off x="10986040" y="4182684"/>
              <a:ext cx="230238" cy="346589"/>
              <a:chOff x="10083096" y="2851978"/>
              <a:chExt cx="756898" cy="1139398"/>
            </a:xfrm>
          </p:grpSpPr>
          <p:sp>
            <p:nvSpPr>
              <p:cNvPr id="1580" name="Oval 1579">
                <a:extLst>
                  <a:ext uri="{FF2B5EF4-FFF2-40B4-BE49-F238E27FC236}">
                    <a16:creationId xmlns:a16="http://schemas.microsoft.com/office/drawing/2014/main" id="{C281D80E-A0AB-4586-82FE-8A6A64B9152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1" name="Teardrop 1580">
                <a:extLst>
                  <a:ext uri="{FF2B5EF4-FFF2-40B4-BE49-F238E27FC236}">
                    <a16:creationId xmlns:a16="http://schemas.microsoft.com/office/drawing/2014/main" id="{0AB416E6-90C0-46C9-880F-AE52F849EDE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82" name="Oval 1581">
                <a:extLst>
                  <a:ext uri="{FF2B5EF4-FFF2-40B4-BE49-F238E27FC236}">
                    <a16:creationId xmlns:a16="http://schemas.microsoft.com/office/drawing/2014/main" id="{3CBA41DA-7F3D-4005-91DF-DFABD41CE2F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73" name="Group 472">
              <a:extLst>
                <a:ext uri="{FF2B5EF4-FFF2-40B4-BE49-F238E27FC236}">
                  <a16:creationId xmlns:a16="http://schemas.microsoft.com/office/drawing/2014/main" id="{2014795B-60C0-44A9-99BE-CDA1360D6875}"/>
                </a:ext>
              </a:extLst>
            </p:cNvPr>
            <p:cNvGrpSpPr/>
            <p:nvPr/>
          </p:nvGrpSpPr>
          <p:grpSpPr>
            <a:xfrm flipH="1">
              <a:off x="11098355" y="3879943"/>
              <a:ext cx="230238" cy="346589"/>
              <a:chOff x="10083096" y="2851978"/>
              <a:chExt cx="756898" cy="1139398"/>
            </a:xfrm>
          </p:grpSpPr>
          <p:sp>
            <p:nvSpPr>
              <p:cNvPr id="1577" name="Oval 1576">
                <a:extLst>
                  <a:ext uri="{FF2B5EF4-FFF2-40B4-BE49-F238E27FC236}">
                    <a16:creationId xmlns:a16="http://schemas.microsoft.com/office/drawing/2014/main" id="{68469F31-8824-4536-8281-B3E5800B6D5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78" name="Teardrop 1577">
                <a:extLst>
                  <a:ext uri="{FF2B5EF4-FFF2-40B4-BE49-F238E27FC236}">
                    <a16:creationId xmlns:a16="http://schemas.microsoft.com/office/drawing/2014/main" id="{88B00BCA-29D2-4174-B823-9637B841178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79" name="Oval 1578">
                <a:extLst>
                  <a:ext uri="{FF2B5EF4-FFF2-40B4-BE49-F238E27FC236}">
                    <a16:creationId xmlns:a16="http://schemas.microsoft.com/office/drawing/2014/main" id="{E64F5A50-0F3D-48B9-A2F8-1D9210DE42F2}"/>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74" name="Group 473">
              <a:extLst>
                <a:ext uri="{FF2B5EF4-FFF2-40B4-BE49-F238E27FC236}">
                  <a16:creationId xmlns:a16="http://schemas.microsoft.com/office/drawing/2014/main" id="{6B4977A2-4CD1-436F-87AB-B347E64EC491}"/>
                </a:ext>
              </a:extLst>
            </p:cNvPr>
            <p:cNvGrpSpPr/>
            <p:nvPr/>
          </p:nvGrpSpPr>
          <p:grpSpPr>
            <a:xfrm flipH="1">
              <a:off x="11280555" y="3917868"/>
              <a:ext cx="230238" cy="346589"/>
              <a:chOff x="10083096" y="2851978"/>
              <a:chExt cx="756898" cy="1139398"/>
            </a:xfrm>
          </p:grpSpPr>
          <p:sp>
            <p:nvSpPr>
              <p:cNvPr id="1574" name="Oval 1573">
                <a:extLst>
                  <a:ext uri="{FF2B5EF4-FFF2-40B4-BE49-F238E27FC236}">
                    <a16:creationId xmlns:a16="http://schemas.microsoft.com/office/drawing/2014/main" id="{5878D379-610C-4958-9CAB-8D5C8E79FEF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75" name="Teardrop 1574">
                <a:extLst>
                  <a:ext uri="{FF2B5EF4-FFF2-40B4-BE49-F238E27FC236}">
                    <a16:creationId xmlns:a16="http://schemas.microsoft.com/office/drawing/2014/main" id="{245DB93C-0595-4ABB-9317-BAFBB161F87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76" name="Oval 1575">
                <a:extLst>
                  <a:ext uri="{FF2B5EF4-FFF2-40B4-BE49-F238E27FC236}">
                    <a16:creationId xmlns:a16="http://schemas.microsoft.com/office/drawing/2014/main" id="{A3063B31-4A89-4FE6-B7DE-355C86DB253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75" name="Group 474">
              <a:extLst>
                <a:ext uri="{FF2B5EF4-FFF2-40B4-BE49-F238E27FC236}">
                  <a16:creationId xmlns:a16="http://schemas.microsoft.com/office/drawing/2014/main" id="{4C7034F9-A4E1-446E-B439-05296F42955E}"/>
                </a:ext>
              </a:extLst>
            </p:cNvPr>
            <p:cNvGrpSpPr/>
            <p:nvPr/>
          </p:nvGrpSpPr>
          <p:grpSpPr>
            <a:xfrm flipH="1">
              <a:off x="10509530" y="3893051"/>
              <a:ext cx="230238" cy="346589"/>
              <a:chOff x="10083096" y="2851978"/>
              <a:chExt cx="756898" cy="1139398"/>
            </a:xfrm>
          </p:grpSpPr>
          <p:sp>
            <p:nvSpPr>
              <p:cNvPr id="1571" name="Oval 1570">
                <a:extLst>
                  <a:ext uri="{FF2B5EF4-FFF2-40B4-BE49-F238E27FC236}">
                    <a16:creationId xmlns:a16="http://schemas.microsoft.com/office/drawing/2014/main" id="{4D002E11-D474-4A6E-8B62-96C379AD557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72" name="Teardrop 1571">
                <a:extLst>
                  <a:ext uri="{FF2B5EF4-FFF2-40B4-BE49-F238E27FC236}">
                    <a16:creationId xmlns:a16="http://schemas.microsoft.com/office/drawing/2014/main" id="{C8E23F57-7F55-46A8-9190-8F466E2B550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73" name="Oval 1572">
                <a:extLst>
                  <a:ext uri="{FF2B5EF4-FFF2-40B4-BE49-F238E27FC236}">
                    <a16:creationId xmlns:a16="http://schemas.microsoft.com/office/drawing/2014/main" id="{F816690A-4620-4324-920D-56D21CF5530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76" name="Group 475">
              <a:extLst>
                <a:ext uri="{FF2B5EF4-FFF2-40B4-BE49-F238E27FC236}">
                  <a16:creationId xmlns:a16="http://schemas.microsoft.com/office/drawing/2014/main" id="{F3ACFEB9-731B-46D0-8687-69644C784A98}"/>
                </a:ext>
              </a:extLst>
            </p:cNvPr>
            <p:cNvGrpSpPr/>
            <p:nvPr/>
          </p:nvGrpSpPr>
          <p:grpSpPr>
            <a:xfrm flipH="1">
              <a:off x="7537925" y="3590902"/>
              <a:ext cx="230238" cy="346589"/>
              <a:chOff x="10083096" y="2851978"/>
              <a:chExt cx="756898" cy="1139398"/>
            </a:xfrm>
          </p:grpSpPr>
          <p:sp>
            <p:nvSpPr>
              <p:cNvPr id="1568" name="Oval 1567">
                <a:extLst>
                  <a:ext uri="{FF2B5EF4-FFF2-40B4-BE49-F238E27FC236}">
                    <a16:creationId xmlns:a16="http://schemas.microsoft.com/office/drawing/2014/main" id="{0F739BBF-374E-4442-9878-6EEEFE23F4A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9" name="Teardrop 1568">
                <a:extLst>
                  <a:ext uri="{FF2B5EF4-FFF2-40B4-BE49-F238E27FC236}">
                    <a16:creationId xmlns:a16="http://schemas.microsoft.com/office/drawing/2014/main" id="{447D21AE-2C3C-4ED1-871A-220603D1F2C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70" name="Oval 1569">
                <a:extLst>
                  <a:ext uri="{FF2B5EF4-FFF2-40B4-BE49-F238E27FC236}">
                    <a16:creationId xmlns:a16="http://schemas.microsoft.com/office/drawing/2014/main" id="{215B0180-7949-4A31-9C7F-836C5C1E719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77" name="Group 476">
              <a:extLst>
                <a:ext uri="{FF2B5EF4-FFF2-40B4-BE49-F238E27FC236}">
                  <a16:creationId xmlns:a16="http://schemas.microsoft.com/office/drawing/2014/main" id="{FADE7417-DE3D-4E37-B832-D7BF5DEA967F}"/>
                </a:ext>
              </a:extLst>
            </p:cNvPr>
            <p:cNvGrpSpPr/>
            <p:nvPr/>
          </p:nvGrpSpPr>
          <p:grpSpPr>
            <a:xfrm flipH="1">
              <a:off x="7647563" y="3603777"/>
              <a:ext cx="230238" cy="346589"/>
              <a:chOff x="10083096" y="2851978"/>
              <a:chExt cx="756898" cy="1139398"/>
            </a:xfrm>
          </p:grpSpPr>
          <p:sp>
            <p:nvSpPr>
              <p:cNvPr id="1565" name="Oval 1564">
                <a:extLst>
                  <a:ext uri="{FF2B5EF4-FFF2-40B4-BE49-F238E27FC236}">
                    <a16:creationId xmlns:a16="http://schemas.microsoft.com/office/drawing/2014/main" id="{D2F984E1-C421-49B8-947C-48B053BC9E4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6" name="Teardrop 1565">
                <a:extLst>
                  <a:ext uri="{FF2B5EF4-FFF2-40B4-BE49-F238E27FC236}">
                    <a16:creationId xmlns:a16="http://schemas.microsoft.com/office/drawing/2014/main" id="{B8A3D9DB-5A9B-4A5C-B184-F60AFAF0440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67" name="Oval 1566">
                <a:extLst>
                  <a:ext uri="{FF2B5EF4-FFF2-40B4-BE49-F238E27FC236}">
                    <a16:creationId xmlns:a16="http://schemas.microsoft.com/office/drawing/2014/main" id="{29828C67-B2ED-4B76-8AB8-74061997B69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78" name="Group 477">
              <a:extLst>
                <a:ext uri="{FF2B5EF4-FFF2-40B4-BE49-F238E27FC236}">
                  <a16:creationId xmlns:a16="http://schemas.microsoft.com/office/drawing/2014/main" id="{3CF18445-5BA7-40C3-9A4F-C9582DDA7990}"/>
                </a:ext>
              </a:extLst>
            </p:cNvPr>
            <p:cNvGrpSpPr/>
            <p:nvPr/>
          </p:nvGrpSpPr>
          <p:grpSpPr>
            <a:xfrm flipH="1">
              <a:off x="7766353" y="3638233"/>
              <a:ext cx="230238" cy="346589"/>
              <a:chOff x="10083096" y="2851978"/>
              <a:chExt cx="756898" cy="1139398"/>
            </a:xfrm>
          </p:grpSpPr>
          <p:sp>
            <p:nvSpPr>
              <p:cNvPr id="1562" name="Oval 1561">
                <a:extLst>
                  <a:ext uri="{FF2B5EF4-FFF2-40B4-BE49-F238E27FC236}">
                    <a16:creationId xmlns:a16="http://schemas.microsoft.com/office/drawing/2014/main" id="{2987965F-890B-4B86-BEEB-8C78FC9BB6A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3" name="Teardrop 1562">
                <a:extLst>
                  <a:ext uri="{FF2B5EF4-FFF2-40B4-BE49-F238E27FC236}">
                    <a16:creationId xmlns:a16="http://schemas.microsoft.com/office/drawing/2014/main" id="{0E93A51A-C55B-403E-9F16-C65A446A885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64" name="Oval 1563">
                <a:extLst>
                  <a:ext uri="{FF2B5EF4-FFF2-40B4-BE49-F238E27FC236}">
                    <a16:creationId xmlns:a16="http://schemas.microsoft.com/office/drawing/2014/main" id="{45C2A81B-68FC-4B3E-9FC4-0CB95229136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79" name="Group 478">
              <a:extLst>
                <a:ext uri="{FF2B5EF4-FFF2-40B4-BE49-F238E27FC236}">
                  <a16:creationId xmlns:a16="http://schemas.microsoft.com/office/drawing/2014/main" id="{B50019C5-A4D9-4424-8F7C-7E7129296AAB}"/>
                </a:ext>
              </a:extLst>
            </p:cNvPr>
            <p:cNvGrpSpPr/>
            <p:nvPr/>
          </p:nvGrpSpPr>
          <p:grpSpPr>
            <a:xfrm flipH="1">
              <a:off x="7923490" y="3663580"/>
              <a:ext cx="230238" cy="346589"/>
              <a:chOff x="10083096" y="2851978"/>
              <a:chExt cx="756898" cy="1139398"/>
            </a:xfrm>
          </p:grpSpPr>
          <p:sp>
            <p:nvSpPr>
              <p:cNvPr id="1559" name="Oval 1558">
                <a:extLst>
                  <a:ext uri="{FF2B5EF4-FFF2-40B4-BE49-F238E27FC236}">
                    <a16:creationId xmlns:a16="http://schemas.microsoft.com/office/drawing/2014/main" id="{FBC54B0D-C155-4083-A8AD-5EE728E9576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0" name="Teardrop 1559">
                <a:extLst>
                  <a:ext uri="{FF2B5EF4-FFF2-40B4-BE49-F238E27FC236}">
                    <a16:creationId xmlns:a16="http://schemas.microsoft.com/office/drawing/2014/main" id="{D9645FD4-5CF5-413F-B7C7-2D21990CA80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61" name="Oval 1560">
                <a:extLst>
                  <a:ext uri="{FF2B5EF4-FFF2-40B4-BE49-F238E27FC236}">
                    <a16:creationId xmlns:a16="http://schemas.microsoft.com/office/drawing/2014/main" id="{5CB9E4CF-96C5-4875-9D58-EC2BF46E650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80" name="Group 479">
              <a:extLst>
                <a:ext uri="{FF2B5EF4-FFF2-40B4-BE49-F238E27FC236}">
                  <a16:creationId xmlns:a16="http://schemas.microsoft.com/office/drawing/2014/main" id="{151ACE56-7A72-48F8-B1FE-D48DA7EEB446}"/>
                </a:ext>
              </a:extLst>
            </p:cNvPr>
            <p:cNvGrpSpPr/>
            <p:nvPr/>
          </p:nvGrpSpPr>
          <p:grpSpPr>
            <a:xfrm flipH="1">
              <a:off x="8053631" y="3626505"/>
              <a:ext cx="230238" cy="346589"/>
              <a:chOff x="10083096" y="2851978"/>
              <a:chExt cx="756898" cy="1139398"/>
            </a:xfrm>
          </p:grpSpPr>
          <p:sp>
            <p:nvSpPr>
              <p:cNvPr id="1556" name="Oval 1555">
                <a:extLst>
                  <a:ext uri="{FF2B5EF4-FFF2-40B4-BE49-F238E27FC236}">
                    <a16:creationId xmlns:a16="http://schemas.microsoft.com/office/drawing/2014/main" id="{AD92A6A2-F3E8-416D-8EF1-B81AAC9CE9F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7" name="Teardrop 1556">
                <a:extLst>
                  <a:ext uri="{FF2B5EF4-FFF2-40B4-BE49-F238E27FC236}">
                    <a16:creationId xmlns:a16="http://schemas.microsoft.com/office/drawing/2014/main" id="{2A9FF320-5F85-4A3F-B700-03B47CB1865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58" name="Oval 1557">
                <a:extLst>
                  <a:ext uri="{FF2B5EF4-FFF2-40B4-BE49-F238E27FC236}">
                    <a16:creationId xmlns:a16="http://schemas.microsoft.com/office/drawing/2014/main" id="{8250D3A7-0571-45BD-AC9A-A0B63D47205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81" name="Group 480">
              <a:extLst>
                <a:ext uri="{FF2B5EF4-FFF2-40B4-BE49-F238E27FC236}">
                  <a16:creationId xmlns:a16="http://schemas.microsoft.com/office/drawing/2014/main" id="{E7FD3B77-0146-41D3-AD0D-0F1E7AAB0F50}"/>
                </a:ext>
              </a:extLst>
            </p:cNvPr>
            <p:cNvGrpSpPr/>
            <p:nvPr/>
          </p:nvGrpSpPr>
          <p:grpSpPr>
            <a:xfrm flipH="1">
              <a:off x="8403841" y="3663499"/>
              <a:ext cx="230238" cy="346589"/>
              <a:chOff x="10083096" y="2851978"/>
              <a:chExt cx="756898" cy="1139398"/>
            </a:xfrm>
          </p:grpSpPr>
          <p:sp>
            <p:nvSpPr>
              <p:cNvPr id="1553" name="Oval 1552">
                <a:extLst>
                  <a:ext uri="{FF2B5EF4-FFF2-40B4-BE49-F238E27FC236}">
                    <a16:creationId xmlns:a16="http://schemas.microsoft.com/office/drawing/2014/main" id="{3DD0937B-15CF-470B-9CB1-369656D2C57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4" name="Teardrop 1553">
                <a:extLst>
                  <a:ext uri="{FF2B5EF4-FFF2-40B4-BE49-F238E27FC236}">
                    <a16:creationId xmlns:a16="http://schemas.microsoft.com/office/drawing/2014/main" id="{5379A528-769B-43B3-9728-F02B102DDC5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55" name="Oval 1554">
                <a:extLst>
                  <a:ext uri="{FF2B5EF4-FFF2-40B4-BE49-F238E27FC236}">
                    <a16:creationId xmlns:a16="http://schemas.microsoft.com/office/drawing/2014/main" id="{ACD3F28D-A2FA-486C-BE29-9B40BAAF436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82" name="Group 481">
              <a:extLst>
                <a:ext uri="{FF2B5EF4-FFF2-40B4-BE49-F238E27FC236}">
                  <a16:creationId xmlns:a16="http://schemas.microsoft.com/office/drawing/2014/main" id="{37701842-A8C8-46AE-A30E-8D5D09D424C6}"/>
                </a:ext>
              </a:extLst>
            </p:cNvPr>
            <p:cNvGrpSpPr/>
            <p:nvPr/>
          </p:nvGrpSpPr>
          <p:grpSpPr>
            <a:xfrm flipH="1">
              <a:off x="8542250" y="3698264"/>
              <a:ext cx="230238" cy="346589"/>
              <a:chOff x="10083096" y="2851978"/>
              <a:chExt cx="756898" cy="1139398"/>
            </a:xfrm>
          </p:grpSpPr>
          <p:sp>
            <p:nvSpPr>
              <p:cNvPr id="1550" name="Oval 1549">
                <a:extLst>
                  <a:ext uri="{FF2B5EF4-FFF2-40B4-BE49-F238E27FC236}">
                    <a16:creationId xmlns:a16="http://schemas.microsoft.com/office/drawing/2014/main" id="{3881DEAD-D170-434E-866C-AD6AFB1E7D1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1" name="Teardrop 1550">
                <a:extLst>
                  <a:ext uri="{FF2B5EF4-FFF2-40B4-BE49-F238E27FC236}">
                    <a16:creationId xmlns:a16="http://schemas.microsoft.com/office/drawing/2014/main" id="{07A02747-D2B1-43D3-A2DA-DEFCF7ADD5F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52" name="Oval 1551">
                <a:extLst>
                  <a:ext uri="{FF2B5EF4-FFF2-40B4-BE49-F238E27FC236}">
                    <a16:creationId xmlns:a16="http://schemas.microsoft.com/office/drawing/2014/main" id="{A6D14FED-D781-424A-916C-81ADFB90127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83" name="Group 482">
              <a:extLst>
                <a:ext uri="{FF2B5EF4-FFF2-40B4-BE49-F238E27FC236}">
                  <a16:creationId xmlns:a16="http://schemas.microsoft.com/office/drawing/2014/main" id="{28CB9D8A-A195-4903-A647-0D9B63CEF162}"/>
                </a:ext>
              </a:extLst>
            </p:cNvPr>
            <p:cNvGrpSpPr/>
            <p:nvPr/>
          </p:nvGrpSpPr>
          <p:grpSpPr>
            <a:xfrm flipH="1">
              <a:off x="8884877" y="3868829"/>
              <a:ext cx="230238" cy="346589"/>
              <a:chOff x="10083096" y="2851978"/>
              <a:chExt cx="756898" cy="1139398"/>
            </a:xfrm>
          </p:grpSpPr>
          <p:sp>
            <p:nvSpPr>
              <p:cNvPr id="1547" name="Oval 1546">
                <a:extLst>
                  <a:ext uri="{FF2B5EF4-FFF2-40B4-BE49-F238E27FC236}">
                    <a16:creationId xmlns:a16="http://schemas.microsoft.com/office/drawing/2014/main" id="{0423082A-1314-4ADF-A818-A97B2704260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48" name="Teardrop 1547">
                <a:extLst>
                  <a:ext uri="{FF2B5EF4-FFF2-40B4-BE49-F238E27FC236}">
                    <a16:creationId xmlns:a16="http://schemas.microsoft.com/office/drawing/2014/main" id="{7E141F24-E750-401E-9352-DCC6396E471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49" name="Oval 1548">
                <a:extLst>
                  <a:ext uri="{FF2B5EF4-FFF2-40B4-BE49-F238E27FC236}">
                    <a16:creationId xmlns:a16="http://schemas.microsoft.com/office/drawing/2014/main" id="{63B59B52-9B14-4FF6-B7D7-10AB891F702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84" name="Group 483">
              <a:extLst>
                <a:ext uri="{FF2B5EF4-FFF2-40B4-BE49-F238E27FC236}">
                  <a16:creationId xmlns:a16="http://schemas.microsoft.com/office/drawing/2014/main" id="{BC317B75-1461-4712-A967-F9F7D47837C1}"/>
                </a:ext>
              </a:extLst>
            </p:cNvPr>
            <p:cNvGrpSpPr/>
            <p:nvPr/>
          </p:nvGrpSpPr>
          <p:grpSpPr>
            <a:xfrm flipH="1">
              <a:off x="9161798" y="3686317"/>
              <a:ext cx="230238" cy="346589"/>
              <a:chOff x="10083096" y="2851978"/>
              <a:chExt cx="756898" cy="1139398"/>
            </a:xfrm>
          </p:grpSpPr>
          <p:sp>
            <p:nvSpPr>
              <p:cNvPr id="1544" name="Oval 1543">
                <a:extLst>
                  <a:ext uri="{FF2B5EF4-FFF2-40B4-BE49-F238E27FC236}">
                    <a16:creationId xmlns:a16="http://schemas.microsoft.com/office/drawing/2014/main" id="{A03C556C-66A9-43FE-B665-2B7038C3EF65}"/>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45" name="Teardrop 1544">
                <a:extLst>
                  <a:ext uri="{FF2B5EF4-FFF2-40B4-BE49-F238E27FC236}">
                    <a16:creationId xmlns:a16="http://schemas.microsoft.com/office/drawing/2014/main" id="{D9414AB3-784B-47EF-8FD9-E203C45A5AF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46" name="Oval 1545">
                <a:extLst>
                  <a:ext uri="{FF2B5EF4-FFF2-40B4-BE49-F238E27FC236}">
                    <a16:creationId xmlns:a16="http://schemas.microsoft.com/office/drawing/2014/main" id="{A1219D70-70B7-45C5-AA33-2D3A06871B6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85" name="Group 484">
              <a:extLst>
                <a:ext uri="{FF2B5EF4-FFF2-40B4-BE49-F238E27FC236}">
                  <a16:creationId xmlns:a16="http://schemas.microsoft.com/office/drawing/2014/main" id="{BA8F9178-3B0F-4950-82BE-41099A49018B}"/>
                </a:ext>
              </a:extLst>
            </p:cNvPr>
            <p:cNvGrpSpPr/>
            <p:nvPr/>
          </p:nvGrpSpPr>
          <p:grpSpPr>
            <a:xfrm flipH="1">
              <a:off x="9198218" y="3747392"/>
              <a:ext cx="230238" cy="346589"/>
              <a:chOff x="10083096" y="2851978"/>
              <a:chExt cx="756898" cy="1139398"/>
            </a:xfrm>
          </p:grpSpPr>
          <p:sp>
            <p:nvSpPr>
              <p:cNvPr id="1541" name="Oval 1540">
                <a:extLst>
                  <a:ext uri="{FF2B5EF4-FFF2-40B4-BE49-F238E27FC236}">
                    <a16:creationId xmlns:a16="http://schemas.microsoft.com/office/drawing/2014/main" id="{2A16F12F-9F08-472C-9212-293CA6E317B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42" name="Teardrop 1541">
                <a:extLst>
                  <a:ext uri="{FF2B5EF4-FFF2-40B4-BE49-F238E27FC236}">
                    <a16:creationId xmlns:a16="http://schemas.microsoft.com/office/drawing/2014/main" id="{552E1064-DEFF-44DD-8183-917DD534A79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43" name="Oval 1542">
                <a:extLst>
                  <a:ext uri="{FF2B5EF4-FFF2-40B4-BE49-F238E27FC236}">
                    <a16:creationId xmlns:a16="http://schemas.microsoft.com/office/drawing/2014/main" id="{FDF735C4-3D28-4AF6-B70F-58CF711BFCB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86" name="Group 485">
              <a:extLst>
                <a:ext uri="{FF2B5EF4-FFF2-40B4-BE49-F238E27FC236}">
                  <a16:creationId xmlns:a16="http://schemas.microsoft.com/office/drawing/2014/main" id="{E69139B3-D97B-483D-88FC-F054E6CD0F27}"/>
                </a:ext>
              </a:extLst>
            </p:cNvPr>
            <p:cNvGrpSpPr/>
            <p:nvPr/>
          </p:nvGrpSpPr>
          <p:grpSpPr>
            <a:xfrm flipH="1">
              <a:off x="9411745" y="3771602"/>
              <a:ext cx="230238" cy="346589"/>
              <a:chOff x="10083096" y="2851978"/>
              <a:chExt cx="756898" cy="1139398"/>
            </a:xfrm>
          </p:grpSpPr>
          <p:sp>
            <p:nvSpPr>
              <p:cNvPr id="1538" name="Oval 1537">
                <a:extLst>
                  <a:ext uri="{FF2B5EF4-FFF2-40B4-BE49-F238E27FC236}">
                    <a16:creationId xmlns:a16="http://schemas.microsoft.com/office/drawing/2014/main" id="{3A31A1E1-CCD2-47A9-9692-9E031B57E11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39" name="Teardrop 1538">
                <a:extLst>
                  <a:ext uri="{FF2B5EF4-FFF2-40B4-BE49-F238E27FC236}">
                    <a16:creationId xmlns:a16="http://schemas.microsoft.com/office/drawing/2014/main" id="{93C1E266-0851-4BE5-9CB5-8E6893D8DD6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40" name="Oval 1539">
                <a:extLst>
                  <a:ext uri="{FF2B5EF4-FFF2-40B4-BE49-F238E27FC236}">
                    <a16:creationId xmlns:a16="http://schemas.microsoft.com/office/drawing/2014/main" id="{D822846D-E9E9-4A04-8538-625AA7E58F8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87" name="Group 486">
              <a:extLst>
                <a:ext uri="{FF2B5EF4-FFF2-40B4-BE49-F238E27FC236}">
                  <a16:creationId xmlns:a16="http://schemas.microsoft.com/office/drawing/2014/main" id="{B886373B-CC5D-4A3D-9C9D-A9FA3D11671D}"/>
                </a:ext>
              </a:extLst>
            </p:cNvPr>
            <p:cNvGrpSpPr/>
            <p:nvPr/>
          </p:nvGrpSpPr>
          <p:grpSpPr>
            <a:xfrm flipH="1">
              <a:off x="9547329" y="3856294"/>
              <a:ext cx="230238" cy="346589"/>
              <a:chOff x="10083096" y="2851978"/>
              <a:chExt cx="756898" cy="1139398"/>
            </a:xfrm>
          </p:grpSpPr>
          <p:sp>
            <p:nvSpPr>
              <p:cNvPr id="1535" name="Oval 1534">
                <a:extLst>
                  <a:ext uri="{FF2B5EF4-FFF2-40B4-BE49-F238E27FC236}">
                    <a16:creationId xmlns:a16="http://schemas.microsoft.com/office/drawing/2014/main" id="{345BBC53-FDA8-4B62-9B1A-72B403FF19C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36" name="Teardrop 1535">
                <a:extLst>
                  <a:ext uri="{FF2B5EF4-FFF2-40B4-BE49-F238E27FC236}">
                    <a16:creationId xmlns:a16="http://schemas.microsoft.com/office/drawing/2014/main" id="{DFB1AA90-7970-4CDE-B3A8-555B4D85946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37" name="Oval 1536">
                <a:extLst>
                  <a:ext uri="{FF2B5EF4-FFF2-40B4-BE49-F238E27FC236}">
                    <a16:creationId xmlns:a16="http://schemas.microsoft.com/office/drawing/2014/main" id="{E7B06585-898B-4E62-80B5-F539D40F198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88" name="Group 487">
              <a:extLst>
                <a:ext uri="{FF2B5EF4-FFF2-40B4-BE49-F238E27FC236}">
                  <a16:creationId xmlns:a16="http://schemas.microsoft.com/office/drawing/2014/main" id="{549C8CBD-7EBA-40D6-80D5-5D63B4C23E8C}"/>
                </a:ext>
              </a:extLst>
            </p:cNvPr>
            <p:cNvGrpSpPr/>
            <p:nvPr/>
          </p:nvGrpSpPr>
          <p:grpSpPr>
            <a:xfrm flipH="1">
              <a:off x="9968057" y="3927944"/>
              <a:ext cx="230238" cy="346589"/>
              <a:chOff x="10083096" y="2851978"/>
              <a:chExt cx="756898" cy="1139398"/>
            </a:xfrm>
          </p:grpSpPr>
          <p:sp>
            <p:nvSpPr>
              <p:cNvPr id="1532" name="Oval 1531">
                <a:extLst>
                  <a:ext uri="{FF2B5EF4-FFF2-40B4-BE49-F238E27FC236}">
                    <a16:creationId xmlns:a16="http://schemas.microsoft.com/office/drawing/2014/main" id="{D069C68C-74EE-487E-BA48-604C170A338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33" name="Teardrop 1532">
                <a:extLst>
                  <a:ext uri="{FF2B5EF4-FFF2-40B4-BE49-F238E27FC236}">
                    <a16:creationId xmlns:a16="http://schemas.microsoft.com/office/drawing/2014/main" id="{89FFB388-AC32-4401-A265-E3C783F5BC1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34" name="Oval 1533">
                <a:extLst>
                  <a:ext uri="{FF2B5EF4-FFF2-40B4-BE49-F238E27FC236}">
                    <a16:creationId xmlns:a16="http://schemas.microsoft.com/office/drawing/2014/main" id="{E5AC27B1-7A79-4923-AD90-800130915B0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89" name="Group 488">
              <a:extLst>
                <a:ext uri="{FF2B5EF4-FFF2-40B4-BE49-F238E27FC236}">
                  <a16:creationId xmlns:a16="http://schemas.microsoft.com/office/drawing/2014/main" id="{3A9449C8-27B9-4B9B-B65B-5E8E74A7E4FD}"/>
                </a:ext>
              </a:extLst>
            </p:cNvPr>
            <p:cNvGrpSpPr/>
            <p:nvPr/>
          </p:nvGrpSpPr>
          <p:grpSpPr>
            <a:xfrm flipH="1">
              <a:off x="9872363" y="4071885"/>
              <a:ext cx="230238" cy="346589"/>
              <a:chOff x="10083096" y="2851978"/>
              <a:chExt cx="756898" cy="1139398"/>
            </a:xfrm>
          </p:grpSpPr>
          <p:sp>
            <p:nvSpPr>
              <p:cNvPr id="1529" name="Oval 1528">
                <a:extLst>
                  <a:ext uri="{FF2B5EF4-FFF2-40B4-BE49-F238E27FC236}">
                    <a16:creationId xmlns:a16="http://schemas.microsoft.com/office/drawing/2014/main" id="{D335662E-30A1-40A1-8C2A-463799D3465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30" name="Teardrop 1529">
                <a:extLst>
                  <a:ext uri="{FF2B5EF4-FFF2-40B4-BE49-F238E27FC236}">
                    <a16:creationId xmlns:a16="http://schemas.microsoft.com/office/drawing/2014/main" id="{155DA34A-177D-4716-824A-F9CCF118AFB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31" name="Oval 1530">
                <a:extLst>
                  <a:ext uri="{FF2B5EF4-FFF2-40B4-BE49-F238E27FC236}">
                    <a16:creationId xmlns:a16="http://schemas.microsoft.com/office/drawing/2014/main" id="{6FE0162F-66D8-4E81-8EDD-D934787951F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90" name="Group 489">
              <a:extLst>
                <a:ext uri="{FF2B5EF4-FFF2-40B4-BE49-F238E27FC236}">
                  <a16:creationId xmlns:a16="http://schemas.microsoft.com/office/drawing/2014/main" id="{AF60C05F-458D-4881-9C43-3A43FC8E72A2}"/>
                </a:ext>
              </a:extLst>
            </p:cNvPr>
            <p:cNvGrpSpPr/>
            <p:nvPr/>
          </p:nvGrpSpPr>
          <p:grpSpPr>
            <a:xfrm flipH="1">
              <a:off x="9883709" y="4264457"/>
              <a:ext cx="230238" cy="346589"/>
              <a:chOff x="10083096" y="2851978"/>
              <a:chExt cx="756898" cy="1139398"/>
            </a:xfrm>
          </p:grpSpPr>
          <p:sp>
            <p:nvSpPr>
              <p:cNvPr id="1526" name="Oval 1525">
                <a:extLst>
                  <a:ext uri="{FF2B5EF4-FFF2-40B4-BE49-F238E27FC236}">
                    <a16:creationId xmlns:a16="http://schemas.microsoft.com/office/drawing/2014/main" id="{29FE4A28-9358-4E25-9E5E-E15BE696F68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7" name="Teardrop 1526">
                <a:extLst>
                  <a:ext uri="{FF2B5EF4-FFF2-40B4-BE49-F238E27FC236}">
                    <a16:creationId xmlns:a16="http://schemas.microsoft.com/office/drawing/2014/main" id="{E5199FB9-94E9-4EDC-9C9F-DF42F158127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28" name="Oval 1527">
                <a:extLst>
                  <a:ext uri="{FF2B5EF4-FFF2-40B4-BE49-F238E27FC236}">
                    <a16:creationId xmlns:a16="http://schemas.microsoft.com/office/drawing/2014/main" id="{BA104334-DBFA-499A-B3EC-7409AC44969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91" name="Group 490">
              <a:extLst>
                <a:ext uri="{FF2B5EF4-FFF2-40B4-BE49-F238E27FC236}">
                  <a16:creationId xmlns:a16="http://schemas.microsoft.com/office/drawing/2014/main" id="{A702FA1B-1DCF-49F5-8487-8AB915832BED}"/>
                </a:ext>
              </a:extLst>
            </p:cNvPr>
            <p:cNvGrpSpPr/>
            <p:nvPr/>
          </p:nvGrpSpPr>
          <p:grpSpPr>
            <a:xfrm flipH="1">
              <a:off x="9836023" y="4630900"/>
              <a:ext cx="230238" cy="346589"/>
              <a:chOff x="10083096" y="2851978"/>
              <a:chExt cx="756898" cy="1139398"/>
            </a:xfrm>
          </p:grpSpPr>
          <p:sp>
            <p:nvSpPr>
              <p:cNvPr id="1523" name="Oval 1522">
                <a:extLst>
                  <a:ext uri="{FF2B5EF4-FFF2-40B4-BE49-F238E27FC236}">
                    <a16:creationId xmlns:a16="http://schemas.microsoft.com/office/drawing/2014/main" id="{E055C9DF-7D37-4522-B450-207FE930D36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4" name="Teardrop 1523">
                <a:extLst>
                  <a:ext uri="{FF2B5EF4-FFF2-40B4-BE49-F238E27FC236}">
                    <a16:creationId xmlns:a16="http://schemas.microsoft.com/office/drawing/2014/main" id="{756C6991-34F9-43F7-823D-6C5379B8ED5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25" name="Oval 1524">
                <a:extLst>
                  <a:ext uri="{FF2B5EF4-FFF2-40B4-BE49-F238E27FC236}">
                    <a16:creationId xmlns:a16="http://schemas.microsoft.com/office/drawing/2014/main" id="{144A4826-A443-475A-A5BF-A48C280DC572}"/>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92" name="Group 491">
              <a:extLst>
                <a:ext uri="{FF2B5EF4-FFF2-40B4-BE49-F238E27FC236}">
                  <a16:creationId xmlns:a16="http://schemas.microsoft.com/office/drawing/2014/main" id="{92E41769-422D-4710-A06B-1772E3F2F153}"/>
                </a:ext>
              </a:extLst>
            </p:cNvPr>
            <p:cNvGrpSpPr/>
            <p:nvPr/>
          </p:nvGrpSpPr>
          <p:grpSpPr>
            <a:xfrm flipH="1">
              <a:off x="9078387" y="4313083"/>
              <a:ext cx="230238" cy="346589"/>
              <a:chOff x="10083096" y="2851978"/>
              <a:chExt cx="756898" cy="1139398"/>
            </a:xfrm>
          </p:grpSpPr>
          <p:sp>
            <p:nvSpPr>
              <p:cNvPr id="1520" name="Oval 1519">
                <a:extLst>
                  <a:ext uri="{FF2B5EF4-FFF2-40B4-BE49-F238E27FC236}">
                    <a16:creationId xmlns:a16="http://schemas.microsoft.com/office/drawing/2014/main" id="{5693E0BE-A8DB-405C-8AA8-85272D4D293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1" name="Teardrop 1520">
                <a:extLst>
                  <a:ext uri="{FF2B5EF4-FFF2-40B4-BE49-F238E27FC236}">
                    <a16:creationId xmlns:a16="http://schemas.microsoft.com/office/drawing/2014/main" id="{B583E3EA-3418-423C-9EFE-7A9E86A7C27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22" name="Oval 1521">
                <a:extLst>
                  <a:ext uri="{FF2B5EF4-FFF2-40B4-BE49-F238E27FC236}">
                    <a16:creationId xmlns:a16="http://schemas.microsoft.com/office/drawing/2014/main" id="{A2434207-1496-43F6-8374-A6582A0003E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93" name="Group 492">
              <a:extLst>
                <a:ext uri="{FF2B5EF4-FFF2-40B4-BE49-F238E27FC236}">
                  <a16:creationId xmlns:a16="http://schemas.microsoft.com/office/drawing/2014/main" id="{54BA6C88-52DC-45BF-AAD5-B888555EB993}"/>
                </a:ext>
              </a:extLst>
            </p:cNvPr>
            <p:cNvGrpSpPr/>
            <p:nvPr/>
          </p:nvGrpSpPr>
          <p:grpSpPr>
            <a:xfrm flipH="1">
              <a:off x="9234595" y="4464936"/>
              <a:ext cx="230238" cy="346589"/>
              <a:chOff x="10083096" y="2851978"/>
              <a:chExt cx="756898" cy="1139398"/>
            </a:xfrm>
          </p:grpSpPr>
          <p:sp>
            <p:nvSpPr>
              <p:cNvPr id="1517" name="Oval 1516">
                <a:extLst>
                  <a:ext uri="{FF2B5EF4-FFF2-40B4-BE49-F238E27FC236}">
                    <a16:creationId xmlns:a16="http://schemas.microsoft.com/office/drawing/2014/main" id="{99C31BAE-0C28-47E0-917D-285EC414407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8" name="Teardrop 1517">
                <a:extLst>
                  <a:ext uri="{FF2B5EF4-FFF2-40B4-BE49-F238E27FC236}">
                    <a16:creationId xmlns:a16="http://schemas.microsoft.com/office/drawing/2014/main" id="{5F6386CE-352B-4CEC-8B0C-54A5FE217E6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19" name="Oval 1518">
                <a:extLst>
                  <a:ext uri="{FF2B5EF4-FFF2-40B4-BE49-F238E27FC236}">
                    <a16:creationId xmlns:a16="http://schemas.microsoft.com/office/drawing/2014/main" id="{195DFFD0-0737-48FE-9E43-76D5F3B40BE2}"/>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94" name="Group 493">
              <a:extLst>
                <a:ext uri="{FF2B5EF4-FFF2-40B4-BE49-F238E27FC236}">
                  <a16:creationId xmlns:a16="http://schemas.microsoft.com/office/drawing/2014/main" id="{D7A81846-4355-4302-A0FA-8AB2235EA089}"/>
                </a:ext>
              </a:extLst>
            </p:cNvPr>
            <p:cNvGrpSpPr/>
            <p:nvPr/>
          </p:nvGrpSpPr>
          <p:grpSpPr>
            <a:xfrm flipH="1">
              <a:off x="9968057" y="5624474"/>
              <a:ext cx="230238" cy="346589"/>
              <a:chOff x="10083096" y="2851978"/>
              <a:chExt cx="756898" cy="1139398"/>
            </a:xfrm>
          </p:grpSpPr>
          <p:sp>
            <p:nvSpPr>
              <p:cNvPr id="1514" name="Oval 1513">
                <a:extLst>
                  <a:ext uri="{FF2B5EF4-FFF2-40B4-BE49-F238E27FC236}">
                    <a16:creationId xmlns:a16="http://schemas.microsoft.com/office/drawing/2014/main" id="{078DA617-1296-4CD2-B3F6-3472816F444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5" name="Teardrop 1514">
                <a:extLst>
                  <a:ext uri="{FF2B5EF4-FFF2-40B4-BE49-F238E27FC236}">
                    <a16:creationId xmlns:a16="http://schemas.microsoft.com/office/drawing/2014/main" id="{D196A285-6890-483C-8957-274E35EEDB1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16" name="Oval 1515">
                <a:extLst>
                  <a:ext uri="{FF2B5EF4-FFF2-40B4-BE49-F238E27FC236}">
                    <a16:creationId xmlns:a16="http://schemas.microsoft.com/office/drawing/2014/main" id="{8559B31C-BACC-44FC-B650-5860D6D2BFA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95" name="Group 494">
              <a:extLst>
                <a:ext uri="{FF2B5EF4-FFF2-40B4-BE49-F238E27FC236}">
                  <a16:creationId xmlns:a16="http://schemas.microsoft.com/office/drawing/2014/main" id="{F562A308-77F6-421C-B3C5-BF08F40EBF04}"/>
                </a:ext>
              </a:extLst>
            </p:cNvPr>
            <p:cNvGrpSpPr/>
            <p:nvPr/>
          </p:nvGrpSpPr>
          <p:grpSpPr>
            <a:xfrm flipH="1">
              <a:off x="9632778" y="5664439"/>
              <a:ext cx="230238" cy="346589"/>
              <a:chOff x="10083096" y="2851978"/>
              <a:chExt cx="756898" cy="1139398"/>
            </a:xfrm>
          </p:grpSpPr>
          <p:sp>
            <p:nvSpPr>
              <p:cNvPr id="1511" name="Oval 1510">
                <a:extLst>
                  <a:ext uri="{FF2B5EF4-FFF2-40B4-BE49-F238E27FC236}">
                    <a16:creationId xmlns:a16="http://schemas.microsoft.com/office/drawing/2014/main" id="{9AD3FF61-035E-4A6D-A079-7E8D8D466E65}"/>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2" name="Teardrop 1511">
                <a:extLst>
                  <a:ext uri="{FF2B5EF4-FFF2-40B4-BE49-F238E27FC236}">
                    <a16:creationId xmlns:a16="http://schemas.microsoft.com/office/drawing/2014/main" id="{67AEDBE9-7A59-4864-8E16-60D9D5E9C4D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13" name="Oval 1512">
                <a:extLst>
                  <a:ext uri="{FF2B5EF4-FFF2-40B4-BE49-F238E27FC236}">
                    <a16:creationId xmlns:a16="http://schemas.microsoft.com/office/drawing/2014/main" id="{442DEF85-7F88-41A0-954F-42B782FB8B0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96" name="Group 495">
              <a:extLst>
                <a:ext uri="{FF2B5EF4-FFF2-40B4-BE49-F238E27FC236}">
                  <a16:creationId xmlns:a16="http://schemas.microsoft.com/office/drawing/2014/main" id="{5EB821F0-EC93-4F68-A058-B665A20DAA7A}"/>
                </a:ext>
              </a:extLst>
            </p:cNvPr>
            <p:cNvGrpSpPr/>
            <p:nvPr/>
          </p:nvGrpSpPr>
          <p:grpSpPr>
            <a:xfrm flipH="1">
              <a:off x="9324604" y="5729106"/>
              <a:ext cx="230238" cy="346589"/>
              <a:chOff x="10083096" y="2851978"/>
              <a:chExt cx="756898" cy="1139398"/>
            </a:xfrm>
          </p:grpSpPr>
          <p:sp>
            <p:nvSpPr>
              <p:cNvPr id="1508" name="Oval 1507">
                <a:extLst>
                  <a:ext uri="{FF2B5EF4-FFF2-40B4-BE49-F238E27FC236}">
                    <a16:creationId xmlns:a16="http://schemas.microsoft.com/office/drawing/2014/main" id="{302A641A-8F77-49CF-AECB-FA6958A26BD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9" name="Teardrop 1508">
                <a:extLst>
                  <a:ext uri="{FF2B5EF4-FFF2-40B4-BE49-F238E27FC236}">
                    <a16:creationId xmlns:a16="http://schemas.microsoft.com/office/drawing/2014/main" id="{3873BAFC-C4AB-4D84-86E6-659A64667F7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10" name="Oval 1509">
                <a:extLst>
                  <a:ext uri="{FF2B5EF4-FFF2-40B4-BE49-F238E27FC236}">
                    <a16:creationId xmlns:a16="http://schemas.microsoft.com/office/drawing/2014/main" id="{51A9C822-8597-4541-8D19-2AC7F28EADD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97" name="Group 496">
              <a:extLst>
                <a:ext uri="{FF2B5EF4-FFF2-40B4-BE49-F238E27FC236}">
                  <a16:creationId xmlns:a16="http://schemas.microsoft.com/office/drawing/2014/main" id="{327409E9-65A7-4721-A372-F764D2FE2C6B}"/>
                </a:ext>
              </a:extLst>
            </p:cNvPr>
            <p:cNvGrpSpPr/>
            <p:nvPr/>
          </p:nvGrpSpPr>
          <p:grpSpPr>
            <a:xfrm flipH="1">
              <a:off x="9210287" y="5131732"/>
              <a:ext cx="230238" cy="346589"/>
              <a:chOff x="10083096" y="2851978"/>
              <a:chExt cx="756898" cy="1139398"/>
            </a:xfrm>
          </p:grpSpPr>
          <p:sp>
            <p:nvSpPr>
              <p:cNvPr id="1505" name="Oval 1504">
                <a:extLst>
                  <a:ext uri="{FF2B5EF4-FFF2-40B4-BE49-F238E27FC236}">
                    <a16:creationId xmlns:a16="http://schemas.microsoft.com/office/drawing/2014/main" id="{A68FE6F1-9356-42B5-9B14-346527B8CBA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6" name="Teardrop 1505">
                <a:extLst>
                  <a:ext uri="{FF2B5EF4-FFF2-40B4-BE49-F238E27FC236}">
                    <a16:creationId xmlns:a16="http://schemas.microsoft.com/office/drawing/2014/main" id="{986F2777-A563-4DBC-8F08-863614DD3BE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07" name="Oval 1506">
                <a:extLst>
                  <a:ext uri="{FF2B5EF4-FFF2-40B4-BE49-F238E27FC236}">
                    <a16:creationId xmlns:a16="http://schemas.microsoft.com/office/drawing/2014/main" id="{762EA078-F932-47BC-8256-4C6358ECBB8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98" name="Group 497">
              <a:extLst>
                <a:ext uri="{FF2B5EF4-FFF2-40B4-BE49-F238E27FC236}">
                  <a16:creationId xmlns:a16="http://schemas.microsoft.com/office/drawing/2014/main" id="{162A6CC5-0181-42C3-9BC7-A31912ADA0A2}"/>
                </a:ext>
              </a:extLst>
            </p:cNvPr>
            <p:cNvGrpSpPr/>
            <p:nvPr/>
          </p:nvGrpSpPr>
          <p:grpSpPr>
            <a:xfrm flipH="1">
              <a:off x="8934702" y="5256875"/>
              <a:ext cx="230238" cy="346589"/>
              <a:chOff x="10083096" y="2851978"/>
              <a:chExt cx="756898" cy="1139398"/>
            </a:xfrm>
          </p:grpSpPr>
          <p:sp>
            <p:nvSpPr>
              <p:cNvPr id="1502" name="Oval 1501">
                <a:extLst>
                  <a:ext uri="{FF2B5EF4-FFF2-40B4-BE49-F238E27FC236}">
                    <a16:creationId xmlns:a16="http://schemas.microsoft.com/office/drawing/2014/main" id="{CF390101-A3EA-4ED7-A1B5-CB3488703A9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3" name="Teardrop 1502">
                <a:extLst>
                  <a:ext uri="{FF2B5EF4-FFF2-40B4-BE49-F238E27FC236}">
                    <a16:creationId xmlns:a16="http://schemas.microsoft.com/office/drawing/2014/main" id="{451940DE-B0C7-4A07-AD01-098039756EA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04" name="Oval 1503">
                <a:extLst>
                  <a:ext uri="{FF2B5EF4-FFF2-40B4-BE49-F238E27FC236}">
                    <a16:creationId xmlns:a16="http://schemas.microsoft.com/office/drawing/2014/main" id="{18C3A58C-6B60-4BE6-BFEA-42E9F6360B92}"/>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99" name="Group 498">
              <a:extLst>
                <a:ext uri="{FF2B5EF4-FFF2-40B4-BE49-F238E27FC236}">
                  <a16:creationId xmlns:a16="http://schemas.microsoft.com/office/drawing/2014/main" id="{F36D539F-1073-4DE8-A980-E13C349D86E3}"/>
                </a:ext>
              </a:extLst>
            </p:cNvPr>
            <p:cNvGrpSpPr/>
            <p:nvPr/>
          </p:nvGrpSpPr>
          <p:grpSpPr>
            <a:xfrm flipH="1">
              <a:off x="11015153" y="2965495"/>
              <a:ext cx="230238" cy="346589"/>
              <a:chOff x="10083096" y="2851978"/>
              <a:chExt cx="756898" cy="1139398"/>
            </a:xfrm>
          </p:grpSpPr>
          <p:sp>
            <p:nvSpPr>
              <p:cNvPr id="1499" name="Oval 1498">
                <a:extLst>
                  <a:ext uri="{FF2B5EF4-FFF2-40B4-BE49-F238E27FC236}">
                    <a16:creationId xmlns:a16="http://schemas.microsoft.com/office/drawing/2014/main" id="{E2278D12-7EAC-4EDC-967C-37D76C8E345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0" name="Teardrop 1499">
                <a:extLst>
                  <a:ext uri="{FF2B5EF4-FFF2-40B4-BE49-F238E27FC236}">
                    <a16:creationId xmlns:a16="http://schemas.microsoft.com/office/drawing/2014/main" id="{C251C8EC-448A-4B8D-B32A-5E2C9E46AA2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01" name="Oval 1500">
                <a:extLst>
                  <a:ext uri="{FF2B5EF4-FFF2-40B4-BE49-F238E27FC236}">
                    <a16:creationId xmlns:a16="http://schemas.microsoft.com/office/drawing/2014/main" id="{9719F693-A154-471A-991C-713A2112F0E2}"/>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00" name="Group 499">
              <a:extLst>
                <a:ext uri="{FF2B5EF4-FFF2-40B4-BE49-F238E27FC236}">
                  <a16:creationId xmlns:a16="http://schemas.microsoft.com/office/drawing/2014/main" id="{5BA04146-137E-4828-8ACB-198B4624E332}"/>
                </a:ext>
              </a:extLst>
            </p:cNvPr>
            <p:cNvGrpSpPr/>
            <p:nvPr/>
          </p:nvGrpSpPr>
          <p:grpSpPr>
            <a:xfrm flipH="1">
              <a:off x="8712728" y="5305816"/>
              <a:ext cx="230238" cy="346589"/>
              <a:chOff x="10083096" y="2851978"/>
              <a:chExt cx="756898" cy="1139398"/>
            </a:xfrm>
          </p:grpSpPr>
          <p:sp>
            <p:nvSpPr>
              <p:cNvPr id="1496" name="Oval 1495">
                <a:extLst>
                  <a:ext uri="{FF2B5EF4-FFF2-40B4-BE49-F238E27FC236}">
                    <a16:creationId xmlns:a16="http://schemas.microsoft.com/office/drawing/2014/main" id="{5770711F-5F86-4BE3-BDC2-D12B685D7F1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97" name="Teardrop 1496">
                <a:extLst>
                  <a:ext uri="{FF2B5EF4-FFF2-40B4-BE49-F238E27FC236}">
                    <a16:creationId xmlns:a16="http://schemas.microsoft.com/office/drawing/2014/main" id="{70556FCF-0CA0-4D8D-BE1C-4F47B00A103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98" name="Oval 1497">
                <a:extLst>
                  <a:ext uri="{FF2B5EF4-FFF2-40B4-BE49-F238E27FC236}">
                    <a16:creationId xmlns:a16="http://schemas.microsoft.com/office/drawing/2014/main" id="{8CD09728-332F-426C-8EE0-9D339C08E71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01" name="Group 500">
              <a:extLst>
                <a:ext uri="{FF2B5EF4-FFF2-40B4-BE49-F238E27FC236}">
                  <a16:creationId xmlns:a16="http://schemas.microsoft.com/office/drawing/2014/main" id="{BFB1F87C-9FD4-4338-8A54-712B9B736FC5}"/>
                </a:ext>
              </a:extLst>
            </p:cNvPr>
            <p:cNvGrpSpPr/>
            <p:nvPr/>
          </p:nvGrpSpPr>
          <p:grpSpPr>
            <a:xfrm flipH="1">
              <a:off x="6992778" y="3865826"/>
              <a:ext cx="230238" cy="346589"/>
              <a:chOff x="10083096" y="2851978"/>
              <a:chExt cx="756898" cy="1139398"/>
            </a:xfrm>
          </p:grpSpPr>
          <p:sp>
            <p:nvSpPr>
              <p:cNvPr id="1493" name="Oval 1492">
                <a:extLst>
                  <a:ext uri="{FF2B5EF4-FFF2-40B4-BE49-F238E27FC236}">
                    <a16:creationId xmlns:a16="http://schemas.microsoft.com/office/drawing/2014/main" id="{C80DA2D8-CAA0-4998-AC29-DC69DA21007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94" name="Teardrop 1493">
                <a:extLst>
                  <a:ext uri="{FF2B5EF4-FFF2-40B4-BE49-F238E27FC236}">
                    <a16:creationId xmlns:a16="http://schemas.microsoft.com/office/drawing/2014/main" id="{A7FE0E72-3E2D-448E-9C55-772116CA1C3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95" name="Oval 1494">
                <a:extLst>
                  <a:ext uri="{FF2B5EF4-FFF2-40B4-BE49-F238E27FC236}">
                    <a16:creationId xmlns:a16="http://schemas.microsoft.com/office/drawing/2014/main" id="{70305D17-DD1E-4410-B60D-FF7A1F5C5BC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02" name="Group 501">
              <a:extLst>
                <a:ext uri="{FF2B5EF4-FFF2-40B4-BE49-F238E27FC236}">
                  <a16:creationId xmlns:a16="http://schemas.microsoft.com/office/drawing/2014/main" id="{FDF7BA6D-294B-4CD6-8961-C7C9C606B19B}"/>
                </a:ext>
              </a:extLst>
            </p:cNvPr>
            <p:cNvGrpSpPr/>
            <p:nvPr/>
          </p:nvGrpSpPr>
          <p:grpSpPr>
            <a:xfrm flipH="1">
              <a:off x="7016585" y="3946820"/>
              <a:ext cx="230238" cy="346589"/>
              <a:chOff x="10083096" y="2851978"/>
              <a:chExt cx="756898" cy="1139398"/>
            </a:xfrm>
          </p:grpSpPr>
          <p:sp>
            <p:nvSpPr>
              <p:cNvPr id="1490" name="Oval 1489">
                <a:extLst>
                  <a:ext uri="{FF2B5EF4-FFF2-40B4-BE49-F238E27FC236}">
                    <a16:creationId xmlns:a16="http://schemas.microsoft.com/office/drawing/2014/main" id="{8DE43E7A-8C74-4566-98F9-B0C56FECDA9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91" name="Teardrop 1490">
                <a:extLst>
                  <a:ext uri="{FF2B5EF4-FFF2-40B4-BE49-F238E27FC236}">
                    <a16:creationId xmlns:a16="http://schemas.microsoft.com/office/drawing/2014/main" id="{13736262-F4AB-477E-8C21-90F1EB4CC13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92" name="Oval 1491">
                <a:extLst>
                  <a:ext uri="{FF2B5EF4-FFF2-40B4-BE49-F238E27FC236}">
                    <a16:creationId xmlns:a16="http://schemas.microsoft.com/office/drawing/2014/main" id="{788C845D-E272-475A-AA93-92775275D95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03" name="Group 502">
              <a:extLst>
                <a:ext uri="{FF2B5EF4-FFF2-40B4-BE49-F238E27FC236}">
                  <a16:creationId xmlns:a16="http://schemas.microsoft.com/office/drawing/2014/main" id="{3B2DD4DE-A820-4B77-9B56-04CDFEA5D084}"/>
                </a:ext>
              </a:extLst>
            </p:cNvPr>
            <p:cNvGrpSpPr/>
            <p:nvPr/>
          </p:nvGrpSpPr>
          <p:grpSpPr>
            <a:xfrm flipH="1">
              <a:off x="7617486" y="4007349"/>
              <a:ext cx="230238" cy="346589"/>
              <a:chOff x="10083096" y="2851978"/>
              <a:chExt cx="756898" cy="1139398"/>
            </a:xfrm>
          </p:grpSpPr>
          <p:sp>
            <p:nvSpPr>
              <p:cNvPr id="1487" name="Oval 1486">
                <a:extLst>
                  <a:ext uri="{FF2B5EF4-FFF2-40B4-BE49-F238E27FC236}">
                    <a16:creationId xmlns:a16="http://schemas.microsoft.com/office/drawing/2014/main" id="{5D254B8B-776B-402A-96CC-B6F5090E252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88" name="Teardrop 1487">
                <a:extLst>
                  <a:ext uri="{FF2B5EF4-FFF2-40B4-BE49-F238E27FC236}">
                    <a16:creationId xmlns:a16="http://schemas.microsoft.com/office/drawing/2014/main" id="{1AFFA6E3-A267-46E1-B7C1-181CAACE750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89" name="Oval 1488">
                <a:extLst>
                  <a:ext uri="{FF2B5EF4-FFF2-40B4-BE49-F238E27FC236}">
                    <a16:creationId xmlns:a16="http://schemas.microsoft.com/office/drawing/2014/main" id="{FACDD34B-25DB-4E69-8A18-7E9BD0A6E30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04" name="Group 503">
              <a:extLst>
                <a:ext uri="{FF2B5EF4-FFF2-40B4-BE49-F238E27FC236}">
                  <a16:creationId xmlns:a16="http://schemas.microsoft.com/office/drawing/2014/main" id="{5B2A6C81-AE7C-4061-BEBD-CFDFE2372556}"/>
                </a:ext>
              </a:extLst>
            </p:cNvPr>
            <p:cNvGrpSpPr/>
            <p:nvPr/>
          </p:nvGrpSpPr>
          <p:grpSpPr>
            <a:xfrm flipH="1">
              <a:off x="7630102" y="4165137"/>
              <a:ext cx="230238" cy="346589"/>
              <a:chOff x="10083096" y="2851978"/>
              <a:chExt cx="756898" cy="1139398"/>
            </a:xfrm>
          </p:grpSpPr>
          <p:sp>
            <p:nvSpPr>
              <p:cNvPr id="1484" name="Oval 1483">
                <a:extLst>
                  <a:ext uri="{FF2B5EF4-FFF2-40B4-BE49-F238E27FC236}">
                    <a16:creationId xmlns:a16="http://schemas.microsoft.com/office/drawing/2014/main" id="{781CE8AE-8073-45F5-BB68-4E2BDD20FDD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85" name="Teardrop 1484">
                <a:extLst>
                  <a:ext uri="{FF2B5EF4-FFF2-40B4-BE49-F238E27FC236}">
                    <a16:creationId xmlns:a16="http://schemas.microsoft.com/office/drawing/2014/main" id="{0C26234C-61E6-4C3D-A653-35AD8D37F44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86" name="Oval 1485">
                <a:extLst>
                  <a:ext uri="{FF2B5EF4-FFF2-40B4-BE49-F238E27FC236}">
                    <a16:creationId xmlns:a16="http://schemas.microsoft.com/office/drawing/2014/main" id="{55D37CB3-DDF9-4DE5-9008-AE8370463F5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05" name="Group 504">
              <a:extLst>
                <a:ext uri="{FF2B5EF4-FFF2-40B4-BE49-F238E27FC236}">
                  <a16:creationId xmlns:a16="http://schemas.microsoft.com/office/drawing/2014/main" id="{3584BD38-9BF8-4B23-A597-1831283F0FD2}"/>
                </a:ext>
              </a:extLst>
            </p:cNvPr>
            <p:cNvGrpSpPr/>
            <p:nvPr/>
          </p:nvGrpSpPr>
          <p:grpSpPr>
            <a:xfrm flipH="1">
              <a:off x="7594342" y="4632828"/>
              <a:ext cx="230238" cy="346589"/>
              <a:chOff x="10083096" y="2851978"/>
              <a:chExt cx="756898" cy="1139398"/>
            </a:xfrm>
          </p:grpSpPr>
          <p:sp>
            <p:nvSpPr>
              <p:cNvPr id="1481" name="Oval 1480">
                <a:extLst>
                  <a:ext uri="{FF2B5EF4-FFF2-40B4-BE49-F238E27FC236}">
                    <a16:creationId xmlns:a16="http://schemas.microsoft.com/office/drawing/2014/main" id="{A8C03AD4-C7D5-4BA7-BEEC-015F1C04394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82" name="Teardrop 1481">
                <a:extLst>
                  <a:ext uri="{FF2B5EF4-FFF2-40B4-BE49-F238E27FC236}">
                    <a16:creationId xmlns:a16="http://schemas.microsoft.com/office/drawing/2014/main" id="{3BF8D932-3B16-4EFB-AA87-FC186A5D080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83" name="Oval 1482">
                <a:extLst>
                  <a:ext uri="{FF2B5EF4-FFF2-40B4-BE49-F238E27FC236}">
                    <a16:creationId xmlns:a16="http://schemas.microsoft.com/office/drawing/2014/main" id="{18F61CDF-7FC5-40FC-BDE3-9DBA80E7956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06" name="Group 505">
              <a:extLst>
                <a:ext uri="{FF2B5EF4-FFF2-40B4-BE49-F238E27FC236}">
                  <a16:creationId xmlns:a16="http://schemas.microsoft.com/office/drawing/2014/main" id="{611A5FBE-1BBD-4609-B6A5-AE566745731D}"/>
                </a:ext>
              </a:extLst>
            </p:cNvPr>
            <p:cNvGrpSpPr/>
            <p:nvPr/>
          </p:nvGrpSpPr>
          <p:grpSpPr>
            <a:xfrm flipH="1">
              <a:off x="7606315" y="4697992"/>
              <a:ext cx="230238" cy="346589"/>
              <a:chOff x="10083096" y="2851978"/>
              <a:chExt cx="756898" cy="1139398"/>
            </a:xfrm>
          </p:grpSpPr>
          <p:sp>
            <p:nvSpPr>
              <p:cNvPr id="1478" name="Oval 1477">
                <a:extLst>
                  <a:ext uri="{FF2B5EF4-FFF2-40B4-BE49-F238E27FC236}">
                    <a16:creationId xmlns:a16="http://schemas.microsoft.com/office/drawing/2014/main" id="{8CF32785-06E1-41EE-A0A5-A078FF313605}"/>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9" name="Teardrop 1478">
                <a:extLst>
                  <a:ext uri="{FF2B5EF4-FFF2-40B4-BE49-F238E27FC236}">
                    <a16:creationId xmlns:a16="http://schemas.microsoft.com/office/drawing/2014/main" id="{CE5433FC-5709-4A15-9774-057CD8C44D3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80" name="Oval 1479">
                <a:extLst>
                  <a:ext uri="{FF2B5EF4-FFF2-40B4-BE49-F238E27FC236}">
                    <a16:creationId xmlns:a16="http://schemas.microsoft.com/office/drawing/2014/main" id="{4D8A6014-44E6-42B8-B951-0794AE36FAA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07" name="Group 506">
              <a:extLst>
                <a:ext uri="{FF2B5EF4-FFF2-40B4-BE49-F238E27FC236}">
                  <a16:creationId xmlns:a16="http://schemas.microsoft.com/office/drawing/2014/main" id="{F707E9E3-786F-46F5-8D1E-0E01E4A78C58}"/>
                </a:ext>
              </a:extLst>
            </p:cNvPr>
            <p:cNvGrpSpPr/>
            <p:nvPr/>
          </p:nvGrpSpPr>
          <p:grpSpPr>
            <a:xfrm flipH="1">
              <a:off x="7714041" y="4910685"/>
              <a:ext cx="230238" cy="346589"/>
              <a:chOff x="10083096" y="2851978"/>
              <a:chExt cx="756898" cy="1139398"/>
            </a:xfrm>
          </p:grpSpPr>
          <p:sp>
            <p:nvSpPr>
              <p:cNvPr id="1475" name="Oval 1474">
                <a:extLst>
                  <a:ext uri="{FF2B5EF4-FFF2-40B4-BE49-F238E27FC236}">
                    <a16:creationId xmlns:a16="http://schemas.microsoft.com/office/drawing/2014/main" id="{9D0D2751-40AE-4BA8-BEF0-5025171B048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6" name="Teardrop 1475">
                <a:extLst>
                  <a:ext uri="{FF2B5EF4-FFF2-40B4-BE49-F238E27FC236}">
                    <a16:creationId xmlns:a16="http://schemas.microsoft.com/office/drawing/2014/main" id="{810DED51-2617-4A00-A2EB-F015CC2E438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77" name="Oval 1476">
                <a:extLst>
                  <a:ext uri="{FF2B5EF4-FFF2-40B4-BE49-F238E27FC236}">
                    <a16:creationId xmlns:a16="http://schemas.microsoft.com/office/drawing/2014/main" id="{D0E24AF0-9763-4D18-A91B-A1A9B333BF1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08" name="Group 507">
              <a:extLst>
                <a:ext uri="{FF2B5EF4-FFF2-40B4-BE49-F238E27FC236}">
                  <a16:creationId xmlns:a16="http://schemas.microsoft.com/office/drawing/2014/main" id="{66E40E28-24CA-4F14-B849-B1B307132323}"/>
                </a:ext>
              </a:extLst>
            </p:cNvPr>
            <p:cNvGrpSpPr/>
            <p:nvPr/>
          </p:nvGrpSpPr>
          <p:grpSpPr>
            <a:xfrm flipH="1">
              <a:off x="7702899" y="5044527"/>
              <a:ext cx="230238" cy="346589"/>
              <a:chOff x="10083096" y="2851978"/>
              <a:chExt cx="756898" cy="1139398"/>
            </a:xfrm>
          </p:grpSpPr>
          <p:sp>
            <p:nvSpPr>
              <p:cNvPr id="1472" name="Oval 1471">
                <a:extLst>
                  <a:ext uri="{FF2B5EF4-FFF2-40B4-BE49-F238E27FC236}">
                    <a16:creationId xmlns:a16="http://schemas.microsoft.com/office/drawing/2014/main" id="{054DC1FA-1B0C-4FC2-A020-BAFF9F1660D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3" name="Teardrop 1472">
                <a:extLst>
                  <a:ext uri="{FF2B5EF4-FFF2-40B4-BE49-F238E27FC236}">
                    <a16:creationId xmlns:a16="http://schemas.microsoft.com/office/drawing/2014/main" id="{ED2C0F45-0B6E-4592-9437-08A92C0D6D2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74" name="Oval 1473">
                <a:extLst>
                  <a:ext uri="{FF2B5EF4-FFF2-40B4-BE49-F238E27FC236}">
                    <a16:creationId xmlns:a16="http://schemas.microsoft.com/office/drawing/2014/main" id="{52ED186A-FA9A-46DA-B71B-C2772547627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09" name="Group 508">
              <a:extLst>
                <a:ext uri="{FF2B5EF4-FFF2-40B4-BE49-F238E27FC236}">
                  <a16:creationId xmlns:a16="http://schemas.microsoft.com/office/drawing/2014/main" id="{AC6E10B2-2D81-4837-B0CF-62DB241E3454}"/>
                </a:ext>
              </a:extLst>
            </p:cNvPr>
            <p:cNvGrpSpPr/>
            <p:nvPr/>
          </p:nvGrpSpPr>
          <p:grpSpPr>
            <a:xfrm flipH="1">
              <a:off x="7716317" y="5132820"/>
              <a:ext cx="230238" cy="346589"/>
              <a:chOff x="10083096" y="2851978"/>
              <a:chExt cx="756898" cy="1139398"/>
            </a:xfrm>
          </p:grpSpPr>
          <p:sp>
            <p:nvSpPr>
              <p:cNvPr id="1469" name="Oval 1468">
                <a:extLst>
                  <a:ext uri="{FF2B5EF4-FFF2-40B4-BE49-F238E27FC236}">
                    <a16:creationId xmlns:a16="http://schemas.microsoft.com/office/drawing/2014/main" id="{6D8262F1-7B44-4553-B79F-D4B8C20AAC4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0" name="Teardrop 1469">
                <a:extLst>
                  <a:ext uri="{FF2B5EF4-FFF2-40B4-BE49-F238E27FC236}">
                    <a16:creationId xmlns:a16="http://schemas.microsoft.com/office/drawing/2014/main" id="{3B273CA7-EEF7-4733-9900-539F2E22CF4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71" name="Oval 1470">
                <a:extLst>
                  <a:ext uri="{FF2B5EF4-FFF2-40B4-BE49-F238E27FC236}">
                    <a16:creationId xmlns:a16="http://schemas.microsoft.com/office/drawing/2014/main" id="{B1545CA1-57B9-402C-B790-DA22DE52379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10" name="Group 509">
              <a:extLst>
                <a:ext uri="{FF2B5EF4-FFF2-40B4-BE49-F238E27FC236}">
                  <a16:creationId xmlns:a16="http://schemas.microsoft.com/office/drawing/2014/main" id="{F70188D7-F397-431E-A370-1D3D4B0B2783}"/>
                </a:ext>
              </a:extLst>
            </p:cNvPr>
            <p:cNvGrpSpPr/>
            <p:nvPr/>
          </p:nvGrpSpPr>
          <p:grpSpPr>
            <a:xfrm flipH="1">
              <a:off x="8376258" y="4871286"/>
              <a:ext cx="230238" cy="346589"/>
              <a:chOff x="10083096" y="2851978"/>
              <a:chExt cx="756898" cy="1139398"/>
            </a:xfrm>
          </p:grpSpPr>
          <p:sp>
            <p:nvSpPr>
              <p:cNvPr id="1466" name="Oval 1465">
                <a:extLst>
                  <a:ext uri="{FF2B5EF4-FFF2-40B4-BE49-F238E27FC236}">
                    <a16:creationId xmlns:a16="http://schemas.microsoft.com/office/drawing/2014/main" id="{8391B7F3-DCB4-46A7-97CD-62DFDB03747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7" name="Teardrop 1466">
                <a:extLst>
                  <a:ext uri="{FF2B5EF4-FFF2-40B4-BE49-F238E27FC236}">
                    <a16:creationId xmlns:a16="http://schemas.microsoft.com/office/drawing/2014/main" id="{2BE7724E-C76C-49B4-B6E2-3D66695196F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68" name="Oval 1467">
                <a:extLst>
                  <a:ext uri="{FF2B5EF4-FFF2-40B4-BE49-F238E27FC236}">
                    <a16:creationId xmlns:a16="http://schemas.microsoft.com/office/drawing/2014/main" id="{0C27A3A2-0112-4399-8576-5FF1A78B36B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11" name="Group 510">
              <a:extLst>
                <a:ext uri="{FF2B5EF4-FFF2-40B4-BE49-F238E27FC236}">
                  <a16:creationId xmlns:a16="http://schemas.microsoft.com/office/drawing/2014/main" id="{02CF24B4-AC53-4268-8A7A-3A77F88766C3}"/>
                </a:ext>
              </a:extLst>
            </p:cNvPr>
            <p:cNvGrpSpPr/>
            <p:nvPr/>
          </p:nvGrpSpPr>
          <p:grpSpPr>
            <a:xfrm flipH="1">
              <a:off x="8328241" y="5066080"/>
              <a:ext cx="230238" cy="346589"/>
              <a:chOff x="10083096" y="2851978"/>
              <a:chExt cx="756898" cy="1139398"/>
            </a:xfrm>
          </p:grpSpPr>
          <p:sp>
            <p:nvSpPr>
              <p:cNvPr id="1463" name="Oval 1462">
                <a:extLst>
                  <a:ext uri="{FF2B5EF4-FFF2-40B4-BE49-F238E27FC236}">
                    <a16:creationId xmlns:a16="http://schemas.microsoft.com/office/drawing/2014/main" id="{7E189885-97DC-4727-BA10-76DA12B2E56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4" name="Teardrop 1463">
                <a:extLst>
                  <a:ext uri="{FF2B5EF4-FFF2-40B4-BE49-F238E27FC236}">
                    <a16:creationId xmlns:a16="http://schemas.microsoft.com/office/drawing/2014/main" id="{A18134B9-D539-49D7-B1E8-9F046E4AB04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65" name="Oval 1464">
                <a:extLst>
                  <a:ext uri="{FF2B5EF4-FFF2-40B4-BE49-F238E27FC236}">
                    <a16:creationId xmlns:a16="http://schemas.microsoft.com/office/drawing/2014/main" id="{275B7F9D-765D-4226-9A28-6BCA774DEB0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12" name="Group 511">
              <a:extLst>
                <a:ext uri="{FF2B5EF4-FFF2-40B4-BE49-F238E27FC236}">
                  <a16:creationId xmlns:a16="http://schemas.microsoft.com/office/drawing/2014/main" id="{00C312C8-8970-4335-8532-7B90DC5A7AC4}"/>
                </a:ext>
              </a:extLst>
            </p:cNvPr>
            <p:cNvGrpSpPr/>
            <p:nvPr/>
          </p:nvGrpSpPr>
          <p:grpSpPr>
            <a:xfrm flipH="1">
              <a:off x="6318565" y="3479087"/>
              <a:ext cx="230238" cy="346589"/>
              <a:chOff x="10083096" y="2851978"/>
              <a:chExt cx="756898" cy="1139398"/>
            </a:xfrm>
          </p:grpSpPr>
          <p:sp>
            <p:nvSpPr>
              <p:cNvPr id="1460" name="Oval 1459">
                <a:extLst>
                  <a:ext uri="{FF2B5EF4-FFF2-40B4-BE49-F238E27FC236}">
                    <a16:creationId xmlns:a16="http://schemas.microsoft.com/office/drawing/2014/main" id="{F7A0A07B-E5F9-46BF-91DA-01C01BF325E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1" name="Teardrop 1460">
                <a:extLst>
                  <a:ext uri="{FF2B5EF4-FFF2-40B4-BE49-F238E27FC236}">
                    <a16:creationId xmlns:a16="http://schemas.microsoft.com/office/drawing/2014/main" id="{484C7A1B-8D37-45CD-BBC0-A3968BB51F0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62" name="Oval 1461">
                <a:extLst>
                  <a:ext uri="{FF2B5EF4-FFF2-40B4-BE49-F238E27FC236}">
                    <a16:creationId xmlns:a16="http://schemas.microsoft.com/office/drawing/2014/main" id="{9DEE5C6E-B286-47CC-BC88-6CDAC7B2AFD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13" name="Group 512">
              <a:extLst>
                <a:ext uri="{FF2B5EF4-FFF2-40B4-BE49-F238E27FC236}">
                  <a16:creationId xmlns:a16="http://schemas.microsoft.com/office/drawing/2014/main" id="{7F373716-52FE-4253-B27C-E315A056AE41}"/>
                </a:ext>
              </a:extLst>
            </p:cNvPr>
            <p:cNvGrpSpPr/>
            <p:nvPr/>
          </p:nvGrpSpPr>
          <p:grpSpPr>
            <a:xfrm flipH="1">
              <a:off x="6523112" y="3767613"/>
              <a:ext cx="230238" cy="346589"/>
              <a:chOff x="10083096" y="2851978"/>
              <a:chExt cx="756898" cy="1139398"/>
            </a:xfrm>
          </p:grpSpPr>
          <p:sp>
            <p:nvSpPr>
              <p:cNvPr id="1457" name="Oval 1456">
                <a:extLst>
                  <a:ext uri="{FF2B5EF4-FFF2-40B4-BE49-F238E27FC236}">
                    <a16:creationId xmlns:a16="http://schemas.microsoft.com/office/drawing/2014/main" id="{08B82B69-DDAE-4C4C-B2AE-C4C5AA37EE3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58" name="Teardrop 1457">
                <a:extLst>
                  <a:ext uri="{FF2B5EF4-FFF2-40B4-BE49-F238E27FC236}">
                    <a16:creationId xmlns:a16="http://schemas.microsoft.com/office/drawing/2014/main" id="{EBA5FBEF-DBF1-48FB-92B8-2DD7A51119D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59" name="Oval 1458">
                <a:extLst>
                  <a:ext uri="{FF2B5EF4-FFF2-40B4-BE49-F238E27FC236}">
                    <a16:creationId xmlns:a16="http://schemas.microsoft.com/office/drawing/2014/main" id="{FAE20CB8-0190-4E70-9CD7-A2CBD613F41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14" name="Group 513">
              <a:extLst>
                <a:ext uri="{FF2B5EF4-FFF2-40B4-BE49-F238E27FC236}">
                  <a16:creationId xmlns:a16="http://schemas.microsoft.com/office/drawing/2014/main" id="{56A36F7E-CCAC-40E6-846A-4F483071375D}"/>
                </a:ext>
              </a:extLst>
            </p:cNvPr>
            <p:cNvGrpSpPr/>
            <p:nvPr/>
          </p:nvGrpSpPr>
          <p:grpSpPr>
            <a:xfrm flipH="1">
              <a:off x="5945807" y="3647851"/>
              <a:ext cx="230238" cy="346589"/>
              <a:chOff x="10083096" y="2851978"/>
              <a:chExt cx="756898" cy="1139398"/>
            </a:xfrm>
          </p:grpSpPr>
          <p:sp>
            <p:nvSpPr>
              <p:cNvPr id="1454" name="Oval 1453">
                <a:extLst>
                  <a:ext uri="{FF2B5EF4-FFF2-40B4-BE49-F238E27FC236}">
                    <a16:creationId xmlns:a16="http://schemas.microsoft.com/office/drawing/2014/main" id="{4B56F41D-664B-4C0C-BD22-21628655873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55" name="Teardrop 1454">
                <a:extLst>
                  <a:ext uri="{FF2B5EF4-FFF2-40B4-BE49-F238E27FC236}">
                    <a16:creationId xmlns:a16="http://schemas.microsoft.com/office/drawing/2014/main" id="{8F506951-8A09-4134-9FA1-CDF9AF27D12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56" name="Oval 1455">
                <a:extLst>
                  <a:ext uri="{FF2B5EF4-FFF2-40B4-BE49-F238E27FC236}">
                    <a16:creationId xmlns:a16="http://schemas.microsoft.com/office/drawing/2014/main" id="{3674B885-AB3D-4358-96E6-BEA0B17CD24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15" name="Group 514">
              <a:extLst>
                <a:ext uri="{FF2B5EF4-FFF2-40B4-BE49-F238E27FC236}">
                  <a16:creationId xmlns:a16="http://schemas.microsoft.com/office/drawing/2014/main" id="{D941946A-C25F-42FF-AA86-2FFD3BBCC411}"/>
                </a:ext>
              </a:extLst>
            </p:cNvPr>
            <p:cNvGrpSpPr/>
            <p:nvPr/>
          </p:nvGrpSpPr>
          <p:grpSpPr>
            <a:xfrm flipH="1">
              <a:off x="6102512" y="3755393"/>
              <a:ext cx="230238" cy="346589"/>
              <a:chOff x="10083096" y="2851978"/>
              <a:chExt cx="756898" cy="1139398"/>
            </a:xfrm>
          </p:grpSpPr>
          <p:sp>
            <p:nvSpPr>
              <p:cNvPr id="1451" name="Oval 1450">
                <a:extLst>
                  <a:ext uri="{FF2B5EF4-FFF2-40B4-BE49-F238E27FC236}">
                    <a16:creationId xmlns:a16="http://schemas.microsoft.com/office/drawing/2014/main" id="{8FBF073E-4C95-4726-B488-0A8FEEFAC1C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52" name="Teardrop 1451">
                <a:extLst>
                  <a:ext uri="{FF2B5EF4-FFF2-40B4-BE49-F238E27FC236}">
                    <a16:creationId xmlns:a16="http://schemas.microsoft.com/office/drawing/2014/main" id="{D3E7630A-87AC-46A0-897A-1A8AB6C3BB1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53" name="Oval 1452">
                <a:extLst>
                  <a:ext uri="{FF2B5EF4-FFF2-40B4-BE49-F238E27FC236}">
                    <a16:creationId xmlns:a16="http://schemas.microsoft.com/office/drawing/2014/main" id="{B88EEF2F-6051-4CC0-A2F8-177B4484848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16" name="Group 515">
              <a:extLst>
                <a:ext uri="{FF2B5EF4-FFF2-40B4-BE49-F238E27FC236}">
                  <a16:creationId xmlns:a16="http://schemas.microsoft.com/office/drawing/2014/main" id="{17F6257E-4EC2-4114-93CD-55A3627FA181}"/>
                </a:ext>
              </a:extLst>
            </p:cNvPr>
            <p:cNvGrpSpPr/>
            <p:nvPr/>
          </p:nvGrpSpPr>
          <p:grpSpPr>
            <a:xfrm flipH="1">
              <a:off x="6198581" y="3995014"/>
              <a:ext cx="230238" cy="346589"/>
              <a:chOff x="10083096" y="2851978"/>
              <a:chExt cx="756898" cy="1139398"/>
            </a:xfrm>
          </p:grpSpPr>
          <p:sp>
            <p:nvSpPr>
              <p:cNvPr id="1448" name="Oval 1447">
                <a:extLst>
                  <a:ext uri="{FF2B5EF4-FFF2-40B4-BE49-F238E27FC236}">
                    <a16:creationId xmlns:a16="http://schemas.microsoft.com/office/drawing/2014/main" id="{05F6D9D4-68A2-4D6F-B537-165CD7505EE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9" name="Teardrop 1448">
                <a:extLst>
                  <a:ext uri="{FF2B5EF4-FFF2-40B4-BE49-F238E27FC236}">
                    <a16:creationId xmlns:a16="http://schemas.microsoft.com/office/drawing/2014/main" id="{479E3937-8E4B-4486-BFB5-121A53085E4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50" name="Oval 1449">
                <a:extLst>
                  <a:ext uri="{FF2B5EF4-FFF2-40B4-BE49-F238E27FC236}">
                    <a16:creationId xmlns:a16="http://schemas.microsoft.com/office/drawing/2014/main" id="{4596292D-E9C9-4BEF-803E-346CB845E7E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17" name="Group 516">
              <a:extLst>
                <a:ext uri="{FF2B5EF4-FFF2-40B4-BE49-F238E27FC236}">
                  <a16:creationId xmlns:a16="http://schemas.microsoft.com/office/drawing/2014/main" id="{189C827F-65FE-47F3-90E5-8384579D6942}"/>
                </a:ext>
              </a:extLst>
            </p:cNvPr>
            <p:cNvGrpSpPr/>
            <p:nvPr/>
          </p:nvGrpSpPr>
          <p:grpSpPr>
            <a:xfrm flipH="1">
              <a:off x="6644178" y="3924560"/>
              <a:ext cx="230238" cy="346589"/>
              <a:chOff x="10083096" y="2851978"/>
              <a:chExt cx="756898" cy="1139398"/>
            </a:xfrm>
          </p:grpSpPr>
          <p:sp>
            <p:nvSpPr>
              <p:cNvPr id="1445" name="Oval 1444">
                <a:extLst>
                  <a:ext uri="{FF2B5EF4-FFF2-40B4-BE49-F238E27FC236}">
                    <a16:creationId xmlns:a16="http://schemas.microsoft.com/office/drawing/2014/main" id="{55012222-A7BB-42AA-8813-2432EF72B02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6" name="Teardrop 1445">
                <a:extLst>
                  <a:ext uri="{FF2B5EF4-FFF2-40B4-BE49-F238E27FC236}">
                    <a16:creationId xmlns:a16="http://schemas.microsoft.com/office/drawing/2014/main" id="{AD579C69-5264-44F5-846C-5017510848D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47" name="Oval 1446">
                <a:extLst>
                  <a:ext uri="{FF2B5EF4-FFF2-40B4-BE49-F238E27FC236}">
                    <a16:creationId xmlns:a16="http://schemas.microsoft.com/office/drawing/2014/main" id="{50F93354-AF4F-4889-B056-CDDD75C8435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18" name="Group 517">
              <a:extLst>
                <a:ext uri="{FF2B5EF4-FFF2-40B4-BE49-F238E27FC236}">
                  <a16:creationId xmlns:a16="http://schemas.microsoft.com/office/drawing/2014/main" id="{E65606D1-0854-405F-B15A-EAA52289CCB1}"/>
                </a:ext>
              </a:extLst>
            </p:cNvPr>
            <p:cNvGrpSpPr/>
            <p:nvPr/>
          </p:nvGrpSpPr>
          <p:grpSpPr>
            <a:xfrm flipH="1">
              <a:off x="6667961" y="4056547"/>
              <a:ext cx="230238" cy="346589"/>
              <a:chOff x="10083096" y="2851978"/>
              <a:chExt cx="756898" cy="1139398"/>
            </a:xfrm>
          </p:grpSpPr>
          <p:sp>
            <p:nvSpPr>
              <p:cNvPr id="1442" name="Oval 1441">
                <a:extLst>
                  <a:ext uri="{FF2B5EF4-FFF2-40B4-BE49-F238E27FC236}">
                    <a16:creationId xmlns:a16="http://schemas.microsoft.com/office/drawing/2014/main" id="{E93A54C9-DFB0-4FDD-97CD-79EFB3FFEDF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3" name="Teardrop 1442">
                <a:extLst>
                  <a:ext uri="{FF2B5EF4-FFF2-40B4-BE49-F238E27FC236}">
                    <a16:creationId xmlns:a16="http://schemas.microsoft.com/office/drawing/2014/main" id="{2B314A6A-46EB-4C34-8D4A-28E668459DD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44" name="Oval 1443">
                <a:extLst>
                  <a:ext uri="{FF2B5EF4-FFF2-40B4-BE49-F238E27FC236}">
                    <a16:creationId xmlns:a16="http://schemas.microsoft.com/office/drawing/2014/main" id="{CDF24F73-8247-4D1C-8E3E-69BDF3F055A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19" name="Group 518">
              <a:extLst>
                <a:ext uri="{FF2B5EF4-FFF2-40B4-BE49-F238E27FC236}">
                  <a16:creationId xmlns:a16="http://schemas.microsoft.com/office/drawing/2014/main" id="{923C18AC-6A8A-4390-B506-E6F15480D6EB}"/>
                </a:ext>
              </a:extLst>
            </p:cNvPr>
            <p:cNvGrpSpPr/>
            <p:nvPr/>
          </p:nvGrpSpPr>
          <p:grpSpPr>
            <a:xfrm flipH="1">
              <a:off x="6643806" y="4224805"/>
              <a:ext cx="230238" cy="346589"/>
              <a:chOff x="10083096" y="2851978"/>
              <a:chExt cx="756898" cy="1139398"/>
            </a:xfrm>
          </p:grpSpPr>
          <p:sp>
            <p:nvSpPr>
              <p:cNvPr id="1439" name="Oval 1438">
                <a:extLst>
                  <a:ext uri="{FF2B5EF4-FFF2-40B4-BE49-F238E27FC236}">
                    <a16:creationId xmlns:a16="http://schemas.microsoft.com/office/drawing/2014/main" id="{7CCD29ED-8060-4E8F-BDE4-718181D6040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0" name="Teardrop 1439">
                <a:extLst>
                  <a:ext uri="{FF2B5EF4-FFF2-40B4-BE49-F238E27FC236}">
                    <a16:creationId xmlns:a16="http://schemas.microsoft.com/office/drawing/2014/main" id="{5BC2BAD8-8661-4736-A88A-5E682CF101C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41" name="Oval 1440">
                <a:extLst>
                  <a:ext uri="{FF2B5EF4-FFF2-40B4-BE49-F238E27FC236}">
                    <a16:creationId xmlns:a16="http://schemas.microsoft.com/office/drawing/2014/main" id="{C99F15F6-355D-41D4-90A4-0397FD62B6F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20" name="Group 519">
              <a:extLst>
                <a:ext uri="{FF2B5EF4-FFF2-40B4-BE49-F238E27FC236}">
                  <a16:creationId xmlns:a16="http://schemas.microsoft.com/office/drawing/2014/main" id="{8B666A01-9F30-44DA-9917-2C70F9B8A2E2}"/>
                </a:ext>
              </a:extLst>
            </p:cNvPr>
            <p:cNvGrpSpPr/>
            <p:nvPr/>
          </p:nvGrpSpPr>
          <p:grpSpPr>
            <a:xfrm flipH="1">
              <a:off x="6451040" y="4248959"/>
              <a:ext cx="230238" cy="346589"/>
              <a:chOff x="10083096" y="2851978"/>
              <a:chExt cx="756898" cy="1139398"/>
            </a:xfrm>
          </p:grpSpPr>
          <p:sp>
            <p:nvSpPr>
              <p:cNvPr id="1436" name="Oval 1435">
                <a:extLst>
                  <a:ext uri="{FF2B5EF4-FFF2-40B4-BE49-F238E27FC236}">
                    <a16:creationId xmlns:a16="http://schemas.microsoft.com/office/drawing/2014/main" id="{950AECFB-F683-4107-9BAA-3698A09D602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7" name="Teardrop 1436">
                <a:extLst>
                  <a:ext uri="{FF2B5EF4-FFF2-40B4-BE49-F238E27FC236}">
                    <a16:creationId xmlns:a16="http://schemas.microsoft.com/office/drawing/2014/main" id="{BDE8C165-6C00-4AAC-BD5C-3D415A820D7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38" name="Oval 1437">
                <a:extLst>
                  <a:ext uri="{FF2B5EF4-FFF2-40B4-BE49-F238E27FC236}">
                    <a16:creationId xmlns:a16="http://schemas.microsoft.com/office/drawing/2014/main" id="{C93FA765-B917-4467-8F22-F109C581C57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21" name="Group 520">
              <a:extLst>
                <a:ext uri="{FF2B5EF4-FFF2-40B4-BE49-F238E27FC236}">
                  <a16:creationId xmlns:a16="http://schemas.microsoft.com/office/drawing/2014/main" id="{381C51CA-AEDD-4756-948A-9BE650E06B99}"/>
                </a:ext>
              </a:extLst>
            </p:cNvPr>
            <p:cNvGrpSpPr/>
            <p:nvPr/>
          </p:nvGrpSpPr>
          <p:grpSpPr>
            <a:xfrm flipH="1">
              <a:off x="6752135" y="4334474"/>
              <a:ext cx="230238" cy="346589"/>
              <a:chOff x="10083096" y="2851978"/>
              <a:chExt cx="756898" cy="1139398"/>
            </a:xfrm>
          </p:grpSpPr>
          <p:sp>
            <p:nvSpPr>
              <p:cNvPr id="1433" name="Oval 1432">
                <a:extLst>
                  <a:ext uri="{FF2B5EF4-FFF2-40B4-BE49-F238E27FC236}">
                    <a16:creationId xmlns:a16="http://schemas.microsoft.com/office/drawing/2014/main" id="{5671CEEE-0C19-448E-91FD-C057903E534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4" name="Teardrop 1433">
                <a:extLst>
                  <a:ext uri="{FF2B5EF4-FFF2-40B4-BE49-F238E27FC236}">
                    <a16:creationId xmlns:a16="http://schemas.microsoft.com/office/drawing/2014/main" id="{55D852E3-B20B-45A2-BDE3-130F1826A4D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35" name="Oval 1434">
                <a:extLst>
                  <a:ext uri="{FF2B5EF4-FFF2-40B4-BE49-F238E27FC236}">
                    <a16:creationId xmlns:a16="http://schemas.microsoft.com/office/drawing/2014/main" id="{9F52E89A-7F8B-4C84-8043-A9A7917B5CF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22" name="Group 521">
              <a:extLst>
                <a:ext uri="{FF2B5EF4-FFF2-40B4-BE49-F238E27FC236}">
                  <a16:creationId xmlns:a16="http://schemas.microsoft.com/office/drawing/2014/main" id="{2765B19C-D538-425B-81B2-9BBBC360109F}"/>
                </a:ext>
              </a:extLst>
            </p:cNvPr>
            <p:cNvGrpSpPr/>
            <p:nvPr/>
          </p:nvGrpSpPr>
          <p:grpSpPr>
            <a:xfrm flipH="1">
              <a:off x="6439052" y="4455178"/>
              <a:ext cx="230238" cy="346589"/>
              <a:chOff x="10083096" y="2851978"/>
              <a:chExt cx="756898" cy="1139398"/>
            </a:xfrm>
          </p:grpSpPr>
          <p:sp>
            <p:nvSpPr>
              <p:cNvPr id="1430" name="Oval 1429">
                <a:extLst>
                  <a:ext uri="{FF2B5EF4-FFF2-40B4-BE49-F238E27FC236}">
                    <a16:creationId xmlns:a16="http://schemas.microsoft.com/office/drawing/2014/main" id="{290993E5-5E9D-419E-A51E-1048CD27A21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1" name="Teardrop 1430">
                <a:extLst>
                  <a:ext uri="{FF2B5EF4-FFF2-40B4-BE49-F238E27FC236}">
                    <a16:creationId xmlns:a16="http://schemas.microsoft.com/office/drawing/2014/main" id="{11ED3C6E-164F-4FEC-8A51-74920E7ADE7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32" name="Oval 1431">
                <a:extLst>
                  <a:ext uri="{FF2B5EF4-FFF2-40B4-BE49-F238E27FC236}">
                    <a16:creationId xmlns:a16="http://schemas.microsoft.com/office/drawing/2014/main" id="{B7778C76-3027-4317-A383-051AF94FB0D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23" name="Group 522">
              <a:extLst>
                <a:ext uri="{FF2B5EF4-FFF2-40B4-BE49-F238E27FC236}">
                  <a16:creationId xmlns:a16="http://schemas.microsoft.com/office/drawing/2014/main" id="{16C351A2-1B82-4792-BA29-D5F4176285AE}"/>
                </a:ext>
              </a:extLst>
            </p:cNvPr>
            <p:cNvGrpSpPr/>
            <p:nvPr/>
          </p:nvGrpSpPr>
          <p:grpSpPr>
            <a:xfrm flipH="1">
              <a:off x="6643349" y="4341603"/>
              <a:ext cx="230238" cy="346589"/>
              <a:chOff x="10083096" y="2851978"/>
              <a:chExt cx="756898" cy="1139398"/>
            </a:xfrm>
          </p:grpSpPr>
          <p:sp>
            <p:nvSpPr>
              <p:cNvPr id="1427" name="Oval 1426">
                <a:extLst>
                  <a:ext uri="{FF2B5EF4-FFF2-40B4-BE49-F238E27FC236}">
                    <a16:creationId xmlns:a16="http://schemas.microsoft.com/office/drawing/2014/main" id="{7F570D9C-B8AF-49F1-A458-2B83D956759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28" name="Teardrop 1427">
                <a:extLst>
                  <a:ext uri="{FF2B5EF4-FFF2-40B4-BE49-F238E27FC236}">
                    <a16:creationId xmlns:a16="http://schemas.microsoft.com/office/drawing/2014/main" id="{7C1308C3-DAF4-42A7-823C-A3473A6A9FA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29" name="Oval 1428">
                <a:extLst>
                  <a:ext uri="{FF2B5EF4-FFF2-40B4-BE49-F238E27FC236}">
                    <a16:creationId xmlns:a16="http://schemas.microsoft.com/office/drawing/2014/main" id="{40B49847-6BA1-42A8-B4E4-FFB08E51047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24" name="Group 523">
              <a:extLst>
                <a:ext uri="{FF2B5EF4-FFF2-40B4-BE49-F238E27FC236}">
                  <a16:creationId xmlns:a16="http://schemas.microsoft.com/office/drawing/2014/main" id="{0C7ADF07-C946-4EC5-B964-ECBB2A200B83}"/>
                </a:ext>
              </a:extLst>
            </p:cNvPr>
            <p:cNvGrpSpPr/>
            <p:nvPr/>
          </p:nvGrpSpPr>
          <p:grpSpPr>
            <a:xfrm flipH="1">
              <a:off x="5825793" y="3875676"/>
              <a:ext cx="230238" cy="346589"/>
              <a:chOff x="10083096" y="2851978"/>
              <a:chExt cx="756898" cy="1139398"/>
            </a:xfrm>
          </p:grpSpPr>
          <p:sp>
            <p:nvSpPr>
              <p:cNvPr id="1424" name="Oval 1423">
                <a:extLst>
                  <a:ext uri="{FF2B5EF4-FFF2-40B4-BE49-F238E27FC236}">
                    <a16:creationId xmlns:a16="http://schemas.microsoft.com/office/drawing/2014/main" id="{C8748935-46D1-4DF9-A835-C0B3A75687D5}"/>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25" name="Teardrop 1424">
                <a:extLst>
                  <a:ext uri="{FF2B5EF4-FFF2-40B4-BE49-F238E27FC236}">
                    <a16:creationId xmlns:a16="http://schemas.microsoft.com/office/drawing/2014/main" id="{1DCE8544-BB13-4D9C-9BAF-D5DDEFA46EF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26" name="Oval 1425">
                <a:extLst>
                  <a:ext uri="{FF2B5EF4-FFF2-40B4-BE49-F238E27FC236}">
                    <a16:creationId xmlns:a16="http://schemas.microsoft.com/office/drawing/2014/main" id="{766286DF-15A2-4A93-AD7C-96E1335615C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25" name="Group 524">
              <a:extLst>
                <a:ext uri="{FF2B5EF4-FFF2-40B4-BE49-F238E27FC236}">
                  <a16:creationId xmlns:a16="http://schemas.microsoft.com/office/drawing/2014/main" id="{52342BAA-4A97-4C89-A05B-2316B21A1CF1}"/>
                </a:ext>
              </a:extLst>
            </p:cNvPr>
            <p:cNvGrpSpPr/>
            <p:nvPr/>
          </p:nvGrpSpPr>
          <p:grpSpPr>
            <a:xfrm flipH="1">
              <a:off x="5825793" y="3984575"/>
              <a:ext cx="230238" cy="346589"/>
              <a:chOff x="10083096" y="2851978"/>
              <a:chExt cx="756898" cy="1139398"/>
            </a:xfrm>
          </p:grpSpPr>
          <p:sp>
            <p:nvSpPr>
              <p:cNvPr id="1421" name="Oval 1420">
                <a:extLst>
                  <a:ext uri="{FF2B5EF4-FFF2-40B4-BE49-F238E27FC236}">
                    <a16:creationId xmlns:a16="http://schemas.microsoft.com/office/drawing/2014/main" id="{97344B31-8491-4CDD-8115-02558558A3A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22" name="Teardrop 1421">
                <a:extLst>
                  <a:ext uri="{FF2B5EF4-FFF2-40B4-BE49-F238E27FC236}">
                    <a16:creationId xmlns:a16="http://schemas.microsoft.com/office/drawing/2014/main" id="{F0DCD624-A490-46A3-A609-D9D114EADEF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23" name="Oval 1422">
                <a:extLst>
                  <a:ext uri="{FF2B5EF4-FFF2-40B4-BE49-F238E27FC236}">
                    <a16:creationId xmlns:a16="http://schemas.microsoft.com/office/drawing/2014/main" id="{F1C2200B-98E5-4930-9045-329E58DFB4C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26" name="Group 525">
              <a:extLst>
                <a:ext uri="{FF2B5EF4-FFF2-40B4-BE49-F238E27FC236}">
                  <a16:creationId xmlns:a16="http://schemas.microsoft.com/office/drawing/2014/main" id="{0845B0E6-B51B-4EDC-A8D5-0E4764E449F8}"/>
                </a:ext>
              </a:extLst>
            </p:cNvPr>
            <p:cNvGrpSpPr/>
            <p:nvPr/>
          </p:nvGrpSpPr>
          <p:grpSpPr>
            <a:xfrm flipH="1">
              <a:off x="5909879" y="4102771"/>
              <a:ext cx="230238" cy="346589"/>
              <a:chOff x="10083096" y="2851978"/>
              <a:chExt cx="756898" cy="1139398"/>
            </a:xfrm>
          </p:grpSpPr>
          <p:sp>
            <p:nvSpPr>
              <p:cNvPr id="1418" name="Oval 1417">
                <a:extLst>
                  <a:ext uri="{FF2B5EF4-FFF2-40B4-BE49-F238E27FC236}">
                    <a16:creationId xmlns:a16="http://schemas.microsoft.com/office/drawing/2014/main" id="{A1434D31-5C34-41D6-AAEC-8D5EF134E2B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19" name="Teardrop 1418">
                <a:extLst>
                  <a:ext uri="{FF2B5EF4-FFF2-40B4-BE49-F238E27FC236}">
                    <a16:creationId xmlns:a16="http://schemas.microsoft.com/office/drawing/2014/main" id="{A4132963-16EF-4F1C-9D80-E0D6F3F371C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20" name="Oval 1419">
                <a:extLst>
                  <a:ext uri="{FF2B5EF4-FFF2-40B4-BE49-F238E27FC236}">
                    <a16:creationId xmlns:a16="http://schemas.microsoft.com/office/drawing/2014/main" id="{B4731052-7F23-4E8E-986F-BBC4455A612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27" name="Group 526">
              <a:extLst>
                <a:ext uri="{FF2B5EF4-FFF2-40B4-BE49-F238E27FC236}">
                  <a16:creationId xmlns:a16="http://schemas.microsoft.com/office/drawing/2014/main" id="{0192C785-5A82-4302-AE0B-E8C826C4419A}"/>
                </a:ext>
              </a:extLst>
            </p:cNvPr>
            <p:cNvGrpSpPr/>
            <p:nvPr/>
          </p:nvGrpSpPr>
          <p:grpSpPr>
            <a:xfrm flipH="1">
              <a:off x="5164614" y="4080311"/>
              <a:ext cx="230238" cy="346589"/>
              <a:chOff x="10083096" y="2851978"/>
              <a:chExt cx="756898" cy="1139398"/>
            </a:xfrm>
          </p:grpSpPr>
          <p:sp>
            <p:nvSpPr>
              <p:cNvPr id="1415" name="Oval 1414">
                <a:extLst>
                  <a:ext uri="{FF2B5EF4-FFF2-40B4-BE49-F238E27FC236}">
                    <a16:creationId xmlns:a16="http://schemas.microsoft.com/office/drawing/2014/main" id="{CFB57F53-D0F6-4B18-A871-9B8D589D991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16" name="Teardrop 1415">
                <a:extLst>
                  <a:ext uri="{FF2B5EF4-FFF2-40B4-BE49-F238E27FC236}">
                    <a16:creationId xmlns:a16="http://schemas.microsoft.com/office/drawing/2014/main" id="{2304C076-FDAE-4055-9CBE-16B7A8724E0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17" name="Oval 1416">
                <a:extLst>
                  <a:ext uri="{FF2B5EF4-FFF2-40B4-BE49-F238E27FC236}">
                    <a16:creationId xmlns:a16="http://schemas.microsoft.com/office/drawing/2014/main" id="{BC9C4EEA-4E89-41A2-B2A4-0D87469EC07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28" name="Group 527">
              <a:extLst>
                <a:ext uri="{FF2B5EF4-FFF2-40B4-BE49-F238E27FC236}">
                  <a16:creationId xmlns:a16="http://schemas.microsoft.com/office/drawing/2014/main" id="{22EE6358-DA46-4D97-A4A0-4EB569700FB2}"/>
                </a:ext>
              </a:extLst>
            </p:cNvPr>
            <p:cNvGrpSpPr/>
            <p:nvPr/>
          </p:nvGrpSpPr>
          <p:grpSpPr>
            <a:xfrm flipH="1">
              <a:off x="5934065" y="4200702"/>
              <a:ext cx="230238" cy="346589"/>
              <a:chOff x="10083096" y="2851978"/>
              <a:chExt cx="756898" cy="1139398"/>
            </a:xfrm>
          </p:grpSpPr>
          <p:sp>
            <p:nvSpPr>
              <p:cNvPr id="1412" name="Oval 1411">
                <a:extLst>
                  <a:ext uri="{FF2B5EF4-FFF2-40B4-BE49-F238E27FC236}">
                    <a16:creationId xmlns:a16="http://schemas.microsoft.com/office/drawing/2014/main" id="{78C766EA-7578-4812-873A-E4E56856982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13" name="Teardrop 1412">
                <a:extLst>
                  <a:ext uri="{FF2B5EF4-FFF2-40B4-BE49-F238E27FC236}">
                    <a16:creationId xmlns:a16="http://schemas.microsoft.com/office/drawing/2014/main" id="{D4F33CC0-35EB-4577-A255-75A24FBFA8B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14" name="Oval 1413">
                <a:extLst>
                  <a:ext uri="{FF2B5EF4-FFF2-40B4-BE49-F238E27FC236}">
                    <a16:creationId xmlns:a16="http://schemas.microsoft.com/office/drawing/2014/main" id="{0C5F5158-6280-4656-9FDE-7577DC07D0A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29" name="Group 528">
              <a:extLst>
                <a:ext uri="{FF2B5EF4-FFF2-40B4-BE49-F238E27FC236}">
                  <a16:creationId xmlns:a16="http://schemas.microsoft.com/office/drawing/2014/main" id="{96610ACA-BE2F-4A0A-8598-5528515B654D}"/>
                </a:ext>
              </a:extLst>
            </p:cNvPr>
            <p:cNvGrpSpPr/>
            <p:nvPr/>
          </p:nvGrpSpPr>
          <p:grpSpPr>
            <a:xfrm flipH="1">
              <a:off x="5921712" y="4321406"/>
              <a:ext cx="230238" cy="346589"/>
              <a:chOff x="10083096" y="2851978"/>
              <a:chExt cx="756898" cy="1139398"/>
            </a:xfrm>
          </p:grpSpPr>
          <p:sp>
            <p:nvSpPr>
              <p:cNvPr id="1409" name="Oval 1408">
                <a:extLst>
                  <a:ext uri="{FF2B5EF4-FFF2-40B4-BE49-F238E27FC236}">
                    <a16:creationId xmlns:a16="http://schemas.microsoft.com/office/drawing/2014/main" id="{C38FFF48-6AC9-4B13-BF96-6038F38DAED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10" name="Teardrop 1409">
                <a:extLst>
                  <a:ext uri="{FF2B5EF4-FFF2-40B4-BE49-F238E27FC236}">
                    <a16:creationId xmlns:a16="http://schemas.microsoft.com/office/drawing/2014/main" id="{BD9F90D2-A988-41B1-BBE0-A333E58AA2F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11" name="Oval 1410">
                <a:extLst>
                  <a:ext uri="{FF2B5EF4-FFF2-40B4-BE49-F238E27FC236}">
                    <a16:creationId xmlns:a16="http://schemas.microsoft.com/office/drawing/2014/main" id="{30D7D440-478B-4538-8E62-CBB1B3A54BC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30" name="Group 529">
              <a:extLst>
                <a:ext uri="{FF2B5EF4-FFF2-40B4-BE49-F238E27FC236}">
                  <a16:creationId xmlns:a16="http://schemas.microsoft.com/office/drawing/2014/main" id="{646D62CD-2CEA-4154-A428-5C134E4FBC16}"/>
                </a:ext>
              </a:extLst>
            </p:cNvPr>
            <p:cNvGrpSpPr/>
            <p:nvPr/>
          </p:nvGrpSpPr>
          <p:grpSpPr>
            <a:xfrm flipH="1">
              <a:off x="5861513" y="4464936"/>
              <a:ext cx="230238" cy="346589"/>
              <a:chOff x="10083096" y="2851978"/>
              <a:chExt cx="756898" cy="1139398"/>
            </a:xfrm>
          </p:grpSpPr>
          <p:sp>
            <p:nvSpPr>
              <p:cNvPr id="1406" name="Oval 1405">
                <a:extLst>
                  <a:ext uri="{FF2B5EF4-FFF2-40B4-BE49-F238E27FC236}">
                    <a16:creationId xmlns:a16="http://schemas.microsoft.com/office/drawing/2014/main" id="{42E8E4E7-C763-44E0-BE0F-6397BD9F94D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7" name="Teardrop 1406">
                <a:extLst>
                  <a:ext uri="{FF2B5EF4-FFF2-40B4-BE49-F238E27FC236}">
                    <a16:creationId xmlns:a16="http://schemas.microsoft.com/office/drawing/2014/main" id="{E5E7A71A-13A8-4A8A-B27A-0E920F6F47A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08" name="Oval 1407">
                <a:extLst>
                  <a:ext uri="{FF2B5EF4-FFF2-40B4-BE49-F238E27FC236}">
                    <a16:creationId xmlns:a16="http://schemas.microsoft.com/office/drawing/2014/main" id="{47A983E0-D196-4554-A2FC-5E8C904CBDC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31" name="Group 530">
              <a:extLst>
                <a:ext uri="{FF2B5EF4-FFF2-40B4-BE49-F238E27FC236}">
                  <a16:creationId xmlns:a16="http://schemas.microsoft.com/office/drawing/2014/main" id="{4C84C7B4-C971-4F79-8E66-3AD9C9A44EE0}"/>
                </a:ext>
              </a:extLst>
            </p:cNvPr>
            <p:cNvGrpSpPr/>
            <p:nvPr/>
          </p:nvGrpSpPr>
          <p:grpSpPr>
            <a:xfrm flipH="1">
              <a:off x="5765355" y="4609378"/>
              <a:ext cx="230238" cy="346589"/>
              <a:chOff x="10083096" y="2851978"/>
              <a:chExt cx="756898" cy="1139398"/>
            </a:xfrm>
          </p:grpSpPr>
          <p:sp>
            <p:nvSpPr>
              <p:cNvPr id="1403" name="Oval 1402">
                <a:extLst>
                  <a:ext uri="{FF2B5EF4-FFF2-40B4-BE49-F238E27FC236}">
                    <a16:creationId xmlns:a16="http://schemas.microsoft.com/office/drawing/2014/main" id="{1384F95E-9E7B-47C0-B585-3B63582C908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4" name="Teardrop 1403">
                <a:extLst>
                  <a:ext uri="{FF2B5EF4-FFF2-40B4-BE49-F238E27FC236}">
                    <a16:creationId xmlns:a16="http://schemas.microsoft.com/office/drawing/2014/main" id="{CD8FFA5E-0340-4B53-BAA9-F21E32FCAF0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05" name="Oval 1404">
                <a:extLst>
                  <a:ext uri="{FF2B5EF4-FFF2-40B4-BE49-F238E27FC236}">
                    <a16:creationId xmlns:a16="http://schemas.microsoft.com/office/drawing/2014/main" id="{4A5C175D-B744-40BF-9509-F101F9D0F2F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32" name="Group 531">
              <a:extLst>
                <a:ext uri="{FF2B5EF4-FFF2-40B4-BE49-F238E27FC236}">
                  <a16:creationId xmlns:a16="http://schemas.microsoft.com/office/drawing/2014/main" id="{92109D45-3A1A-4AC2-9ADA-98FEAC38B03D}"/>
                </a:ext>
              </a:extLst>
            </p:cNvPr>
            <p:cNvGrpSpPr/>
            <p:nvPr/>
          </p:nvGrpSpPr>
          <p:grpSpPr>
            <a:xfrm flipH="1">
              <a:off x="6283009" y="4381281"/>
              <a:ext cx="230238" cy="346589"/>
              <a:chOff x="10083096" y="2851978"/>
              <a:chExt cx="756898" cy="1139398"/>
            </a:xfrm>
          </p:grpSpPr>
          <p:sp>
            <p:nvSpPr>
              <p:cNvPr id="1400" name="Oval 1399">
                <a:extLst>
                  <a:ext uri="{FF2B5EF4-FFF2-40B4-BE49-F238E27FC236}">
                    <a16:creationId xmlns:a16="http://schemas.microsoft.com/office/drawing/2014/main" id="{262A5C12-B188-4ABB-AB9A-C32DC6C18A7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1" name="Teardrop 1400">
                <a:extLst>
                  <a:ext uri="{FF2B5EF4-FFF2-40B4-BE49-F238E27FC236}">
                    <a16:creationId xmlns:a16="http://schemas.microsoft.com/office/drawing/2014/main" id="{5B4A4F63-F74D-4A30-9942-FF224F621C9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02" name="Oval 1401">
                <a:extLst>
                  <a:ext uri="{FF2B5EF4-FFF2-40B4-BE49-F238E27FC236}">
                    <a16:creationId xmlns:a16="http://schemas.microsoft.com/office/drawing/2014/main" id="{A6D10FE5-0D43-491A-85F7-7904D2BBB7F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33" name="Group 532">
              <a:extLst>
                <a:ext uri="{FF2B5EF4-FFF2-40B4-BE49-F238E27FC236}">
                  <a16:creationId xmlns:a16="http://schemas.microsoft.com/office/drawing/2014/main" id="{4194E5D1-7F42-4CB8-BBAA-E75D5A714B33}"/>
                </a:ext>
              </a:extLst>
            </p:cNvPr>
            <p:cNvGrpSpPr/>
            <p:nvPr/>
          </p:nvGrpSpPr>
          <p:grpSpPr>
            <a:xfrm flipH="1">
              <a:off x="6270879" y="4514897"/>
              <a:ext cx="230238" cy="346589"/>
              <a:chOff x="10083096" y="2851978"/>
              <a:chExt cx="756898" cy="1139398"/>
            </a:xfrm>
          </p:grpSpPr>
          <p:sp>
            <p:nvSpPr>
              <p:cNvPr id="1397" name="Oval 1396">
                <a:extLst>
                  <a:ext uri="{FF2B5EF4-FFF2-40B4-BE49-F238E27FC236}">
                    <a16:creationId xmlns:a16="http://schemas.microsoft.com/office/drawing/2014/main" id="{B147ABE5-5248-46B8-AD30-6E229A81DF6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8" name="Teardrop 1397">
                <a:extLst>
                  <a:ext uri="{FF2B5EF4-FFF2-40B4-BE49-F238E27FC236}">
                    <a16:creationId xmlns:a16="http://schemas.microsoft.com/office/drawing/2014/main" id="{3447E90F-ACB6-41F9-BFFF-16C6B9D11B8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99" name="Oval 1398">
                <a:extLst>
                  <a:ext uri="{FF2B5EF4-FFF2-40B4-BE49-F238E27FC236}">
                    <a16:creationId xmlns:a16="http://schemas.microsoft.com/office/drawing/2014/main" id="{A00530E7-70CB-43D4-8CAA-1152F2C0D662}"/>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34" name="Group 533">
              <a:extLst>
                <a:ext uri="{FF2B5EF4-FFF2-40B4-BE49-F238E27FC236}">
                  <a16:creationId xmlns:a16="http://schemas.microsoft.com/office/drawing/2014/main" id="{4E393AE0-6839-4B4E-A13A-04644489612B}"/>
                </a:ext>
              </a:extLst>
            </p:cNvPr>
            <p:cNvGrpSpPr/>
            <p:nvPr/>
          </p:nvGrpSpPr>
          <p:grpSpPr>
            <a:xfrm flipH="1">
              <a:off x="6584913" y="4633916"/>
              <a:ext cx="230238" cy="346589"/>
              <a:chOff x="10083096" y="2851978"/>
              <a:chExt cx="756898" cy="1139398"/>
            </a:xfrm>
          </p:grpSpPr>
          <p:sp>
            <p:nvSpPr>
              <p:cNvPr id="1394" name="Oval 1393">
                <a:extLst>
                  <a:ext uri="{FF2B5EF4-FFF2-40B4-BE49-F238E27FC236}">
                    <a16:creationId xmlns:a16="http://schemas.microsoft.com/office/drawing/2014/main" id="{AE7C8DA3-F07B-417F-B8AA-8A2FD2BFE75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5" name="Teardrop 1394">
                <a:extLst>
                  <a:ext uri="{FF2B5EF4-FFF2-40B4-BE49-F238E27FC236}">
                    <a16:creationId xmlns:a16="http://schemas.microsoft.com/office/drawing/2014/main" id="{22FDBF81-A31B-4944-9AE6-75BA8239EE1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96" name="Oval 1395">
                <a:extLst>
                  <a:ext uri="{FF2B5EF4-FFF2-40B4-BE49-F238E27FC236}">
                    <a16:creationId xmlns:a16="http://schemas.microsoft.com/office/drawing/2014/main" id="{637608A0-189C-4CB8-9293-3A907F65CFE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35" name="Group 534">
              <a:extLst>
                <a:ext uri="{FF2B5EF4-FFF2-40B4-BE49-F238E27FC236}">
                  <a16:creationId xmlns:a16="http://schemas.microsoft.com/office/drawing/2014/main" id="{1600ADAF-F78F-407B-BFC3-CF0195A814DC}"/>
                </a:ext>
              </a:extLst>
            </p:cNvPr>
            <p:cNvGrpSpPr/>
            <p:nvPr/>
          </p:nvGrpSpPr>
          <p:grpSpPr>
            <a:xfrm flipH="1">
              <a:off x="6582960" y="4791200"/>
              <a:ext cx="230238" cy="346589"/>
              <a:chOff x="10083096" y="2851978"/>
              <a:chExt cx="756898" cy="1139398"/>
            </a:xfrm>
          </p:grpSpPr>
          <p:sp>
            <p:nvSpPr>
              <p:cNvPr id="1391" name="Oval 1390">
                <a:extLst>
                  <a:ext uri="{FF2B5EF4-FFF2-40B4-BE49-F238E27FC236}">
                    <a16:creationId xmlns:a16="http://schemas.microsoft.com/office/drawing/2014/main" id="{7BC4A344-5FDF-48F3-A12C-07B31AB4184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2" name="Teardrop 1391">
                <a:extLst>
                  <a:ext uri="{FF2B5EF4-FFF2-40B4-BE49-F238E27FC236}">
                    <a16:creationId xmlns:a16="http://schemas.microsoft.com/office/drawing/2014/main" id="{52CE127F-BD03-4012-B61D-61F65E7E49F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93" name="Oval 1392">
                <a:extLst>
                  <a:ext uri="{FF2B5EF4-FFF2-40B4-BE49-F238E27FC236}">
                    <a16:creationId xmlns:a16="http://schemas.microsoft.com/office/drawing/2014/main" id="{02CEC160-5C4B-469E-A73F-CF1D2CCB53C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36" name="Group 535">
              <a:extLst>
                <a:ext uri="{FF2B5EF4-FFF2-40B4-BE49-F238E27FC236}">
                  <a16:creationId xmlns:a16="http://schemas.microsoft.com/office/drawing/2014/main" id="{00D13019-DEF1-4A14-B9F1-29CB4F50ABFA}"/>
                </a:ext>
              </a:extLst>
            </p:cNvPr>
            <p:cNvGrpSpPr/>
            <p:nvPr/>
          </p:nvGrpSpPr>
          <p:grpSpPr>
            <a:xfrm flipH="1">
              <a:off x="6559131" y="4917385"/>
              <a:ext cx="230238" cy="346589"/>
              <a:chOff x="10083096" y="2851978"/>
              <a:chExt cx="756898" cy="1139398"/>
            </a:xfrm>
          </p:grpSpPr>
          <p:sp>
            <p:nvSpPr>
              <p:cNvPr id="1388" name="Oval 1387">
                <a:extLst>
                  <a:ext uri="{FF2B5EF4-FFF2-40B4-BE49-F238E27FC236}">
                    <a16:creationId xmlns:a16="http://schemas.microsoft.com/office/drawing/2014/main" id="{E37289E0-B912-4AC2-A15A-C826A5624E5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89" name="Teardrop 1388">
                <a:extLst>
                  <a:ext uri="{FF2B5EF4-FFF2-40B4-BE49-F238E27FC236}">
                    <a16:creationId xmlns:a16="http://schemas.microsoft.com/office/drawing/2014/main" id="{01635CAC-03B3-42EF-A98E-0EBB29A442B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90" name="Oval 1389">
                <a:extLst>
                  <a:ext uri="{FF2B5EF4-FFF2-40B4-BE49-F238E27FC236}">
                    <a16:creationId xmlns:a16="http://schemas.microsoft.com/office/drawing/2014/main" id="{6CB408B8-7A6B-43A4-8318-4E365265BF9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37" name="Group 536">
              <a:extLst>
                <a:ext uri="{FF2B5EF4-FFF2-40B4-BE49-F238E27FC236}">
                  <a16:creationId xmlns:a16="http://schemas.microsoft.com/office/drawing/2014/main" id="{8E85CB14-95DE-4DF2-A344-FE0FA07B128B}"/>
                </a:ext>
              </a:extLst>
            </p:cNvPr>
            <p:cNvGrpSpPr/>
            <p:nvPr/>
          </p:nvGrpSpPr>
          <p:grpSpPr>
            <a:xfrm flipH="1">
              <a:off x="11167553" y="3117895"/>
              <a:ext cx="230238" cy="346589"/>
              <a:chOff x="10083096" y="2851978"/>
              <a:chExt cx="756898" cy="1139398"/>
            </a:xfrm>
          </p:grpSpPr>
          <p:sp>
            <p:nvSpPr>
              <p:cNvPr id="1385" name="Oval 1384">
                <a:extLst>
                  <a:ext uri="{FF2B5EF4-FFF2-40B4-BE49-F238E27FC236}">
                    <a16:creationId xmlns:a16="http://schemas.microsoft.com/office/drawing/2014/main" id="{F262142D-046A-4744-B784-D461C8E4F5A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86" name="Teardrop 1385">
                <a:extLst>
                  <a:ext uri="{FF2B5EF4-FFF2-40B4-BE49-F238E27FC236}">
                    <a16:creationId xmlns:a16="http://schemas.microsoft.com/office/drawing/2014/main" id="{ACC17CD7-0EEB-4639-AC65-1321F5E1DAB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87" name="Oval 1386">
                <a:extLst>
                  <a:ext uri="{FF2B5EF4-FFF2-40B4-BE49-F238E27FC236}">
                    <a16:creationId xmlns:a16="http://schemas.microsoft.com/office/drawing/2014/main" id="{7C16DD75-C8D6-4ED4-B9D2-6134BDB3462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38" name="Group 537">
              <a:extLst>
                <a:ext uri="{FF2B5EF4-FFF2-40B4-BE49-F238E27FC236}">
                  <a16:creationId xmlns:a16="http://schemas.microsoft.com/office/drawing/2014/main" id="{A0BB4CF1-D6A1-4556-B11D-8834F603D342}"/>
                </a:ext>
              </a:extLst>
            </p:cNvPr>
            <p:cNvGrpSpPr/>
            <p:nvPr/>
          </p:nvGrpSpPr>
          <p:grpSpPr>
            <a:xfrm flipH="1">
              <a:off x="6880102" y="4689707"/>
              <a:ext cx="230238" cy="346589"/>
              <a:chOff x="10083096" y="2851978"/>
              <a:chExt cx="756898" cy="1139398"/>
            </a:xfrm>
          </p:grpSpPr>
          <p:sp>
            <p:nvSpPr>
              <p:cNvPr id="1382" name="Oval 1381">
                <a:extLst>
                  <a:ext uri="{FF2B5EF4-FFF2-40B4-BE49-F238E27FC236}">
                    <a16:creationId xmlns:a16="http://schemas.microsoft.com/office/drawing/2014/main" id="{1B2C67A6-10F6-4519-A160-1442E5C4712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83" name="Teardrop 1382">
                <a:extLst>
                  <a:ext uri="{FF2B5EF4-FFF2-40B4-BE49-F238E27FC236}">
                    <a16:creationId xmlns:a16="http://schemas.microsoft.com/office/drawing/2014/main" id="{90D12FE6-CF3C-49B9-B889-7308FD889E5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84" name="Oval 1383">
                <a:extLst>
                  <a:ext uri="{FF2B5EF4-FFF2-40B4-BE49-F238E27FC236}">
                    <a16:creationId xmlns:a16="http://schemas.microsoft.com/office/drawing/2014/main" id="{CA28B8D0-508A-444E-A285-57F94BCC53C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39" name="Group 538">
              <a:extLst>
                <a:ext uri="{FF2B5EF4-FFF2-40B4-BE49-F238E27FC236}">
                  <a16:creationId xmlns:a16="http://schemas.microsoft.com/office/drawing/2014/main" id="{B145E048-C495-472B-AE91-41218837CDF9}"/>
                </a:ext>
              </a:extLst>
            </p:cNvPr>
            <p:cNvGrpSpPr/>
            <p:nvPr/>
          </p:nvGrpSpPr>
          <p:grpSpPr>
            <a:xfrm flipH="1">
              <a:off x="6952899" y="4786768"/>
              <a:ext cx="230238" cy="346589"/>
              <a:chOff x="10083096" y="2851978"/>
              <a:chExt cx="756898" cy="1139398"/>
            </a:xfrm>
          </p:grpSpPr>
          <p:sp>
            <p:nvSpPr>
              <p:cNvPr id="1379" name="Oval 1378">
                <a:extLst>
                  <a:ext uri="{FF2B5EF4-FFF2-40B4-BE49-F238E27FC236}">
                    <a16:creationId xmlns:a16="http://schemas.microsoft.com/office/drawing/2014/main" id="{7C636FE8-6CF5-4F69-9A8D-9B878232B87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80" name="Teardrop 1379">
                <a:extLst>
                  <a:ext uri="{FF2B5EF4-FFF2-40B4-BE49-F238E27FC236}">
                    <a16:creationId xmlns:a16="http://schemas.microsoft.com/office/drawing/2014/main" id="{EA04CB5B-40A9-4AD9-A213-44A69F006CD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81" name="Oval 1380">
                <a:extLst>
                  <a:ext uri="{FF2B5EF4-FFF2-40B4-BE49-F238E27FC236}">
                    <a16:creationId xmlns:a16="http://schemas.microsoft.com/office/drawing/2014/main" id="{BEBC79B7-EBC4-4D93-82C6-A8409E5DF27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40" name="Group 539">
              <a:extLst>
                <a:ext uri="{FF2B5EF4-FFF2-40B4-BE49-F238E27FC236}">
                  <a16:creationId xmlns:a16="http://schemas.microsoft.com/office/drawing/2014/main" id="{7C50F002-119A-4DC1-B43A-F335FB988004}"/>
                </a:ext>
              </a:extLst>
            </p:cNvPr>
            <p:cNvGrpSpPr/>
            <p:nvPr/>
          </p:nvGrpSpPr>
          <p:grpSpPr>
            <a:xfrm flipH="1">
              <a:off x="8854214" y="3655659"/>
              <a:ext cx="230238" cy="346589"/>
              <a:chOff x="10083096" y="2851978"/>
              <a:chExt cx="756898" cy="1139398"/>
            </a:xfrm>
          </p:grpSpPr>
          <p:sp>
            <p:nvSpPr>
              <p:cNvPr id="1376" name="Oval 1375">
                <a:extLst>
                  <a:ext uri="{FF2B5EF4-FFF2-40B4-BE49-F238E27FC236}">
                    <a16:creationId xmlns:a16="http://schemas.microsoft.com/office/drawing/2014/main" id="{7F7F0AB7-1819-419B-A182-9386B8B8460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77" name="Teardrop 1376">
                <a:extLst>
                  <a:ext uri="{FF2B5EF4-FFF2-40B4-BE49-F238E27FC236}">
                    <a16:creationId xmlns:a16="http://schemas.microsoft.com/office/drawing/2014/main" id="{A3976B72-DED9-4F21-9BBB-35831289739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78" name="Oval 1377">
                <a:extLst>
                  <a:ext uri="{FF2B5EF4-FFF2-40B4-BE49-F238E27FC236}">
                    <a16:creationId xmlns:a16="http://schemas.microsoft.com/office/drawing/2014/main" id="{D2C5A959-A001-4222-ABEF-F428C733D73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41" name="Group 540">
              <a:extLst>
                <a:ext uri="{FF2B5EF4-FFF2-40B4-BE49-F238E27FC236}">
                  <a16:creationId xmlns:a16="http://schemas.microsoft.com/office/drawing/2014/main" id="{427BD45D-58AD-47BB-90ED-5C7950170FD9}"/>
                </a:ext>
              </a:extLst>
            </p:cNvPr>
            <p:cNvGrpSpPr/>
            <p:nvPr/>
          </p:nvGrpSpPr>
          <p:grpSpPr>
            <a:xfrm flipH="1">
              <a:off x="8865597" y="3835569"/>
              <a:ext cx="230238" cy="346589"/>
              <a:chOff x="10083096" y="2851978"/>
              <a:chExt cx="756898" cy="1139398"/>
            </a:xfrm>
          </p:grpSpPr>
          <p:sp>
            <p:nvSpPr>
              <p:cNvPr id="1373" name="Oval 1372">
                <a:extLst>
                  <a:ext uri="{FF2B5EF4-FFF2-40B4-BE49-F238E27FC236}">
                    <a16:creationId xmlns:a16="http://schemas.microsoft.com/office/drawing/2014/main" id="{519EF96F-F440-43EE-BDDB-CABDF44C198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74" name="Teardrop 1373">
                <a:extLst>
                  <a:ext uri="{FF2B5EF4-FFF2-40B4-BE49-F238E27FC236}">
                    <a16:creationId xmlns:a16="http://schemas.microsoft.com/office/drawing/2014/main" id="{8D72BD64-7CCC-4EA3-9BED-867C5646D6D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75" name="Oval 1374">
                <a:extLst>
                  <a:ext uri="{FF2B5EF4-FFF2-40B4-BE49-F238E27FC236}">
                    <a16:creationId xmlns:a16="http://schemas.microsoft.com/office/drawing/2014/main" id="{40FE0AEA-1006-4F76-93A7-CE0FB56745B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42" name="Group 541">
              <a:extLst>
                <a:ext uri="{FF2B5EF4-FFF2-40B4-BE49-F238E27FC236}">
                  <a16:creationId xmlns:a16="http://schemas.microsoft.com/office/drawing/2014/main" id="{907D3E93-A31F-4F32-B934-3B6B56461C84}"/>
                </a:ext>
              </a:extLst>
            </p:cNvPr>
            <p:cNvGrpSpPr/>
            <p:nvPr/>
          </p:nvGrpSpPr>
          <p:grpSpPr>
            <a:xfrm flipH="1">
              <a:off x="8060274" y="5323541"/>
              <a:ext cx="230238" cy="346589"/>
              <a:chOff x="10083096" y="2851978"/>
              <a:chExt cx="756898" cy="1139398"/>
            </a:xfrm>
          </p:grpSpPr>
          <p:sp>
            <p:nvSpPr>
              <p:cNvPr id="1370" name="Oval 1369">
                <a:extLst>
                  <a:ext uri="{FF2B5EF4-FFF2-40B4-BE49-F238E27FC236}">
                    <a16:creationId xmlns:a16="http://schemas.microsoft.com/office/drawing/2014/main" id="{B3881602-2182-465C-A29E-AB680B86F56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71" name="Teardrop 1370">
                <a:extLst>
                  <a:ext uri="{FF2B5EF4-FFF2-40B4-BE49-F238E27FC236}">
                    <a16:creationId xmlns:a16="http://schemas.microsoft.com/office/drawing/2014/main" id="{BD7782E7-B7F6-4CA9-882F-B4A7B65D17E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72" name="Oval 1371">
                <a:extLst>
                  <a:ext uri="{FF2B5EF4-FFF2-40B4-BE49-F238E27FC236}">
                    <a16:creationId xmlns:a16="http://schemas.microsoft.com/office/drawing/2014/main" id="{05E7DDB1-85B5-44D6-AA29-DA80B0EC369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43" name="Group 542">
              <a:extLst>
                <a:ext uri="{FF2B5EF4-FFF2-40B4-BE49-F238E27FC236}">
                  <a16:creationId xmlns:a16="http://schemas.microsoft.com/office/drawing/2014/main" id="{209D6387-1285-4C1D-AA88-E3CA2E2103B8}"/>
                </a:ext>
              </a:extLst>
            </p:cNvPr>
            <p:cNvGrpSpPr/>
            <p:nvPr/>
          </p:nvGrpSpPr>
          <p:grpSpPr>
            <a:xfrm flipH="1">
              <a:off x="8157472" y="5624474"/>
              <a:ext cx="230238" cy="346589"/>
              <a:chOff x="10083096" y="2851978"/>
              <a:chExt cx="756898" cy="1139398"/>
            </a:xfrm>
          </p:grpSpPr>
          <p:sp>
            <p:nvSpPr>
              <p:cNvPr id="1367" name="Oval 1366">
                <a:extLst>
                  <a:ext uri="{FF2B5EF4-FFF2-40B4-BE49-F238E27FC236}">
                    <a16:creationId xmlns:a16="http://schemas.microsoft.com/office/drawing/2014/main" id="{C3480066-F37F-41BD-AF57-DDEEB7F935E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8" name="Teardrop 1367">
                <a:extLst>
                  <a:ext uri="{FF2B5EF4-FFF2-40B4-BE49-F238E27FC236}">
                    <a16:creationId xmlns:a16="http://schemas.microsoft.com/office/drawing/2014/main" id="{578FD428-BE8D-4E5C-86F0-BF7BD32C1FA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69" name="Oval 1368">
                <a:extLst>
                  <a:ext uri="{FF2B5EF4-FFF2-40B4-BE49-F238E27FC236}">
                    <a16:creationId xmlns:a16="http://schemas.microsoft.com/office/drawing/2014/main" id="{DD409619-2DA9-43DF-8126-887DD0249ED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44" name="Group 543">
              <a:extLst>
                <a:ext uri="{FF2B5EF4-FFF2-40B4-BE49-F238E27FC236}">
                  <a16:creationId xmlns:a16="http://schemas.microsoft.com/office/drawing/2014/main" id="{E76B2A20-F3CF-46AC-9376-2B0614DE8CCC}"/>
                </a:ext>
              </a:extLst>
            </p:cNvPr>
            <p:cNvGrpSpPr/>
            <p:nvPr/>
          </p:nvGrpSpPr>
          <p:grpSpPr>
            <a:xfrm flipH="1">
              <a:off x="7999105" y="5479409"/>
              <a:ext cx="230238" cy="346589"/>
              <a:chOff x="10083096" y="2851978"/>
              <a:chExt cx="756898" cy="1139398"/>
            </a:xfrm>
          </p:grpSpPr>
          <p:sp>
            <p:nvSpPr>
              <p:cNvPr id="1364" name="Oval 1363">
                <a:extLst>
                  <a:ext uri="{FF2B5EF4-FFF2-40B4-BE49-F238E27FC236}">
                    <a16:creationId xmlns:a16="http://schemas.microsoft.com/office/drawing/2014/main" id="{58921010-8AE7-40F3-80F7-8383D9B1EC7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5" name="Teardrop 1364">
                <a:extLst>
                  <a:ext uri="{FF2B5EF4-FFF2-40B4-BE49-F238E27FC236}">
                    <a16:creationId xmlns:a16="http://schemas.microsoft.com/office/drawing/2014/main" id="{7DAF1C68-5F0D-43AC-8573-34DFDE00423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66" name="Oval 1365">
                <a:extLst>
                  <a:ext uri="{FF2B5EF4-FFF2-40B4-BE49-F238E27FC236}">
                    <a16:creationId xmlns:a16="http://schemas.microsoft.com/office/drawing/2014/main" id="{B01401C1-D56A-4EED-811E-8AEE66AC3AC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45" name="Group 544">
              <a:extLst>
                <a:ext uri="{FF2B5EF4-FFF2-40B4-BE49-F238E27FC236}">
                  <a16:creationId xmlns:a16="http://schemas.microsoft.com/office/drawing/2014/main" id="{D7F40DEB-3E44-414B-A730-0DEAD5DEAE25}"/>
                </a:ext>
              </a:extLst>
            </p:cNvPr>
            <p:cNvGrpSpPr/>
            <p:nvPr/>
          </p:nvGrpSpPr>
          <p:grpSpPr>
            <a:xfrm flipH="1">
              <a:off x="7938914" y="5534802"/>
              <a:ext cx="230238" cy="346589"/>
              <a:chOff x="10083096" y="2851978"/>
              <a:chExt cx="756898" cy="1139398"/>
            </a:xfrm>
          </p:grpSpPr>
          <p:sp>
            <p:nvSpPr>
              <p:cNvPr id="1361" name="Oval 1360">
                <a:extLst>
                  <a:ext uri="{FF2B5EF4-FFF2-40B4-BE49-F238E27FC236}">
                    <a16:creationId xmlns:a16="http://schemas.microsoft.com/office/drawing/2014/main" id="{95143200-E4E7-4DD7-897C-C53D565ED0B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2" name="Teardrop 1361">
                <a:extLst>
                  <a:ext uri="{FF2B5EF4-FFF2-40B4-BE49-F238E27FC236}">
                    <a16:creationId xmlns:a16="http://schemas.microsoft.com/office/drawing/2014/main" id="{4AF22D64-A9C1-4A49-9816-7712A1100C9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63" name="Oval 1362">
                <a:extLst>
                  <a:ext uri="{FF2B5EF4-FFF2-40B4-BE49-F238E27FC236}">
                    <a16:creationId xmlns:a16="http://schemas.microsoft.com/office/drawing/2014/main" id="{41004016-4CAD-4B2A-8D89-6511B993414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46" name="Group 545">
              <a:extLst>
                <a:ext uri="{FF2B5EF4-FFF2-40B4-BE49-F238E27FC236}">
                  <a16:creationId xmlns:a16="http://schemas.microsoft.com/office/drawing/2014/main" id="{C227BD57-2E14-4636-B4D4-3E93DD1B6D92}"/>
                </a:ext>
              </a:extLst>
            </p:cNvPr>
            <p:cNvGrpSpPr/>
            <p:nvPr/>
          </p:nvGrpSpPr>
          <p:grpSpPr>
            <a:xfrm flipH="1">
              <a:off x="7806751" y="5604321"/>
              <a:ext cx="230238" cy="346589"/>
              <a:chOff x="10083096" y="2851978"/>
              <a:chExt cx="756898" cy="1139398"/>
            </a:xfrm>
          </p:grpSpPr>
          <p:sp>
            <p:nvSpPr>
              <p:cNvPr id="1358" name="Oval 1357">
                <a:extLst>
                  <a:ext uri="{FF2B5EF4-FFF2-40B4-BE49-F238E27FC236}">
                    <a16:creationId xmlns:a16="http://schemas.microsoft.com/office/drawing/2014/main" id="{8136F344-842E-42CE-9E54-69EAA3B03F3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9" name="Teardrop 1358">
                <a:extLst>
                  <a:ext uri="{FF2B5EF4-FFF2-40B4-BE49-F238E27FC236}">
                    <a16:creationId xmlns:a16="http://schemas.microsoft.com/office/drawing/2014/main" id="{249E64DF-A998-4FFD-97B7-949DE96F3CA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60" name="Oval 1359">
                <a:extLst>
                  <a:ext uri="{FF2B5EF4-FFF2-40B4-BE49-F238E27FC236}">
                    <a16:creationId xmlns:a16="http://schemas.microsoft.com/office/drawing/2014/main" id="{C72B3991-C6CA-4038-A843-D4FB020FEB6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47" name="Group 546">
              <a:extLst>
                <a:ext uri="{FF2B5EF4-FFF2-40B4-BE49-F238E27FC236}">
                  <a16:creationId xmlns:a16="http://schemas.microsoft.com/office/drawing/2014/main" id="{AF815117-4588-413F-881C-BF56E96BF681}"/>
                </a:ext>
              </a:extLst>
            </p:cNvPr>
            <p:cNvGrpSpPr/>
            <p:nvPr/>
          </p:nvGrpSpPr>
          <p:grpSpPr>
            <a:xfrm flipH="1">
              <a:off x="7590415" y="5364316"/>
              <a:ext cx="230238" cy="346589"/>
              <a:chOff x="10083096" y="2851978"/>
              <a:chExt cx="756898" cy="1139398"/>
            </a:xfrm>
          </p:grpSpPr>
          <p:sp>
            <p:nvSpPr>
              <p:cNvPr id="1355" name="Oval 1354">
                <a:extLst>
                  <a:ext uri="{FF2B5EF4-FFF2-40B4-BE49-F238E27FC236}">
                    <a16:creationId xmlns:a16="http://schemas.microsoft.com/office/drawing/2014/main" id="{2710DDC1-669C-47C9-B68D-8A6FD2ABFDF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6" name="Teardrop 1355">
                <a:extLst>
                  <a:ext uri="{FF2B5EF4-FFF2-40B4-BE49-F238E27FC236}">
                    <a16:creationId xmlns:a16="http://schemas.microsoft.com/office/drawing/2014/main" id="{22B82693-25DB-4242-A42E-CE6A92AF629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57" name="Oval 1356">
                <a:extLst>
                  <a:ext uri="{FF2B5EF4-FFF2-40B4-BE49-F238E27FC236}">
                    <a16:creationId xmlns:a16="http://schemas.microsoft.com/office/drawing/2014/main" id="{31049EC8-5743-48FE-A5A3-C42E9EA01AB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48" name="Group 547">
              <a:extLst>
                <a:ext uri="{FF2B5EF4-FFF2-40B4-BE49-F238E27FC236}">
                  <a16:creationId xmlns:a16="http://schemas.microsoft.com/office/drawing/2014/main" id="{C29824E4-7909-44D5-AB7B-1095DFE51019}"/>
                </a:ext>
              </a:extLst>
            </p:cNvPr>
            <p:cNvGrpSpPr/>
            <p:nvPr/>
          </p:nvGrpSpPr>
          <p:grpSpPr>
            <a:xfrm flipH="1">
              <a:off x="7566074" y="5518932"/>
              <a:ext cx="230238" cy="346589"/>
              <a:chOff x="10083096" y="2851978"/>
              <a:chExt cx="756898" cy="1139398"/>
            </a:xfrm>
          </p:grpSpPr>
          <p:sp>
            <p:nvSpPr>
              <p:cNvPr id="1352" name="Oval 1351">
                <a:extLst>
                  <a:ext uri="{FF2B5EF4-FFF2-40B4-BE49-F238E27FC236}">
                    <a16:creationId xmlns:a16="http://schemas.microsoft.com/office/drawing/2014/main" id="{239FF322-B0EC-44DB-95FE-39B2C70A4F0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3" name="Teardrop 1352">
                <a:extLst>
                  <a:ext uri="{FF2B5EF4-FFF2-40B4-BE49-F238E27FC236}">
                    <a16:creationId xmlns:a16="http://schemas.microsoft.com/office/drawing/2014/main" id="{75696E27-CB7F-4ED5-AACB-7F89AEFD01C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54" name="Oval 1353">
                <a:extLst>
                  <a:ext uri="{FF2B5EF4-FFF2-40B4-BE49-F238E27FC236}">
                    <a16:creationId xmlns:a16="http://schemas.microsoft.com/office/drawing/2014/main" id="{9F1A76F4-C66E-4C26-B304-46A300675DF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49" name="Group 548">
              <a:extLst>
                <a:ext uri="{FF2B5EF4-FFF2-40B4-BE49-F238E27FC236}">
                  <a16:creationId xmlns:a16="http://schemas.microsoft.com/office/drawing/2014/main" id="{B782B1B6-26C1-424D-9569-A6028AEC3F0C}"/>
                </a:ext>
              </a:extLst>
            </p:cNvPr>
            <p:cNvGrpSpPr/>
            <p:nvPr/>
          </p:nvGrpSpPr>
          <p:grpSpPr>
            <a:xfrm flipH="1">
              <a:off x="7133007" y="5147790"/>
              <a:ext cx="230238" cy="346589"/>
              <a:chOff x="10083096" y="2851978"/>
              <a:chExt cx="756898" cy="1139398"/>
            </a:xfrm>
          </p:grpSpPr>
          <p:sp>
            <p:nvSpPr>
              <p:cNvPr id="1349" name="Oval 1348">
                <a:extLst>
                  <a:ext uri="{FF2B5EF4-FFF2-40B4-BE49-F238E27FC236}">
                    <a16:creationId xmlns:a16="http://schemas.microsoft.com/office/drawing/2014/main" id="{98A666ED-FD84-4057-9193-4B579DC33BA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0" name="Teardrop 1349">
                <a:extLst>
                  <a:ext uri="{FF2B5EF4-FFF2-40B4-BE49-F238E27FC236}">
                    <a16:creationId xmlns:a16="http://schemas.microsoft.com/office/drawing/2014/main" id="{745FF677-5E27-4F74-9848-6CBE21D8F6C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51" name="Oval 1350">
                <a:extLst>
                  <a:ext uri="{FF2B5EF4-FFF2-40B4-BE49-F238E27FC236}">
                    <a16:creationId xmlns:a16="http://schemas.microsoft.com/office/drawing/2014/main" id="{9B07EC26-406F-4CE5-82D5-DC62951D611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50" name="Group 549">
              <a:extLst>
                <a:ext uri="{FF2B5EF4-FFF2-40B4-BE49-F238E27FC236}">
                  <a16:creationId xmlns:a16="http://schemas.microsoft.com/office/drawing/2014/main" id="{2DD5249B-A170-4F7E-8446-5855F95E8F9D}"/>
                </a:ext>
              </a:extLst>
            </p:cNvPr>
            <p:cNvGrpSpPr/>
            <p:nvPr/>
          </p:nvGrpSpPr>
          <p:grpSpPr>
            <a:xfrm flipH="1">
              <a:off x="7156821" y="5269989"/>
              <a:ext cx="230238" cy="346589"/>
              <a:chOff x="10083096" y="2851978"/>
              <a:chExt cx="756898" cy="1139398"/>
            </a:xfrm>
          </p:grpSpPr>
          <p:sp>
            <p:nvSpPr>
              <p:cNvPr id="1346" name="Oval 1345">
                <a:extLst>
                  <a:ext uri="{FF2B5EF4-FFF2-40B4-BE49-F238E27FC236}">
                    <a16:creationId xmlns:a16="http://schemas.microsoft.com/office/drawing/2014/main" id="{9B1B8F51-F8DE-4EE5-9EB2-C39F662B315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7" name="Teardrop 1346">
                <a:extLst>
                  <a:ext uri="{FF2B5EF4-FFF2-40B4-BE49-F238E27FC236}">
                    <a16:creationId xmlns:a16="http://schemas.microsoft.com/office/drawing/2014/main" id="{F9E55DF8-F3F3-4CB9-A6B2-3419C882FDB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48" name="Oval 1347">
                <a:extLst>
                  <a:ext uri="{FF2B5EF4-FFF2-40B4-BE49-F238E27FC236}">
                    <a16:creationId xmlns:a16="http://schemas.microsoft.com/office/drawing/2014/main" id="{5D87FEAF-D8DA-4001-B326-C6666E97C05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51" name="Group 550">
              <a:extLst>
                <a:ext uri="{FF2B5EF4-FFF2-40B4-BE49-F238E27FC236}">
                  <a16:creationId xmlns:a16="http://schemas.microsoft.com/office/drawing/2014/main" id="{8D83D0F5-FD7C-49B5-8404-E14160D99EB6}"/>
                </a:ext>
              </a:extLst>
            </p:cNvPr>
            <p:cNvGrpSpPr/>
            <p:nvPr/>
          </p:nvGrpSpPr>
          <p:grpSpPr>
            <a:xfrm flipH="1">
              <a:off x="7217210" y="5338511"/>
              <a:ext cx="230238" cy="346589"/>
              <a:chOff x="10083096" y="2851978"/>
              <a:chExt cx="756898" cy="1139398"/>
            </a:xfrm>
          </p:grpSpPr>
          <p:sp>
            <p:nvSpPr>
              <p:cNvPr id="1343" name="Oval 1342">
                <a:extLst>
                  <a:ext uri="{FF2B5EF4-FFF2-40B4-BE49-F238E27FC236}">
                    <a16:creationId xmlns:a16="http://schemas.microsoft.com/office/drawing/2014/main" id="{3689E667-CC53-494A-A7DC-8C876B39B9F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4" name="Teardrop 1343">
                <a:extLst>
                  <a:ext uri="{FF2B5EF4-FFF2-40B4-BE49-F238E27FC236}">
                    <a16:creationId xmlns:a16="http://schemas.microsoft.com/office/drawing/2014/main" id="{CFC5F963-D3E5-4DA2-9B7B-D30A2091331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45" name="Oval 1344">
                <a:extLst>
                  <a:ext uri="{FF2B5EF4-FFF2-40B4-BE49-F238E27FC236}">
                    <a16:creationId xmlns:a16="http://schemas.microsoft.com/office/drawing/2014/main" id="{235C61CA-93EF-4580-A85B-356B6329E632}"/>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52" name="Group 551">
              <a:extLst>
                <a:ext uri="{FF2B5EF4-FFF2-40B4-BE49-F238E27FC236}">
                  <a16:creationId xmlns:a16="http://schemas.microsoft.com/office/drawing/2014/main" id="{848B73B6-6D23-474A-B4C8-3571EC30F988}"/>
                </a:ext>
              </a:extLst>
            </p:cNvPr>
            <p:cNvGrpSpPr/>
            <p:nvPr/>
          </p:nvGrpSpPr>
          <p:grpSpPr>
            <a:xfrm flipH="1">
              <a:off x="7289283" y="5496537"/>
              <a:ext cx="230238" cy="346589"/>
              <a:chOff x="10083096" y="2851978"/>
              <a:chExt cx="756898" cy="1139398"/>
            </a:xfrm>
          </p:grpSpPr>
          <p:sp>
            <p:nvSpPr>
              <p:cNvPr id="1340" name="Oval 1339">
                <a:extLst>
                  <a:ext uri="{FF2B5EF4-FFF2-40B4-BE49-F238E27FC236}">
                    <a16:creationId xmlns:a16="http://schemas.microsoft.com/office/drawing/2014/main" id="{9690F89E-D6E4-49C7-A8B4-74B8DEE84D5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1" name="Teardrop 1340">
                <a:extLst>
                  <a:ext uri="{FF2B5EF4-FFF2-40B4-BE49-F238E27FC236}">
                    <a16:creationId xmlns:a16="http://schemas.microsoft.com/office/drawing/2014/main" id="{8809B253-5417-4145-80CD-D313018C34A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42" name="Oval 1341">
                <a:extLst>
                  <a:ext uri="{FF2B5EF4-FFF2-40B4-BE49-F238E27FC236}">
                    <a16:creationId xmlns:a16="http://schemas.microsoft.com/office/drawing/2014/main" id="{91824B6D-7A6E-4EAD-8308-8DA9799CF5B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53" name="Group 552">
              <a:extLst>
                <a:ext uri="{FF2B5EF4-FFF2-40B4-BE49-F238E27FC236}">
                  <a16:creationId xmlns:a16="http://schemas.microsoft.com/office/drawing/2014/main" id="{FA1B22C7-186B-4A54-8640-014878E01840}"/>
                </a:ext>
              </a:extLst>
            </p:cNvPr>
            <p:cNvGrpSpPr/>
            <p:nvPr/>
          </p:nvGrpSpPr>
          <p:grpSpPr>
            <a:xfrm flipH="1">
              <a:off x="7349499" y="5616438"/>
              <a:ext cx="230238" cy="346589"/>
              <a:chOff x="10083096" y="2851978"/>
              <a:chExt cx="756898" cy="1139398"/>
            </a:xfrm>
          </p:grpSpPr>
          <p:sp>
            <p:nvSpPr>
              <p:cNvPr id="1337" name="Oval 1336">
                <a:extLst>
                  <a:ext uri="{FF2B5EF4-FFF2-40B4-BE49-F238E27FC236}">
                    <a16:creationId xmlns:a16="http://schemas.microsoft.com/office/drawing/2014/main" id="{67FCA05E-F7FB-4F47-BF51-3CE61A37003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8" name="Teardrop 1337">
                <a:extLst>
                  <a:ext uri="{FF2B5EF4-FFF2-40B4-BE49-F238E27FC236}">
                    <a16:creationId xmlns:a16="http://schemas.microsoft.com/office/drawing/2014/main" id="{17A46F14-80AE-44F3-8F0B-4A2DBBB23FD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39" name="Oval 1338">
                <a:extLst>
                  <a:ext uri="{FF2B5EF4-FFF2-40B4-BE49-F238E27FC236}">
                    <a16:creationId xmlns:a16="http://schemas.microsoft.com/office/drawing/2014/main" id="{92821D23-86D7-4D93-BDF9-97488E573E1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54" name="Group 553">
              <a:extLst>
                <a:ext uri="{FF2B5EF4-FFF2-40B4-BE49-F238E27FC236}">
                  <a16:creationId xmlns:a16="http://schemas.microsoft.com/office/drawing/2014/main" id="{587B3AA1-C03F-4CE5-AEA4-EB2A21A668A8}"/>
                </a:ext>
              </a:extLst>
            </p:cNvPr>
            <p:cNvGrpSpPr/>
            <p:nvPr/>
          </p:nvGrpSpPr>
          <p:grpSpPr>
            <a:xfrm flipH="1">
              <a:off x="7385584" y="5757336"/>
              <a:ext cx="230238" cy="346589"/>
              <a:chOff x="10083096" y="2851978"/>
              <a:chExt cx="756898" cy="1139398"/>
            </a:xfrm>
          </p:grpSpPr>
          <p:sp>
            <p:nvSpPr>
              <p:cNvPr id="1334" name="Oval 1333">
                <a:extLst>
                  <a:ext uri="{FF2B5EF4-FFF2-40B4-BE49-F238E27FC236}">
                    <a16:creationId xmlns:a16="http://schemas.microsoft.com/office/drawing/2014/main" id="{185B7CB3-5ADD-44C8-BDC5-D13EC789ABA5}"/>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5" name="Teardrop 1334">
                <a:extLst>
                  <a:ext uri="{FF2B5EF4-FFF2-40B4-BE49-F238E27FC236}">
                    <a16:creationId xmlns:a16="http://schemas.microsoft.com/office/drawing/2014/main" id="{7C018CF6-3519-490A-AE42-D7584392971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36" name="Oval 1335">
                <a:extLst>
                  <a:ext uri="{FF2B5EF4-FFF2-40B4-BE49-F238E27FC236}">
                    <a16:creationId xmlns:a16="http://schemas.microsoft.com/office/drawing/2014/main" id="{91EA901B-0767-48F7-98EC-40C03CFE166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55" name="Group 554">
              <a:extLst>
                <a:ext uri="{FF2B5EF4-FFF2-40B4-BE49-F238E27FC236}">
                  <a16:creationId xmlns:a16="http://schemas.microsoft.com/office/drawing/2014/main" id="{1D608CBF-0903-4352-AFB0-39722FCFF72A}"/>
                </a:ext>
              </a:extLst>
            </p:cNvPr>
            <p:cNvGrpSpPr/>
            <p:nvPr/>
          </p:nvGrpSpPr>
          <p:grpSpPr>
            <a:xfrm flipH="1">
              <a:off x="7505633" y="5742623"/>
              <a:ext cx="230238" cy="346589"/>
              <a:chOff x="10083096" y="2851978"/>
              <a:chExt cx="756898" cy="1139398"/>
            </a:xfrm>
          </p:grpSpPr>
          <p:sp>
            <p:nvSpPr>
              <p:cNvPr id="1331" name="Oval 1330">
                <a:extLst>
                  <a:ext uri="{FF2B5EF4-FFF2-40B4-BE49-F238E27FC236}">
                    <a16:creationId xmlns:a16="http://schemas.microsoft.com/office/drawing/2014/main" id="{27E73C24-13D7-4F31-BC1D-60BBD97A872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2" name="Teardrop 1331">
                <a:extLst>
                  <a:ext uri="{FF2B5EF4-FFF2-40B4-BE49-F238E27FC236}">
                    <a16:creationId xmlns:a16="http://schemas.microsoft.com/office/drawing/2014/main" id="{CFF522D3-94FD-4C10-9E5B-7E5D6B768D2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33" name="Oval 1332">
                <a:extLst>
                  <a:ext uri="{FF2B5EF4-FFF2-40B4-BE49-F238E27FC236}">
                    <a16:creationId xmlns:a16="http://schemas.microsoft.com/office/drawing/2014/main" id="{F0175735-14A4-43EC-9175-89DC4F0FB00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56" name="Group 555">
              <a:extLst>
                <a:ext uri="{FF2B5EF4-FFF2-40B4-BE49-F238E27FC236}">
                  <a16:creationId xmlns:a16="http://schemas.microsoft.com/office/drawing/2014/main" id="{8D1FEF15-522B-4E92-A62A-3511013FD927}"/>
                </a:ext>
              </a:extLst>
            </p:cNvPr>
            <p:cNvGrpSpPr/>
            <p:nvPr/>
          </p:nvGrpSpPr>
          <p:grpSpPr>
            <a:xfrm flipH="1">
              <a:off x="7710747" y="5741379"/>
              <a:ext cx="230238" cy="346589"/>
              <a:chOff x="10083096" y="2851978"/>
              <a:chExt cx="756898" cy="1139398"/>
            </a:xfrm>
          </p:grpSpPr>
          <p:sp>
            <p:nvSpPr>
              <p:cNvPr id="1328" name="Oval 1327">
                <a:extLst>
                  <a:ext uri="{FF2B5EF4-FFF2-40B4-BE49-F238E27FC236}">
                    <a16:creationId xmlns:a16="http://schemas.microsoft.com/office/drawing/2014/main" id="{C05FD756-AC8F-4FA8-B62D-5CB02D6096B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9" name="Teardrop 1328">
                <a:extLst>
                  <a:ext uri="{FF2B5EF4-FFF2-40B4-BE49-F238E27FC236}">
                    <a16:creationId xmlns:a16="http://schemas.microsoft.com/office/drawing/2014/main" id="{ED3D408E-8B8C-4BDE-9360-B0D2146346C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30" name="Oval 1329">
                <a:extLst>
                  <a:ext uri="{FF2B5EF4-FFF2-40B4-BE49-F238E27FC236}">
                    <a16:creationId xmlns:a16="http://schemas.microsoft.com/office/drawing/2014/main" id="{875C42E8-F571-4475-87C7-6D102F86AC8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57" name="Group 556">
              <a:extLst>
                <a:ext uri="{FF2B5EF4-FFF2-40B4-BE49-F238E27FC236}">
                  <a16:creationId xmlns:a16="http://schemas.microsoft.com/office/drawing/2014/main" id="{C76B7791-4DFA-4695-9351-B84697D72B1B}"/>
                </a:ext>
              </a:extLst>
            </p:cNvPr>
            <p:cNvGrpSpPr/>
            <p:nvPr/>
          </p:nvGrpSpPr>
          <p:grpSpPr>
            <a:xfrm flipH="1">
              <a:off x="7614323" y="5846011"/>
              <a:ext cx="230238" cy="346589"/>
              <a:chOff x="10083096" y="2851978"/>
              <a:chExt cx="756898" cy="1139398"/>
            </a:xfrm>
          </p:grpSpPr>
          <p:sp>
            <p:nvSpPr>
              <p:cNvPr id="1325" name="Oval 1324">
                <a:extLst>
                  <a:ext uri="{FF2B5EF4-FFF2-40B4-BE49-F238E27FC236}">
                    <a16:creationId xmlns:a16="http://schemas.microsoft.com/office/drawing/2014/main" id="{6231155F-A6AC-4890-8852-7322D84C9BB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6" name="Teardrop 1325">
                <a:extLst>
                  <a:ext uri="{FF2B5EF4-FFF2-40B4-BE49-F238E27FC236}">
                    <a16:creationId xmlns:a16="http://schemas.microsoft.com/office/drawing/2014/main" id="{0B33C678-8856-442B-91ED-9F7E70ECD94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27" name="Oval 1326">
                <a:extLst>
                  <a:ext uri="{FF2B5EF4-FFF2-40B4-BE49-F238E27FC236}">
                    <a16:creationId xmlns:a16="http://schemas.microsoft.com/office/drawing/2014/main" id="{92725B44-8AB8-46E5-B3B1-60D9993C859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58" name="Group 557">
              <a:extLst>
                <a:ext uri="{FF2B5EF4-FFF2-40B4-BE49-F238E27FC236}">
                  <a16:creationId xmlns:a16="http://schemas.microsoft.com/office/drawing/2014/main" id="{B1D01EA3-9CD8-4A46-9D4F-40DE5F40B15F}"/>
                </a:ext>
              </a:extLst>
            </p:cNvPr>
            <p:cNvGrpSpPr/>
            <p:nvPr/>
          </p:nvGrpSpPr>
          <p:grpSpPr>
            <a:xfrm flipH="1">
              <a:off x="7481654" y="5916684"/>
              <a:ext cx="230238" cy="346589"/>
              <a:chOff x="10083096" y="2851978"/>
              <a:chExt cx="756898" cy="1139398"/>
            </a:xfrm>
          </p:grpSpPr>
          <p:sp>
            <p:nvSpPr>
              <p:cNvPr id="1322" name="Oval 1321">
                <a:extLst>
                  <a:ext uri="{FF2B5EF4-FFF2-40B4-BE49-F238E27FC236}">
                    <a16:creationId xmlns:a16="http://schemas.microsoft.com/office/drawing/2014/main" id="{B65BEC4F-41C0-481E-BA33-AB0B3DBA5BF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3" name="Teardrop 1322">
                <a:extLst>
                  <a:ext uri="{FF2B5EF4-FFF2-40B4-BE49-F238E27FC236}">
                    <a16:creationId xmlns:a16="http://schemas.microsoft.com/office/drawing/2014/main" id="{3F12EEE3-1C77-4942-9044-9E22BEB4C10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24" name="Oval 1323">
                <a:extLst>
                  <a:ext uri="{FF2B5EF4-FFF2-40B4-BE49-F238E27FC236}">
                    <a16:creationId xmlns:a16="http://schemas.microsoft.com/office/drawing/2014/main" id="{22800179-A5A1-4170-9402-F2E12D09961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59" name="Group 558">
              <a:extLst>
                <a:ext uri="{FF2B5EF4-FFF2-40B4-BE49-F238E27FC236}">
                  <a16:creationId xmlns:a16="http://schemas.microsoft.com/office/drawing/2014/main" id="{3D434524-5D52-4056-9912-FAFD6BA145BF}"/>
                </a:ext>
              </a:extLst>
            </p:cNvPr>
            <p:cNvGrpSpPr/>
            <p:nvPr/>
          </p:nvGrpSpPr>
          <p:grpSpPr>
            <a:xfrm flipH="1">
              <a:off x="8143521" y="6042869"/>
              <a:ext cx="230238" cy="346589"/>
              <a:chOff x="10083096" y="2851978"/>
              <a:chExt cx="756898" cy="1139398"/>
            </a:xfrm>
          </p:grpSpPr>
          <p:sp>
            <p:nvSpPr>
              <p:cNvPr id="1319" name="Oval 1318">
                <a:extLst>
                  <a:ext uri="{FF2B5EF4-FFF2-40B4-BE49-F238E27FC236}">
                    <a16:creationId xmlns:a16="http://schemas.microsoft.com/office/drawing/2014/main" id="{6C69442D-AD0C-48B3-80F2-3EBEB0DD97B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0" name="Teardrop 1319">
                <a:extLst>
                  <a:ext uri="{FF2B5EF4-FFF2-40B4-BE49-F238E27FC236}">
                    <a16:creationId xmlns:a16="http://schemas.microsoft.com/office/drawing/2014/main" id="{C310B081-7C0F-4AC0-8E7B-2D707D1B43C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21" name="Oval 1320">
                <a:extLst>
                  <a:ext uri="{FF2B5EF4-FFF2-40B4-BE49-F238E27FC236}">
                    <a16:creationId xmlns:a16="http://schemas.microsoft.com/office/drawing/2014/main" id="{362756A0-D810-490C-B9E5-E6892AF4C8B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60" name="Group 559">
              <a:extLst>
                <a:ext uri="{FF2B5EF4-FFF2-40B4-BE49-F238E27FC236}">
                  <a16:creationId xmlns:a16="http://schemas.microsoft.com/office/drawing/2014/main" id="{DB244DAF-18AC-4AB5-8318-924202738F49}"/>
                </a:ext>
              </a:extLst>
            </p:cNvPr>
            <p:cNvGrpSpPr/>
            <p:nvPr/>
          </p:nvGrpSpPr>
          <p:grpSpPr>
            <a:xfrm flipH="1">
              <a:off x="8541015" y="6511411"/>
              <a:ext cx="230238" cy="346589"/>
              <a:chOff x="10083096" y="2851978"/>
              <a:chExt cx="756898" cy="1139398"/>
            </a:xfrm>
          </p:grpSpPr>
          <p:sp>
            <p:nvSpPr>
              <p:cNvPr id="1316" name="Oval 1315">
                <a:extLst>
                  <a:ext uri="{FF2B5EF4-FFF2-40B4-BE49-F238E27FC236}">
                    <a16:creationId xmlns:a16="http://schemas.microsoft.com/office/drawing/2014/main" id="{1DBF0281-26B3-48E1-8855-3EAAD079304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7" name="Teardrop 1316">
                <a:extLst>
                  <a:ext uri="{FF2B5EF4-FFF2-40B4-BE49-F238E27FC236}">
                    <a16:creationId xmlns:a16="http://schemas.microsoft.com/office/drawing/2014/main" id="{3D418906-01EF-466B-86A3-8FB4F815648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18" name="Oval 1317">
                <a:extLst>
                  <a:ext uri="{FF2B5EF4-FFF2-40B4-BE49-F238E27FC236}">
                    <a16:creationId xmlns:a16="http://schemas.microsoft.com/office/drawing/2014/main" id="{32C5246A-18EB-4C43-8228-CE0B48024C5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61" name="Group 560">
              <a:extLst>
                <a:ext uri="{FF2B5EF4-FFF2-40B4-BE49-F238E27FC236}">
                  <a16:creationId xmlns:a16="http://schemas.microsoft.com/office/drawing/2014/main" id="{8EB872F2-C786-46D2-AFC3-B6EAFE4A86C0}"/>
                </a:ext>
              </a:extLst>
            </p:cNvPr>
            <p:cNvGrpSpPr/>
            <p:nvPr/>
          </p:nvGrpSpPr>
          <p:grpSpPr>
            <a:xfrm flipH="1">
              <a:off x="8637128" y="6616043"/>
              <a:ext cx="230238" cy="346589"/>
              <a:chOff x="10083096" y="2851978"/>
              <a:chExt cx="756898" cy="1139398"/>
            </a:xfrm>
          </p:grpSpPr>
          <p:sp>
            <p:nvSpPr>
              <p:cNvPr id="1313" name="Oval 1312">
                <a:extLst>
                  <a:ext uri="{FF2B5EF4-FFF2-40B4-BE49-F238E27FC236}">
                    <a16:creationId xmlns:a16="http://schemas.microsoft.com/office/drawing/2014/main" id="{2FC6CD4B-E198-4A55-B52A-60024377E8A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4" name="Teardrop 1313">
                <a:extLst>
                  <a:ext uri="{FF2B5EF4-FFF2-40B4-BE49-F238E27FC236}">
                    <a16:creationId xmlns:a16="http://schemas.microsoft.com/office/drawing/2014/main" id="{E4C9A5DA-E1F8-4D8E-B918-865157E1025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15" name="Oval 1314">
                <a:extLst>
                  <a:ext uri="{FF2B5EF4-FFF2-40B4-BE49-F238E27FC236}">
                    <a16:creationId xmlns:a16="http://schemas.microsoft.com/office/drawing/2014/main" id="{AB8DB3D6-EC6F-4E91-B586-D0743F4777C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62" name="Group 561">
              <a:extLst>
                <a:ext uri="{FF2B5EF4-FFF2-40B4-BE49-F238E27FC236}">
                  <a16:creationId xmlns:a16="http://schemas.microsoft.com/office/drawing/2014/main" id="{4E1B4BB0-DEB6-4ED5-AE5B-6B0D2F873482}"/>
                </a:ext>
              </a:extLst>
            </p:cNvPr>
            <p:cNvGrpSpPr/>
            <p:nvPr/>
          </p:nvGrpSpPr>
          <p:grpSpPr>
            <a:xfrm flipH="1">
              <a:off x="7590584" y="6103747"/>
              <a:ext cx="230238" cy="346589"/>
              <a:chOff x="10083096" y="2851978"/>
              <a:chExt cx="756898" cy="1139398"/>
            </a:xfrm>
          </p:grpSpPr>
          <p:sp>
            <p:nvSpPr>
              <p:cNvPr id="1310" name="Oval 1309">
                <a:extLst>
                  <a:ext uri="{FF2B5EF4-FFF2-40B4-BE49-F238E27FC236}">
                    <a16:creationId xmlns:a16="http://schemas.microsoft.com/office/drawing/2014/main" id="{94136788-67C1-4948-8C87-6A0B4449E4E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1" name="Teardrop 1310">
                <a:extLst>
                  <a:ext uri="{FF2B5EF4-FFF2-40B4-BE49-F238E27FC236}">
                    <a16:creationId xmlns:a16="http://schemas.microsoft.com/office/drawing/2014/main" id="{6FD2D765-6586-4174-A228-30D4771FCCF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12" name="Oval 1311">
                <a:extLst>
                  <a:ext uri="{FF2B5EF4-FFF2-40B4-BE49-F238E27FC236}">
                    <a16:creationId xmlns:a16="http://schemas.microsoft.com/office/drawing/2014/main" id="{6E6545F1-2CD6-40F8-B457-662ADF76CBF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63" name="Group 562">
              <a:extLst>
                <a:ext uri="{FF2B5EF4-FFF2-40B4-BE49-F238E27FC236}">
                  <a16:creationId xmlns:a16="http://schemas.microsoft.com/office/drawing/2014/main" id="{4B84AC73-7AC9-49FF-A6CB-9682AE96C329}"/>
                </a:ext>
              </a:extLst>
            </p:cNvPr>
            <p:cNvGrpSpPr/>
            <p:nvPr/>
          </p:nvGrpSpPr>
          <p:grpSpPr>
            <a:xfrm flipH="1">
              <a:off x="7518031" y="6147501"/>
              <a:ext cx="230238" cy="346589"/>
              <a:chOff x="10083096" y="2851978"/>
              <a:chExt cx="756898" cy="1139398"/>
            </a:xfrm>
          </p:grpSpPr>
          <p:sp>
            <p:nvSpPr>
              <p:cNvPr id="1307" name="Oval 1306">
                <a:extLst>
                  <a:ext uri="{FF2B5EF4-FFF2-40B4-BE49-F238E27FC236}">
                    <a16:creationId xmlns:a16="http://schemas.microsoft.com/office/drawing/2014/main" id="{378DD33D-D6A4-4A7B-ACEB-E03C118795B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8" name="Teardrop 1307">
                <a:extLst>
                  <a:ext uri="{FF2B5EF4-FFF2-40B4-BE49-F238E27FC236}">
                    <a16:creationId xmlns:a16="http://schemas.microsoft.com/office/drawing/2014/main" id="{F790BD58-D255-47EF-828D-1F9B8CBA7D7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09" name="Oval 1308">
                <a:extLst>
                  <a:ext uri="{FF2B5EF4-FFF2-40B4-BE49-F238E27FC236}">
                    <a16:creationId xmlns:a16="http://schemas.microsoft.com/office/drawing/2014/main" id="{1DE5BEDF-8D43-413D-86DB-78B09285644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64" name="Group 563">
              <a:extLst>
                <a:ext uri="{FF2B5EF4-FFF2-40B4-BE49-F238E27FC236}">
                  <a16:creationId xmlns:a16="http://schemas.microsoft.com/office/drawing/2014/main" id="{A0242D78-0107-49BC-BC82-B10D6462C885}"/>
                </a:ext>
              </a:extLst>
            </p:cNvPr>
            <p:cNvGrpSpPr/>
            <p:nvPr/>
          </p:nvGrpSpPr>
          <p:grpSpPr>
            <a:xfrm flipH="1">
              <a:off x="7433741" y="6229932"/>
              <a:ext cx="230238" cy="346589"/>
              <a:chOff x="10083096" y="2851978"/>
              <a:chExt cx="756898" cy="1139398"/>
            </a:xfrm>
          </p:grpSpPr>
          <p:sp>
            <p:nvSpPr>
              <p:cNvPr id="1304" name="Oval 1303">
                <a:extLst>
                  <a:ext uri="{FF2B5EF4-FFF2-40B4-BE49-F238E27FC236}">
                    <a16:creationId xmlns:a16="http://schemas.microsoft.com/office/drawing/2014/main" id="{408E89E1-E451-49E1-8B0B-BEE61A2A749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5" name="Teardrop 1304">
                <a:extLst>
                  <a:ext uri="{FF2B5EF4-FFF2-40B4-BE49-F238E27FC236}">
                    <a16:creationId xmlns:a16="http://schemas.microsoft.com/office/drawing/2014/main" id="{0CB6AE56-859E-426E-A3E3-387B809E0FA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06" name="Oval 1305">
                <a:extLst>
                  <a:ext uri="{FF2B5EF4-FFF2-40B4-BE49-F238E27FC236}">
                    <a16:creationId xmlns:a16="http://schemas.microsoft.com/office/drawing/2014/main" id="{531944E3-F3AC-4B19-B1AD-8513606F75E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65" name="Group 564">
              <a:extLst>
                <a:ext uri="{FF2B5EF4-FFF2-40B4-BE49-F238E27FC236}">
                  <a16:creationId xmlns:a16="http://schemas.microsoft.com/office/drawing/2014/main" id="{F977AE07-454E-4C07-83F5-ADC0A88677FD}"/>
                </a:ext>
              </a:extLst>
            </p:cNvPr>
            <p:cNvGrpSpPr/>
            <p:nvPr/>
          </p:nvGrpSpPr>
          <p:grpSpPr>
            <a:xfrm flipH="1">
              <a:off x="7325251" y="6290433"/>
              <a:ext cx="230238" cy="346589"/>
              <a:chOff x="10083096" y="2851978"/>
              <a:chExt cx="756898" cy="1139398"/>
            </a:xfrm>
          </p:grpSpPr>
          <p:sp>
            <p:nvSpPr>
              <p:cNvPr id="1301" name="Oval 1300">
                <a:extLst>
                  <a:ext uri="{FF2B5EF4-FFF2-40B4-BE49-F238E27FC236}">
                    <a16:creationId xmlns:a16="http://schemas.microsoft.com/office/drawing/2014/main" id="{1997B91A-2C64-4889-868A-11FF233CA22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2" name="Teardrop 1301">
                <a:extLst>
                  <a:ext uri="{FF2B5EF4-FFF2-40B4-BE49-F238E27FC236}">
                    <a16:creationId xmlns:a16="http://schemas.microsoft.com/office/drawing/2014/main" id="{E03D3A94-031C-4C45-875C-40C86C3AFF4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03" name="Oval 1302">
                <a:extLst>
                  <a:ext uri="{FF2B5EF4-FFF2-40B4-BE49-F238E27FC236}">
                    <a16:creationId xmlns:a16="http://schemas.microsoft.com/office/drawing/2014/main" id="{7D59FA9C-45FF-417B-8A32-22A66162D74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66" name="Group 565">
              <a:extLst>
                <a:ext uri="{FF2B5EF4-FFF2-40B4-BE49-F238E27FC236}">
                  <a16:creationId xmlns:a16="http://schemas.microsoft.com/office/drawing/2014/main" id="{A94A5257-4870-4668-9A6A-8CE2CEB01F31}"/>
                </a:ext>
              </a:extLst>
            </p:cNvPr>
            <p:cNvGrpSpPr/>
            <p:nvPr/>
          </p:nvGrpSpPr>
          <p:grpSpPr>
            <a:xfrm flipH="1">
              <a:off x="7613761" y="6229932"/>
              <a:ext cx="230238" cy="346589"/>
              <a:chOff x="10083096" y="2851978"/>
              <a:chExt cx="756898" cy="1139398"/>
            </a:xfrm>
          </p:grpSpPr>
          <p:sp>
            <p:nvSpPr>
              <p:cNvPr id="1298" name="Oval 1297">
                <a:extLst>
                  <a:ext uri="{FF2B5EF4-FFF2-40B4-BE49-F238E27FC236}">
                    <a16:creationId xmlns:a16="http://schemas.microsoft.com/office/drawing/2014/main" id="{7893279A-457C-4BC7-BBCB-5A75E32D133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99" name="Teardrop 1298">
                <a:extLst>
                  <a:ext uri="{FF2B5EF4-FFF2-40B4-BE49-F238E27FC236}">
                    <a16:creationId xmlns:a16="http://schemas.microsoft.com/office/drawing/2014/main" id="{8AE96A64-F52C-4CE0-9969-CB365AD13B3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00" name="Oval 1299">
                <a:extLst>
                  <a:ext uri="{FF2B5EF4-FFF2-40B4-BE49-F238E27FC236}">
                    <a16:creationId xmlns:a16="http://schemas.microsoft.com/office/drawing/2014/main" id="{50F7EE29-0D1C-4C29-A788-621A277EFAA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67" name="Group 566">
              <a:extLst>
                <a:ext uri="{FF2B5EF4-FFF2-40B4-BE49-F238E27FC236}">
                  <a16:creationId xmlns:a16="http://schemas.microsoft.com/office/drawing/2014/main" id="{5BD78865-7C83-4812-B211-AAED3EEF9B33}"/>
                </a:ext>
              </a:extLst>
            </p:cNvPr>
            <p:cNvGrpSpPr/>
            <p:nvPr/>
          </p:nvGrpSpPr>
          <p:grpSpPr>
            <a:xfrm flipH="1">
              <a:off x="7723164" y="6307859"/>
              <a:ext cx="230238" cy="346589"/>
              <a:chOff x="10083096" y="2851978"/>
              <a:chExt cx="756898" cy="1139398"/>
            </a:xfrm>
          </p:grpSpPr>
          <p:sp>
            <p:nvSpPr>
              <p:cNvPr id="1295" name="Oval 1294">
                <a:extLst>
                  <a:ext uri="{FF2B5EF4-FFF2-40B4-BE49-F238E27FC236}">
                    <a16:creationId xmlns:a16="http://schemas.microsoft.com/office/drawing/2014/main" id="{AC2EB3DE-5558-462C-9B0B-4255D3AF94B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96" name="Teardrop 1295">
                <a:extLst>
                  <a:ext uri="{FF2B5EF4-FFF2-40B4-BE49-F238E27FC236}">
                    <a16:creationId xmlns:a16="http://schemas.microsoft.com/office/drawing/2014/main" id="{16550717-69FD-4946-BF55-8AFBFC192D1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97" name="Oval 1296">
                <a:extLst>
                  <a:ext uri="{FF2B5EF4-FFF2-40B4-BE49-F238E27FC236}">
                    <a16:creationId xmlns:a16="http://schemas.microsoft.com/office/drawing/2014/main" id="{17E62285-D823-4960-879A-638F2AF4C6F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68" name="Group 567">
              <a:extLst>
                <a:ext uri="{FF2B5EF4-FFF2-40B4-BE49-F238E27FC236}">
                  <a16:creationId xmlns:a16="http://schemas.microsoft.com/office/drawing/2014/main" id="{672F9A56-3B73-46CF-826C-3E6A071B82ED}"/>
                </a:ext>
              </a:extLst>
            </p:cNvPr>
            <p:cNvGrpSpPr/>
            <p:nvPr/>
          </p:nvGrpSpPr>
          <p:grpSpPr>
            <a:xfrm flipH="1">
              <a:off x="7841954" y="6169054"/>
              <a:ext cx="230238" cy="346589"/>
              <a:chOff x="10083096" y="2851978"/>
              <a:chExt cx="756898" cy="1139398"/>
            </a:xfrm>
          </p:grpSpPr>
          <p:sp>
            <p:nvSpPr>
              <p:cNvPr id="1292" name="Oval 1291">
                <a:extLst>
                  <a:ext uri="{FF2B5EF4-FFF2-40B4-BE49-F238E27FC236}">
                    <a16:creationId xmlns:a16="http://schemas.microsoft.com/office/drawing/2014/main" id="{1A4302E5-B27F-4990-A763-8795518CD93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93" name="Teardrop 1292">
                <a:extLst>
                  <a:ext uri="{FF2B5EF4-FFF2-40B4-BE49-F238E27FC236}">
                    <a16:creationId xmlns:a16="http://schemas.microsoft.com/office/drawing/2014/main" id="{697EE3F7-0CE9-47BF-8F68-F0C8B07EB31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94" name="Oval 1293">
                <a:extLst>
                  <a:ext uri="{FF2B5EF4-FFF2-40B4-BE49-F238E27FC236}">
                    <a16:creationId xmlns:a16="http://schemas.microsoft.com/office/drawing/2014/main" id="{B432290D-8412-4238-8E37-FEF104E1DEA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69" name="Group 568">
              <a:extLst>
                <a:ext uri="{FF2B5EF4-FFF2-40B4-BE49-F238E27FC236}">
                  <a16:creationId xmlns:a16="http://schemas.microsoft.com/office/drawing/2014/main" id="{99A3F2B4-090D-48D8-A9E5-99D7FBF0635F}"/>
                </a:ext>
              </a:extLst>
            </p:cNvPr>
            <p:cNvGrpSpPr/>
            <p:nvPr/>
          </p:nvGrpSpPr>
          <p:grpSpPr>
            <a:xfrm flipH="1">
              <a:off x="7854438" y="6460174"/>
              <a:ext cx="230238" cy="346589"/>
              <a:chOff x="10083096" y="2851978"/>
              <a:chExt cx="756898" cy="1139398"/>
            </a:xfrm>
          </p:grpSpPr>
          <p:sp>
            <p:nvSpPr>
              <p:cNvPr id="1289" name="Oval 1288">
                <a:extLst>
                  <a:ext uri="{FF2B5EF4-FFF2-40B4-BE49-F238E27FC236}">
                    <a16:creationId xmlns:a16="http://schemas.microsoft.com/office/drawing/2014/main" id="{674FC986-CED4-4CB1-A92D-32E6A2365EC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90" name="Teardrop 1289">
                <a:extLst>
                  <a:ext uri="{FF2B5EF4-FFF2-40B4-BE49-F238E27FC236}">
                    <a16:creationId xmlns:a16="http://schemas.microsoft.com/office/drawing/2014/main" id="{B4747F8D-921C-483D-8F3A-2E859A0D78E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91" name="Oval 1290">
                <a:extLst>
                  <a:ext uri="{FF2B5EF4-FFF2-40B4-BE49-F238E27FC236}">
                    <a16:creationId xmlns:a16="http://schemas.microsoft.com/office/drawing/2014/main" id="{FB5873E2-F1AA-4C9A-9712-3890612CCB9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70" name="Group 569">
              <a:extLst>
                <a:ext uri="{FF2B5EF4-FFF2-40B4-BE49-F238E27FC236}">
                  <a16:creationId xmlns:a16="http://schemas.microsoft.com/office/drawing/2014/main" id="{EDB3C13B-AE91-4B4B-9A2F-AB4E7B4EED8A}"/>
                </a:ext>
              </a:extLst>
            </p:cNvPr>
            <p:cNvGrpSpPr/>
            <p:nvPr/>
          </p:nvGrpSpPr>
          <p:grpSpPr>
            <a:xfrm flipH="1">
              <a:off x="8071449" y="6494090"/>
              <a:ext cx="230238" cy="346589"/>
              <a:chOff x="10083096" y="2851978"/>
              <a:chExt cx="756898" cy="1139398"/>
            </a:xfrm>
          </p:grpSpPr>
          <p:sp>
            <p:nvSpPr>
              <p:cNvPr id="1286" name="Oval 1285">
                <a:extLst>
                  <a:ext uri="{FF2B5EF4-FFF2-40B4-BE49-F238E27FC236}">
                    <a16:creationId xmlns:a16="http://schemas.microsoft.com/office/drawing/2014/main" id="{EEAE14D1-B6FD-4E51-88DA-4B091689F27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7" name="Teardrop 1286">
                <a:extLst>
                  <a:ext uri="{FF2B5EF4-FFF2-40B4-BE49-F238E27FC236}">
                    <a16:creationId xmlns:a16="http://schemas.microsoft.com/office/drawing/2014/main" id="{189EC778-D9C5-42C2-AA78-9CA11EB79FA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88" name="Oval 1287">
                <a:extLst>
                  <a:ext uri="{FF2B5EF4-FFF2-40B4-BE49-F238E27FC236}">
                    <a16:creationId xmlns:a16="http://schemas.microsoft.com/office/drawing/2014/main" id="{28676DC1-EBCC-42A6-978C-0743EB89E51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71" name="Group 570">
              <a:extLst>
                <a:ext uri="{FF2B5EF4-FFF2-40B4-BE49-F238E27FC236}">
                  <a16:creationId xmlns:a16="http://schemas.microsoft.com/office/drawing/2014/main" id="{CFB2627E-2D8D-4C7A-8523-8067231D3A14}"/>
                </a:ext>
              </a:extLst>
            </p:cNvPr>
            <p:cNvGrpSpPr/>
            <p:nvPr/>
          </p:nvGrpSpPr>
          <p:grpSpPr>
            <a:xfrm flipH="1">
              <a:off x="7914960" y="6576521"/>
              <a:ext cx="230238" cy="346589"/>
              <a:chOff x="10083096" y="2851978"/>
              <a:chExt cx="756898" cy="1139398"/>
            </a:xfrm>
          </p:grpSpPr>
          <p:sp>
            <p:nvSpPr>
              <p:cNvPr id="1283" name="Oval 1282">
                <a:extLst>
                  <a:ext uri="{FF2B5EF4-FFF2-40B4-BE49-F238E27FC236}">
                    <a16:creationId xmlns:a16="http://schemas.microsoft.com/office/drawing/2014/main" id="{491A3CEA-CDCB-464E-B526-0E538E1AC38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4" name="Teardrop 1283">
                <a:extLst>
                  <a:ext uri="{FF2B5EF4-FFF2-40B4-BE49-F238E27FC236}">
                    <a16:creationId xmlns:a16="http://schemas.microsoft.com/office/drawing/2014/main" id="{48CA5C33-277C-48A7-A72F-EFFC3CE46AF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85" name="Oval 1284">
                <a:extLst>
                  <a:ext uri="{FF2B5EF4-FFF2-40B4-BE49-F238E27FC236}">
                    <a16:creationId xmlns:a16="http://schemas.microsoft.com/office/drawing/2014/main" id="{101DA726-F685-42B8-8443-CE63761150D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72" name="Group 571">
              <a:extLst>
                <a:ext uri="{FF2B5EF4-FFF2-40B4-BE49-F238E27FC236}">
                  <a16:creationId xmlns:a16="http://schemas.microsoft.com/office/drawing/2014/main" id="{C26C3427-77C7-453C-8C5D-40A4C3C5E8B3}"/>
                </a:ext>
              </a:extLst>
            </p:cNvPr>
            <p:cNvGrpSpPr/>
            <p:nvPr/>
          </p:nvGrpSpPr>
          <p:grpSpPr>
            <a:xfrm flipH="1">
              <a:off x="6952899" y="6036732"/>
              <a:ext cx="230238" cy="346589"/>
              <a:chOff x="10083096" y="2851978"/>
              <a:chExt cx="756898" cy="1139398"/>
            </a:xfrm>
          </p:grpSpPr>
          <p:sp>
            <p:nvSpPr>
              <p:cNvPr id="1280" name="Oval 1279">
                <a:extLst>
                  <a:ext uri="{FF2B5EF4-FFF2-40B4-BE49-F238E27FC236}">
                    <a16:creationId xmlns:a16="http://schemas.microsoft.com/office/drawing/2014/main" id="{372A5A51-3982-42C5-B062-069F9E4CEFD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1" name="Teardrop 1280">
                <a:extLst>
                  <a:ext uri="{FF2B5EF4-FFF2-40B4-BE49-F238E27FC236}">
                    <a16:creationId xmlns:a16="http://schemas.microsoft.com/office/drawing/2014/main" id="{76BCF8AB-DDD4-4CCC-B705-38C553475EC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82" name="Oval 1281">
                <a:extLst>
                  <a:ext uri="{FF2B5EF4-FFF2-40B4-BE49-F238E27FC236}">
                    <a16:creationId xmlns:a16="http://schemas.microsoft.com/office/drawing/2014/main" id="{112478F2-C0F5-4138-8E53-E89D2335268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73" name="Group 572">
              <a:extLst>
                <a:ext uri="{FF2B5EF4-FFF2-40B4-BE49-F238E27FC236}">
                  <a16:creationId xmlns:a16="http://schemas.microsoft.com/office/drawing/2014/main" id="{C717BC07-8249-4CBE-BDD1-36C254268222}"/>
                </a:ext>
              </a:extLst>
            </p:cNvPr>
            <p:cNvGrpSpPr/>
            <p:nvPr/>
          </p:nvGrpSpPr>
          <p:grpSpPr>
            <a:xfrm flipH="1">
              <a:off x="6747724" y="6216164"/>
              <a:ext cx="230238" cy="346589"/>
              <a:chOff x="10083096" y="2851978"/>
              <a:chExt cx="756898" cy="1139398"/>
            </a:xfrm>
          </p:grpSpPr>
          <p:sp>
            <p:nvSpPr>
              <p:cNvPr id="1277" name="Oval 1276">
                <a:extLst>
                  <a:ext uri="{FF2B5EF4-FFF2-40B4-BE49-F238E27FC236}">
                    <a16:creationId xmlns:a16="http://schemas.microsoft.com/office/drawing/2014/main" id="{BD9B4387-66A3-4322-BE27-C1723DA6219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8" name="Teardrop 1277">
                <a:extLst>
                  <a:ext uri="{FF2B5EF4-FFF2-40B4-BE49-F238E27FC236}">
                    <a16:creationId xmlns:a16="http://schemas.microsoft.com/office/drawing/2014/main" id="{1F2DC5FD-2402-4A10-9249-E84842532D7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79" name="Oval 1278">
                <a:extLst>
                  <a:ext uri="{FF2B5EF4-FFF2-40B4-BE49-F238E27FC236}">
                    <a16:creationId xmlns:a16="http://schemas.microsoft.com/office/drawing/2014/main" id="{88D4C009-E324-4518-A747-E86EF8335C72}"/>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74" name="Group 573">
              <a:extLst>
                <a:ext uri="{FF2B5EF4-FFF2-40B4-BE49-F238E27FC236}">
                  <a16:creationId xmlns:a16="http://schemas.microsoft.com/office/drawing/2014/main" id="{174F07B1-5147-490F-979C-F9F3EA4C1AAB}"/>
                </a:ext>
              </a:extLst>
            </p:cNvPr>
            <p:cNvGrpSpPr/>
            <p:nvPr/>
          </p:nvGrpSpPr>
          <p:grpSpPr>
            <a:xfrm flipH="1">
              <a:off x="6880102" y="6277041"/>
              <a:ext cx="230238" cy="346589"/>
              <a:chOff x="10083096" y="2851978"/>
              <a:chExt cx="756898" cy="1139398"/>
            </a:xfrm>
          </p:grpSpPr>
          <p:sp>
            <p:nvSpPr>
              <p:cNvPr id="1274" name="Oval 1273">
                <a:extLst>
                  <a:ext uri="{FF2B5EF4-FFF2-40B4-BE49-F238E27FC236}">
                    <a16:creationId xmlns:a16="http://schemas.microsoft.com/office/drawing/2014/main" id="{48E98827-4549-4655-9106-67D841801E0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5" name="Teardrop 1274">
                <a:extLst>
                  <a:ext uri="{FF2B5EF4-FFF2-40B4-BE49-F238E27FC236}">
                    <a16:creationId xmlns:a16="http://schemas.microsoft.com/office/drawing/2014/main" id="{AE50EF05-0C2F-4ABE-A78F-321270312F1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76" name="Oval 1275">
                <a:extLst>
                  <a:ext uri="{FF2B5EF4-FFF2-40B4-BE49-F238E27FC236}">
                    <a16:creationId xmlns:a16="http://schemas.microsoft.com/office/drawing/2014/main" id="{2338EBC3-9796-4CC5-96BD-47E90578690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75" name="Group 574">
              <a:extLst>
                <a:ext uri="{FF2B5EF4-FFF2-40B4-BE49-F238E27FC236}">
                  <a16:creationId xmlns:a16="http://schemas.microsoft.com/office/drawing/2014/main" id="{8A18B827-4F65-4DCD-9768-8C1F182CCA76}"/>
                </a:ext>
              </a:extLst>
            </p:cNvPr>
            <p:cNvGrpSpPr/>
            <p:nvPr/>
          </p:nvGrpSpPr>
          <p:grpSpPr>
            <a:xfrm flipH="1">
              <a:off x="6832100" y="6387831"/>
              <a:ext cx="230238" cy="346589"/>
              <a:chOff x="10083096" y="2851978"/>
              <a:chExt cx="756898" cy="1139398"/>
            </a:xfrm>
          </p:grpSpPr>
          <p:sp>
            <p:nvSpPr>
              <p:cNvPr id="1271" name="Oval 1270">
                <a:extLst>
                  <a:ext uri="{FF2B5EF4-FFF2-40B4-BE49-F238E27FC236}">
                    <a16:creationId xmlns:a16="http://schemas.microsoft.com/office/drawing/2014/main" id="{A4BAFC8D-0B45-4440-9A66-03C34789E4A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2" name="Teardrop 1271">
                <a:extLst>
                  <a:ext uri="{FF2B5EF4-FFF2-40B4-BE49-F238E27FC236}">
                    <a16:creationId xmlns:a16="http://schemas.microsoft.com/office/drawing/2014/main" id="{F66991E6-FB7C-4696-BD69-C95909868FB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73" name="Oval 1272">
                <a:extLst>
                  <a:ext uri="{FF2B5EF4-FFF2-40B4-BE49-F238E27FC236}">
                    <a16:creationId xmlns:a16="http://schemas.microsoft.com/office/drawing/2014/main" id="{C00D0103-7A79-49E3-B697-EF0B92EE51A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76" name="Group 575">
              <a:extLst>
                <a:ext uri="{FF2B5EF4-FFF2-40B4-BE49-F238E27FC236}">
                  <a16:creationId xmlns:a16="http://schemas.microsoft.com/office/drawing/2014/main" id="{B86E5ADD-8612-4B79-9F6B-261A5E0FBEFE}"/>
                </a:ext>
              </a:extLst>
            </p:cNvPr>
            <p:cNvGrpSpPr/>
            <p:nvPr/>
          </p:nvGrpSpPr>
          <p:grpSpPr>
            <a:xfrm flipH="1">
              <a:off x="6916135" y="6515644"/>
              <a:ext cx="230238" cy="346589"/>
              <a:chOff x="10083096" y="2851978"/>
              <a:chExt cx="756898" cy="1139398"/>
            </a:xfrm>
          </p:grpSpPr>
          <p:sp>
            <p:nvSpPr>
              <p:cNvPr id="1268" name="Oval 1267">
                <a:extLst>
                  <a:ext uri="{FF2B5EF4-FFF2-40B4-BE49-F238E27FC236}">
                    <a16:creationId xmlns:a16="http://schemas.microsoft.com/office/drawing/2014/main" id="{FD16976B-6AA7-4A43-BD81-81531F89BF7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9" name="Teardrop 1268">
                <a:extLst>
                  <a:ext uri="{FF2B5EF4-FFF2-40B4-BE49-F238E27FC236}">
                    <a16:creationId xmlns:a16="http://schemas.microsoft.com/office/drawing/2014/main" id="{9C58B553-4FDF-4D54-BC21-0B5556C65CE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70" name="Oval 1269">
                <a:extLst>
                  <a:ext uri="{FF2B5EF4-FFF2-40B4-BE49-F238E27FC236}">
                    <a16:creationId xmlns:a16="http://schemas.microsoft.com/office/drawing/2014/main" id="{AC40121B-9722-484D-8F41-64B0213162B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77" name="Group 576">
              <a:extLst>
                <a:ext uri="{FF2B5EF4-FFF2-40B4-BE49-F238E27FC236}">
                  <a16:creationId xmlns:a16="http://schemas.microsoft.com/office/drawing/2014/main" id="{6BACCD61-4400-4D3C-913A-4AEB7DC106CD}"/>
                </a:ext>
              </a:extLst>
            </p:cNvPr>
            <p:cNvGrpSpPr/>
            <p:nvPr/>
          </p:nvGrpSpPr>
          <p:grpSpPr>
            <a:xfrm flipH="1">
              <a:off x="6832094" y="6547154"/>
              <a:ext cx="230238" cy="346589"/>
              <a:chOff x="10083096" y="2851978"/>
              <a:chExt cx="756898" cy="1139398"/>
            </a:xfrm>
          </p:grpSpPr>
          <p:sp>
            <p:nvSpPr>
              <p:cNvPr id="1265" name="Oval 1264">
                <a:extLst>
                  <a:ext uri="{FF2B5EF4-FFF2-40B4-BE49-F238E27FC236}">
                    <a16:creationId xmlns:a16="http://schemas.microsoft.com/office/drawing/2014/main" id="{0DC94773-CE63-4E96-83DD-BC88AC039C0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6" name="Teardrop 1265">
                <a:extLst>
                  <a:ext uri="{FF2B5EF4-FFF2-40B4-BE49-F238E27FC236}">
                    <a16:creationId xmlns:a16="http://schemas.microsoft.com/office/drawing/2014/main" id="{27D1942E-C0F9-4237-9CCA-A33118AFADB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67" name="Oval 1266">
                <a:extLst>
                  <a:ext uri="{FF2B5EF4-FFF2-40B4-BE49-F238E27FC236}">
                    <a16:creationId xmlns:a16="http://schemas.microsoft.com/office/drawing/2014/main" id="{BB42880E-F9FA-4C34-8846-62552989F7A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78" name="Group 577">
              <a:extLst>
                <a:ext uri="{FF2B5EF4-FFF2-40B4-BE49-F238E27FC236}">
                  <a16:creationId xmlns:a16="http://schemas.microsoft.com/office/drawing/2014/main" id="{C884D852-DC25-4498-896E-82B856394CAF}"/>
                </a:ext>
              </a:extLst>
            </p:cNvPr>
            <p:cNvGrpSpPr/>
            <p:nvPr/>
          </p:nvGrpSpPr>
          <p:grpSpPr>
            <a:xfrm flipH="1">
              <a:off x="6603831" y="6268480"/>
              <a:ext cx="230238" cy="346589"/>
              <a:chOff x="10083096" y="2851978"/>
              <a:chExt cx="756898" cy="1139398"/>
            </a:xfrm>
          </p:grpSpPr>
          <p:sp>
            <p:nvSpPr>
              <p:cNvPr id="1262" name="Oval 1261">
                <a:extLst>
                  <a:ext uri="{FF2B5EF4-FFF2-40B4-BE49-F238E27FC236}">
                    <a16:creationId xmlns:a16="http://schemas.microsoft.com/office/drawing/2014/main" id="{055DC20F-EE39-4FAB-8F8B-D1CCE1E633A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3" name="Teardrop 1262">
                <a:extLst>
                  <a:ext uri="{FF2B5EF4-FFF2-40B4-BE49-F238E27FC236}">
                    <a16:creationId xmlns:a16="http://schemas.microsoft.com/office/drawing/2014/main" id="{B0079FC2-1C3C-4556-ADCD-53FD560E334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64" name="Oval 1263">
                <a:extLst>
                  <a:ext uri="{FF2B5EF4-FFF2-40B4-BE49-F238E27FC236}">
                    <a16:creationId xmlns:a16="http://schemas.microsoft.com/office/drawing/2014/main" id="{BA3762BA-9966-40C0-AAA8-2C0A34DA37B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79" name="Group 578">
              <a:extLst>
                <a:ext uri="{FF2B5EF4-FFF2-40B4-BE49-F238E27FC236}">
                  <a16:creationId xmlns:a16="http://schemas.microsoft.com/office/drawing/2014/main" id="{985295D1-C68F-49D6-9C79-0C3D4108BEEF}"/>
                </a:ext>
              </a:extLst>
            </p:cNvPr>
            <p:cNvGrpSpPr/>
            <p:nvPr/>
          </p:nvGrpSpPr>
          <p:grpSpPr>
            <a:xfrm flipH="1">
              <a:off x="6519512" y="6360318"/>
              <a:ext cx="230238" cy="346589"/>
              <a:chOff x="10083096" y="2851978"/>
              <a:chExt cx="756898" cy="1139398"/>
            </a:xfrm>
          </p:grpSpPr>
          <p:sp>
            <p:nvSpPr>
              <p:cNvPr id="1259" name="Oval 1258">
                <a:extLst>
                  <a:ext uri="{FF2B5EF4-FFF2-40B4-BE49-F238E27FC236}">
                    <a16:creationId xmlns:a16="http://schemas.microsoft.com/office/drawing/2014/main" id="{96998656-FB3F-4256-8842-06EBE597254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0" name="Teardrop 1259">
                <a:extLst>
                  <a:ext uri="{FF2B5EF4-FFF2-40B4-BE49-F238E27FC236}">
                    <a16:creationId xmlns:a16="http://schemas.microsoft.com/office/drawing/2014/main" id="{0DFB2245-5091-4DD9-B3F7-B0A304FD823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61" name="Oval 1260">
                <a:extLst>
                  <a:ext uri="{FF2B5EF4-FFF2-40B4-BE49-F238E27FC236}">
                    <a16:creationId xmlns:a16="http://schemas.microsoft.com/office/drawing/2014/main" id="{0E82E175-E30C-4BCD-B6DF-C0802B6D668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80" name="Group 579">
              <a:extLst>
                <a:ext uri="{FF2B5EF4-FFF2-40B4-BE49-F238E27FC236}">
                  <a16:creationId xmlns:a16="http://schemas.microsoft.com/office/drawing/2014/main" id="{10BAD815-9188-40AD-88E5-BB45D54CD9DE}"/>
                </a:ext>
              </a:extLst>
            </p:cNvPr>
            <p:cNvGrpSpPr/>
            <p:nvPr/>
          </p:nvGrpSpPr>
          <p:grpSpPr>
            <a:xfrm flipH="1">
              <a:off x="6338653" y="6529412"/>
              <a:ext cx="230238" cy="346589"/>
              <a:chOff x="10083096" y="2851978"/>
              <a:chExt cx="756898" cy="1139398"/>
            </a:xfrm>
          </p:grpSpPr>
          <p:sp>
            <p:nvSpPr>
              <p:cNvPr id="1256" name="Oval 1255">
                <a:extLst>
                  <a:ext uri="{FF2B5EF4-FFF2-40B4-BE49-F238E27FC236}">
                    <a16:creationId xmlns:a16="http://schemas.microsoft.com/office/drawing/2014/main" id="{ABE2B5CF-740E-4B75-8A3C-5137F64F389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57" name="Teardrop 1256">
                <a:extLst>
                  <a:ext uri="{FF2B5EF4-FFF2-40B4-BE49-F238E27FC236}">
                    <a16:creationId xmlns:a16="http://schemas.microsoft.com/office/drawing/2014/main" id="{7A591003-C884-4144-9F04-7591DD59459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58" name="Oval 1257">
                <a:extLst>
                  <a:ext uri="{FF2B5EF4-FFF2-40B4-BE49-F238E27FC236}">
                    <a16:creationId xmlns:a16="http://schemas.microsoft.com/office/drawing/2014/main" id="{80A0207F-8779-4E35-8383-FBB08B905A9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81" name="Group 580">
              <a:extLst>
                <a:ext uri="{FF2B5EF4-FFF2-40B4-BE49-F238E27FC236}">
                  <a16:creationId xmlns:a16="http://schemas.microsoft.com/office/drawing/2014/main" id="{A92C31CF-192B-46CD-9D29-97D7D79C9702}"/>
                </a:ext>
              </a:extLst>
            </p:cNvPr>
            <p:cNvGrpSpPr/>
            <p:nvPr/>
          </p:nvGrpSpPr>
          <p:grpSpPr>
            <a:xfrm flipH="1">
              <a:off x="6435805" y="6546407"/>
              <a:ext cx="230238" cy="346589"/>
              <a:chOff x="10083096" y="2851978"/>
              <a:chExt cx="756898" cy="1139398"/>
            </a:xfrm>
          </p:grpSpPr>
          <p:sp>
            <p:nvSpPr>
              <p:cNvPr id="1253" name="Oval 1252">
                <a:extLst>
                  <a:ext uri="{FF2B5EF4-FFF2-40B4-BE49-F238E27FC236}">
                    <a16:creationId xmlns:a16="http://schemas.microsoft.com/office/drawing/2014/main" id="{4F7FD543-56E9-4DD9-AEA1-FAA46D8D4E35}"/>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54" name="Teardrop 1253">
                <a:extLst>
                  <a:ext uri="{FF2B5EF4-FFF2-40B4-BE49-F238E27FC236}">
                    <a16:creationId xmlns:a16="http://schemas.microsoft.com/office/drawing/2014/main" id="{F69B82BD-88D3-4A38-BFD8-4E40C42DD16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55" name="Oval 1254">
                <a:extLst>
                  <a:ext uri="{FF2B5EF4-FFF2-40B4-BE49-F238E27FC236}">
                    <a16:creationId xmlns:a16="http://schemas.microsoft.com/office/drawing/2014/main" id="{0E826E48-212C-491B-9AD6-BC44D4E230D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82" name="Group 581">
              <a:extLst>
                <a:ext uri="{FF2B5EF4-FFF2-40B4-BE49-F238E27FC236}">
                  <a16:creationId xmlns:a16="http://schemas.microsoft.com/office/drawing/2014/main" id="{EE25F37A-7C5D-45BA-9492-A7A13D7A9C51}"/>
                </a:ext>
              </a:extLst>
            </p:cNvPr>
            <p:cNvGrpSpPr/>
            <p:nvPr/>
          </p:nvGrpSpPr>
          <p:grpSpPr>
            <a:xfrm flipH="1">
              <a:off x="6591459" y="6516753"/>
              <a:ext cx="230238" cy="346589"/>
              <a:chOff x="10083096" y="2851978"/>
              <a:chExt cx="756898" cy="1139398"/>
            </a:xfrm>
          </p:grpSpPr>
          <p:sp>
            <p:nvSpPr>
              <p:cNvPr id="1250" name="Oval 1249">
                <a:extLst>
                  <a:ext uri="{FF2B5EF4-FFF2-40B4-BE49-F238E27FC236}">
                    <a16:creationId xmlns:a16="http://schemas.microsoft.com/office/drawing/2014/main" id="{1EA1DF63-0050-4033-8B86-CA51A7419FC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51" name="Teardrop 1250">
                <a:extLst>
                  <a:ext uri="{FF2B5EF4-FFF2-40B4-BE49-F238E27FC236}">
                    <a16:creationId xmlns:a16="http://schemas.microsoft.com/office/drawing/2014/main" id="{EC34C3DF-121E-4724-9F93-AAFCEF8FF25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52" name="Oval 1251">
                <a:extLst>
                  <a:ext uri="{FF2B5EF4-FFF2-40B4-BE49-F238E27FC236}">
                    <a16:creationId xmlns:a16="http://schemas.microsoft.com/office/drawing/2014/main" id="{0E1F70DA-ACE2-477B-9BE8-51F2C235980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83" name="Group 582">
              <a:extLst>
                <a:ext uri="{FF2B5EF4-FFF2-40B4-BE49-F238E27FC236}">
                  <a16:creationId xmlns:a16="http://schemas.microsoft.com/office/drawing/2014/main" id="{BBC90674-46C8-402A-A007-D595A0EC7373}"/>
                </a:ext>
              </a:extLst>
            </p:cNvPr>
            <p:cNvGrpSpPr/>
            <p:nvPr/>
          </p:nvGrpSpPr>
          <p:grpSpPr>
            <a:xfrm flipH="1">
              <a:off x="6266581" y="4595505"/>
              <a:ext cx="230238" cy="346589"/>
              <a:chOff x="10083096" y="2851978"/>
              <a:chExt cx="756898" cy="1139398"/>
            </a:xfrm>
          </p:grpSpPr>
          <p:sp>
            <p:nvSpPr>
              <p:cNvPr id="1247" name="Oval 1246">
                <a:extLst>
                  <a:ext uri="{FF2B5EF4-FFF2-40B4-BE49-F238E27FC236}">
                    <a16:creationId xmlns:a16="http://schemas.microsoft.com/office/drawing/2014/main" id="{14D03726-AD50-4E39-8CB1-027FF2CB1E8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8" name="Teardrop 1247">
                <a:extLst>
                  <a:ext uri="{FF2B5EF4-FFF2-40B4-BE49-F238E27FC236}">
                    <a16:creationId xmlns:a16="http://schemas.microsoft.com/office/drawing/2014/main" id="{5F604555-F408-4A82-A127-0B17E2CDDCC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49" name="Oval 1248">
                <a:extLst>
                  <a:ext uri="{FF2B5EF4-FFF2-40B4-BE49-F238E27FC236}">
                    <a16:creationId xmlns:a16="http://schemas.microsoft.com/office/drawing/2014/main" id="{6B98F61C-8E19-4E5D-B39D-5FD21F213AF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84" name="Group 583">
              <a:extLst>
                <a:ext uri="{FF2B5EF4-FFF2-40B4-BE49-F238E27FC236}">
                  <a16:creationId xmlns:a16="http://schemas.microsoft.com/office/drawing/2014/main" id="{18437D1A-049A-4886-BF7F-31A79E01DD97}"/>
                </a:ext>
              </a:extLst>
            </p:cNvPr>
            <p:cNvGrpSpPr/>
            <p:nvPr/>
          </p:nvGrpSpPr>
          <p:grpSpPr>
            <a:xfrm flipH="1">
              <a:off x="6182483" y="4810214"/>
              <a:ext cx="230238" cy="346589"/>
              <a:chOff x="10083096" y="2851978"/>
              <a:chExt cx="756898" cy="1139398"/>
            </a:xfrm>
          </p:grpSpPr>
          <p:sp>
            <p:nvSpPr>
              <p:cNvPr id="1244" name="Oval 1243">
                <a:extLst>
                  <a:ext uri="{FF2B5EF4-FFF2-40B4-BE49-F238E27FC236}">
                    <a16:creationId xmlns:a16="http://schemas.microsoft.com/office/drawing/2014/main" id="{94467694-C556-4A0B-9983-5A0BE988388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5" name="Teardrop 1244">
                <a:extLst>
                  <a:ext uri="{FF2B5EF4-FFF2-40B4-BE49-F238E27FC236}">
                    <a16:creationId xmlns:a16="http://schemas.microsoft.com/office/drawing/2014/main" id="{262AB1E7-B2F1-4876-9B2B-4A16F59F1F2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46" name="Oval 1245">
                <a:extLst>
                  <a:ext uri="{FF2B5EF4-FFF2-40B4-BE49-F238E27FC236}">
                    <a16:creationId xmlns:a16="http://schemas.microsoft.com/office/drawing/2014/main" id="{3F41B9D9-6AD5-467D-95A6-F933B9B65B9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85" name="Group 584">
              <a:extLst>
                <a:ext uri="{FF2B5EF4-FFF2-40B4-BE49-F238E27FC236}">
                  <a16:creationId xmlns:a16="http://schemas.microsoft.com/office/drawing/2014/main" id="{689D2FB9-EB43-48B7-9D85-8403F6F34EC0}"/>
                </a:ext>
              </a:extLst>
            </p:cNvPr>
            <p:cNvGrpSpPr/>
            <p:nvPr/>
          </p:nvGrpSpPr>
          <p:grpSpPr>
            <a:xfrm flipH="1">
              <a:off x="5640411" y="4917385"/>
              <a:ext cx="230238" cy="346589"/>
              <a:chOff x="10083096" y="2851978"/>
              <a:chExt cx="756898" cy="1139398"/>
            </a:xfrm>
          </p:grpSpPr>
          <p:sp>
            <p:nvSpPr>
              <p:cNvPr id="1241" name="Oval 1240">
                <a:extLst>
                  <a:ext uri="{FF2B5EF4-FFF2-40B4-BE49-F238E27FC236}">
                    <a16:creationId xmlns:a16="http://schemas.microsoft.com/office/drawing/2014/main" id="{679917C3-EA1B-4AAA-9865-1E2E88BCB64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2" name="Teardrop 1241">
                <a:extLst>
                  <a:ext uri="{FF2B5EF4-FFF2-40B4-BE49-F238E27FC236}">
                    <a16:creationId xmlns:a16="http://schemas.microsoft.com/office/drawing/2014/main" id="{3D1B5284-54B2-4002-BE9B-9998DEC0BE0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43" name="Oval 1242">
                <a:extLst>
                  <a:ext uri="{FF2B5EF4-FFF2-40B4-BE49-F238E27FC236}">
                    <a16:creationId xmlns:a16="http://schemas.microsoft.com/office/drawing/2014/main" id="{27F39386-9075-44FC-87A5-00A43F7CB3F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86" name="Group 585">
              <a:extLst>
                <a:ext uri="{FF2B5EF4-FFF2-40B4-BE49-F238E27FC236}">
                  <a16:creationId xmlns:a16="http://schemas.microsoft.com/office/drawing/2014/main" id="{C4A69632-82EB-44D6-A507-49CFC2B07D15}"/>
                </a:ext>
              </a:extLst>
            </p:cNvPr>
            <p:cNvGrpSpPr/>
            <p:nvPr/>
          </p:nvGrpSpPr>
          <p:grpSpPr>
            <a:xfrm flipH="1">
              <a:off x="6194509" y="5031359"/>
              <a:ext cx="230238" cy="346589"/>
              <a:chOff x="10083096" y="2851978"/>
              <a:chExt cx="756898" cy="1139398"/>
            </a:xfrm>
          </p:grpSpPr>
          <p:sp>
            <p:nvSpPr>
              <p:cNvPr id="1238" name="Oval 1237">
                <a:extLst>
                  <a:ext uri="{FF2B5EF4-FFF2-40B4-BE49-F238E27FC236}">
                    <a16:creationId xmlns:a16="http://schemas.microsoft.com/office/drawing/2014/main" id="{F16FEDDA-A180-44CC-9FAA-6750A98C2F0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9" name="Teardrop 1238">
                <a:extLst>
                  <a:ext uri="{FF2B5EF4-FFF2-40B4-BE49-F238E27FC236}">
                    <a16:creationId xmlns:a16="http://schemas.microsoft.com/office/drawing/2014/main" id="{607F2CF0-43F3-44A7-A674-8DA67D539AA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40" name="Oval 1239">
                <a:extLst>
                  <a:ext uri="{FF2B5EF4-FFF2-40B4-BE49-F238E27FC236}">
                    <a16:creationId xmlns:a16="http://schemas.microsoft.com/office/drawing/2014/main" id="{FCF0278D-B219-4E32-9433-3A0D2CD61A7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87" name="Group 586">
              <a:extLst>
                <a:ext uri="{FF2B5EF4-FFF2-40B4-BE49-F238E27FC236}">
                  <a16:creationId xmlns:a16="http://schemas.microsoft.com/office/drawing/2014/main" id="{B8B5FD3F-86F9-4271-8BC9-2C3451939D30}"/>
                </a:ext>
              </a:extLst>
            </p:cNvPr>
            <p:cNvGrpSpPr/>
            <p:nvPr/>
          </p:nvGrpSpPr>
          <p:grpSpPr>
            <a:xfrm flipH="1">
              <a:off x="6110307" y="5182643"/>
              <a:ext cx="230238" cy="346589"/>
              <a:chOff x="10083096" y="2851978"/>
              <a:chExt cx="756898" cy="1139398"/>
            </a:xfrm>
          </p:grpSpPr>
          <p:sp>
            <p:nvSpPr>
              <p:cNvPr id="1235" name="Oval 1234">
                <a:extLst>
                  <a:ext uri="{FF2B5EF4-FFF2-40B4-BE49-F238E27FC236}">
                    <a16:creationId xmlns:a16="http://schemas.microsoft.com/office/drawing/2014/main" id="{1ED0F95A-CCFC-42F7-9133-185159D5B0B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6" name="Teardrop 1235">
                <a:extLst>
                  <a:ext uri="{FF2B5EF4-FFF2-40B4-BE49-F238E27FC236}">
                    <a16:creationId xmlns:a16="http://schemas.microsoft.com/office/drawing/2014/main" id="{B63A7B1C-AA34-460D-BE16-17C791E1C5A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37" name="Oval 1236">
                <a:extLst>
                  <a:ext uri="{FF2B5EF4-FFF2-40B4-BE49-F238E27FC236}">
                    <a16:creationId xmlns:a16="http://schemas.microsoft.com/office/drawing/2014/main" id="{3210FA11-27DB-42B0-90C5-D8ED8034614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88" name="Group 587">
              <a:extLst>
                <a:ext uri="{FF2B5EF4-FFF2-40B4-BE49-F238E27FC236}">
                  <a16:creationId xmlns:a16="http://schemas.microsoft.com/office/drawing/2014/main" id="{617CD79A-9D77-4712-B1E1-A2A7BA5DBECB}"/>
                </a:ext>
              </a:extLst>
            </p:cNvPr>
            <p:cNvGrpSpPr/>
            <p:nvPr/>
          </p:nvGrpSpPr>
          <p:grpSpPr>
            <a:xfrm flipH="1">
              <a:off x="6074371" y="5329595"/>
              <a:ext cx="230238" cy="346589"/>
              <a:chOff x="10083096" y="2851978"/>
              <a:chExt cx="756898" cy="1139398"/>
            </a:xfrm>
          </p:grpSpPr>
          <p:sp>
            <p:nvSpPr>
              <p:cNvPr id="1232" name="Oval 1231">
                <a:extLst>
                  <a:ext uri="{FF2B5EF4-FFF2-40B4-BE49-F238E27FC236}">
                    <a16:creationId xmlns:a16="http://schemas.microsoft.com/office/drawing/2014/main" id="{7CD3EB10-E04C-4457-8015-478CED3CDF4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3" name="Teardrop 1232">
                <a:extLst>
                  <a:ext uri="{FF2B5EF4-FFF2-40B4-BE49-F238E27FC236}">
                    <a16:creationId xmlns:a16="http://schemas.microsoft.com/office/drawing/2014/main" id="{319CE857-B35C-4294-B878-D2175D3C211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34" name="Oval 1233">
                <a:extLst>
                  <a:ext uri="{FF2B5EF4-FFF2-40B4-BE49-F238E27FC236}">
                    <a16:creationId xmlns:a16="http://schemas.microsoft.com/office/drawing/2014/main" id="{F17CF8B4-8674-4E34-9C12-D08BAD55E86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89" name="Group 588">
              <a:extLst>
                <a:ext uri="{FF2B5EF4-FFF2-40B4-BE49-F238E27FC236}">
                  <a16:creationId xmlns:a16="http://schemas.microsoft.com/office/drawing/2014/main" id="{16C4B02E-F0DA-423A-BE38-2DDECC5E6F28}"/>
                </a:ext>
              </a:extLst>
            </p:cNvPr>
            <p:cNvGrpSpPr/>
            <p:nvPr/>
          </p:nvGrpSpPr>
          <p:grpSpPr>
            <a:xfrm flipH="1">
              <a:off x="5989928" y="5508128"/>
              <a:ext cx="230238" cy="346589"/>
              <a:chOff x="10083096" y="2851978"/>
              <a:chExt cx="756898" cy="1139398"/>
            </a:xfrm>
          </p:grpSpPr>
          <p:sp>
            <p:nvSpPr>
              <p:cNvPr id="1229" name="Oval 1228">
                <a:extLst>
                  <a:ext uri="{FF2B5EF4-FFF2-40B4-BE49-F238E27FC236}">
                    <a16:creationId xmlns:a16="http://schemas.microsoft.com/office/drawing/2014/main" id="{2A27C5A2-D994-4DEC-8123-2E7558CD8A0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0" name="Teardrop 1229">
                <a:extLst>
                  <a:ext uri="{FF2B5EF4-FFF2-40B4-BE49-F238E27FC236}">
                    <a16:creationId xmlns:a16="http://schemas.microsoft.com/office/drawing/2014/main" id="{349F8E7C-3DA0-4E80-998B-5B5D22E7323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31" name="Oval 1230">
                <a:extLst>
                  <a:ext uri="{FF2B5EF4-FFF2-40B4-BE49-F238E27FC236}">
                    <a16:creationId xmlns:a16="http://schemas.microsoft.com/office/drawing/2014/main" id="{B34A68A5-156E-460F-855F-CB7283AFE36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90" name="Group 589">
              <a:extLst>
                <a:ext uri="{FF2B5EF4-FFF2-40B4-BE49-F238E27FC236}">
                  <a16:creationId xmlns:a16="http://schemas.microsoft.com/office/drawing/2014/main" id="{B6FDE796-F0F0-4045-A158-A386D4D0A522}"/>
                </a:ext>
              </a:extLst>
            </p:cNvPr>
            <p:cNvGrpSpPr/>
            <p:nvPr/>
          </p:nvGrpSpPr>
          <p:grpSpPr>
            <a:xfrm flipH="1">
              <a:off x="5893798" y="5616438"/>
              <a:ext cx="230238" cy="346589"/>
              <a:chOff x="10083096" y="2851978"/>
              <a:chExt cx="756898" cy="1139398"/>
            </a:xfrm>
          </p:grpSpPr>
          <p:sp>
            <p:nvSpPr>
              <p:cNvPr id="1226" name="Oval 1225">
                <a:extLst>
                  <a:ext uri="{FF2B5EF4-FFF2-40B4-BE49-F238E27FC236}">
                    <a16:creationId xmlns:a16="http://schemas.microsoft.com/office/drawing/2014/main" id="{A26CA8F3-1885-499B-9042-8C2EB8CC87E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7" name="Teardrop 1226">
                <a:extLst>
                  <a:ext uri="{FF2B5EF4-FFF2-40B4-BE49-F238E27FC236}">
                    <a16:creationId xmlns:a16="http://schemas.microsoft.com/office/drawing/2014/main" id="{28509A19-7A4D-4ECA-864D-E4AF6709463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28" name="Oval 1227">
                <a:extLst>
                  <a:ext uri="{FF2B5EF4-FFF2-40B4-BE49-F238E27FC236}">
                    <a16:creationId xmlns:a16="http://schemas.microsoft.com/office/drawing/2014/main" id="{10193C7D-8AFA-43FE-8CA5-6155329A711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91" name="Group 590">
              <a:extLst>
                <a:ext uri="{FF2B5EF4-FFF2-40B4-BE49-F238E27FC236}">
                  <a16:creationId xmlns:a16="http://schemas.microsoft.com/office/drawing/2014/main" id="{4F821A92-D05B-437F-83DB-90AC7DED722A}"/>
                </a:ext>
              </a:extLst>
            </p:cNvPr>
            <p:cNvGrpSpPr/>
            <p:nvPr/>
          </p:nvGrpSpPr>
          <p:grpSpPr>
            <a:xfrm flipH="1">
              <a:off x="6218585" y="5760816"/>
              <a:ext cx="230238" cy="346589"/>
              <a:chOff x="10083096" y="2851978"/>
              <a:chExt cx="756898" cy="1139398"/>
            </a:xfrm>
          </p:grpSpPr>
          <p:sp>
            <p:nvSpPr>
              <p:cNvPr id="1223" name="Oval 1222">
                <a:extLst>
                  <a:ext uri="{FF2B5EF4-FFF2-40B4-BE49-F238E27FC236}">
                    <a16:creationId xmlns:a16="http://schemas.microsoft.com/office/drawing/2014/main" id="{541CF9DB-B6B1-473C-BE0C-52882CB5F04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4" name="Teardrop 1223">
                <a:extLst>
                  <a:ext uri="{FF2B5EF4-FFF2-40B4-BE49-F238E27FC236}">
                    <a16:creationId xmlns:a16="http://schemas.microsoft.com/office/drawing/2014/main" id="{A42CB1FD-C00E-4404-AE80-5ADB923DA97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25" name="Oval 1224">
                <a:extLst>
                  <a:ext uri="{FF2B5EF4-FFF2-40B4-BE49-F238E27FC236}">
                    <a16:creationId xmlns:a16="http://schemas.microsoft.com/office/drawing/2014/main" id="{A80B09CA-05E3-473D-A3FC-A1ED04F06242}"/>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92" name="Group 591">
              <a:extLst>
                <a:ext uri="{FF2B5EF4-FFF2-40B4-BE49-F238E27FC236}">
                  <a16:creationId xmlns:a16="http://schemas.microsoft.com/office/drawing/2014/main" id="{755387D1-3151-4842-8051-85CDF26E4154}"/>
                </a:ext>
              </a:extLst>
            </p:cNvPr>
            <p:cNvGrpSpPr/>
            <p:nvPr/>
          </p:nvGrpSpPr>
          <p:grpSpPr>
            <a:xfrm flipH="1">
              <a:off x="6049986" y="5773489"/>
              <a:ext cx="230238" cy="346589"/>
              <a:chOff x="10083096" y="2851978"/>
              <a:chExt cx="756898" cy="1139398"/>
            </a:xfrm>
          </p:grpSpPr>
          <p:sp>
            <p:nvSpPr>
              <p:cNvPr id="1220" name="Oval 1219">
                <a:extLst>
                  <a:ext uri="{FF2B5EF4-FFF2-40B4-BE49-F238E27FC236}">
                    <a16:creationId xmlns:a16="http://schemas.microsoft.com/office/drawing/2014/main" id="{4D6BE51F-3DC0-4CB3-8AEB-F41E1058A46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1" name="Teardrop 1220">
                <a:extLst>
                  <a:ext uri="{FF2B5EF4-FFF2-40B4-BE49-F238E27FC236}">
                    <a16:creationId xmlns:a16="http://schemas.microsoft.com/office/drawing/2014/main" id="{33EB47DD-2B5E-4CD3-9777-059A369AD49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22" name="Oval 1221">
                <a:extLst>
                  <a:ext uri="{FF2B5EF4-FFF2-40B4-BE49-F238E27FC236}">
                    <a16:creationId xmlns:a16="http://schemas.microsoft.com/office/drawing/2014/main" id="{FADA0B1C-08C5-49A8-B89A-65374442358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93" name="Group 592">
              <a:extLst>
                <a:ext uri="{FF2B5EF4-FFF2-40B4-BE49-F238E27FC236}">
                  <a16:creationId xmlns:a16="http://schemas.microsoft.com/office/drawing/2014/main" id="{8ABF9E8F-9DD9-4C15-B837-6215220D1F82}"/>
                </a:ext>
              </a:extLst>
            </p:cNvPr>
            <p:cNvGrpSpPr/>
            <p:nvPr/>
          </p:nvGrpSpPr>
          <p:grpSpPr>
            <a:xfrm flipH="1">
              <a:off x="5905728" y="5821891"/>
              <a:ext cx="230238" cy="346589"/>
              <a:chOff x="10083096" y="2851978"/>
              <a:chExt cx="756898" cy="1139398"/>
            </a:xfrm>
          </p:grpSpPr>
          <p:sp>
            <p:nvSpPr>
              <p:cNvPr id="1217" name="Oval 1216">
                <a:extLst>
                  <a:ext uri="{FF2B5EF4-FFF2-40B4-BE49-F238E27FC236}">
                    <a16:creationId xmlns:a16="http://schemas.microsoft.com/office/drawing/2014/main" id="{136655F1-E46F-4A3C-B00D-803D6001B53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18" name="Teardrop 1217">
                <a:extLst>
                  <a:ext uri="{FF2B5EF4-FFF2-40B4-BE49-F238E27FC236}">
                    <a16:creationId xmlns:a16="http://schemas.microsoft.com/office/drawing/2014/main" id="{9061413D-C711-4984-A6AE-382B5968750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19" name="Oval 1218">
                <a:extLst>
                  <a:ext uri="{FF2B5EF4-FFF2-40B4-BE49-F238E27FC236}">
                    <a16:creationId xmlns:a16="http://schemas.microsoft.com/office/drawing/2014/main" id="{615B3BE6-AEA1-4404-9749-0DBF85D7CFB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94" name="Group 593">
              <a:extLst>
                <a:ext uri="{FF2B5EF4-FFF2-40B4-BE49-F238E27FC236}">
                  <a16:creationId xmlns:a16="http://schemas.microsoft.com/office/drawing/2014/main" id="{AEDA3748-37A1-4E88-AD50-AB21D3CFF8AE}"/>
                </a:ext>
              </a:extLst>
            </p:cNvPr>
            <p:cNvGrpSpPr/>
            <p:nvPr/>
          </p:nvGrpSpPr>
          <p:grpSpPr>
            <a:xfrm flipH="1">
              <a:off x="5568339" y="4437751"/>
              <a:ext cx="230238" cy="346589"/>
              <a:chOff x="10083096" y="2851978"/>
              <a:chExt cx="756898" cy="1139398"/>
            </a:xfrm>
          </p:grpSpPr>
          <p:sp>
            <p:nvSpPr>
              <p:cNvPr id="1214" name="Oval 1213">
                <a:extLst>
                  <a:ext uri="{FF2B5EF4-FFF2-40B4-BE49-F238E27FC236}">
                    <a16:creationId xmlns:a16="http://schemas.microsoft.com/office/drawing/2014/main" id="{43C5B445-EBFA-4723-9F53-41A74350F4B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15" name="Teardrop 1214">
                <a:extLst>
                  <a:ext uri="{FF2B5EF4-FFF2-40B4-BE49-F238E27FC236}">
                    <a16:creationId xmlns:a16="http://schemas.microsoft.com/office/drawing/2014/main" id="{5FE21B60-0DDD-4220-BAB2-255F8067A78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16" name="Oval 1215">
                <a:extLst>
                  <a:ext uri="{FF2B5EF4-FFF2-40B4-BE49-F238E27FC236}">
                    <a16:creationId xmlns:a16="http://schemas.microsoft.com/office/drawing/2014/main" id="{2F2B385C-19E3-44B8-9D95-74A1F6A8B0D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95" name="Group 594">
              <a:extLst>
                <a:ext uri="{FF2B5EF4-FFF2-40B4-BE49-F238E27FC236}">
                  <a16:creationId xmlns:a16="http://schemas.microsoft.com/office/drawing/2014/main" id="{11E7B81D-0B0F-4E7D-8118-C7ADB9969D9E}"/>
                </a:ext>
              </a:extLst>
            </p:cNvPr>
            <p:cNvGrpSpPr/>
            <p:nvPr/>
          </p:nvGrpSpPr>
          <p:grpSpPr>
            <a:xfrm flipH="1">
              <a:off x="5520653" y="4485067"/>
              <a:ext cx="230238" cy="346589"/>
              <a:chOff x="10083096" y="2851978"/>
              <a:chExt cx="756898" cy="1139398"/>
            </a:xfrm>
          </p:grpSpPr>
          <p:sp>
            <p:nvSpPr>
              <p:cNvPr id="1211" name="Oval 1210">
                <a:extLst>
                  <a:ext uri="{FF2B5EF4-FFF2-40B4-BE49-F238E27FC236}">
                    <a16:creationId xmlns:a16="http://schemas.microsoft.com/office/drawing/2014/main" id="{F1E70BC2-812E-4A3B-9339-0431047E5BB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12" name="Teardrop 1211">
                <a:extLst>
                  <a:ext uri="{FF2B5EF4-FFF2-40B4-BE49-F238E27FC236}">
                    <a16:creationId xmlns:a16="http://schemas.microsoft.com/office/drawing/2014/main" id="{9943649E-311B-4501-9E76-7CBAE1E1A75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13" name="Oval 1212">
                <a:extLst>
                  <a:ext uri="{FF2B5EF4-FFF2-40B4-BE49-F238E27FC236}">
                    <a16:creationId xmlns:a16="http://schemas.microsoft.com/office/drawing/2014/main" id="{0C80E2E8-1408-449E-B340-58465F774FA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96" name="Group 595">
              <a:extLst>
                <a:ext uri="{FF2B5EF4-FFF2-40B4-BE49-F238E27FC236}">
                  <a16:creationId xmlns:a16="http://schemas.microsoft.com/office/drawing/2014/main" id="{A0864C50-4F35-4B87-9582-E338750120A5}"/>
                </a:ext>
              </a:extLst>
            </p:cNvPr>
            <p:cNvGrpSpPr/>
            <p:nvPr/>
          </p:nvGrpSpPr>
          <p:grpSpPr>
            <a:xfrm flipH="1">
              <a:off x="5160149" y="4170978"/>
              <a:ext cx="230238" cy="346589"/>
              <a:chOff x="10083096" y="2851978"/>
              <a:chExt cx="756898" cy="1139398"/>
            </a:xfrm>
          </p:grpSpPr>
          <p:sp>
            <p:nvSpPr>
              <p:cNvPr id="1208" name="Oval 1207">
                <a:extLst>
                  <a:ext uri="{FF2B5EF4-FFF2-40B4-BE49-F238E27FC236}">
                    <a16:creationId xmlns:a16="http://schemas.microsoft.com/office/drawing/2014/main" id="{E25CFF96-6CA8-4FAF-9BE6-C1CFF73813B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9" name="Teardrop 1208">
                <a:extLst>
                  <a:ext uri="{FF2B5EF4-FFF2-40B4-BE49-F238E27FC236}">
                    <a16:creationId xmlns:a16="http://schemas.microsoft.com/office/drawing/2014/main" id="{A0D4AEE0-D192-461B-BAE7-745D76332FB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10" name="Oval 1209">
                <a:extLst>
                  <a:ext uri="{FF2B5EF4-FFF2-40B4-BE49-F238E27FC236}">
                    <a16:creationId xmlns:a16="http://schemas.microsoft.com/office/drawing/2014/main" id="{BFC2CCC1-E0B9-4138-8605-3C2CE3A682C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97" name="Group 596">
              <a:extLst>
                <a:ext uri="{FF2B5EF4-FFF2-40B4-BE49-F238E27FC236}">
                  <a16:creationId xmlns:a16="http://schemas.microsoft.com/office/drawing/2014/main" id="{02FB4C4D-C526-43E5-8F19-B52437528828}"/>
                </a:ext>
              </a:extLst>
            </p:cNvPr>
            <p:cNvGrpSpPr/>
            <p:nvPr/>
          </p:nvGrpSpPr>
          <p:grpSpPr>
            <a:xfrm flipH="1">
              <a:off x="4870777" y="4052540"/>
              <a:ext cx="230238" cy="346589"/>
              <a:chOff x="10083096" y="2851978"/>
              <a:chExt cx="756898" cy="1139398"/>
            </a:xfrm>
          </p:grpSpPr>
          <p:sp>
            <p:nvSpPr>
              <p:cNvPr id="1205" name="Oval 1204">
                <a:extLst>
                  <a:ext uri="{FF2B5EF4-FFF2-40B4-BE49-F238E27FC236}">
                    <a16:creationId xmlns:a16="http://schemas.microsoft.com/office/drawing/2014/main" id="{927721B3-A292-4B45-8BF4-446B0FE2C0B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6" name="Teardrop 1205">
                <a:extLst>
                  <a:ext uri="{FF2B5EF4-FFF2-40B4-BE49-F238E27FC236}">
                    <a16:creationId xmlns:a16="http://schemas.microsoft.com/office/drawing/2014/main" id="{6C2D967C-A8FA-4C51-A759-9870B8F1314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07" name="Oval 1206">
                <a:extLst>
                  <a:ext uri="{FF2B5EF4-FFF2-40B4-BE49-F238E27FC236}">
                    <a16:creationId xmlns:a16="http://schemas.microsoft.com/office/drawing/2014/main" id="{8EE86C2E-5A17-4DF1-9340-4848CA901DA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98" name="Group 597">
              <a:extLst>
                <a:ext uri="{FF2B5EF4-FFF2-40B4-BE49-F238E27FC236}">
                  <a16:creationId xmlns:a16="http://schemas.microsoft.com/office/drawing/2014/main" id="{22BD0A02-B15B-44CC-9B00-47343D56E5C7}"/>
                </a:ext>
              </a:extLst>
            </p:cNvPr>
            <p:cNvGrpSpPr/>
            <p:nvPr/>
          </p:nvGrpSpPr>
          <p:grpSpPr>
            <a:xfrm flipH="1">
              <a:off x="4365898" y="3967467"/>
              <a:ext cx="230238" cy="346589"/>
              <a:chOff x="10083096" y="2851978"/>
              <a:chExt cx="756898" cy="1139398"/>
            </a:xfrm>
          </p:grpSpPr>
          <p:sp>
            <p:nvSpPr>
              <p:cNvPr id="1202" name="Oval 1201">
                <a:extLst>
                  <a:ext uri="{FF2B5EF4-FFF2-40B4-BE49-F238E27FC236}">
                    <a16:creationId xmlns:a16="http://schemas.microsoft.com/office/drawing/2014/main" id="{63201366-80C6-46FD-93A6-91EBF8CDFDA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3" name="Teardrop 1202">
                <a:extLst>
                  <a:ext uri="{FF2B5EF4-FFF2-40B4-BE49-F238E27FC236}">
                    <a16:creationId xmlns:a16="http://schemas.microsoft.com/office/drawing/2014/main" id="{DBB04F6A-CA39-441A-9E36-30FF1440EBB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04" name="Oval 1203">
                <a:extLst>
                  <a:ext uri="{FF2B5EF4-FFF2-40B4-BE49-F238E27FC236}">
                    <a16:creationId xmlns:a16="http://schemas.microsoft.com/office/drawing/2014/main" id="{0A227ABF-7A79-41DF-A93E-7169E6C52C8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99" name="Group 598">
              <a:extLst>
                <a:ext uri="{FF2B5EF4-FFF2-40B4-BE49-F238E27FC236}">
                  <a16:creationId xmlns:a16="http://schemas.microsoft.com/office/drawing/2014/main" id="{1462AE0F-E064-443C-B8E0-C48200E8D116}"/>
                </a:ext>
              </a:extLst>
            </p:cNvPr>
            <p:cNvGrpSpPr/>
            <p:nvPr/>
          </p:nvGrpSpPr>
          <p:grpSpPr>
            <a:xfrm flipH="1">
              <a:off x="4293825" y="4065028"/>
              <a:ext cx="230238" cy="346589"/>
              <a:chOff x="10083096" y="2851978"/>
              <a:chExt cx="756898" cy="1139398"/>
            </a:xfrm>
          </p:grpSpPr>
          <p:sp>
            <p:nvSpPr>
              <p:cNvPr id="1199" name="Oval 1198">
                <a:extLst>
                  <a:ext uri="{FF2B5EF4-FFF2-40B4-BE49-F238E27FC236}">
                    <a16:creationId xmlns:a16="http://schemas.microsoft.com/office/drawing/2014/main" id="{D06BD362-0360-4DD8-AE46-0F25AFF1CB2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0" name="Teardrop 1199">
                <a:extLst>
                  <a:ext uri="{FF2B5EF4-FFF2-40B4-BE49-F238E27FC236}">
                    <a16:creationId xmlns:a16="http://schemas.microsoft.com/office/drawing/2014/main" id="{C9B645B3-667F-4C07-B308-4129B24E865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01" name="Oval 1200">
                <a:extLst>
                  <a:ext uri="{FF2B5EF4-FFF2-40B4-BE49-F238E27FC236}">
                    <a16:creationId xmlns:a16="http://schemas.microsoft.com/office/drawing/2014/main" id="{837DF39F-2B40-4147-8F73-0A4083B767C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00" name="Group 599">
              <a:extLst>
                <a:ext uri="{FF2B5EF4-FFF2-40B4-BE49-F238E27FC236}">
                  <a16:creationId xmlns:a16="http://schemas.microsoft.com/office/drawing/2014/main" id="{B3BF1EBC-87E8-4C01-8AB4-E1C692E129BA}"/>
                </a:ext>
              </a:extLst>
            </p:cNvPr>
            <p:cNvGrpSpPr/>
            <p:nvPr/>
          </p:nvGrpSpPr>
          <p:grpSpPr>
            <a:xfrm flipH="1">
              <a:off x="5135968" y="4281883"/>
              <a:ext cx="230238" cy="346589"/>
              <a:chOff x="10083096" y="2851978"/>
              <a:chExt cx="756898" cy="1139398"/>
            </a:xfrm>
          </p:grpSpPr>
          <p:sp>
            <p:nvSpPr>
              <p:cNvPr id="1196" name="Oval 1195">
                <a:extLst>
                  <a:ext uri="{FF2B5EF4-FFF2-40B4-BE49-F238E27FC236}">
                    <a16:creationId xmlns:a16="http://schemas.microsoft.com/office/drawing/2014/main" id="{FA214E5D-351D-439E-B7A5-54191ADA2D3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7" name="Teardrop 1196">
                <a:extLst>
                  <a:ext uri="{FF2B5EF4-FFF2-40B4-BE49-F238E27FC236}">
                    <a16:creationId xmlns:a16="http://schemas.microsoft.com/office/drawing/2014/main" id="{BDC5FF0A-EBD0-4BBE-99E8-B5CE901CE7E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98" name="Oval 1197">
                <a:extLst>
                  <a:ext uri="{FF2B5EF4-FFF2-40B4-BE49-F238E27FC236}">
                    <a16:creationId xmlns:a16="http://schemas.microsoft.com/office/drawing/2014/main" id="{036E8A25-FA15-41AB-96AA-3BB4F452875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01" name="Group 600">
              <a:extLst>
                <a:ext uri="{FF2B5EF4-FFF2-40B4-BE49-F238E27FC236}">
                  <a16:creationId xmlns:a16="http://schemas.microsoft.com/office/drawing/2014/main" id="{89121CB5-7178-49A6-92B2-57977AA3BCF4}"/>
                </a:ext>
              </a:extLst>
            </p:cNvPr>
            <p:cNvGrpSpPr/>
            <p:nvPr/>
          </p:nvGrpSpPr>
          <p:grpSpPr>
            <a:xfrm flipH="1">
              <a:off x="5243908" y="4375949"/>
              <a:ext cx="230238" cy="346589"/>
              <a:chOff x="10083096" y="2851978"/>
              <a:chExt cx="756898" cy="1139398"/>
            </a:xfrm>
          </p:grpSpPr>
          <p:sp>
            <p:nvSpPr>
              <p:cNvPr id="1193" name="Oval 1192">
                <a:extLst>
                  <a:ext uri="{FF2B5EF4-FFF2-40B4-BE49-F238E27FC236}">
                    <a16:creationId xmlns:a16="http://schemas.microsoft.com/office/drawing/2014/main" id="{29EFB309-B220-4564-9AB7-A6D72333E80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4" name="Teardrop 1193">
                <a:extLst>
                  <a:ext uri="{FF2B5EF4-FFF2-40B4-BE49-F238E27FC236}">
                    <a16:creationId xmlns:a16="http://schemas.microsoft.com/office/drawing/2014/main" id="{23B11F60-8B71-4E1E-B381-4DDD0EF12A1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95" name="Oval 1194">
                <a:extLst>
                  <a:ext uri="{FF2B5EF4-FFF2-40B4-BE49-F238E27FC236}">
                    <a16:creationId xmlns:a16="http://schemas.microsoft.com/office/drawing/2014/main" id="{3E95AE40-086A-46FD-9C40-284955C1EB2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02" name="Group 601">
              <a:extLst>
                <a:ext uri="{FF2B5EF4-FFF2-40B4-BE49-F238E27FC236}">
                  <a16:creationId xmlns:a16="http://schemas.microsoft.com/office/drawing/2014/main" id="{4329D0B2-29AA-426E-95AB-9948ADEADABC}"/>
                </a:ext>
              </a:extLst>
            </p:cNvPr>
            <p:cNvGrpSpPr/>
            <p:nvPr/>
          </p:nvGrpSpPr>
          <p:grpSpPr>
            <a:xfrm flipH="1">
              <a:off x="5171836" y="4523045"/>
              <a:ext cx="230238" cy="346589"/>
              <a:chOff x="10083096" y="2851978"/>
              <a:chExt cx="756898" cy="1139398"/>
            </a:xfrm>
          </p:grpSpPr>
          <p:sp>
            <p:nvSpPr>
              <p:cNvPr id="1190" name="Oval 1189">
                <a:extLst>
                  <a:ext uri="{FF2B5EF4-FFF2-40B4-BE49-F238E27FC236}">
                    <a16:creationId xmlns:a16="http://schemas.microsoft.com/office/drawing/2014/main" id="{E46F869B-1879-462A-A3D3-71EE821B582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1" name="Teardrop 1190">
                <a:extLst>
                  <a:ext uri="{FF2B5EF4-FFF2-40B4-BE49-F238E27FC236}">
                    <a16:creationId xmlns:a16="http://schemas.microsoft.com/office/drawing/2014/main" id="{41406534-82A6-4249-8FF9-4CB610A0451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92" name="Oval 1191">
                <a:extLst>
                  <a:ext uri="{FF2B5EF4-FFF2-40B4-BE49-F238E27FC236}">
                    <a16:creationId xmlns:a16="http://schemas.microsoft.com/office/drawing/2014/main" id="{C31FA7F7-CCC1-4A8B-8840-CE8DBB8602A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03" name="Group 602">
              <a:extLst>
                <a:ext uri="{FF2B5EF4-FFF2-40B4-BE49-F238E27FC236}">
                  <a16:creationId xmlns:a16="http://schemas.microsoft.com/office/drawing/2014/main" id="{F6C71704-A657-4236-A23C-34A53379F0AF}"/>
                </a:ext>
              </a:extLst>
            </p:cNvPr>
            <p:cNvGrpSpPr/>
            <p:nvPr/>
          </p:nvGrpSpPr>
          <p:grpSpPr>
            <a:xfrm flipH="1">
              <a:off x="5171836" y="4617905"/>
              <a:ext cx="230238" cy="346589"/>
              <a:chOff x="10083096" y="2851978"/>
              <a:chExt cx="756898" cy="1139398"/>
            </a:xfrm>
          </p:grpSpPr>
          <p:sp>
            <p:nvSpPr>
              <p:cNvPr id="1187" name="Oval 1186">
                <a:extLst>
                  <a:ext uri="{FF2B5EF4-FFF2-40B4-BE49-F238E27FC236}">
                    <a16:creationId xmlns:a16="http://schemas.microsoft.com/office/drawing/2014/main" id="{7DCFF1CB-3428-4BFD-940A-944E334C74B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88" name="Teardrop 1187">
                <a:extLst>
                  <a:ext uri="{FF2B5EF4-FFF2-40B4-BE49-F238E27FC236}">
                    <a16:creationId xmlns:a16="http://schemas.microsoft.com/office/drawing/2014/main" id="{C8B39121-B8DF-4C60-B156-2E20E38C869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89" name="Oval 1188">
                <a:extLst>
                  <a:ext uri="{FF2B5EF4-FFF2-40B4-BE49-F238E27FC236}">
                    <a16:creationId xmlns:a16="http://schemas.microsoft.com/office/drawing/2014/main" id="{383097FA-C642-4A70-8692-9E533795AB0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04" name="Group 603">
              <a:extLst>
                <a:ext uri="{FF2B5EF4-FFF2-40B4-BE49-F238E27FC236}">
                  <a16:creationId xmlns:a16="http://schemas.microsoft.com/office/drawing/2014/main" id="{A329151B-2D65-42B4-A5D1-346C32AC1002}"/>
                </a:ext>
              </a:extLst>
            </p:cNvPr>
            <p:cNvGrpSpPr/>
            <p:nvPr/>
          </p:nvGrpSpPr>
          <p:grpSpPr>
            <a:xfrm flipH="1">
              <a:off x="5123556" y="4676442"/>
              <a:ext cx="230238" cy="346589"/>
              <a:chOff x="10083096" y="2851978"/>
              <a:chExt cx="756898" cy="1139398"/>
            </a:xfrm>
          </p:grpSpPr>
          <p:sp>
            <p:nvSpPr>
              <p:cNvPr id="1184" name="Oval 1183">
                <a:extLst>
                  <a:ext uri="{FF2B5EF4-FFF2-40B4-BE49-F238E27FC236}">
                    <a16:creationId xmlns:a16="http://schemas.microsoft.com/office/drawing/2014/main" id="{C5CD08E0-39B0-41B2-B2B1-527AF289285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85" name="Teardrop 1184">
                <a:extLst>
                  <a:ext uri="{FF2B5EF4-FFF2-40B4-BE49-F238E27FC236}">
                    <a16:creationId xmlns:a16="http://schemas.microsoft.com/office/drawing/2014/main" id="{4FA3C598-341B-46B5-9FFB-B193A438A7F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86" name="Oval 1185">
                <a:extLst>
                  <a:ext uri="{FF2B5EF4-FFF2-40B4-BE49-F238E27FC236}">
                    <a16:creationId xmlns:a16="http://schemas.microsoft.com/office/drawing/2014/main" id="{7F755C65-0B00-4218-801E-F8FFD11E10B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05" name="Group 604">
              <a:extLst>
                <a:ext uri="{FF2B5EF4-FFF2-40B4-BE49-F238E27FC236}">
                  <a16:creationId xmlns:a16="http://schemas.microsoft.com/office/drawing/2014/main" id="{70D8A60F-D6E6-4716-B367-231C4CC3229F}"/>
                </a:ext>
              </a:extLst>
            </p:cNvPr>
            <p:cNvGrpSpPr/>
            <p:nvPr/>
          </p:nvGrpSpPr>
          <p:grpSpPr>
            <a:xfrm flipH="1">
              <a:off x="5063422" y="4822525"/>
              <a:ext cx="230238" cy="346589"/>
              <a:chOff x="10083096" y="2851978"/>
              <a:chExt cx="756898" cy="1139398"/>
            </a:xfrm>
          </p:grpSpPr>
          <p:sp>
            <p:nvSpPr>
              <p:cNvPr id="1181" name="Oval 1180">
                <a:extLst>
                  <a:ext uri="{FF2B5EF4-FFF2-40B4-BE49-F238E27FC236}">
                    <a16:creationId xmlns:a16="http://schemas.microsoft.com/office/drawing/2014/main" id="{B95A8B7A-506F-42E4-A482-EFFE6866686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82" name="Teardrop 1181">
                <a:extLst>
                  <a:ext uri="{FF2B5EF4-FFF2-40B4-BE49-F238E27FC236}">
                    <a16:creationId xmlns:a16="http://schemas.microsoft.com/office/drawing/2014/main" id="{EC6DB4AD-C284-4331-9F54-FADA12D0C5C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83" name="Oval 1182">
                <a:extLst>
                  <a:ext uri="{FF2B5EF4-FFF2-40B4-BE49-F238E27FC236}">
                    <a16:creationId xmlns:a16="http://schemas.microsoft.com/office/drawing/2014/main" id="{C692FA81-9EAD-43FC-917E-277BF1D4138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06" name="Group 605">
              <a:extLst>
                <a:ext uri="{FF2B5EF4-FFF2-40B4-BE49-F238E27FC236}">
                  <a16:creationId xmlns:a16="http://schemas.microsoft.com/office/drawing/2014/main" id="{9BC88F82-E55A-4C8A-B256-7F6361C4B8F4}"/>
                </a:ext>
              </a:extLst>
            </p:cNvPr>
            <p:cNvGrpSpPr/>
            <p:nvPr/>
          </p:nvGrpSpPr>
          <p:grpSpPr>
            <a:xfrm flipH="1">
              <a:off x="2428746" y="3654698"/>
              <a:ext cx="230238" cy="346589"/>
              <a:chOff x="10083096" y="2851978"/>
              <a:chExt cx="756898" cy="1139398"/>
            </a:xfrm>
          </p:grpSpPr>
          <p:sp>
            <p:nvSpPr>
              <p:cNvPr id="1178" name="Oval 1177">
                <a:extLst>
                  <a:ext uri="{FF2B5EF4-FFF2-40B4-BE49-F238E27FC236}">
                    <a16:creationId xmlns:a16="http://schemas.microsoft.com/office/drawing/2014/main" id="{BCF8C71D-9C9C-4900-8D68-C8464EB13625}"/>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9" name="Teardrop 1178">
                <a:extLst>
                  <a:ext uri="{FF2B5EF4-FFF2-40B4-BE49-F238E27FC236}">
                    <a16:creationId xmlns:a16="http://schemas.microsoft.com/office/drawing/2014/main" id="{6CEE0F79-F117-4BD1-B7FC-DE972B8E258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80" name="Oval 1179">
                <a:extLst>
                  <a:ext uri="{FF2B5EF4-FFF2-40B4-BE49-F238E27FC236}">
                    <a16:creationId xmlns:a16="http://schemas.microsoft.com/office/drawing/2014/main" id="{AD7C78E4-57AA-4156-AC3F-5CB8891181A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07" name="Group 606">
              <a:extLst>
                <a:ext uri="{FF2B5EF4-FFF2-40B4-BE49-F238E27FC236}">
                  <a16:creationId xmlns:a16="http://schemas.microsoft.com/office/drawing/2014/main" id="{3ADD98E9-AD96-40DE-A48A-994EB5D597B5}"/>
                </a:ext>
              </a:extLst>
            </p:cNvPr>
            <p:cNvGrpSpPr/>
            <p:nvPr/>
          </p:nvGrpSpPr>
          <p:grpSpPr>
            <a:xfrm flipH="1">
              <a:off x="4979799" y="4280859"/>
              <a:ext cx="230238" cy="346589"/>
              <a:chOff x="10083096" y="2851978"/>
              <a:chExt cx="756898" cy="1139398"/>
            </a:xfrm>
          </p:grpSpPr>
          <p:sp>
            <p:nvSpPr>
              <p:cNvPr id="1175" name="Oval 1174">
                <a:extLst>
                  <a:ext uri="{FF2B5EF4-FFF2-40B4-BE49-F238E27FC236}">
                    <a16:creationId xmlns:a16="http://schemas.microsoft.com/office/drawing/2014/main" id="{BA0F2B9A-498E-4B39-84E4-3E15682B5B3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6" name="Teardrop 1175">
                <a:extLst>
                  <a:ext uri="{FF2B5EF4-FFF2-40B4-BE49-F238E27FC236}">
                    <a16:creationId xmlns:a16="http://schemas.microsoft.com/office/drawing/2014/main" id="{445E0CCD-5871-46BA-A304-CE680BCEBF4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77" name="Oval 1176">
                <a:extLst>
                  <a:ext uri="{FF2B5EF4-FFF2-40B4-BE49-F238E27FC236}">
                    <a16:creationId xmlns:a16="http://schemas.microsoft.com/office/drawing/2014/main" id="{7C7B0B6C-3091-429A-BDF1-69B89D73357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08" name="Group 607">
              <a:extLst>
                <a:ext uri="{FF2B5EF4-FFF2-40B4-BE49-F238E27FC236}">
                  <a16:creationId xmlns:a16="http://schemas.microsoft.com/office/drawing/2014/main" id="{7D01FECB-77F6-4F18-A7C2-40D8F4C72F9A}"/>
                </a:ext>
              </a:extLst>
            </p:cNvPr>
            <p:cNvGrpSpPr/>
            <p:nvPr/>
          </p:nvGrpSpPr>
          <p:grpSpPr>
            <a:xfrm flipH="1">
              <a:off x="4846859" y="4244931"/>
              <a:ext cx="230238" cy="346589"/>
              <a:chOff x="10083096" y="2851978"/>
              <a:chExt cx="756898" cy="1139398"/>
            </a:xfrm>
          </p:grpSpPr>
          <p:sp>
            <p:nvSpPr>
              <p:cNvPr id="1172" name="Oval 1171">
                <a:extLst>
                  <a:ext uri="{FF2B5EF4-FFF2-40B4-BE49-F238E27FC236}">
                    <a16:creationId xmlns:a16="http://schemas.microsoft.com/office/drawing/2014/main" id="{79D28E85-971F-44FB-9B21-E8452282B3E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3" name="Teardrop 1172">
                <a:extLst>
                  <a:ext uri="{FF2B5EF4-FFF2-40B4-BE49-F238E27FC236}">
                    <a16:creationId xmlns:a16="http://schemas.microsoft.com/office/drawing/2014/main" id="{6B10F289-78FF-4476-95EF-52897F26720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74" name="Oval 1173">
                <a:extLst>
                  <a:ext uri="{FF2B5EF4-FFF2-40B4-BE49-F238E27FC236}">
                    <a16:creationId xmlns:a16="http://schemas.microsoft.com/office/drawing/2014/main" id="{7EA410A6-C006-458A-B24E-71A19D32D9B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09" name="Group 608">
              <a:extLst>
                <a:ext uri="{FF2B5EF4-FFF2-40B4-BE49-F238E27FC236}">
                  <a16:creationId xmlns:a16="http://schemas.microsoft.com/office/drawing/2014/main" id="{A4409008-A4AB-4D22-9FC3-E8F764C5091A}"/>
                </a:ext>
              </a:extLst>
            </p:cNvPr>
            <p:cNvGrpSpPr/>
            <p:nvPr/>
          </p:nvGrpSpPr>
          <p:grpSpPr>
            <a:xfrm flipH="1">
              <a:off x="4690595" y="4280859"/>
              <a:ext cx="230238" cy="346589"/>
              <a:chOff x="10083096" y="2851978"/>
              <a:chExt cx="756898" cy="1139398"/>
            </a:xfrm>
          </p:grpSpPr>
          <p:sp>
            <p:nvSpPr>
              <p:cNvPr id="1169" name="Oval 1168">
                <a:extLst>
                  <a:ext uri="{FF2B5EF4-FFF2-40B4-BE49-F238E27FC236}">
                    <a16:creationId xmlns:a16="http://schemas.microsoft.com/office/drawing/2014/main" id="{460573D6-6F15-4AFA-AFBF-30C5294F861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0" name="Teardrop 1169">
                <a:extLst>
                  <a:ext uri="{FF2B5EF4-FFF2-40B4-BE49-F238E27FC236}">
                    <a16:creationId xmlns:a16="http://schemas.microsoft.com/office/drawing/2014/main" id="{138C319E-31F4-4231-A09E-2EB43DB9590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71" name="Oval 1170">
                <a:extLst>
                  <a:ext uri="{FF2B5EF4-FFF2-40B4-BE49-F238E27FC236}">
                    <a16:creationId xmlns:a16="http://schemas.microsoft.com/office/drawing/2014/main" id="{24302C6C-2942-4311-BA6C-AA7DC5107C5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10" name="Group 609">
              <a:extLst>
                <a:ext uri="{FF2B5EF4-FFF2-40B4-BE49-F238E27FC236}">
                  <a16:creationId xmlns:a16="http://schemas.microsoft.com/office/drawing/2014/main" id="{DF1FE193-0A35-4793-840D-4EFA3C0686BA}"/>
                </a:ext>
              </a:extLst>
            </p:cNvPr>
            <p:cNvGrpSpPr/>
            <p:nvPr/>
          </p:nvGrpSpPr>
          <p:grpSpPr>
            <a:xfrm flipH="1">
              <a:off x="4498170" y="4329032"/>
              <a:ext cx="230238" cy="346589"/>
              <a:chOff x="10083096" y="2851978"/>
              <a:chExt cx="756898" cy="1139398"/>
            </a:xfrm>
          </p:grpSpPr>
          <p:sp>
            <p:nvSpPr>
              <p:cNvPr id="1166" name="Oval 1165">
                <a:extLst>
                  <a:ext uri="{FF2B5EF4-FFF2-40B4-BE49-F238E27FC236}">
                    <a16:creationId xmlns:a16="http://schemas.microsoft.com/office/drawing/2014/main" id="{CBDC8D8A-DB60-4DFB-B740-3E64DEE966D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7" name="Teardrop 1166">
                <a:extLst>
                  <a:ext uri="{FF2B5EF4-FFF2-40B4-BE49-F238E27FC236}">
                    <a16:creationId xmlns:a16="http://schemas.microsoft.com/office/drawing/2014/main" id="{3E6C5EA3-72D8-4F71-8002-F7453D1BE45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68" name="Oval 1167">
                <a:extLst>
                  <a:ext uri="{FF2B5EF4-FFF2-40B4-BE49-F238E27FC236}">
                    <a16:creationId xmlns:a16="http://schemas.microsoft.com/office/drawing/2014/main" id="{A86988B1-8171-4BC3-8553-F01B70F433C2}"/>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11" name="Group 610">
              <a:extLst>
                <a:ext uri="{FF2B5EF4-FFF2-40B4-BE49-F238E27FC236}">
                  <a16:creationId xmlns:a16="http://schemas.microsoft.com/office/drawing/2014/main" id="{E91B1A94-C1F0-4134-A95E-EC6CD7A8760D}"/>
                </a:ext>
              </a:extLst>
            </p:cNvPr>
            <p:cNvGrpSpPr/>
            <p:nvPr/>
          </p:nvGrpSpPr>
          <p:grpSpPr>
            <a:xfrm flipH="1">
              <a:off x="4245586" y="4255749"/>
              <a:ext cx="230238" cy="346589"/>
              <a:chOff x="10083096" y="2851978"/>
              <a:chExt cx="756898" cy="1139398"/>
            </a:xfrm>
          </p:grpSpPr>
          <p:sp>
            <p:nvSpPr>
              <p:cNvPr id="1163" name="Oval 1162">
                <a:extLst>
                  <a:ext uri="{FF2B5EF4-FFF2-40B4-BE49-F238E27FC236}">
                    <a16:creationId xmlns:a16="http://schemas.microsoft.com/office/drawing/2014/main" id="{8EACF7B3-29CE-486E-8165-DC556BB04D3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4" name="Teardrop 1163">
                <a:extLst>
                  <a:ext uri="{FF2B5EF4-FFF2-40B4-BE49-F238E27FC236}">
                    <a16:creationId xmlns:a16="http://schemas.microsoft.com/office/drawing/2014/main" id="{B4DFA7DE-D85F-467C-97D5-4E3D12187C8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65" name="Oval 1164">
                <a:extLst>
                  <a:ext uri="{FF2B5EF4-FFF2-40B4-BE49-F238E27FC236}">
                    <a16:creationId xmlns:a16="http://schemas.microsoft.com/office/drawing/2014/main" id="{47274028-074B-418B-B0EA-CBFF5879137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12" name="Group 611">
              <a:extLst>
                <a:ext uri="{FF2B5EF4-FFF2-40B4-BE49-F238E27FC236}">
                  <a16:creationId xmlns:a16="http://schemas.microsoft.com/office/drawing/2014/main" id="{63301219-DB39-48BA-B11B-D606EC2B7336}"/>
                </a:ext>
              </a:extLst>
            </p:cNvPr>
            <p:cNvGrpSpPr/>
            <p:nvPr/>
          </p:nvGrpSpPr>
          <p:grpSpPr>
            <a:xfrm flipH="1">
              <a:off x="4233485" y="4318755"/>
              <a:ext cx="230238" cy="346589"/>
              <a:chOff x="10083096" y="2851978"/>
              <a:chExt cx="756898" cy="1139398"/>
            </a:xfrm>
          </p:grpSpPr>
          <p:sp>
            <p:nvSpPr>
              <p:cNvPr id="1160" name="Oval 1159">
                <a:extLst>
                  <a:ext uri="{FF2B5EF4-FFF2-40B4-BE49-F238E27FC236}">
                    <a16:creationId xmlns:a16="http://schemas.microsoft.com/office/drawing/2014/main" id="{7E6C37C6-FC2E-42AE-8365-0D19147DA6A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1" name="Teardrop 1160">
                <a:extLst>
                  <a:ext uri="{FF2B5EF4-FFF2-40B4-BE49-F238E27FC236}">
                    <a16:creationId xmlns:a16="http://schemas.microsoft.com/office/drawing/2014/main" id="{E383AA56-BACC-4A6F-B674-40884B58423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62" name="Oval 1161">
                <a:extLst>
                  <a:ext uri="{FF2B5EF4-FFF2-40B4-BE49-F238E27FC236}">
                    <a16:creationId xmlns:a16="http://schemas.microsoft.com/office/drawing/2014/main" id="{0F9D4ADD-2267-4B6A-AE52-4C47CF452E5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13" name="Group 612">
              <a:extLst>
                <a:ext uri="{FF2B5EF4-FFF2-40B4-BE49-F238E27FC236}">
                  <a16:creationId xmlns:a16="http://schemas.microsoft.com/office/drawing/2014/main" id="{C6B83398-F868-44AD-A82A-887731D986F3}"/>
                </a:ext>
              </a:extLst>
            </p:cNvPr>
            <p:cNvGrpSpPr/>
            <p:nvPr/>
          </p:nvGrpSpPr>
          <p:grpSpPr>
            <a:xfrm flipH="1">
              <a:off x="4401512" y="4364508"/>
              <a:ext cx="230238" cy="346589"/>
              <a:chOff x="10083096" y="2851978"/>
              <a:chExt cx="756898" cy="1139398"/>
            </a:xfrm>
          </p:grpSpPr>
          <p:sp>
            <p:nvSpPr>
              <p:cNvPr id="1157" name="Oval 1156">
                <a:extLst>
                  <a:ext uri="{FF2B5EF4-FFF2-40B4-BE49-F238E27FC236}">
                    <a16:creationId xmlns:a16="http://schemas.microsoft.com/office/drawing/2014/main" id="{808D4E0A-D28D-4D0E-812A-0B9A5C8056F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8" name="Teardrop 1157">
                <a:extLst>
                  <a:ext uri="{FF2B5EF4-FFF2-40B4-BE49-F238E27FC236}">
                    <a16:creationId xmlns:a16="http://schemas.microsoft.com/office/drawing/2014/main" id="{C1A128F3-7400-414C-80D6-01BA33EE3EC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59" name="Oval 1158">
                <a:extLst>
                  <a:ext uri="{FF2B5EF4-FFF2-40B4-BE49-F238E27FC236}">
                    <a16:creationId xmlns:a16="http://schemas.microsoft.com/office/drawing/2014/main" id="{1AE09A98-15A9-4E22-9CC1-06C422C863E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14" name="Group 613">
              <a:extLst>
                <a:ext uri="{FF2B5EF4-FFF2-40B4-BE49-F238E27FC236}">
                  <a16:creationId xmlns:a16="http://schemas.microsoft.com/office/drawing/2014/main" id="{B0C0B930-5BD2-42F6-B660-9B95FAD85EAD}"/>
                </a:ext>
              </a:extLst>
            </p:cNvPr>
            <p:cNvGrpSpPr/>
            <p:nvPr/>
          </p:nvGrpSpPr>
          <p:grpSpPr>
            <a:xfrm flipH="1">
              <a:off x="4365966" y="4449360"/>
              <a:ext cx="230238" cy="346589"/>
              <a:chOff x="10083096" y="2851978"/>
              <a:chExt cx="756898" cy="1139398"/>
            </a:xfrm>
          </p:grpSpPr>
          <p:sp>
            <p:nvSpPr>
              <p:cNvPr id="1154" name="Oval 1153">
                <a:extLst>
                  <a:ext uri="{FF2B5EF4-FFF2-40B4-BE49-F238E27FC236}">
                    <a16:creationId xmlns:a16="http://schemas.microsoft.com/office/drawing/2014/main" id="{20356156-0676-4ADE-A679-BE327700C2A5}"/>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5" name="Teardrop 1154">
                <a:extLst>
                  <a:ext uri="{FF2B5EF4-FFF2-40B4-BE49-F238E27FC236}">
                    <a16:creationId xmlns:a16="http://schemas.microsoft.com/office/drawing/2014/main" id="{7A6D6977-BA6A-4CAE-8A09-DF67CBDB907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56" name="Oval 1155">
                <a:extLst>
                  <a:ext uri="{FF2B5EF4-FFF2-40B4-BE49-F238E27FC236}">
                    <a16:creationId xmlns:a16="http://schemas.microsoft.com/office/drawing/2014/main" id="{E3EB2569-94DA-4628-9B2E-1874AA1CAC4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15" name="Group 614">
              <a:extLst>
                <a:ext uri="{FF2B5EF4-FFF2-40B4-BE49-F238E27FC236}">
                  <a16:creationId xmlns:a16="http://schemas.microsoft.com/office/drawing/2014/main" id="{4D4F64F1-3ABC-4B17-AB9A-36AB792A5FD0}"/>
                </a:ext>
              </a:extLst>
            </p:cNvPr>
            <p:cNvGrpSpPr/>
            <p:nvPr/>
          </p:nvGrpSpPr>
          <p:grpSpPr>
            <a:xfrm flipH="1">
              <a:off x="4701875" y="4401634"/>
              <a:ext cx="230238" cy="346589"/>
              <a:chOff x="10083096" y="2851978"/>
              <a:chExt cx="756898" cy="1139398"/>
            </a:xfrm>
          </p:grpSpPr>
          <p:sp>
            <p:nvSpPr>
              <p:cNvPr id="1151" name="Oval 1150">
                <a:extLst>
                  <a:ext uri="{FF2B5EF4-FFF2-40B4-BE49-F238E27FC236}">
                    <a16:creationId xmlns:a16="http://schemas.microsoft.com/office/drawing/2014/main" id="{E76471FB-9892-4F2A-9C30-99B40BE1765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2" name="Teardrop 1151">
                <a:extLst>
                  <a:ext uri="{FF2B5EF4-FFF2-40B4-BE49-F238E27FC236}">
                    <a16:creationId xmlns:a16="http://schemas.microsoft.com/office/drawing/2014/main" id="{E43D7A89-4311-4E7E-81D0-B5686F863ED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53" name="Oval 1152">
                <a:extLst>
                  <a:ext uri="{FF2B5EF4-FFF2-40B4-BE49-F238E27FC236}">
                    <a16:creationId xmlns:a16="http://schemas.microsoft.com/office/drawing/2014/main" id="{82316C72-3DA6-4E88-B86A-D6A465CE4692}"/>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16" name="Group 615">
              <a:extLst>
                <a:ext uri="{FF2B5EF4-FFF2-40B4-BE49-F238E27FC236}">
                  <a16:creationId xmlns:a16="http://schemas.microsoft.com/office/drawing/2014/main" id="{AF444B4A-4E3D-4076-A032-1E00FD1B7037}"/>
                </a:ext>
              </a:extLst>
            </p:cNvPr>
            <p:cNvGrpSpPr/>
            <p:nvPr/>
          </p:nvGrpSpPr>
          <p:grpSpPr>
            <a:xfrm flipH="1">
              <a:off x="4713413" y="4581363"/>
              <a:ext cx="230238" cy="346589"/>
              <a:chOff x="10083096" y="2851978"/>
              <a:chExt cx="756898" cy="1139398"/>
            </a:xfrm>
          </p:grpSpPr>
          <p:sp>
            <p:nvSpPr>
              <p:cNvPr id="1148" name="Oval 1147">
                <a:extLst>
                  <a:ext uri="{FF2B5EF4-FFF2-40B4-BE49-F238E27FC236}">
                    <a16:creationId xmlns:a16="http://schemas.microsoft.com/office/drawing/2014/main" id="{33D70AA8-DE89-460A-A665-AB738D272A3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9" name="Teardrop 1148">
                <a:extLst>
                  <a:ext uri="{FF2B5EF4-FFF2-40B4-BE49-F238E27FC236}">
                    <a16:creationId xmlns:a16="http://schemas.microsoft.com/office/drawing/2014/main" id="{AB908D97-2D39-4CBB-A8D9-7DDDBDEE90C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50" name="Oval 1149">
                <a:extLst>
                  <a:ext uri="{FF2B5EF4-FFF2-40B4-BE49-F238E27FC236}">
                    <a16:creationId xmlns:a16="http://schemas.microsoft.com/office/drawing/2014/main" id="{6E9F1C12-CEED-4F76-A60A-AC571B56435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17" name="Group 616">
              <a:extLst>
                <a:ext uri="{FF2B5EF4-FFF2-40B4-BE49-F238E27FC236}">
                  <a16:creationId xmlns:a16="http://schemas.microsoft.com/office/drawing/2014/main" id="{106C0997-C0F4-4E64-BF87-D9BB3D5CFFF9}"/>
                </a:ext>
              </a:extLst>
            </p:cNvPr>
            <p:cNvGrpSpPr/>
            <p:nvPr/>
          </p:nvGrpSpPr>
          <p:grpSpPr>
            <a:xfrm flipH="1">
              <a:off x="4907745" y="4161581"/>
              <a:ext cx="230238" cy="346589"/>
              <a:chOff x="10083096" y="2851978"/>
              <a:chExt cx="756898" cy="1139398"/>
            </a:xfrm>
          </p:grpSpPr>
          <p:sp>
            <p:nvSpPr>
              <p:cNvPr id="1145" name="Oval 1144">
                <a:extLst>
                  <a:ext uri="{FF2B5EF4-FFF2-40B4-BE49-F238E27FC236}">
                    <a16:creationId xmlns:a16="http://schemas.microsoft.com/office/drawing/2014/main" id="{04DCCF8F-6896-468B-9019-429BDEE7A2E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6" name="Teardrop 1145">
                <a:extLst>
                  <a:ext uri="{FF2B5EF4-FFF2-40B4-BE49-F238E27FC236}">
                    <a16:creationId xmlns:a16="http://schemas.microsoft.com/office/drawing/2014/main" id="{4787B22D-0D7C-473A-8EDC-C4216DE883E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47" name="Oval 1146">
                <a:extLst>
                  <a:ext uri="{FF2B5EF4-FFF2-40B4-BE49-F238E27FC236}">
                    <a16:creationId xmlns:a16="http://schemas.microsoft.com/office/drawing/2014/main" id="{0E434DF9-FBA5-4F8D-BCB1-AA349216AD3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18" name="Group 617">
              <a:extLst>
                <a:ext uri="{FF2B5EF4-FFF2-40B4-BE49-F238E27FC236}">
                  <a16:creationId xmlns:a16="http://schemas.microsoft.com/office/drawing/2014/main" id="{6D2E9A99-0F7F-444D-A50D-BDF3F719732A}"/>
                </a:ext>
              </a:extLst>
            </p:cNvPr>
            <p:cNvGrpSpPr/>
            <p:nvPr/>
          </p:nvGrpSpPr>
          <p:grpSpPr>
            <a:xfrm flipH="1">
              <a:off x="11319953" y="3270295"/>
              <a:ext cx="230238" cy="346589"/>
              <a:chOff x="10083096" y="2851978"/>
              <a:chExt cx="756898" cy="1139398"/>
            </a:xfrm>
          </p:grpSpPr>
          <p:sp>
            <p:nvSpPr>
              <p:cNvPr id="1142" name="Oval 1141">
                <a:extLst>
                  <a:ext uri="{FF2B5EF4-FFF2-40B4-BE49-F238E27FC236}">
                    <a16:creationId xmlns:a16="http://schemas.microsoft.com/office/drawing/2014/main" id="{DBD23851-8345-4720-AA6D-719D5CC6864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3" name="Teardrop 1142">
                <a:extLst>
                  <a:ext uri="{FF2B5EF4-FFF2-40B4-BE49-F238E27FC236}">
                    <a16:creationId xmlns:a16="http://schemas.microsoft.com/office/drawing/2014/main" id="{6D93DA5A-77AF-4229-90B7-14BF8D02CEC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44" name="Oval 1143">
                <a:extLst>
                  <a:ext uri="{FF2B5EF4-FFF2-40B4-BE49-F238E27FC236}">
                    <a16:creationId xmlns:a16="http://schemas.microsoft.com/office/drawing/2014/main" id="{36BEDC06-C48C-4CFA-8B77-55ED8DCA917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19" name="Group 618">
              <a:extLst>
                <a:ext uri="{FF2B5EF4-FFF2-40B4-BE49-F238E27FC236}">
                  <a16:creationId xmlns:a16="http://schemas.microsoft.com/office/drawing/2014/main" id="{09BAC629-1195-496F-99CD-87579E04D61D}"/>
                </a:ext>
              </a:extLst>
            </p:cNvPr>
            <p:cNvGrpSpPr/>
            <p:nvPr/>
          </p:nvGrpSpPr>
          <p:grpSpPr>
            <a:xfrm flipH="1">
              <a:off x="4408473" y="4626804"/>
              <a:ext cx="230238" cy="346589"/>
              <a:chOff x="10083096" y="2851978"/>
              <a:chExt cx="756898" cy="1139398"/>
            </a:xfrm>
          </p:grpSpPr>
          <p:sp>
            <p:nvSpPr>
              <p:cNvPr id="1139" name="Oval 1138">
                <a:extLst>
                  <a:ext uri="{FF2B5EF4-FFF2-40B4-BE49-F238E27FC236}">
                    <a16:creationId xmlns:a16="http://schemas.microsoft.com/office/drawing/2014/main" id="{6F836A86-D015-492E-A0C2-8222E718E0A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0" name="Teardrop 1139">
                <a:extLst>
                  <a:ext uri="{FF2B5EF4-FFF2-40B4-BE49-F238E27FC236}">
                    <a16:creationId xmlns:a16="http://schemas.microsoft.com/office/drawing/2014/main" id="{4AC7CA29-9B71-4FEC-94C0-162F669CCF6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41" name="Oval 1140">
                <a:extLst>
                  <a:ext uri="{FF2B5EF4-FFF2-40B4-BE49-F238E27FC236}">
                    <a16:creationId xmlns:a16="http://schemas.microsoft.com/office/drawing/2014/main" id="{4361607E-6F3E-4C2B-BFE2-402872E66A1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20" name="Group 619">
              <a:extLst>
                <a:ext uri="{FF2B5EF4-FFF2-40B4-BE49-F238E27FC236}">
                  <a16:creationId xmlns:a16="http://schemas.microsoft.com/office/drawing/2014/main" id="{D0DE2A96-A601-4E3C-8138-88EBCAA25B55}"/>
                </a:ext>
              </a:extLst>
            </p:cNvPr>
            <p:cNvGrpSpPr/>
            <p:nvPr/>
          </p:nvGrpSpPr>
          <p:grpSpPr>
            <a:xfrm flipH="1">
              <a:off x="4492934" y="4782672"/>
              <a:ext cx="230238" cy="346589"/>
              <a:chOff x="10083096" y="2851978"/>
              <a:chExt cx="756898" cy="1139398"/>
            </a:xfrm>
          </p:grpSpPr>
          <p:sp>
            <p:nvSpPr>
              <p:cNvPr id="1136" name="Oval 1135">
                <a:extLst>
                  <a:ext uri="{FF2B5EF4-FFF2-40B4-BE49-F238E27FC236}">
                    <a16:creationId xmlns:a16="http://schemas.microsoft.com/office/drawing/2014/main" id="{A71FBC23-EFF2-4F99-BA69-E0A74C875CD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37" name="Teardrop 1136">
                <a:extLst>
                  <a:ext uri="{FF2B5EF4-FFF2-40B4-BE49-F238E27FC236}">
                    <a16:creationId xmlns:a16="http://schemas.microsoft.com/office/drawing/2014/main" id="{7A196677-F54D-4A75-B54F-080BEE489C9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38" name="Oval 1137">
                <a:extLst>
                  <a:ext uri="{FF2B5EF4-FFF2-40B4-BE49-F238E27FC236}">
                    <a16:creationId xmlns:a16="http://schemas.microsoft.com/office/drawing/2014/main" id="{F2F86218-3341-4DF8-859A-8B377A78954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21" name="Group 620">
              <a:extLst>
                <a:ext uri="{FF2B5EF4-FFF2-40B4-BE49-F238E27FC236}">
                  <a16:creationId xmlns:a16="http://schemas.microsoft.com/office/drawing/2014/main" id="{83274BEB-3514-4F58-9928-2276B5BDAE8B}"/>
                </a:ext>
              </a:extLst>
            </p:cNvPr>
            <p:cNvGrpSpPr/>
            <p:nvPr/>
          </p:nvGrpSpPr>
          <p:grpSpPr>
            <a:xfrm flipH="1">
              <a:off x="4601015" y="4744734"/>
              <a:ext cx="230238" cy="346589"/>
              <a:chOff x="10083096" y="2851978"/>
              <a:chExt cx="756898" cy="1139398"/>
            </a:xfrm>
          </p:grpSpPr>
          <p:sp>
            <p:nvSpPr>
              <p:cNvPr id="1133" name="Oval 1132">
                <a:extLst>
                  <a:ext uri="{FF2B5EF4-FFF2-40B4-BE49-F238E27FC236}">
                    <a16:creationId xmlns:a16="http://schemas.microsoft.com/office/drawing/2014/main" id="{536DD0BA-9341-4ECD-8356-CEA5BD9E0855}"/>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34" name="Teardrop 1133">
                <a:extLst>
                  <a:ext uri="{FF2B5EF4-FFF2-40B4-BE49-F238E27FC236}">
                    <a16:creationId xmlns:a16="http://schemas.microsoft.com/office/drawing/2014/main" id="{A4E5EE35-C095-4681-BDBA-4B7A9A1F597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35" name="Oval 1134">
                <a:extLst>
                  <a:ext uri="{FF2B5EF4-FFF2-40B4-BE49-F238E27FC236}">
                    <a16:creationId xmlns:a16="http://schemas.microsoft.com/office/drawing/2014/main" id="{F91A44A7-5691-4793-A472-DEDC44D8959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22" name="Group 621">
              <a:extLst>
                <a:ext uri="{FF2B5EF4-FFF2-40B4-BE49-F238E27FC236}">
                  <a16:creationId xmlns:a16="http://schemas.microsoft.com/office/drawing/2014/main" id="{EB9CAFC6-5182-416F-82FA-4144658152AC}"/>
                </a:ext>
              </a:extLst>
            </p:cNvPr>
            <p:cNvGrpSpPr/>
            <p:nvPr/>
          </p:nvGrpSpPr>
          <p:grpSpPr>
            <a:xfrm flipH="1">
              <a:off x="4589413" y="4903788"/>
              <a:ext cx="230238" cy="346589"/>
              <a:chOff x="10083096" y="2851978"/>
              <a:chExt cx="756898" cy="1139398"/>
            </a:xfrm>
          </p:grpSpPr>
          <p:sp>
            <p:nvSpPr>
              <p:cNvPr id="1130" name="Oval 1129">
                <a:extLst>
                  <a:ext uri="{FF2B5EF4-FFF2-40B4-BE49-F238E27FC236}">
                    <a16:creationId xmlns:a16="http://schemas.microsoft.com/office/drawing/2014/main" id="{9D733B61-943A-4CAC-AC98-C2381306C05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31" name="Teardrop 1130">
                <a:extLst>
                  <a:ext uri="{FF2B5EF4-FFF2-40B4-BE49-F238E27FC236}">
                    <a16:creationId xmlns:a16="http://schemas.microsoft.com/office/drawing/2014/main" id="{F4B8C2F9-083C-42A6-874E-09B7406BEA5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32" name="Oval 1131">
                <a:extLst>
                  <a:ext uri="{FF2B5EF4-FFF2-40B4-BE49-F238E27FC236}">
                    <a16:creationId xmlns:a16="http://schemas.microsoft.com/office/drawing/2014/main" id="{F4D4A36D-FCC8-4175-8E5B-E4073EAE7DD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23" name="Group 622">
              <a:extLst>
                <a:ext uri="{FF2B5EF4-FFF2-40B4-BE49-F238E27FC236}">
                  <a16:creationId xmlns:a16="http://schemas.microsoft.com/office/drawing/2014/main" id="{DBCA1290-0301-4E6F-930D-0638F7A390DB}"/>
                </a:ext>
              </a:extLst>
            </p:cNvPr>
            <p:cNvGrpSpPr/>
            <p:nvPr/>
          </p:nvGrpSpPr>
          <p:grpSpPr>
            <a:xfrm flipH="1">
              <a:off x="4685070" y="4998724"/>
              <a:ext cx="230238" cy="346589"/>
              <a:chOff x="10083096" y="2851978"/>
              <a:chExt cx="756898" cy="1139398"/>
            </a:xfrm>
          </p:grpSpPr>
          <p:sp>
            <p:nvSpPr>
              <p:cNvPr id="1127" name="Oval 1126">
                <a:extLst>
                  <a:ext uri="{FF2B5EF4-FFF2-40B4-BE49-F238E27FC236}">
                    <a16:creationId xmlns:a16="http://schemas.microsoft.com/office/drawing/2014/main" id="{A6EDEC96-61CB-4AE8-8BEC-53156EC848D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28" name="Teardrop 1127">
                <a:extLst>
                  <a:ext uri="{FF2B5EF4-FFF2-40B4-BE49-F238E27FC236}">
                    <a16:creationId xmlns:a16="http://schemas.microsoft.com/office/drawing/2014/main" id="{DA037995-29A5-4D1E-9C1E-DFC26283F68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29" name="Oval 1128">
                <a:extLst>
                  <a:ext uri="{FF2B5EF4-FFF2-40B4-BE49-F238E27FC236}">
                    <a16:creationId xmlns:a16="http://schemas.microsoft.com/office/drawing/2014/main" id="{4960FCF4-7007-4B0A-9462-2BCB713DBD1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24" name="Group 623">
              <a:extLst>
                <a:ext uri="{FF2B5EF4-FFF2-40B4-BE49-F238E27FC236}">
                  <a16:creationId xmlns:a16="http://schemas.microsoft.com/office/drawing/2014/main" id="{FAA6EBD6-EC21-4E1C-85B4-5822C09E382C}"/>
                </a:ext>
              </a:extLst>
            </p:cNvPr>
            <p:cNvGrpSpPr/>
            <p:nvPr/>
          </p:nvGrpSpPr>
          <p:grpSpPr>
            <a:xfrm flipH="1">
              <a:off x="4793741" y="5130272"/>
              <a:ext cx="230238" cy="346589"/>
              <a:chOff x="10083096" y="2851978"/>
              <a:chExt cx="756898" cy="1139398"/>
            </a:xfrm>
          </p:grpSpPr>
          <p:sp>
            <p:nvSpPr>
              <p:cNvPr id="1124" name="Oval 1123">
                <a:extLst>
                  <a:ext uri="{FF2B5EF4-FFF2-40B4-BE49-F238E27FC236}">
                    <a16:creationId xmlns:a16="http://schemas.microsoft.com/office/drawing/2014/main" id="{41B0D006-E231-4A86-8939-AF41F2E76D6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25" name="Teardrop 1124">
                <a:extLst>
                  <a:ext uri="{FF2B5EF4-FFF2-40B4-BE49-F238E27FC236}">
                    <a16:creationId xmlns:a16="http://schemas.microsoft.com/office/drawing/2014/main" id="{5662B09B-8945-4D5E-9374-8683D0509C9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26" name="Oval 1125">
                <a:extLst>
                  <a:ext uri="{FF2B5EF4-FFF2-40B4-BE49-F238E27FC236}">
                    <a16:creationId xmlns:a16="http://schemas.microsoft.com/office/drawing/2014/main" id="{B5F33E75-9125-41BB-8E56-EB0C7823928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25" name="Group 624">
              <a:extLst>
                <a:ext uri="{FF2B5EF4-FFF2-40B4-BE49-F238E27FC236}">
                  <a16:creationId xmlns:a16="http://schemas.microsoft.com/office/drawing/2014/main" id="{94DB579D-5579-42BC-895F-1CE11A7B5974}"/>
                </a:ext>
              </a:extLst>
            </p:cNvPr>
            <p:cNvGrpSpPr/>
            <p:nvPr/>
          </p:nvGrpSpPr>
          <p:grpSpPr>
            <a:xfrm flipH="1">
              <a:off x="4889906" y="5082589"/>
              <a:ext cx="230238" cy="346589"/>
              <a:chOff x="10083096" y="2851978"/>
              <a:chExt cx="756898" cy="1139398"/>
            </a:xfrm>
          </p:grpSpPr>
          <p:sp>
            <p:nvSpPr>
              <p:cNvPr id="1121" name="Oval 1120">
                <a:extLst>
                  <a:ext uri="{FF2B5EF4-FFF2-40B4-BE49-F238E27FC236}">
                    <a16:creationId xmlns:a16="http://schemas.microsoft.com/office/drawing/2014/main" id="{359D66BA-0253-460F-83F5-E200722C152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22" name="Teardrop 1121">
                <a:extLst>
                  <a:ext uri="{FF2B5EF4-FFF2-40B4-BE49-F238E27FC236}">
                    <a16:creationId xmlns:a16="http://schemas.microsoft.com/office/drawing/2014/main" id="{10AF22EA-3422-4F9E-AF11-F055A321273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23" name="Oval 1122">
                <a:extLst>
                  <a:ext uri="{FF2B5EF4-FFF2-40B4-BE49-F238E27FC236}">
                    <a16:creationId xmlns:a16="http://schemas.microsoft.com/office/drawing/2014/main" id="{43342AB7-CB20-46A2-839A-3BF4AE4C58B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26" name="Group 625">
              <a:extLst>
                <a:ext uri="{FF2B5EF4-FFF2-40B4-BE49-F238E27FC236}">
                  <a16:creationId xmlns:a16="http://schemas.microsoft.com/office/drawing/2014/main" id="{9FA0F481-63B6-4881-AAE1-C42CD7F72BEC}"/>
                </a:ext>
              </a:extLst>
            </p:cNvPr>
            <p:cNvGrpSpPr/>
            <p:nvPr/>
          </p:nvGrpSpPr>
          <p:grpSpPr>
            <a:xfrm flipH="1">
              <a:off x="4745740" y="5409284"/>
              <a:ext cx="230238" cy="346589"/>
              <a:chOff x="10083096" y="2851978"/>
              <a:chExt cx="756898" cy="1139398"/>
            </a:xfrm>
          </p:grpSpPr>
          <p:sp>
            <p:nvSpPr>
              <p:cNvPr id="1118" name="Oval 1117">
                <a:extLst>
                  <a:ext uri="{FF2B5EF4-FFF2-40B4-BE49-F238E27FC236}">
                    <a16:creationId xmlns:a16="http://schemas.microsoft.com/office/drawing/2014/main" id="{8EFD3823-6718-405F-9DB5-812A1574390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19" name="Teardrop 1118">
                <a:extLst>
                  <a:ext uri="{FF2B5EF4-FFF2-40B4-BE49-F238E27FC236}">
                    <a16:creationId xmlns:a16="http://schemas.microsoft.com/office/drawing/2014/main" id="{271C0EF9-A63F-48FE-BB1A-1238BBB2DF7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20" name="Oval 1119">
                <a:extLst>
                  <a:ext uri="{FF2B5EF4-FFF2-40B4-BE49-F238E27FC236}">
                    <a16:creationId xmlns:a16="http://schemas.microsoft.com/office/drawing/2014/main" id="{CC001155-86DE-41EF-A712-818BCCEDFFA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27" name="Group 626">
              <a:extLst>
                <a:ext uri="{FF2B5EF4-FFF2-40B4-BE49-F238E27FC236}">
                  <a16:creationId xmlns:a16="http://schemas.microsoft.com/office/drawing/2014/main" id="{73090854-9E4E-4114-830D-96CF8881E1A8}"/>
                </a:ext>
              </a:extLst>
            </p:cNvPr>
            <p:cNvGrpSpPr/>
            <p:nvPr/>
          </p:nvGrpSpPr>
          <p:grpSpPr>
            <a:xfrm flipH="1">
              <a:off x="4950479" y="5167647"/>
              <a:ext cx="230238" cy="346589"/>
              <a:chOff x="10083096" y="2851978"/>
              <a:chExt cx="756898" cy="1139398"/>
            </a:xfrm>
          </p:grpSpPr>
          <p:sp>
            <p:nvSpPr>
              <p:cNvPr id="1115" name="Oval 1114">
                <a:extLst>
                  <a:ext uri="{FF2B5EF4-FFF2-40B4-BE49-F238E27FC236}">
                    <a16:creationId xmlns:a16="http://schemas.microsoft.com/office/drawing/2014/main" id="{5AFDD697-3DF8-404C-BE36-F3E01407FAB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16" name="Teardrop 1115">
                <a:extLst>
                  <a:ext uri="{FF2B5EF4-FFF2-40B4-BE49-F238E27FC236}">
                    <a16:creationId xmlns:a16="http://schemas.microsoft.com/office/drawing/2014/main" id="{A12DB243-A323-4F11-9ABC-8FB9A4ACD35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17" name="Oval 1116">
                <a:extLst>
                  <a:ext uri="{FF2B5EF4-FFF2-40B4-BE49-F238E27FC236}">
                    <a16:creationId xmlns:a16="http://schemas.microsoft.com/office/drawing/2014/main" id="{79F1EB8D-A298-471F-ADA6-3D83BCEF32C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28" name="Group 627">
              <a:extLst>
                <a:ext uri="{FF2B5EF4-FFF2-40B4-BE49-F238E27FC236}">
                  <a16:creationId xmlns:a16="http://schemas.microsoft.com/office/drawing/2014/main" id="{627B307F-B08D-4C98-8532-855AB688D810}"/>
                </a:ext>
              </a:extLst>
            </p:cNvPr>
            <p:cNvGrpSpPr/>
            <p:nvPr/>
          </p:nvGrpSpPr>
          <p:grpSpPr>
            <a:xfrm flipH="1">
              <a:off x="5070551" y="5227736"/>
              <a:ext cx="230238" cy="346589"/>
              <a:chOff x="10083096" y="2851978"/>
              <a:chExt cx="756898" cy="1139398"/>
            </a:xfrm>
          </p:grpSpPr>
          <p:sp>
            <p:nvSpPr>
              <p:cNvPr id="1112" name="Oval 1111">
                <a:extLst>
                  <a:ext uri="{FF2B5EF4-FFF2-40B4-BE49-F238E27FC236}">
                    <a16:creationId xmlns:a16="http://schemas.microsoft.com/office/drawing/2014/main" id="{EB3A12E0-64A8-4DBC-8E6C-5E02E6B54D5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13" name="Teardrop 1112">
                <a:extLst>
                  <a:ext uri="{FF2B5EF4-FFF2-40B4-BE49-F238E27FC236}">
                    <a16:creationId xmlns:a16="http://schemas.microsoft.com/office/drawing/2014/main" id="{51E226C7-A235-4D71-888B-4CD9BDEC6D7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14" name="Oval 1113">
                <a:extLst>
                  <a:ext uri="{FF2B5EF4-FFF2-40B4-BE49-F238E27FC236}">
                    <a16:creationId xmlns:a16="http://schemas.microsoft.com/office/drawing/2014/main" id="{54075F16-5E88-44AD-A265-21AA780D004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29" name="Group 628">
              <a:extLst>
                <a:ext uri="{FF2B5EF4-FFF2-40B4-BE49-F238E27FC236}">
                  <a16:creationId xmlns:a16="http://schemas.microsoft.com/office/drawing/2014/main" id="{A040BC75-C6E9-455E-962D-B4AD8FD37BC9}"/>
                </a:ext>
              </a:extLst>
            </p:cNvPr>
            <p:cNvGrpSpPr/>
            <p:nvPr/>
          </p:nvGrpSpPr>
          <p:grpSpPr>
            <a:xfrm flipH="1">
              <a:off x="5238675" y="5369761"/>
              <a:ext cx="230238" cy="346589"/>
              <a:chOff x="10083096" y="2851978"/>
              <a:chExt cx="756898" cy="1139398"/>
            </a:xfrm>
          </p:grpSpPr>
          <p:sp>
            <p:nvSpPr>
              <p:cNvPr id="1109" name="Oval 1108">
                <a:extLst>
                  <a:ext uri="{FF2B5EF4-FFF2-40B4-BE49-F238E27FC236}">
                    <a16:creationId xmlns:a16="http://schemas.microsoft.com/office/drawing/2014/main" id="{8E645C2B-7AA5-4D3D-BF52-A02DCFCF5B1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10" name="Teardrop 1109">
                <a:extLst>
                  <a:ext uri="{FF2B5EF4-FFF2-40B4-BE49-F238E27FC236}">
                    <a16:creationId xmlns:a16="http://schemas.microsoft.com/office/drawing/2014/main" id="{B6C08612-54AC-4F1A-AC6A-14F2E44ED36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11" name="Oval 1110">
                <a:extLst>
                  <a:ext uri="{FF2B5EF4-FFF2-40B4-BE49-F238E27FC236}">
                    <a16:creationId xmlns:a16="http://schemas.microsoft.com/office/drawing/2014/main" id="{6C177D2A-C1DB-4CD8-A000-AF3A889653E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30" name="Group 629">
              <a:extLst>
                <a:ext uri="{FF2B5EF4-FFF2-40B4-BE49-F238E27FC236}">
                  <a16:creationId xmlns:a16="http://schemas.microsoft.com/office/drawing/2014/main" id="{5354E381-3594-43F5-82D9-F3C0B4C6F95B}"/>
                </a:ext>
              </a:extLst>
            </p:cNvPr>
            <p:cNvGrpSpPr/>
            <p:nvPr/>
          </p:nvGrpSpPr>
          <p:grpSpPr>
            <a:xfrm flipH="1">
              <a:off x="5334642" y="5358368"/>
              <a:ext cx="230238" cy="346589"/>
              <a:chOff x="10083096" y="2851978"/>
              <a:chExt cx="756898" cy="1139398"/>
            </a:xfrm>
          </p:grpSpPr>
          <p:sp>
            <p:nvSpPr>
              <p:cNvPr id="1106" name="Oval 1105">
                <a:extLst>
                  <a:ext uri="{FF2B5EF4-FFF2-40B4-BE49-F238E27FC236}">
                    <a16:creationId xmlns:a16="http://schemas.microsoft.com/office/drawing/2014/main" id="{5B7CBCA7-8A19-446B-87AF-E3DBF533957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07" name="Teardrop 1106">
                <a:extLst>
                  <a:ext uri="{FF2B5EF4-FFF2-40B4-BE49-F238E27FC236}">
                    <a16:creationId xmlns:a16="http://schemas.microsoft.com/office/drawing/2014/main" id="{B3A513F6-3E29-4F0D-8318-55DC54C96BA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08" name="Oval 1107">
                <a:extLst>
                  <a:ext uri="{FF2B5EF4-FFF2-40B4-BE49-F238E27FC236}">
                    <a16:creationId xmlns:a16="http://schemas.microsoft.com/office/drawing/2014/main" id="{538EEFF1-548B-4FA0-A2B3-EA84AFBE008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31" name="Group 630">
              <a:extLst>
                <a:ext uri="{FF2B5EF4-FFF2-40B4-BE49-F238E27FC236}">
                  <a16:creationId xmlns:a16="http://schemas.microsoft.com/office/drawing/2014/main" id="{1F05BF02-60AC-4ACA-8C24-497C34EEFEC0}"/>
                </a:ext>
              </a:extLst>
            </p:cNvPr>
            <p:cNvGrpSpPr/>
            <p:nvPr/>
          </p:nvGrpSpPr>
          <p:grpSpPr>
            <a:xfrm flipH="1">
              <a:off x="5575782" y="5180053"/>
              <a:ext cx="230238" cy="346589"/>
              <a:chOff x="10083096" y="2851978"/>
              <a:chExt cx="756898" cy="1139398"/>
            </a:xfrm>
          </p:grpSpPr>
          <p:sp>
            <p:nvSpPr>
              <p:cNvPr id="1103" name="Oval 1102">
                <a:extLst>
                  <a:ext uri="{FF2B5EF4-FFF2-40B4-BE49-F238E27FC236}">
                    <a16:creationId xmlns:a16="http://schemas.microsoft.com/office/drawing/2014/main" id="{BDF9D483-E9D2-4BD4-9D7B-3B0E54697315}"/>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04" name="Teardrop 1103">
                <a:extLst>
                  <a:ext uri="{FF2B5EF4-FFF2-40B4-BE49-F238E27FC236}">
                    <a16:creationId xmlns:a16="http://schemas.microsoft.com/office/drawing/2014/main" id="{E726DFDA-F279-43EB-8DA8-595772EC94F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05" name="Oval 1104">
                <a:extLst>
                  <a:ext uri="{FF2B5EF4-FFF2-40B4-BE49-F238E27FC236}">
                    <a16:creationId xmlns:a16="http://schemas.microsoft.com/office/drawing/2014/main" id="{94BB2F54-7C7E-4E7C-A976-44A2BBB93C9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32" name="Group 631">
              <a:extLst>
                <a:ext uri="{FF2B5EF4-FFF2-40B4-BE49-F238E27FC236}">
                  <a16:creationId xmlns:a16="http://schemas.microsoft.com/office/drawing/2014/main" id="{7D0624D3-62DB-48B7-8237-37F928E1FEDF}"/>
                </a:ext>
              </a:extLst>
            </p:cNvPr>
            <p:cNvGrpSpPr/>
            <p:nvPr/>
          </p:nvGrpSpPr>
          <p:grpSpPr>
            <a:xfrm flipH="1">
              <a:off x="5467484" y="5190482"/>
              <a:ext cx="230238" cy="346589"/>
              <a:chOff x="10083096" y="2851978"/>
              <a:chExt cx="756898" cy="1139398"/>
            </a:xfrm>
          </p:grpSpPr>
          <p:sp>
            <p:nvSpPr>
              <p:cNvPr id="1100" name="Oval 1099">
                <a:extLst>
                  <a:ext uri="{FF2B5EF4-FFF2-40B4-BE49-F238E27FC236}">
                    <a16:creationId xmlns:a16="http://schemas.microsoft.com/office/drawing/2014/main" id="{C7A1BE41-DB8D-4802-B633-6273B719793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01" name="Teardrop 1100">
                <a:extLst>
                  <a:ext uri="{FF2B5EF4-FFF2-40B4-BE49-F238E27FC236}">
                    <a16:creationId xmlns:a16="http://schemas.microsoft.com/office/drawing/2014/main" id="{95AAAC79-7E2A-4C51-87B2-02DF112D0EF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02" name="Oval 1101">
                <a:extLst>
                  <a:ext uri="{FF2B5EF4-FFF2-40B4-BE49-F238E27FC236}">
                    <a16:creationId xmlns:a16="http://schemas.microsoft.com/office/drawing/2014/main" id="{F867846C-49F9-4DA5-BF79-D7206CB2AA2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33" name="Group 632">
              <a:extLst>
                <a:ext uri="{FF2B5EF4-FFF2-40B4-BE49-F238E27FC236}">
                  <a16:creationId xmlns:a16="http://schemas.microsoft.com/office/drawing/2014/main" id="{A55A5B36-76C2-4672-A2EF-B86B42F9C66E}"/>
                </a:ext>
              </a:extLst>
            </p:cNvPr>
            <p:cNvGrpSpPr/>
            <p:nvPr/>
          </p:nvGrpSpPr>
          <p:grpSpPr>
            <a:xfrm flipH="1">
              <a:off x="3530130" y="4023953"/>
              <a:ext cx="230238" cy="346589"/>
              <a:chOff x="10083096" y="2851978"/>
              <a:chExt cx="756898" cy="1139398"/>
            </a:xfrm>
          </p:grpSpPr>
          <p:sp>
            <p:nvSpPr>
              <p:cNvPr id="1097" name="Oval 1096">
                <a:extLst>
                  <a:ext uri="{FF2B5EF4-FFF2-40B4-BE49-F238E27FC236}">
                    <a16:creationId xmlns:a16="http://schemas.microsoft.com/office/drawing/2014/main" id="{569A12A6-6DE3-49CE-AE10-CEFCEFC3031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98" name="Teardrop 1097">
                <a:extLst>
                  <a:ext uri="{FF2B5EF4-FFF2-40B4-BE49-F238E27FC236}">
                    <a16:creationId xmlns:a16="http://schemas.microsoft.com/office/drawing/2014/main" id="{E1C40049-D367-455A-97F4-5B199ACD2A4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99" name="Oval 1098">
                <a:extLst>
                  <a:ext uri="{FF2B5EF4-FFF2-40B4-BE49-F238E27FC236}">
                    <a16:creationId xmlns:a16="http://schemas.microsoft.com/office/drawing/2014/main" id="{CCE436C4-26CD-4BC8-ABFA-FC60C80425E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34" name="Group 633">
              <a:extLst>
                <a:ext uri="{FF2B5EF4-FFF2-40B4-BE49-F238E27FC236}">
                  <a16:creationId xmlns:a16="http://schemas.microsoft.com/office/drawing/2014/main" id="{9B8CD65C-C2EA-4842-9E88-736869C9AAF4}"/>
                </a:ext>
              </a:extLst>
            </p:cNvPr>
            <p:cNvGrpSpPr/>
            <p:nvPr/>
          </p:nvGrpSpPr>
          <p:grpSpPr>
            <a:xfrm flipH="1">
              <a:off x="5395109" y="5227663"/>
              <a:ext cx="230238" cy="346589"/>
              <a:chOff x="10083096" y="2851978"/>
              <a:chExt cx="756898" cy="1139398"/>
            </a:xfrm>
          </p:grpSpPr>
          <p:sp>
            <p:nvSpPr>
              <p:cNvPr id="1094" name="Oval 1093">
                <a:extLst>
                  <a:ext uri="{FF2B5EF4-FFF2-40B4-BE49-F238E27FC236}">
                    <a16:creationId xmlns:a16="http://schemas.microsoft.com/office/drawing/2014/main" id="{55EAF82D-FC48-4BFF-A354-F76A03389E7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95" name="Teardrop 1094">
                <a:extLst>
                  <a:ext uri="{FF2B5EF4-FFF2-40B4-BE49-F238E27FC236}">
                    <a16:creationId xmlns:a16="http://schemas.microsoft.com/office/drawing/2014/main" id="{5CB19E45-1559-484A-AF33-9BC93DAF40B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96" name="Oval 1095">
                <a:extLst>
                  <a:ext uri="{FF2B5EF4-FFF2-40B4-BE49-F238E27FC236}">
                    <a16:creationId xmlns:a16="http://schemas.microsoft.com/office/drawing/2014/main" id="{FE710BDB-CA4E-4BA7-93E1-A6470891161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35" name="Group 634">
              <a:extLst>
                <a:ext uri="{FF2B5EF4-FFF2-40B4-BE49-F238E27FC236}">
                  <a16:creationId xmlns:a16="http://schemas.microsoft.com/office/drawing/2014/main" id="{974769BC-7D31-4E12-BF37-C2FFC3379678}"/>
                </a:ext>
              </a:extLst>
            </p:cNvPr>
            <p:cNvGrpSpPr/>
            <p:nvPr/>
          </p:nvGrpSpPr>
          <p:grpSpPr>
            <a:xfrm flipH="1">
              <a:off x="3289993" y="4372328"/>
              <a:ext cx="230238" cy="346589"/>
              <a:chOff x="10083096" y="2851978"/>
              <a:chExt cx="756898" cy="1139398"/>
            </a:xfrm>
          </p:grpSpPr>
          <p:sp>
            <p:nvSpPr>
              <p:cNvPr id="1091" name="Oval 1090">
                <a:extLst>
                  <a:ext uri="{FF2B5EF4-FFF2-40B4-BE49-F238E27FC236}">
                    <a16:creationId xmlns:a16="http://schemas.microsoft.com/office/drawing/2014/main" id="{EB116A48-F583-487B-B6BB-F176BC20A16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92" name="Teardrop 1091">
                <a:extLst>
                  <a:ext uri="{FF2B5EF4-FFF2-40B4-BE49-F238E27FC236}">
                    <a16:creationId xmlns:a16="http://schemas.microsoft.com/office/drawing/2014/main" id="{8333022D-8F05-4ED8-98BC-A4D89A2F751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93" name="Oval 1092">
                <a:extLst>
                  <a:ext uri="{FF2B5EF4-FFF2-40B4-BE49-F238E27FC236}">
                    <a16:creationId xmlns:a16="http://schemas.microsoft.com/office/drawing/2014/main" id="{C09C0006-BA48-4773-884C-46F85C82C28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36" name="Group 635">
              <a:extLst>
                <a:ext uri="{FF2B5EF4-FFF2-40B4-BE49-F238E27FC236}">
                  <a16:creationId xmlns:a16="http://schemas.microsoft.com/office/drawing/2014/main" id="{096D11CB-66B4-451F-A504-B619FF7CE38A}"/>
                </a:ext>
              </a:extLst>
            </p:cNvPr>
            <p:cNvGrpSpPr/>
            <p:nvPr/>
          </p:nvGrpSpPr>
          <p:grpSpPr>
            <a:xfrm flipH="1">
              <a:off x="5623825" y="5840435"/>
              <a:ext cx="230238" cy="346589"/>
              <a:chOff x="10083096" y="2851978"/>
              <a:chExt cx="756898" cy="1139398"/>
            </a:xfrm>
          </p:grpSpPr>
          <p:sp>
            <p:nvSpPr>
              <p:cNvPr id="1088" name="Oval 1087">
                <a:extLst>
                  <a:ext uri="{FF2B5EF4-FFF2-40B4-BE49-F238E27FC236}">
                    <a16:creationId xmlns:a16="http://schemas.microsoft.com/office/drawing/2014/main" id="{7C7C72A7-1654-4C79-BC5D-80313CF20B9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89" name="Teardrop 1088">
                <a:extLst>
                  <a:ext uri="{FF2B5EF4-FFF2-40B4-BE49-F238E27FC236}">
                    <a16:creationId xmlns:a16="http://schemas.microsoft.com/office/drawing/2014/main" id="{ECA07148-90E3-416E-B5E1-B9790F81AEB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90" name="Oval 1089">
                <a:extLst>
                  <a:ext uri="{FF2B5EF4-FFF2-40B4-BE49-F238E27FC236}">
                    <a16:creationId xmlns:a16="http://schemas.microsoft.com/office/drawing/2014/main" id="{81D03E30-0632-494B-8A31-11B9B03F118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37" name="Group 636">
              <a:extLst>
                <a:ext uri="{FF2B5EF4-FFF2-40B4-BE49-F238E27FC236}">
                  <a16:creationId xmlns:a16="http://schemas.microsoft.com/office/drawing/2014/main" id="{E3E02087-F536-4368-B470-6A665FA8A15A}"/>
                </a:ext>
              </a:extLst>
            </p:cNvPr>
            <p:cNvGrpSpPr/>
            <p:nvPr/>
          </p:nvGrpSpPr>
          <p:grpSpPr>
            <a:xfrm flipH="1">
              <a:off x="3662501" y="3784011"/>
              <a:ext cx="230238" cy="346589"/>
              <a:chOff x="10083096" y="2851978"/>
              <a:chExt cx="756898" cy="1139398"/>
            </a:xfrm>
          </p:grpSpPr>
          <p:sp>
            <p:nvSpPr>
              <p:cNvPr id="1085" name="Oval 1084">
                <a:extLst>
                  <a:ext uri="{FF2B5EF4-FFF2-40B4-BE49-F238E27FC236}">
                    <a16:creationId xmlns:a16="http://schemas.microsoft.com/office/drawing/2014/main" id="{B62F0FAD-C9E5-49F8-899F-63552B81F39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86" name="Teardrop 1085">
                <a:extLst>
                  <a:ext uri="{FF2B5EF4-FFF2-40B4-BE49-F238E27FC236}">
                    <a16:creationId xmlns:a16="http://schemas.microsoft.com/office/drawing/2014/main" id="{F811FEA8-E4F0-4005-8974-76AC8DBA202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87" name="Oval 1086">
                <a:extLst>
                  <a:ext uri="{FF2B5EF4-FFF2-40B4-BE49-F238E27FC236}">
                    <a16:creationId xmlns:a16="http://schemas.microsoft.com/office/drawing/2014/main" id="{4205C442-D354-435D-AA93-B691288C12D2}"/>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38" name="Group 637">
              <a:extLst>
                <a:ext uri="{FF2B5EF4-FFF2-40B4-BE49-F238E27FC236}">
                  <a16:creationId xmlns:a16="http://schemas.microsoft.com/office/drawing/2014/main" id="{43C47A5A-5ED3-471B-BBA9-AF04E6430E1F}"/>
                </a:ext>
              </a:extLst>
            </p:cNvPr>
            <p:cNvGrpSpPr/>
            <p:nvPr/>
          </p:nvGrpSpPr>
          <p:grpSpPr>
            <a:xfrm flipH="1">
              <a:off x="3590429" y="3915913"/>
              <a:ext cx="230238" cy="346589"/>
              <a:chOff x="10083096" y="2851978"/>
              <a:chExt cx="756898" cy="1139398"/>
            </a:xfrm>
          </p:grpSpPr>
          <p:sp>
            <p:nvSpPr>
              <p:cNvPr id="1082" name="Oval 1081">
                <a:extLst>
                  <a:ext uri="{FF2B5EF4-FFF2-40B4-BE49-F238E27FC236}">
                    <a16:creationId xmlns:a16="http://schemas.microsoft.com/office/drawing/2014/main" id="{EC9E70CA-B79B-4C11-9ACC-27D0FF94C23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83" name="Teardrop 1082">
                <a:extLst>
                  <a:ext uri="{FF2B5EF4-FFF2-40B4-BE49-F238E27FC236}">
                    <a16:creationId xmlns:a16="http://schemas.microsoft.com/office/drawing/2014/main" id="{9C8D0B06-6202-491A-B14B-57FBF0E978B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84" name="Oval 1083">
                <a:extLst>
                  <a:ext uri="{FF2B5EF4-FFF2-40B4-BE49-F238E27FC236}">
                    <a16:creationId xmlns:a16="http://schemas.microsoft.com/office/drawing/2014/main" id="{9026E3BE-C113-4543-AB72-2238AC01E98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39" name="Group 638">
              <a:extLst>
                <a:ext uri="{FF2B5EF4-FFF2-40B4-BE49-F238E27FC236}">
                  <a16:creationId xmlns:a16="http://schemas.microsoft.com/office/drawing/2014/main" id="{49A82BB9-5A84-4077-AD36-62160245FE16}"/>
                </a:ext>
              </a:extLst>
            </p:cNvPr>
            <p:cNvGrpSpPr/>
            <p:nvPr/>
          </p:nvGrpSpPr>
          <p:grpSpPr>
            <a:xfrm flipH="1">
              <a:off x="2041082" y="3602006"/>
              <a:ext cx="230238" cy="346589"/>
              <a:chOff x="10083096" y="2851978"/>
              <a:chExt cx="756898" cy="1139398"/>
            </a:xfrm>
          </p:grpSpPr>
          <p:sp>
            <p:nvSpPr>
              <p:cNvPr id="1079" name="Oval 1078">
                <a:extLst>
                  <a:ext uri="{FF2B5EF4-FFF2-40B4-BE49-F238E27FC236}">
                    <a16:creationId xmlns:a16="http://schemas.microsoft.com/office/drawing/2014/main" id="{06AE9401-867A-41FF-B106-DCA2FE5B1C1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80" name="Teardrop 1079">
                <a:extLst>
                  <a:ext uri="{FF2B5EF4-FFF2-40B4-BE49-F238E27FC236}">
                    <a16:creationId xmlns:a16="http://schemas.microsoft.com/office/drawing/2014/main" id="{CC66F706-E581-47CA-B358-345CCC0ED40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81" name="Oval 1080">
                <a:extLst>
                  <a:ext uri="{FF2B5EF4-FFF2-40B4-BE49-F238E27FC236}">
                    <a16:creationId xmlns:a16="http://schemas.microsoft.com/office/drawing/2014/main" id="{F6AF69CF-EC96-4A92-8E10-EF8AAC4B9AD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40" name="Group 639">
              <a:extLst>
                <a:ext uri="{FF2B5EF4-FFF2-40B4-BE49-F238E27FC236}">
                  <a16:creationId xmlns:a16="http://schemas.microsoft.com/office/drawing/2014/main" id="{1E021813-1588-4986-9929-BB89C4E68AD5}"/>
                </a:ext>
              </a:extLst>
            </p:cNvPr>
            <p:cNvGrpSpPr/>
            <p:nvPr/>
          </p:nvGrpSpPr>
          <p:grpSpPr>
            <a:xfrm flipH="1">
              <a:off x="4865813" y="4733763"/>
              <a:ext cx="230238" cy="346589"/>
              <a:chOff x="10083096" y="2851978"/>
              <a:chExt cx="756898" cy="1139398"/>
            </a:xfrm>
          </p:grpSpPr>
          <p:sp>
            <p:nvSpPr>
              <p:cNvPr id="1076" name="Oval 1075">
                <a:extLst>
                  <a:ext uri="{FF2B5EF4-FFF2-40B4-BE49-F238E27FC236}">
                    <a16:creationId xmlns:a16="http://schemas.microsoft.com/office/drawing/2014/main" id="{B9908495-08E6-4E4D-9A18-9729028010F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7" name="Teardrop 1076">
                <a:extLst>
                  <a:ext uri="{FF2B5EF4-FFF2-40B4-BE49-F238E27FC236}">
                    <a16:creationId xmlns:a16="http://schemas.microsoft.com/office/drawing/2014/main" id="{05691C1E-34D6-4CFB-A4DE-20536487E23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78" name="Oval 1077">
                <a:extLst>
                  <a:ext uri="{FF2B5EF4-FFF2-40B4-BE49-F238E27FC236}">
                    <a16:creationId xmlns:a16="http://schemas.microsoft.com/office/drawing/2014/main" id="{1C565E6F-B2B5-42CF-ADE1-624CCF2F87D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41" name="Group 640">
              <a:extLst>
                <a:ext uri="{FF2B5EF4-FFF2-40B4-BE49-F238E27FC236}">
                  <a16:creationId xmlns:a16="http://schemas.microsoft.com/office/drawing/2014/main" id="{8C29D4F9-1E9F-4FBC-B424-622D2E6313FD}"/>
                </a:ext>
              </a:extLst>
            </p:cNvPr>
            <p:cNvGrpSpPr/>
            <p:nvPr/>
          </p:nvGrpSpPr>
          <p:grpSpPr>
            <a:xfrm flipH="1">
              <a:off x="5018213" y="4886163"/>
              <a:ext cx="230238" cy="346589"/>
              <a:chOff x="10083096" y="2851978"/>
              <a:chExt cx="756898" cy="1139398"/>
            </a:xfrm>
          </p:grpSpPr>
          <p:sp>
            <p:nvSpPr>
              <p:cNvPr id="1073" name="Oval 1072">
                <a:extLst>
                  <a:ext uri="{FF2B5EF4-FFF2-40B4-BE49-F238E27FC236}">
                    <a16:creationId xmlns:a16="http://schemas.microsoft.com/office/drawing/2014/main" id="{3BF72A4A-C07C-4C9D-A91C-8D04A614108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4" name="Teardrop 1073">
                <a:extLst>
                  <a:ext uri="{FF2B5EF4-FFF2-40B4-BE49-F238E27FC236}">
                    <a16:creationId xmlns:a16="http://schemas.microsoft.com/office/drawing/2014/main" id="{E7365B66-0F78-4122-B68E-A790DBBD5906}"/>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75" name="Oval 1074">
                <a:extLst>
                  <a:ext uri="{FF2B5EF4-FFF2-40B4-BE49-F238E27FC236}">
                    <a16:creationId xmlns:a16="http://schemas.microsoft.com/office/drawing/2014/main" id="{687AE1C9-8532-4913-B703-14DC0BBF342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42" name="Group 641">
              <a:extLst>
                <a:ext uri="{FF2B5EF4-FFF2-40B4-BE49-F238E27FC236}">
                  <a16:creationId xmlns:a16="http://schemas.microsoft.com/office/drawing/2014/main" id="{6E4AFBBF-F2F9-4D9D-9845-C8D3895AF8C6}"/>
                </a:ext>
              </a:extLst>
            </p:cNvPr>
            <p:cNvGrpSpPr/>
            <p:nvPr/>
          </p:nvGrpSpPr>
          <p:grpSpPr>
            <a:xfrm flipH="1">
              <a:off x="2175177" y="3992011"/>
              <a:ext cx="230238" cy="346589"/>
              <a:chOff x="10083096" y="2851978"/>
              <a:chExt cx="756898" cy="1139398"/>
            </a:xfrm>
          </p:grpSpPr>
          <p:sp>
            <p:nvSpPr>
              <p:cNvPr id="1070" name="Oval 1069">
                <a:extLst>
                  <a:ext uri="{FF2B5EF4-FFF2-40B4-BE49-F238E27FC236}">
                    <a16:creationId xmlns:a16="http://schemas.microsoft.com/office/drawing/2014/main" id="{EBDF71DF-47A7-42BA-A693-DF85767299B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1" name="Teardrop 1070">
                <a:extLst>
                  <a:ext uri="{FF2B5EF4-FFF2-40B4-BE49-F238E27FC236}">
                    <a16:creationId xmlns:a16="http://schemas.microsoft.com/office/drawing/2014/main" id="{7F4ADC83-0D0D-4880-9DEE-52989EEAC12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72" name="Oval 1071">
                <a:extLst>
                  <a:ext uri="{FF2B5EF4-FFF2-40B4-BE49-F238E27FC236}">
                    <a16:creationId xmlns:a16="http://schemas.microsoft.com/office/drawing/2014/main" id="{02675710-EE2C-469A-A9D5-4C3073CFB2A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43" name="Group 642">
              <a:extLst>
                <a:ext uri="{FF2B5EF4-FFF2-40B4-BE49-F238E27FC236}">
                  <a16:creationId xmlns:a16="http://schemas.microsoft.com/office/drawing/2014/main" id="{5424BB7C-0229-439D-909B-3C4E3CEDAA84}"/>
                </a:ext>
              </a:extLst>
            </p:cNvPr>
            <p:cNvGrpSpPr/>
            <p:nvPr/>
          </p:nvGrpSpPr>
          <p:grpSpPr>
            <a:xfrm flipH="1">
              <a:off x="5170613" y="5038563"/>
              <a:ext cx="230238" cy="346589"/>
              <a:chOff x="10083096" y="2851978"/>
              <a:chExt cx="756898" cy="1139398"/>
            </a:xfrm>
          </p:grpSpPr>
          <p:sp>
            <p:nvSpPr>
              <p:cNvPr id="1067" name="Oval 1066">
                <a:extLst>
                  <a:ext uri="{FF2B5EF4-FFF2-40B4-BE49-F238E27FC236}">
                    <a16:creationId xmlns:a16="http://schemas.microsoft.com/office/drawing/2014/main" id="{35142057-B609-4269-9EE7-94C2A2D651F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8" name="Teardrop 1067">
                <a:extLst>
                  <a:ext uri="{FF2B5EF4-FFF2-40B4-BE49-F238E27FC236}">
                    <a16:creationId xmlns:a16="http://schemas.microsoft.com/office/drawing/2014/main" id="{0525D1C9-8A0F-4B0F-ACFE-D13A4209E63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69" name="Oval 1068">
                <a:extLst>
                  <a:ext uri="{FF2B5EF4-FFF2-40B4-BE49-F238E27FC236}">
                    <a16:creationId xmlns:a16="http://schemas.microsoft.com/office/drawing/2014/main" id="{36FE7B9E-06A7-49A2-A51A-6A59A518FAA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44" name="Group 643">
              <a:extLst>
                <a:ext uri="{FF2B5EF4-FFF2-40B4-BE49-F238E27FC236}">
                  <a16:creationId xmlns:a16="http://schemas.microsoft.com/office/drawing/2014/main" id="{98A5E143-C446-4853-BCEF-8C0EE4E6D806}"/>
                </a:ext>
              </a:extLst>
            </p:cNvPr>
            <p:cNvGrpSpPr/>
            <p:nvPr/>
          </p:nvGrpSpPr>
          <p:grpSpPr>
            <a:xfrm flipH="1">
              <a:off x="2161022" y="4072099"/>
              <a:ext cx="230238" cy="346589"/>
              <a:chOff x="10083096" y="2851978"/>
              <a:chExt cx="756898" cy="1139398"/>
            </a:xfrm>
          </p:grpSpPr>
          <p:sp>
            <p:nvSpPr>
              <p:cNvPr id="1064" name="Oval 1063">
                <a:extLst>
                  <a:ext uri="{FF2B5EF4-FFF2-40B4-BE49-F238E27FC236}">
                    <a16:creationId xmlns:a16="http://schemas.microsoft.com/office/drawing/2014/main" id="{4589BC9E-AFF6-496C-A599-292D28F1CAA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5" name="Teardrop 1064">
                <a:extLst>
                  <a:ext uri="{FF2B5EF4-FFF2-40B4-BE49-F238E27FC236}">
                    <a16:creationId xmlns:a16="http://schemas.microsoft.com/office/drawing/2014/main" id="{15645102-3010-4FAC-9B8E-626C859B1A0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66" name="Oval 1065">
                <a:extLst>
                  <a:ext uri="{FF2B5EF4-FFF2-40B4-BE49-F238E27FC236}">
                    <a16:creationId xmlns:a16="http://schemas.microsoft.com/office/drawing/2014/main" id="{517E50F5-FAEE-4C01-A1C1-FB98CFBE07D2}"/>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45" name="Group 644">
              <a:extLst>
                <a:ext uri="{FF2B5EF4-FFF2-40B4-BE49-F238E27FC236}">
                  <a16:creationId xmlns:a16="http://schemas.microsoft.com/office/drawing/2014/main" id="{F20FCCF1-DD3C-4BD7-AA2A-50C05B81E739}"/>
                </a:ext>
              </a:extLst>
            </p:cNvPr>
            <p:cNvGrpSpPr/>
            <p:nvPr/>
          </p:nvGrpSpPr>
          <p:grpSpPr>
            <a:xfrm flipH="1">
              <a:off x="2626621" y="3675036"/>
              <a:ext cx="230238" cy="346589"/>
              <a:chOff x="10083096" y="2851978"/>
              <a:chExt cx="756898" cy="1139398"/>
            </a:xfrm>
          </p:grpSpPr>
          <p:sp>
            <p:nvSpPr>
              <p:cNvPr id="1061" name="Oval 1060">
                <a:extLst>
                  <a:ext uri="{FF2B5EF4-FFF2-40B4-BE49-F238E27FC236}">
                    <a16:creationId xmlns:a16="http://schemas.microsoft.com/office/drawing/2014/main" id="{3D7A0CE8-240F-4F5E-83B5-4BAB962B37C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2" name="Teardrop 1061">
                <a:extLst>
                  <a:ext uri="{FF2B5EF4-FFF2-40B4-BE49-F238E27FC236}">
                    <a16:creationId xmlns:a16="http://schemas.microsoft.com/office/drawing/2014/main" id="{172CEC8C-3553-4C2A-BD9B-96FEFAA4E46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63" name="Oval 1062">
                <a:extLst>
                  <a:ext uri="{FF2B5EF4-FFF2-40B4-BE49-F238E27FC236}">
                    <a16:creationId xmlns:a16="http://schemas.microsoft.com/office/drawing/2014/main" id="{F9BF4DCE-0477-4E44-B442-CA38253F6FD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46" name="Group 645">
              <a:extLst>
                <a:ext uri="{FF2B5EF4-FFF2-40B4-BE49-F238E27FC236}">
                  <a16:creationId xmlns:a16="http://schemas.microsoft.com/office/drawing/2014/main" id="{B8E8645F-ACA9-4A97-A87A-C68A30EC0711}"/>
                </a:ext>
              </a:extLst>
            </p:cNvPr>
            <p:cNvGrpSpPr/>
            <p:nvPr/>
          </p:nvGrpSpPr>
          <p:grpSpPr>
            <a:xfrm flipH="1">
              <a:off x="2965386" y="3735057"/>
              <a:ext cx="230238" cy="346589"/>
              <a:chOff x="10083096" y="2851978"/>
              <a:chExt cx="756898" cy="1139398"/>
            </a:xfrm>
          </p:grpSpPr>
          <p:sp>
            <p:nvSpPr>
              <p:cNvPr id="1058" name="Oval 1057">
                <a:extLst>
                  <a:ext uri="{FF2B5EF4-FFF2-40B4-BE49-F238E27FC236}">
                    <a16:creationId xmlns:a16="http://schemas.microsoft.com/office/drawing/2014/main" id="{BB846582-7FF7-4B55-AB06-F00CD745AA7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9" name="Teardrop 1058">
                <a:extLst>
                  <a:ext uri="{FF2B5EF4-FFF2-40B4-BE49-F238E27FC236}">
                    <a16:creationId xmlns:a16="http://schemas.microsoft.com/office/drawing/2014/main" id="{91E391CB-F9F9-4277-9FB9-FAAF8A83C20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60" name="Oval 1059">
                <a:extLst>
                  <a:ext uri="{FF2B5EF4-FFF2-40B4-BE49-F238E27FC236}">
                    <a16:creationId xmlns:a16="http://schemas.microsoft.com/office/drawing/2014/main" id="{8EF9C40A-287F-443D-A169-5BA9F42A893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47" name="Group 646">
              <a:extLst>
                <a:ext uri="{FF2B5EF4-FFF2-40B4-BE49-F238E27FC236}">
                  <a16:creationId xmlns:a16="http://schemas.microsoft.com/office/drawing/2014/main" id="{FD329E45-790E-4AEC-97F5-2A44A119F3F8}"/>
                </a:ext>
              </a:extLst>
            </p:cNvPr>
            <p:cNvGrpSpPr/>
            <p:nvPr/>
          </p:nvGrpSpPr>
          <p:grpSpPr>
            <a:xfrm flipH="1">
              <a:off x="3145160" y="3975796"/>
              <a:ext cx="230238" cy="346589"/>
              <a:chOff x="10083096" y="2851978"/>
              <a:chExt cx="756898" cy="1139398"/>
            </a:xfrm>
          </p:grpSpPr>
          <p:sp>
            <p:nvSpPr>
              <p:cNvPr id="1055" name="Oval 1054">
                <a:extLst>
                  <a:ext uri="{FF2B5EF4-FFF2-40B4-BE49-F238E27FC236}">
                    <a16:creationId xmlns:a16="http://schemas.microsoft.com/office/drawing/2014/main" id="{3E07C9AF-A7D0-478A-A639-F73AF7F88E9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6" name="Teardrop 1055">
                <a:extLst>
                  <a:ext uri="{FF2B5EF4-FFF2-40B4-BE49-F238E27FC236}">
                    <a16:creationId xmlns:a16="http://schemas.microsoft.com/office/drawing/2014/main" id="{27737074-7B2F-47BF-8A0F-9D7C64B8891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57" name="Oval 1056">
                <a:extLst>
                  <a:ext uri="{FF2B5EF4-FFF2-40B4-BE49-F238E27FC236}">
                    <a16:creationId xmlns:a16="http://schemas.microsoft.com/office/drawing/2014/main" id="{A4523FF0-7E12-4476-96C3-54C0E8BAA19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48" name="Group 647">
              <a:extLst>
                <a:ext uri="{FF2B5EF4-FFF2-40B4-BE49-F238E27FC236}">
                  <a16:creationId xmlns:a16="http://schemas.microsoft.com/office/drawing/2014/main" id="{4746B9EE-9334-47BA-924F-2DBCAD1BECE4}"/>
                </a:ext>
              </a:extLst>
            </p:cNvPr>
            <p:cNvGrpSpPr/>
            <p:nvPr/>
          </p:nvGrpSpPr>
          <p:grpSpPr>
            <a:xfrm flipH="1">
              <a:off x="5323013" y="5190963"/>
              <a:ext cx="230238" cy="346589"/>
              <a:chOff x="10083096" y="2851978"/>
              <a:chExt cx="756898" cy="1139398"/>
            </a:xfrm>
          </p:grpSpPr>
          <p:sp>
            <p:nvSpPr>
              <p:cNvPr id="1052" name="Oval 1051">
                <a:extLst>
                  <a:ext uri="{FF2B5EF4-FFF2-40B4-BE49-F238E27FC236}">
                    <a16:creationId xmlns:a16="http://schemas.microsoft.com/office/drawing/2014/main" id="{5390F9F6-B606-485B-9452-AD95272B003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3" name="Teardrop 1052">
                <a:extLst>
                  <a:ext uri="{FF2B5EF4-FFF2-40B4-BE49-F238E27FC236}">
                    <a16:creationId xmlns:a16="http://schemas.microsoft.com/office/drawing/2014/main" id="{7898610A-E024-416C-8FBD-CD707CD4A40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54" name="Oval 1053">
                <a:extLst>
                  <a:ext uri="{FF2B5EF4-FFF2-40B4-BE49-F238E27FC236}">
                    <a16:creationId xmlns:a16="http://schemas.microsoft.com/office/drawing/2014/main" id="{C8B93332-185E-4C8F-946B-7EE8A1D5EB5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49" name="Group 648">
              <a:extLst>
                <a:ext uri="{FF2B5EF4-FFF2-40B4-BE49-F238E27FC236}">
                  <a16:creationId xmlns:a16="http://schemas.microsoft.com/office/drawing/2014/main" id="{B072585E-0793-4C77-828F-43C4E9B7F3B0}"/>
                </a:ext>
              </a:extLst>
            </p:cNvPr>
            <p:cNvGrpSpPr/>
            <p:nvPr/>
          </p:nvGrpSpPr>
          <p:grpSpPr>
            <a:xfrm flipH="1">
              <a:off x="5475413" y="5343363"/>
              <a:ext cx="230238" cy="346589"/>
              <a:chOff x="10083096" y="2851978"/>
              <a:chExt cx="756898" cy="1139398"/>
            </a:xfrm>
          </p:grpSpPr>
          <p:sp>
            <p:nvSpPr>
              <p:cNvPr id="1049" name="Oval 1048">
                <a:extLst>
                  <a:ext uri="{FF2B5EF4-FFF2-40B4-BE49-F238E27FC236}">
                    <a16:creationId xmlns:a16="http://schemas.microsoft.com/office/drawing/2014/main" id="{13FE947C-A512-466B-8CDF-4CD60363C04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0" name="Teardrop 1049">
                <a:extLst>
                  <a:ext uri="{FF2B5EF4-FFF2-40B4-BE49-F238E27FC236}">
                    <a16:creationId xmlns:a16="http://schemas.microsoft.com/office/drawing/2014/main" id="{34BB2E34-884B-4F89-A388-CC1AE1877E1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51" name="Oval 1050">
                <a:extLst>
                  <a:ext uri="{FF2B5EF4-FFF2-40B4-BE49-F238E27FC236}">
                    <a16:creationId xmlns:a16="http://schemas.microsoft.com/office/drawing/2014/main" id="{09A4A0AE-0B9E-49F9-907A-E4E77DA69FD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50" name="Group 649">
              <a:extLst>
                <a:ext uri="{FF2B5EF4-FFF2-40B4-BE49-F238E27FC236}">
                  <a16:creationId xmlns:a16="http://schemas.microsoft.com/office/drawing/2014/main" id="{4C8B3058-1C49-4C5E-B244-D550F8D81CA5}"/>
                </a:ext>
              </a:extLst>
            </p:cNvPr>
            <p:cNvGrpSpPr/>
            <p:nvPr/>
          </p:nvGrpSpPr>
          <p:grpSpPr>
            <a:xfrm flipH="1">
              <a:off x="3582077" y="4160303"/>
              <a:ext cx="230238" cy="346589"/>
              <a:chOff x="10083096" y="2851978"/>
              <a:chExt cx="756898" cy="1139398"/>
            </a:xfrm>
          </p:grpSpPr>
          <p:sp>
            <p:nvSpPr>
              <p:cNvPr id="1046" name="Oval 1045">
                <a:extLst>
                  <a:ext uri="{FF2B5EF4-FFF2-40B4-BE49-F238E27FC236}">
                    <a16:creationId xmlns:a16="http://schemas.microsoft.com/office/drawing/2014/main" id="{618D105D-7AA5-445E-BE30-14F4BD8F480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7" name="Teardrop 1046">
                <a:extLst>
                  <a:ext uri="{FF2B5EF4-FFF2-40B4-BE49-F238E27FC236}">
                    <a16:creationId xmlns:a16="http://schemas.microsoft.com/office/drawing/2014/main" id="{3BBB25F1-38A0-44FF-8184-8EC9D2FADA3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48" name="Oval 1047">
                <a:extLst>
                  <a:ext uri="{FF2B5EF4-FFF2-40B4-BE49-F238E27FC236}">
                    <a16:creationId xmlns:a16="http://schemas.microsoft.com/office/drawing/2014/main" id="{179EFB32-9233-4AA7-AD4A-182E93B7789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51" name="Group 650">
              <a:extLst>
                <a:ext uri="{FF2B5EF4-FFF2-40B4-BE49-F238E27FC236}">
                  <a16:creationId xmlns:a16="http://schemas.microsoft.com/office/drawing/2014/main" id="{1FD6DBA7-0D44-4DE0-8651-CC9E27F9F113}"/>
                </a:ext>
              </a:extLst>
            </p:cNvPr>
            <p:cNvGrpSpPr/>
            <p:nvPr/>
          </p:nvGrpSpPr>
          <p:grpSpPr>
            <a:xfrm flipH="1">
              <a:off x="3365593" y="4136381"/>
              <a:ext cx="230238" cy="346589"/>
              <a:chOff x="10083096" y="2851978"/>
              <a:chExt cx="756898" cy="1139398"/>
            </a:xfrm>
          </p:grpSpPr>
          <p:sp>
            <p:nvSpPr>
              <p:cNvPr id="1043" name="Oval 1042">
                <a:extLst>
                  <a:ext uri="{FF2B5EF4-FFF2-40B4-BE49-F238E27FC236}">
                    <a16:creationId xmlns:a16="http://schemas.microsoft.com/office/drawing/2014/main" id="{BC9A08DF-73DB-4D5B-9CE1-79661C7562E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4" name="Teardrop 1043">
                <a:extLst>
                  <a:ext uri="{FF2B5EF4-FFF2-40B4-BE49-F238E27FC236}">
                    <a16:creationId xmlns:a16="http://schemas.microsoft.com/office/drawing/2014/main" id="{CB32394A-3C7B-4758-863F-29E7484975C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45" name="Oval 1044">
                <a:extLst>
                  <a:ext uri="{FF2B5EF4-FFF2-40B4-BE49-F238E27FC236}">
                    <a16:creationId xmlns:a16="http://schemas.microsoft.com/office/drawing/2014/main" id="{B6121D83-D467-4742-842F-A603BDCFE56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52" name="Group 651">
              <a:extLst>
                <a:ext uri="{FF2B5EF4-FFF2-40B4-BE49-F238E27FC236}">
                  <a16:creationId xmlns:a16="http://schemas.microsoft.com/office/drawing/2014/main" id="{00C72A26-3F51-4F7B-A9FA-778ABA1BC375}"/>
                </a:ext>
              </a:extLst>
            </p:cNvPr>
            <p:cNvGrpSpPr/>
            <p:nvPr/>
          </p:nvGrpSpPr>
          <p:grpSpPr>
            <a:xfrm flipH="1">
              <a:off x="3450101" y="4183744"/>
              <a:ext cx="230238" cy="346589"/>
              <a:chOff x="10083096" y="2851978"/>
              <a:chExt cx="756898" cy="1139398"/>
            </a:xfrm>
          </p:grpSpPr>
          <p:sp>
            <p:nvSpPr>
              <p:cNvPr id="1040" name="Oval 1039">
                <a:extLst>
                  <a:ext uri="{FF2B5EF4-FFF2-40B4-BE49-F238E27FC236}">
                    <a16:creationId xmlns:a16="http://schemas.microsoft.com/office/drawing/2014/main" id="{DF37B2C2-46C5-4481-B42C-EAC244F6B5A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1" name="Teardrop 1040">
                <a:extLst>
                  <a:ext uri="{FF2B5EF4-FFF2-40B4-BE49-F238E27FC236}">
                    <a16:creationId xmlns:a16="http://schemas.microsoft.com/office/drawing/2014/main" id="{691205EA-8358-4F87-A98C-9D35914175E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42" name="Oval 1041">
                <a:extLst>
                  <a:ext uri="{FF2B5EF4-FFF2-40B4-BE49-F238E27FC236}">
                    <a16:creationId xmlns:a16="http://schemas.microsoft.com/office/drawing/2014/main" id="{9E6E9616-3FBF-4373-82C6-DE7F2E87F8C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53" name="Group 652">
              <a:extLst>
                <a:ext uri="{FF2B5EF4-FFF2-40B4-BE49-F238E27FC236}">
                  <a16:creationId xmlns:a16="http://schemas.microsoft.com/office/drawing/2014/main" id="{EF5855D8-08FD-49FF-AEDC-CF59DE779BB0}"/>
                </a:ext>
              </a:extLst>
            </p:cNvPr>
            <p:cNvGrpSpPr/>
            <p:nvPr/>
          </p:nvGrpSpPr>
          <p:grpSpPr>
            <a:xfrm flipH="1">
              <a:off x="5627813" y="5495763"/>
              <a:ext cx="230238" cy="346589"/>
              <a:chOff x="10083096" y="2851978"/>
              <a:chExt cx="756898" cy="1139398"/>
            </a:xfrm>
          </p:grpSpPr>
          <p:sp>
            <p:nvSpPr>
              <p:cNvPr id="1037" name="Oval 1036">
                <a:extLst>
                  <a:ext uri="{FF2B5EF4-FFF2-40B4-BE49-F238E27FC236}">
                    <a16:creationId xmlns:a16="http://schemas.microsoft.com/office/drawing/2014/main" id="{C67DBDBE-3718-4ABA-994D-9601C94B0EA5}"/>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8" name="Teardrop 1037">
                <a:extLst>
                  <a:ext uri="{FF2B5EF4-FFF2-40B4-BE49-F238E27FC236}">
                    <a16:creationId xmlns:a16="http://schemas.microsoft.com/office/drawing/2014/main" id="{2345D100-5FC4-48FA-BD10-52B0B5E8AD6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39" name="Oval 1038">
                <a:extLst>
                  <a:ext uri="{FF2B5EF4-FFF2-40B4-BE49-F238E27FC236}">
                    <a16:creationId xmlns:a16="http://schemas.microsoft.com/office/drawing/2014/main" id="{06113EBC-4354-48D4-ADC0-B2D90D186C5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54" name="Group 653">
              <a:extLst>
                <a:ext uri="{FF2B5EF4-FFF2-40B4-BE49-F238E27FC236}">
                  <a16:creationId xmlns:a16="http://schemas.microsoft.com/office/drawing/2014/main" id="{2778D82D-EC35-4999-88E1-A60852B79DA8}"/>
                </a:ext>
              </a:extLst>
            </p:cNvPr>
            <p:cNvGrpSpPr/>
            <p:nvPr/>
          </p:nvGrpSpPr>
          <p:grpSpPr>
            <a:xfrm flipH="1">
              <a:off x="1088325" y="4059881"/>
              <a:ext cx="230238" cy="346589"/>
              <a:chOff x="10083096" y="2851978"/>
              <a:chExt cx="756898" cy="1139398"/>
            </a:xfrm>
          </p:grpSpPr>
          <p:sp>
            <p:nvSpPr>
              <p:cNvPr id="1034" name="Oval 1033">
                <a:extLst>
                  <a:ext uri="{FF2B5EF4-FFF2-40B4-BE49-F238E27FC236}">
                    <a16:creationId xmlns:a16="http://schemas.microsoft.com/office/drawing/2014/main" id="{18A29CB3-CFD2-49D5-9627-D2CAA9A24E7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5" name="Teardrop 1034">
                <a:extLst>
                  <a:ext uri="{FF2B5EF4-FFF2-40B4-BE49-F238E27FC236}">
                    <a16:creationId xmlns:a16="http://schemas.microsoft.com/office/drawing/2014/main" id="{0926B11B-8D40-4C6E-A498-04387B26374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36" name="Oval 1035">
                <a:extLst>
                  <a:ext uri="{FF2B5EF4-FFF2-40B4-BE49-F238E27FC236}">
                    <a16:creationId xmlns:a16="http://schemas.microsoft.com/office/drawing/2014/main" id="{2D97A034-F5C5-41A5-9D6C-D0C352D17E1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55" name="Group 654">
              <a:extLst>
                <a:ext uri="{FF2B5EF4-FFF2-40B4-BE49-F238E27FC236}">
                  <a16:creationId xmlns:a16="http://schemas.microsoft.com/office/drawing/2014/main" id="{ED8A3633-9540-4A75-84C9-E59B6736A4DD}"/>
                </a:ext>
              </a:extLst>
            </p:cNvPr>
            <p:cNvGrpSpPr/>
            <p:nvPr/>
          </p:nvGrpSpPr>
          <p:grpSpPr>
            <a:xfrm flipH="1">
              <a:off x="1279511" y="4228382"/>
              <a:ext cx="230238" cy="346589"/>
              <a:chOff x="10083096" y="2851978"/>
              <a:chExt cx="756898" cy="1139398"/>
            </a:xfrm>
          </p:grpSpPr>
          <p:sp>
            <p:nvSpPr>
              <p:cNvPr id="1031" name="Oval 1030">
                <a:extLst>
                  <a:ext uri="{FF2B5EF4-FFF2-40B4-BE49-F238E27FC236}">
                    <a16:creationId xmlns:a16="http://schemas.microsoft.com/office/drawing/2014/main" id="{7D7BBC5B-EC66-4BC3-AF00-0E0E16C44DB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2" name="Teardrop 1031">
                <a:extLst>
                  <a:ext uri="{FF2B5EF4-FFF2-40B4-BE49-F238E27FC236}">
                    <a16:creationId xmlns:a16="http://schemas.microsoft.com/office/drawing/2014/main" id="{B10B0812-5BA9-411E-B45C-E00126A8D7C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33" name="Oval 1032">
                <a:extLst>
                  <a:ext uri="{FF2B5EF4-FFF2-40B4-BE49-F238E27FC236}">
                    <a16:creationId xmlns:a16="http://schemas.microsoft.com/office/drawing/2014/main" id="{92818380-CCFC-427D-99A4-3CC7A2DC077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56" name="Group 655">
              <a:extLst>
                <a:ext uri="{FF2B5EF4-FFF2-40B4-BE49-F238E27FC236}">
                  <a16:creationId xmlns:a16="http://schemas.microsoft.com/office/drawing/2014/main" id="{A425EE63-8492-4278-A9F2-191A7FE66131}"/>
                </a:ext>
              </a:extLst>
            </p:cNvPr>
            <p:cNvGrpSpPr/>
            <p:nvPr/>
          </p:nvGrpSpPr>
          <p:grpSpPr>
            <a:xfrm flipH="1">
              <a:off x="5587387" y="5624474"/>
              <a:ext cx="230238" cy="346589"/>
              <a:chOff x="10083096" y="2851978"/>
              <a:chExt cx="756898" cy="1139398"/>
            </a:xfrm>
          </p:grpSpPr>
          <p:sp>
            <p:nvSpPr>
              <p:cNvPr id="1028" name="Oval 1027">
                <a:extLst>
                  <a:ext uri="{FF2B5EF4-FFF2-40B4-BE49-F238E27FC236}">
                    <a16:creationId xmlns:a16="http://schemas.microsoft.com/office/drawing/2014/main" id="{DD2D3B19-4872-468D-BB6C-3F9628BB717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29" name="Teardrop 1028">
                <a:extLst>
                  <a:ext uri="{FF2B5EF4-FFF2-40B4-BE49-F238E27FC236}">
                    <a16:creationId xmlns:a16="http://schemas.microsoft.com/office/drawing/2014/main" id="{45C274D5-486A-4B7E-BCC5-A00162BCF91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30" name="Oval 1029">
                <a:extLst>
                  <a:ext uri="{FF2B5EF4-FFF2-40B4-BE49-F238E27FC236}">
                    <a16:creationId xmlns:a16="http://schemas.microsoft.com/office/drawing/2014/main" id="{7D53E45E-A779-4437-81A2-773199107A2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57" name="Group 656">
              <a:extLst>
                <a:ext uri="{FF2B5EF4-FFF2-40B4-BE49-F238E27FC236}">
                  <a16:creationId xmlns:a16="http://schemas.microsoft.com/office/drawing/2014/main" id="{5E9FEC78-A884-44B9-A80F-1A6C35E5786A}"/>
                </a:ext>
              </a:extLst>
            </p:cNvPr>
            <p:cNvGrpSpPr/>
            <p:nvPr/>
          </p:nvGrpSpPr>
          <p:grpSpPr>
            <a:xfrm flipH="1">
              <a:off x="1786231" y="4312619"/>
              <a:ext cx="230238" cy="346589"/>
              <a:chOff x="10083096" y="2851978"/>
              <a:chExt cx="756898" cy="1139398"/>
            </a:xfrm>
          </p:grpSpPr>
          <p:sp>
            <p:nvSpPr>
              <p:cNvPr id="1025" name="Oval 1024">
                <a:extLst>
                  <a:ext uri="{FF2B5EF4-FFF2-40B4-BE49-F238E27FC236}">
                    <a16:creationId xmlns:a16="http://schemas.microsoft.com/office/drawing/2014/main" id="{9912EB9E-BD62-471B-A0C1-26FCA6A0C0B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26" name="Teardrop 1025">
                <a:extLst>
                  <a:ext uri="{FF2B5EF4-FFF2-40B4-BE49-F238E27FC236}">
                    <a16:creationId xmlns:a16="http://schemas.microsoft.com/office/drawing/2014/main" id="{E95A218E-FEA3-43E8-AEC0-C98B22DBF76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27" name="Oval 1026">
                <a:extLst>
                  <a:ext uri="{FF2B5EF4-FFF2-40B4-BE49-F238E27FC236}">
                    <a16:creationId xmlns:a16="http://schemas.microsoft.com/office/drawing/2014/main" id="{17F1E4A3-35EB-4252-A9CE-9131E35CF9C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58" name="Group 657">
              <a:extLst>
                <a:ext uri="{FF2B5EF4-FFF2-40B4-BE49-F238E27FC236}">
                  <a16:creationId xmlns:a16="http://schemas.microsoft.com/office/drawing/2014/main" id="{03BBE4B2-3A65-4B95-8C9F-4807F6BBB989}"/>
                </a:ext>
              </a:extLst>
            </p:cNvPr>
            <p:cNvGrpSpPr/>
            <p:nvPr/>
          </p:nvGrpSpPr>
          <p:grpSpPr>
            <a:xfrm flipH="1">
              <a:off x="2772268" y="4192531"/>
              <a:ext cx="230238" cy="346589"/>
              <a:chOff x="10083096" y="2851978"/>
              <a:chExt cx="756898" cy="1139398"/>
            </a:xfrm>
          </p:grpSpPr>
          <p:sp>
            <p:nvSpPr>
              <p:cNvPr id="1022" name="Oval 1021">
                <a:extLst>
                  <a:ext uri="{FF2B5EF4-FFF2-40B4-BE49-F238E27FC236}">
                    <a16:creationId xmlns:a16="http://schemas.microsoft.com/office/drawing/2014/main" id="{B8ACE8A5-CADC-4E37-A565-C9DDD92CD32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23" name="Teardrop 1022">
                <a:extLst>
                  <a:ext uri="{FF2B5EF4-FFF2-40B4-BE49-F238E27FC236}">
                    <a16:creationId xmlns:a16="http://schemas.microsoft.com/office/drawing/2014/main" id="{26B52C6A-A5C4-4635-848E-697C8EE3AC5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24" name="Oval 1023">
                <a:extLst>
                  <a:ext uri="{FF2B5EF4-FFF2-40B4-BE49-F238E27FC236}">
                    <a16:creationId xmlns:a16="http://schemas.microsoft.com/office/drawing/2014/main" id="{6E5FECEB-A44B-41F5-8CA7-4428FA62CCE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59" name="Group 658">
              <a:extLst>
                <a:ext uri="{FF2B5EF4-FFF2-40B4-BE49-F238E27FC236}">
                  <a16:creationId xmlns:a16="http://schemas.microsoft.com/office/drawing/2014/main" id="{632187C6-B807-4DE2-A431-7FB78531B3ED}"/>
                </a:ext>
              </a:extLst>
            </p:cNvPr>
            <p:cNvGrpSpPr/>
            <p:nvPr/>
          </p:nvGrpSpPr>
          <p:grpSpPr>
            <a:xfrm flipH="1">
              <a:off x="3181340" y="4758121"/>
              <a:ext cx="230238" cy="346589"/>
              <a:chOff x="10083096" y="2851978"/>
              <a:chExt cx="756898" cy="1139398"/>
            </a:xfrm>
          </p:grpSpPr>
          <p:sp>
            <p:nvSpPr>
              <p:cNvPr id="1019" name="Oval 1018">
                <a:extLst>
                  <a:ext uri="{FF2B5EF4-FFF2-40B4-BE49-F238E27FC236}">
                    <a16:creationId xmlns:a16="http://schemas.microsoft.com/office/drawing/2014/main" id="{B6387CE5-DA69-475E-A7E6-5CC9AFC6349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20" name="Teardrop 1019">
                <a:extLst>
                  <a:ext uri="{FF2B5EF4-FFF2-40B4-BE49-F238E27FC236}">
                    <a16:creationId xmlns:a16="http://schemas.microsoft.com/office/drawing/2014/main" id="{3903ABF3-6E96-40EC-AB7A-06DDD36FB1C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21" name="Oval 1020">
                <a:extLst>
                  <a:ext uri="{FF2B5EF4-FFF2-40B4-BE49-F238E27FC236}">
                    <a16:creationId xmlns:a16="http://schemas.microsoft.com/office/drawing/2014/main" id="{0C1AB81F-E139-4B6F-AC01-2D600B94BC0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60" name="Group 659">
              <a:extLst>
                <a:ext uri="{FF2B5EF4-FFF2-40B4-BE49-F238E27FC236}">
                  <a16:creationId xmlns:a16="http://schemas.microsoft.com/office/drawing/2014/main" id="{758832DF-9D6D-4C2E-A6EF-10012D3605E5}"/>
                </a:ext>
              </a:extLst>
            </p:cNvPr>
            <p:cNvGrpSpPr/>
            <p:nvPr/>
          </p:nvGrpSpPr>
          <p:grpSpPr>
            <a:xfrm flipH="1">
              <a:off x="3313465" y="4902754"/>
              <a:ext cx="230238" cy="346589"/>
              <a:chOff x="10083096" y="2851978"/>
              <a:chExt cx="756898" cy="1139398"/>
            </a:xfrm>
          </p:grpSpPr>
          <p:sp>
            <p:nvSpPr>
              <p:cNvPr id="1016" name="Oval 1015">
                <a:extLst>
                  <a:ext uri="{FF2B5EF4-FFF2-40B4-BE49-F238E27FC236}">
                    <a16:creationId xmlns:a16="http://schemas.microsoft.com/office/drawing/2014/main" id="{580ABF5E-937D-4BFF-B4BB-172A5FF4D5D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7" name="Teardrop 1016">
                <a:extLst>
                  <a:ext uri="{FF2B5EF4-FFF2-40B4-BE49-F238E27FC236}">
                    <a16:creationId xmlns:a16="http://schemas.microsoft.com/office/drawing/2014/main" id="{454B34DC-DE01-4EFB-B24A-89B4FBAD098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18" name="Oval 1017">
                <a:extLst>
                  <a:ext uri="{FF2B5EF4-FFF2-40B4-BE49-F238E27FC236}">
                    <a16:creationId xmlns:a16="http://schemas.microsoft.com/office/drawing/2014/main" id="{59AF9549-8452-4E03-8B13-EED1F17A7E6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61" name="Group 660">
              <a:extLst>
                <a:ext uri="{FF2B5EF4-FFF2-40B4-BE49-F238E27FC236}">
                  <a16:creationId xmlns:a16="http://schemas.microsoft.com/office/drawing/2014/main" id="{CFE9A5B2-3CEF-4F1E-9544-9479103F6FAC}"/>
                </a:ext>
              </a:extLst>
            </p:cNvPr>
            <p:cNvGrpSpPr/>
            <p:nvPr/>
          </p:nvGrpSpPr>
          <p:grpSpPr>
            <a:xfrm flipH="1">
              <a:off x="3085967" y="4914258"/>
              <a:ext cx="230238" cy="346589"/>
              <a:chOff x="10083096" y="2851978"/>
              <a:chExt cx="756898" cy="1139398"/>
            </a:xfrm>
          </p:grpSpPr>
          <p:sp>
            <p:nvSpPr>
              <p:cNvPr id="1013" name="Oval 1012">
                <a:extLst>
                  <a:ext uri="{FF2B5EF4-FFF2-40B4-BE49-F238E27FC236}">
                    <a16:creationId xmlns:a16="http://schemas.microsoft.com/office/drawing/2014/main" id="{80D2EC63-CC8C-4A4D-90CE-2D10C79AB09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4" name="Teardrop 1013">
                <a:extLst>
                  <a:ext uri="{FF2B5EF4-FFF2-40B4-BE49-F238E27FC236}">
                    <a16:creationId xmlns:a16="http://schemas.microsoft.com/office/drawing/2014/main" id="{19B9F93F-C195-4B67-A03B-988029EAB1F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15" name="Oval 1014">
                <a:extLst>
                  <a:ext uri="{FF2B5EF4-FFF2-40B4-BE49-F238E27FC236}">
                    <a16:creationId xmlns:a16="http://schemas.microsoft.com/office/drawing/2014/main" id="{68045C5F-DF64-4BA6-B538-2184448B410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62" name="Group 661">
              <a:extLst>
                <a:ext uri="{FF2B5EF4-FFF2-40B4-BE49-F238E27FC236}">
                  <a16:creationId xmlns:a16="http://schemas.microsoft.com/office/drawing/2014/main" id="{67B299A1-727E-4D57-BD34-CB4EB4E1C8EB}"/>
                </a:ext>
              </a:extLst>
            </p:cNvPr>
            <p:cNvGrpSpPr/>
            <p:nvPr/>
          </p:nvGrpSpPr>
          <p:grpSpPr>
            <a:xfrm flipH="1">
              <a:off x="3145160" y="5203268"/>
              <a:ext cx="230238" cy="346589"/>
              <a:chOff x="10083096" y="2851978"/>
              <a:chExt cx="756898" cy="1139398"/>
            </a:xfrm>
          </p:grpSpPr>
          <p:sp>
            <p:nvSpPr>
              <p:cNvPr id="1010" name="Oval 1009">
                <a:extLst>
                  <a:ext uri="{FF2B5EF4-FFF2-40B4-BE49-F238E27FC236}">
                    <a16:creationId xmlns:a16="http://schemas.microsoft.com/office/drawing/2014/main" id="{74601EA1-13CE-4BC8-BB66-9B4870A58DC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1" name="Teardrop 1010">
                <a:extLst>
                  <a:ext uri="{FF2B5EF4-FFF2-40B4-BE49-F238E27FC236}">
                    <a16:creationId xmlns:a16="http://schemas.microsoft.com/office/drawing/2014/main" id="{7F6E0DBA-15AD-434B-A79B-3E173032C59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12" name="Oval 1011">
                <a:extLst>
                  <a:ext uri="{FF2B5EF4-FFF2-40B4-BE49-F238E27FC236}">
                    <a16:creationId xmlns:a16="http://schemas.microsoft.com/office/drawing/2014/main" id="{22EEE5A5-567F-4FA9-A18B-47381D394A1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63" name="Group 662">
              <a:extLst>
                <a:ext uri="{FF2B5EF4-FFF2-40B4-BE49-F238E27FC236}">
                  <a16:creationId xmlns:a16="http://schemas.microsoft.com/office/drawing/2014/main" id="{B5A12F3F-349B-4884-A12D-628B1AAFDE19}"/>
                </a:ext>
              </a:extLst>
            </p:cNvPr>
            <p:cNvGrpSpPr/>
            <p:nvPr/>
          </p:nvGrpSpPr>
          <p:grpSpPr>
            <a:xfrm flipH="1">
              <a:off x="3012960" y="5010996"/>
              <a:ext cx="230238" cy="346589"/>
              <a:chOff x="10083096" y="2851978"/>
              <a:chExt cx="756898" cy="1139398"/>
            </a:xfrm>
          </p:grpSpPr>
          <p:sp>
            <p:nvSpPr>
              <p:cNvPr id="1007" name="Oval 1006">
                <a:extLst>
                  <a:ext uri="{FF2B5EF4-FFF2-40B4-BE49-F238E27FC236}">
                    <a16:creationId xmlns:a16="http://schemas.microsoft.com/office/drawing/2014/main" id="{8A8596A3-747F-41F0-B712-5775F6DB17C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8" name="Teardrop 1007">
                <a:extLst>
                  <a:ext uri="{FF2B5EF4-FFF2-40B4-BE49-F238E27FC236}">
                    <a16:creationId xmlns:a16="http://schemas.microsoft.com/office/drawing/2014/main" id="{8E4907F5-585E-4799-82E0-D443825D53C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09" name="Oval 1008">
                <a:extLst>
                  <a:ext uri="{FF2B5EF4-FFF2-40B4-BE49-F238E27FC236}">
                    <a16:creationId xmlns:a16="http://schemas.microsoft.com/office/drawing/2014/main" id="{7CC72373-E555-44CA-9219-E0B1E5D6D0A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64" name="Group 663">
              <a:extLst>
                <a:ext uri="{FF2B5EF4-FFF2-40B4-BE49-F238E27FC236}">
                  <a16:creationId xmlns:a16="http://schemas.microsoft.com/office/drawing/2014/main" id="{30B29B55-A6B2-4419-9B25-FB825AF2966E}"/>
                </a:ext>
              </a:extLst>
            </p:cNvPr>
            <p:cNvGrpSpPr/>
            <p:nvPr/>
          </p:nvGrpSpPr>
          <p:grpSpPr>
            <a:xfrm flipH="1">
              <a:off x="2916372" y="5130598"/>
              <a:ext cx="230238" cy="346589"/>
              <a:chOff x="10083096" y="2851978"/>
              <a:chExt cx="756898" cy="1139398"/>
            </a:xfrm>
          </p:grpSpPr>
          <p:sp>
            <p:nvSpPr>
              <p:cNvPr id="1004" name="Oval 1003">
                <a:extLst>
                  <a:ext uri="{FF2B5EF4-FFF2-40B4-BE49-F238E27FC236}">
                    <a16:creationId xmlns:a16="http://schemas.microsoft.com/office/drawing/2014/main" id="{008CCEB0-0C7A-4CC8-8F09-82E70B109C9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5" name="Teardrop 1004">
                <a:extLst>
                  <a:ext uri="{FF2B5EF4-FFF2-40B4-BE49-F238E27FC236}">
                    <a16:creationId xmlns:a16="http://schemas.microsoft.com/office/drawing/2014/main" id="{4EE0999F-5BD3-4623-8928-48A42DCF4E3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06" name="Oval 1005">
                <a:extLst>
                  <a:ext uri="{FF2B5EF4-FFF2-40B4-BE49-F238E27FC236}">
                    <a16:creationId xmlns:a16="http://schemas.microsoft.com/office/drawing/2014/main" id="{196897DB-BF22-4AD9-B43C-7FCBF2A3E55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65" name="Group 664">
              <a:extLst>
                <a:ext uri="{FF2B5EF4-FFF2-40B4-BE49-F238E27FC236}">
                  <a16:creationId xmlns:a16="http://schemas.microsoft.com/office/drawing/2014/main" id="{A521EA54-574F-4609-AB34-DA9BD914750D}"/>
                </a:ext>
              </a:extLst>
            </p:cNvPr>
            <p:cNvGrpSpPr/>
            <p:nvPr/>
          </p:nvGrpSpPr>
          <p:grpSpPr>
            <a:xfrm flipH="1">
              <a:off x="2856480" y="5275352"/>
              <a:ext cx="230238" cy="346589"/>
              <a:chOff x="10083096" y="2851978"/>
              <a:chExt cx="756898" cy="1139398"/>
            </a:xfrm>
          </p:grpSpPr>
          <p:sp>
            <p:nvSpPr>
              <p:cNvPr id="1001" name="Oval 1000">
                <a:extLst>
                  <a:ext uri="{FF2B5EF4-FFF2-40B4-BE49-F238E27FC236}">
                    <a16:creationId xmlns:a16="http://schemas.microsoft.com/office/drawing/2014/main" id="{1A501935-8407-4F8E-8B84-2D4BBB35AC1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2" name="Teardrop 1001">
                <a:extLst>
                  <a:ext uri="{FF2B5EF4-FFF2-40B4-BE49-F238E27FC236}">
                    <a16:creationId xmlns:a16="http://schemas.microsoft.com/office/drawing/2014/main" id="{E332940C-A737-41FD-83D4-F7BD764C36F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03" name="Oval 1002">
                <a:extLst>
                  <a:ext uri="{FF2B5EF4-FFF2-40B4-BE49-F238E27FC236}">
                    <a16:creationId xmlns:a16="http://schemas.microsoft.com/office/drawing/2014/main" id="{2A937429-608A-4E30-A43C-BAF0C3D7EBD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66" name="Group 665">
              <a:extLst>
                <a:ext uri="{FF2B5EF4-FFF2-40B4-BE49-F238E27FC236}">
                  <a16:creationId xmlns:a16="http://schemas.microsoft.com/office/drawing/2014/main" id="{45C14505-65E3-4A38-8A64-7F6D90447C90}"/>
                </a:ext>
              </a:extLst>
            </p:cNvPr>
            <p:cNvGrpSpPr/>
            <p:nvPr/>
          </p:nvGrpSpPr>
          <p:grpSpPr>
            <a:xfrm flipH="1">
              <a:off x="2796069" y="5370774"/>
              <a:ext cx="230238" cy="346589"/>
              <a:chOff x="10083096" y="2851978"/>
              <a:chExt cx="756898" cy="1139398"/>
            </a:xfrm>
          </p:grpSpPr>
          <p:sp>
            <p:nvSpPr>
              <p:cNvPr id="998" name="Oval 997">
                <a:extLst>
                  <a:ext uri="{FF2B5EF4-FFF2-40B4-BE49-F238E27FC236}">
                    <a16:creationId xmlns:a16="http://schemas.microsoft.com/office/drawing/2014/main" id="{2E6300A6-360B-407F-97EC-A7F8C16C7F9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99" name="Teardrop 998">
                <a:extLst>
                  <a:ext uri="{FF2B5EF4-FFF2-40B4-BE49-F238E27FC236}">
                    <a16:creationId xmlns:a16="http://schemas.microsoft.com/office/drawing/2014/main" id="{D71F8B6C-1520-466F-93A9-D2BBE252A6F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00" name="Oval 999">
                <a:extLst>
                  <a:ext uri="{FF2B5EF4-FFF2-40B4-BE49-F238E27FC236}">
                    <a16:creationId xmlns:a16="http://schemas.microsoft.com/office/drawing/2014/main" id="{2FEAD479-84C6-4943-92E1-A51E268932C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67" name="Group 666">
              <a:extLst>
                <a:ext uri="{FF2B5EF4-FFF2-40B4-BE49-F238E27FC236}">
                  <a16:creationId xmlns:a16="http://schemas.microsoft.com/office/drawing/2014/main" id="{4425683D-95FB-4F0A-8597-578EDB21EEC2}"/>
                </a:ext>
              </a:extLst>
            </p:cNvPr>
            <p:cNvGrpSpPr/>
            <p:nvPr/>
          </p:nvGrpSpPr>
          <p:grpSpPr>
            <a:xfrm flipH="1">
              <a:off x="2940888" y="5528339"/>
              <a:ext cx="230238" cy="346589"/>
              <a:chOff x="10083096" y="2851978"/>
              <a:chExt cx="756898" cy="1139398"/>
            </a:xfrm>
          </p:grpSpPr>
          <p:sp>
            <p:nvSpPr>
              <p:cNvPr id="995" name="Oval 994">
                <a:extLst>
                  <a:ext uri="{FF2B5EF4-FFF2-40B4-BE49-F238E27FC236}">
                    <a16:creationId xmlns:a16="http://schemas.microsoft.com/office/drawing/2014/main" id="{8D0CB766-0206-4DF4-A6C3-B0D8208E7CC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96" name="Teardrop 995">
                <a:extLst>
                  <a:ext uri="{FF2B5EF4-FFF2-40B4-BE49-F238E27FC236}">
                    <a16:creationId xmlns:a16="http://schemas.microsoft.com/office/drawing/2014/main" id="{C78DC5E6-F691-41D2-98A6-7E5D64690DF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97" name="Oval 996">
                <a:extLst>
                  <a:ext uri="{FF2B5EF4-FFF2-40B4-BE49-F238E27FC236}">
                    <a16:creationId xmlns:a16="http://schemas.microsoft.com/office/drawing/2014/main" id="{FE3F6A0F-9EFA-473C-BAAF-81B45B28FE5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68" name="Group 667">
              <a:extLst>
                <a:ext uri="{FF2B5EF4-FFF2-40B4-BE49-F238E27FC236}">
                  <a16:creationId xmlns:a16="http://schemas.microsoft.com/office/drawing/2014/main" id="{8B3392FB-1C3E-470F-BFD5-47E513E0D8C8}"/>
                </a:ext>
              </a:extLst>
            </p:cNvPr>
            <p:cNvGrpSpPr/>
            <p:nvPr/>
          </p:nvGrpSpPr>
          <p:grpSpPr>
            <a:xfrm flipH="1">
              <a:off x="23409" y="5636295"/>
              <a:ext cx="230238" cy="346589"/>
              <a:chOff x="10083096" y="2851978"/>
              <a:chExt cx="756898" cy="1139398"/>
            </a:xfrm>
          </p:grpSpPr>
          <p:sp>
            <p:nvSpPr>
              <p:cNvPr id="992" name="Oval 991">
                <a:extLst>
                  <a:ext uri="{FF2B5EF4-FFF2-40B4-BE49-F238E27FC236}">
                    <a16:creationId xmlns:a16="http://schemas.microsoft.com/office/drawing/2014/main" id="{6F48436C-B964-459F-AB91-E2747A00ECD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93" name="Teardrop 992">
                <a:extLst>
                  <a:ext uri="{FF2B5EF4-FFF2-40B4-BE49-F238E27FC236}">
                    <a16:creationId xmlns:a16="http://schemas.microsoft.com/office/drawing/2014/main" id="{3BA40107-920C-477E-97B0-3D54044B5E9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94" name="Oval 993">
                <a:extLst>
                  <a:ext uri="{FF2B5EF4-FFF2-40B4-BE49-F238E27FC236}">
                    <a16:creationId xmlns:a16="http://schemas.microsoft.com/office/drawing/2014/main" id="{E06AED0F-0E33-435A-8E59-1578E0E594E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69" name="Group 668">
              <a:extLst>
                <a:ext uri="{FF2B5EF4-FFF2-40B4-BE49-F238E27FC236}">
                  <a16:creationId xmlns:a16="http://schemas.microsoft.com/office/drawing/2014/main" id="{DD03A9B4-10E5-412D-8C0F-09DBB2ED2AC6}"/>
                </a:ext>
              </a:extLst>
            </p:cNvPr>
            <p:cNvGrpSpPr/>
            <p:nvPr/>
          </p:nvGrpSpPr>
          <p:grpSpPr>
            <a:xfrm flipH="1">
              <a:off x="2051514" y="5334834"/>
              <a:ext cx="230238" cy="346589"/>
              <a:chOff x="10083096" y="2851978"/>
              <a:chExt cx="756898" cy="1139398"/>
            </a:xfrm>
          </p:grpSpPr>
          <p:sp>
            <p:nvSpPr>
              <p:cNvPr id="989" name="Oval 988">
                <a:extLst>
                  <a:ext uri="{FF2B5EF4-FFF2-40B4-BE49-F238E27FC236}">
                    <a16:creationId xmlns:a16="http://schemas.microsoft.com/office/drawing/2014/main" id="{DB5F94F1-AB9E-4F5F-B598-BDC099C58BC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90" name="Teardrop 989">
                <a:extLst>
                  <a:ext uri="{FF2B5EF4-FFF2-40B4-BE49-F238E27FC236}">
                    <a16:creationId xmlns:a16="http://schemas.microsoft.com/office/drawing/2014/main" id="{592901D9-64FF-47F6-8994-6AC5BA4BA05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91" name="Oval 990">
                <a:extLst>
                  <a:ext uri="{FF2B5EF4-FFF2-40B4-BE49-F238E27FC236}">
                    <a16:creationId xmlns:a16="http://schemas.microsoft.com/office/drawing/2014/main" id="{7FF1AA2D-5BBC-43D9-8C30-CD9DD4B70EC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70" name="Group 669">
              <a:extLst>
                <a:ext uri="{FF2B5EF4-FFF2-40B4-BE49-F238E27FC236}">
                  <a16:creationId xmlns:a16="http://schemas.microsoft.com/office/drawing/2014/main" id="{4CF3B21C-069E-49B2-8BFB-60C90BF2DE3E}"/>
                </a:ext>
              </a:extLst>
            </p:cNvPr>
            <p:cNvGrpSpPr/>
            <p:nvPr/>
          </p:nvGrpSpPr>
          <p:grpSpPr>
            <a:xfrm flipH="1">
              <a:off x="2579778" y="5742623"/>
              <a:ext cx="230238" cy="346589"/>
              <a:chOff x="10083096" y="2851978"/>
              <a:chExt cx="756898" cy="1139398"/>
            </a:xfrm>
          </p:grpSpPr>
          <p:sp>
            <p:nvSpPr>
              <p:cNvPr id="986" name="Oval 985">
                <a:extLst>
                  <a:ext uri="{FF2B5EF4-FFF2-40B4-BE49-F238E27FC236}">
                    <a16:creationId xmlns:a16="http://schemas.microsoft.com/office/drawing/2014/main" id="{B9912519-AD4B-45EE-860A-C44FAF01B00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87" name="Teardrop 986">
                <a:extLst>
                  <a:ext uri="{FF2B5EF4-FFF2-40B4-BE49-F238E27FC236}">
                    <a16:creationId xmlns:a16="http://schemas.microsoft.com/office/drawing/2014/main" id="{82E924CC-3C57-4394-BE62-0FFF32DDF65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88" name="Oval 987">
                <a:extLst>
                  <a:ext uri="{FF2B5EF4-FFF2-40B4-BE49-F238E27FC236}">
                    <a16:creationId xmlns:a16="http://schemas.microsoft.com/office/drawing/2014/main" id="{C3AF34E5-6ACA-4CDB-9939-72851B8001E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71" name="Group 670">
              <a:extLst>
                <a:ext uri="{FF2B5EF4-FFF2-40B4-BE49-F238E27FC236}">
                  <a16:creationId xmlns:a16="http://schemas.microsoft.com/office/drawing/2014/main" id="{C30B8006-CEA8-448F-B922-2157F0006C66}"/>
                </a:ext>
              </a:extLst>
            </p:cNvPr>
            <p:cNvGrpSpPr/>
            <p:nvPr/>
          </p:nvGrpSpPr>
          <p:grpSpPr>
            <a:xfrm flipH="1">
              <a:off x="2219050" y="6381872"/>
              <a:ext cx="230238" cy="346589"/>
              <a:chOff x="10083096" y="2851978"/>
              <a:chExt cx="756898" cy="1139398"/>
            </a:xfrm>
          </p:grpSpPr>
          <p:sp>
            <p:nvSpPr>
              <p:cNvPr id="983" name="Oval 982">
                <a:extLst>
                  <a:ext uri="{FF2B5EF4-FFF2-40B4-BE49-F238E27FC236}">
                    <a16:creationId xmlns:a16="http://schemas.microsoft.com/office/drawing/2014/main" id="{00917C9B-95CE-4298-A8A4-D65087B0206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84" name="Teardrop 983">
                <a:extLst>
                  <a:ext uri="{FF2B5EF4-FFF2-40B4-BE49-F238E27FC236}">
                    <a16:creationId xmlns:a16="http://schemas.microsoft.com/office/drawing/2014/main" id="{7AA3421E-9968-4CE7-9C09-388938C82D6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85" name="Oval 984">
                <a:extLst>
                  <a:ext uri="{FF2B5EF4-FFF2-40B4-BE49-F238E27FC236}">
                    <a16:creationId xmlns:a16="http://schemas.microsoft.com/office/drawing/2014/main" id="{E4BDE83A-2394-4264-B305-34038EC49A4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72" name="Group 671">
              <a:extLst>
                <a:ext uri="{FF2B5EF4-FFF2-40B4-BE49-F238E27FC236}">
                  <a16:creationId xmlns:a16="http://schemas.microsoft.com/office/drawing/2014/main" id="{F3D60EBB-C350-4AB9-89B3-AF475ADFB218}"/>
                </a:ext>
              </a:extLst>
            </p:cNvPr>
            <p:cNvGrpSpPr/>
            <p:nvPr/>
          </p:nvGrpSpPr>
          <p:grpSpPr>
            <a:xfrm flipH="1">
              <a:off x="2195257" y="6550934"/>
              <a:ext cx="230238" cy="346589"/>
              <a:chOff x="10083096" y="2851978"/>
              <a:chExt cx="756898" cy="1139398"/>
            </a:xfrm>
          </p:grpSpPr>
          <p:sp>
            <p:nvSpPr>
              <p:cNvPr id="980" name="Oval 979">
                <a:extLst>
                  <a:ext uri="{FF2B5EF4-FFF2-40B4-BE49-F238E27FC236}">
                    <a16:creationId xmlns:a16="http://schemas.microsoft.com/office/drawing/2014/main" id="{7C0B9853-2095-4B18-BE31-87336952E58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81" name="Teardrop 980">
                <a:extLst>
                  <a:ext uri="{FF2B5EF4-FFF2-40B4-BE49-F238E27FC236}">
                    <a16:creationId xmlns:a16="http://schemas.microsoft.com/office/drawing/2014/main" id="{A192183E-BE0A-4BB2-A03B-4EB871F22F4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82" name="Oval 981">
                <a:extLst>
                  <a:ext uri="{FF2B5EF4-FFF2-40B4-BE49-F238E27FC236}">
                    <a16:creationId xmlns:a16="http://schemas.microsoft.com/office/drawing/2014/main" id="{D54C8DCC-1FF6-470D-8CF2-B1C5E9DBFEC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73" name="Group 672">
              <a:extLst>
                <a:ext uri="{FF2B5EF4-FFF2-40B4-BE49-F238E27FC236}">
                  <a16:creationId xmlns:a16="http://schemas.microsoft.com/office/drawing/2014/main" id="{3DBCD766-97C1-417D-A547-ED2AD2452871}"/>
                </a:ext>
              </a:extLst>
            </p:cNvPr>
            <p:cNvGrpSpPr/>
            <p:nvPr/>
          </p:nvGrpSpPr>
          <p:grpSpPr>
            <a:xfrm flipH="1">
              <a:off x="2435242" y="6080765"/>
              <a:ext cx="230238" cy="346589"/>
              <a:chOff x="10083096" y="2851978"/>
              <a:chExt cx="756898" cy="1139398"/>
            </a:xfrm>
          </p:grpSpPr>
          <p:sp>
            <p:nvSpPr>
              <p:cNvPr id="977" name="Oval 976">
                <a:extLst>
                  <a:ext uri="{FF2B5EF4-FFF2-40B4-BE49-F238E27FC236}">
                    <a16:creationId xmlns:a16="http://schemas.microsoft.com/office/drawing/2014/main" id="{504FCE8D-61FF-4E52-AC7F-B6C25DA2D2C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78" name="Teardrop 977">
                <a:extLst>
                  <a:ext uri="{FF2B5EF4-FFF2-40B4-BE49-F238E27FC236}">
                    <a16:creationId xmlns:a16="http://schemas.microsoft.com/office/drawing/2014/main" id="{70D5F70F-AFDB-43EB-9731-E146DFC4154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79" name="Oval 978">
                <a:extLst>
                  <a:ext uri="{FF2B5EF4-FFF2-40B4-BE49-F238E27FC236}">
                    <a16:creationId xmlns:a16="http://schemas.microsoft.com/office/drawing/2014/main" id="{83F90EAE-2655-48CD-BE3E-0E4DE9B9C2D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74" name="Group 673">
              <a:extLst>
                <a:ext uri="{FF2B5EF4-FFF2-40B4-BE49-F238E27FC236}">
                  <a16:creationId xmlns:a16="http://schemas.microsoft.com/office/drawing/2014/main" id="{29368CD3-65BF-4B67-8ACE-F92D44444C20}"/>
                </a:ext>
              </a:extLst>
            </p:cNvPr>
            <p:cNvGrpSpPr/>
            <p:nvPr/>
          </p:nvGrpSpPr>
          <p:grpSpPr>
            <a:xfrm flipH="1">
              <a:off x="2579836" y="6141364"/>
              <a:ext cx="230238" cy="346589"/>
              <a:chOff x="10083096" y="2851978"/>
              <a:chExt cx="756898" cy="1139398"/>
            </a:xfrm>
          </p:grpSpPr>
          <p:sp>
            <p:nvSpPr>
              <p:cNvPr id="974" name="Oval 973">
                <a:extLst>
                  <a:ext uri="{FF2B5EF4-FFF2-40B4-BE49-F238E27FC236}">
                    <a16:creationId xmlns:a16="http://schemas.microsoft.com/office/drawing/2014/main" id="{74F075FE-5197-4B82-B5D2-8D0A07C6A1A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75" name="Teardrop 974">
                <a:extLst>
                  <a:ext uri="{FF2B5EF4-FFF2-40B4-BE49-F238E27FC236}">
                    <a16:creationId xmlns:a16="http://schemas.microsoft.com/office/drawing/2014/main" id="{5EF900EF-0AC2-4E9B-B930-0587206A7E5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76" name="Oval 975">
                <a:extLst>
                  <a:ext uri="{FF2B5EF4-FFF2-40B4-BE49-F238E27FC236}">
                    <a16:creationId xmlns:a16="http://schemas.microsoft.com/office/drawing/2014/main" id="{EF1F02AF-FF02-40B1-B838-CFF6C0A663D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75" name="Group 674">
              <a:extLst>
                <a:ext uri="{FF2B5EF4-FFF2-40B4-BE49-F238E27FC236}">
                  <a16:creationId xmlns:a16="http://schemas.microsoft.com/office/drawing/2014/main" id="{F080318C-CC78-46D9-A909-98E644806FB2}"/>
                </a:ext>
              </a:extLst>
            </p:cNvPr>
            <p:cNvGrpSpPr/>
            <p:nvPr/>
          </p:nvGrpSpPr>
          <p:grpSpPr>
            <a:xfrm flipH="1">
              <a:off x="2761629" y="6117139"/>
              <a:ext cx="230238" cy="346589"/>
              <a:chOff x="10083096" y="2851978"/>
              <a:chExt cx="756898" cy="1139398"/>
            </a:xfrm>
          </p:grpSpPr>
          <p:sp>
            <p:nvSpPr>
              <p:cNvPr id="971" name="Oval 970">
                <a:extLst>
                  <a:ext uri="{FF2B5EF4-FFF2-40B4-BE49-F238E27FC236}">
                    <a16:creationId xmlns:a16="http://schemas.microsoft.com/office/drawing/2014/main" id="{221E9E3E-56E4-49C1-AC27-B84A39B059C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72" name="Teardrop 971">
                <a:extLst>
                  <a:ext uri="{FF2B5EF4-FFF2-40B4-BE49-F238E27FC236}">
                    <a16:creationId xmlns:a16="http://schemas.microsoft.com/office/drawing/2014/main" id="{C2F7A130-D2D8-472A-B09C-5DB66E2297E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73" name="Oval 972">
                <a:extLst>
                  <a:ext uri="{FF2B5EF4-FFF2-40B4-BE49-F238E27FC236}">
                    <a16:creationId xmlns:a16="http://schemas.microsoft.com/office/drawing/2014/main" id="{808AABFA-2173-43B6-B75F-F5FBEBD26840}"/>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76" name="Group 675">
              <a:extLst>
                <a:ext uri="{FF2B5EF4-FFF2-40B4-BE49-F238E27FC236}">
                  <a16:creationId xmlns:a16="http://schemas.microsoft.com/office/drawing/2014/main" id="{3A5E652D-600F-4DA1-A654-521014AA8945}"/>
                </a:ext>
              </a:extLst>
            </p:cNvPr>
            <p:cNvGrpSpPr/>
            <p:nvPr/>
          </p:nvGrpSpPr>
          <p:grpSpPr>
            <a:xfrm flipH="1">
              <a:off x="3012960" y="5996572"/>
              <a:ext cx="230238" cy="346589"/>
              <a:chOff x="10083096" y="2851978"/>
              <a:chExt cx="756898" cy="1139398"/>
            </a:xfrm>
          </p:grpSpPr>
          <p:sp>
            <p:nvSpPr>
              <p:cNvPr id="968" name="Oval 967">
                <a:extLst>
                  <a:ext uri="{FF2B5EF4-FFF2-40B4-BE49-F238E27FC236}">
                    <a16:creationId xmlns:a16="http://schemas.microsoft.com/office/drawing/2014/main" id="{FF68359B-2FF1-433E-A3CB-B4BE5664FA0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69" name="Teardrop 968">
                <a:extLst>
                  <a:ext uri="{FF2B5EF4-FFF2-40B4-BE49-F238E27FC236}">
                    <a16:creationId xmlns:a16="http://schemas.microsoft.com/office/drawing/2014/main" id="{09D67F12-3ADE-4357-B643-6312CADDD2C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70" name="Oval 969">
                <a:extLst>
                  <a:ext uri="{FF2B5EF4-FFF2-40B4-BE49-F238E27FC236}">
                    <a16:creationId xmlns:a16="http://schemas.microsoft.com/office/drawing/2014/main" id="{6CEA8BBF-A1C7-487D-9A36-1A2B67374D9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77" name="Group 676">
              <a:extLst>
                <a:ext uri="{FF2B5EF4-FFF2-40B4-BE49-F238E27FC236}">
                  <a16:creationId xmlns:a16="http://schemas.microsoft.com/office/drawing/2014/main" id="{07C0208A-FB1A-497A-893B-080EB31213C3}"/>
                </a:ext>
              </a:extLst>
            </p:cNvPr>
            <p:cNvGrpSpPr/>
            <p:nvPr/>
          </p:nvGrpSpPr>
          <p:grpSpPr>
            <a:xfrm flipH="1">
              <a:off x="4228439" y="5742623"/>
              <a:ext cx="230238" cy="346589"/>
              <a:chOff x="10083096" y="2851978"/>
              <a:chExt cx="756898" cy="1139398"/>
            </a:xfrm>
          </p:grpSpPr>
          <p:sp>
            <p:nvSpPr>
              <p:cNvPr id="965" name="Oval 964">
                <a:extLst>
                  <a:ext uri="{FF2B5EF4-FFF2-40B4-BE49-F238E27FC236}">
                    <a16:creationId xmlns:a16="http://schemas.microsoft.com/office/drawing/2014/main" id="{2358F054-87A0-4CF9-A394-E006DE1E112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66" name="Teardrop 965">
                <a:extLst>
                  <a:ext uri="{FF2B5EF4-FFF2-40B4-BE49-F238E27FC236}">
                    <a16:creationId xmlns:a16="http://schemas.microsoft.com/office/drawing/2014/main" id="{FE75CA4F-1D1F-4983-BEBE-7C0FC076B9A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67" name="Oval 966">
                <a:extLst>
                  <a:ext uri="{FF2B5EF4-FFF2-40B4-BE49-F238E27FC236}">
                    <a16:creationId xmlns:a16="http://schemas.microsoft.com/office/drawing/2014/main" id="{028FA76B-8A75-446C-A215-15AAE42957B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78" name="Group 677">
              <a:extLst>
                <a:ext uri="{FF2B5EF4-FFF2-40B4-BE49-F238E27FC236}">
                  <a16:creationId xmlns:a16="http://schemas.microsoft.com/office/drawing/2014/main" id="{7C200294-D7E1-4527-8F70-A539A8D27145}"/>
                </a:ext>
              </a:extLst>
            </p:cNvPr>
            <p:cNvGrpSpPr/>
            <p:nvPr/>
          </p:nvGrpSpPr>
          <p:grpSpPr>
            <a:xfrm flipH="1">
              <a:off x="4155946" y="5828492"/>
              <a:ext cx="271671" cy="346589"/>
              <a:chOff x="10083096" y="2851978"/>
              <a:chExt cx="756898" cy="1139398"/>
            </a:xfrm>
          </p:grpSpPr>
          <p:sp>
            <p:nvSpPr>
              <p:cNvPr id="962" name="Oval 961">
                <a:extLst>
                  <a:ext uri="{FF2B5EF4-FFF2-40B4-BE49-F238E27FC236}">
                    <a16:creationId xmlns:a16="http://schemas.microsoft.com/office/drawing/2014/main" id="{48ECFB33-EA49-4BEA-AE0D-F5F6A4D5869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63" name="Teardrop 962">
                <a:extLst>
                  <a:ext uri="{FF2B5EF4-FFF2-40B4-BE49-F238E27FC236}">
                    <a16:creationId xmlns:a16="http://schemas.microsoft.com/office/drawing/2014/main" id="{2F51C005-8CAA-4796-B4E4-BB2F29B4E5F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64" name="Oval 963">
                <a:extLst>
                  <a:ext uri="{FF2B5EF4-FFF2-40B4-BE49-F238E27FC236}">
                    <a16:creationId xmlns:a16="http://schemas.microsoft.com/office/drawing/2014/main" id="{7924AABC-CFAB-469E-8C8E-39002871895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79" name="Group 678">
              <a:extLst>
                <a:ext uri="{FF2B5EF4-FFF2-40B4-BE49-F238E27FC236}">
                  <a16:creationId xmlns:a16="http://schemas.microsoft.com/office/drawing/2014/main" id="{4F507189-A318-4901-9C64-88E439AA2562}"/>
                </a:ext>
              </a:extLst>
            </p:cNvPr>
            <p:cNvGrpSpPr/>
            <p:nvPr/>
          </p:nvGrpSpPr>
          <p:grpSpPr>
            <a:xfrm flipH="1">
              <a:off x="4132113" y="5913088"/>
              <a:ext cx="230238" cy="346589"/>
              <a:chOff x="10083096" y="2851978"/>
              <a:chExt cx="756898" cy="1139398"/>
            </a:xfrm>
          </p:grpSpPr>
          <p:sp>
            <p:nvSpPr>
              <p:cNvPr id="959" name="Oval 958">
                <a:extLst>
                  <a:ext uri="{FF2B5EF4-FFF2-40B4-BE49-F238E27FC236}">
                    <a16:creationId xmlns:a16="http://schemas.microsoft.com/office/drawing/2014/main" id="{72C5E407-F143-4A9D-855B-3726FEDA7D8B}"/>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60" name="Teardrop 959">
                <a:extLst>
                  <a:ext uri="{FF2B5EF4-FFF2-40B4-BE49-F238E27FC236}">
                    <a16:creationId xmlns:a16="http://schemas.microsoft.com/office/drawing/2014/main" id="{1F336DFB-AE8E-4C05-97EE-712C442912D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61" name="Oval 960">
                <a:extLst>
                  <a:ext uri="{FF2B5EF4-FFF2-40B4-BE49-F238E27FC236}">
                    <a16:creationId xmlns:a16="http://schemas.microsoft.com/office/drawing/2014/main" id="{E4BBA86C-B393-4FAE-9975-51A00194778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80" name="Group 679">
              <a:extLst>
                <a:ext uri="{FF2B5EF4-FFF2-40B4-BE49-F238E27FC236}">
                  <a16:creationId xmlns:a16="http://schemas.microsoft.com/office/drawing/2014/main" id="{6920FC86-D139-42C9-8B11-4644F5134E68}"/>
                </a:ext>
              </a:extLst>
            </p:cNvPr>
            <p:cNvGrpSpPr/>
            <p:nvPr/>
          </p:nvGrpSpPr>
          <p:grpSpPr>
            <a:xfrm flipH="1">
              <a:off x="3999829" y="5840704"/>
              <a:ext cx="230238" cy="346589"/>
              <a:chOff x="10083096" y="2851978"/>
              <a:chExt cx="756898" cy="1139398"/>
            </a:xfrm>
          </p:grpSpPr>
          <p:sp>
            <p:nvSpPr>
              <p:cNvPr id="956" name="Oval 955">
                <a:extLst>
                  <a:ext uri="{FF2B5EF4-FFF2-40B4-BE49-F238E27FC236}">
                    <a16:creationId xmlns:a16="http://schemas.microsoft.com/office/drawing/2014/main" id="{C12F9868-FC37-4A46-9172-30530FA42EA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57" name="Teardrop 956">
                <a:extLst>
                  <a:ext uri="{FF2B5EF4-FFF2-40B4-BE49-F238E27FC236}">
                    <a16:creationId xmlns:a16="http://schemas.microsoft.com/office/drawing/2014/main" id="{670FCB67-A229-447F-A2C5-EFBB1070832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58" name="Oval 957">
                <a:extLst>
                  <a:ext uri="{FF2B5EF4-FFF2-40B4-BE49-F238E27FC236}">
                    <a16:creationId xmlns:a16="http://schemas.microsoft.com/office/drawing/2014/main" id="{BE4A65A8-3993-4EF0-BF4F-E837445507E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81" name="Group 680">
              <a:extLst>
                <a:ext uri="{FF2B5EF4-FFF2-40B4-BE49-F238E27FC236}">
                  <a16:creationId xmlns:a16="http://schemas.microsoft.com/office/drawing/2014/main" id="{21896BF8-E939-4A3C-BBA9-F0A2EC32ED9A}"/>
                </a:ext>
              </a:extLst>
            </p:cNvPr>
            <p:cNvGrpSpPr/>
            <p:nvPr/>
          </p:nvGrpSpPr>
          <p:grpSpPr>
            <a:xfrm flipH="1">
              <a:off x="4011813" y="5948889"/>
              <a:ext cx="230238" cy="346589"/>
              <a:chOff x="10083096" y="2851978"/>
              <a:chExt cx="756898" cy="1139398"/>
            </a:xfrm>
          </p:grpSpPr>
          <p:sp>
            <p:nvSpPr>
              <p:cNvPr id="953" name="Oval 952">
                <a:extLst>
                  <a:ext uri="{FF2B5EF4-FFF2-40B4-BE49-F238E27FC236}">
                    <a16:creationId xmlns:a16="http://schemas.microsoft.com/office/drawing/2014/main" id="{27656412-E30A-4E42-8A5F-A3388C811F6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54" name="Teardrop 953">
                <a:extLst>
                  <a:ext uri="{FF2B5EF4-FFF2-40B4-BE49-F238E27FC236}">
                    <a16:creationId xmlns:a16="http://schemas.microsoft.com/office/drawing/2014/main" id="{CF01F76C-95BD-4E94-88A1-08E3883E27D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55" name="Oval 954">
                <a:extLst>
                  <a:ext uri="{FF2B5EF4-FFF2-40B4-BE49-F238E27FC236}">
                    <a16:creationId xmlns:a16="http://schemas.microsoft.com/office/drawing/2014/main" id="{F8464626-A5BD-48C1-830D-2F61BD0CE6F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82" name="Group 681">
              <a:extLst>
                <a:ext uri="{FF2B5EF4-FFF2-40B4-BE49-F238E27FC236}">
                  <a16:creationId xmlns:a16="http://schemas.microsoft.com/office/drawing/2014/main" id="{B76D68C6-E7A4-481D-A1F9-C0E646E995A7}"/>
                </a:ext>
              </a:extLst>
            </p:cNvPr>
            <p:cNvGrpSpPr/>
            <p:nvPr/>
          </p:nvGrpSpPr>
          <p:grpSpPr>
            <a:xfrm flipH="1">
              <a:off x="3855197" y="5865405"/>
              <a:ext cx="230238" cy="346589"/>
              <a:chOff x="10083096" y="2851978"/>
              <a:chExt cx="756898" cy="1139398"/>
            </a:xfrm>
          </p:grpSpPr>
          <p:sp>
            <p:nvSpPr>
              <p:cNvPr id="950" name="Oval 949">
                <a:extLst>
                  <a:ext uri="{FF2B5EF4-FFF2-40B4-BE49-F238E27FC236}">
                    <a16:creationId xmlns:a16="http://schemas.microsoft.com/office/drawing/2014/main" id="{85C72086-2AC5-429C-AE0C-D417E0A39E1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51" name="Teardrop 950">
                <a:extLst>
                  <a:ext uri="{FF2B5EF4-FFF2-40B4-BE49-F238E27FC236}">
                    <a16:creationId xmlns:a16="http://schemas.microsoft.com/office/drawing/2014/main" id="{6B674A20-64A3-4A80-A64B-BDD994B3048A}"/>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52" name="Oval 951">
                <a:extLst>
                  <a:ext uri="{FF2B5EF4-FFF2-40B4-BE49-F238E27FC236}">
                    <a16:creationId xmlns:a16="http://schemas.microsoft.com/office/drawing/2014/main" id="{43C1CC9A-2F80-4712-B133-581817B2ECD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83" name="Group 682">
              <a:extLst>
                <a:ext uri="{FF2B5EF4-FFF2-40B4-BE49-F238E27FC236}">
                  <a16:creationId xmlns:a16="http://schemas.microsoft.com/office/drawing/2014/main" id="{338A6010-1633-4491-8418-09CA0709EC70}"/>
                </a:ext>
              </a:extLst>
            </p:cNvPr>
            <p:cNvGrpSpPr/>
            <p:nvPr/>
          </p:nvGrpSpPr>
          <p:grpSpPr>
            <a:xfrm flipH="1">
              <a:off x="3831460" y="5948889"/>
              <a:ext cx="230238" cy="346589"/>
              <a:chOff x="10083096" y="2851978"/>
              <a:chExt cx="756898" cy="1139398"/>
            </a:xfrm>
          </p:grpSpPr>
          <p:sp>
            <p:nvSpPr>
              <p:cNvPr id="947" name="Oval 946">
                <a:extLst>
                  <a:ext uri="{FF2B5EF4-FFF2-40B4-BE49-F238E27FC236}">
                    <a16:creationId xmlns:a16="http://schemas.microsoft.com/office/drawing/2014/main" id="{E0EC78B5-BD79-4D86-B614-45FC388EB4F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48" name="Teardrop 947">
                <a:extLst>
                  <a:ext uri="{FF2B5EF4-FFF2-40B4-BE49-F238E27FC236}">
                    <a16:creationId xmlns:a16="http://schemas.microsoft.com/office/drawing/2014/main" id="{B217C370-BDD3-4BC5-ACAA-8CB7A60D1C5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49" name="Oval 948">
                <a:extLst>
                  <a:ext uri="{FF2B5EF4-FFF2-40B4-BE49-F238E27FC236}">
                    <a16:creationId xmlns:a16="http://schemas.microsoft.com/office/drawing/2014/main" id="{6EB65F11-B3E4-445C-891E-D6B97CA92152}"/>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84" name="Group 683">
              <a:extLst>
                <a:ext uri="{FF2B5EF4-FFF2-40B4-BE49-F238E27FC236}">
                  <a16:creationId xmlns:a16="http://schemas.microsoft.com/office/drawing/2014/main" id="{D10D6A2F-B14E-4129-BAD2-7DEECA5C0687}"/>
                </a:ext>
              </a:extLst>
            </p:cNvPr>
            <p:cNvGrpSpPr/>
            <p:nvPr/>
          </p:nvGrpSpPr>
          <p:grpSpPr>
            <a:xfrm flipH="1">
              <a:off x="4324241" y="5878121"/>
              <a:ext cx="230238" cy="346589"/>
              <a:chOff x="10083096" y="2851978"/>
              <a:chExt cx="756898" cy="1139398"/>
            </a:xfrm>
          </p:grpSpPr>
          <p:sp>
            <p:nvSpPr>
              <p:cNvPr id="944" name="Oval 943">
                <a:extLst>
                  <a:ext uri="{FF2B5EF4-FFF2-40B4-BE49-F238E27FC236}">
                    <a16:creationId xmlns:a16="http://schemas.microsoft.com/office/drawing/2014/main" id="{71EAAD9A-9FF6-449C-88C8-F2DA33B1106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45" name="Teardrop 944">
                <a:extLst>
                  <a:ext uri="{FF2B5EF4-FFF2-40B4-BE49-F238E27FC236}">
                    <a16:creationId xmlns:a16="http://schemas.microsoft.com/office/drawing/2014/main" id="{2D5C7171-919C-487D-8BD5-9FBC16FA7A7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46" name="Oval 945">
                <a:extLst>
                  <a:ext uri="{FF2B5EF4-FFF2-40B4-BE49-F238E27FC236}">
                    <a16:creationId xmlns:a16="http://schemas.microsoft.com/office/drawing/2014/main" id="{5D84324A-DEE7-4B51-B32C-377D7CC4C142}"/>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85" name="Group 684">
              <a:extLst>
                <a:ext uri="{FF2B5EF4-FFF2-40B4-BE49-F238E27FC236}">
                  <a16:creationId xmlns:a16="http://schemas.microsoft.com/office/drawing/2014/main" id="{E3341FE5-F192-4128-A630-27CCDE1ADEF7}"/>
                </a:ext>
              </a:extLst>
            </p:cNvPr>
            <p:cNvGrpSpPr/>
            <p:nvPr/>
          </p:nvGrpSpPr>
          <p:grpSpPr>
            <a:xfrm flipH="1">
              <a:off x="4408392" y="5887001"/>
              <a:ext cx="230238" cy="346589"/>
              <a:chOff x="10083096" y="2851978"/>
              <a:chExt cx="756898" cy="1139398"/>
            </a:xfrm>
          </p:grpSpPr>
          <p:sp>
            <p:nvSpPr>
              <p:cNvPr id="941" name="Oval 940">
                <a:extLst>
                  <a:ext uri="{FF2B5EF4-FFF2-40B4-BE49-F238E27FC236}">
                    <a16:creationId xmlns:a16="http://schemas.microsoft.com/office/drawing/2014/main" id="{DD77466A-1844-4946-AC96-80399ACCF47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42" name="Teardrop 941">
                <a:extLst>
                  <a:ext uri="{FF2B5EF4-FFF2-40B4-BE49-F238E27FC236}">
                    <a16:creationId xmlns:a16="http://schemas.microsoft.com/office/drawing/2014/main" id="{DDDA45B6-5840-4975-BC30-478B993DF4F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43" name="Oval 942">
                <a:extLst>
                  <a:ext uri="{FF2B5EF4-FFF2-40B4-BE49-F238E27FC236}">
                    <a16:creationId xmlns:a16="http://schemas.microsoft.com/office/drawing/2014/main" id="{90DC37D1-0E63-4616-95D1-E67C7B8279A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86" name="Group 685">
              <a:extLst>
                <a:ext uri="{FF2B5EF4-FFF2-40B4-BE49-F238E27FC236}">
                  <a16:creationId xmlns:a16="http://schemas.microsoft.com/office/drawing/2014/main" id="{A8206CEF-0641-4B08-BAE0-08257BA16284}"/>
                </a:ext>
              </a:extLst>
            </p:cNvPr>
            <p:cNvGrpSpPr/>
            <p:nvPr/>
          </p:nvGrpSpPr>
          <p:grpSpPr>
            <a:xfrm flipH="1">
              <a:off x="4504833" y="5996572"/>
              <a:ext cx="230238" cy="346589"/>
              <a:chOff x="10083096" y="2851978"/>
              <a:chExt cx="756898" cy="1139398"/>
            </a:xfrm>
          </p:grpSpPr>
          <p:sp>
            <p:nvSpPr>
              <p:cNvPr id="938" name="Oval 937">
                <a:extLst>
                  <a:ext uri="{FF2B5EF4-FFF2-40B4-BE49-F238E27FC236}">
                    <a16:creationId xmlns:a16="http://schemas.microsoft.com/office/drawing/2014/main" id="{1FDD82DA-84A5-4A31-936A-0651969BA7B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9" name="Teardrop 938">
                <a:extLst>
                  <a:ext uri="{FF2B5EF4-FFF2-40B4-BE49-F238E27FC236}">
                    <a16:creationId xmlns:a16="http://schemas.microsoft.com/office/drawing/2014/main" id="{87647D04-E6E1-4913-8009-7A6FC43E8A2D}"/>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40" name="Oval 939">
                <a:extLst>
                  <a:ext uri="{FF2B5EF4-FFF2-40B4-BE49-F238E27FC236}">
                    <a16:creationId xmlns:a16="http://schemas.microsoft.com/office/drawing/2014/main" id="{A0C87439-BAD5-4E3D-9BDD-3FCEF644DB2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87" name="Group 686">
              <a:extLst>
                <a:ext uri="{FF2B5EF4-FFF2-40B4-BE49-F238E27FC236}">
                  <a16:creationId xmlns:a16="http://schemas.microsoft.com/office/drawing/2014/main" id="{4E82220B-715F-4A2F-85A6-38C51D491582}"/>
                </a:ext>
              </a:extLst>
            </p:cNvPr>
            <p:cNvGrpSpPr/>
            <p:nvPr/>
          </p:nvGrpSpPr>
          <p:grpSpPr>
            <a:xfrm flipH="1">
              <a:off x="4625257" y="6021316"/>
              <a:ext cx="230238" cy="346589"/>
              <a:chOff x="10083096" y="2851978"/>
              <a:chExt cx="756898" cy="1139398"/>
            </a:xfrm>
          </p:grpSpPr>
          <p:sp>
            <p:nvSpPr>
              <p:cNvPr id="935" name="Oval 934">
                <a:extLst>
                  <a:ext uri="{FF2B5EF4-FFF2-40B4-BE49-F238E27FC236}">
                    <a16:creationId xmlns:a16="http://schemas.microsoft.com/office/drawing/2014/main" id="{390925ED-8D32-4B90-957E-6E4ADC1756E5}"/>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6" name="Teardrop 935">
                <a:extLst>
                  <a:ext uri="{FF2B5EF4-FFF2-40B4-BE49-F238E27FC236}">
                    <a16:creationId xmlns:a16="http://schemas.microsoft.com/office/drawing/2014/main" id="{A5231DEF-7F93-4A53-B359-1A0A8399C84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37" name="Oval 936">
                <a:extLst>
                  <a:ext uri="{FF2B5EF4-FFF2-40B4-BE49-F238E27FC236}">
                    <a16:creationId xmlns:a16="http://schemas.microsoft.com/office/drawing/2014/main" id="{C39E0A39-1FA1-4256-85B9-D9E52707B55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88" name="Group 687">
              <a:extLst>
                <a:ext uri="{FF2B5EF4-FFF2-40B4-BE49-F238E27FC236}">
                  <a16:creationId xmlns:a16="http://schemas.microsoft.com/office/drawing/2014/main" id="{BB6B89B7-ED44-4726-9FA3-1F0E7A33CC84}"/>
                </a:ext>
              </a:extLst>
            </p:cNvPr>
            <p:cNvGrpSpPr/>
            <p:nvPr/>
          </p:nvGrpSpPr>
          <p:grpSpPr>
            <a:xfrm flipH="1">
              <a:off x="4745740" y="6008954"/>
              <a:ext cx="230238" cy="346589"/>
              <a:chOff x="10083096" y="2851978"/>
              <a:chExt cx="756898" cy="1139398"/>
            </a:xfrm>
          </p:grpSpPr>
          <p:sp>
            <p:nvSpPr>
              <p:cNvPr id="932" name="Oval 931">
                <a:extLst>
                  <a:ext uri="{FF2B5EF4-FFF2-40B4-BE49-F238E27FC236}">
                    <a16:creationId xmlns:a16="http://schemas.microsoft.com/office/drawing/2014/main" id="{588630A2-A0EB-4324-89CD-3F20E6E33A8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3" name="Teardrop 932">
                <a:extLst>
                  <a:ext uri="{FF2B5EF4-FFF2-40B4-BE49-F238E27FC236}">
                    <a16:creationId xmlns:a16="http://schemas.microsoft.com/office/drawing/2014/main" id="{18DEB103-A207-459B-B336-C32C76EEC03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34" name="Oval 933">
                <a:extLst>
                  <a:ext uri="{FF2B5EF4-FFF2-40B4-BE49-F238E27FC236}">
                    <a16:creationId xmlns:a16="http://schemas.microsoft.com/office/drawing/2014/main" id="{1A6110C1-3FDF-40FB-9B7E-D15A2B2FB09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89" name="Group 688">
              <a:extLst>
                <a:ext uri="{FF2B5EF4-FFF2-40B4-BE49-F238E27FC236}">
                  <a16:creationId xmlns:a16="http://schemas.microsoft.com/office/drawing/2014/main" id="{70CDDF44-5FA3-4337-ABA7-D07378C3C42B}"/>
                </a:ext>
              </a:extLst>
            </p:cNvPr>
            <p:cNvGrpSpPr/>
            <p:nvPr/>
          </p:nvGrpSpPr>
          <p:grpSpPr>
            <a:xfrm flipH="1">
              <a:off x="4865575" y="5961271"/>
              <a:ext cx="230238" cy="346589"/>
              <a:chOff x="10083096" y="2851978"/>
              <a:chExt cx="756898" cy="1139398"/>
            </a:xfrm>
          </p:grpSpPr>
          <p:sp>
            <p:nvSpPr>
              <p:cNvPr id="929" name="Oval 928">
                <a:extLst>
                  <a:ext uri="{FF2B5EF4-FFF2-40B4-BE49-F238E27FC236}">
                    <a16:creationId xmlns:a16="http://schemas.microsoft.com/office/drawing/2014/main" id="{4D7525B9-FC80-4695-9DA6-3E5323628B9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0" name="Teardrop 929">
                <a:extLst>
                  <a:ext uri="{FF2B5EF4-FFF2-40B4-BE49-F238E27FC236}">
                    <a16:creationId xmlns:a16="http://schemas.microsoft.com/office/drawing/2014/main" id="{A3D44136-8FDA-46A4-8D70-3D9B9D6201D5}"/>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31" name="Oval 930">
                <a:extLst>
                  <a:ext uri="{FF2B5EF4-FFF2-40B4-BE49-F238E27FC236}">
                    <a16:creationId xmlns:a16="http://schemas.microsoft.com/office/drawing/2014/main" id="{99E86788-C5B8-4344-B2E0-3612DB0C390E}"/>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90" name="Group 689">
              <a:extLst>
                <a:ext uri="{FF2B5EF4-FFF2-40B4-BE49-F238E27FC236}">
                  <a16:creationId xmlns:a16="http://schemas.microsoft.com/office/drawing/2014/main" id="{D9D1F79F-F05E-488B-9E44-E288AA1E2742}"/>
                </a:ext>
              </a:extLst>
            </p:cNvPr>
            <p:cNvGrpSpPr/>
            <p:nvPr/>
          </p:nvGrpSpPr>
          <p:grpSpPr>
            <a:xfrm flipH="1">
              <a:off x="4925532" y="6188769"/>
              <a:ext cx="230238" cy="346589"/>
              <a:chOff x="10083096" y="2851978"/>
              <a:chExt cx="756898" cy="1139398"/>
            </a:xfrm>
          </p:grpSpPr>
          <p:sp>
            <p:nvSpPr>
              <p:cNvPr id="926" name="Oval 925">
                <a:extLst>
                  <a:ext uri="{FF2B5EF4-FFF2-40B4-BE49-F238E27FC236}">
                    <a16:creationId xmlns:a16="http://schemas.microsoft.com/office/drawing/2014/main" id="{46CDBED2-6E5F-4054-A449-277E8EBB27E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7" name="Teardrop 926">
                <a:extLst>
                  <a:ext uri="{FF2B5EF4-FFF2-40B4-BE49-F238E27FC236}">
                    <a16:creationId xmlns:a16="http://schemas.microsoft.com/office/drawing/2014/main" id="{4285A461-19B6-4339-A80D-C865758946C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28" name="Oval 927">
                <a:extLst>
                  <a:ext uri="{FF2B5EF4-FFF2-40B4-BE49-F238E27FC236}">
                    <a16:creationId xmlns:a16="http://schemas.microsoft.com/office/drawing/2014/main" id="{C82420CE-2E17-4B67-9DD6-0FDA60E2ED4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91" name="Group 690">
              <a:extLst>
                <a:ext uri="{FF2B5EF4-FFF2-40B4-BE49-F238E27FC236}">
                  <a16:creationId xmlns:a16="http://schemas.microsoft.com/office/drawing/2014/main" id="{5373523F-40B9-4917-BDF4-592C10D93B87}"/>
                </a:ext>
              </a:extLst>
            </p:cNvPr>
            <p:cNvGrpSpPr/>
            <p:nvPr/>
          </p:nvGrpSpPr>
          <p:grpSpPr>
            <a:xfrm flipH="1">
              <a:off x="4901960" y="6285906"/>
              <a:ext cx="230238" cy="346589"/>
              <a:chOff x="10083096" y="2851978"/>
              <a:chExt cx="756898" cy="1139398"/>
            </a:xfrm>
          </p:grpSpPr>
          <p:sp>
            <p:nvSpPr>
              <p:cNvPr id="923" name="Oval 922">
                <a:extLst>
                  <a:ext uri="{FF2B5EF4-FFF2-40B4-BE49-F238E27FC236}">
                    <a16:creationId xmlns:a16="http://schemas.microsoft.com/office/drawing/2014/main" id="{BB3F7D81-55DA-446D-AD3D-8E8091F9243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4" name="Teardrop 923">
                <a:extLst>
                  <a:ext uri="{FF2B5EF4-FFF2-40B4-BE49-F238E27FC236}">
                    <a16:creationId xmlns:a16="http://schemas.microsoft.com/office/drawing/2014/main" id="{E3980089-5E96-411B-9C8C-454FBBB1E6F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25" name="Oval 924">
                <a:extLst>
                  <a:ext uri="{FF2B5EF4-FFF2-40B4-BE49-F238E27FC236}">
                    <a16:creationId xmlns:a16="http://schemas.microsoft.com/office/drawing/2014/main" id="{C984F0DA-2E99-4C77-87CB-F8EC4E726C8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92" name="Group 691">
              <a:extLst>
                <a:ext uri="{FF2B5EF4-FFF2-40B4-BE49-F238E27FC236}">
                  <a16:creationId xmlns:a16="http://schemas.microsoft.com/office/drawing/2014/main" id="{90E0EDF4-1FEA-4ABD-A4D4-DAA88038EC81}"/>
                </a:ext>
              </a:extLst>
            </p:cNvPr>
            <p:cNvGrpSpPr/>
            <p:nvPr/>
          </p:nvGrpSpPr>
          <p:grpSpPr>
            <a:xfrm flipH="1">
              <a:off x="3722895" y="6021316"/>
              <a:ext cx="230238" cy="346589"/>
              <a:chOff x="10083096" y="2851978"/>
              <a:chExt cx="756898" cy="1139398"/>
            </a:xfrm>
          </p:grpSpPr>
          <p:sp>
            <p:nvSpPr>
              <p:cNvPr id="920" name="Oval 919">
                <a:extLst>
                  <a:ext uri="{FF2B5EF4-FFF2-40B4-BE49-F238E27FC236}">
                    <a16:creationId xmlns:a16="http://schemas.microsoft.com/office/drawing/2014/main" id="{7B05238A-AA4D-4927-AD4D-BAC6439C6AD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1" name="Teardrop 920">
                <a:extLst>
                  <a:ext uri="{FF2B5EF4-FFF2-40B4-BE49-F238E27FC236}">
                    <a16:creationId xmlns:a16="http://schemas.microsoft.com/office/drawing/2014/main" id="{F769EEDE-1B9D-4406-A050-D7E6E779D63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22" name="Oval 921">
                <a:extLst>
                  <a:ext uri="{FF2B5EF4-FFF2-40B4-BE49-F238E27FC236}">
                    <a16:creationId xmlns:a16="http://schemas.microsoft.com/office/drawing/2014/main" id="{76686E4C-DD1D-4FD8-90F0-446929453C0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93" name="Group 692">
              <a:extLst>
                <a:ext uri="{FF2B5EF4-FFF2-40B4-BE49-F238E27FC236}">
                  <a16:creationId xmlns:a16="http://schemas.microsoft.com/office/drawing/2014/main" id="{29E0533E-5E1D-4103-BCB3-41CE3B66ACA8}"/>
                </a:ext>
              </a:extLst>
            </p:cNvPr>
            <p:cNvGrpSpPr/>
            <p:nvPr/>
          </p:nvGrpSpPr>
          <p:grpSpPr>
            <a:xfrm flipH="1">
              <a:off x="3638260" y="6117469"/>
              <a:ext cx="230238" cy="346589"/>
              <a:chOff x="10083096" y="2851978"/>
              <a:chExt cx="756898" cy="1139398"/>
            </a:xfrm>
          </p:grpSpPr>
          <p:sp>
            <p:nvSpPr>
              <p:cNvPr id="917" name="Oval 916">
                <a:extLst>
                  <a:ext uri="{FF2B5EF4-FFF2-40B4-BE49-F238E27FC236}">
                    <a16:creationId xmlns:a16="http://schemas.microsoft.com/office/drawing/2014/main" id="{F0136093-2143-40DF-A25D-CCFE461DF41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18" name="Teardrop 917">
                <a:extLst>
                  <a:ext uri="{FF2B5EF4-FFF2-40B4-BE49-F238E27FC236}">
                    <a16:creationId xmlns:a16="http://schemas.microsoft.com/office/drawing/2014/main" id="{F2A96F5F-BB34-4B39-8BDA-39738F85C9A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19" name="Oval 918">
                <a:extLst>
                  <a:ext uri="{FF2B5EF4-FFF2-40B4-BE49-F238E27FC236}">
                    <a16:creationId xmlns:a16="http://schemas.microsoft.com/office/drawing/2014/main" id="{3B9853CB-839C-41C6-870F-32DCF12FE592}"/>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94" name="Group 693">
              <a:extLst>
                <a:ext uri="{FF2B5EF4-FFF2-40B4-BE49-F238E27FC236}">
                  <a16:creationId xmlns:a16="http://schemas.microsoft.com/office/drawing/2014/main" id="{D2706E2C-F110-424D-BF9D-94727332CEED}"/>
                </a:ext>
              </a:extLst>
            </p:cNvPr>
            <p:cNvGrpSpPr/>
            <p:nvPr/>
          </p:nvGrpSpPr>
          <p:grpSpPr>
            <a:xfrm flipH="1">
              <a:off x="3577817" y="6225380"/>
              <a:ext cx="230238" cy="346589"/>
              <a:chOff x="10083096" y="2851978"/>
              <a:chExt cx="756898" cy="1139398"/>
            </a:xfrm>
          </p:grpSpPr>
          <p:sp>
            <p:nvSpPr>
              <p:cNvPr id="914" name="Oval 913">
                <a:extLst>
                  <a:ext uri="{FF2B5EF4-FFF2-40B4-BE49-F238E27FC236}">
                    <a16:creationId xmlns:a16="http://schemas.microsoft.com/office/drawing/2014/main" id="{B985A444-F93B-4AD2-88C2-18D71338E61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15" name="Teardrop 914">
                <a:extLst>
                  <a:ext uri="{FF2B5EF4-FFF2-40B4-BE49-F238E27FC236}">
                    <a16:creationId xmlns:a16="http://schemas.microsoft.com/office/drawing/2014/main" id="{237F6DF4-0DC5-4B03-BB03-B2D2DFCA7AB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16" name="Oval 915">
                <a:extLst>
                  <a:ext uri="{FF2B5EF4-FFF2-40B4-BE49-F238E27FC236}">
                    <a16:creationId xmlns:a16="http://schemas.microsoft.com/office/drawing/2014/main" id="{1872AD62-CAAD-4476-BBDC-59A610810FF3}"/>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95" name="Group 694">
              <a:extLst>
                <a:ext uri="{FF2B5EF4-FFF2-40B4-BE49-F238E27FC236}">
                  <a16:creationId xmlns:a16="http://schemas.microsoft.com/office/drawing/2014/main" id="{D4C3D449-77CA-43E7-BCE9-78314F10397C}"/>
                </a:ext>
              </a:extLst>
            </p:cNvPr>
            <p:cNvGrpSpPr/>
            <p:nvPr/>
          </p:nvGrpSpPr>
          <p:grpSpPr>
            <a:xfrm flipH="1">
              <a:off x="3446458" y="6321208"/>
              <a:ext cx="230238" cy="346589"/>
              <a:chOff x="10083096" y="2851978"/>
              <a:chExt cx="756898" cy="1139398"/>
            </a:xfrm>
          </p:grpSpPr>
          <p:sp>
            <p:nvSpPr>
              <p:cNvPr id="911" name="Oval 910">
                <a:extLst>
                  <a:ext uri="{FF2B5EF4-FFF2-40B4-BE49-F238E27FC236}">
                    <a16:creationId xmlns:a16="http://schemas.microsoft.com/office/drawing/2014/main" id="{9761C3B5-EDC3-4666-83C4-3A0B80B4A621}"/>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12" name="Teardrop 911">
                <a:extLst>
                  <a:ext uri="{FF2B5EF4-FFF2-40B4-BE49-F238E27FC236}">
                    <a16:creationId xmlns:a16="http://schemas.microsoft.com/office/drawing/2014/main" id="{38F5F23B-A16E-434E-B312-623CD440331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13" name="Oval 912">
                <a:extLst>
                  <a:ext uri="{FF2B5EF4-FFF2-40B4-BE49-F238E27FC236}">
                    <a16:creationId xmlns:a16="http://schemas.microsoft.com/office/drawing/2014/main" id="{0BB43F06-93F3-4A0E-8B75-1014E262EB0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96" name="Group 695">
              <a:extLst>
                <a:ext uri="{FF2B5EF4-FFF2-40B4-BE49-F238E27FC236}">
                  <a16:creationId xmlns:a16="http://schemas.microsoft.com/office/drawing/2014/main" id="{75F3ACD2-85EC-49A3-AD51-D94C0B51D9B1}"/>
                </a:ext>
              </a:extLst>
            </p:cNvPr>
            <p:cNvGrpSpPr/>
            <p:nvPr/>
          </p:nvGrpSpPr>
          <p:grpSpPr>
            <a:xfrm flipH="1">
              <a:off x="3181340" y="6478492"/>
              <a:ext cx="230238" cy="346589"/>
              <a:chOff x="10083096" y="2851978"/>
              <a:chExt cx="756898" cy="1139398"/>
            </a:xfrm>
          </p:grpSpPr>
          <p:sp>
            <p:nvSpPr>
              <p:cNvPr id="908" name="Oval 907">
                <a:extLst>
                  <a:ext uri="{FF2B5EF4-FFF2-40B4-BE49-F238E27FC236}">
                    <a16:creationId xmlns:a16="http://schemas.microsoft.com/office/drawing/2014/main" id="{640367BB-FC10-400D-8595-8A4ECE1618F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09" name="Teardrop 908">
                <a:extLst>
                  <a:ext uri="{FF2B5EF4-FFF2-40B4-BE49-F238E27FC236}">
                    <a16:creationId xmlns:a16="http://schemas.microsoft.com/office/drawing/2014/main" id="{02496431-B802-4AC6-955D-00ED92288D8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10" name="Oval 909">
                <a:extLst>
                  <a:ext uri="{FF2B5EF4-FFF2-40B4-BE49-F238E27FC236}">
                    <a16:creationId xmlns:a16="http://schemas.microsoft.com/office/drawing/2014/main" id="{4F35A0A2-C93C-407F-BCC1-09DAC689905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97" name="Group 696">
              <a:extLst>
                <a:ext uri="{FF2B5EF4-FFF2-40B4-BE49-F238E27FC236}">
                  <a16:creationId xmlns:a16="http://schemas.microsoft.com/office/drawing/2014/main" id="{BC917E3B-D4DB-4B0B-9DC2-6C868C128D88}"/>
                </a:ext>
              </a:extLst>
            </p:cNvPr>
            <p:cNvGrpSpPr/>
            <p:nvPr/>
          </p:nvGrpSpPr>
          <p:grpSpPr>
            <a:xfrm flipH="1">
              <a:off x="3157601" y="6586677"/>
              <a:ext cx="230238" cy="346589"/>
              <a:chOff x="10083096" y="2851978"/>
              <a:chExt cx="756898" cy="1139398"/>
            </a:xfrm>
          </p:grpSpPr>
          <p:sp>
            <p:nvSpPr>
              <p:cNvPr id="905" name="Oval 904">
                <a:extLst>
                  <a:ext uri="{FF2B5EF4-FFF2-40B4-BE49-F238E27FC236}">
                    <a16:creationId xmlns:a16="http://schemas.microsoft.com/office/drawing/2014/main" id="{415E4E2D-58D4-4D9B-8F78-8AFD497F1E2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06" name="Teardrop 905">
                <a:extLst>
                  <a:ext uri="{FF2B5EF4-FFF2-40B4-BE49-F238E27FC236}">
                    <a16:creationId xmlns:a16="http://schemas.microsoft.com/office/drawing/2014/main" id="{3141D9C7-308C-4E06-839F-D8EDCB1C0F97}"/>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07" name="Oval 906">
                <a:extLst>
                  <a:ext uri="{FF2B5EF4-FFF2-40B4-BE49-F238E27FC236}">
                    <a16:creationId xmlns:a16="http://schemas.microsoft.com/office/drawing/2014/main" id="{15A27A32-20B4-4CED-87D3-E78978D031A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98" name="Group 697">
              <a:extLst>
                <a:ext uri="{FF2B5EF4-FFF2-40B4-BE49-F238E27FC236}">
                  <a16:creationId xmlns:a16="http://schemas.microsoft.com/office/drawing/2014/main" id="{E8B5C4F0-1854-4874-A7B5-5BE877CDFBE7}"/>
                </a:ext>
              </a:extLst>
            </p:cNvPr>
            <p:cNvGrpSpPr/>
            <p:nvPr/>
          </p:nvGrpSpPr>
          <p:grpSpPr>
            <a:xfrm flipH="1">
              <a:off x="2772268" y="6514509"/>
              <a:ext cx="230238" cy="346589"/>
              <a:chOff x="10083096" y="2851978"/>
              <a:chExt cx="756898" cy="1139398"/>
            </a:xfrm>
          </p:grpSpPr>
          <p:sp>
            <p:nvSpPr>
              <p:cNvPr id="902" name="Oval 901">
                <a:extLst>
                  <a:ext uri="{FF2B5EF4-FFF2-40B4-BE49-F238E27FC236}">
                    <a16:creationId xmlns:a16="http://schemas.microsoft.com/office/drawing/2014/main" id="{7F9460A5-5033-4B9A-A352-61E3908C02A0}"/>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03" name="Teardrop 902">
                <a:extLst>
                  <a:ext uri="{FF2B5EF4-FFF2-40B4-BE49-F238E27FC236}">
                    <a16:creationId xmlns:a16="http://schemas.microsoft.com/office/drawing/2014/main" id="{8A126E45-B539-4D2A-9CB2-4ED31280E044}"/>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04" name="Oval 903">
                <a:extLst>
                  <a:ext uri="{FF2B5EF4-FFF2-40B4-BE49-F238E27FC236}">
                    <a16:creationId xmlns:a16="http://schemas.microsoft.com/office/drawing/2014/main" id="{8F93B5E4-3558-46F9-A502-E7CF216E0B1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699" name="Group 698">
              <a:extLst>
                <a:ext uri="{FF2B5EF4-FFF2-40B4-BE49-F238E27FC236}">
                  <a16:creationId xmlns:a16="http://schemas.microsoft.com/office/drawing/2014/main" id="{9A8D1514-97FD-416D-B245-5574D27713FE}"/>
                </a:ext>
              </a:extLst>
            </p:cNvPr>
            <p:cNvGrpSpPr/>
            <p:nvPr/>
          </p:nvGrpSpPr>
          <p:grpSpPr>
            <a:xfrm flipH="1">
              <a:off x="3807163" y="6308977"/>
              <a:ext cx="230238" cy="346589"/>
              <a:chOff x="10083096" y="2851978"/>
              <a:chExt cx="756898" cy="1139398"/>
            </a:xfrm>
          </p:grpSpPr>
          <p:sp>
            <p:nvSpPr>
              <p:cNvPr id="899" name="Oval 898">
                <a:extLst>
                  <a:ext uri="{FF2B5EF4-FFF2-40B4-BE49-F238E27FC236}">
                    <a16:creationId xmlns:a16="http://schemas.microsoft.com/office/drawing/2014/main" id="{D4F3C193-EC80-4166-9D22-3EA36B67ACA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00" name="Teardrop 899">
                <a:extLst>
                  <a:ext uri="{FF2B5EF4-FFF2-40B4-BE49-F238E27FC236}">
                    <a16:creationId xmlns:a16="http://schemas.microsoft.com/office/drawing/2014/main" id="{EB4EF2D0-7428-4F07-9213-0A68BE49A04E}"/>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01" name="Oval 900">
                <a:extLst>
                  <a:ext uri="{FF2B5EF4-FFF2-40B4-BE49-F238E27FC236}">
                    <a16:creationId xmlns:a16="http://schemas.microsoft.com/office/drawing/2014/main" id="{AFD7CBAF-6250-43A0-A472-E60225C866A7}"/>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00" name="Group 699">
              <a:extLst>
                <a:ext uri="{FF2B5EF4-FFF2-40B4-BE49-F238E27FC236}">
                  <a16:creationId xmlns:a16="http://schemas.microsoft.com/office/drawing/2014/main" id="{72BEE1D9-F47A-410A-A194-64EAB326F2A1}"/>
                </a:ext>
              </a:extLst>
            </p:cNvPr>
            <p:cNvGrpSpPr/>
            <p:nvPr/>
          </p:nvGrpSpPr>
          <p:grpSpPr>
            <a:xfrm flipH="1">
              <a:off x="3927757" y="6251083"/>
              <a:ext cx="230238" cy="346589"/>
              <a:chOff x="10083096" y="2851978"/>
              <a:chExt cx="756898" cy="1139398"/>
            </a:xfrm>
          </p:grpSpPr>
          <p:sp>
            <p:nvSpPr>
              <p:cNvPr id="896" name="Oval 895">
                <a:extLst>
                  <a:ext uri="{FF2B5EF4-FFF2-40B4-BE49-F238E27FC236}">
                    <a16:creationId xmlns:a16="http://schemas.microsoft.com/office/drawing/2014/main" id="{9382887A-226C-409A-BDBE-FD80CB19568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97" name="Teardrop 896">
                <a:extLst>
                  <a:ext uri="{FF2B5EF4-FFF2-40B4-BE49-F238E27FC236}">
                    <a16:creationId xmlns:a16="http://schemas.microsoft.com/office/drawing/2014/main" id="{D68EF352-E6CC-4579-B501-ABC78CC4C39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98" name="Oval 897">
                <a:extLst>
                  <a:ext uri="{FF2B5EF4-FFF2-40B4-BE49-F238E27FC236}">
                    <a16:creationId xmlns:a16="http://schemas.microsoft.com/office/drawing/2014/main" id="{8FA50229-175F-4898-9FCA-CE668442D061}"/>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01" name="Group 700">
              <a:extLst>
                <a:ext uri="{FF2B5EF4-FFF2-40B4-BE49-F238E27FC236}">
                  <a16:creationId xmlns:a16="http://schemas.microsoft.com/office/drawing/2014/main" id="{7659986F-7440-45EF-85C9-6A354D2F0D4F}"/>
                </a:ext>
              </a:extLst>
            </p:cNvPr>
            <p:cNvGrpSpPr/>
            <p:nvPr/>
          </p:nvGrpSpPr>
          <p:grpSpPr>
            <a:xfrm flipH="1">
              <a:off x="4083655" y="6334069"/>
              <a:ext cx="230238" cy="346589"/>
              <a:chOff x="10083096" y="2851978"/>
              <a:chExt cx="756898" cy="1139398"/>
            </a:xfrm>
          </p:grpSpPr>
          <p:sp>
            <p:nvSpPr>
              <p:cNvPr id="893" name="Oval 892">
                <a:extLst>
                  <a:ext uri="{FF2B5EF4-FFF2-40B4-BE49-F238E27FC236}">
                    <a16:creationId xmlns:a16="http://schemas.microsoft.com/office/drawing/2014/main" id="{58825585-4484-4476-82E2-A9BAD1E818B2}"/>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94" name="Teardrop 893">
                <a:extLst>
                  <a:ext uri="{FF2B5EF4-FFF2-40B4-BE49-F238E27FC236}">
                    <a16:creationId xmlns:a16="http://schemas.microsoft.com/office/drawing/2014/main" id="{40964C47-99A3-459A-BCD3-29F10E628B8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95" name="Oval 894">
                <a:extLst>
                  <a:ext uri="{FF2B5EF4-FFF2-40B4-BE49-F238E27FC236}">
                    <a16:creationId xmlns:a16="http://schemas.microsoft.com/office/drawing/2014/main" id="{D4EB68B1-44DB-43BE-A050-6B9802D28FE9}"/>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02" name="Group 701">
              <a:extLst>
                <a:ext uri="{FF2B5EF4-FFF2-40B4-BE49-F238E27FC236}">
                  <a16:creationId xmlns:a16="http://schemas.microsoft.com/office/drawing/2014/main" id="{850DEB1C-865D-4398-AB2E-3F30C47D513B}"/>
                </a:ext>
              </a:extLst>
            </p:cNvPr>
            <p:cNvGrpSpPr/>
            <p:nvPr/>
          </p:nvGrpSpPr>
          <p:grpSpPr>
            <a:xfrm flipH="1">
              <a:off x="4216047" y="6308977"/>
              <a:ext cx="230238" cy="346589"/>
              <a:chOff x="10083096" y="2851978"/>
              <a:chExt cx="756898" cy="1139398"/>
            </a:xfrm>
          </p:grpSpPr>
          <p:sp>
            <p:nvSpPr>
              <p:cNvPr id="890" name="Oval 889">
                <a:extLst>
                  <a:ext uri="{FF2B5EF4-FFF2-40B4-BE49-F238E27FC236}">
                    <a16:creationId xmlns:a16="http://schemas.microsoft.com/office/drawing/2014/main" id="{5EDFDC89-9B88-408B-8500-962F371D119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91" name="Teardrop 890">
                <a:extLst>
                  <a:ext uri="{FF2B5EF4-FFF2-40B4-BE49-F238E27FC236}">
                    <a16:creationId xmlns:a16="http://schemas.microsoft.com/office/drawing/2014/main" id="{D2782CDD-58AC-4422-B24A-50D4CC8E1F71}"/>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92" name="Oval 891">
                <a:extLst>
                  <a:ext uri="{FF2B5EF4-FFF2-40B4-BE49-F238E27FC236}">
                    <a16:creationId xmlns:a16="http://schemas.microsoft.com/office/drawing/2014/main" id="{40CEFD8A-9184-424D-B6CE-99A018233BA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03" name="Group 702">
              <a:extLst>
                <a:ext uri="{FF2B5EF4-FFF2-40B4-BE49-F238E27FC236}">
                  <a16:creationId xmlns:a16="http://schemas.microsoft.com/office/drawing/2014/main" id="{C4EB7FE0-0AFC-4B83-8596-0E1DB1E1DE87}"/>
                </a:ext>
              </a:extLst>
            </p:cNvPr>
            <p:cNvGrpSpPr/>
            <p:nvPr/>
          </p:nvGrpSpPr>
          <p:grpSpPr>
            <a:xfrm flipH="1">
              <a:off x="4324371" y="6261868"/>
              <a:ext cx="230238" cy="346589"/>
              <a:chOff x="10083096" y="2851978"/>
              <a:chExt cx="756898" cy="1139398"/>
            </a:xfrm>
          </p:grpSpPr>
          <p:sp>
            <p:nvSpPr>
              <p:cNvPr id="887" name="Oval 886">
                <a:extLst>
                  <a:ext uri="{FF2B5EF4-FFF2-40B4-BE49-F238E27FC236}">
                    <a16:creationId xmlns:a16="http://schemas.microsoft.com/office/drawing/2014/main" id="{88F5F351-5054-4AE9-9678-629CAD89B0EC}"/>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8" name="Teardrop 887">
                <a:extLst>
                  <a:ext uri="{FF2B5EF4-FFF2-40B4-BE49-F238E27FC236}">
                    <a16:creationId xmlns:a16="http://schemas.microsoft.com/office/drawing/2014/main" id="{B3FF8247-6D6D-450C-BFCB-90583B91B06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89" name="Oval 888">
                <a:extLst>
                  <a:ext uri="{FF2B5EF4-FFF2-40B4-BE49-F238E27FC236}">
                    <a16:creationId xmlns:a16="http://schemas.microsoft.com/office/drawing/2014/main" id="{6C297D63-C18B-4AEB-A4D5-DD0F20FF150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04" name="Group 703">
              <a:extLst>
                <a:ext uri="{FF2B5EF4-FFF2-40B4-BE49-F238E27FC236}">
                  <a16:creationId xmlns:a16="http://schemas.microsoft.com/office/drawing/2014/main" id="{C522FDC3-DC5B-4BF3-B9E5-E45C74587892}"/>
                </a:ext>
              </a:extLst>
            </p:cNvPr>
            <p:cNvGrpSpPr/>
            <p:nvPr/>
          </p:nvGrpSpPr>
          <p:grpSpPr>
            <a:xfrm flipH="1">
              <a:off x="4468612" y="6334069"/>
              <a:ext cx="230238" cy="346589"/>
              <a:chOff x="10083096" y="2851978"/>
              <a:chExt cx="756898" cy="1139398"/>
            </a:xfrm>
          </p:grpSpPr>
          <p:sp>
            <p:nvSpPr>
              <p:cNvPr id="884" name="Oval 883">
                <a:extLst>
                  <a:ext uri="{FF2B5EF4-FFF2-40B4-BE49-F238E27FC236}">
                    <a16:creationId xmlns:a16="http://schemas.microsoft.com/office/drawing/2014/main" id="{59038190-B630-4640-A15B-FFC059D8884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5" name="Teardrop 884">
                <a:extLst>
                  <a:ext uri="{FF2B5EF4-FFF2-40B4-BE49-F238E27FC236}">
                    <a16:creationId xmlns:a16="http://schemas.microsoft.com/office/drawing/2014/main" id="{5A0785A4-CD99-4A75-BB4C-FEE2E68ECB9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86" name="Oval 885">
                <a:extLst>
                  <a:ext uri="{FF2B5EF4-FFF2-40B4-BE49-F238E27FC236}">
                    <a16:creationId xmlns:a16="http://schemas.microsoft.com/office/drawing/2014/main" id="{68EBF6F1-CD4F-47A9-BA8F-5E102E4E6DCD}"/>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05" name="Group 704">
              <a:extLst>
                <a:ext uri="{FF2B5EF4-FFF2-40B4-BE49-F238E27FC236}">
                  <a16:creationId xmlns:a16="http://schemas.microsoft.com/office/drawing/2014/main" id="{17BBF349-420F-4B9D-A47D-59F3D8505471}"/>
                </a:ext>
              </a:extLst>
            </p:cNvPr>
            <p:cNvGrpSpPr/>
            <p:nvPr/>
          </p:nvGrpSpPr>
          <p:grpSpPr>
            <a:xfrm flipH="1">
              <a:off x="4648702" y="6357578"/>
              <a:ext cx="230238" cy="346589"/>
              <a:chOff x="10083096" y="2851978"/>
              <a:chExt cx="756898" cy="1139398"/>
            </a:xfrm>
          </p:grpSpPr>
          <p:sp>
            <p:nvSpPr>
              <p:cNvPr id="881" name="Oval 880">
                <a:extLst>
                  <a:ext uri="{FF2B5EF4-FFF2-40B4-BE49-F238E27FC236}">
                    <a16:creationId xmlns:a16="http://schemas.microsoft.com/office/drawing/2014/main" id="{3E0EE4BB-5709-4B85-9B67-88E53507BAD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2" name="Teardrop 881">
                <a:extLst>
                  <a:ext uri="{FF2B5EF4-FFF2-40B4-BE49-F238E27FC236}">
                    <a16:creationId xmlns:a16="http://schemas.microsoft.com/office/drawing/2014/main" id="{F4336FA7-0E71-422D-80AA-E0DF61E915E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83" name="Oval 882">
                <a:extLst>
                  <a:ext uri="{FF2B5EF4-FFF2-40B4-BE49-F238E27FC236}">
                    <a16:creationId xmlns:a16="http://schemas.microsoft.com/office/drawing/2014/main" id="{AD80E5E0-12BB-47CA-AECD-2AA422154774}"/>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06" name="Group 705">
              <a:extLst>
                <a:ext uri="{FF2B5EF4-FFF2-40B4-BE49-F238E27FC236}">
                  <a16:creationId xmlns:a16="http://schemas.microsoft.com/office/drawing/2014/main" id="{2DCD83A3-C437-4BDB-8C15-C8CC724BD9B4}"/>
                </a:ext>
              </a:extLst>
            </p:cNvPr>
            <p:cNvGrpSpPr/>
            <p:nvPr/>
          </p:nvGrpSpPr>
          <p:grpSpPr>
            <a:xfrm flipH="1">
              <a:off x="4577024" y="6430249"/>
              <a:ext cx="230238" cy="346589"/>
              <a:chOff x="10083096" y="2851978"/>
              <a:chExt cx="756898" cy="1139398"/>
            </a:xfrm>
          </p:grpSpPr>
          <p:sp>
            <p:nvSpPr>
              <p:cNvPr id="878" name="Oval 877">
                <a:extLst>
                  <a:ext uri="{FF2B5EF4-FFF2-40B4-BE49-F238E27FC236}">
                    <a16:creationId xmlns:a16="http://schemas.microsoft.com/office/drawing/2014/main" id="{E166F15B-F612-4971-8ADC-84CEFAA72003}"/>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79" name="Teardrop 878">
                <a:extLst>
                  <a:ext uri="{FF2B5EF4-FFF2-40B4-BE49-F238E27FC236}">
                    <a16:creationId xmlns:a16="http://schemas.microsoft.com/office/drawing/2014/main" id="{088E25A5-609C-44D9-975A-C1784E9CCC7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80" name="Oval 879">
                <a:extLst>
                  <a:ext uri="{FF2B5EF4-FFF2-40B4-BE49-F238E27FC236}">
                    <a16:creationId xmlns:a16="http://schemas.microsoft.com/office/drawing/2014/main" id="{3D58ED2C-A973-456E-BD9B-D1B3DDDAED45}"/>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07" name="Group 706">
              <a:extLst>
                <a:ext uri="{FF2B5EF4-FFF2-40B4-BE49-F238E27FC236}">
                  <a16:creationId xmlns:a16="http://schemas.microsoft.com/office/drawing/2014/main" id="{306BA505-94D6-44C8-8B6E-1DFA2D8E9892}"/>
                </a:ext>
              </a:extLst>
            </p:cNvPr>
            <p:cNvGrpSpPr/>
            <p:nvPr/>
          </p:nvGrpSpPr>
          <p:grpSpPr>
            <a:xfrm flipH="1">
              <a:off x="4853526" y="6430249"/>
              <a:ext cx="230238" cy="346589"/>
              <a:chOff x="10083096" y="2851978"/>
              <a:chExt cx="756898" cy="1139398"/>
            </a:xfrm>
          </p:grpSpPr>
          <p:sp>
            <p:nvSpPr>
              <p:cNvPr id="875" name="Oval 874">
                <a:extLst>
                  <a:ext uri="{FF2B5EF4-FFF2-40B4-BE49-F238E27FC236}">
                    <a16:creationId xmlns:a16="http://schemas.microsoft.com/office/drawing/2014/main" id="{1B8D9A0F-4627-48E7-A970-28DCAD0F2A0E}"/>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76" name="Teardrop 875">
                <a:extLst>
                  <a:ext uri="{FF2B5EF4-FFF2-40B4-BE49-F238E27FC236}">
                    <a16:creationId xmlns:a16="http://schemas.microsoft.com/office/drawing/2014/main" id="{EFF00002-FF0A-4403-BE32-14A7B82A1FA0}"/>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77" name="Oval 876">
                <a:extLst>
                  <a:ext uri="{FF2B5EF4-FFF2-40B4-BE49-F238E27FC236}">
                    <a16:creationId xmlns:a16="http://schemas.microsoft.com/office/drawing/2014/main" id="{29F79416-FBE4-49D9-A202-565A21B3113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08" name="Group 707">
              <a:extLst>
                <a:ext uri="{FF2B5EF4-FFF2-40B4-BE49-F238E27FC236}">
                  <a16:creationId xmlns:a16="http://schemas.microsoft.com/office/drawing/2014/main" id="{8FAB7B00-4059-4073-9540-8FE9DABBE94D}"/>
                </a:ext>
              </a:extLst>
            </p:cNvPr>
            <p:cNvGrpSpPr/>
            <p:nvPr/>
          </p:nvGrpSpPr>
          <p:grpSpPr>
            <a:xfrm flipH="1">
              <a:off x="4853526" y="6538434"/>
              <a:ext cx="230238" cy="346589"/>
              <a:chOff x="10083096" y="2851978"/>
              <a:chExt cx="756898" cy="1139398"/>
            </a:xfrm>
          </p:grpSpPr>
          <p:sp>
            <p:nvSpPr>
              <p:cNvPr id="872" name="Oval 871">
                <a:extLst>
                  <a:ext uri="{FF2B5EF4-FFF2-40B4-BE49-F238E27FC236}">
                    <a16:creationId xmlns:a16="http://schemas.microsoft.com/office/drawing/2014/main" id="{D56C2953-2FB5-4944-9453-46577466013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73" name="Teardrop 872">
                <a:extLst>
                  <a:ext uri="{FF2B5EF4-FFF2-40B4-BE49-F238E27FC236}">
                    <a16:creationId xmlns:a16="http://schemas.microsoft.com/office/drawing/2014/main" id="{A59D5C3D-6BD6-4CA8-93A0-EAD0CD7F3CC8}"/>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74" name="Oval 873">
                <a:extLst>
                  <a:ext uri="{FF2B5EF4-FFF2-40B4-BE49-F238E27FC236}">
                    <a16:creationId xmlns:a16="http://schemas.microsoft.com/office/drawing/2014/main" id="{4E1EB569-A355-46DC-A0E9-398C3631D93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09" name="Group 708">
              <a:extLst>
                <a:ext uri="{FF2B5EF4-FFF2-40B4-BE49-F238E27FC236}">
                  <a16:creationId xmlns:a16="http://schemas.microsoft.com/office/drawing/2014/main" id="{0F56D7FF-851A-4FD1-815C-F678FDE5AE08}"/>
                </a:ext>
              </a:extLst>
            </p:cNvPr>
            <p:cNvGrpSpPr/>
            <p:nvPr/>
          </p:nvGrpSpPr>
          <p:grpSpPr>
            <a:xfrm flipH="1">
              <a:off x="5106469" y="6621964"/>
              <a:ext cx="230238" cy="346589"/>
              <a:chOff x="10083096" y="2851978"/>
              <a:chExt cx="756898" cy="1139398"/>
            </a:xfrm>
          </p:grpSpPr>
          <p:sp>
            <p:nvSpPr>
              <p:cNvPr id="869" name="Oval 868">
                <a:extLst>
                  <a:ext uri="{FF2B5EF4-FFF2-40B4-BE49-F238E27FC236}">
                    <a16:creationId xmlns:a16="http://schemas.microsoft.com/office/drawing/2014/main" id="{0B5346F1-E44F-49EB-B337-C307EEE669DF}"/>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70" name="Teardrop 869">
                <a:extLst>
                  <a:ext uri="{FF2B5EF4-FFF2-40B4-BE49-F238E27FC236}">
                    <a16:creationId xmlns:a16="http://schemas.microsoft.com/office/drawing/2014/main" id="{7E48E0B7-A623-421E-B95F-025325845C7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71" name="Oval 870">
                <a:extLst>
                  <a:ext uri="{FF2B5EF4-FFF2-40B4-BE49-F238E27FC236}">
                    <a16:creationId xmlns:a16="http://schemas.microsoft.com/office/drawing/2014/main" id="{3505152C-5B0C-4DFD-ACCB-FD0EF32A7E22}"/>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10" name="Group 709">
              <a:extLst>
                <a:ext uri="{FF2B5EF4-FFF2-40B4-BE49-F238E27FC236}">
                  <a16:creationId xmlns:a16="http://schemas.microsoft.com/office/drawing/2014/main" id="{1FF47A6D-1FE4-4ED8-A792-A5A6B387237E}"/>
                </a:ext>
              </a:extLst>
            </p:cNvPr>
            <p:cNvGrpSpPr/>
            <p:nvPr/>
          </p:nvGrpSpPr>
          <p:grpSpPr>
            <a:xfrm flipH="1">
              <a:off x="5238675" y="6574628"/>
              <a:ext cx="230238" cy="346589"/>
              <a:chOff x="10083096" y="2851978"/>
              <a:chExt cx="756898" cy="1139398"/>
            </a:xfrm>
          </p:grpSpPr>
          <p:sp>
            <p:nvSpPr>
              <p:cNvPr id="866" name="Oval 865">
                <a:extLst>
                  <a:ext uri="{FF2B5EF4-FFF2-40B4-BE49-F238E27FC236}">
                    <a16:creationId xmlns:a16="http://schemas.microsoft.com/office/drawing/2014/main" id="{91394D22-54B6-4443-9C35-5B4E9F298E99}"/>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7" name="Teardrop 866">
                <a:extLst>
                  <a:ext uri="{FF2B5EF4-FFF2-40B4-BE49-F238E27FC236}">
                    <a16:creationId xmlns:a16="http://schemas.microsoft.com/office/drawing/2014/main" id="{C86ED7AB-07C0-450C-8E1B-0ED6054AB34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68" name="Oval 867">
                <a:extLst>
                  <a:ext uri="{FF2B5EF4-FFF2-40B4-BE49-F238E27FC236}">
                    <a16:creationId xmlns:a16="http://schemas.microsoft.com/office/drawing/2014/main" id="{4BA8E617-0C56-4050-906E-969A255E522C}"/>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11" name="Group 710">
              <a:extLst>
                <a:ext uri="{FF2B5EF4-FFF2-40B4-BE49-F238E27FC236}">
                  <a16:creationId xmlns:a16="http://schemas.microsoft.com/office/drawing/2014/main" id="{F9E2EA16-289F-4AD6-99CB-8073DB279D60}"/>
                </a:ext>
              </a:extLst>
            </p:cNvPr>
            <p:cNvGrpSpPr/>
            <p:nvPr/>
          </p:nvGrpSpPr>
          <p:grpSpPr>
            <a:xfrm flipH="1">
              <a:off x="4252169" y="6490751"/>
              <a:ext cx="230238" cy="346589"/>
              <a:chOff x="10083096" y="2851978"/>
              <a:chExt cx="756898" cy="1139398"/>
            </a:xfrm>
          </p:grpSpPr>
          <p:sp>
            <p:nvSpPr>
              <p:cNvPr id="863" name="Oval 862">
                <a:extLst>
                  <a:ext uri="{FF2B5EF4-FFF2-40B4-BE49-F238E27FC236}">
                    <a16:creationId xmlns:a16="http://schemas.microsoft.com/office/drawing/2014/main" id="{637D297A-DBFB-42F2-A231-81FB5F84F02A}"/>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4" name="Teardrop 863">
                <a:extLst>
                  <a:ext uri="{FF2B5EF4-FFF2-40B4-BE49-F238E27FC236}">
                    <a16:creationId xmlns:a16="http://schemas.microsoft.com/office/drawing/2014/main" id="{7BA9BEAD-1600-421A-9053-F43ECE3D96AF}"/>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65" name="Oval 864">
                <a:extLst>
                  <a:ext uri="{FF2B5EF4-FFF2-40B4-BE49-F238E27FC236}">
                    <a16:creationId xmlns:a16="http://schemas.microsoft.com/office/drawing/2014/main" id="{A097203C-17AB-4990-AAC1-5EDB7F61D3DB}"/>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12" name="Group 711">
              <a:extLst>
                <a:ext uri="{FF2B5EF4-FFF2-40B4-BE49-F238E27FC236}">
                  <a16:creationId xmlns:a16="http://schemas.microsoft.com/office/drawing/2014/main" id="{98EA8C1F-EF2A-4A4F-9B93-C33761119B31}"/>
                </a:ext>
              </a:extLst>
            </p:cNvPr>
            <p:cNvGrpSpPr/>
            <p:nvPr/>
          </p:nvGrpSpPr>
          <p:grpSpPr>
            <a:xfrm flipH="1">
              <a:off x="4204259" y="6574628"/>
              <a:ext cx="230238" cy="346589"/>
              <a:chOff x="10083096" y="2851978"/>
              <a:chExt cx="756898" cy="1139398"/>
            </a:xfrm>
          </p:grpSpPr>
          <p:sp>
            <p:nvSpPr>
              <p:cNvPr id="860" name="Oval 859">
                <a:extLst>
                  <a:ext uri="{FF2B5EF4-FFF2-40B4-BE49-F238E27FC236}">
                    <a16:creationId xmlns:a16="http://schemas.microsoft.com/office/drawing/2014/main" id="{E1A9F45E-B085-4488-84BC-F7EB3A6BB924}"/>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1" name="Teardrop 860">
                <a:extLst>
                  <a:ext uri="{FF2B5EF4-FFF2-40B4-BE49-F238E27FC236}">
                    <a16:creationId xmlns:a16="http://schemas.microsoft.com/office/drawing/2014/main" id="{C5234ADB-0C89-4907-B6AA-1DB262F85589}"/>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62" name="Oval 861">
                <a:extLst>
                  <a:ext uri="{FF2B5EF4-FFF2-40B4-BE49-F238E27FC236}">
                    <a16:creationId xmlns:a16="http://schemas.microsoft.com/office/drawing/2014/main" id="{001AD89D-D9BA-4991-82D7-A336F042B14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13" name="Group 712">
              <a:extLst>
                <a:ext uri="{FF2B5EF4-FFF2-40B4-BE49-F238E27FC236}">
                  <a16:creationId xmlns:a16="http://schemas.microsoft.com/office/drawing/2014/main" id="{F01F4352-E5D0-479D-AB0B-DA26B572C0FF}"/>
                </a:ext>
              </a:extLst>
            </p:cNvPr>
            <p:cNvGrpSpPr/>
            <p:nvPr/>
          </p:nvGrpSpPr>
          <p:grpSpPr>
            <a:xfrm flipH="1">
              <a:off x="4059675" y="6598722"/>
              <a:ext cx="230238" cy="346589"/>
              <a:chOff x="10083096" y="2851978"/>
              <a:chExt cx="756898" cy="1139398"/>
            </a:xfrm>
          </p:grpSpPr>
          <p:sp>
            <p:nvSpPr>
              <p:cNvPr id="857" name="Oval 856">
                <a:extLst>
                  <a:ext uri="{FF2B5EF4-FFF2-40B4-BE49-F238E27FC236}">
                    <a16:creationId xmlns:a16="http://schemas.microsoft.com/office/drawing/2014/main" id="{B1FEAA4F-CA57-45A3-9586-55ACEF4330C5}"/>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8" name="Teardrop 857">
                <a:extLst>
                  <a:ext uri="{FF2B5EF4-FFF2-40B4-BE49-F238E27FC236}">
                    <a16:creationId xmlns:a16="http://schemas.microsoft.com/office/drawing/2014/main" id="{FC7F95BA-00E9-4127-9A80-9DC9266017A2}"/>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59" name="Oval 858">
                <a:extLst>
                  <a:ext uri="{FF2B5EF4-FFF2-40B4-BE49-F238E27FC236}">
                    <a16:creationId xmlns:a16="http://schemas.microsoft.com/office/drawing/2014/main" id="{1B0F41AD-7F0A-4F75-A99F-11138F39CAD2}"/>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14" name="Group 713">
              <a:extLst>
                <a:ext uri="{FF2B5EF4-FFF2-40B4-BE49-F238E27FC236}">
                  <a16:creationId xmlns:a16="http://schemas.microsoft.com/office/drawing/2014/main" id="{6DED338F-88A6-4406-A0B2-971F59162CE2}"/>
                </a:ext>
              </a:extLst>
            </p:cNvPr>
            <p:cNvGrpSpPr/>
            <p:nvPr/>
          </p:nvGrpSpPr>
          <p:grpSpPr>
            <a:xfrm flipH="1">
              <a:off x="5227014" y="2519964"/>
              <a:ext cx="230238" cy="346589"/>
              <a:chOff x="10083096" y="2851978"/>
              <a:chExt cx="756898" cy="1139398"/>
            </a:xfrm>
            <a:solidFill>
              <a:srgbClr val="00335B"/>
            </a:solidFill>
          </p:grpSpPr>
          <p:sp>
            <p:nvSpPr>
              <p:cNvPr id="854" name="Oval 853">
                <a:extLst>
                  <a:ext uri="{FF2B5EF4-FFF2-40B4-BE49-F238E27FC236}">
                    <a16:creationId xmlns:a16="http://schemas.microsoft.com/office/drawing/2014/main" id="{858537B7-A52E-403E-9824-C3A0210B6B52}"/>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5" name="Teardrop 854">
                <a:extLst>
                  <a:ext uri="{FF2B5EF4-FFF2-40B4-BE49-F238E27FC236}">
                    <a16:creationId xmlns:a16="http://schemas.microsoft.com/office/drawing/2014/main" id="{44BF74A0-2AE0-4827-9E65-0A2C216840EE}"/>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56" name="Oval 855">
                <a:extLst>
                  <a:ext uri="{FF2B5EF4-FFF2-40B4-BE49-F238E27FC236}">
                    <a16:creationId xmlns:a16="http://schemas.microsoft.com/office/drawing/2014/main" id="{20AD303E-5192-406E-8992-1B0D5187169B}"/>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sp>
          <p:nvSpPr>
            <p:cNvPr id="852" name="Oval 851">
              <a:extLst>
                <a:ext uri="{FF2B5EF4-FFF2-40B4-BE49-F238E27FC236}">
                  <a16:creationId xmlns:a16="http://schemas.microsoft.com/office/drawing/2014/main" id="{2B60248F-2DD4-4D5D-9C2A-6EF9B6CC0629}"/>
                </a:ext>
              </a:extLst>
            </p:cNvPr>
            <p:cNvSpPr/>
            <p:nvPr/>
          </p:nvSpPr>
          <p:spPr>
            <a:xfrm flipH="1">
              <a:off x="5823266" y="5947643"/>
              <a:ext cx="144868" cy="4710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716" name="Group 715">
              <a:extLst>
                <a:ext uri="{FF2B5EF4-FFF2-40B4-BE49-F238E27FC236}">
                  <a16:creationId xmlns:a16="http://schemas.microsoft.com/office/drawing/2014/main" id="{77A5EE20-118F-4BEE-A084-7A3480FBB8A4}"/>
                </a:ext>
              </a:extLst>
            </p:cNvPr>
            <p:cNvGrpSpPr/>
            <p:nvPr/>
          </p:nvGrpSpPr>
          <p:grpSpPr>
            <a:xfrm flipH="1">
              <a:off x="5114637" y="2142190"/>
              <a:ext cx="230238" cy="346589"/>
              <a:chOff x="10083096" y="2851978"/>
              <a:chExt cx="756898" cy="1139398"/>
            </a:xfrm>
            <a:solidFill>
              <a:srgbClr val="00335B"/>
            </a:solidFill>
          </p:grpSpPr>
          <p:sp>
            <p:nvSpPr>
              <p:cNvPr id="849" name="Oval 848">
                <a:extLst>
                  <a:ext uri="{FF2B5EF4-FFF2-40B4-BE49-F238E27FC236}">
                    <a16:creationId xmlns:a16="http://schemas.microsoft.com/office/drawing/2014/main" id="{48FBFB72-1482-468F-B6B5-B717420A591D}"/>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0" name="Teardrop 849">
                <a:extLst>
                  <a:ext uri="{FF2B5EF4-FFF2-40B4-BE49-F238E27FC236}">
                    <a16:creationId xmlns:a16="http://schemas.microsoft.com/office/drawing/2014/main" id="{5C9214D4-E3FE-47E6-BEFE-CB18D8CB67D5}"/>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51" name="Oval 850">
                <a:extLst>
                  <a:ext uri="{FF2B5EF4-FFF2-40B4-BE49-F238E27FC236}">
                    <a16:creationId xmlns:a16="http://schemas.microsoft.com/office/drawing/2014/main" id="{9783CD29-EDB3-43C3-92E0-99320BEEB8C8}"/>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17" name="Group 716">
              <a:extLst>
                <a:ext uri="{FF2B5EF4-FFF2-40B4-BE49-F238E27FC236}">
                  <a16:creationId xmlns:a16="http://schemas.microsoft.com/office/drawing/2014/main" id="{39907E86-CEE2-4A7C-8475-37FF14331977}"/>
                </a:ext>
              </a:extLst>
            </p:cNvPr>
            <p:cNvGrpSpPr/>
            <p:nvPr/>
          </p:nvGrpSpPr>
          <p:grpSpPr>
            <a:xfrm flipH="1">
              <a:off x="5247014" y="2118789"/>
              <a:ext cx="230238" cy="346589"/>
              <a:chOff x="10083096" y="2851978"/>
              <a:chExt cx="756898" cy="1139398"/>
            </a:xfrm>
            <a:solidFill>
              <a:srgbClr val="00335B"/>
            </a:solidFill>
          </p:grpSpPr>
          <p:sp>
            <p:nvSpPr>
              <p:cNvPr id="846" name="Oval 845">
                <a:extLst>
                  <a:ext uri="{FF2B5EF4-FFF2-40B4-BE49-F238E27FC236}">
                    <a16:creationId xmlns:a16="http://schemas.microsoft.com/office/drawing/2014/main" id="{E884606F-784C-4490-AB9B-46C557ECF81C}"/>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47" name="Teardrop 846">
                <a:extLst>
                  <a:ext uri="{FF2B5EF4-FFF2-40B4-BE49-F238E27FC236}">
                    <a16:creationId xmlns:a16="http://schemas.microsoft.com/office/drawing/2014/main" id="{AF3640EA-E0B3-4E64-BC71-F17600BA176C}"/>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48" name="Oval 847">
                <a:extLst>
                  <a:ext uri="{FF2B5EF4-FFF2-40B4-BE49-F238E27FC236}">
                    <a16:creationId xmlns:a16="http://schemas.microsoft.com/office/drawing/2014/main" id="{54CED4B0-64F8-47EA-B516-842CF9E945D1}"/>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18" name="Group 717">
              <a:extLst>
                <a:ext uri="{FF2B5EF4-FFF2-40B4-BE49-F238E27FC236}">
                  <a16:creationId xmlns:a16="http://schemas.microsoft.com/office/drawing/2014/main" id="{9AFA7728-F385-4DA4-A4E5-99CE9FA7F13E}"/>
                </a:ext>
              </a:extLst>
            </p:cNvPr>
            <p:cNvGrpSpPr/>
            <p:nvPr/>
          </p:nvGrpSpPr>
          <p:grpSpPr>
            <a:xfrm flipH="1">
              <a:off x="5330910" y="2275252"/>
              <a:ext cx="230238" cy="346589"/>
              <a:chOff x="10083096" y="2851978"/>
              <a:chExt cx="756898" cy="1139398"/>
            </a:xfrm>
            <a:solidFill>
              <a:srgbClr val="00335B"/>
            </a:solidFill>
          </p:grpSpPr>
          <p:sp>
            <p:nvSpPr>
              <p:cNvPr id="843" name="Oval 842">
                <a:extLst>
                  <a:ext uri="{FF2B5EF4-FFF2-40B4-BE49-F238E27FC236}">
                    <a16:creationId xmlns:a16="http://schemas.microsoft.com/office/drawing/2014/main" id="{86292EDD-E5CD-4875-BB68-D8DA564BB4C5}"/>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44" name="Teardrop 843">
                <a:extLst>
                  <a:ext uri="{FF2B5EF4-FFF2-40B4-BE49-F238E27FC236}">
                    <a16:creationId xmlns:a16="http://schemas.microsoft.com/office/drawing/2014/main" id="{65287514-C05A-4D9F-9C79-A81DFFC904A3}"/>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45" name="Oval 844">
                <a:extLst>
                  <a:ext uri="{FF2B5EF4-FFF2-40B4-BE49-F238E27FC236}">
                    <a16:creationId xmlns:a16="http://schemas.microsoft.com/office/drawing/2014/main" id="{402CBADA-A04C-4BF7-ADDD-D4CD6853EDD2}"/>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19" name="Group 718">
              <a:extLst>
                <a:ext uri="{FF2B5EF4-FFF2-40B4-BE49-F238E27FC236}">
                  <a16:creationId xmlns:a16="http://schemas.microsoft.com/office/drawing/2014/main" id="{E6870321-FB34-4557-AE0D-CAAFDC3041D4}"/>
                </a:ext>
              </a:extLst>
            </p:cNvPr>
            <p:cNvGrpSpPr/>
            <p:nvPr/>
          </p:nvGrpSpPr>
          <p:grpSpPr>
            <a:xfrm flipH="1">
              <a:off x="5126674" y="2503095"/>
              <a:ext cx="230238" cy="346589"/>
              <a:chOff x="10083096" y="2851978"/>
              <a:chExt cx="756898" cy="1139398"/>
            </a:xfrm>
            <a:solidFill>
              <a:srgbClr val="00335B"/>
            </a:solidFill>
          </p:grpSpPr>
          <p:sp>
            <p:nvSpPr>
              <p:cNvPr id="840" name="Oval 839">
                <a:extLst>
                  <a:ext uri="{FF2B5EF4-FFF2-40B4-BE49-F238E27FC236}">
                    <a16:creationId xmlns:a16="http://schemas.microsoft.com/office/drawing/2014/main" id="{8ED9A503-3DBA-4279-876C-0F01766B7627}"/>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41" name="Teardrop 840">
                <a:extLst>
                  <a:ext uri="{FF2B5EF4-FFF2-40B4-BE49-F238E27FC236}">
                    <a16:creationId xmlns:a16="http://schemas.microsoft.com/office/drawing/2014/main" id="{0A405BE6-A484-4AA6-9068-A83DEA118AA3}"/>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42" name="Oval 841">
                <a:extLst>
                  <a:ext uri="{FF2B5EF4-FFF2-40B4-BE49-F238E27FC236}">
                    <a16:creationId xmlns:a16="http://schemas.microsoft.com/office/drawing/2014/main" id="{0A5CE66D-C9A8-442A-BF80-18BF56B3C2CC}"/>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20" name="Group 719">
              <a:extLst>
                <a:ext uri="{FF2B5EF4-FFF2-40B4-BE49-F238E27FC236}">
                  <a16:creationId xmlns:a16="http://schemas.microsoft.com/office/drawing/2014/main" id="{E850C3A4-1B9F-4209-BDE2-073E50343E57}"/>
                </a:ext>
              </a:extLst>
            </p:cNvPr>
            <p:cNvGrpSpPr/>
            <p:nvPr/>
          </p:nvGrpSpPr>
          <p:grpSpPr>
            <a:xfrm flipH="1">
              <a:off x="5367497" y="2407745"/>
              <a:ext cx="230238" cy="346589"/>
              <a:chOff x="10083096" y="2851978"/>
              <a:chExt cx="756898" cy="1139398"/>
            </a:xfrm>
            <a:solidFill>
              <a:srgbClr val="00335B"/>
            </a:solidFill>
          </p:grpSpPr>
          <p:sp>
            <p:nvSpPr>
              <p:cNvPr id="837" name="Oval 836">
                <a:extLst>
                  <a:ext uri="{FF2B5EF4-FFF2-40B4-BE49-F238E27FC236}">
                    <a16:creationId xmlns:a16="http://schemas.microsoft.com/office/drawing/2014/main" id="{C87693E3-EF20-424C-8E1E-9387B2910E6F}"/>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8" name="Teardrop 837">
                <a:extLst>
                  <a:ext uri="{FF2B5EF4-FFF2-40B4-BE49-F238E27FC236}">
                    <a16:creationId xmlns:a16="http://schemas.microsoft.com/office/drawing/2014/main" id="{1785441E-488D-4E6C-928F-BD86E8F88475}"/>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39" name="Oval 838">
                <a:extLst>
                  <a:ext uri="{FF2B5EF4-FFF2-40B4-BE49-F238E27FC236}">
                    <a16:creationId xmlns:a16="http://schemas.microsoft.com/office/drawing/2014/main" id="{6725D736-1025-4759-AAC4-F11542E4BEA3}"/>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21" name="Group 720">
              <a:extLst>
                <a:ext uri="{FF2B5EF4-FFF2-40B4-BE49-F238E27FC236}">
                  <a16:creationId xmlns:a16="http://schemas.microsoft.com/office/drawing/2014/main" id="{DC07B823-0A0D-42A3-90C1-3C20474F99AB}"/>
                </a:ext>
              </a:extLst>
            </p:cNvPr>
            <p:cNvGrpSpPr/>
            <p:nvPr/>
          </p:nvGrpSpPr>
          <p:grpSpPr>
            <a:xfrm flipH="1">
              <a:off x="4741911" y="2744517"/>
              <a:ext cx="230238" cy="346589"/>
              <a:chOff x="10083096" y="2851978"/>
              <a:chExt cx="756898" cy="1139398"/>
            </a:xfrm>
            <a:solidFill>
              <a:srgbClr val="00335B"/>
            </a:solidFill>
          </p:grpSpPr>
          <p:sp>
            <p:nvSpPr>
              <p:cNvPr id="834" name="Oval 833">
                <a:extLst>
                  <a:ext uri="{FF2B5EF4-FFF2-40B4-BE49-F238E27FC236}">
                    <a16:creationId xmlns:a16="http://schemas.microsoft.com/office/drawing/2014/main" id="{2B57FF24-B8BA-4D6E-B3F7-14D0ACA20B3B}"/>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5" name="Teardrop 834">
                <a:extLst>
                  <a:ext uri="{FF2B5EF4-FFF2-40B4-BE49-F238E27FC236}">
                    <a16:creationId xmlns:a16="http://schemas.microsoft.com/office/drawing/2014/main" id="{A1598346-CFBC-47A3-A0D8-5E12215A41BD}"/>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36" name="Oval 835">
                <a:extLst>
                  <a:ext uri="{FF2B5EF4-FFF2-40B4-BE49-F238E27FC236}">
                    <a16:creationId xmlns:a16="http://schemas.microsoft.com/office/drawing/2014/main" id="{1AE80840-61E6-4852-A68A-DC19717C82DE}"/>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22" name="Group 721">
              <a:extLst>
                <a:ext uri="{FF2B5EF4-FFF2-40B4-BE49-F238E27FC236}">
                  <a16:creationId xmlns:a16="http://schemas.microsoft.com/office/drawing/2014/main" id="{C846D557-ED7D-4D16-9577-AB2ADA9A893C}"/>
                </a:ext>
              </a:extLst>
            </p:cNvPr>
            <p:cNvGrpSpPr/>
            <p:nvPr/>
          </p:nvGrpSpPr>
          <p:grpSpPr>
            <a:xfrm flipH="1">
              <a:off x="5018450" y="2696195"/>
              <a:ext cx="230238" cy="346589"/>
              <a:chOff x="10083096" y="2851978"/>
              <a:chExt cx="756898" cy="1139398"/>
            </a:xfrm>
            <a:solidFill>
              <a:srgbClr val="00335B"/>
            </a:solidFill>
          </p:grpSpPr>
          <p:sp>
            <p:nvSpPr>
              <p:cNvPr id="831" name="Oval 830">
                <a:extLst>
                  <a:ext uri="{FF2B5EF4-FFF2-40B4-BE49-F238E27FC236}">
                    <a16:creationId xmlns:a16="http://schemas.microsoft.com/office/drawing/2014/main" id="{72879284-A3A5-4263-983D-F21AF8842CDC}"/>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2" name="Teardrop 831">
                <a:extLst>
                  <a:ext uri="{FF2B5EF4-FFF2-40B4-BE49-F238E27FC236}">
                    <a16:creationId xmlns:a16="http://schemas.microsoft.com/office/drawing/2014/main" id="{A7CCFA67-F700-4B1E-856F-163D1F7BC7ED}"/>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33" name="Oval 832">
                <a:extLst>
                  <a:ext uri="{FF2B5EF4-FFF2-40B4-BE49-F238E27FC236}">
                    <a16:creationId xmlns:a16="http://schemas.microsoft.com/office/drawing/2014/main" id="{E2FF335F-FB1C-4D62-9D5C-77D4FEE64B8B}"/>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23" name="Group 722">
              <a:extLst>
                <a:ext uri="{FF2B5EF4-FFF2-40B4-BE49-F238E27FC236}">
                  <a16:creationId xmlns:a16="http://schemas.microsoft.com/office/drawing/2014/main" id="{300A2A99-A6E7-4AC1-87F8-8FCFA2B54D92}"/>
                </a:ext>
              </a:extLst>
            </p:cNvPr>
            <p:cNvGrpSpPr/>
            <p:nvPr/>
          </p:nvGrpSpPr>
          <p:grpSpPr>
            <a:xfrm flipH="1">
              <a:off x="5536264" y="2443448"/>
              <a:ext cx="230238" cy="346589"/>
              <a:chOff x="10083096" y="2851978"/>
              <a:chExt cx="756898" cy="1139398"/>
            </a:xfrm>
            <a:solidFill>
              <a:srgbClr val="00335B"/>
            </a:solidFill>
          </p:grpSpPr>
          <p:sp>
            <p:nvSpPr>
              <p:cNvPr id="828" name="Oval 827">
                <a:extLst>
                  <a:ext uri="{FF2B5EF4-FFF2-40B4-BE49-F238E27FC236}">
                    <a16:creationId xmlns:a16="http://schemas.microsoft.com/office/drawing/2014/main" id="{05D64AEB-62FB-40B5-A3CA-75BF28876D48}"/>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9" name="Teardrop 828">
                <a:extLst>
                  <a:ext uri="{FF2B5EF4-FFF2-40B4-BE49-F238E27FC236}">
                    <a16:creationId xmlns:a16="http://schemas.microsoft.com/office/drawing/2014/main" id="{AE0161A1-405E-440F-8032-70D601A43E15}"/>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30" name="Oval 829">
                <a:extLst>
                  <a:ext uri="{FF2B5EF4-FFF2-40B4-BE49-F238E27FC236}">
                    <a16:creationId xmlns:a16="http://schemas.microsoft.com/office/drawing/2014/main" id="{5F8E0EB6-0665-4E25-BB8F-06E3505E0284}"/>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24" name="Group 723">
              <a:extLst>
                <a:ext uri="{FF2B5EF4-FFF2-40B4-BE49-F238E27FC236}">
                  <a16:creationId xmlns:a16="http://schemas.microsoft.com/office/drawing/2014/main" id="{99003B17-91EC-42C5-A6A0-5E9E49B01342}"/>
                </a:ext>
              </a:extLst>
            </p:cNvPr>
            <p:cNvGrpSpPr/>
            <p:nvPr/>
          </p:nvGrpSpPr>
          <p:grpSpPr>
            <a:xfrm flipH="1">
              <a:off x="5403341" y="2492116"/>
              <a:ext cx="230238" cy="346589"/>
              <a:chOff x="10083096" y="2851978"/>
              <a:chExt cx="756898" cy="1139398"/>
            </a:xfrm>
            <a:solidFill>
              <a:srgbClr val="00335B"/>
            </a:solidFill>
          </p:grpSpPr>
          <p:sp>
            <p:nvSpPr>
              <p:cNvPr id="825" name="Oval 824">
                <a:extLst>
                  <a:ext uri="{FF2B5EF4-FFF2-40B4-BE49-F238E27FC236}">
                    <a16:creationId xmlns:a16="http://schemas.microsoft.com/office/drawing/2014/main" id="{A8FDB302-80D5-43B6-862B-94C8672CC6FF}"/>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6" name="Teardrop 825">
                <a:extLst>
                  <a:ext uri="{FF2B5EF4-FFF2-40B4-BE49-F238E27FC236}">
                    <a16:creationId xmlns:a16="http://schemas.microsoft.com/office/drawing/2014/main" id="{FB225C04-ED06-4F69-A6D2-F19403C70F8D}"/>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27" name="Oval 826">
                <a:extLst>
                  <a:ext uri="{FF2B5EF4-FFF2-40B4-BE49-F238E27FC236}">
                    <a16:creationId xmlns:a16="http://schemas.microsoft.com/office/drawing/2014/main" id="{4B2A02FD-FD39-4154-BBD1-F2E4D7A73A3C}"/>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25" name="Group 724">
              <a:extLst>
                <a:ext uri="{FF2B5EF4-FFF2-40B4-BE49-F238E27FC236}">
                  <a16:creationId xmlns:a16="http://schemas.microsoft.com/office/drawing/2014/main" id="{DE289707-AE07-458D-B4C0-7F1F8E2612AC}"/>
                </a:ext>
              </a:extLst>
            </p:cNvPr>
            <p:cNvGrpSpPr/>
            <p:nvPr/>
          </p:nvGrpSpPr>
          <p:grpSpPr>
            <a:xfrm flipH="1">
              <a:off x="5271811" y="2648332"/>
              <a:ext cx="230238" cy="346589"/>
              <a:chOff x="10083096" y="2851978"/>
              <a:chExt cx="756898" cy="1139398"/>
            </a:xfrm>
            <a:solidFill>
              <a:srgbClr val="00335B"/>
            </a:solidFill>
          </p:grpSpPr>
          <p:sp>
            <p:nvSpPr>
              <p:cNvPr id="822" name="Oval 821">
                <a:extLst>
                  <a:ext uri="{FF2B5EF4-FFF2-40B4-BE49-F238E27FC236}">
                    <a16:creationId xmlns:a16="http://schemas.microsoft.com/office/drawing/2014/main" id="{482659C7-0624-432D-9C9E-D9F109761001}"/>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3" name="Teardrop 822">
                <a:extLst>
                  <a:ext uri="{FF2B5EF4-FFF2-40B4-BE49-F238E27FC236}">
                    <a16:creationId xmlns:a16="http://schemas.microsoft.com/office/drawing/2014/main" id="{F0124BE7-95CA-4DA7-840B-F0CA902B92C4}"/>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24" name="Oval 823">
                <a:extLst>
                  <a:ext uri="{FF2B5EF4-FFF2-40B4-BE49-F238E27FC236}">
                    <a16:creationId xmlns:a16="http://schemas.microsoft.com/office/drawing/2014/main" id="{6635BDA4-ED3B-4B00-8B8E-B084E243D515}"/>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26" name="Group 725">
              <a:extLst>
                <a:ext uri="{FF2B5EF4-FFF2-40B4-BE49-F238E27FC236}">
                  <a16:creationId xmlns:a16="http://schemas.microsoft.com/office/drawing/2014/main" id="{4DAE9078-02AB-4B45-B8F1-8A17C91074D4}"/>
                </a:ext>
              </a:extLst>
            </p:cNvPr>
            <p:cNvGrpSpPr/>
            <p:nvPr/>
          </p:nvGrpSpPr>
          <p:grpSpPr>
            <a:xfrm flipH="1">
              <a:off x="5740701" y="2479791"/>
              <a:ext cx="230238" cy="346589"/>
              <a:chOff x="10083096" y="2851978"/>
              <a:chExt cx="756898" cy="1139398"/>
            </a:xfrm>
            <a:solidFill>
              <a:srgbClr val="00335B"/>
            </a:solidFill>
          </p:grpSpPr>
          <p:sp>
            <p:nvSpPr>
              <p:cNvPr id="819" name="Oval 818">
                <a:extLst>
                  <a:ext uri="{FF2B5EF4-FFF2-40B4-BE49-F238E27FC236}">
                    <a16:creationId xmlns:a16="http://schemas.microsoft.com/office/drawing/2014/main" id="{6A73C1A5-465E-4B38-9DD4-17A76055509E}"/>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0" name="Teardrop 819">
                <a:extLst>
                  <a:ext uri="{FF2B5EF4-FFF2-40B4-BE49-F238E27FC236}">
                    <a16:creationId xmlns:a16="http://schemas.microsoft.com/office/drawing/2014/main" id="{C9AFAD27-FE60-40E6-ACA0-2B2AF66406CD}"/>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21" name="Oval 820">
                <a:extLst>
                  <a:ext uri="{FF2B5EF4-FFF2-40B4-BE49-F238E27FC236}">
                    <a16:creationId xmlns:a16="http://schemas.microsoft.com/office/drawing/2014/main" id="{89293855-1EC6-4E81-AC2F-174E0F2AABA1}"/>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27" name="Group 726">
              <a:extLst>
                <a:ext uri="{FF2B5EF4-FFF2-40B4-BE49-F238E27FC236}">
                  <a16:creationId xmlns:a16="http://schemas.microsoft.com/office/drawing/2014/main" id="{2628ABAA-B632-4F8B-AA56-92E48854C7B1}"/>
                </a:ext>
              </a:extLst>
            </p:cNvPr>
            <p:cNvGrpSpPr/>
            <p:nvPr/>
          </p:nvGrpSpPr>
          <p:grpSpPr>
            <a:xfrm flipH="1">
              <a:off x="5618829" y="2503095"/>
              <a:ext cx="230238" cy="346589"/>
              <a:chOff x="10083096" y="2851978"/>
              <a:chExt cx="756898" cy="1139398"/>
            </a:xfrm>
            <a:solidFill>
              <a:srgbClr val="00335B"/>
            </a:solidFill>
          </p:grpSpPr>
          <p:sp>
            <p:nvSpPr>
              <p:cNvPr id="816" name="Oval 815">
                <a:extLst>
                  <a:ext uri="{FF2B5EF4-FFF2-40B4-BE49-F238E27FC236}">
                    <a16:creationId xmlns:a16="http://schemas.microsoft.com/office/drawing/2014/main" id="{C5ABD050-242B-48F2-89B3-788FC319F6B0}"/>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7" name="Teardrop 816">
                <a:extLst>
                  <a:ext uri="{FF2B5EF4-FFF2-40B4-BE49-F238E27FC236}">
                    <a16:creationId xmlns:a16="http://schemas.microsoft.com/office/drawing/2014/main" id="{6C005F1E-2823-49DC-85C2-DD48C520F55A}"/>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18" name="Oval 817">
                <a:extLst>
                  <a:ext uri="{FF2B5EF4-FFF2-40B4-BE49-F238E27FC236}">
                    <a16:creationId xmlns:a16="http://schemas.microsoft.com/office/drawing/2014/main" id="{10B7E1BC-1830-46E5-A740-FCDEBB69D8EE}"/>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28" name="Group 727">
              <a:extLst>
                <a:ext uri="{FF2B5EF4-FFF2-40B4-BE49-F238E27FC236}">
                  <a16:creationId xmlns:a16="http://schemas.microsoft.com/office/drawing/2014/main" id="{624AE577-C5DC-44EE-89E5-D62F45D7738F}"/>
                </a:ext>
              </a:extLst>
            </p:cNvPr>
            <p:cNvGrpSpPr/>
            <p:nvPr/>
          </p:nvGrpSpPr>
          <p:grpSpPr>
            <a:xfrm flipH="1">
              <a:off x="5885121" y="2516012"/>
              <a:ext cx="230238" cy="346589"/>
              <a:chOff x="10083096" y="2851978"/>
              <a:chExt cx="756898" cy="1139398"/>
            </a:xfrm>
            <a:solidFill>
              <a:srgbClr val="00335B"/>
            </a:solidFill>
          </p:grpSpPr>
          <p:sp>
            <p:nvSpPr>
              <p:cNvPr id="813" name="Oval 812">
                <a:extLst>
                  <a:ext uri="{FF2B5EF4-FFF2-40B4-BE49-F238E27FC236}">
                    <a16:creationId xmlns:a16="http://schemas.microsoft.com/office/drawing/2014/main" id="{BD514380-0B0B-4C17-A89F-152EBCDDC8C1}"/>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4" name="Teardrop 813">
                <a:extLst>
                  <a:ext uri="{FF2B5EF4-FFF2-40B4-BE49-F238E27FC236}">
                    <a16:creationId xmlns:a16="http://schemas.microsoft.com/office/drawing/2014/main" id="{A275FE50-74C0-4A42-AE3A-F1D87A2DE5B8}"/>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15" name="Oval 814">
                <a:extLst>
                  <a:ext uri="{FF2B5EF4-FFF2-40B4-BE49-F238E27FC236}">
                    <a16:creationId xmlns:a16="http://schemas.microsoft.com/office/drawing/2014/main" id="{51C852B6-E2F6-4FC9-9F18-B0AEDB9DDA3F}"/>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29" name="Group 728">
              <a:extLst>
                <a:ext uri="{FF2B5EF4-FFF2-40B4-BE49-F238E27FC236}">
                  <a16:creationId xmlns:a16="http://schemas.microsoft.com/office/drawing/2014/main" id="{BC654070-A642-4529-ABB6-BEB7E659D5E6}"/>
                </a:ext>
              </a:extLst>
            </p:cNvPr>
            <p:cNvGrpSpPr/>
            <p:nvPr/>
          </p:nvGrpSpPr>
          <p:grpSpPr>
            <a:xfrm flipH="1">
              <a:off x="5957022" y="2648332"/>
              <a:ext cx="230238" cy="346589"/>
              <a:chOff x="10083096" y="2851978"/>
              <a:chExt cx="756898" cy="1139398"/>
            </a:xfrm>
            <a:solidFill>
              <a:srgbClr val="00335B"/>
            </a:solidFill>
          </p:grpSpPr>
          <p:sp>
            <p:nvSpPr>
              <p:cNvPr id="810" name="Oval 809">
                <a:extLst>
                  <a:ext uri="{FF2B5EF4-FFF2-40B4-BE49-F238E27FC236}">
                    <a16:creationId xmlns:a16="http://schemas.microsoft.com/office/drawing/2014/main" id="{AD69A48A-736F-496B-AC62-E335AAF5E526}"/>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1" name="Teardrop 810">
                <a:extLst>
                  <a:ext uri="{FF2B5EF4-FFF2-40B4-BE49-F238E27FC236}">
                    <a16:creationId xmlns:a16="http://schemas.microsoft.com/office/drawing/2014/main" id="{47FB55F5-F1D6-47FF-AB9F-08EF89924230}"/>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12" name="Oval 811">
                <a:extLst>
                  <a:ext uri="{FF2B5EF4-FFF2-40B4-BE49-F238E27FC236}">
                    <a16:creationId xmlns:a16="http://schemas.microsoft.com/office/drawing/2014/main" id="{43298B6F-1DED-4F22-8C8D-4DCD2C270EAF}"/>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30" name="Group 729">
              <a:extLst>
                <a:ext uri="{FF2B5EF4-FFF2-40B4-BE49-F238E27FC236}">
                  <a16:creationId xmlns:a16="http://schemas.microsoft.com/office/drawing/2014/main" id="{274A917C-3A6B-47D0-85CE-FDB12B7FE79D}"/>
                </a:ext>
              </a:extLst>
            </p:cNvPr>
            <p:cNvGrpSpPr/>
            <p:nvPr/>
          </p:nvGrpSpPr>
          <p:grpSpPr>
            <a:xfrm flipH="1">
              <a:off x="5824588" y="2636192"/>
              <a:ext cx="230238" cy="346589"/>
              <a:chOff x="10083096" y="2851978"/>
              <a:chExt cx="756898" cy="1139398"/>
            </a:xfrm>
            <a:solidFill>
              <a:srgbClr val="00335B"/>
            </a:solidFill>
          </p:grpSpPr>
          <p:sp>
            <p:nvSpPr>
              <p:cNvPr id="807" name="Oval 806">
                <a:extLst>
                  <a:ext uri="{FF2B5EF4-FFF2-40B4-BE49-F238E27FC236}">
                    <a16:creationId xmlns:a16="http://schemas.microsoft.com/office/drawing/2014/main" id="{1DF07540-78AD-4555-BEF1-B68246B17B46}"/>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8" name="Teardrop 807">
                <a:extLst>
                  <a:ext uri="{FF2B5EF4-FFF2-40B4-BE49-F238E27FC236}">
                    <a16:creationId xmlns:a16="http://schemas.microsoft.com/office/drawing/2014/main" id="{9CBF79F0-523D-4CC1-B0A5-6CFD70723D1C}"/>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09" name="Oval 808">
                <a:extLst>
                  <a:ext uri="{FF2B5EF4-FFF2-40B4-BE49-F238E27FC236}">
                    <a16:creationId xmlns:a16="http://schemas.microsoft.com/office/drawing/2014/main" id="{0EB53A11-7D6E-4D66-9E8C-551C20F27205}"/>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31" name="Group 730">
              <a:extLst>
                <a:ext uri="{FF2B5EF4-FFF2-40B4-BE49-F238E27FC236}">
                  <a16:creationId xmlns:a16="http://schemas.microsoft.com/office/drawing/2014/main" id="{0AEF47D0-25DC-4511-A240-48FDCBCA27DF}"/>
                </a:ext>
              </a:extLst>
            </p:cNvPr>
            <p:cNvGrpSpPr/>
            <p:nvPr/>
          </p:nvGrpSpPr>
          <p:grpSpPr>
            <a:xfrm flipH="1">
              <a:off x="5728350" y="2672364"/>
              <a:ext cx="230238" cy="346589"/>
              <a:chOff x="10083096" y="2851978"/>
              <a:chExt cx="756898" cy="1139398"/>
            </a:xfrm>
            <a:solidFill>
              <a:srgbClr val="00335B"/>
            </a:solidFill>
          </p:grpSpPr>
          <p:sp>
            <p:nvSpPr>
              <p:cNvPr id="804" name="Oval 803">
                <a:extLst>
                  <a:ext uri="{FF2B5EF4-FFF2-40B4-BE49-F238E27FC236}">
                    <a16:creationId xmlns:a16="http://schemas.microsoft.com/office/drawing/2014/main" id="{C5081BE0-CC95-4BDE-8907-3C0B51576C2F}"/>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5" name="Teardrop 804">
                <a:extLst>
                  <a:ext uri="{FF2B5EF4-FFF2-40B4-BE49-F238E27FC236}">
                    <a16:creationId xmlns:a16="http://schemas.microsoft.com/office/drawing/2014/main" id="{0BDD64F9-0899-4F3E-A4DD-E63FDBB4FBA2}"/>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06" name="Oval 805">
                <a:extLst>
                  <a:ext uri="{FF2B5EF4-FFF2-40B4-BE49-F238E27FC236}">
                    <a16:creationId xmlns:a16="http://schemas.microsoft.com/office/drawing/2014/main" id="{68786885-4C87-47B1-98F9-0F3D51C0AD46}"/>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32" name="Group 731">
              <a:extLst>
                <a:ext uri="{FF2B5EF4-FFF2-40B4-BE49-F238E27FC236}">
                  <a16:creationId xmlns:a16="http://schemas.microsoft.com/office/drawing/2014/main" id="{71146C94-C06D-4405-9E7B-E451AEC1B486}"/>
                </a:ext>
              </a:extLst>
            </p:cNvPr>
            <p:cNvGrpSpPr/>
            <p:nvPr/>
          </p:nvGrpSpPr>
          <p:grpSpPr>
            <a:xfrm flipH="1">
              <a:off x="5379414" y="2672364"/>
              <a:ext cx="230238" cy="346589"/>
              <a:chOff x="10083096" y="2851978"/>
              <a:chExt cx="756898" cy="1139398"/>
            </a:xfrm>
            <a:solidFill>
              <a:srgbClr val="00335B"/>
            </a:solidFill>
          </p:grpSpPr>
          <p:sp>
            <p:nvSpPr>
              <p:cNvPr id="801" name="Oval 800">
                <a:extLst>
                  <a:ext uri="{FF2B5EF4-FFF2-40B4-BE49-F238E27FC236}">
                    <a16:creationId xmlns:a16="http://schemas.microsoft.com/office/drawing/2014/main" id="{32248AA9-ACA3-48B0-8754-C1586434F217}"/>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2" name="Teardrop 801">
                <a:extLst>
                  <a:ext uri="{FF2B5EF4-FFF2-40B4-BE49-F238E27FC236}">
                    <a16:creationId xmlns:a16="http://schemas.microsoft.com/office/drawing/2014/main" id="{F8F07673-A2BC-4E13-A0A3-37FC24DEE5B2}"/>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03" name="Oval 802">
                <a:extLst>
                  <a:ext uri="{FF2B5EF4-FFF2-40B4-BE49-F238E27FC236}">
                    <a16:creationId xmlns:a16="http://schemas.microsoft.com/office/drawing/2014/main" id="{1CB4A2F3-6A74-4743-9F85-D87B2F8199AB}"/>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33" name="Group 732">
              <a:extLst>
                <a:ext uri="{FF2B5EF4-FFF2-40B4-BE49-F238E27FC236}">
                  <a16:creationId xmlns:a16="http://schemas.microsoft.com/office/drawing/2014/main" id="{A46DFC9F-D370-42CA-B494-7682C474E6F7}"/>
                </a:ext>
              </a:extLst>
            </p:cNvPr>
            <p:cNvGrpSpPr/>
            <p:nvPr/>
          </p:nvGrpSpPr>
          <p:grpSpPr>
            <a:xfrm flipH="1">
              <a:off x="5555741" y="2644292"/>
              <a:ext cx="230238" cy="346589"/>
              <a:chOff x="10083096" y="2851978"/>
              <a:chExt cx="756898" cy="1139398"/>
            </a:xfrm>
            <a:solidFill>
              <a:srgbClr val="00335B"/>
            </a:solidFill>
          </p:grpSpPr>
          <p:sp>
            <p:nvSpPr>
              <p:cNvPr id="798" name="Oval 797">
                <a:extLst>
                  <a:ext uri="{FF2B5EF4-FFF2-40B4-BE49-F238E27FC236}">
                    <a16:creationId xmlns:a16="http://schemas.microsoft.com/office/drawing/2014/main" id="{E3F7CAC1-A355-4B9B-B227-47425192ACA8}"/>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9" name="Teardrop 798">
                <a:extLst>
                  <a:ext uri="{FF2B5EF4-FFF2-40B4-BE49-F238E27FC236}">
                    <a16:creationId xmlns:a16="http://schemas.microsoft.com/office/drawing/2014/main" id="{1C6C2125-B723-4AAD-AA8B-1132113689C5}"/>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00" name="Oval 799">
                <a:extLst>
                  <a:ext uri="{FF2B5EF4-FFF2-40B4-BE49-F238E27FC236}">
                    <a16:creationId xmlns:a16="http://schemas.microsoft.com/office/drawing/2014/main" id="{032D824A-AE75-4011-905B-DA2FC0505A39}"/>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34" name="Group 733">
              <a:extLst>
                <a:ext uri="{FF2B5EF4-FFF2-40B4-BE49-F238E27FC236}">
                  <a16:creationId xmlns:a16="http://schemas.microsoft.com/office/drawing/2014/main" id="{3F8D7CF6-461F-4569-8995-F3A4015DCED3}"/>
                </a:ext>
              </a:extLst>
            </p:cNvPr>
            <p:cNvGrpSpPr/>
            <p:nvPr/>
          </p:nvGrpSpPr>
          <p:grpSpPr>
            <a:xfrm flipH="1">
              <a:off x="5652750" y="2728738"/>
              <a:ext cx="230238" cy="346589"/>
              <a:chOff x="10083096" y="2851978"/>
              <a:chExt cx="756898" cy="1139398"/>
            </a:xfrm>
            <a:solidFill>
              <a:srgbClr val="00335B"/>
            </a:solidFill>
          </p:grpSpPr>
          <p:sp>
            <p:nvSpPr>
              <p:cNvPr id="795" name="Oval 794">
                <a:extLst>
                  <a:ext uri="{FF2B5EF4-FFF2-40B4-BE49-F238E27FC236}">
                    <a16:creationId xmlns:a16="http://schemas.microsoft.com/office/drawing/2014/main" id="{CBCADCAD-423D-46E2-BAEC-209985BD4363}"/>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6" name="Teardrop 795">
                <a:extLst>
                  <a:ext uri="{FF2B5EF4-FFF2-40B4-BE49-F238E27FC236}">
                    <a16:creationId xmlns:a16="http://schemas.microsoft.com/office/drawing/2014/main" id="{AE997CF1-FC30-45F2-ACFD-70940388C83D}"/>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97" name="Oval 796">
                <a:extLst>
                  <a:ext uri="{FF2B5EF4-FFF2-40B4-BE49-F238E27FC236}">
                    <a16:creationId xmlns:a16="http://schemas.microsoft.com/office/drawing/2014/main" id="{2556EED1-14AB-4A41-A66D-2FD8F2513FEA}"/>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35" name="Group 734">
              <a:extLst>
                <a:ext uri="{FF2B5EF4-FFF2-40B4-BE49-F238E27FC236}">
                  <a16:creationId xmlns:a16="http://schemas.microsoft.com/office/drawing/2014/main" id="{C951E220-2BE8-4BDF-A550-8E3A7E3E68CE}"/>
                </a:ext>
              </a:extLst>
            </p:cNvPr>
            <p:cNvGrpSpPr/>
            <p:nvPr/>
          </p:nvGrpSpPr>
          <p:grpSpPr>
            <a:xfrm flipH="1">
              <a:off x="5471399" y="2824764"/>
              <a:ext cx="230238" cy="346589"/>
              <a:chOff x="10083096" y="2851978"/>
              <a:chExt cx="756898" cy="1139398"/>
            </a:xfrm>
            <a:solidFill>
              <a:srgbClr val="00335B"/>
            </a:solidFill>
          </p:grpSpPr>
          <p:sp>
            <p:nvSpPr>
              <p:cNvPr id="792" name="Oval 791">
                <a:extLst>
                  <a:ext uri="{FF2B5EF4-FFF2-40B4-BE49-F238E27FC236}">
                    <a16:creationId xmlns:a16="http://schemas.microsoft.com/office/drawing/2014/main" id="{117CBE3E-5C95-4912-A269-758A0FB036C7}"/>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3" name="Teardrop 792">
                <a:extLst>
                  <a:ext uri="{FF2B5EF4-FFF2-40B4-BE49-F238E27FC236}">
                    <a16:creationId xmlns:a16="http://schemas.microsoft.com/office/drawing/2014/main" id="{5D7F923C-0AAD-4AD2-B06A-8DE870AE87A1}"/>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94" name="Oval 793">
                <a:extLst>
                  <a:ext uri="{FF2B5EF4-FFF2-40B4-BE49-F238E27FC236}">
                    <a16:creationId xmlns:a16="http://schemas.microsoft.com/office/drawing/2014/main" id="{7FCABF1C-9705-487E-9CCF-D7ECE9614676}"/>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36" name="Group 735">
              <a:extLst>
                <a:ext uri="{FF2B5EF4-FFF2-40B4-BE49-F238E27FC236}">
                  <a16:creationId xmlns:a16="http://schemas.microsoft.com/office/drawing/2014/main" id="{19C65114-97D0-48E3-BBC4-BAD3E81E8E5E}"/>
                </a:ext>
              </a:extLst>
            </p:cNvPr>
            <p:cNvGrpSpPr/>
            <p:nvPr/>
          </p:nvGrpSpPr>
          <p:grpSpPr>
            <a:xfrm flipH="1">
              <a:off x="5327420" y="2836758"/>
              <a:ext cx="230238" cy="346589"/>
              <a:chOff x="10083096" y="2851978"/>
              <a:chExt cx="756898" cy="1139398"/>
            </a:xfrm>
            <a:solidFill>
              <a:srgbClr val="00335B"/>
            </a:solidFill>
          </p:grpSpPr>
          <p:sp>
            <p:nvSpPr>
              <p:cNvPr id="789" name="Oval 788">
                <a:extLst>
                  <a:ext uri="{FF2B5EF4-FFF2-40B4-BE49-F238E27FC236}">
                    <a16:creationId xmlns:a16="http://schemas.microsoft.com/office/drawing/2014/main" id="{5797FDE0-902E-4B08-8BEC-F429A44B1453}"/>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0" name="Teardrop 789">
                <a:extLst>
                  <a:ext uri="{FF2B5EF4-FFF2-40B4-BE49-F238E27FC236}">
                    <a16:creationId xmlns:a16="http://schemas.microsoft.com/office/drawing/2014/main" id="{93844215-B5C7-4EEA-9714-3C9B61FAA830}"/>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91" name="Oval 790">
                <a:extLst>
                  <a:ext uri="{FF2B5EF4-FFF2-40B4-BE49-F238E27FC236}">
                    <a16:creationId xmlns:a16="http://schemas.microsoft.com/office/drawing/2014/main" id="{956A13FB-A3AA-43FB-A279-55F13043C5F6}"/>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37" name="Group 736">
              <a:extLst>
                <a:ext uri="{FF2B5EF4-FFF2-40B4-BE49-F238E27FC236}">
                  <a16:creationId xmlns:a16="http://schemas.microsoft.com/office/drawing/2014/main" id="{223465EC-D31D-456F-9844-2C1F7A7056CD}"/>
                </a:ext>
              </a:extLst>
            </p:cNvPr>
            <p:cNvGrpSpPr/>
            <p:nvPr/>
          </p:nvGrpSpPr>
          <p:grpSpPr>
            <a:xfrm flipH="1">
              <a:off x="5219100" y="2764620"/>
              <a:ext cx="230238" cy="346589"/>
              <a:chOff x="10083096" y="2851978"/>
              <a:chExt cx="756898" cy="1139398"/>
            </a:xfrm>
            <a:solidFill>
              <a:srgbClr val="00335B"/>
            </a:solidFill>
          </p:grpSpPr>
          <p:sp>
            <p:nvSpPr>
              <p:cNvPr id="786" name="Oval 785">
                <a:extLst>
                  <a:ext uri="{FF2B5EF4-FFF2-40B4-BE49-F238E27FC236}">
                    <a16:creationId xmlns:a16="http://schemas.microsoft.com/office/drawing/2014/main" id="{9C46D7C5-674F-447D-8F9F-1D6C4A370AD6}"/>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7" name="Teardrop 786">
                <a:extLst>
                  <a:ext uri="{FF2B5EF4-FFF2-40B4-BE49-F238E27FC236}">
                    <a16:creationId xmlns:a16="http://schemas.microsoft.com/office/drawing/2014/main" id="{04AE7AE4-A441-486F-9B6D-9E32E2AAA83C}"/>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88" name="Oval 787">
                <a:extLst>
                  <a:ext uri="{FF2B5EF4-FFF2-40B4-BE49-F238E27FC236}">
                    <a16:creationId xmlns:a16="http://schemas.microsoft.com/office/drawing/2014/main" id="{F661B4B7-76C0-49E5-9FB6-3CBE11E2FEE9}"/>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38" name="Group 737">
              <a:extLst>
                <a:ext uri="{FF2B5EF4-FFF2-40B4-BE49-F238E27FC236}">
                  <a16:creationId xmlns:a16="http://schemas.microsoft.com/office/drawing/2014/main" id="{4115A9B2-AEFB-425F-A838-FE7DE43CC0CF}"/>
                </a:ext>
              </a:extLst>
            </p:cNvPr>
            <p:cNvGrpSpPr/>
            <p:nvPr/>
          </p:nvGrpSpPr>
          <p:grpSpPr>
            <a:xfrm flipH="1">
              <a:off x="5122891" y="2873743"/>
              <a:ext cx="230238" cy="346589"/>
              <a:chOff x="10083096" y="2851978"/>
              <a:chExt cx="756898" cy="1139398"/>
            </a:xfrm>
            <a:solidFill>
              <a:srgbClr val="00335B"/>
            </a:solidFill>
          </p:grpSpPr>
          <p:sp>
            <p:nvSpPr>
              <p:cNvPr id="783" name="Oval 782">
                <a:extLst>
                  <a:ext uri="{FF2B5EF4-FFF2-40B4-BE49-F238E27FC236}">
                    <a16:creationId xmlns:a16="http://schemas.microsoft.com/office/drawing/2014/main" id="{0921356D-74DE-4D55-9C6A-871A8BF1E778}"/>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4" name="Teardrop 783">
                <a:extLst>
                  <a:ext uri="{FF2B5EF4-FFF2-40B4-BE49-F238E27FC236}">
                    <a16:creationId xmlns:a16="http://schemas.microsoft.com/office/drawing/2014/main" id="{CA14B314-11D6-47A3-AEBD-9A38A050649A}"/>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85" name="Oval 784">
                <a:extLst>
                  <a:ext uri="{FF2B5EF4-FFF2-40B4-BE49-F238E27FC236}">
                    <a16:creationId xmlns:a16="http://schemas.microsoft.com/office/drawing/2014/main" id="{25A3FBA0-B0EE-4AFC-8B0B-2B888B2DA2CB}"/>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39" name="Group 738">
              <a:extLst>
                <a:ext uri="{FF2B5EF4-FFF2-40B4-BE49-F238E27FC236}">
                  <a16:creationId xmlns:a16="http://schemas.microsoft.com/office/drawing/2014/main" id="{54A0CAE7-0775-4E32-AB25-7BB8B6AD09B7}"/>
                </a:ext>
              </a:extLst>
            </p:cNvPr>
            <p:cNvGrpSpPr/>
            <p:nvPr/>
          </p:nvGrpSpPr>
          <p:grpSpPr>
            <a:xfrm flipH="1">
              <a:off x="4966355" y="2860624"/>
              <a:ext cx="230238" cy="346589"/>
              <a:chOff x="10083096" y="2851978"/>
              <a:chExt cx="756898" cy="1139398"/>
            </a:xfrm>
            <a:solidFill>
              <a:srgbClr val="00335B"/>
            </a:solidFill>
          </p:grpSpPr>
          <p:sp>
            <p:nvSpPr>
              <p:cNvPr id="780" name="Oval 779">
                <a:extLst>
                  <a:ext uri="{FF2B5EF4-FFF2-40B4-BE49-F238E27FC236}">
                    <a16:creationId xmlns:a16="http://schemas.microsoft.com/office/drawing/2014/main" id="{51E5221D-B8B7-412C-BF8D-81CCC82AEF64}"/>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1" name="Teardrop 780">
                <a:extLst>
                  <a:ext uri="{FF2B5EF4-FFF2-40B4-BE49-F238E27FC236}">
                    <a16:creationId xmlns:a16="http://schemas.microsoft.com/office/drawing/2014/main" id="{234DD8AE-F982-47AF-AEC5-E590F32077FD}"/>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82" name="Oval 781">
                <a:extLst>
                  <a:ext uri="{FF2B5EF4-FFF2-40B4-BE49-F238E27FC236}">
                    <a16:creationId xmlns:a16="http://schemas.microsoft.com/office/drawing/2014/main" id="{A504A136-02F2-4C4A-81B0-32E4FCF33955}"/>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40" name="Group 739">
              <a:extLst>
                <a:ext uri="{FF2B5EF4-FFF2-40B4-BE49-F238E27FC236}">
                  <a16:creationId xmlns:a16="http://schemas.microsoft.com/office/drawing/2014/main" id="{B96E47B2-3D0C-418A-B35E-7FABB7A0C832}"/>
                </a:ext>
              </a:extLst>
            </p:cNvPr>
            <p:cNvGrpSpPr/>
            <p:nvPr/>
          </p:nvGrpSpPr>
          <p:grpSpPr>
            <a:xfrm flipH="1">
              <a:off x="4882189" y="2943772"/>
              <a:ext cx="230238" cy="346589"/>
              <a:chOff x="10083096" y="2851978"/>
              <a:chExt cx="756898" cy="1139398"/>
            </a:xfrm>
            <a:solidFill>
              <a:srgbClr val="00335B"/>
            </a:solidFill>
          </p:grpSpPr>
          <p:sp>
            <p:nvSpPr>
              <p:cNvPr id="777" name="Oval 776">
                <a:extLst>
                  <a:ext uri="{FF2B5EF4-FFF2-40B4-BE49-F238E27FC236}">
                    <a16:creationId xmlns:a16="http://schemas.microsoft.com/office/drawing/2014/main" id="{C208F277-3A78-4D20-A53D-640F73C13439}"/>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8" name="Teardrop 777">
                <a:extLst>
                  <a:ext uri="{FF2B5EF4-FFF2-40B4-BE49-F238E27FC236}">
                    <a16:creationId xmlns:a16="http://schemas.microsoft.com/office/drawing/2014/main" id="{8C93B871-74D9-48F7-8CDA-F4405740734E}"/>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79" name="Oval 778">
                <a:extLst>
                  <a:ext uri="{FF2B5EF4-FFF2-40B4-BE49-F238E27FC236}">
                    <a16:creationId xmlns:a16="http://schemas.microsoft.com/office/drawing/2014/main" id="{4A659D62-26ED-44B6-A07F-A252EEF5118F}"/>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41" name="Group 740">
              <a:extLst>
                <a:ext uri="{FF2B5EF4-FFF2-40B4-BE49-F238E27FC236}">
                  <a16:creationId xmlns:a16="http://schemas.microsoft.com/office/drawing/2014/main" id="{523093D3-844D-4252-95DC-42617FF8A5D0}"/>
                </a:ext>
              </a:extLst>
            </p:cNvPr>
            <p:cNvGrpSpPr/>
            <p:nvPr/>
          </p:nvGrpSpPr>
          <p:grpSpPr>
            <a:xfrm flipH="1">
              <a:off x="5339551" y="2909008"/>
              <a:ext cx="230238" cy="346589"/>
              <a:chOff x="10083096" y="2851978"/>
              <a:chExt cx="756898" cy="1139398"/>
            </a:xfrm>
            <a:solidFill>
              <a:srgbClr val="00335B"/>
            </a:solidFill>
          </p:grpSpPr>
          <p:sp>
            <p:nvSpPr>
              <p:cNvPr id="774" name="Oval 773">
                <a:extLst>
                  <a:ext uri="{FF2B5EF4-FFF2-40B4-BE49-F238E27FC236}">
                    <a16:creationId xmlns:a16="http://schemas.microsoft.com/office/drawing/2014/main" id="{AE6D1662-AE1B-409A-8400-F0D9741F3849}"/>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5" name="Teardrop 774">
                <a:extLst>
                  <a:ext uri="{FF2B5EF4-FFF2-40B4-BE49-F238E27FC236}">
                    <a16:creationId xmlns:a16="http://schemas.microsoft.com/office/drawing/2014/main" id="{A2342DCC-FE27-49EB-9CFD-416168C73442}"/>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76" name="Oval 775">
                <a:extLst>
                  <a:ext uri="{FF2B5EF4-FFF2-40B4-BE49-F238E27FC236}">
                    <a16:creationId xmlns:a16="http://schemas.microsoft.com/office/drawing/2014/main" id="{38DE64F4-5119-4BC0-9C7A-DCF1178FC2F3}"/>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42" name="Group 741">
              <a:extLst>
                <a:ext uri="{FF2B5EF4-FFF2-40B4-BE49-F238E27FC236}">
                  <a16:creationId xmlns:a16="http://schemas.microsoft.com/office/drawing/2014/main" id="{6BDA3E43-F523-49F5-BCDF-7F65C65DBABC}"/>
                </a:ext>
              </a:extLst>
            </p:cNvPr>
            <p:cNvGrpSpPr/>
            <p:nvPr/>
          </p:nvGrpSpPr>
          <p:grpSpPr>
            <a:xfrm flipH="1">
              <a:off x="5796564" y="2849126"/>
              <a:ext cx="230238" cy="346589"/>
              <a:chOff x="10083096" y="2851978"/>
              <a:chExt cx="756898" cy="1139398"/>
            </a:xfrm>
            <a:solidFill>
              <a:srgbClr val="00335B"/>
            </a:solidFill>
          </p:grpSpPr>
          <p:sp>
            <p:nvSpPr>
              <p:cNvPr id="771" name="Oval 770">
                <a:extLst>
                  <a:ext uri="{FF2B5EF4-FFF2-40B4-BE49-F238E27FC236}">
                    <a16:creationId xmlns:a16="http://schemas.microsoft.com/office/drawing/2014/main" id="{8ED2A531-C1CC-47FB-9F81-3A505FDEA955}"/>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2" name="Teardrop 771">
                <a:extLst>
                  <a:ext uri="{FF2B5EF4-FFF2-40B4-BE49-F238E27FC236}">
                    <a16:creationId xmlns:a16="http://schemas.microsoft.com/office/drawing/2014/main" id="{9B0E5C74-61C5-4297-832F-BAFA48DAA4CB}"/>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73" name="Oval 772">
                <a:extLst>
                  <a:ext uri="{FF2B5EF4-FFF2-40B4-BE49-F238E27FC236}">
                    <a16:creationId xmlns:a16="http://schemas.microsoft.com/office/drawing/2014/main" id="{3198784A-0560-436C-A281-3FA160867C0A}"/>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43" name="Group 742">
              <a:extLst>
                <a:ext uri="{FF2B5EF4-FFF2-40B4-BE49-F238E27FC236}">
                  <a16:creationId xmlns:a16="http://schemas.microsoft.com/office/drawing/2014/main" id="{6546F58D-1A75-416D-942F-0548A6133EC1}"/>
                </a:ext>
              </a:extLst>
            </p:cNvPr>
            <p:cNvGrpSpPr/>
            <p:nvPr/>
          </p:nvGrpSpPr>
          <p:grpSpPr>
            <a:xfrm flipH="1">
              <a:off x="5441183" y="3270009"/>
              <a:ext cx="230238" cy="346589"/>
              <a:chOff x="10083096" y="2851978"/>
              <a:chExt cx="756898" cy="1139398"/>
            </a:xfrm>
          </p:grpSpPr>
          <p:sp>
            <p:nvSpPr>
              <p:cNvPr id="768" name="Oval 767">
                <a:extLst>
                  <a:ext uri="{FF2B5EF4-FFF2-40B4-BE49-F238E27FC236}">
                    <a16:creationId xmlns:a16="http://schemas.microsoft.com/office/drawing/2014/main" id="{A6057CEA-7F32-4BF1-AEEC-46D52CF8C3F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9" name="Teardrop 768">
                <a:extLst>
                  <a:ext uri="{FF2B5EF4-FFF2-40B4-BE49-F238E27FC236}">
                    <a16:creationId xmlns:a16="http://schemas.microsoft.com/office/drawing/2014/main" id="{8739BEDA-5F6C-42CB-8AA5-9BCB32A230C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70" name="Oval 769">
                <a:extLst>
                  <a:ext uri="{FF2B5EF4-FFF2-40B4-BE49-F238E27FC236}">
                    <a16:creationId xmlns:a16="http://schemas.microsoft.com/office/drawing/2014/main" id="{91B6E8DA-9BFE-4EFD-9A86-C8D667CD05CF}"/>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44" name="Group 743">
              <a:extLst>
                <a:ext uri="{FF2B5EF4-FFF2-40B4-BE49-F238E27FC236}">
                  <a16:creationId xmlns:a16="http://schemas.microsoft.com/office/drawing/2014/main" id="{DF9D7C10-A7FE-4DE5-B240-15FB41155C93}"/>
                </a:ext>
              </a:extLst>
            </p:cNvPr>
            <p:cNvGrpSpPr/>
            <p:nvPr/>
          </p:nvGrpSpPr>
          <p:grpSpPr>
            <a:xfrm flipH="1">
              <a:off x="5603989" y="2860271"/>
              <a:ext cx="230238" cy="346589"/>
              <a:chOff x="10083096" y="2851978"/>
              <a:chExt cx="756898" cy="1139398"/>
            </a:xfrm>
            <a:solidFill>
              <a:srgbClr val="00335B"/>
            </a:solidFill>
          </p:grpSpPr>
          <p:sp>
            <p:nvSpPr>
              <p:cNvPr id="765" name="Oval 764">
                <a:extLst>
                  <a:ext uri="{FF2B5EF4-FFF2-40B4-BE49-F238E27FC236}">
                    <a16:creationId xmlns:a16="http://schemas.microsoft.com/office/drawing/2014/main" id="{26DABE99-FD7B-44C5-B4F7-103D548FA609}"/>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6" name="Teardrop 765">
                <a:extLst>
                  <a:ext uri="{FF2B5EF4-FFF2-40B4-BE49-F238E27FC236}">
                    <a16:creationId xmlns:a16="http://schemas.microsoft.com/office/drawing/2014/main" id="{3F471C82-8878-4B07-866B-75E057883B5D}"/>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67" name="Oval 766">
                <a:extLst>
                  <a:ext uri="{FF2B5EF4-FFF2-40B4-BE49-F238E27FC236}">
                    <a16:creationId xmlns:a16="http://schemas.microsoft.com/office/drawing/2014/main" id="{1EF0A8C2-5268-4D9F-B536-D92AEE45D3E8}"/>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45" name="Group 744">
              <a:extLst>
                <a:ext uri="{FF2B5EF4-FFF2-40B4-BE49-F238E27FC236}">
                  <a16:creationId xmlns:a16="http://schemas.microsoft.com/office/drawing/2014/main" id="{3F30B6E3-5D45-48AD-827E-23F7DB414205}"/>
                </a:ext>
              </a:extLst>
            </p:cNvPr>
            <p:cNvGrpSpPr/>
            <p:nvPr/>
          </p:nvGrpSpPr>
          <p:grpSpPr>
            <a:xfrm flipH="1">
              <a:off x="5537630" y="3076221"/>
              <a:ext cx="230238" cy="346589"/>
              <a:chOff x="10083096" y="2851978"/>
              <a:chExt cx="756898" cy="1139398"/>
            </a:xfrm>
          </p:grpSpPr>
          <p:sp>
            <p:nvSpPr>
              <p:cNvPr id="762" name="Oval 761">
                <a:extLst>
                  <a:ext uri="{FF2B5EF4-FFF2-40B4-BE49-F238E27FC236}">
                    <a16:creationId xmlns:a16="http://schemas.microsoft.com/office/drawing/2014/main" id="{F863E4BE-8297-4C55-9767-4056C4C2BA17}"/>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3" name="Teardrop 762">
                <a:extLst>
                  <a:ext uri="{FF2B5EF4-FFF2-40B4-BE49-F238E27FC236}">
                    <a16:creationId xmlns:a16="http://schemas.microsoft.com/office/drawing/2014/main" id="{C40164DB-CEC2-4289-9BBD-4D9430213A3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64" name="Oval 763">
                <a:extLst>
                  <a:ext uri="{FF2B5EF4-FFF2-40B4-BE49-F238E27FC236}">
                    <a16:creationId xmlns:a16="http://schemas.microsoft.com/office/drawing/2014/main" id="{8E92BEA6-5E6F-45F7-B95E-5ADBDF08BC7A}"/>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46" name="Group 745">
              <a:extLst>
                <a:ext uri="{FF2B5EF4-FFF2-40B4-BE49-F238E27FC236}">
                  <a16:creationId xmlns:a16="http://schemas.microsoft.com/office/drawing/2014/main" id="{20F325D5-2775-427A-A4E4-B4A804B3242A}"/>
                </a:ext>
              </a:extLst>
            </p:cNvPr>
            <p:cNvGrpSpPr/>
            <p:nvPr/>
          </p:nvGrpSpPr>
          <p:grpSpPr>
            <a:xfrm flipH="1">
              <a:off x="5797442" y="3083920"/>
              <a:ext cx="230238" cy="346589"/>
              <a:chOff x="10083096" y="2851978"/>
              <a:chExt cx="756898" cy="1139398"/>
            </a:xfrm>
          </p:grpSpPr>
          <p:sp>
            <p:nvSpPr>
              <p:cNvPr id="759" name="Oval 758">
                <a:extLst>
                  <a:ext uri="{FF2B5EF4-FFF2-40B4-BE49-F238E27FC236}">
                    <a16:creationId xmlns:a16="http://schemas.microsoft.com/office/drawing/2014/main" id="{5350C7A4-9192-4A72-8935-C443FF66EB4D}"/>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0" name="Teardrop 759">
                <a:extLst>
                  <a:ext uri="{FF2B5EF4-FFF2-40B4-BE49-F238E27FC236}">
                    <a16:creationId xmlns:a16="http://schemas.microsoft.com/office/drawing/2014/main" id="{036FC736-06E1-46E8-88C6-23BC7F44DE2B}"/>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61" name="Oval 760">
                <a:extLst>
                  <a:ext uri="{FF2B5EF4-FFF2-40B4-BE49-F238E27FC236}">
                    <a16:creationId xmlns:a16="http://schemas.microsoft.com/office/drawing/2014/main" id="{0CAEB592-173F-4477-BA99-D35743817606}"/>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47" name="Group 746">
              <a:extLst>
                <a:ext uri="{FF2B5EF4-FFF2-40B4-BE49-F238E27FC236}">
                  <a16:creationId xmlns:a16="http://schemas.microsoft.com/office/drawing/2014/main" id="{33347BCB-160F-4FD2-8DBF-C0A5ACFE180B}"/>
                </a:ext>
              </a:extLst>
            </p:cNvPr>
            <p:cNvGrpSpPr/>
            <p:nvPr/>
          </p:nvGrpSpPr>
          <p:grpSpPr>
            <a:xfrm>
              <a:off x="695598" y="2212190"/>
              <a:ext cx="1939318" cy="1334833"/>
              <a:chOff x="695598" y="2212190"/>
              <a:chExt cx="1787328" cy="1334833"/>
            </a:xfrm>
          </p:grpSpPr>
          <p:sp>
            <p:nvSpPr>
              <p:cNvPr id="748" name="Rectangle 747">
                <a:extLst>
                  <a:ext uri="{FF2B5EF4-FFF2-40B4-BE49-F238E27FC236}">
                    <a16:creationId xmlns:a16="http://schemas.microsoft.com/office/drawing/2014/main" id="{DC7B0104-5A54-4B6D-B0E7-7105F23C54CF}"/>
                  </a:ext>
                </a:extLst>
              </p:cNvPr>
              <p:cNvSpPr/>
              <p:nvPr/>
            </p:nvSpPr>
            <p:spPr>
              <a:xfrm>
                <a:off x="695598" y="2212190"/>
                <a:ext cx="1787328" cy="1297577"/>
              </a:xfrm>
              <a:prstGeom prst="rect">
                <a:avLst/>
              </a:prstGeom>
              <a:solidFill>
                <a:schemeClr val="bg1">
                  <a:lumMod val="95000"/>
                </a:schemeClr>
              </a:solid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749" name="Group 748">
                <a:extLst>
                  <a:ext uri="{FF2B5EF4-FFF2-40B4-BE49-F238E27FC236}">
                    <a16:creationId xmlns:a16="http://schemas.microsoft.com/office/drawing/2014/main" id="{8719FD9E-A4CD-4F42-95D1-261C70D71D2F}"/>
                  </a:ext>
                </a:extLst>
              </p:cNvPr>
              <p:cNvGrpSpPr/>
              <p:nvPr/>
            </p:nvGrpSpPr>
            <p:grpSpPr>
              <a:xfrm flipH="1">
                <a:off x="857638" y="2513615"/>
                <a:ext cx="230238" cy="346589"/>
                <a:chOff x="10083096" y="2851978"/>
                <a:chExt cx="756898" cy="1139398"/>
              </a:xfrm>
              <a:solidFill>
                <a:srgbClr val="00335B"/>
              </a:solidFill>
            </p:grpSpPr>
            <p:sp>
              <p:nvSpPr>
                <p:cNvPr id="756" name="Oval 755">
                  <a:extLst>
                    <a:ext uri="{FF2B5EF4-FFF2-40B4-BE49-F238E27FC236}">
                      <a16:creationId xmlns:a16="http://schemas.microsoft.com/office/drawing/2014/main" id="{783A3865-E20E-4B7A-A518-422773C75479}"/>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7" name="Teardrop 756">
                  <a:extLst>
                    <a:ext uri="{FF2B5EF4-FFF2-40B4-BE49-F238E27FC236}">
                      <a16:creationId xmlns:a16="http://schemas.microsoft.com/office/drawing/2014/main" id="{01CC1D52-0CCE-4EEE-8948-943E447D751C}"/>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58" name="Oval 757">
                  <a:extLst>
                    <a:ext uri="{FF2B5EF4-FFF2-40B4-BE49-F238E27FC236}">
                      <a16:creationId xmlns:a16="http://schemas.microsoft.com/office/drawing/2014/main" id="{9FB95AFA-C55F-4D2A-901E-341CE7C62249}"/>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750" name="Group 749">
                <a:extLst>
                  <a:ext uri="{FF2B5EF4-FFF2-40B4-BE49-F238E27FC236}">
                    <a16:creationId xmlns:a16="http://schemas.microsoft.com/office/drawing/2014/main" id="{A83CD2D8-3B3F-4312-9142-9FE5BE3FC985}"/>
                  </a:ext>
                </a:extLst>
              </p:cNvPr>
              <p:cNvGrpSpPr/>
              <p:nvPr/>
            </p:nvGrpSpPr>
            <p:grpSpPr>
              <a:xfrm flipH="1">
                <a:off x="850828" y="3002410"/>
                <a:ext cx="230238" cy="346589"/>
                <a:chOff x="10083096" y="2851978"/>
                <a:chExt cx="756898" cy="1139398"/>
              </a:xfrm>
            </p:grpSpPr>
            <p:sp>
              <p:nvSpPr>
                <p:cNvPr id="753" name="Oval 752">
                  <a:extLst>
                    <a:ext uri="{FF2B5EF4-FFF2-40B4-BE49-F238E27FC236}">
                      <a16:creationId xmlns:a16="http://schemas.microsoft.com/office/drawing/2014/main" id="{F39BED86-3C4A-4561-B2CE-0171508A0EE8}"/>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4" name="Teardrop 753">
                  <a:extLst>
                    <a:ext uri="{FF2B5EF4-FFF2-40B4-BE49-F238E27FC236}">
                      <a16:creationId xmlns:a16="http://schemas.microsoft.com/office/drawing/2014/main" id="{48CF2827-7412-42C6-9B49-9BE688D22113}"/>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55" name="Oval 754">
                  <a:extLst>
                    <a:ext uri="{FF2B5EF4-FFF2-40B4-BE49-F238E27FC236}">
                      <a16:creationId xmlns:a16="http://schemas.microsoft.com/office/drawing/2014/main" id="{ACBD1EED-8E92-4D53-8BAC-F2041723C56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sp>
            <p:nvSpPr>
              <p:cNvPr id="751" name="Rectangle 750">
                <a:extLst>
                  <a:ext uri="{FF2B5EF4-FFF2-40B4-BE49-F238E27FC236}">
                    <a16:creationId xmlns:a16="http://schemas.microsoft.com/office/drawing/2014/main" id="{21DE1D68-7D5C-4899-979C-7821BAD9AC52}"/>
                  </a:ext>
                </a:extLst>
              </p:cNvPr>
              <p:cNvSpPr/>
              <p:nvPr/>
            </p:nvSpPr>
            <p:spPr>
              <a:xfrm>
                <a:off x="1141089" y="2485667"/>
                <a:ext cx="1316311" cy="5078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rPr>
                  <a:t>Digital street f</a:t>
                </a:r>
                <a:r>
                  <a:rPr kumimoji="0" lang="en-US" sz="900" b="1" i="0" u="none" strike="noStrike" kern="0" cap="none" spc="600" normalizeH="0" baseline="0" noProof="0" err="1">
                    <a:ln>
                      <a:noFill/>
                    </a:ln>
                    <a:solidFill>
                      <a:srgbClr val="1C1C1C"/>
                    </a:solidFill>
                    <a:effectLst/>
                    <a:uLnTx/>
                    <a:uFillTx/>
                    <a:latin typeface="Arial" panose="020B0604020202020204" pitchFamily="34" charset="0"/>
                    <a:ea typeface="+mn-ea"/>
                    <a:cs typeface="Arial" panose="020B0604020202020204" pitchFamily="34" charset="0"/>
                  </a:rPr>
                  <a:t>urniture</a:t>
                </a:r>
                <a:endParaRPr kumimoji="0" lang="en-US" sz="1050" b="1"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endParaRPr>
              </a:p>
            </p:txBody>
          </p:sp>
          <p:sp>
            <p:nvSpPr>
              <p:cNvPr id="752" name="Rectangle 751">
                <a:extLst>
                  <a:ext uri="{FF2B5EF4-FFF2-40B4-BE49-F238E27FC236}">
                    <a16:creationId xmlns:a16="http://schemas.microsoft.com/office/drawing/2014/main" id="{06DF3CF6-C42A-4688-94D5-AA96D3E6B93B}"/>
                  </a:ext>
                </a:extLst>
              </p:cNvPr>
              <p:cNvSpPr/>
              <p:nvPr/>
            </p:nvSpPr>
            <p:spPr>
              <a:xfrm>
                <a:off x="1125163" y="3039192"/>
                <a:ext cx="1357763" cy="5078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rPr>
                  <a:t>Classic street furniture</a:t>
                </a:r>
                <a:endParaRPr kumimoji="0" lang="en-US" sz="1050" b="1"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endParaRPr>
              </a:p>
            </p:txBody>
          </p:sp>
        </p:grpSp>
      </p:grpSp>
      <p:grpSp>
        <p:nvGrpSpPr>
          <p:cNvPr id="2784" name="Group 2783">
            <a:extLst>
              <a:ext uri="{FF2B5EF4-FFF2-40B4-BE49-F238E27FC236}">
                <a16:creationId xmlns:a16="http://schemas.microsoft.com/office/drawing/2014/main" id="{A0D084D0-E48B-4FC9-AD3F-AFCDB694B679}"/>
              </a:ext>
            </a:extLst>
          </p:cNvPr>
          <p:cNvGrpSpPr/>
          <p:nvPr/>
        </p:nvGrpSpPr>
        <p:grpSpPr>
          <a:xfrm>
            <a:off x="623994" y="2168060"/>
            <a:ext cx="2148611" cy="3051429"/>
            <a:chOff x="623994" y="2236187"/>
            <a:chExt cx="2148611" cy="3051429"/>
          </a:xfrm>
        </p:grpSpPr>
        <p:sp>
          <p:nvSpPr>
            <p:cNvPr id="2785" name="Rectangle 2784">
              <a:extLst>
                <a:ext uri="{FF2B5EF4-FFF2-40B4-BE49-F238E27FC236}">
                  <a16:creationId xmlns:a16="http://schemas.microsoft.com/office/drawing/2014/main" id="{C92AC529-1D56-4581-AF09-76615F0CA8A6}"/>
                </a:ext>
              </a:extLst>
            </p:cNvPr>
            <p:cNvSpPr/>
            <p:nvPr/>
          </p:nvSpPr>
          <p:spPr>
            <a:xfrm>
              <a:off x="623994" y="2236187"/>
              <a:ext cx="2108236" cy="3051429"/>
            </a:xfrm>
            <a:prstGeom prst="rect">
              <a:avLst/>
            </a:prstGeom>
            <a:solidFill>
              <a:schemeClr val="bg1">
                <a:lumMod val="95000"/>
              </a:schemeClr>
            </a:solidFill>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786" name="Group 2785">
              <a:extLst>
                <a:ext uri="{FF2B5EF4-FFF2-40B4-BE49-F238E27FC236}">
                  <a16:creationId xmlns:a16="http://schemas.microsoft.com/office/drawing/2014/main" id="{98F67FED-CDC8-492C-AB52-E0534D56280D}"/>
                </a:ext>
              </a:extLst>
            </p:cNvPr>
            <p:cNvGrpSpPr/>
            <p:nvPr/>
          </p:nvGrpSpPr>
          <p:grpSpPr>
            <a:xfrm flipH="1">
              <a:off x="815128" y="2565929"/>
              <a:ext cx="271576" cy="379149"/>
              <a:chOff x="10083096" y="2851978"/>
              <a:chExt cx="756898" cy="1139398"/>
            </a:xfrm>
            <a:solidFill>
              <a:srgbClr val="00335B"/>
            </a:solidFill>
          </p:grpSpPr>
          <p:sp>
            <p:nvSpPr>
              <p:cNvPr id="2803" name="Oval 2802">
                <a:extLst>
                  <a:ext uri="{FF2B5EF4-FFF2-40B4-BE49-F238E27FC236}">
                    <a16:creationId xmlns:a16="http://schemas.microsoft.com/office/drawing/2014/main" id="{3EEC6D59-21F0-4CE5-AFDC-EA7A23B66EBD}"/>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04" name="Teardrop 2803">
                <a:extLst>
                  <a:ext uri="{FF2B5EF4-FFF2-40B4-BE49-F238E27FC236}">
                    <a16:creationId xmlns:a16="http://schemas.microsoft.com/office/drawing/2014/main" id="{F5B09A9A-005B-4B42-A24C-2B196E0EE067}"/>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805" name="Oval 2804">
                <a:extLst>
                  <a:ext uri="{FF2B5EF4-FFF2-40B4-BE49-F238E27FC236}">
                    <a16:creationId xmlns:a16="http://schemas.microsoft.com/office/drawing/2014/main" id="{60F4A70B-7EE2-4EAF-9002-7CC7CB631AE0}"/>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787" name="Group 2786">
              <a:extLst>
                <a:ext uri="{FF2B5EF4-FFF2-40B4-BE49-F238E27FC236}">
                  <a16:creationId xmlns:a16="http://schemas.microsoft.com/office/drawing/2014/main" id="{61298333-7C1B-4B79-AFFB-03884D0AC78E}"/>
                </a:ext>
              </a:extLst>
            </p:cNvPr>
            <p:cNvGrpSpPr/>
            <p:nvPr/>
          </p:nvGrpSpPr>
          <p:grpSpPr>
            <a:xfrm flipH="1">
              <a:off x="807095" y="3100644"/>
              <a:ext cx="271576" cy="379149"/>
              <a:chOff x="10083096" y="2851978"/>
              <a:chExt cx="756898" cy="1139398"/>
            </a:xfrm>
          </p:grpSpPr>
          <p:sp>
            <p:nvSpPr>
              <p:cNvPr id="2800" name="Oval 2799">
                <a:extLst>
                  <a:ext uri="{FF2B5EF4-FFF2-40B4-BE49-F238E27FC236}">
                    <a16:creationId xmlns:a16="http://schemas.microsoft.com/office/drawing/2014/main" id="{CCBC5FFD-A1F5-4F7C-9D90-0C5E48048F46}"/>
                  </a:ext>
                </a:extLst>
              </p:cNvPr>
              <p:cNvSpPr/>
              <p:nvPr/>
            </p:nvSpPr>
            <p:spPr>
              <a:xfrm>
                <a:off x="10222230" y="3836507"/>
                <a:ext cx="476250" cy="154869"/>
              </a:xfrm>
              <a:prstGeom prst="ellips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01" name="Teardrop 2800">
                <a:extLst>
                  <a:ext uri="{FF2B5EF4-FFF2-40B4-BE49-F238E27FC236}">
                    <a16:creationId xmlns:a16="http://schemas.microsoft.com/office/drawing/2014/main" id="{87E40B57-1517-4B9A-9A72-E8E3DA9F2F2C}"/>
                  </a:ext>
                </a:extLst>
              </p:cNvPr>
              <p:cNvSpPr/>
              <p:nvPr/>
            </p:nvSpPr>
            <p:spPr>
              <a:xfrm rot="13500000" flipH="1">
                <a:off x="10083087" y="2851987"/>
                <a:ext cx="756915" cy="756898"/>
              </a:xfrm>
              <a:prstGeom prst="teardrop">
                <a:avLst>
                  <a:gd name="adj" fmla="val 134284"/>
                </a:avLst>
              </a:prstGeom>
              <a:solidFill>
                <a:srgbClr val="169BB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802" name="Oval 2801">
                <a:extLst>
                  <a:ext uri="{FF2B5EF4-FFF2-40B4-BE49-F238E27FC236}">
                    <a16:creationId xmlns:a16="http://schemas.microsoft.com/office/drawing/2014/main" id="{6B8F80A5-FC5D-4251-9C24-2D2587551508}"/>
                  </a:ext>
                </a:extLst>
              </p:cNvPr>
              <p:cNvSpPr/>
              <p:nvPr/>
            </p:nvSpPr>
            <p:spPr>
              <a:xfrm flipH="1">
                <a:off x="10213010" y="2981908"/>
                <a:ext cx="497068" cy="497056"/>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sp>
          <p:nvSpPr>
            <p:cNvPr id="2788" name="Rectangle 2787">
              <a:extLst>
                <a:ext uri="{FF2B5EF4-FFF2-40B4-BE49-F238E27FC236}">
                  <a16:creationId xmlns:a16="http://schemas.microsoft.com/office/drawing/2014/main" id="{4334DACF-25C7-4808-9763-BD9CD0C62E21}"/>
                </a:ext>
              </a:extLst>
            </p:cNvPr>
            <p:cNvSpPr/>
            <p:nvPr/>
          </p:nvSpPr>
          <p:spPr>
            <a:xfrm>
              <a:off x="1149471" y="2535356"/>
              <a:ext cx="1552650" cy="5078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rPr>
                <a:t>Digital street furniture</a:t>
              </a:r>
              <a:endParaRPr kumimoji="0" lang="en-US" sz="1050" b="1"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endParaRPr>
            </a:p>
          </p:txBody>
        </p:sp>
        <p:sp>
          <p:nvSpPr>
            <p:cNvPr id="2789" name="Rectangle 2788">
              <a:extLst>
                <a:ext uri="{FF2B5EF4-FFF2-40B4-BE49-F238E27FC236}">
                  <a16:creationId xmlns:a16="http://schemas.microsoft.com/office/drawing/2014/main" id="{191B454F-13FD-416D-88C1-3D5D5F406DCA}"/>
                </a:ext>
              </a:extLst>
            </p:cNvPr>
            <p:cNvSpPr/>
            <p:nvPr/>
          </p:nvSpPr>
          <p:spPr>
            <a:xfrm>
              <a:off x="1130686" y="3140882"/>
              <a:ext cx="1601544" cy="55553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rPr>
                <a:t>Classic street furniture</a:t>
              </a:r>
              <a:endParaRPr kumimoji="0" lang="en-US" sz="1050" b="1"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endParaRPr>
            </a:p>
          </p:txBody>
        </p:sp>
        <p:grpSp>
          <p:nvGrpSpPr>
            <p:cNvPr id="2790" name="Group 2789">
              <a:extLst>
                <a:ext uri="{FF2B5EF4-FFF2-40B4-BE49-F238E27FC236}">
                  <a16:creationId xmlns:a16="http://schemas.microsoft.com/office/drawing/2014/main" id="{B12096D0-13FF-4BA3-A5BB-DE89D4EC0388}"/>
                </a:ext>
              </a:extLst>
            </p:cNvPr>
            <p:cNvGrpSpPr/>
            <p:nvPr/>
          </p:nvGrpSpPr>
          <p:grpSpPr>
            <a:xfrm flipH="1">
              <a:off x="815128" y="3746836"/>
              <a:ext cx="271576" cy="379149"/>
              <a:chOff x="10083096" y="2851978"/>
              <a:chExt cx="756898" cy="1139398"/>
            </a:xfrm>
            <a:solidFill>
              <a:srgbClr val="2CA58D"/>
            </a:solidFill>
          </p:grpSpPr>
          <p:sp>
            <p:nvSpPr>
              <p:cNvPr id="2797" name="Oval 2796">
                <a:extLst>
                  <a:ext uri="{FF2B5EF4-FFF2-40B4-BE49-F238E27FC236}">
                    <a16:creationId xmlns:a16="http://schemas.microsoft.com/office/drawing/2014/main" id="{BDA89A86-B967-496A-90F0-B6E980DC2A5A}"/>
                  </a:ext>
                </a:extLst>
              </p:cNvPr>
              <p:cNvSpPr/>
              <p:nvPr/>
            </p:nvSpPr>
            <p:spPr>
              <a:xfrm>
                <a:off x="10222230" y="3836507"/>
                <a:ext cx="476250" cy="154869"/>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98" name="Teardrop 2797">
                <a:extLst>
                  <a:ext uri="{FF2B5EF4-FFF2-40B4-BE49-F238E27FC236}">
                    <a16:creationId xmlns:a16="http://schemas.microsoft.com/office/drawing/2014/main" id="{7B7847EB-1A76-4B20-A536-64939EDCB477}"/>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99" name="Oval 2798">
                <a:extLst>
                  <a:ext uri="{FF2B5EF4-FFF2-40B4-BE49-F238E27FC236}">
                    <a16:creationId xmlns:a16="http://schemas.microsoft.com/office/drawing/2014/main" id="{9EF41509-67BA-47AD-909F-AB62BEF47E0E}"/>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791" name="Group 2790">
              <a:extLst>
                <a:ext uri="{FF2B5EF4-FFF2-40B4-BE49-F238E27FC236}">
                  <a16:creationId xmlns:a16="http://schemas.microsoft.com/office/drawing/2014/main" id="{7A1962A4-2532-4FC8-BF35-C88EFAA0F643}"/>
                </a:ext>
              </a:extLst>
            </p:cNvPr>
            <p:cNvGrpSpPr/>
            <p:nvPr/>
          </p:nvGrpSpPr>
          <p:grpSpPr>
            <a:xfrm flipH="1">
              <a:off x="807095" y="4346715"/>
              <a:ext cx="271576" cy="379149"/>
              <a:chOff x="10083096" y="2851978"/>
              <a:chExt cx="756898" cy="1139398"/>
            </a:xfrm>
            <a:solidFill>
              <a:schemeClr val="bg1">
                <a:lumMod val="50000"/>
              </a:schemeClr>
            </a:solidFill>
          </p:grpSpPr>
          <p:sp>
            <p:nvSpPr>
              <p:cNvPr id="2794" name="Oval 2793">
                <a:extLst>
                  <a:ext uri="{FF2B5EF4-FFF2-40B4-BE49-F238E27FC236}">
                    <a16:creationId xmlns:a16="http://schemas.microsoft.com/office/drawing/2014/main" id="{27A30E3D-F183-4484-839E-E4328DE5B6B6}"/>
                  </a:ext>
                </a:extLst>
              </p:cNvPr>
              <p:cNvSpPr/>
              <p:nvPr/>
            </p:nvSpPr>
            <p:spPr>
              <a:xfrm>
                <a:off x="10222230" y="3836507"/>
                <a:ext cx="476250" cy="154869"/>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95" name="Teardrop 2794">
                <a:extLst>
                  <a:ext uri="{FF2B5EF4-FFF2-40B4-BE49-F238E27FC236}">
                    <a16:creationId xmlns:a16="http://schemas.microsoft.com/office/drawing/2014/main" id="{458F0E2E-E050-4610-ABF8-D329CC05D3E3}"/>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96" name="Oval 2795">
                <a:extLst>
                  <a:ext uri="{FF2B5EF4-FFF2-40B4-BE49-F238E27FC236}">
                    <a16:creationId xmlns:a16="http://schemas.microsoft.com/office/drawing/2014/main" id="{A8FD1D5A-9850-4B00-95E4-154FFCF1B728}"/>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sp>
          <p:nvSpPr>
            <p:cNvPr id="2792" name="Rectangle 2791">
              <a:extLst>
                <a:ext uri="{FF2B5EF4-FFF2-40B4-BE49-F238E27FC236}">
                  <a16:creationId xmlns:a16="http://schemas.microsoft.com/office/drawing/2014/main" id="{FC674F3D-860D-4BFD-BDB5-9EFEA3ECE541}"/>
                </a:ext>
              </a:extLst>
            </p:cNvPr>
            <p:cNvSpPr/>
            <p:nvPr/>
          </p:nvSpPr>
          <p:spPr>
            <a:xfrm>
              <a:off x="1171061" y="3878680"/>
              <a:ext cx="1601544"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rPr>
                <a:t>Rail</a:t>
              </a:r>
              <a:endParaRPr kumimoji="0" lang="en-US" sz="1050" b="1"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endParaRPr>
            </a:p>
          </p:txBody>
        </p:sp>
        <p:sp>
          <p:nvSpPr>
            <p:cNvPr id="2793" name="Rectangle 2792">
              <a:extLst>
                <a:ext uri="{FF2B5EF4-FFF2-40B4-BE49-F238E27FC236}">
                  <a16:creationId xmlns:a16="http://schemas.microsoft.com/office/drawing/2014/main" id="{2680B992-EB37-427F-8980-36F9A2941130}"/>
                </a:ext>
              </a:extLst>
            </p:cNvPr>
            <p:cNvSpPr/>
            <p:nvPr/>
          </p:nvSpPr>
          <p:spPr>
            <a:xfrm>
              <a:off x="1157816" y="4439937"/>
              <a:ext cx="1601544" cy="5078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rPr>
                <a:t>Digital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rPr>
                <a:t>large format</a:t>
              </a:r>
              <a:endParaRPr kumimoji="0" lang="en-US" sz="1050" b="1" i="0" u="none" strike="noStrike" kern="0" cap="none" spc="600" normalizeH="0" baseline="0" noProof="0">
                <a:ln>
                  <a:noFill/>
                </a:ln>
                <a:solidFill>
                  <a:srgbClr val="1C1C1C"/>
                </a:solidFill>
                <a:effectLst/>
                <a:uLnTx/>
                <a:uFillTx/>
                <a:latin typeface="Arial" panose="020B0604020202020204" pitchFamily="34" charset="0"/>
                <a:ea typeface="+mn-ea"/>
                <a:cs typeface="Arial" panose="020B0604020202020204" pitchFamily="34" charset="0"/>
              </a:endParaRPr>
            </a:p>
          </p:txBody>
        </p:sp>
      </p:grpSp>
      <p:grpSp>
        <p:nvGrpSpPr>
          <p:cNvPr id="2806" name="Group 2805">
            <a:extLst>
              <a:ext uri="{FF2B5EF4-FFF2-40B4-BE49-F238E27FC236}">
                <a16:creationId xmlns:a16="http://schemas.microsoft.com/office/drawing/2014/main" id="{A785EBFE-E01D-449C-9D9C-CAFE2A8A9ADE}"/>
              </a:ext>
            </a:extLst>
          </p:cNvPr>
          <p:cNvGrpSpPr/>
          <p:nvPr/>
        </p:nvGrpSpPr>
        <p:grpSpPr>
          <a:xfrm>
            <a:off x="4146820" y="2238752"/>
            <a:ext cx="3038315" cy="2135174"/>
            <a:chOff x="4146820" y="2238752"/>
            <a:chExt cx="3038315" cy="2135174"/>
          </a:xfrm>
        </p:grpSpPr>
        <p:grpSp>
          <p:nvGrpSpPr>
            <p:cNvPr id="2807" name="Group 2806">
              <a:extLst>
                <a:ext uri="{FF2B5EF4-FFF2-40B4-BE49-F238E27FC236}">
                  <a16:creationId xmlns:a16="http://schemas.microsoft.com/office/drawing/2014/main" id="{20A985F1-A355-45FB-9521-EB410CF3BEBD}"/>
                </a:ext>
              </a:extLst>
            </p:cNvPr>
            <p:cNvGrpSpPr/>
            <p:nvPr/>
          </p:nvGrpSpPr>
          <p:grpSpPr>
            <a:xfrm flipH="1">
              <a:off x="5658798" y="2668397"/>
              <a:ext cx="271576" cy="379149"/>
              <a:chOff x="10083096" y="2851978"/>
              <a:chExt cx="756898" cy="1139398"/>
            </a:xfrm>
            <a:solidFill>
              <a:srgbClr val="2CA58D"/>
            </a:solidFill>
          </p:grpSpPr>
          <p:sp>
            <p:nvSpPr>
              <p:cNvPr id="2848" name="Oval 2847">
                <a:extLst>
                  <a:ext uri="{FF2B5EF4-FFF2-40B4-BE49-F238E27FC236}">
                    <a16:creationId xmlns:a16="http://schemas.microsoft.com/office/drawing/2014/main" id="{D48E2A5A-417E-47D4-9765-553C2F7B34B5}"/>
                  </a:ext>
                </a:extLst>
              </p:cNvPr>
              <p:cNvSpPr/>
              <p:nvPr/>
            </p:nvSpPr>
            <p:spPr>
              <a:xfrm>
                <a:off x="10222230" y="3836507"/>
                <a:ext cx="476250" cy="154869"/>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49" name="Teardrop 2848">
                <a:extLst>
                  <a:ext uri="{FF2B5EF4-FFF2-40B4-BE49-F238E27FC236}">
                    <a16:creationId xmlns:a16="http://schemas.microsoft.com/office/drawing/2014/main" id="{4189382C-EFB3-4024-AE88-4DA6B04F3A00}"/>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850" name="Oval 2849">
                <a:extLst>
                  <a:ext uri="{FF2B5EF4-FFF2-40B4-BE49-F238E27FC236}">
                    <a16:creationId xmlns:a16="http://schemas.microsoft.com/office/drawing/2014/main" id="{FCC26A18-E1AC-4F1E-9942-91E4210B8279}"/>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808" name="Group 2807">
              <a:extLst>
                <a:ext uri="{FF2B5EF4-FFF2-40B4-BE49-F238E27FC236}">
                  <a16:creationId xmlns:a16="http://schemas.microsoft.com/office/drawing/2014/main" id="{667D3AB3-53B9-44F1-83B2-668B9A3E0C4C}"/>
                </a:ext>
              </a:extLst>
            </p:cNvPr>
            <p:cNvGrpSpPr/>
            <p:nvPr/>
          </p:nvGrpSpPr>
          <p:grpSpPr>
            <a:xfrm flipH="1">
              <a:off x="5843866" y="2837249"/>
              <a:ext cx="271576" cy="379149"/>
              <a:chOff x="10083096" y="2851978"/>
              <a:chExt cx="756898" cy="1139398"/>
            </a:xfrm>
            <a:solidFill>
              <a:schemeClr val="bg1">
                <a:lumMod val="50000"/>
              </a:schemeClr>
            </a:solidFill>
          </p:grpSpPr>
          <p:sp>
            <p:nvSpPr>
              <p:cNvPr id="2845" name="Oval 2844">
                <a:extLst>
                  <a:ext uri="{FF2B5EF4-FFF2-40B4-BE49-F238E27FC236}">
                    <a16:creationId xmlns:a16="http://schemas.microsoft.com/office/drawing/2014/main" id="{6247E0B7-565E-448C-9AF8-DBC93B53A1C1}"/>
                  </a:ext>
                </a:extLst>
              </p:cNvPr>
              <p:cNvSpPr/>
              <p:nvPr/>
            </p:nvSpPr>
            <p:spPr>
              <a:xfrm>
                <a:off x="10222230" y="3836507"/>
                <a:ext cx="476250" cy="154869"/>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46" name="Teardrop 2845">
                <a:extLst>
                  <a:ext uri="{FF2B5EF4-FFF2-40B4-BE49-F238E27FC236}">
                    <a16:creationId xmlns:a16="http://schemas.microsoft.com/office/drawing/2014/main" id="{3AFDF64E-C62D-4E71-80C9-E6C88805C14E}"/>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847" name="Oval 2846">
                <a:extLst>
                  <a:ext uri="{FF2B5EF4-FFF2-40B4-BE49-F238E27FC236}">
                    <a16:creationId xmlns:a16="http://schemas.microsoft.com/office/drawing/2014/main" id="{9442FAAB-87DE-4F06-B3C6-809BC24C73AF}"/>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809" name="Group 2808">
              <a:extLst>
                <a:ext uri="{FF2B5EF4-FFF2-40B4-BE49-F238E27FC236}">
                  <a16:creationId xmlns:a16="http://schemas.microsoft.com/office/drawing/2014/main" id="{A4828923-BA00-4F70-A45A-EA57644A1616}"/>
                </a:ext>
              </a:extLst>
            </p:cNvPr>
            <p:cNvGrpSpPr/>
            <p:nvPr/>
          </p:nvGrpSpPr>
          <p:grpSpPr>
            <a:xfrm flipH="1">
              <a:off x="5928879" y="2870565"/>
              <a:ext cx="271576" cy="379149"/>
              <a:chOff x="10083096" y="2851978"/>
              <a:chExt cx="756898" cy="1139398"/>
            </a:xfrm>
            <a:solidFill>
              <a:schemeClr val="bg1">
                <a:lumMod val="50000"/>
              </a:schemeClr>
            </a:solidFill>
          </p:grpSpPr>
          <p:sp>
            <p:nvSpPr>
              <p:cNvPr id="2842" name="Oval 2841">
                <a:extLst>
                  <a:ext uri="{FF2B5EF4-FFF2-40B4-BE49-F238E27FC236}">
                    <a16:creationId xmlns:a16="http://schemas.microsoft.com/office/drawing/2014/main" id="{AB660D73-3A40-407C-8D36-F38EE0ADF9E4}"/>
                  </a:ext>
                </a:extLst>
              </p:cNvPr>
              <p:cNvSpPr/>
              <p:nvPr/>
            </p:nvSpPr>
            <p:spPr>
              <a:xfrm>
                <a:off x="10222230" y="3836507"/>
                <a:ext cx="476250" cy="154869"/>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43" name="Teardrop 2842">
                <a:extLst>
                  <a:ext uri="{FF2B5EF4-FFF2-40B4-BE49-F238E27FC236}">
                    <a16:creationId xmlns:a16="http://schemas.microsoft.com/office/drawing/2014/main" id="{D011A19D-2518-4285-868D-B076C9B15B64}"/>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844" name="Oval 2843">
                <a:extLst>
                  <a:ext uri="{FF2B5EF4-FFF2-40B4-BE49-F238E27FC236}">
                    <a16:creationId xmlns:a16="http://schemas.microsoft.com/office/drawing/2014/main" id="{03B4F285-833B-483C-955B-3DAB60F2D54E}"/>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810" name="Group 2809">
              <a:extLst>
                <a:ext uri="{FF2B5EF4-FFF2-40B4-BE49-F238E27FC236}">
                  <a16:creationId xmlns:a16="http://schemas.microsoft.com/office/drawing/2014/main" id="{36511C70-A736-4FCA-AC2F-01E47F05FD30}"/>
                </a:ext>
              </a:extLst>
            </p:cNvPr>
            <p:cNvGrpSpPr/>
            <p:nvPr/>
          </p:nvGrpSpPr>
          <p:grpSpPr>
            <a:xfrm flipH="1">
              <a:off x="6153842" y="2565929"/>
              <a:ext cx="271576" cy="379149"/>
              <a:chOff x="10083096" y="2851978"/>
              <a:chExt cx="756898" cy="1139398"/>
            </a:xfrm>
            <a:solidFill>
              <a:schemeClr val="bg1">
                <a:lumMod val="50000"/>
              </a:schemeClr>
            </a:solidFill>
          </p:grpSpPr>
          <p:sp>
            <p:nvSpPr>
              <p:cNvPr id="2839" name="Oval 2838">
                <a:extLst>
                  <a:ext uri="{FF2B5EF4-FFF2-40B4-BE49-F238E27FC236}">
                    <a16:creationId xmlns:a16="http://schemas.microsoft.com/office/drawing/2014/main" id="{BA464AFA-86AD-49F0-B9DE-84230A774CBE}"/>
                  </a:ext>
                </a:extLst>
              </p:cNvPr>
              <p:cNvSpPr/>
              <p:nvPr/>
            </p:nvSpPr>
            <p:spPr>
              <a:xfrm>
                <a:off x="10222230" y="3836507"/>
                <a:ext cx="476250" cy="154869"/>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40" name="Teardrop 2839">
                <a:extLst>
                  <a:ext uri="{FF2B5EF4-FFF2-40B4-BE49-F238E27FC236}">
                    <a16:creationId xmlns:a16="http://schemas.microsoft.com/office/drawing/2014/main" id="{F703122D-1FAE-45C7-9762-896EF8DB065B}"/>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841" name="Oval 2840">
                <a:extLst>
                  <a:ext uri="{FF2B5EF4-FFF2-40B4-BE49-F238E27FC236}">
                    <a16:creationId xmlns:a16="http://schemas.microsoft.com/office/drawing/2014/main" id="{A7A4E8C7-736D-482C-8FB7-4AC4CB3CCF89}"/>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811" name="Group 2810">
              <a:extLst>
                <a:ext uri="{FF2B5EF4-FFF2-40B4-BE49-F238E27FC236}">
                  <a16:creationId xmlns:a16="http://schemas.microsoft.com/office/drawing/2014/main" id="{CD7B1354-5A62-406A-B31D-64AACC04F979}"/>
                </a:ext>
              </a:extLst>
            </p:cNvPr>
            <p:cNvGrpSpPr/>
            <p:nvPr/>
          </p:nvGrpSpPr>
          <p:grpSpPr>
            <a:xfrm flipH="1">
              <a:off x="5001408" y="2238752"/>
              <a:ext cx="271576" cy="379149"/>
              <a:chOff x="10083096" y="2851978"/>
              <a:chExt cx="756898" cy="1139398"/>
            </a:xfrm>
            <a:solidFill>
              <a:schemeClr val="bg1">
                <a:lumMod val="50000"/>
              </a:schemeClr>
            </a:solidFill>
          </p:grpSpPr>
          <p:sp>
            <p:nvSpPr>
              <p:cNvPr id="2836" name="Oval 2835">
                <a:extLst>
                  <a:ext uri="{FF2B5EF4-FFF2-40B4-BE49-F238E27FC236}">
                    <a16:creationId xmlns:a16="http://schemas.microsoft.com/office/drawing/2014/main" id="{7ADA59CE-003E-49A5-A467-7554405BFE4C}"/>
                  </a:ext>
                </a:extLst>
              </p:cNvPr>
              <p:cNvSpPr/>
              <p:nvPr/>
            </p:nvSpPr>
            <p:spPr>
              <a:xfrm>
                <a:off x="10222230" y="3836507"/>
                <a:ext cx="476250" cy="154869"/>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37" name="Teardrop 2836">
                <a:extLst>
                  <a:ext uri="{FF2B5EF4-FFF2-40B4-BE49-F238E27FC236}">
                    <a16:creationId xmlns:a16="http://schemas.microsoft.com/office/drawing/2014/main" id="{71CFDD05-9458-4DDB-8BC8-266DDF0F2D9C}"/>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838" name="Oval 2837">
                <a:extLst>
                  <a:ext uri="{FF2B5EF4-FFF2-40B4-BE49-F238E27FC236}">
                    <a16:creationId xmlns:a16="http://schemas.microsoft.com/office/drawing/2014/main" id="{B9544674-EC3C-4B5E-830C-1C5C3DA7E746}"/>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812" name="Group 2811">
              <a:extLst>
                <a:ext uri="{FF2B5EF4-FFF2-40B4-BE49-F238E27FC236}">
                  <a16:creationId xmlns:a16="http://schemas.microsoft.com/office/drawing/2014/main" id="{B7B3C025-49BA-40A0-970C-659A641A496C}"/>
                </a:ext>
              </a:extLst>
            </p:cNvPr>
            <p:cNvGrpSpPr/>
            <p:nvPr/>
          </p:nvGrpSpPr>
          <p:grpSpPr>
            <a:xfrm flipH="1">
              <a:off x="4146820" y="3432327"/>
              <a:ext cx="271576" cy="379149"/>
              <a:chOff x="10083096" y="2851978"/>
              <a:chExt cx="756898" cy="1139398"/>
            </a:xfrm>
            <a:solidFill>
              <a:schemeClr val="bg1">
                <a:lumMod val="50000"/>
              </a:schemeClr>
            </a:solidFill>
          </p:grpSpPr>
          <p:sp>
            <p:nvSpPr>
              <p:cNvPr id="2833" name="Oval 2832">
                <a:extLst>
                  <a:ext uri="{FF2B5EF4-FFF2-40B4-BE49-F238E27FC236}">
                    <a16:creationId xmlns:a16="http://schemas.microsoft.com/office/drawing/2014/main" id="{49A8F6F4-0764-427C-8C6F-468EC6F1F690}"/>
                  </a:ext>
                </a:extLst>
              </p:cNvPr>
              <p:cNvSpPr/>
              <p:nvPr/>
            </p:nvSpPr>
            <p:spPr>
              <a:xfrm>
                <a:off x="10222230" y="3836507"/>
                <a:ext cx="476250" cy="154869"/>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34" name="Teardrop 2833">
                <a:extLst>
                  <a:ext uri="{FF2B5EF4-FFF2-40B4-BE49-F238E27FC236}">
                    <a16:creationId xmlns:a16="http://schemas.microsoft.com/office/drawing/2014/main" id="{8216D213-1EFB-4B07-ACC4-8CFA4886C82A}"/>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835" name="Oval 2834">
                <a:extLst>
                  <a:ext uri="{FF2B5EF4-FFF2-40B4-BE49-F238E27FC236}">
                    <a16:creationId xmlns:a16="http://schemas.microsoft.com/office/drawing/2014/main" id="{6A8C2AE7-2854-4A4D-9529-DD8A9D27967E}"/>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813" name="Group 2812">
              <a:extLst>
                <a:ext uri="{FF2B5EF4-FFF2-40B4-BE49-F238E27FC236}">
                  <a16:creationId xmlns:a16="http://schemas.microsoft.com/office/drawing/2014/main" id="{C5E1C7A5-6D6A-427A-900C-47E8C601F03B}"/>
                </a:ext>
              </a:extLst>
            </p:cNvPr>
            <p:cNvGrpSpPr/>
            <p:nvPr/>
          </p:nvGrpSpPr>
          <p:grpSpPr>
            <a:xfrm flipH="1">
              <a:off x="4563570" y="3164863"/>
              <a:ext cx="271576" cy="379149"/>
              <a:chOff x="10083096" y="2851978"/>
              <a:chExt cx="756898" cy="1139398"/>
            </a:xfrm>
            <a:solidFill>
              <a:schemeClr val="bg1">
                <a:lumMod val="50000"/>
              </a:schemeClr>
            </a:solidFill>
          </p:grpSpPr>
          <p:sp>
            <p:nvSpPr>
              <p:cNvPr id="2830" name="Oval 2829">
                <a:extLst>
                  <a:ext uri="{FF2B5EF4-FFF2-40B4-BE49-F238E27FC236}">
                    <a16:creationId xmlns:a16="http://schemas.microsoft.com/office/drawing/2014/main" id="{54C364AA-7F2A-4280-89E9-B1232DF4A0EC}"/>
                  </a:ext>
                </a:extLst>
              </p:cNvPr>
              <p:cNvSpPr/>
              <p:nvPr/>
            </p:nvSpPr>
            <p:spPr>
              <a:xfrm>
                <a:off x="10222230" y="3836507"/>
                <a:ext cx="476250" cy="154869"/>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31" name="Teardrop 2830">
                <a:extLst>
                  <a:ext uri="{FF2B5EF4-FFF2-40B4-BE49-F238E27FC236}">
                    <a16:creationId xmlns:a16="http://schemas.microsoft.com/office/drawing/2014/main" id="{5EEC5FD2-B710-4E2C-820B-84D252E14F04}"/>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832" name="Oval 2831">
                <a:extLst>
                  <a:ext uri="{FF2B5EF4-FFF2-40B4-BE49-F238E27FC236}">
                    <a16:creationId xmlns:a16="http://schemas.microsoft.com/office/drawing/2014/main" id="{2EC88DFD-DDE2-469B-B62E-2A2087CA7650}"/>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814" name="Group 2813">
              <a:extLst>
                <a:ext uri="{FF2B5EF4-FFF2-40B4-BE49-F238E27FC236}">
                  <a16:creationId xmlns:a16="http://schemas.microsoft.com/office/drawing/2014/main" id="{D8ACBDF7-F837-4B07-BC79-8C18384BF96B}"/>
                </a:ext>
              </a:extLst>
            </p:cNvPr>
            <p:cNvGrpSpPr/>
            <p:nvPr/>
          </p:nvGrpSpPr>
          <p:grpSpPr>
            <a:xfrm flipH="1">
              <a:off x="4180260" y="2843455"/>
              <a:ext cx="271576" cy="379149"/>
              <a:chOff x="10083096" y="2851978"/>
              <a:chExt cx="756898" cy="1139398"/>
            </a:xfrm>
            <a:solidFill>
              <a:schemeClr val="bg1">
                <a:lumMod val="50000"/>
              </a:schemeClr>
            </a:solidFill>
          </p:grpSpPr>
          <p:sp>
            <p:nvSpPr>
              <p:cNvPr id="2827" name="Oval 2826">
                <a:extLst>
                  <a:ext uri="{FF2B5EF4-FFF2-40B4-BE49-F238E27FC236}">
                    <a16:creationId xmlns:a16="http://schemas.microsoft.com/office/drawing/2014/main" id="{317F790F-CAB7-4FC8-974B-930A9DC0FCC6}"/>
                  </a:ext>
                </a:extLst>
              </p:cNvPr>
              <p:cNvSpPr/>
              <p:nvPr/>
            </p:nvSpPr>
            <p:spPr>
              <a:xfrm>
                <a:off x="10222230" y="3836507"/>
                <a:ext cx="476250" cy="154869"/>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28" name="Teardrop 2827">
                <a:extLst>
                  <a:ext uri="{FF2B5EF4-FFF2-40B4-BE49-F238E27FC236}">
                    <a16:creationId xmlns:a16="http://schemas.microsoft.com/office/drawing/2014/main" id="{3AEF0334-C512-4B13-80C8-125F2B945123}"/>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829" name="Oval 2828">
                <a:extLst>
                  <a:ext uri="{FF2B5EF4-FFF2-40B4-BE49-F238E27FC236}">
                    <a16:creationId xmlns:a16="http://schemas.microsoft.com/office/drawing/2014/main" id="{49724691-0E0E-4869-BF44-846DE9972274}"/>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815" name="Group 2814">
              <a:extLst>
                <a:ext uri="{FF2B5EF4-FFF2-40B4-BE49-F238E27FC236}">
                  <a16:creationId xmlns:a16="http://schemas.microsoft.com/office/drawing/2014/main" id="{EC216789-77AD-4030-8F69-217B4FB8EF1B}"/>
                </a:ext>
              </a:extLst>
            </p:cNvPr>
            <p:cNvGrpSpPr/>
            <p:nvPr/>
          </p:nvGrpSpPr>
          <p:grpSpPr>
            <a:xfrm flipH="1">
              <a:off x="5186476" y="3994777"/>
              <a:ext cx="271576" cy="379149"/>
              <a:chOff x="10083096" y="2851978"/>
              <a:chExt cx="756898" cy="1139398"/>
            </a:xfrm>
            <a:solidFill>
              <a:schemeClr val="bg1">
                <a:lumMod val="50000"/>
              </a:schemeClr>
            </a:solidFill>
          </p:grpSpPr>
          <p:sp>
            <p:nvSpPr>
              <p:cNvPr id="2824" name="Oval 2823">
                <a:extLst>
                  <a:ext uri="{FF2B5EF4-FFF2-40B4-BE49-F238E27FC236}">
                    <a16:creationId xmlns:a16="http://schemas.microsoft.com/office/drawing/2014/main" id="{E00504E5-25E2-4413-A5D9-84E810A14D62}"/>
                  </a:ext>
                </a:extLst>
              </p:cNvPr>
              <p:cNvSpPr/>
              <p:nvPr/>
            </p:nvSpPr>
            <p:spPr>
              <a:xfrm>
                <a:off x="10222230" y="3836507"/>
                <a:ext cx="476250" cy="154869"/>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25" name="Teardrop 2824">
                <a:extLst>
                  <a:ext uri="{FF2B5EF4-FFF2-40B4-BE49-F238E27FC236}">
                    <a16:creationId xmlns:a16="http://schemas.microsoft.com/office/drawing/2014/main" id="{20D281CC-EA4F-475B-A747-5E7B646384C9}"/>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826" name="Oval 2825">
                <a:extLst>
                  <a:ext uri="{FF2B5EF4-FFF2-40B4-BE49-F238E27FC236}">
                    <a16:creationId xmlns:a16="http://schemas.microsoft.com/office/drawing/2014/main" id="{7D2F5D2C-21D7-4186-8D96-F16AB769CABF}"/>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816" name="Group 2815">
              <a:extLst>
                <a:ext uri="{FF2B5EF4-FFF2-40B4-BE49-F238E27FC236}">
                  <a16:creationId xmlns:a16="http://schemas.microsoft.com/office/drawing/2014/main" id="{74DA945A-A064-440A-A3C8-42CDC8648A75}"/>
                </a:ext>
              </a:extLst>
            </p:cNvPr>
            <p:cNvGrpSpPr/>
            <p:nvPr/>
          </p:nvGrpSpPr>
          <p:grpSpPr>
            <a:xfrm flipH="1">
              <a:off x="6651674" y="3264450"/>
              <a:ext cx="271576" cy="379149"/>
              <a:chOff x="10083096" y="2851978"/>
              <a:chExt cx="756898" cy="1139398"/>
            </a:xfrm>
            <a:solidFill>
              <a:schemeClr val="bg1">
                <a:lumMod val="50000"/>
              </a:schemeClr>
            </a:solidFill>
          </p:grpSpPr>
          <p:sp>
            <p:nvSpPr>
              <p:cNvPr id="2821" name="Oval 2820">
                <a:extLst>
                  <a:ext uri="{FF2B5EF4-FFF2-40B4-BE49-F238E27FC236}">
                    <a16:creationId xmlns:a16="http://schemas.microsoft.com/office/drawing/2014/main" id="{5702969B-484A-4FD7-8880-EBB725591F21}"/>
                  </a:ext>
                </a:extLst>
              </p:cNvPr>
              <p:cNvSpPr/>
              <p:nvPr/>
            </p:nvSpPr>
            <p:spPr>
              <a:xfrm>
                <a:off x="10222230" y="3836507"/>
                <a:ext cx="476250" cy="154869"/>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22" name="Teardrop 2821">
                <a:extLst>
                  <a:ext uri="{FF2B5EF4-FFF2-40B4-BE49-F238E27FC236}">
                    <a16:creationId xmlns:a16="http://schemas.microsoft.com/office/drawing/2014/main" id="{3E52A81A-1677-4D3D-98D3-36BEA07238AE}"/>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823" name="Oval 2822">
                <a:extLst>
                  <a:ext uri="{FF2B5EF4-FFF2-40B4-BE49-F238E27FC236}">
                    <a16:creationId xmlns:a16="http://schemas.microsoft.com/office/drawing/2014/main" id="{8DF89F0A-FA5D-4902-B36B-477130927788}"/>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817" name="Group 2816">
              <a:extLst>
                <a:ext uri="{FF2B5EF4-FFF2-40B4-BE49-F238E27FC236}">
                  <a16:creationId xmlns:a16="http://schemas.microsoft.com/office/drawing/2014/main" id="{46E9F245-0148-4526-BFE7-3CEC0E3D2AE5}"/>
                </a:ext>
              </a:extLst>
            </p:cNvPr>
            <p:cNvGrpSpPr/>
            <p:nvPr/>
          </p:nvGrpSpPr>
          <p:grpSpPr>
            <a:xfrm flipH="1">
              <a:off x="6913559" y="3317372"/>
              <a:ext cx="271576" cy="379149"/>
              <a:chOff x="10083096" y="2851978"/>
              <a:chExt cx="756898" cy="1139398"/>
            </a:xfrm>
            <a:solidFill>
              <a:schemeClr val="bg1">
                <a:lumMod val="50000"/>
              </a:schemeClr>
            </a:solidFill>
          </p:grpSpPr>
          <p:sp>
            <p:nvSpPr>
              <p:cNvPr id="2818" name="Oval 2817">
                <a:extLst>
                  <a:ext uri="{FF2B5EF4-FFF2-40B4-BE49-F238E27FC236}">
                    <a16:creationId xmlns:a16="http://schemas.microsoft.com/office/drawing/2014/main" id="{DD322C76-C358-42DB-A24F-C78173E34933}"/>
                  </a:ext>
                </a:extLst>
              </p:cNvPr>
              <p:cNvSpPr/>
              <p:nvPr/>
            </p:nvSpPr>
            <p:spPr>
              <a:xfrm>
                <a:off x="10222230" y="3836507"/>
                <a:ext cx="476250" cy="154869"/>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19" name="Teardrop 2818">
                <a:extLst>
                  <a:ext uri="{FF2B5EF4-FFF2-40B4-BE49-F238E27FC236}">
                    <a16:creationId xmlns:a16="http://schemas.microsoft.com/office/drawing/2014/main" id="{F6FD7A86-A865-4783-8CDC-FA8DA3F07C31}"/>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820" name="Oval 2819">
                <a:extLst>
                  <a:ext uri="{FF2B5EF4-FFF2-40B4-BE49-F238E27FC236}">
                    <a16:creationId xmlns:a16="http://schemas.microsoft.com/office/drawing/2014/main" id="{C419EB3D-5AFF-48CA-A27A-6B77E0B5E3FD}"/>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spTree>
    <p:extLst>
      <p:ext uri="{BB962C8B-B14F-4D97-AF65-F5344CB8AC3E}">
        <p14:creationId xmlns:p14="http://schemas.microsoft.com/office/powerpoint/2010/main" val="27142852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all for Submissions: New Ideas for Housing London | ArchDaily">
            <a:extLst>
              <a:ext uri="{FF2B5EF4-FFF2-40B4-BE49-F238E27FC236}">
                <a16:creationId xmlns:a16="http://schemas.microsoft.com/office/drawing/2014/main" id="{57DF5037-D44E-4C36-BCE0-12105894996B}"/>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A0DFF5F1-D023-49DC-B367-E507B5D915DE}"/>
              </a:ext>
            </a:extLst>
          </p:cNvPr>
          <p:cNvSpPr/>
          <p:nvPr/>
        </p:nvSpPr>
        <p:spPr>
          <a:xfrm>
            <a:off x="0" y="0"/>
            <a:ext cx="12192000" cy="6858000"/>
          </a:xfrm>
          <a:prstGeom prst="rect">
            <a:avLst/>
          </a:prstGeom>
          <a:solidFill>
            <a:srgbClr val="00335B">
              <a:alpha val="5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8A9ABFAA-B0AC-4310-8DF5-0D40C9035614}"/>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
        <p:nvSpPr>
          <p:cNvPr id="5" name="Title 4"/>
          <p:cNvSpPr>
            <a:spLocks noGrp="1"/>
          </p:cNvSpPr>
          <p:nvPr>
            <p:ph type="ctrTitle"/>
          </p:nvPr>
        </p:nvSpPr>
        <p:spPr/>
        <p:txBody>
          <a:bodyPr>
            <a:normAutofit/>
          </a:bodyPr>
          <a:lstStyle/>
          <a:p>
            <a:r>
              <a:rPr lang="en-GB" sz="3600" dirty="0"/>
              <a:t>CITIES BOUNCE BACK</a:t>
            </a:r>
            <a:br>
              <a:rPr lang="en-GB" dirty="0"/>
            </a:br>
            <a:br>
              <a:rPr lang="en-GB" dirty="0"/>
            </a:br>
            <a:endParaRPr lang="en-GB" dirty="0"/>
          </a:p>
        </p:txBody>
      </p:sp>
    </p:spTree>
    <p:extLst>
      <p:ext uri="{BB962C8B-B14F-4D97-AF65-F5344CB8AC3E}">
        <p14:creationId xmlns:p14="http://schemas.microsoft.com/office/powerpoint/2010/main" val="326926947"/>
      </p:ext>
    </p:extLst>
  </p:cSld>
  <p:clrMapOvr>
    <a:masterClrMapping/>
  </p:clrMapOvr>
</p:sld>
</file>

<file path=ppt/theme/theme1.xml><?xml version="1.0" encoding="utf-8"?>
<a:theme xmlns:a="http://schemas.openxmlformats.org/drawingml/2006/main" name="1_JCDecaux_Theme_2018">
  <a:themeElements>
    <a:clrScheme name="JCD_TEMPLATE_201819">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TYLE WEB">
  <a:themeElements>
    <a:clrScheme name="Style web">
      <a:dk1>
        <a:srgbClr val="0F3E68"/>
      </a:dk1>
      <a:lt1>
        <a:srgbClr val="FFFFFF"/>
      </a:lt1>
      <a:dk2>
        <a:srgbClr val="042D56"/>
      </a:dk2>
      <a:lt2>
        <a:srgbClr val="F2F2F2"/>
      </a:lt2>
      <a:accent1>
        <a:srgbClr val="37A3B9"/>
      </a:accent1>
      <a:accent2>
        <a:srgbClr val="0070C0"/>
      </a:accent2>
      <a:accent3>
        <a:srgbClr val="577B5C"/>
      </a:accent3>
      <a:accent4>
        <a:srgbClr val="B19B67"/>
      </a:accent4>
      <a:accent5>
        <a:srgbClr val="333399"/>
      </a:accent5>
      <a:accent6>
        <a:srgbClr val="7030A0"/>
      </a:accent6>
      <a:hlink>
        <a:srgbClr val="37A3B9"/>
      </a:hlink>
      <a:folHlink>
        <a:srgbClr val="0F3E68"/>
      </a:folHlink>
    </a:clrScheme>
    <a:fontScheme name="JCD Model">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Arial" charset="0"/>
            <a:ea typeface="MS PGothic"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Arial" charset="0"/>
            <a:ea typeface="MS PGothic" pitchFamily="34" charset="-128"/>
          </a:defRPr>
        </a:defPPr>
      </a:lstStyle>
    </a:lnDef>
  </a:objectDefaults>
  <a:extraClrSchemeLst>
    <a:extraClrScheme>
      <a:clrScheme name="JCD 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JCD 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JCD 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JCD 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JCD 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JCD 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JCD Model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JCD 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JCD 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JCD 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JCD 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JCD 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TYLE WEB" id="{64DA9B2C-F91A-4A9F-AAC4-7BF8648082A5}" vid="{B0B063E0-83AE-44B2-8056-8199B4F978EC}"/>
    </a:ext>
  </a:extLst>
</a:theme>
</file>

<file path=ppt/theme/theme3.xml><?xml version="1.0" encoding="utf-8"?>
<a:theme xmlns:a="http://schemas.openxmlformats.org/drawingml/2006/main" name="JCDecaux_Theme_2018">
  <a:themeElements>
    <a:clrScheme name="JCD_TEMPLATE_201819">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AND GUIDELINES FOR PP JULY 2019  -  Read-Only" id="{9829F6CD-6F37-4008-A713-F874A7EE9261}" vid="{BB07D04B-0A00-44A0-88E7-A2A91C1A81F3}"/>
    </a:ext>
  </a:extLst>
</a:theme>
</file>

<file path=ppt/theme/theme4.xml><?xml version="1.0" encoding="utf-8"?>
<a:theme xmlns:a="http://schemas.openxmlformats.org/drawingml/2006/main" name="2_JCDecaux_Theme_2018">
  <a:themeElements>
    <a:clrScheme name="UPFRONTS_TEMPLATE">
      <a:dk1>
        <a:srgbClr val="262626"/>
      </a:dk1>
      <a:lt1>
        <a:srgbClr val="FFFFFF"/>
      </a:lt1>
      <a:dk2>
        <a:srgbClr val="00335B"/>
      </a:dk2>
      <a:lt2>
        <a:srgbClr val="F6F3F1"/>
      </a:lt2>
      <a:accent1>
        <a:srgbClr val="00335B"/>
      </a:accent1>
      <a:accent2>
        <a:srgbClr val="169BB2"/>
      </a:accent2>
      <a:accent3>
        <a:srgbClr val="2CA58D"/>
      </a:accent3>
      <a:accent4>
        <a:srgbClr val="DB2B38"/>
      </a:accent4>
      <a:accent5>
        <a:srgbClr val="F3A712"/>
      </a:accent5>
      <a:accent6>
        <a:srgbClr val="00335B"/>
      </a:accent6>
      <a:hlink>
        <a:srgbClr val="04345A"/>
      </a:hlink>
      <a:folHlink>
        <a:srgbClr val="169B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A7E0178BEEE3D4C8182E6FC904B8B93" ma:contentTypeVersion="13" ma:contentTypeDescription="Create a new document." ma:contentTypeScope="" ma:versionID="976ff18d86cc21b2ad3b48019fdef872">
  <xsd:schema xmlns:xsd="http://www.w3.org/2001/XMLSchema" xmlns:xs="http://www.w3.org/2001/XMLSchema" xmlns:p="http://schemas.microsoft.com/office/2006/metadata/properties" xmlns:ns3="cf15bc95-f99a-4e0f-ab4f-8889ad5951b0" xmlns:ns4="104b6a8c-2f20-4e4c-885a-63f1f98b2069" targetNamespace="http://schemas.microsoft.com/office/2006/metadata/properties" ma:root="true" ma:fieldsID="c6237f47c79258db64d3feb9d550c06c" ns3:_="" ns4:_="">
    <xsd:import namespace="cf15bc95-f99a-4e0f-ab4f-8889ad5951b0"/>
    <xsd:import namespace="104b6a8c-2f20-4e4c-885a-63f1f98b2069"/>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15bc95-f99a-4e0f-ab4f-8889ad5951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04b6a8c-2f20-4e4c-885a-63f1f98b206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BF1E9E9-3C0E-426E-95D7-FED51D4B8018}">
  <ds:schemaRefs>
    <ds:schemaRef ds:uri="http://schemas.microsoft.com/sharepoint/v3/contenttype/forms"/>
  </ds:schemaRefs>
</ds:datastoreItem>
</file>

<file path=customXml/itemProps2.xml><?xml version="1.0" encoding="utf-8"?>
<ds:datastoreItem xmlns:ds="http://schemas.openxmlformats.org/officeDocument/2006/customXml" ds:itemID="{F96A4E36-97B6-4803-B605-1F35D343376A}">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1FDBA7FC-BF95-4F32-ABEC-02088137F9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15bc95-f99a-4e0f-ab4f-8889ad5951b0"/>
    <ds:schemaRef ds:uri="104b6a8c-2f20-4e4c-885a-63f1f98b206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360</TotalTime>
  <Words>1311</Words>
  <Application>Microsoft Office PowerPoint</Application>
  <PresentationFormat>Widescreen</PresentationFormat>
  <Paragraphs>171</Paragraphs>
  <Slides>16</Slides>
  <Notes>16</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16</vt:i4>
      </vt:variant>
    </vt:vector>
  </HeadingPairs>
  <TitlesOfParts>
    <vt:vector size="28" baseType="lpstr">
      <vt:lpstr>Arial</vt:lpstr>
      <vt:lpstr>Calibri</vt:lpstr>
      <vt:lpstr>Calibri Light</vt:lpstr>
      <vt:lpstr>Century Gothic Regular</vt:lpstr>
      <vt:lpstr>Times</vt:lpstr>
      <vt:lpstr>Verdana</vt:lpstr>
      <vt:lpstr>Wingdings</vt:lpstr>
      <vt:lpstr>1_JCDecaux_Theme_2018</vt:lpstr>
      <vt:lpstr>STYLE WEB</vt:lpstr>
      <vt:lpstr>JCDecaux_Theme_2018</vt:lpstr>
      <vt:lpstr>2_JCDecaux_Theme_2018</vt:lpstr>
      <vt:lpstr>Office Theme</vt:lpstr>
      <vt:lpstr>CITIES BOUNCE BACK  </vt:lpstr>
      <vt:lpstr>WORK, LIVE, PLAY</vt:lpstr>
      <vt:lpstr>BIGGEST SPENDING SURGE IN 7 YEARS</vt:lpstr>
      <vt:lpstr>UK BUSINESS CONFIDENCE AT FOUR YEAR HIGH</vt:lpstr>
      <vt:lpstr>YOUNGSTERS DRIVING RETURN</vt:lpstr>
      <vt:lpstr>SUMMER OF FUN: PLANS BEFORE END OF SEPT</vt:lpstr>
      <vt:lpstr>NIGHTLIFE HAS RETURNED</vt:lpstr>
      <vt:lpstr>BACK TO WORKPLACE BY SEPTEMBER</vt:lpstr>
      <vt:lpstr>LONDONERS DO MORE IN A WORKDAY</vt:lpstr>
      <vt:lpstr>NEW DEVELOPMENTS PROVE CONFIDENCE</vt:lpstr>
      <vt:lpstr>MEGA HOME SALES</vt:lpstr>
      <vt:lpstr>TIME TO SPEND</vt:lpstr>
      <vt:lpstr>PowerPoint Presentation</vt:lpstr>
      <vt:lpstr>PowerPoint Presentation</vt:lpstr>
      <vt:lpstr>PowerPoint Presentation</vt:lpstr>
      <vt:lpstr>CITIES BOUNCE BACK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CITIES BOUNCE BACK  </dc:title>
  <dc:creator>Bellamy, Charlotte</dc:creator>
  <cp:lastModifiedBy>Charlotte Bellamy</cp:lastModifiedBy>
  <cp:revision>1</cp:revision>
  <dcterms:created xsi:type="dcterms:W3CDTF">2021-08-31T13:00:27Z</dcterms:created>
  <dcterms:modified xsi:type="dcterms:W3CDTF">2021-09-02T09:56:11Z</dcterms:modified>
</cp:coreProperties>
</file>