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notesMasterIdLst>
    <p:notesMasterId r:id="rId3"/>
  </p:notes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9" pos="3840">
          <p15:clr>
            <a:srgbClr val="A4A3A4"/>
          </p15:clr>
        </p15:guide>
        <p15:guide id="16" orient="horz" pos="71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9191"/>
    <a:srgbClr val="F9F9F9"/>
    <a:srgbClr val="A2C8D6"/>
    <a:srgbClr val="A2CCCE"/>
    <a:srgbClr val="50B4C5"/>
    <a:srgbClr val="FFFFFF"/>
    <a:srgbClr val="EFF2F3"/>
    <a:srgbClr val="004C78"/>
    <a:srgbClr val="D6D6D6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3673" autoAdjust="0"/>
  </p:normalViewPr>
  <p:slideViewPr>
    <p:cSldViewPr snapToGrid="0">
      <p:cViewPr varScale="1">
        <p:scale>
          <a:sx n="60" d="100"/>
          <a:sy n="60" d="100"/>
        </p:scale>
        <p:origin x="1116" y="72"/>
      </p:cViewPr>
      <p:guideLst>
        <p:guide pos="3840"/>
        <p:guide orient="horz" pos="71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-Wilson, Hannah" userId="e5f9b74d-2abe-45a3-8f13-27dd6020a7aa" providerId="ADAL" clId="{4DDD3D66-D15A-4189-B9CA-D89A8A3743EA}"/>
    <pc:docChg chg="undo custSel delSld modSld">
      <pc:chgData name="Michael-Wilson, Hannah" userId="e5f9b74d-2abe-45a3-8f13-27dd6020a7aa" providerId="ADAL" clId="{4DDD3D66-D15A-4189-B9CA-D89A8A3743EA}" dt="2021-07-07T09:44:14.120" v="881" actId="20577"/>
      <pc:docMkLst>
        <pc:docMk/>
      </pc:docMkLst>
      <pc:sldChg chg="addSp delSp modSp mod">
        <pc:chgData name="Michael-Wilson, Hannah" userId="e5f9b74d-2abe-45a3-8f13-27dd6020a7aa" providerId="ADAL" clId="{4DDD3D66-D15A-4189-B9CA-D89A8A3743EA}" dt="2021-07-07T09:44:14.120" v="881" actId="20577"/>
        <pc:sldMkLst>
          <pc:docMk/>
          <pc:sldMk cId="2148872878" sldId="257"/>
        </pc:sldMkLst>
        <pc:spChg chg="add del mod">
          <ac:chgData name="Michael-Wilson, Hannah" userId="e5f9b74d-2abe-45a3-8f13-27dd6020a7aa" providerId="ADAL" clId="{4DDD3D66-D15A-4189-B9CA-D89A8A3743EA}" dt="2021-07-02T08:24:41.632" v="67" actId="931"/>
          <ac:spMkLst>
            <pc:docMk/>
            <pc:sldMk cId="2148872878" sldId="257"/>
            <ac:spMk id="3" creationId="{A7B1DFED-76FB-4B1E-8391-D956D54B2E66}"/>
          </ac:spMkLst>
        </pc:spChg>
        <pc:spChg chg="add del mod">
          <ac:chgData name="Michael-Wilson, Hannah" userId="e5f9b74d-2abe-45a3-8f13-27dd6020a7aa" providerId="ADAL" clId="{4DDD3D66-D15A-4189-B9CA-D89A8A3743EA}" dt="2021-07-02T08:26:15.998" v="72" actId="931"/>
          <ac:spMkLst>
            <pc:docMk/>
            <pc:sldMk cId="2148872878" sldId="257"/>
            <ac:spMk id="7" creationId="{40611176-C471-4389-8C0C-B332E72DD912}"/>
          </ac:spMkLst>
        </pc:spChg>
        <pc:spChg chg="mod">
          <ac:chgData name="Michael-Wilson, Hannah" userId="e5f9b74d-2abe-45a3-8f13-27dd6020a7aa" providerId="ADAL" clId="{4DDD3D66-D15A-4189-B9CA-D89A8A3743EA}" dt="2021-07-02T14:15:11.457" v="757" actId="20577"/>
          <ac:spMkLst>
            <pc:docMk/>
            <pc:sldMk cId="2148872878" sldId="257"/>
            <ac:spMk id="11" creationId="{784DCB17-83DF-C841-9EFE-E3D9091D470C}"/>
          </ac:spMkLst>
        </pc:spChg>
        <pc:spChg chg="mod">
          <ac:chgData name="Michael-Wilson, Hannah" userId="e5f9b74d-2abe-45a3-8f13-27dd6020a7aa" providerId="ADAL" clId="{4DDD3D66-D15A-4189-B9CA-D89A8A3743EA}" dt="2021-07-07T09:35:43.807" v="775" actId="20577"/>
          <ac:spMkLst>
            <pc:docMk/>
            <pc:sldMk cId="2148872878" sldId="257"/>
            <ac:spMk id="12" creationId="{DE2007E3-CB61-D949-BF1F-D570D36BB243}"/>
          </ac:spMkLst>
        </pc:spChg>
        <pc:spChg chg="mod">
          <ac:chgData name="Michael-Wilson, Hannah" userId="e5f9b74d-2abe-45a3-8f13-27dd6020a7aa" providerId="ADAL" clId="{4DDD3D66-D15A-4189-B9CA-D89A8A3743EA}" dt="2021-07-02T14:01:50.826" v="402" actId="6549"/>
          <ac:spMkLst>
            <pc:docMk/>
            <pc:sldMk cId="2148872878" sldId="257"/>
            <ac:spMk id="22" creationId="{494ECB26-7CA0-D947-B6AA-408AC9AAF24E}"/>
          </ac:spMkLst>
        </pc:spChg>
        <pc:spChg chg="mod">
          <ac:chgData name="Michael-Wilson, Hannah" userId="e5f9b74d-2abe-45a3-8f13-27dd6020a7aa" providerId="ADAL" clId="{4DDD3D66-D15A-4189-B9CA-D89A8A3743EA}" dt="2021-07-02T14:03:43.810" v="527" actId="313"/>
          <ac:spMkLst>
            <pc:docMk/>
            <pc:sldMk cId="2148872878" sldId="257"/>
            <ac:spMk id="40" creationId="{C1C59F0C-C5EE-B541-91D3-F6664F5C616F}"/>
          </ac:spMkLst>
        </pc:spChg>
        <pc:spChg chg="mod">
          <ac:chgData name="Michael-Wilson, Hannah" userId="e5f9b74d-2abe-45a3-8f13-27dd6020a7aa" providerId="ADAL" clId="{4DDD3D66-D15A-4189-B9CA-D89A8A3743EA}" dt="2021-07-02T14:03:07.764" v="436" actId="6549"/>
          <ac:spMkLst>
            <pc:docMk/>
            <pc:sldMk cId="2148872878" sldId="257"/>
            <ac:spMk id="41" creationId="{21FE43DF-9B4D-A547-8A0C-38F9CBDE176C}"/>
          </ac:spMkLst>
        </pc:spChg>
        <pc:spChg chg="mod">
          <ac:chgData name="Michael-Wilson, Hannah" userId="e5f9b74d-2abe-45a3-8f13-27dd6020a7aa" providerId="ADAL" clId="{4DDD3D66-D15A-4189-B9CA-D89A8A3743EA}" dt="2021-07-02T14:05:06.837" v="538" actId="20577"/>
          <ac:spMkLst>
            <pc:docMk/>
            <pc:sldMk cId="2148872878" sldId="257"/>
            <ac:spMk id="42" creationId="{5A3ACD60-73CC-7843-A0A9-8174B45F541C}"/>
          </ac:spMkLst>
        </pc:spChg>
        <pc:spChg chg="mod">
          <ac:chgData name="Michael-Wilson, Hannah" userId="e5f9b74d-2abe-45a3-8f13-27dd6020a7aa" providerId="ADAL" clId="{4DDD3D66-D15A-4189-B9CA-D89A8A3743EA}" dt="2021-07-02T14:04:50.782" v="529" actId="20577"/>
          <ac:spMkLst>
            <pc:docMk/>
            <pc:sldMk cId="2148872878" sldId="257"/>
            <ac:spMk id="43" creationId="{199C0956-D191-7844-94A7-715404C71C6E}"/>
          </ac:spMkLst>
        </pc:spChg>
        <pc:spChg chg="mod">
          <ac:chgData name="Michael-Wilson, Hannah" userId="e5f9b74d-2abe-45a3-8f13-27dd6020a7aa" providerId="ADAL" clId="{4DDD3D66-D15A-4189-B9CA-D89A8A3743EA}" dt="2021-07-02T14:09:56.451" v="647" actId="20577"/>
          <ac:spMkLst>
            <pc:docMk/>
            <pc:sldMk cId="2148872878" sldId="257"/>
            <ac:spMk id="44" creationId="{FE953C78-657E-3D4B-B6DB-E78F6294BEF4}"/>
          </ac:spMkLst>
        </pc:spChg>
        <pc:spChg chg="mod">
          <ac:chgData name="Michael-Wilson, Hannah" userId="e5f9b74d-2abe-45a3-8f13-27dd6020a7aa" providerId="ADAL" clId="{4DDD3D66-D15A-4189-B9CA-D89A8A3743EA}" dt="2021-07-02T14:09:36.486" v="594" actId="20577"/>
          <ac:spMkLst>
            <pc:docMk/>
            <pc:sldMk cId="2148872878" sldId="257"/>
            <ac:spMk id="45" creationId="{F3BD5A0F-BC90-D146-9989-F3DADC4A96B2}"/>
          </ac:spMkLst>
        </pc:spChg>
        <pc:spChg chg="mod">
          <ac:chgData name="Michael-Wilson, Hannah" userId="e5f9b74d-2abe-45a3-8f13-27dd6020a7aa" providerId="ADAL" clId="{4DDD3D66-D15A-4189-B9CA-D89A8A3743EA}" dt="2021-07-02T14:07:55.444" v="590" actId="20577"/>
          <ac:spMkLst>
            <pc:docMk/>
            <pc:sldMk cId="2148872878" sldId="257"/>
            <ac:spMk id="46" creationId="{37BFC21F-263E-7040-830A-0F73EC7C9479}"/>
          </ac:spMkLst>
        </pc:spChg>
        <pc:spChg chg="mod">
          <ac:chgData name="Michael-Wilson, Hannah" userId="e5f9b74d-2abe-45a3-8f13-27dd6020a7aa" providerId="ADAL" clId="{4DDD3D66-D15A-4189-B9CA-D89A8A3743EA}" dt="2021-07-02T14:07:45.826" v="541" actId="20577"/>
          <ac:spMkLst>
            <pc:docMk/>
            <pc:sldMk cId="2148872878" sldId="257"/>
            <ac:spMk id="47" creationId="{242E2515-1A46-464A-AEBB-09C9B9081052}"/>
          </ac:spMkLst>
        </pc:spChg>
        <pc:spChg chg="mod">
          <ac:chgData name="Michael-Wilson, Hannah" userId="e5f9b74d-2abe-45a3-8f13-27dd6020a7aa" providerId="ADAL" clId="{4DDD3D66-D15A-4189-B9CA-D89A8A3743EA}" dt="2021-07-02T08:39:43.189" v="82" actId="20577"/>
          <ac:spMkLst>
            <pc:docMk/>
            <pc:sldMk cId="2148872878" sldId="257"/>
            <ac:spMk id="48" creationId="{B814D642-6CB3-1047-B5EA-921D0A43CCE8}"/>
          </ac:spMkLst>
        </pc:spChg>
        <pc:spChg chg="mod">
          <ac:chgData name="Michael-Wilson, Hannah" userId="e5f9b74d-2abe-45a3-8f13-27dd6020a7aa" providerId="ADAL" clId="{4DDD3D66-D15A-4189-B9CA-D89A8A3743EA}" dt="2021-07-02T13:35:00.851" v="205" actId="20577"/>
          <ac:spMkLst>
            <pc:docMk/>
            <pc:sldMk cId="2148872878" sldId="257"/>
            <ac:spMk id="49" creationId="{D1B317E5-F983-A84E-BC0D-01271471E87D}"/>
          </ac:spMkLst>
        </pc:spChg>
        <pc:spChg chg="mod">
          <ac:chgData name="Michael-Wilson, Hannah" userId="e5f9b74d-2abe-45a3-8f13-27dd6020a7aa" providerId="ADAL" clId="{4DDD3D66-D15A-4189-B9CA-D89A8A3743EA}" dt="2021-07-02T08:40:22.292" v="123" actId="20577"/>
          <ac:spMkLst>
            <pc:docMk/>
            <pc:sldMk cId="2148872878" sldId="257"/>
            <ac:spMk id="60" creationId="{1E31D57C-6F96-DA4A-A30D-D6FBED97ED8B}"/>
          </ac:spMkLst>
        </pc:spChg>
        <pc:spChg chg="mod">
          <ac:chgData name="Michael-Wilson, Hannah" userId="e5f9b74d-2abe-45a3-8f13-27dd6020a7aa" providerId="ADAL" clId="{4DDD3D66-D15A-4189-B9CA-D89A8A3743EA}" dt="2021-07-02T08:40:34.773" v="197" actId="20577"/>
          <ac:spMkLst>
            <pc:docMk/>
            <pc:sldMk cId="2148872878" sldId="257"/>
            <ac:spMk id="61" creationId="{7BB97631-A16E-4A4C-91FC-A3C980F66A1F}"/>
          </ac:spMkLst>
        </pc:spChg>
        <pc:spChg chg="mod">
          <ac:chgData name="Michael-Wilson, Hannah" userId="e5f9b74d-2abe-45a3-8f13-27dd6020a7aa" providerId="ADAL" clId="{4DDD3D66-D15A-4189-B9CA-D89A8A3743EA}" dt="2021-07-02T14:00:13.780" v="279" actId="20577"/>
          <ac:spMkLst>
            <pc:docMk/>
            <pc:sldMk cId="2148872878" sldId="257"/>
            <ac:spMk id="62" creationId="{E3592414-AF88-4746-991F-5EF643611069}"/>
          </ac:spMkLst>
        </pc:spChg>
        <pc:spChg chg="mod">
          <ac:chgData name="Michael-Wilson, Hannah" userId="e5f9b74d-2abe-45a3-8f13-27dd6020a7aa" providerId="ADAL" clId="{4DDD3D66-D15A-4189-B9CA-D89A8A3743EA}" dt="2021-07-02T14:00:32.406" v="328" actId="20577"/>
          <ac:spMkLst>
            <pc:docMk/>
            <pc:sldMk cId="2148872878" sldId="257"/>
            <ac:spMk id="63" creationId="{9EA93907-7B4A-9E49-AE75-CFE65A3A1249}"/>
          </ac:spMkLst>
        </pc:spChg>
        <pc:spChg chg="mod">
          <ac:chgData name="Michael-Wilson, Hannah" userId="e5f9b74d-2abe-45a3-8f13-27dd6020a7aa" providerId="ADAL" clId="{4DDD3D66-D15A-4189-B9CA-D89A8A3743EA}" dt="2021-07-02T14:01:06.974" v="330" actId="20577"/>
          <ac:spMkLst>
            <pc:docMk/>
            <pc:sldMk cId="2148872878" sldId="257"/>
            <ac:spMk id="64" creationId="{B77843E8-4833-1C4F-925D-CEE421ABED1A}"/>
          </ac:spMkLst>
        </pc:spChg>
        <pc:spChg chg="mod">
          <ac:chgData name="Michael-Wilson, Hannah" userId="e5f9b74d-2abe-45a3-8f13-27dd6020a7aa" providerId="ADAL" clId="{4DDD3D66-D15A-4189-B9CA-D89A8A3743EA}" dt="2021-07-02T14:34:28.154" v="768" actId="20577"/>
          <ac:spMkLst>
            <pc:docMk/>
            <pc:sldMk cId="2148872878" sldId="257"/>
            <ac:spMk id="65" creationId="{1742ABB7-D813-F240-8B56-744C81B15709}"/>
          </ac:spMkLst>
        </pc:spChg>
        <pc:spChg chg="mod">
          <ac:chgData name="Michael-Wilson, Hannah" userId="e5f9b74d-2abe-45a3-8f13-27dd6020a7aa" providerId="ADAL" clId="{4DDD3D66-D15A-4189-B9CA-D89A8A3743EA}" dt="2021-07-02T14:13:32.286" v="682" actId="20577"/>
          <ac:spMkLst>
            <pc:docMk/>
            <pc:sldMk cId="2148872878" sldId="257"/>
            <ac:spMk id="66" creationId="{F9498D2E-50DB-594F-916F-51BB49C18DC8}"/>
          </ac:spMkLst>
        </pc:spChg>
        <pc:spChg chg="mod">
          <ac:chgData name="Michael-Wilson, Hannah" userId="e5f9b74d-2abe-45a3-8f13-27dd6020a7aa" providerId="ADAL" clId="{4DDD3D66-D15A-4189-B9CA-D89A8A3743EA}" dt="2021-07-02T08:21:35.705" v="19" actId="20577"/>
          <ac:spMkLst>
            <pc:docMk/>
            <pc:sldMk cId="2148872878" sldId="257"/>
            <ac:spMk id="81" creationId="{EF5B140A-8176-BF47-95C4-16714B32B692}"/>
          </ac:spMkLst>
        </pc:spChg>
        <pc:spChg chg="mod">
          <ac:chgData name="Michael-Wilson, Hannah" userId="e5f9b74d-2abe-45a3-8f13-27dd6020a7aa" providerId="ADAL" clId="{4DDD3D66-D15A-4189-B9CA-D89A8A3743EA}" dt="2021-07-07T09:44:14.120" v="881" actId="20577"/>
          <ac:spMkLst>
            <pc:docMk/>
            <pc:sldMk cId="2148872878" sldId="257"/>
            <ac:spMk id="113" creationId="{8EA96240-DEAC-8546-A727-8398128F314C}"/>
          </ac:spMkLst>
        </pc:spChg>
        <pc:spChg chg="mod">
          <ac:chgData name="Michael-Wilson, Hannah" userId="e5f9b74d-2abe-45a3-8f13-27dd6020a7aa" providerId="ADAL" clId="{4DDD3D66-D15A-4189-B9CA-D89A8A3743EA}" dt="2021-07-07T09:34:47.735" v="770" actId="20577"/>
          <ac:spMkLst>
            <pc:docMk/>
            <pc:sldMk cId="2148872878" sldId="257"/>
            <ac:spMk id="114" creationId="{1DACF179-B9C5-0142-9653-A72AF44CF228}"/>
          </ac:spMkLst>
        </pc:spChg>
        <pc:picChg chg="add del mod ord">
          <ac:chgData name="Michael-Wilson, Hannah" userId="e5f9b74d-2abe-45a3-8f13-27dd6020a7aa" providerId="ADAL" clId="{4DDD3D66-D15A-4189-B9CA-D89A8A3743EA}" dt="2021-07-02T08:24:48.097" v="71" actId="478"/>
          <ac:picMkLst>
            <pc:docMk/>
            <pc:sldMk cId="2148872878" sldId="257"/>
            <ac:picMk id="5" creationId="{D17EB9B0-00C6-45D5-9A69-8A925E222A90}"/>
          </ac:picMkLst>
        </pc:picChg>
        <pc:picChg chg="add mod ord">
          <ac:chgData name="Michael-Wilson, Hannah" userId="e5f9b74d-2abe-45a3-8f13-27dd6020a7aa" providerId="ADAL" clId="{4DDD3D66-D15A-4189-B9CA-D89A8A3743EA}" dt="2021-07-02T08:26:18.707" v="75" actId="167"/>
          <ac:picMkLst>
            <pc:docMk/>
            <pc:sldMk cId="2148872878" sldId="257"/>
            <ac:picMk id="9" creationId="{61209A77-EE58-4C1F-A79C-063665FAEBCF}"/>
          </ac:picMkLst>
        </pc:picChg>
        <pc:picChg chg="add mod">
          <ac:chgData name="Michael-Wilson, Hannah" userId="e5f9b74d-2abe-45a3-8f13-27dd6020a7aa" providerId="ADAL" clId="{4DDD3D66-D15A-4189-B9CA-D89A8A3743EA}" dt="2021-07-02T14:20:38.713" v="761" actId="1076"/>
          <ac:picMkLst>
            <pc:docMk/>
            <pc:sldMk cId="2148872878" sldId="257"/>
            <ac:picMk id="27" creationId="{0B1E0057-8EDD-46AF-A6D8-7792401CAF4D}"/>
          </ac:picMkLst>
        </pc:picChg>
        <pc:picChg chg="del">
          <ac:chgData name="Michael-Wilson, Hannah" userId="e5f9b74d-2abe-45a3-8f13-27dd6020a7aa" providerId="ADAL" clId="{4DDD3D66-D15A-4189-B9CA-D89A8A3743EA}" dt="2021-07-02T08:24:31.618" v="66" actId="478"/>
          <ac:picMkLst>
            <pc:docMk/>
            <pc:sldMk cId="2148872878" sldId="257"/>
            <ac:picMk id="76" creationId="{E76F1666-2485-4745-A4D0-5C656A0D0E5C}"/>
          </ac:picMkLst>
        </pc:picChg>
        <pc:picChg chg="del">
          <ac:chgData name="Michael-Wilson, Hannah" userId="e5f9b74d-2abe-45a3-8f13-27dd6020a7aa" providerId="ADAL" clId="{4DDD3D66-D15A-4189-B9CA-D89A8A3743EA}" dt="2021-07-02T08:35:19.873" v="79" actId="478"/>
          <ac:picMkLst>
            <pc:docMk/>
            <pc:sldMk cId="2148872878" sldId="257"/>
            <ac:picMk id="77" creationId="{8BC4B947-56FD-CD47-B778-F1E3ECE0616F}"/>
          </ac:picMkLst>
        </pc:picChg>
        <pc:picChg chg="del">
          <ac:chgData name="Michael-Wilson, Hannah" userId="e5f9b74d-2abe-45a3-8f13-27dd6020a7aa" providerId="ADAL" clId="{4DDD3D66-D15A-4189-B9CA-D89A8A3743EA}" dt="2021-07-02T08:35:18.223" v="76" actId="478"/>
          <ac:picMkLst>
            <pc:docMk/>
            <pc:sldMk cId="2148872878" sldId="257"/>
            <ac:picMk id="78" creationId="{FBAF3CF9-8FC8-EB47-9C32-5F9B23A75B5F}"/>
          </ac:picMkLst>
        </pc:picChg>
        <pc:picChg chg="del">
          <ac:chgData name="Michael-Wilson, Hannah" userId="e5f9b74d-2abe-45a3-8f13-27dd6020a7aa" providerId="ADAL" clId="{4DDD3D66-D15A-4189-B9CA-D89A8A3743EA}" dt="2021-07-02T08:35:18.802" v="77" actId="478"/>
          <ac:picMkLst>
            <pc:docMk/>
            <pc:sldMk cId="2148872878" sldId="257"/>
            <ac:picMk id="79" creationId="{11A84952-0273-CD41-AA89-33E208E229FC}"/>
          </ac:picMkLst>
        </pc:picChg>
        <pc:picChg chg="del">
          <ac:chgData name="Michael-Wilson, Hannah" userId="e5f9b74d-2abe-45a3-8f13-27dd6020a7aa" providerId="ADAL" clId="{4DDD3D66-D15A-4189-B9CA-D89A8A3743EA}" dt="2021-07-02T08:35:19.462" v="78" actId="478"/>
          <ac:picMkLst>
            <pc:docMk/>
            <pc:sldMk cId="2148872878" sldId="257"/>
            <ac:picMk id="80" creationId="{AA1C02FF-B02F-AA4F-A588-58E55AC0CD12}"/>
          </ac:picMkLst>
        </pc:picChg>
        <pc:picChg chg="add mod">
          <ac:chgData name="Michael-Wilson, Hannah" userId="e5f9b74d-2abe-45a3-8f13-27dd6020a7aa" providerId="ADAL" clId="{4DDD3D66-D15A-4189-B9CA-D89A8A3743EA}" dt="2021-07-02T14:24:43.443" v="767" actId="1076"/>
          <ac:picMkLst>
            <pc:docMk/>
            <pc:sldMk cId="2148872878" sldId="257"/>
            <ac:picMk id="1026" creationId="{AEEA324F-8F3D-4C4E-A7A0-D9A9937EA888}"/>
          </ac:picMkLst>
        </pc:picChg>
      </pc:sldChg>
      <pc:sldChg chg="modSp del mod">
        <pc:chgData name="Michael-Wilson, Hannah" userId="e5f9b74d-2abe-45a3-8f13-27dd6020a7aa" providerId="ADAL" clId="{4DDD3D66-D15A-4189-B9CA-D89A8A3743EA}" dt="2021-07-02T14:10:50.485" v="680" actId="47"/>
        <pc:sldMkLst>
          <pc:docMk/>
          <pc:sldMk cId="1070663748" sldId="470"/>
        </pc:sldMkLst>
        <pc:spChg chg="mod">
          <ac:chgData name="Michael-Wilson, Hannah" userId="e5f9b74d-2abe-45a3-8f13-27dd6020a7aa" providerId="ADAL" clId="{4DDD3D66-D15A-4189-B9CA-D89A8A3743EA}" dt="2021-07-02T08:23:15.204" v="65" actId="20577"/>
          <ac:spMkLst>
            <pc:docMk/>
            <pc:sldMk cId="1070663748" sldId="470"/>
            <ac:spMk id="16" creationId="{9E88D0BF-2776-6942-803F-2B2B30C507A2}"/>
          </ac:spMkLst>
        </pc:spChg>
      </pc:sldChg>
      <pc:sldChg chg="del">
        <pc:chgData name="Michael-Wilson, Hannah" userId="e5f9b74d-2abe-45a3-8f13-27dd6020a7aa" providerId="ADAL" clId="{4DDD3D66-D15A-4189-B9CA-D89A8A3743EA}" dt="2021-07-02T08:21:28.664" v="0" actId="47"/>
        <pc:sldMkLst>
          <pc:docMk/>
          <pc:sldMk cId="2902744332" sldId="472"/>
        </pc:sldMkLst>
      </pc:sldChg>
      <pc:sldChg chg="del">
        <pc:chgData name="Michael-Wilson, Hannah" userId="e5f9b74d-2abe-45a3-8f13-27dd6020a7aa" providerId="ADAL" clId="{4DDD3D66-D15A-4189-B9CA-D89A8A3743EA}" dt="2021-07-02T08:21:28.966" v="1" actId="47"/>
        <pc:sldMkLst>
          <pc:docMk/>
          <pc:sldMk cId="4112005959" sldId="473"/>
        </pc:sldMkLst>
      </pc:sldChg>
    </pc:docChg>
  </pc:docChgLst>
  <pc:docChgLst>
    <pc:chgData name="Michael-Wilson, Hannah" userId="e5f9b74d-2abe-45a3-8f13-27dd6020a7aa" providerId="ADAL" clId="{57B9551E-D2F3-47F6-AC9D-75BFABDD489C}"/>
    <pc:docChg chg="modSld">
      <pc:chgData name="Michael-Wilson, Hannah" userId="e5f9b74d-2abe-45a3-8f13-27dd6020a7aa" providerId="ADAL" clId="{57B9551E-D2F3-47F6-AC9D-75BFABDD489C}" dt="2021-08-24T11:30:06.891" v="8" actId="20577"/>
      <pc:docMkLst>
        <pc:docMk/>
      </pc:docMkLst>
      <pc:sldChg chg="modSp mod">
        <pc:chgData name="Michael-Wilson, Hannah" userId="e5f9b74d-2abe-45a3-8f13-27dd6020a7aa" providerId="ADAL" clId="{57B9551E-D2F3-47F6-AC9D-75BFABDD489C}" dt="2021-08-24T11:30:06.891" v="8" actId="20577"/>
        <pc:sldMkLst>
          <pc:docMk/>
          <pc:sldMk cId="2148872878" sldId="257"/>
        </pc:sldMkLst>
        <pc:spChg chg="mod">
          <ac:chgData name="Michael-Wilson, Hannah" userId="e5f9b74d-2abe-45a3-8f13-27dd6020a7aa" providerId="ADAL" clId="{57B9551E-D2F3-47F6-AC9D-75BFABDD489C}" dt="2021-08-24T11:30:06.891" v="8" actId="20577"/>
          <ac:spMkLst>
            <pc:docMk/>
            <pc:sldMk cId="2148872878" sldId="257"/>
            <ac:spMk id="41" creationId="{21FE43DF-9B4D-A547-8A0C-38F9CBDE176C}"/>
          </ac:spMkLst>
        </pc:spChg>
        <pc:spChg chg="mod">
          <ac:chgData name="Michael-Wilson, Hannah" userId="e5f9b74d-2abe-45a3-8f13-27dd6020a7aa" providerId="ADAL" clId="{57B9551E-D2F3-47F6-AC9D-75BFABDD489C}" dt="2021-08-24T11:20:02.905" v="3" actId="20577"/>
          <ac:spMkLst>
            <pc:docMk/>
            <pc:sldMk cId="2148872878" sldId="257"/>
            <ac:spMk id="43" creationId="{199C0956-D191-7844-94A7-715404C71C6E}"/>
          </ac:spMkLst>
        </pc:spChg>
        <pc:spChg chg="mod">
          <ac:chgData name="Michael-Wilson, Hannah" userId="e5f9b74d-2abe-45a3-8f13-27dd6020a7aa" providerId="ADAL" clId="{57B9551E-D2F3-47F6-AC9D-75BFABDD489C}" dt="2021-08-24T11:19:51.863" v="1" actId="20577"/>
          <ac:spMkLst>
            <pc:docMk/>
            <pc:sldMk cId="2148872878" sldId="257"/>
            <ac:spMk id="64" creationId="{B77843E8-4833-1C4F-925D-CEE421ABED1A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86CA14-996B-ED42-ACE3-DF6F765DD62A}" type="datetimeFigureOut">
              <a:rPr lang="en-US" smtClean="0"/>
              <a:t>8/24/2021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77E683-4EB2-A141-8308-23714AC44F3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8272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77E683-4EB2-A141-8308-23714AC44F3E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745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36">
            <a:extLst>
              <a:ext uri="{FF2B5EF4-FFF2-40B4-BE49-F238E27FC236}">
                <a16:creationId xmlns:a16="http://schemas.microsoft.com/office/drawing/2014/main" id="{83A312F0-D0EB-304E-B332-0DE1ABF896E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718BAF6-797C-274E-A8B3-6CAEDC4988B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6049" y="1150827"/>
            <a:ext cx="10739904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2FC81F-9841-7946-8104-B7DBB516B71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676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EA5E3E0-67DC-7B4E-92D2-4E2B8B21F4D8}"/>
              </a:ext>
            </a:extLst>
          </p:cNvPr>
          <p:cNvSpPr/>
          <p:nvPr userDrawn="1"/>
        </p:nvSpPr>
        <p:spPr>
          <a:xfrm>
            <a:off x="519747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FB1F10E-E20C-DF4B-9E48-D6D56515D7B0}"/>
              </a:ext>
            </a:extLst>
          </p:cNvPr>
          <p:cNvSpPr/>
          <p:nvPr userDrawn="1"/>
        </p:nvSpPr>
        <p:spPr>
          <a:xfrm>
            <a:off x="980380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cxnSp>
        <p:nvCxnSpPr>
          <p:cNvPr id="82" name="Straight Connector 81">
            <a:extLst>
              <a:ext uri="{FF2B5EF4-FFF2-40B4-BE49-F238E27FC236}">
                <a16:creationId xmlns:a16="http://schemas.microsoft.com/office/drawing/2014/main" id="{B4D81CE8-5EEA-1C45-BCE6-611E06B60339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D9F62B8D-6153-8E49-A96A-FF7D552D3A1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1177B139-21D5-2F45-A772-E716A50AEAE0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F8482E-3816-9B48-8B68-D10B506143B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23C87E6-7343-6748-B869-C20260B19D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7" name="Text Placeholder 16">
            <a:extLst>
              <a:ext uri="{FF2B5EF4-FFF2-40B4-BE49-F238E27FC236}">
                <a16:creationId xmlns:a16="http://schemas.microsoft.com/office/drawing/2014/main" id="{4FF4F5A8-2F72-204F-AE1F-8107BAD91745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2CF1716D-A631-F343-9EA2-F845D281CC83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9" name="Text Placeholder 16">
            <a:extLst>
              <a:ext uri="{FF2B5EF4-FFF2-40B4-BE49-F238E27FC236}">
                <a16:creationId xmlns:a16="http://schemas.microsoft.com/office/drawing/2014/main" id="{C13BC463-30B9-E645-962E-3094B08A074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90" name="Text Placeholder 2">
            <a:extLst>
              <a:ext uri="{FF2B5EF4-FFF2-40B4-BE49-F238E27FC236}">
                <a16:creationId xmlns:a16="http://schemas.microsoft.com/office/drawing/2014/main" id="{3B382CF0-81A2-3F4A-9B84-19A03C853AF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1" name="Text Placeholder 16">
            <a:extLst>
              <a:ext uri="{FF2B5EF4-FFF2-40B4-BE49-F238E27FC236}">
                <a16:creationId xmlns:a16="http://schemas.microsoft.com/office/drawing/2014/main" id="{CB5604A6-9A7B-9146-88BB-6F19E40711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92" name="Text Placeholder 2">
            <a:extLst>
              <a:ext uri="{FF2B5EF4-FFF2-40B4-BE49-F238E27FC236}">
                <a16:creationId xmlns:a16="http://schemas.microsoft.com/office/drawing/2014/main" id="{294813FF-7F26-B446-BAC3-0699D909D23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F4575A89-C102-AD4E-ADA1-322B0681AFF9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93C985C-06AB-B84A-AF6D-552EA4D71E19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92536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532898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170875-2035-6C4A-9B78-2B18710EBFC2}"/>
              </a:ext>
            </a:extLst>
          </p:cNvPr>
          <p:cNvSpPr/>
          <p:nvPr userDrawn="1"/>
        </p:nvSpPr>
        <p:spPr>
          <a:xfrm>
            <a:off x="3445067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0E5B70-5110-C441-95C3-90E408029236}"/>
              </a:ext>
            </a:extLst>
          </p:cNvPr>
          <p:cNvSpPr/>
          <p:nvPr userDrawn="1"/>
        </p:nvSpPr>
        <p:spPr>
          <a:xfrm>
            <a:off x="6344526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4BE47D6-A041-4C4B-A42C-C80077A3466B}"/>
              </a:ext>
            </a:extLst>
          </p:cNvPr>
          <p:cNvSpPr/>
          <p:nvPr userDrawn="1"/>
        </p:nvSpPr>
        <p:spPr>
          <a:xfrm>
            <a:off x="9243985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0" name="Text Placeholder 2">
            <a:extLst>
              <a:ext uri="{FF2B5EF4-FFF2-40B4-BE49-F238E27FC236}">
                <a16:creationId xmlns:a16="http://schemas.microsoft.com/office/drawing/2014/main" id="{157D64A9-336A-124E-A824-4DF72AF9E4C2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CD87E03-F1E5-674F-8D6D-3ECA038346D4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F074EE47-2A55-AC4E-B6CA-BA1DAFADB4A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DA12A784-0CDD-2945-BB33-DE93F37D39F7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F45D7D3-D6A5-3C47-A938-CC9ED6BD974F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 Placeholder 16">
            <a:extLst>
              <a:ext uri="{FF2B5EF4-FFF2-40B4-BE49-F238E27FC236}">
                <a16:creationId xmlns:a16="http://schemas.microsoft.com/office/drawing/2014/main" id="{A9AF61A9-F55C-5D4D-A719-46132CBF465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3A0AB2BB-511D-2E4B-B734-3D44C53BAD0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16">
            <a:extLst>
              <a:ext uri="{FF2B5EF4-FFF2-40B4-BE49-F238E27FC236}">
                <a16:creationId xmlns:a16="http://schemas.microsoft.com/office/drawing/2014/main" id="{4E400814-A61F-3C48-8363-CCD4D09AFD5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FACD5783-C947-264C-8DC5-EB3F364A1CB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94E4FCBA-ED4E-1E4B-9A37-F186270EE77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ACE2B79F-F750-B24B-912C-202983872AF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3ACF9707-D601-9145-BEAE-A5E05F9597B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147B394-9A81-AA4D-98EA-64D3D3D1A553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5301A536-AA51-9B43-B412-2B86AB980F68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7957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E486ED-F849-A54E-AEAF-7C5EEFEF53B6}"/>
              </a:ext>
            </a:extLst>
          </p:cNvPr>
          <p:cNvSpPr/>
          <p:nvPr userDrawn="1"/>
        </p:nvSpPr>
        <p:spPr>
          <a:xfrm>
            <a:off x="44359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D744D5-08FE-B142-9F86-33E1A65AF816}"/>
              </a:ext>
            </a:extLst>
          </p:cNvPr>
          <p:cNvSpPr/>
          <p:nvPr userDrawn="1"/>
        </p:nvSpPr>
        <p:spPr>
          <a:xfrm>
            <a:off x="82967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3" name="Text Placeholder 2">
            <a:extLst>
              <a:ext uri="{FF2B5EF4-FFF2-40B4-BE49-F238E27FC236}">
                <a16:creationId xmlns:a16="http://schemas.microsoft.com/office/drawing/2014/main" id="{D07AE0EC-C4FF-D543-A714-86EF334A2E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9DA3F275-4101-8243-9565-FF0FC20E06B4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A5EA993B-D7F0-764D-86FA-8625F0F9F295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2104282"/>
            <a:ext cx="0" cy="99290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630AB095-76FC-F543-9D5B-E084F5664D21}"/>
              </a:ext>
            </a:extLst>
          </p:cNvPr>
          <p:cNvCxnSpPr>
            <a:cxnSpLocks/>
          </p:cNvCxnSpPr>
          <p:nvPr userDrawn="1"/>
        </p:nvCxnSpPr>
        <p:spPr>
          <a:xfrm flipV="1">
            <a:off x="8399974" y="3410822"/>
            <a:ext cx="0" cy="98437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CFED6743-4E7F-044E-BAE1-DF38BA67EBEE}"/>
              </a:ext>
            </a:extLst>
          </p:cNvPr>
          <p:cNvCxnSpPr>
            <a:cxnSpLocks/>
          </p:cNvCxnSpPr>
          <p:nvPr userDrawn="1"/>
        </p:nvCxnSpPr>
        <p:spPr>
          <a:xfrm>
            <a:off x="53338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 Placeholder 16">
            <a:extLst>
              <a:ext uri="{FF2B5EF4-FFF2-40B4-BE49-F238E27FC236}">
                <a16:creationId xmlns:a16="http://schemas.microsoft.com/office/drawing/2014/main" id="{A9B3740F-0C15-4241-9268-C2C93FF31F8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5351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46982C51-FC53-C74F-A6F9-C0FCB10A9C3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20359" y="2546459"/>
            <a:ext cx="201695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054A3A0E-357F-B048-9BE1-42374F22608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21267" y="2053514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70407C95-050A-9840-BA0A-F60FD0A29E29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636250" y="2546459"/>
            <a:ext cx="1987016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16">
            <a:extLst>
              <a:ext uri="{FF2B5EF4-FFF2-40B4-BE49-F238E27FC236}">
                <a16:creationId xmlns:a16="http://schemas.microsoft.com/office/drawing/2014/main" id="{1C484559-A381-104C-8175-9B7308BACC1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305378" y="3318501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52D6561D-2674-974A-86F3-B3DE18A2D9B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59" y="3819616"/>
            <a:ext cx="2016967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16">
            <a:extLst>
              <a:ext uri="{FF2B5EF4-FFF2-40B4-BE49-F238E27FC236}">
                <a16:creationId xmlns:a16="http://schemas.microsoft.com/office/drawing/2014/main" id="{8FFAF56D-1CC5-474D-81D8-77324F06D53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8621267" y="3318501"/>
            <a:ext cx="2001999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4875BA0-CDDF-4A49-A677-1B718F5B081B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636250" y="3819616"/>
            <a:ext cx="1987014" cy="560966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31AFE971-5BE5-2946-8985-38C8409A8DB9}"/>
              </a:ext>
            </a:extLst>
          </p:cNvPr>
          <p:cNvCxnSpPr>
            <a:cxnSpLocks/>
          </p:cNvCxnSpPr>
          <p:nvPr userDrawn="1"/>
        </p:nvCxnSpPr>
        <p:spPr>
          <a:xfrm>
            <a:off x="8585023" y="3256922"/>
            <a:ext cx="288731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32671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EA5E3E0-67DC-7B4E-92D2-4E2B8B21F4D8}"/>
              </a:ext>
            </a:extLst>
          </p:cNvPr>
          <p:cNvSpPr/>
          <p:nvPr userDrawn="1"/>
        </p:nvSpPr>
        <p:spPr>
          <a:xfrm>
            <a:off x="519747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FB1F10E-E20C-DF4B-9E48-D6D56515D7B0}"/>
              </a:ext>
            </a:extLst>
          </p:cNvPr>
          <p:cNvSpPr/>
          <p:nvPr userDrawn="1"/>
        </p:nvSpPr>
        <p:spPr>
          <a:xfrm>
            <a:off x="9803803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000133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48" name="Text Placeholder 16">
            <a:extLst>
              <a:ext uri="{FF2B5EF4-FFF2-40B4-BE49-F238E27FC236}">
                <a16:creationId xmlns:a16="http://schemas.microsoft.com/office/drawing/2014/main" id="{73647ED2-B6F4-F242-A105-11E9488FAE7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9" name="Text Placeholder 2">
            <a:extLst>
              <a:ext uri="{FF2B5EF4-FFF2-40B4-BE49-F238E27FC236}">
                <a16:creationId xmlns:a16="http://schemas.microsoft.com/office/drawing/2014/main" id="{EE5DAD81-16EE-C64B-9783-1B582D3EFD5E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83F1A1EB-A234-5F49-BFC0-F4D138853C4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146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1" y="4729568"/>
            <a:ext cx="2532898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0F170875-2035-6C4A-9B78-2B18710EBFC2}"/>
              </a:ext>
            </a:extLst>
          </p:cNvPr>
          <p:cNvSpPr/>
          <p:nvPr userDrawn="1"/>
        </p:nvSpPr>
        <p:spPr>
          <a:xfrm>
            <a:off x="3445067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280E5B70-5110-C441-95C3-90E408029236}"/>
              </a:ext>
            </a:extLst>
          </p:cNvPr>
          <p:cNvSpPr/>
          <p:nvPr userDrawn="1"/>
        </p:nvSpPr>
        <p:spPr>
          <a:xfrm>
            <a:off x="6344526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E4BE47D6-A041-4C4B-A42C-C80077A3466B}"/>
              </a:ext>
            </a:extLst>
          </p:cNvPr>
          <p:cNvSpPr/>
          <p:nvPr userDrawn="1"/>
        </p:nvSpPr>
        <p:spPr>
          <a:xfrm>
            <a:off x="9243985" y="4729568"/>
            <a:ext cx="2575806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Text Placeholder 16">
            <a:extLst>
              <a:ext uri="{FF2B5EF4-FFF2-40B4-BE49-F238E27FC236}">
                <a16:creationId xmlns:a16="http://schemas.microsoft.com/office/drawing/2014/main" id="{D51EDF48-E4DC-B349-91F0-8C673F65080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811B071E-E0B8-8E4C-AF00-08DD8EF217FC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E2527820-9357-4342-B2A7-4C1B39B55067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47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46BA49E-AB85-8E46-A885-3D50ECB2D765}"/>
              </a:ext>
            </a:extLst>
          </p:cNvPr>
          <p:cNvSpPr/>
          <p:nvPr userDrawn="1"/>
        </p:nvSpPr>
        <p:spPr>
          <a:xfrm>
            <a:off x="5751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E486ED-F849-A54E-AEAF-7C5EEFEF53B6}"/>
              </a:ext>
            </a:extLst>
          </p:cNvPr>
          <p:cNvSpPr/>
          <p:nvPr userDrawn="1"/>
        </p:nvSpPr>
        <p:spPr>
          <a:xfrm>
            <a:off x="44359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A0D744D5-08FE-B142-9F86-33E1A65AF816}"/>
              </a:ext>
            </a:extLst>
          </p:cNvPr>
          <p:cNvSpPr/>
          <p:nvPr userDrawn="1"/>
        </p:nvSpPr>
        <p:spPr>
          <a:xfrm>
            <a:off x="8296790" y="4729568"/>
            <a:ext cx="3549225" cy="73310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Text Placeholder 16">
            <a:extLst>
              <a:ext uri="{FF2B5EF4-FFF2-40B4-BE49-F238E27FC236}">
                <a16:creationId xmlns:a16="http://schemas.microsoft.com/office/drawing/2014/main" id="{089C0261-8436-6044-924C-25998D482F1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4" name="Text Placeholder 2">
            <a:extLst>
              <a:ext uri="{FF2B5EF4-FFF2-40B4-BE49-F238E27FC236}">
                <a16:creationId xmlns:a16="http://schemas.microsoft.com/office/drawing/2014/main" id="{EA651C20-B1F8-8841-90A3-1A1125E54D0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5" name="Text Placeholder 2">
            <a:extLst>
              <a:ext uri="{FF2B5EF4-FFF2-40B4-BE49-F238E27FC236}">
                <a16:creationId xmlns:a16="http://schemas.microsoft.com/office/drawing/2014/main" id="{500072CB-14B0-3A4B-9A87-2A02277C88B3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176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5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BA6E11-CFDC-BE41-B567-B6729620DD30}"/>
              </a:ext>
            </a:extLst>
          </p:cNvPr>
          <p:cNvGrpSpPr/>
          <p:nvPr userDrawn="1"/>
        </p:nvGrpSpPr>
        <p:grpSpPr>
          <a:xfrm>
            <a:off x="478123" y="4844631"/>
            <a:ext cx="11228735" cy="1515928"/>
            <a:chOff x="478124" y="5169923"/>
            <a:chExt cx="10709450" cy="1515928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54BAE81-EFC7-8942-BCEC-A183FCB99044}"/>
                </a:ext>
              </a:extLst>
            </p:cNvPr>
            <p:cNvSpPr/>
            <p:nvPr userDrawn="1"/>
          </p:nvSpPr>
          <p:spPr>
            <a:xfrm>
              <a:off x="478124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3F39C01D-F7ED-3348-B756-93036BACC968}"/>
                </a:ext>
              </a:extLst>
            </p:cNvPr>
            <p:cNvSpPr/>
            <p:nvPr userDrawn="1"/>
          </p:nvSpPr>
          <p:spPr>
            <a:xfrm>
              <a:off x="48866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D55FEDC6-CC14-BF45-B0C3-DD6E34270BAB}"/>
                </a:ext>
              </a:extLst>
            </p:cNvPr>
            <p:cNvSpPr/>
            <p:nvPr userDrawn="1"/>
          </p:nvSpPr>
          <p:spPr>
            <a:xfrm>
              <a:off x="9291391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69C70BB-A4A4-8A46-B5F7-96A34E1F3BFC}"/>
                </a:ext>
              </a:extLst>
            </p:cNvPr>
            <p:cNvSpPr/>
            <p:nvPr userDrawn="1"/>
          </p:nvSpPr>
          <p:spPr>
            <a:xfrm>
              <a:off x="269379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CC121DF5-269E-1048-887B-BF05067963EB}"/>
                </a:ext>
              </a:extLst>
            </p:cNvPr>
            <p:cNvSpPr/>
            <p:nvPr userDrawn="1"/>
          </p:nvSpPr>
          <p:spPr>
            <a:xfrm>
              <a:off x="7082420" y="5169923"/>
              <a:ext cx="1896183" cy="1515928"/>
            </a:xfrm>
            <a:prstGeom prst="rect">
              <a:avLst/>
            </a:prstGeom>
            <a:noFill/>
            <a:ln>
              <a:solidFill>
                <a:srgbClr val="00335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endParaRPr>
            </a:p>
          </p:txBody>
        </p:sp>
      </p:grpSp>
      <p:sp>
        <p:nvSpPr>
          <p:cNvPr id="50" name="Text Placeholder 16">
            <a:extLst>
              <a:ext uri="{FF2B5EF4-FFF2-40B4-BE49-F238E27FC236}">
                <a16:creationId xmlns:a16="http://schemas.microsoft.com/office/drawing/2014/main" id="{B80C821F-1937-FF41-A906-7164F8CF5B0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3434BE69-C337-B644-8A32-21825E654E8F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ADFA5785-3E89-AB40-891F-1B3A5A5AAC3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498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4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6" name="Text Placeholder 16">
            <a:extLst>
              <a:ext uri="{FF2B5EF4-FFF2-40B4-BE49-F238E27FC236}">
                <a16:creationId xmlns:a16="http://schemas.microsoft.com/office/drawing/2014/main" id="{4F13CDFB-15A8-8A45-A72D-BF8C311ED9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D7A8D6D2-E6E2-0249-BBF9-AF79A661EA6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4DDAF1DF-DB39-2C42-AC45-B93CCFA23CED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0831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1 - 3 columns 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555591" y="3866024"/>
            <a:ext cx="3220863" cy="682999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>
              <a:lnSpc>
                <a:spcPct val="100000"/>
              </a:lnSpc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9" name="Text Placeholder 5">
            <a:extLst>
              <a:ext uri="{FF2B5EF4-FFF2-40B4-BE49-F238E27FC236}">
                <a16:creationId xmlns:a16="http://schemas.microsoft.com/office/drawing/2014/main" id="{FA02BF18-D06E-6147-93DF-D2B2241CB1D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6996" y="3866024"/>
            <a:ext cx="1068596" cy="681784"/>
          </a:xfrm>
          <a:prstGeom prst="rect">
            <a:avLst/>
          </a:prstGeom>
          <a:solidFill>
            <a:schemeClr val="accent2">
              <a:alpha val="80000"/>
            </a:schemeClr>
          </a:solidFill>
        </p:spPr>
        <p:txBody>
          <a:bodyPr tIns="0" bIns="0" anchor="ctr" anchorCtr="0"/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2" name="Text Placeholder 16">
            <a:extLst>
              <a:ext uri="{FF2B5EF4-FFF2-40B4-BE49-F238E27FC236}">
                <a16:creationId xmlns:a16="http://schemas.microsoft.com/office/drawing/2014/main" id="{F084EC77-03B8-8848-B0A1-C48985A9B81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BCB04F95-27D4-CE4B-835C-5E32A4EC5F2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5305379" y="2616903"/>
            <a:ext cx="2031938" cy="1793051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662F513-E7BD-874B-BC0B-EB5D6221720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452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742552" y="5420410"/>
            <a:ext cx="4044328" cy="844708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1126" y="5420409"/>
            <a:ext cx="2064613" cy="85081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2" y="5331073"/>
            <a:ext cx="6442036" cy="1029486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4"/>
            <a:ext cx="6419652" cy="30498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4" y="1939587"/>
            <a:ext cx="6442036" cy="3079912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09D9E22-4EF8-4048-BAF5-5194219849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342186" y="2032342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0212340-9594-0647-951F-BD3BE7128184}"/>
              </a:ext>
            </a:extLst>
          </p:cNvPr>
          <p:cNvSpPr/>
          <p:nvPr userDrawn="1"/>
        </p:nvSpPr>
        <p:spPr>
          <a:xfrm>
            <a:off x="9557470" y="4242963"/>
            <a:ext cx="2129896" cy="21193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B76DB964-6A36-834F-AC17-585EE47D1C1C}"/>
              </a:ext>
            </a:extLst>
          </p:cNvPr>
          <p:cNvSpPr/>
          <p:nvPr userDrawn="1"/>
        </p:nvSpPr>
        <p:spPr>
          <a:xfrm>
            <a:off x="7245374" y="1937796"/>
            <a:ext cx="2129896" cy="2119386"/>
          </a:xfrm>
          <a:prstGeom prst="rect">
            <a:avLst/>
          </a:prstGeom>
          <a:noFill/>
          <a:ln w="127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2BE5001-BEE5-C74E-8E78-BD4855E74CBD}"/>
              </a:ext>
            </a:extLst>
          </p:cNvPr>
          <p:cNvSpPr/>
          <p:nvPr userDrawn="1"/>
        </p:nvSpPr>
        <p:spPr>
          <a:xfrm>
            <a:off x="9557470" y="1937796"/>
            <a:ext cx="2129896" cy="2119386"/>
          </a:xfrm>
          <a:prstGeom prst="rect">
            <a:avLst/>
          </a:prstGeom>
          <a:noFill/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697F333-2A57-244F-B7AA-75EC076B5B7D}"/>
              </a:ext>
            </a:extLst>
          </p:cNvPr>
          <p:cNvSpPr/>
          <p:nvPr userDrawn="1"/>
        </p:nvSpPr>
        <p:spPr>
          <a:xfrm>
            <a:off x="7245374" y="4242068"/>
            <a:ext cx="2129896" cy="2119386"/>
          </a:xfrm>
          <a:prstGeom prst="rect">
            <a:avLst/>
          </a:prstGeom>
          <a:noFill/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2B5BB841-55E4-4346-AFDF-7E49021C9034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654282" y="2032342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2886936D-A114-324B-A8BD-DCE6BF55DA8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342186" y="4338403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F8010C6D-23FE-824A-8818-D4A38A2B9901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9654282" y="4338403"/>
            <a:ext cx="1936271" cy="192671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A8D08548-2678-3A46-A7CE-C428D86D133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658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1" y="5535848"/>
            <a:ext cx="624229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6439984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2" y="4844631"/>
            <a:ext cx="644203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6CA186-C0A1-D948-9C48-48B77001D553}"/>
              </a:ext>
            </a:extLst>
          </p:cNvPr>
          <p:cNvSpPr/>
          <p:nvPr userDrawn="1"/>
        </p:nvSpPr>
        <p:spPr>
          <a:xfrm>
            <a:off x="7245374" y="1939586"/>
            <a:ext cx="4441995" cy="44209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6419652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4" y="1939586"/>
            <a:ext cx="6442036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E2A649A6-79C0-364F-AF05-655F78A67BE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439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5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>
            <a:extLst>
              <a:ext uri="{FF2B5EF4-FFF2-40B4-BE49-F238E27FC236}">
                <a16:creationId xmlns:a16="http://schemas.microsoft.com/office/drawing/2014/main" id="{A9506416-DA2B-2840-ADDA-9727F8C1C6C7}"/>
              </a:ext>
            </a:extLst>
          </p:cNvPr>
          <p:cNvSpPr/>
          <p:nvPr userDrawn="1"/>
        </p:nvSpPr>
        <p:spPr>
          <a:xfrm>
            <a:off x="7402252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907143D-40C1-E340-BAFD-5B1BE987094D}"/>
              </a:ext>
            </a:extLst>
          </p:cNvPr>
          <p:cNvSpPr/>
          <p:nvPr userDrawn="1"/>
        </p:nvSpPr>
        <p:spPr>
          <a:xfrm>
            <a:off x="2783974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FF05403A-CC9A-7948-A5A6-565AC20A163D}"/>
              </a:ext>
            </a:extLst>
          </p:cNvPr>
          <p:cNvSpPr/>
          <p:nvPr userDrawn="1"/>
        </p:nvSpPr>
        <p:spPr>
          <a:xfrm>
            <a:off x="5099066" y="1939586"/>
            <a:ext cx="6601817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Picture Placeholder 3">
            <a:extLst>
              <a:ext uri="{FF2B5EF4-FFF2-40B4-BE49-F238E27FC236}">
                <a16:creationId xmlns:a16="http://schemas.microsoft.com/office/drawing/2014/main" id="{E620C37E-4400-D84C-9358-D6BC0B0360F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6" y="1969605"/>
            <a:ext cx="4289458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1801007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1986075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D3DD3B36-3173-2946-876A-C60F5936BAD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90249" y="5535848"/>
            <a:ext cx="1993126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5">
            <a:extLst>
              <a:ext uri="{FF2B5EF4-FFF2-40B4-BE49-F238E27FC236}">
                <a16:creationId xmlns:a16="http://schemas.microsoft.com/office/drawing/2014/main" id="{49599762-E06A-9C4C-96FB-F6D948A5FC9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792914" y="4853745"/>
            <a:ext cx="1983540" cy="605711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1" name="Text Placeholder 2">
            <a:extLst>
              <a:ext uri="{FF2B5EF4-FFF2-40B4-BE49-F238E27FC236}">
                <a16:creationId xmlns:a16="http://schemas.microsoft.com/office/drawing/2014/main" id="{5293F414-A027-1A49-89DA-ED5693D8B90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97473" y="5535848"/>
            <a:ext cx="1795365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5">
            <a:extLst>
              <a:ext uri="{FF2B5EF4-FFF2-40B4-BE49-F238E27FC236}">
                <a16:creationId xmlns:a16="http://schemas.microsoft.com/office/drawing/2014/main" id="{8D8FBBC0-A290-A54A-872F-3149C738C1B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099067" y="4844631"/>
            <a:ext cx="1983540" cy="6148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A6DD9A6-EEB5-CA4F-B0D1-0858EF4347B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405659" y="5533750"/>
            <a:ext cx="1996092" cy="748443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5">
            <a:extLst>
              <a:ext uri="{FF2B5EF4-FFF2-40B4-BE49-F238E27FC236}">
                <a16:creationId xmlns:a16="http://schemas.microsoft.com/office/drawing/2014/main" id="{6065A82D-0D27-7C46-BF59-93FDEADA6D1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412580" y="4853982"/>
            <a:ext cx="1982152" cy="605473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A1460047-ADB4-EA42-93A9-D9B8FB387E1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9803803" y="5530711"/>
            <a:ext cx="1820891" cy="751482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7" name="Text Placeholder 5">
            <a:extLst>
              <a:ext uri="{FF2B5EF4-FFF2-40B4-BE49-F238E27FC236}">
                <a16:creationId xmlns:a16="http://schemas.microsoft.com/office/drawing/2014/main" id="{10B08DD6-7718-F245-AA9F-BDB4D23291D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12758" y="4853745"/>
            <a:ext cx="1988126" cy="60571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7" name="Text Placeholder 36">
            <a:extLst>
              <a:ext uri="{FF2B5EF4-FFF2-40B4-BE49-F238E27FC236}">
                <a16:creationId xmlns:a16="http://schemas.microsoft.com/office/drawing/2014/main" id="{83292CAC-3049-1F45-8243-B4A5F0CB4BF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4305252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5100454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718732" y="4844631"/>
            <a:ext cx="19881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4F8482E-3816-9B48-8B68-D10B506143BA}"/>
              </a:ext>
            </a:extLst>
          </p:cNvPr>
          <p:cNvSpPr>
            <a:spLocks noGrp="1"/>
          </p:cNvSpPr>
          <p:nvPr userDrawn="1">
            <p:ph type="body" sz="quarter" idx="28" hasCustomPrompt="1"/>
          </p:nvPr>
        </p:nvSpPr>
        <p:spPr>
          <a:xfrm>
            <a:off x="5305378" y="207597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85" name="Text Placeholder 2">
            <a:extLst>
              <a:ext uri="{FF2B5EF4-FFF2-40B4-BE49-F238E27FC236}">
                <a16:creationId xmlns:a16="http://schemas.microsoft.com/office/drawing/2014/main" id="{123C87E6-7343-6748-B869-C20260B19D01}"/>
              </a:ext>
            </a:extLst>
          </p:cNvPr>
          <p:cNvSpPr>
            <a:spLocks noGrp="1"/>
          </p:cNvSpPr>
          <p:nvPr userDrawn="1">
            <p:ph type="body" sz="quarter" idx="29"/>
          </p:nvPr>
        </p:nvSpPr>
        <p:spPr>
          <a:xfrm>
            <a:off x="5305379" y="2616903"/>
            <a:ext cx="2031938" cy="170058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5" name="Text Placeholder 2">
            <a:extLst>
              <a:ext uri="{FF2B5EF4-FFF2-40B4-BE49-F238E27FC236}">
                <a16:creationId xmlns:a16="http://schemas.microsoft.com/office/drawing/2014/main" id="{D9370216-34A0-F045-8276-31DCB810AD6F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1863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4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4" name="Text Placeholder 2">
            <a:extLst>
              <a:ext uri="{FF2B5EF4-FFF2-40B4-BE49-F238E27FC236}">
                <a16:creationId xmlns:a16="http://schemas.microsoft.com/office/drawing/2014/main" id="{FC801E54-52FD-424B-A68A-8D8F5610AF10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3445068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94E61F2B-52A7-7F45-9D7E-985F8EFE08A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50050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1656013F-E3BD-534B-8F64-382848314FA9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6344527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8" name="Text Placeholder 5">
            <a:extLst>
              <a:ext uri="{FF2B5EF4-FFF2-40B4-BE49-F238E27FC236}">
                <a16:creationId xmlns:a16="http://schemas.microsoft.com/office/drawing/2014/main" id="{9CE30404-52C4-0B4D-A6E8-79CFD4B78AFF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49509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3" name="Text Placeholder 2">
            <a:extLst>
              <a:ext uri="{FF2B5EF4-FFF2-40B4-BE49-F238E27FC236}">
                <a16:creationId xmlns:a16="http://schemas.microsoft.com/office/drawing/2014/main" id="{40C09CDD-C30B-F44C-8E5E-63F42DC78F2C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9243986" y="5535848"/>
            <a:ext cx="234253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4" name="Text Placeholder 5">
            <a:extLst>
              <a:ext uri="{FF2B5EF4-FFF2-40B4-BE49-F238E27FC236}">
                <a16:creationId xmlns:a16="http://schemas.microsoft.com/office/drawing/2014/main" id="{83A29D76-8C3F-214A-88A7-DF73ED0599A8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148968" y="4839382"/>
            <a:ext cx="2538401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354BAE81-EFC7-8942-BCEC-A183FCB99044}"/>
              </a:ext>
            </a:extLst>
          </p:cNvPr>
          <p:cNvSpPr/>
          <p:nvPr userDrawn="1"/>
        </p:nvSpPr>
        <p:spPr>
          <a:xfrm>
            <a:off x="478123" y="4844631"/>
            <a:ext cx="2531560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6241686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D55FEDC6-CC14-BF45-B0C3-DD6E34270BAB}"/>
              </a:ext>
            </a:extLst>
          </p:cNvPr>
          <p:cNvSpPr/>
          <p:nvPr userDrawn="1"/>
        </p:nvSpPr>
        <p:spPr>
          <a:xfrm>
            <a:off x="9148968" y="4844631"/>
            <a:ext cx="2551914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3334404" y="4844631"/>
            <a:ext cx="2575807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B6CA186-C0A1-D948-9C48-48B77001D553}"/>
              </a:ext>
            </a:extLst>
          </p:cNvPr>
          <p:cNvSpPr/>
          <p:nvPr userDrawn="1"/>
        </p:nvSpPr>
        <p:spPr>
          <a:xfrm>
            <a:off x="6241686" y="1939586"/>
            <a:ext cx="5445683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Picture Placeholder 3">
            <a:extLst>
              <a:ext uri="{FF2B5EF4-FFF2-40B4-BE49-F238E27FC236}">
                <a16:creationId xmlns:a16="http://schemas.microsoft.com/office/drawing/2014/main" id="{6BEEE98D-53F3-1C4D-8D2A-B939516B902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5423215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1" name="Text Placeholder 36">
            <a:extLst>
              <a:ext uri="{FF2B5EF4-FFF2-40B4-BE49-F238E27FC236}">
                <a16:creationId xmlns:a16="http://schemas.microsoft.com/office/drawing/2014/main" id="{E8C208BC-CD21-4E4D-8156-646E36ABEB3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5445683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2" name="Text Placeholder 16">
            <a:extLst>
              <a:ext uri="{FF2B5EF4-FFF2-40B4-BE49-F238E27FC236}">
                <a16:creationId xmlns:a16="http://schemas.microsoft.com/office/drawing/2014/main" id="{9BBAAE8E-3BD0-7A49-9101-2A4DC4FCD2B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47998" y="205282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43" name="Text Placeholder 2">
            <a:extLst>
              <a:ext uri="{FF2B5EF4-FFF2-40B4-BE49-F238E27FC236}">
                <a16:creationId xmlns:a16="http://schemas.microsoft.com/office/drawing/2014/main" id="{A09D9E22-4EF8-4048-BAF5-51942198492A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47999" y="2553939"/>
            <a:ext cx="2031938" cy="187053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F091AE90-2D2C-9249-934A-59F4BD44A1CB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84606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e 2 -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18" descr="Image result for yorkshire tea logo png">
            <a:extLst>
              <a:ext uri="{FF2B5EF4-FFF2-40B4-BE49-F238E27FC236}">
                <a16:creationId xmlns:a16="http://schemas.microsoft.com/office/drawing/2014/main" id="{E62C07E4-0D5C-604E-9676-64B8FD2A4019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AutoShape 20" descr="Related image">
            <a:extLst>
              <a:ext uri="{FF2B5EF4-FFF2-40B4-BE49-F238E27FC236}">
                <a16:creationId xmlns:a16="http://schemas.microsoft.com/office/drawing/2014/main" id="{C1DA94E2-6E9C-D14E-936E-486232D70010}"/>
              </a:ext>
            </a:extLst>
          </p:cNvPr>
          <p:cNvSpPr>
            <a:spLocks noChangeAspect="1" noChangeArrowheads="1"/>
          </p:cNvSpPr>
          <p:nvPr userDrawn="1"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49DCA7-37C1-564E-8CDD-F33079D723C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751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95F176B-8337-1049-91F6-ACC9B7D1BC1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01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70" name="Text Placeholder 36">
            <a:extLst>
              <a:ext uri="{FF2B5EF4-FFF2-40B4-BE49-F238E27FC236}">
                <a16:creationId xmlns:a16="http://schemas.microsoft.com/office/drawing/2014/main" id="{51DA1620-265D-D947-B6E4-01E92DBEE738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64783" y="6525250"/>
            <a:ext cx="4862435" cy="284487"/>
          </a:xfrm>
          <a:prstGeom prst="rect">
            <a:avLst/>
          </a:prstGeom>
          <a:solidFill>
            <a:schemeClr val="bg1"/>
          </a:solidFill>
        </p:spPr>
        <p:txBody>
          <a:bodyPr tIns="72000" anchor="ctr"/>
          <a:lstStyle>
            <a:lvl1pPr marL="0" indent="0" algn="ctr">
              <a:buNone/>
              <a:defRPr sz="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72" name="Text Placeholder 2">
            <a:extLst>
              <a:ext uri="{FF2B5EF4-FFF2-40B4-BE49-F238E27FC236}">
                <a16:creationId xmlns:a16="http://schemas.microsoft.com/office/drawing/2014/main" id="{D9D2A3C8-8074-D743-A452-6136C392E91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60375" y="1150827"/>
            <a:ext cx="11240507" cy="508488"/>
          </a:xfrm>
          <a:prstGeom prst="rect">
            <a:avLst/>
          </a:prstGeom>
          <a:noFill/>
          <a:ln>
            <a:noFill/>
          </a:ln>
        </p:spPr>
        <p:txBody>
          <a:bodyPr tIns="72000" anchor="ctr">
            <a:noAutofit/>
          </a:bodyPr>
          <a:lstStyle>
            <a:lvl1pPr marL="0" indent="0" algn="ctr">
              <a:buNone/>
              <a:defRPr sz="2400" spc="3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415B793E-BA56-F04B-8B4C-8FDA4A2A6A8F}"/>
              </a:ext>
            </a:extLst>
          </p:cNvPr>
          <p:cNvSpPr>
            <a:spLocks noGrp="1"/>
          </p:cNvSpPr>
          <p:nvPr userDrawn="1">
            <p:ph type="body" sz="quarter" idx="36"/>
          </p:nvPr>
        </p:nvSpPr>
        <p:spPr>
          <a:xfrm>
            <a:off x="44359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2" name="Text Placeholder 5">
            <a:extLst>
              <a:ext uri="{FF2B5EF4-FFF2-40B4-BE49-F238E27FC236}">
                <a16:creationId xmlns:a16="http://schemas.microsoft.com/office/drawing/2014/main" id="{BB7A68BE-4BB2-D241-BC12-BF43AD562D43}"/>
              </a:ext>
            </a:extLst>
          </p:cNvPr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43409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54" name="Text Placeholder 2">
            <a:extLst>
              <a:ext uri="{FF2B5EF4-FFF2-40B4-BE49-F238E27FC236}">
                <a16:creationId xmlns:a16="http://schemas.microsoft.com/office/drawing/2014/main" id="{C617766A-7E28-8246-BCAF-97D112B12562}"/>
              </a:ext>
            </a:extLst>
          </p:cNvPr>
          <p:cNvSpPr>
            <a:spLocks noGrp="1"/>
          </p:cNvSpPr>
          <p:nvPr userDrawn="1">
            <p:ph type="body" sz="quarter" idx="38"/>
          </p:nvPr>
        </p:nvSpPr>
        <p:spPr>
          <a:xfrm>
            <a:off x="8296792" y="5535848"/>
            <a:ext cx="3305928" cy="746345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6" name="Text Placeholder 5">
            <a:extLst>
              <a:ext uri="{FF2B5EF4-FFF2-40B4-BE49-F238E27FC236}">
                <a16:creationId xmlns:a16="http://schemas.microsoft.com/office/drawing/2014/main" id="{3F1D1017-AE52-6749-AD86-3D73A550CF17}"/>
              </a:ext>
            </a:extLst>
          </p:cNvPr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201774" y="4839382"/>
            <a:ext cx="3529427" cy="6181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None/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3F39C01D-F7ED-3348-B756-93036BACC968}"/>
              </a:ext>
            </a:extLst>
          </p:cNvPr>
          <p:cNvSpPr/>
          <p:nvPr userDrawn="1"/>
        </p:nvSpPr>
        <p:spPr>
          <a:xfrm>
            <a:off x="8204713" y="4844631"/>
            <a:ext cx="3496169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4E79374-5068-6E48-8EE3-814934942E4E}"/>
              </a:ext>
            </a:extLst>
          </p:cNvPr>
          <p:cNvSpPr/>
          <p:nvPr userDrawn="1"/>
        </p:nvSpPr>
        <p:spPr>
          <a:xfrm>
            <a:off x="4337686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697AB381-D1F4-4047-A4F2-7547923E5A40}"/>
              </a:ext>
            </a:extLst>
          </p:cNvPr>
          <p:cNvSpPr/>
          <p:nvPr userDrawn="1"/>
        </p:nvSpPr>
        <p:spPr>
          <a:xfrm>
            <a:off x="460375" y="4844631"/>
            <a:ext cx="3549226" cy="151592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56F714C-FB94-2A44-823B-D77E787F1467}"/>
              </a:ext>
            </a:extLst>
          </p:cNvPr>
          <p:cNvSpPr/>
          <p:nvPr userDrawn="1"/>
        </p:nvSpPr>
        <p:spPr>
          <a:xfrm>
            <a:off x="6268196" y="1939586"/>
            <a:ext cx="5445683" cy="260605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Picture Placeholder 3">
            <a:extLst>
              <a:ext uri="{FF2B5EF4-FFF2-40B4-BE49-F238E27FC236}">
                <a16:creationId xmlns:a16="http://schemas.microsoft.com/office/drawing/2014/main" id="{2101FF89-79C6-254B-BB88-86143BF97A8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86995" y="1969605"/>
            <a:ext cx="5466364" cy="257603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5" name="Text Placeholder 36">
            <a:extLst>
              <a:ext uri="{FF2B5EF4-FFF2-40B4-BE49-F238E27FC236}">
                <a16:creationId xmlns:a16="http://schemas.microsoft.com/office/drawing/2014/main" id="{2135D9CF-FE84-0044-A7B3-FF15180FF90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78123" y="1939586"/>
            <a:ext cx="5475236" cy="2609437"/>
          </a:xfrm>
          <a:prstGeom prst="rect">
            <a:avLst/>
          </a:prstGeom>
          <a:solidFill>
            <a:srgbClr val="00335B">
              <a:alpha val="80000"/>
            </a:srgbClr>
          </a:solidFill>
        </p:spPr>
        <p:txBody>
          <a:bodyPr lIns="144000" tIns="0" rIns="90000" bIns="0" anchor="ctr"/>
          <a:lstStyle>
            <a:lvl1pPr marL="0" indent="0" algn="ctr">
              <a:lnSpc>
                <a:spcPct val="100000"/>
              </a:lnSpc>
              <a:buNone/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6" name="Text Placeholder 16">
            <a:extLst>
              <a:ext uri="{FF2B5EF4-FFF2-40B4-BE49-F238E27FC236}">
                <a16:creationId xmlns:a16="http://schemas.microsoft.com/office/drawing/2014/main" id="{C72BD1F9-50E7-DB4E-8CB9-ABB17A6A70B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74508" y="2052824"/>
            <a:ext cx="2016980" cy="464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Edit</a:t>
            </a:r>
            <a:endParaRPr lang="en-US"/>
          </a:p>
        </p:txBody>
      </p:sp>
      <p:sp>
        <p:nvSpPr>
          <p:cNvPr id="39" name="Text Placeholder 2">
            <a:extLst>
              <a:ext uri="{FF2B5EF4-FFF2-40B4-BE49-F238E27FC236}">
                <a16:creationId xmlns:a16="http://schemas.microsoft.com/office/drawing/2014/main" id="{51C02CFD-181C-BB48-A8C9-4DC2C38B036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74509" y="2553939"/>
            <a:ext cx="2031938" cy="187053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0" name="Text Placeholder 2">
            <a:extLst>
              <a:ext uri="{FF2B5EF4-FFF2-40B4-BE49-F238E27FC236}">
                <a16:creationId xmlns:a16="http://schemas.microsoft.com/office/drawing/2014/main" id="{0F4D243F-7B14-3C41-8B12-E35B94F4C4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1515985" y="1"/>
            <a:ext cx="9160030" cy="97536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  <a:latin typeface="+mj-lt"/>
              </a:defRPr>
            </a:lvl2pPr>
            <a:lvl3pPr>
              <a:defRPr>
                <a:solidFill>
                  <a:schemeClr val="bg1"/>
                </a:solidFill>
                <a:latin typeface="+mj-lt"/>
              </a:defRPr>
            </a:lvl3pPr>
            <a:lvl4pPr>
              <a:defRPr>
                <a:solidFill>
                  <a:schemeClr val="bg1"/>
                </a:solidFill>
                <a:latin typeface="+mj-lt"/>
              </a:defRPr>
            </a:lvl4pPr>
            <a:lvl5pPr>
              <a:defRPr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GB"/>
              <a:t>CLICK TO EDIT MASTER TEXT STYLES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3420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A1826BAD-8F28-AC46-B05C-0320BF84CD32}"/>
              </a:ext>
            </a:extLst>
          </p:cNvPr>
          <p:cNvSpPr/>
          <p:nvPr userDrawn="1"/>
        </p:nvSpPr>
        <p:spPr>
          <a:xfrm>
            <a:off x="0" y="11164"/>
            <a:ext cx="12192000" cy="961901"/>
          </a:xfrm>
          <a:prstGeom prst="rect">
            <a:avLst/>
          </a:prstGeom>
          <a:solidFill>
            <a:srgbClr val="00335B"/>
          </a:solidFill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6E3050F-A24C-A84F-AEF5-8F64C7F7E012}"/>
              </a:ext>
            </a:extLst>
          </p:cNvPr>
          <p:cNvSpPr/>
          <p:nvPr userDrawn="1"/>
        </p:nvSpPr>
        <p:spPr>
          <a:xfrm>
            <a:off x="180000" y="1140032"/>
            <a:ext cx="11842678" cy="5537968"/>
          </a:xfrm>
          <a:prstGeom prst="rect">
            <a:avLst/>
          </a:prstGeom>
          <a:noFill/>
          <a:ln>
            <a:solidFill>
              <a:srgbClr val="00335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F22523B-C97A-794D-900D-CC234888ED47}"/>
              </a:ext>
            </a:extLst>
          </p:cNvPr>
          <p:cNvSpPr/>
          <p:nvPr userDrawn="1"/>
        </p:nvSpPr>
        <p:spPr>
          <a:xfrm>
            <a:off x="180000" y="1140032"/>
            <a:ext cx="11842678" cy="52251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D90594-AEF7-E44C-941B-7367D4A0D39D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rcRect/>
          <a:stretch/>
        </p:blipFill>
        <p:spPr>
          <a:xfrm>
            <a:off x="180000" y="189366"/>
            <a:ext cx="917165" cy="262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88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74" r:id="rId2"/>
    <p:sldLayoutId id="2147483775" r:id="rId3"/>
    <p:sldLayoutId id="2147483776" r:id="rId4"/>
    <p:sldLayoutId id="2147483782" r:id="rId5"/>
    <p:sldLayoutId id="2147483783" r:id="rId6"/>
    <p:sldLayoutId id="2147483784" r:id="rId7"/>
    <p:sldLayoutId id="2147483787" r:id="rId8"/>
    <p:sldLayoutId id="2147483785" r:id="rId9"/>
    <p:sldLayoutId id="2147483786" r:id="rId10"/>
    <p:sldLayoutId id="2147483780" r:id="rId11"/>
    <p:sldLayoutId id="2147483781" r:id="rId12"/>
    <p:sldLayoutId id="2147483777" r:id="rId13"/>
    <p:sldLayoutId id="2147483778" r:id="rId14"/>
    <p:sldLayoutId id="214748377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 descr="A picture containing food, table, plate, vegetable&#10;&#10;Description automatically generated">
            <a:extLst>
              <a:ext uri="{FF2B5EF4-FFF2-40B4-BE49-F238E27FC236}">
                <a16:creationId xmlns:a16="http://schemas.microsoft.com/office/drawing/2014/main" id="{61209A77-EE58-4C1F-A79C-063665FAEBCF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t="4978" b="4978"/>
          <a:stretch>
            <a:fillRect/>
          </a:stretch>
        </p:blipFill>
        <p:spPr/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DE2007E3-CB61-D949-BF1F-D570D36BB24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pPr lvl="0"/>
            <a:r>
              <a:rPr lang="en-US" dirty="0"/>
              <a:t>more likely to find advertising on </a:t>
            </a:r>
            <a:br>
              <a:rPr lang="en-US" dirty="0"/>
            </a:br>
            <a:r>
              <a:rPr lang="en-US" dirty="0"/>
              <a:t>rail platforms best way </a:t>
            </a:r>
            <a:br>
              <a:rPr lang="en-US" dirty="0"/>
            </a:br>
            <a:r>
              <a:rPr lang="en-US" dirty="0"/>
              <a:t>to catch their attention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494ECB26-7CA0-D947-B6AA-408AC9AAF24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sz="3200" dirty="0"/>
              <a:t>+196%</a:t>
            </a:r>
          </a:p>
        </p:txBody>
      </p:sp>
      <p:sp>
        <p:nvSpPr>
          <p:cNvPr id="40" name="Text Placeholder 39">
            <a:extLst>
              <a:ext uri="{FF2B5EF4-FFF2-40B4-BE49-F238E27FC236}">
                <a16:creationId xmlns:a16="http://schemas.microsoft.com/office/drawing/2014/main" id="{C1C59F0C-C5EE-B541-91D3-F6664F5C616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pPr lvl="0"/>
            <a:r>
              <a:rPr lang="en-US" dirty="0"/>
              <a:t>more likely to have posted/shared content about a product online after seeing OOH</a:t>
            </a:r>
          </a:p>
        </p:txBody>
      </p:sp>
      <p:sp>
        <p:nvSpPr>
          <p:cNvPr id="41" name="Text Placeholder 40">
            <a:extLst>
              <a:ext uri="{FF2B5EF4-FFF2-40B4-BE49-F238E27FC236}">
                <a16:creationId xmlns:a16="http://schemas.microsoft.com/office/drawing/2014/main" id="{21FE43DF-9B4D-A547-8A0C-38F9CBDE176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sz="3200"/>
              <a:t>+93%</a:t>
            </a:r>
            <a:endParaRPr lang="en-US" sz="3200" dirty="0"/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5A3ACD60-73CC-7843-A0A9-8174B45F541C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more likely to trust OOH</a:t>
            </a:r>
          </a:p>
        </p:txBody>
      </p:sp>
      <p:sp>
        <p:nvSpPr>
          <p:cNvPr id="43" name="Text Placeholder 42">
            <a:extLst>
              <a:ext uri="{FF2B5EF4-FFF2-40B4-BE49-F238E27FC236}">
                <a16:creationId xmlns:a16="http://schemas.microsoft.com/office/drawing/2014/main" id="{199C0956-D191-7844-94A7-715404C71C6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sz="3200" dirty="0"/>
              <a:t>+34%</a:t>
            </a:r>
          </a:p>
        </p:txBody>
      </p:sp>
      <p:sp>
        <p:nvSpPr>
          <p:cNvPr id="44" name="Text Placeholder 43">
            <a:extLst>
              <a:ext uri="{FF2B5EF4-FFF2-40B4-BE49-F238E27FC236}">
                <a16:creationId xmlns:a16="http://schemas.microsoft.com/office/drawing/2014/main" id="{FE953C78-657E-3D4B-B6DB-E78F6294BEF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pPr lvl="0"/>
            <a:r>
              <a:rPr lang="en-US" dirty="0"/>
              <a:t>more likely to be OOH for 9-10 hours a day</a:t>
            </a:r>
          </a:p>
        </p:txBody>
      </p:sp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F3BD5A0F-BC90-D146-9989-F3DADC4A9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sz="3200" dirty="0"/>
              <a:t>+59%</a:t>
            </a:r>
          </a:p>
        </p:txBody>
      </p:sp>
      <p:sp>
        <p:nvSpPr>
          <p:cNvPr id="46" name="Text Placeholder 45">
            <a:extLst>
              <a:ext uri="{FF2B5EF4-FFF2-40B4-BE49-F238E27FC236}">
                <a16:creationId xmlns:a16="http://schemas.microsoft.com/office/drawing/2014/main" id="{37BFC21F-263E-7040-830A-0F73EC7C947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pPr lvl="0"/>
            <a:r>
              <a:rPr lang="en-US" dirty="0"/>
              <a:t>more likely purchase a product online after seeing OOH</a:t>
            </a:r>
          </a:p>
        </p:txBody>
      </p:sp>
      <p:sp>
        <p:nvSpPr>
          <p:cNvPr id="47" name="Text Placeholder 46">
            <a:extLst>
              <a:ext uri="{FF2B5EF4-FFF2-40B4-BE49-F238E27FC236}">
                <a16:creationId xmlns:a16="http://schemas.microsoft.com/office/drawing/2014/main" id="{242E2515-1A46-464A-AEBB-09C9B908105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sz="3200" dirty="0"/>
              <a:t>+41%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784DCB17-83DF-C841-9EFE-E3D9091D470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solidFill>
            <a:srgbClr val="00335B">
              <a:alpha val="90000"/>
            </a:srgbClr>
          </a:solidFill>
        </p:spPr>
        <p:txBody>
          <a:bodyPr/>
          <a:lstStyle/>
          <a:p>
            <a:r>
              <a:rPr lang="en-GB" dirty="0"/>
              <a:t>want their food products locally sourced</a:t>
            </a:r>
          </a:p>
        </p:txBody>
      </p:sp>
      <p:sp>
        <p:nvSpPr>
          <p:cNvPr id="66" name="Text Placeholder 65">
            <a:extLst>
              <a:ext uri="{FF2B5EF4-FFF2-40B4-BE49-F238E27FC236}">
                <a16:creationId xmlns:a16="http://schemas.microsoft.com/office/drawing/2014/main" id="{F9498D2E-50DB-594F-916F-51BB49C18DC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solidFill>
            <a:schemeClr val="accent2">
              <a:alpha val="90000"/>
            </a:schemeClr>
          </a:solidFill>
        </p:spPr>
        <p:txBody>
          <a:bodyPr/>
          <a:lstStyle/>
          <a:p>
            <a:pPr algn="ctr"/>
            <a:r>
              <a:rPr lang="en-US" sz="2400" dirty="0"/>
              <a:t>1 in 4</a:t>
            </a:r>
          </a:p>
        </p:txBody>
      </p:sp>
      <p:sp>
        <p:nvSpPr>
          <p:cNvPr id="113" name="Text Placeholder 112">
            <a:extLst>
              <a:ext uri="{FF2B5EF4-FFF2-40B4-BE49-F238E27FC236}">
                <a16:creationId xmlns:a16="http://schemas.microsoft.com/office/drawing/2014/main" id="{8EA96240-DEAC-8546-A727-8398128F314C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4813006" y="6525250"/>
            <a:ext cx="2565990" cy="284487"/>
          </a:xfrm>
        </p:spPr>
        <p:txBody>
          <a:bodyPr/>
          <a:lstStyle/>
          <a:p>
            <a:r>
              <a:rPr lang="en-GB" dirty="0"/>
              <a:t>Source: Farming UK, July 2021, YouGov Profiles 2021: People who serve organic food to their families or shop at organic stores </a:t>
            </a:r>
          </a:p>
        </p:txBody>
      </p:sp>
      <p:sp>
        <p:nvSpPr>
          <p:cNvPr id="114" name="Text Placeholder 113">
            <a:extLst>
              <a:ext uri="{FF2B5EF4-FFF2-40B4-BE49-F238E27FC236}">
                <a16:creationId xmlns:a16="http://schemas.microsoft.com/office/drawing/2014/main" id="{1DACF179-B9C5-0142-9653-A72AF44CF228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/>
        <p:txBody>
          <a:bodyPr anchor="ctr"/>
          <a:lstStyle/>
          <a:p>
            <a:r>
              <a:rPr lang="en-GB" spc="300" dirty="0"/>
              <a:t>1</a:t>
            </a:r>
            <a:r>
              <a:rPr lang="en-GB" spc="300" baseline="30000" dirty="0"/>
              <a:t>ST</a:t>
            </a:r>
            <a:r>
              <a:rPr lang="en-GB" spc="300" dirty="0"/>
              <a:t> - 30</a:t>
            </a:r>
            <a:r>
              <a:rPr lang="en-GB" spc="300" baseline="30000" dirty="0"/>
              <a:t>TH</a:t>
            </a:r>
            <a:r>
              <a:rPr lang="en-GB" spc="300" dirty="0"/>
              <a:t> SEPTEMBER 2021</a:t>
            </a:r>
            <a:endParaRPr lang="en-US" spc="300" dirty="0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B814D642-6CB3-1047-B5EA-921D0A43CCE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r>
              <a:rPr lang="en-US" dirty="0"/>
              <a:t>£2.79bn</a:t>
            </a:r>
          </a:p>
        </p:txBody>
      </p:sp>
      <p:sp>
        <p:nvSpPr>
          <p:cNvPr id="49" name="Text Placeholder 48">
            <a:extLst>
              <a:ext uri="{FF2B5EF4-FFF2-40B4-BE49-F238E27FC236}">
                <a16:creationId xmlns:a16="http://schemas.microsoft.com/office/drawing/2014/main" id="{D1B317E5-F983-A84E-BC0D-01271471E87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pPr lvl="0">
              <a:spcBef>
                <a:spcPts val="0"/>
              </a:spcBef>
              <a:defRPr/>
            </a:pPr>
            <a:r>
              <a:rPr lang="en-GB" dirty="0">
                <a:latin typeface="Arial" panose="020B0604020202020204"/>
              </a:rPr>
              <a:t>value of the UK’s organic market in 2021 </a:t>
            </a:r>
          </a:p>
        </p:txBody>
      </p:sp>
      <p:sp>
        <p:nvSpPr>
          <p:cNvPr id="60" name="Text Placeholder 59">
            <a:extLst>
              <a:ext uri="{FF2B5EF4-FFF2-40B4-BE49-F238E27FC236}">
                <a16:creationId xmlns:a16="http://schemas.microsoft.com/office/drawing/2014/main" id="{1E31D57C-6F96-DA4A-A30D-D6FBED97ED8B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621267" y="2060014"/>
            <a:ext cx="2001999" cy="464538"/>
          </a:xfrm>
        </p:spPr>
        <p:txBody>
          <a:bodyPr/>
          <a:lstStyle/>
          <a:p>
            <a:r>
              <a:rPr lang="en-US" dirty="0"/>
              <a:t>+13%</a:t>
            </a:r>
          </a:p>
        </p:txBody>
      </p:sp>
      <p:sp>
        <p:nvSpPr>
          <p:cNvPr id="61" name="Text Placeholder 60">
            <a:extLst>
              <a:ext uri="{FF2B5EF4-FFF2-40B4-BE49-F238E27FC236}">
                <a16:creationId xmlns:a16="http://schemas.microsoft.com/office/drawing/2014/main" id="{7BB97631-A16E-4A4C-91FC-A3C980F66A1F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8700962" y="2552959"/>
            <a:ext cx="1711242" cy="560966"/>
          </a:xfrm>
        </p:spPr>
        <p:txBody>
          <a:bodyPr/>
          <a:lstStyle/>
          <a:p>
            <a:r>
              <a:rPr lang="en-US" dirty="0"/>
              <a:t>sales increase for organic food in 2020</a:t>
            </a:r>
          </a:p>
        </p:txBody>
      </p:sp>
      <p:sp>
        <p:nvSpPr>
          <p:cNvPr id="62" name="Text Placeholder 61">
            <a:extLst>
              <a:ext uri="{FF2B5EF4-FFF2-40B4-BE49-F238E27FC236}">
                <a16:creationId xmlns:a16="http://schemas.microsoft.com/office/drawing/2014/main" id="{E3592414-AF88-4746-991F-5EF64361106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/>
        <p:txBody>
          <a:bodyPr/>
          <a:lstStyle/>
          <a:p>
            <a:r>
              <a:rPr lang="en-US" dirty="0"/>
              <a:t>+81%</a:t>
            </a:r>
          </a:p>
        </p:txBody>
      </p:sp>
      <p:sp>
        <p:nvSpPr>
          <p:cNvPr id="63" name="Text Placeholder 62">
            <a:extLst>
              <a:ext uri="{FF2B5EF4-FFF2-40B4-BE49-F238E27FC236}">
                <a16:creationId xmlns:a16="http://schemas.microsoft.com/office/drawing/2014/main" id="{9EA93907-7B4A-9E49-AE75-CFE65A3A124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5320360" y="3819616"/>
            <a:ext cx="1762248" cy="560966"/>
          </a:xfrm>
        </p:spPr>
        <p:txBody>
          <a:bodyPr/>
          <a:lstStyle/>
          <a:p>
            <a:r>
              <a:rPr lang="en-GB" dirty="0">
                <a:latin typeface="Arial" panose="020B0604020202020204"/>
              </a:rPr>
              <a:t>believe it’s more ethical to be vegetarian </a:t>
            </a:r>
          </a:p>
        </p:txBody>
      </p:sp>
      <p:sp>
        <p:nvSpPr>
          <p:cNvPr id="64" name="Text Placeholder 63">
            <a:extLst>
              <a:ext uri="{FF2B5EF4-FFF2-40B4-BE49-F238E27FC236}">
                <a16:creationId xmlns:a16="http://schemas.microsoft.com/office/drawing/2014/main" id="{B77843E8-4833-1C4F-925D-CEE421ABED1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8621267" y="3325001"/>
            <a:ext cx="2001999" cy="464538"/>
          </a:xfrm>
        </p:spPr>
        <p:txBody>
          <a:bodyPr/>
          <a:lstStyle/>
          <a:p>
            <a:r>
              <a:rPr lang="en-US" dirty="0"/>
              <a:t>+72%</a:t>
            </a:r>
          </a:p>
        </p:txBody>
      </p:sp>
      <p:sp>
        <p:nvSpPr>
          <p:cNvPr id="65" name="Text Placeholder 64">
            <a:extLst>
              <a:ext uri="{FF2B5EF4-FFF2-40B4-BE49-F238E27FC236}">
                <a16:creationId xmlns:a16="http://schemas.microsoft.com/office/drawing/2014/main" id="{1742ABB7-D813-F240-8B56-744C81B15709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8700962" y="3826116"/>
            <a:ext cx="1575250" cy="560966"/>
          </a:xfrm>
        </p:spPr>
        <p:txBody>
          <a:bodyPr/>
          <a:lstStyle/>
          <a:p>
            <a:r>
              <a:rPr lang="en-GB" dirty="0">
                <a:latin typeface="Arial" panose="020B0604020202020204"/>
              </a:rPr>
              <a:t>are actively trying to reduce their meat consumption </a:t>
            </a:r>
          </a:p>
        </p:txBody>
      </p:sp>
      <p:sp>
        <p:nvSpPr>
          <p:cNvPr id="81" name="Text Placeholder 80">
            <a:extLst>
              <a:ext uri="{FF2B5EF4-FFF2-40B4-BE49-F238E27FC236}">
                <a16:creationId xmlns:a16="http://schemas.microsoft.com/office/drawing/2014/main" id="{EF5B140A-8176-BF47-95C4-16714B32B692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ORGANIC SEPTEMBER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2FC063A-89D4-E045-BB4B-F13F8B4729F3}"/>
              </a:ext>
            </a:extLst>
          </p:cNvPr>
          <p:cNvSpPr/>
          <p:nvPr/>
        </p:nvSpPr>
        <p:spPr>
          <a:xfrm>
            <a:off x="455826" y="4986220"/>
            <a:ext cx="1833349" cy="1433279"/>
          </a:xfrm>
          <a:custGeom>
            <a:avLst/>
            <a:gdLst>
              <a:gd name="connsiteX0" fmla="*/ 0 w 1825625"/>
              <a:gd name="connsiteY0" fmla="*/ 0 h 1427356"/>
              <a:gd name="connsiteX1" fmla="*/ 1587728 w 1825625"/>
              <a:gd name="connsiteY1" fmla="*/ 0 h 1427356"/>
              <a:gd name="connsiteX2" fmla="*/ 1825625 w 1825625"/>
              <a:gd name="connsiteY2" fmla="*/ 237897 h 1427356"/>
              <a:gd name="connsiteX3" fmla="*/ 1825625 w 1825625"/>
              <a:gd name="connsiteY3" fmla="*/ 1427356 h 1427356"/>
              <a:gd name="connsiteX4" fmla="*/ 1825625 w 1825625"/>
              <a:gd name="connsiteY4" fmla="*/ 1427356 h 1427356"/>
              <a:gd name="connsiteX5" fmla="*/ 237897 w 1825625"/>
              <a:gd name="connsiteY5" fmla="*/ 1427356 h 1427356"/>
              <a:gd name="connsiteX6" fmla="*/ 0 w 1825625"/>
              <a:gd name="connsiteY6" fmla="*/ 1189459 h 1427356"/>
              <a:gd name="connsiteX7" fmla="*/ 0 w 1825625"/>
              <a:gd name="connsiteY7" fmla="*/ 0 h 1427356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30174 w 1830174"/>
              <a:gd name="connsiteY4" fmla="*/ 1427356 h 1427356"/>
              <a:gd name="connsiteX5" fmla="*/ 242446 w 1830174"/>
              <a:gd name="connsiteY5" fmla="*/ 1427356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36454"/>
              <a:gd name="connsiteX1" fmla="*/ 1592277 w 1830174"/>
              <a:gd name="connsiteY1" fmla="*/ 0 h 1436454"/>
              <a:gd name="connsiteX2" fmla="*/ 1830174 w 1830174"/>
              <a:gd name="connsiteY2" fmla="*/ 237897 h 1436454"/>
              <a:gd name="connsiteX3" fmla="*/ 1830174 w 1830174"/>
              <a:gd name="connsiteY3" fmla="*/ 1427356 h 1436454"/>
              <a:gd name="connsiteX4" fmla="*/ 1830174 w 1830174"/>
              <a:gd name="connsiteY4" fmla="*/ 1427356 h 1436454"/>
              <a:gd name="connsiteX5" fmla="*/ 1821037 w 1830174"/>
              <a:gd name="connsiteY5" fmla="*/ 1436454 h 1436454"/>
              <a:gd name="connsiteX6" fmla="*/ 0 w 1830174"/>
              <a:gd name="connsiteY6" fmla="*/ 1421471 h 1436454"/>
              <a:gd name="connsiteX7" fmla="*/ 4549 w 1830174"/>
              <a:gd name="connsiteY7" fmla="*/ 0 h 1436454"/>
              <a:gd name="connsiteX0" fmla="*/ 4549 w 1833737"/>
              <a:gd name="connsiteY0" fmla="*/ 0 h 1427356"/>
              <a:gd name="connsiteX1" fmla="*/ 1592277 w 1833737"/>
              <a:gd name="connsiteY1" fmla="*/ 0 h 1427356"/>
              <a:gd name="connsiteX2" fmla="*/ 1830174 w 1833737"/>
              <a:gd name="connsiteY2" fmla="*/ 237897 h 1427356"/>
              <a:gd name="connsiteX3" fmla="*/ 1830174 w 1833737"/>
              <a:gd name="connsiteY3" fmla="*/ 1427356 h 1427356"/>
              <a:gd name="connsiteX4" fmla="*/ 1830174 w 1833737"/>
              <a:gd name="connsiteY4" fmla="*/ 1427356 h 1427356"/>
              <a:gd name="connsiteX5" fmla="*/ 1833737 w 1833737"/>
              <a:gd name="connsiteY5" fmla="*/ 1426929 h 1427356"/>
              <a:gd name="connsiteX6" fmla="*/ 0 w 1833737"/>
              <a:gd name="connsiteY6" fmla="*/ 1421471 h 1427356"/>
              <a:gd name="connsiteX7" fmla="*/ 4549 w 1833737"/>
              <a:gd name="connsiteY7" fmla="*/ 0 h 1427356"/>
              <a:gd name="connsiteX0" fmla="*/ 4549 w 1830174"/>
              <a:gd name="connsiteY0" fmla="*/ 0 h 1433279"/>
              <a:gd name="connsiteX1" fmla="*/ 1592277 w 1830174"/>
              <a:gd name="connsiteY1" fmla="*/ 0 h 1433279"/>
              <a:gd name="connsiteX2" fmla="*/ 1830174 w 1830174"/>
              <a:gd name="connsiteY2" fmla="*/ 237897 h 1433279"/>
              <a:gd name="connsiteX3" fmla="*/ 1830174 w 1830174"/>
              <a:gd name="connsiteY3" fmla="*/ 1427356 h 1433279"/>
              <a:gd name="connsiteX4" fmla="*/ 1830174 w 1830174"/>
              <a:gd name="connsiteY4" fmla="*/ 1427356 h 1433279"/>
              <a:gd name="connsiteX5" fmla="*/ 1827387 w 1830174"/>
              <a:gd name="connsiteY5" fmla="*/ 1433279 h 1433279"/>
              <a:gd name="connsiteX6" fmla="*/ 0 w 1830174"/>
              <a:gd name="connsiteY6" fmla="*/ 1421471 h 1433279"/>
              <a:gd name="connsiteX7" fmla="*/ 4549 w 1830174"/>
              <a:gd name="connsiteY7" fmla="*/ 0 h 1433279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30174 w 1830174"/>
              <a:gd name="connsiteY4" fmla="*/ 1427356 h 1427356"/>
              <a:gd name="connsiteX5" fmla="*/ 1709912 w 1830174"/>
              <a:gd name="connsiteY5" fmla="*/ 1163404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30174 w 1830174"/>
              <a:gd name="connsiteY4" fmla="*/ 1427356 h 1427356"/>
              <a:gd name="connsiteX5" fmla="*/ 1824212 w 1830174"/>
              <a:gd name="connsiteY5" fmla="*/ 1426929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27356"/>
              <a:gd name="connsiteX1" fmla="*/ 1592277 w 1830174"/>
              <a:gd name="connsiteY1" fmla="*/ 0 h 1427356"/>
              <a:gd name="connsiteX2" fmla="*/ 1830174 w 1830174"/>
              <a:gd name="connsiteY2" fmla="*/ 237897 h 1427356"/>
              <a:gd name="connsiteX3" fmla="*/ 1830174 w 1830174"/>
              <a:gd name="connsiteY3" fmla="*/ 1427356 h 1427356"/>
              <a:gd name="connsiteX4" fmla="*/ 1814299 w 1830174"/>
              <a:gd name="connsiteY4" fmla="*/ 966981 h 1427356"/>
              <a:gd name="connsiteX5" fmla="*/ 1824212 w 1830174"/>
              <a:gd name="connsiteY5" fmla="*/ 1426929 h 1427356"/>
              <a:gd name="connsiteX6" fmla="*/ 0 w 1830174"/>
              <a:gd name="connsiteY6" fmla="*/ 1421471 h 1427356"/>
              <a:gd name="connsiteX7" fmla="*/ 4549 w 1830174"/>
              <a:gd name="connsiteY7" fmla="*/ 0 h 1427356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1055881 h 1426929"/>
              <a:gd name="connsiteX4" fmla="*/ 1814299 w 1830174"/>
              <a:gd name="connsiteY4" fmla="*/ 966981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1055881 h 1426929"/>
              <a:gd name="connsiteX4" fmla="*/ 1703174 w 1830174"/>
              <a:gd name="connsiteY4" fmla="*/ 1208281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741556 h 1426929"/>
              <a:gd name="connsiteX4" fmla="*/ 1703174 w 1830174"/>
              <a:gd name="connsiteY4" fmla="*/ 1208281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1830174 w 1830174"/>
              <a:gd name="connsiteY2" fmla="*/ 237897 h 1426929"/>
              <a:gd name="connsiteX3" fmla="*/ 1830174 w 1830174"/>
              <a:gd name="connsiteY3" fmla="*/ 741556 h 1426929"/>
              <a:gd name="connsiteX4" fmla="*/ 1820649 w 1830174"/>
              <a:gd name="connsiteY4" fmla="*/ 1211456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0 h 1426929"/>
              <a:gd name="connsiteX1" fmla="*/ 1592277 w 1830174"/>
              <a:gd name="connsiteY1" fmla="*/ 0 h 1426929"/>
              <a:gd name="connsiteX2" fmla="*/ 960224 w 1830174"/>
              <a:gd name="connsiteY2" fmla="*/ 749072 h 1426929"/>
              <a:gd name="connsiteX3" fmla="*/ 1830174 w 1830174"/>
              <a:gd name="connsiteY3" fmla="*/ 741556 h 1426929"/>
              <a:gd name="connsiteX4" fmla="*/ 1820649 w 1830174"/>
              <a:gd name="connsiteY4" fmla="*/ 1211456 h 1426929"/>
              <a:gd name="connsiteX5" fmla="*/ 1824212 w 1830174"/>
              <a:gd name="connsiteY5" fmla="*/ 1426929 h 1426929"/>
              <a:gd name="connsiteX6" fmla="*/ 0 w 1830174"/>
              <a:gd name="connsiteY6" fmla="*/ 1421471 h 1426929"/>
              <a:gd name="connsiteX7" fmla="*/ 4549 w 1830174"/>
              <a:gd name="connsiteY7" fmla="*/ 0 h 1426929"/>
              <a:gd name="connsiteX0" fmla="*/ 4549 w 1830174"/>
              <a:gd name="connsiteY0" fmla="*/ 6350 h 1433279"/>
              <a:gd name="connsiteX1" fmla="*/ 960452 w 1830174"/>
              <a:gd name="connsiteY1" fmla="*/ 0 h 1433279"/>
              <a:gd name="connsiteX2" fmla="*/ 960224 w 1830174"/>
              <a:gd name="connsiteY2" fmla="*/ 755422 h 1433279"/>
              <a:gd name="connsiteX3" fmla="*/ 1830174 w 1830174"/>
              <a:gd name="connsiteY3" fmla="*/ 747906 h 1433279"/>
              <a:gd name="connsiteX4" fmla="*/ 1820649 w 1830174"/>
              <a:gd name="connsiteY4" fmla="*/ 1217806 h 1433279"/>
              <a:gd name="connsiteX5" fmla="*/ 1824212 w 1830174"/>
              <a:gd name="connsiteY5" fmla="*/ 1433279 h 1433279"/>
              <a:gd name="connsiteX6" fmla="*/ 0 w 1830174"/>
              <a:gd name="connsiteY6" fmla="*/ 1427821 h 1433279"/>
              <a:gd name="connsiteX7" fmla="*/ 4549 w 1830174"/>
              <a:gd name="connsiteY7" fmla="*/ 6350 h 1433279"/>
              <a:gd name="connsiteX0" fmla="*/ 4549 w 1833349"/>
              <a:gd name="connsiteY0" fmla="*/ 6350 h 1433279"/>
              <a:gd name="connsiteX1" fmla="*/ 960452 w 1833349"/>
              <a:gd name="connsiteY1" fmla="*/ 0 h 1433279"/>
              <a:gd name="connsiteX2" fmla="*/ 960224 w 1833349"/>
              <a:gd name="connsiteY2" fmla="*/ 755422 h 1433279"/>
              <a:gd name="connsiteX3" fmla="*/ 1833349 w 1833349"/>
              <a:gd name="connsiteY3" fmla="*/ 814581 h 1433279"/>
              <a:gd name="connsiteX4" fmla="*/ 1820649 w 1833349"/>
              <a:gd name="connsiteY4" fmla="*/ 1217806 h 1433279"/>
              <a:gd name="connsiteX5" fmla="*/ 1824212 w 1833349"/>
              <a:gd name="connsiteY5" fmla="*/ 1433279 h 1433279"/>
              <a:gd name="connsiteX6" fmla="*/ 0 w 1833349"/>
              <a:gd name="connsiteY6" fmla="*/ 1427821 h 1433279"/>
              <a:gd name="connsiteX7" fmla="*/ 4549 w 1833349"/>
              <a:gd name="connsiteY7" fmla="*/ 6350 h 1433279"/>
              <a:gd name="connsiteX0" fmla="*/ 4549 w 1833349"/>
              <a:gd name="connsiteY0" fmla="*/ 6350 h 1433279"/>
              <a:gd name="connsiteX1" fmla="*/ 960452 w 1833349"/>
              <a:gd name="connsiteY1" fmla="*/ 0 h 1433279"/>
              <a:gd name="connsiteX2" fmla="*/ 957049 w 1833349"/>
              <a:gd name="connsiteY2" fmla="*/ 812572 h 1433279"/>
              <a:gd name="connsiteX3" fmla="*/ 1833349 w 1833349"/>
              <a:gd name="connsiteY3" fmla="*/ 814581 h 1433279"/>
              <a:gd name="connsiteX4" fmla="*/ 1820649 w 1833349"/>
              <a:gd name="connsiteY4" fmla="*/ 1217806 h 1433279"/>
              <a:gd name="connsiteX5" fmla="*/ 1824212 w 1833349"/>
              <a:gd name="connsiteY5" fmla="*/ 1433279 h 1433279"/>
              <a:gd name="connsiteX6" fmla="*/ 0 w 1833349"/>
              <a:gd name="connsiteY6" fmla="*/ 1427821 h 1433279"/>
              <a:gd name="connsiteX7" fmla="*/ 4549 w 1833349"/>
              <a:gd name="connsiteY7" fmla="*/ 6350 h 1433279"/>
              <a:gd name="connsiteX0" fmla="*/ 4549 w 1836592"/>
              <a:gd name="connsiteY0" fmla="*/ 6350 h 1433279"/>
              <a:gd name="connsiteX1" fmla="*/ 960452 w 1836592"/>
              <a:gd name="connsiteY1" fmla="*/ 0 h 1433279"/>
              <a:gd name="connsiteX2" fmla="*/ 957049 w 1836592"/>
              <a:gd name="connsiteY2" fmla="*/ 812572 h 1433279"/>
              <a:gd name="connsiteX3" fmla="*/ 1833349 w 1836592"/>
              <a:gd name="connsiteY3" fmla="*/ 814581 h 1433279"/>
              <a:gd name="connsiteX4" fmla="*/ 1836524 w 1836592"/>
              <a:gd name="connsiteY4" fmla="*/ 814581 h 1433279"/>
              <a:gd name="connsiteX5" fmla="*/ 1824212 w 1836592"/>
              <a:gd name="connsiteY5" fmla="*/ 1433279 h 1433279"/>
              <a:gd name="connsiteX6" fmla="*/ 0 w 1836592"/>
              <a:gd name="connsiteY6" fmla="*/ 1427821 h 1433279"/>
              <a:gd name="connsiteX7" fmla="*/ 4549 w 1836592"/>
              <a:gd name="connsiteY7" fmla="*/ 6350 h 1433279"/>
              <a:gd name="connsiteX0" fmla="*/ 4549 w 1833349"/>
              <a:gd name="connsiteY0" fmla="*/ 6350 h 1433279"/>
              <a:gd name="connsiteX1" fmla="*/ 960452 w 1833349"/>
              <a:gd name="connsiteY1" fmla="*/ 0 h 1433279"/>
              <a:gd name="connsiteX2" fmla="*/ 957049 w 1833349"/>
              <a:gd name="connsiteY2" fmla="*/ 812572 h 1433279"/>
              <a:gd name="connsiteX3" fmla="*/ 1833349 w 1833349"/>
              <a:gd name="connsiteY3" fmla="*/ 814581 h 1433279"/>
              <a:gd name="connsiteX4" fmla="*/ 1830174 w 1833349"/>
              <a:gd name="connsiteY4" fmla="*/ 814581 h 1433279"/>
              <a:gd name="connsiteX5" fmla="*/ 1824212 w 1833349"/>
              <a:gd name="connsiteY5" fmla="*/ 1433279 h 1433279"/>
              <a:gd name="connsiteX6" fmla="*/ 0 w 1833349"/>
              <a:gd name="connsiteY6" fmla="*/ 1427821 h 1433279"/>
              <a:gd name="connsiteX7" fmla="*/ 4549 w 1833349"/>
              <a:gd name="connsiteY7" fmla="*/ 6350 h 1433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33349" h="1433279">
                <a:moveTo>
                  <a:pt x="4549" y="6350"/>
                </a:moveTo>
                <a:lnTo>
                  <a:pt x="960452" y="0"/>
                </a:lnTo>
                <a:cubicBezTo>
                  <a:pt x="959318" y="270857"/>
                  <a:pt x="958183" y="541715"/>
                  <a:pt x="957049" y="812572"/>
                </a:cubicBezTo>
                <a:lnTo>
                  <a:pt x="1833349" y="814581"/>
                </a:lnTo>
                <a:lnTo>
                  <a:pt x="1830174" y="814581"/>
                </a:lnTo>
                <a:cubicBezTo>
                  <a:pt x="1831362" y="886405"/>
                  <a:pt x="1823024" y="1361455"/>
                  <a:pt x="1824212" y="1433279"/>
                </a:cubicBezTo>
                <a:lnTo>
                  <a:pt x="0" y="1427821"/>
                </a:lnTo>
                <a:cubicBezTo>
                  <a:pt x="1516" y="953997"/>
                  <a:pt x="3033" y="480174"/>
                  <a:pt x="4549" y="635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7" name="Picture 8">
            <a:extLst>
              <a:ext uri="{FF2B5EF4-FFF2-40B4-BE49-F238E27FC236}">
                <a16:creationId xmlns:a16="http://schemas.microsoft.com/office/drawing/2014/main" id="{0B1E0057-8EDD-46AF-A6D8-7792401CAF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1570" y="1775810"/>
            <a:ext cx="1721448" cy="17214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AEEA324F-8F3D-4C4E-A7A0-D9A9937EA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7501" y="1678379"/>
            <a:ext cx="1793766" cy="1793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picture containing text, clipart, night sky&#10;&#10;Description automatically generated">
            <a:extLst>
              <a:ext uri="{FF2B5EF4-FFF2-40B4-BE49-F238E27FC236}">
                <a16:creationId xmlns:a16="http://schemas.microsoft.com/office/drawing/2014/main" id="{0ED17EF6-7CCB-435D-9B73-D8E253E046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35548" y="3084745"/>
            <a:ext cx="1575250" cy="1575250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0026A544-D8D5-4467-BB58-6A1E89F6BD2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69595" y="3093845"/>
            <a:ext cx="1596920" cy="159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87287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JCD">
      <a:dk1>
        <a:srgbClr val="000000"/>
      </a:dk1>
      <a:lt1>
        <a:srgbClr val="FFFFFF"/>
      </a:lt1>
      <a:dk2>
        <a:srgbClr val="00335B"/>
      </a:dk2>
      <a:lt2>
        <a:srgbClr val="F6F3F1"/>
      </a:lt2>
      <a:accent1>
        <a:srgbClr val="00335B"/>
      </a:accent1>
      <a:accent2>
        <a:srgbClr val="169BB2"/>
      </a:accent2>
      <a:accent3>
        <a:srgbClr val="DB2B38"/>
      </a:accent3>
      <a:accent4>
        <a:srgbClr val="F3A712"/>
      </a:accent4>
      <a:accent5>
        <a:srgbClr val="2CA58D"/>
      </a:accent5>
      <a:accent6>
        <a:srgbClr val="737976"/>
      </a:accent6>
      <a:hlink>
        <a:srgbClr val="04345A"/>
      </a:hlink>
      <a:folHlink>
        <a:srgbClr val="239BB1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{BFD11C2D-4B97-4948-93B3-57DCC67B379C}tf16401369</Template>
  <TotalTime>147</TotalTime>
  <Words>153</Words>
  <Application>Microsoft Office PowerPoint</Application>
  <PresentationFormat>Widescreen</PresentationFormat>
  <Paragraphs>24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Sanderson, Joe</dc:creator>
  <cp:lastModifiedBy>Michael-Wilson, Hannah</cp:lastModifiedBy>
  <cp:revision>3</cp:revision>
  <cp:lastPrinted>2018-11-23T10:18:11Z</cp:lastPrinted>
  <dcterms:created xsi:type="dcterms:W3CDTF">2016-05-12T15:40:57Z</dcterms:created>
  <dcterms:modified xsi:type="dcterms:W3CDTF">2021-08-24T11:30:15Z</dcterms:modified>
</cp:coreProperties>
</file>