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6F3F1"/>
    <a:srgbClr val="16839D"/>
    <a:srgbClr val="153B5D"/>
    <a:srgbClr val="D5DA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721"/>
  </p:normalViewPr>
  <p:slideViewPr>
    <p:cSldViewPr snapToGrid="0">
      <p:cViewPr varScale="1">
        <p:scale>
          <a:sx n="70" d="100"/>
          <a:sy n="70" d="100"/>
        </p:scale>
        <p:origin x="3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498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5AAC9BC-DD06-4CBF-374A-45D9373DB5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C3D669-24DD-0625-AA44-3CCFFC9EC0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6AC71-8CF7-4BE3-99E7-31799CCFFF44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CE1CD9-4649-1DEE-C84A-B725B3D3DC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DB552C-F817-C075-C727-5AD96BC595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793B7-4EE0-44F7-B70A-3A5DE41E4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794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F015A-20A7-40DC-8A0F-4250A9A231FD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EC9EA-A0BD-49BD-96B3-306574B6E5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52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icture Placeholder 83">
            <a:extLst>
              <a:ext uri="{FF2B5EF4-FFF2-40B4-BE49-F238E27FC236}">
                <a16:creationId xmlns:a16="http://schemas.microsoft.com/office/drawing/2014/main" id="{E9553983-2774-0ACA-8F01-823784EF12A5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0" y="0"/>
            <a:ext cx="7559675" cy="4652963"/>
          </a:xfrm>
          <a:effectLst>
            <a:softEdge rad="0"/>
          </a:effectLst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Arial Nova Light" panose="020B0304020202020204" pitchFamily="34" charset="0"/>
              </a:defRPr>
            </a:lvl1pPr>
          </a:lstStyle>
          <a:p>
            <a:r>
              <a:rPr lang="en-GB" dirty="0"/>
              <a:t>Click to add picture</a:t>
            </a:r>
            <a:br>
              <a:rPr lang="en-GB" dirty="0"/>
            </a:br>
            <a:r>
              <a:rPr lang="en-GB" dirty="0"/>
              <a:t>(Send picture to back)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CB9D99A2-0C41-275D-7563-2220B1911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560" y="2336164"/>
            <a:ext cx="3327903" cy="1440450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5000" b="1">
                <a:solidFill>
                  <a:schemeClr val="bg1"/>
                </a:solidFill>
                <a:latin typeface="Arial Nova" panose="020B05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78933A3-E4C4-B748-43ED-01D0BD4ABB18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1358928" y="10264515"/>
            <a:ext cx="5316104" cy="329331"/>
          </a:xfrm>
        </p:spPr>
        <p:txBody>
          <a:bodyPr anchor="ctr"/>
          <a:lstStyle>
            <a:lvl1pPr marL="0" indent="0" algn="ctr">
              <a:buNone/>
              <a:defRPr b="0">
                <a:solidFill>
                  <a:schemeClr val="bg1"/>
                </a:solidFill>
                <a:latin typeface="+mn-lt"/>
              </a:defRPr>
            </a:lvl1pPr>
            <a:lvl2pPr marL="377967" indent="0" algn="ctr">
              <a:buNone/>
              <a:defRPr>
                <a:solidFill>
                  <a:schemeClr val="bg1"/>
                </a:solidFill>
              </a:defRPr>
            </a:lvl2pPr>
            <a:lvl3pPr marL="755934" indent="0">
              <a:buNone/>
              <a:defRPr>
                <a:solidFill>
                  <a:schemeClr val="bg1"/>
                </a:solidFill>
              </a:defRPr>
            </a:lvl3pPr>
            <a:lvl4pPr marL="1133901" indent="0">
              <a:buNone/>
              <a:defRPr>
                <a:solidFill>
                  <a:schemeClr val="bg1"/>
                </a:solidFill>
              </a:defRPr>
            </a:lvl4pPr>
            <a:lvl5pPr marL="1511869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Get in touch to find out more: UK.programmatic@jcdecaux.com</a:t>
            </a:r>
          </a:p>
        </p:txBody>
      </p:sp>
      <p:sp>
        <p:nvSpPr>
          <p:cNvPr id="39" name="Text Placeholder 30">
            <a:extLst>
              <a:ext uri="{FF2B5EF4-FFF2-40B4-BE49-F238E27FC236}">
                <a16:creationId xmlns:a16="http://schemas.microsoft.com/office/drawing/2014/main" id="{5B961A59-3FEE-B843-125B-ED61B0F1BEE5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>
          <a:xfrm>
            <a:off x="1218295" y="5783377"/>
            <a:ext cx="2032280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Text Placeholder 30">
            <a:extLst>
              <a:ext uri="{FF2B5EF4-FFF2-40B4-BE49-F238E27FC236}">
                <a16:creationId xmlns:a16="http://schemas.microsoft.com/office/drawing/2014/main" id="{1952BF5B-05A0-2FE1-C6BC-613BC9B4BE8F}"/>
              </a:ext>
            </a:extLst>
          </p:cNvPr>
          <p:cNvSpPr>
            <a:spLocks noGrp="1"/>
          </p:cNvSpPr>
          <p:nvPr>
            <p:ph type="body" sz="quarter" idx="84"/>
          </p:nvPr>
        </p:nvSpPr>
        <p:spPr>
          <a:xfrm>
            <a:off x="1224011" y="7331551"/>
            <a:ext cx="2032280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9E3D96E1-31B7-13F5-DDCA-4804A345AF75}"/>
              </a:ext>
            </a:extLst>
          </p:cNvPr>
          <p:cNvSpPr>
            <a:spLocks noGrp="1"/>
          </p:cNvSpPr>
          <p:nvPr>
            <p:ph type="pic" sz="quarter" idx="92" hasCustomPrompt="1"/>
          </p:nvPr>
        </p:nvSpPr>
        <p:spPr>
          <a:xfrm>
            <a:off x="4286655" y="2336165"/>
            <a:ext cx="2758829" cy="2803861"/>
          </a:xfrm>
          <a:prstGeom prst="roundRect">
            <a:avLst>
              <a:gd name="adj" fmla="val 5099"/>
            </a:avLst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dirty="0"/>
              <a:t>Click to add mock-up</a:t>
            </a:r>
          </a:p>
        </p:txBody>
      </p:sp>
      <p:sp>
        <p:nvSpPr>
          <p:cNvPr id="52" name="Text Placeholder 30">
            <a:extLst>
              <a:ext uri="{FF2B5EF4-FFF2-40B4-BE49-F238E27FC236}">
                <a16:creationId xmlns:a16="http://schemas.microsoft.com/office/drawing/2014/main" id="{EB26FF2D-F8EC-66DC-F939-BA92108AB29D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>
          <a:xfrm>
            <a:off x="1229350" y="8865769"/>
            <a:ext cx="5408873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8" name="Text Placeholder 30">
            <a:extLst>
              <a:ext uri="{FF2B5EF4-FFF2-40B4-BE49-F238E27FC236}">
                <a16:creationId xmlns:a16="http://schemas.microsoft.com/office/drawing/2014/main" id="{7D64BD05-8AAB-24C7-C120-10B717126221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>
          <a:xfrm>
            <a:off x="4718607" y="5787192"/>
            <a:ext cx="2032280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9" name="Text Placeholder 30">
            <a:extLst>
              <a:ext uri="{FF2B5EF4-FFF2-40B4-BE49-F238E27FC236}">
                <a16:creationId xmlns:a16="http://schemas.microsoft.com/office/drawing/2014/main" id="{900EEFE3-843E-A31E-4E32-E4863D53093D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>
          <a:xfrm>
            <a:off x="4720324" y="7328510"/>
            <a:ext cx="2032280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0" name="Picture Placeholder 82">
            <a:extLst>
              <a:ext uri="{FF2B5EF4-FFF2-40B4-BE49-F238E27FC236}">
                <a16:creationId xmlns:a16="http://schemas.microsoft.com/office/drawing/2014/main" id="{C8F1B6A5-6063-2116-D890-C08741A7C64B}"/>
              </a:ext>
            </a:extLst>
          </p:cNvPr>
          <p:cNvSpPr>
            <a:spLocks noGrp="1"/>
          </p:cNvSpPr>
          <p:nvPr>
            <p:ph type="pic" sz="quarter" idx="103"/>
          </p:nvPr>
        </p:nvSpPr>
        <p:spPr>
          <a:xfrm>
            <a:off x="4055707" y="5936213"/>
            <a:ext cx="468000" cy="43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2" name="Picture Placeholder 82">
            <a:extLst>
              <a:ext uri="{FF2B5EF4-FFF2-40B4-BE49-F238E27FC236}">
                <a16:creationId xmlns:a16="http://schemas.microsoft.com/office/drawing/2014/main" id="{2489CEBC-F24D-E693-4638-70E319DAD62B}"/>
              </a:ext>
            </a:extLst>
          </p:cNvPr>
          <p:cNvSpPr>
            <a:spLocks noGrp="1"/>
          </p:cNvSpPr>
          <p:nvPr>
            <p:ph type="pic" sz="quarter" idx="105"/>
          </p:nvPr>
        </p:nvSpPr>
        <p:spPr>
          <a:xfrm>
            <a:off x="590927" y="5934253"/>
            <a:ext cx="468000" cy="43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0A57EFCA-A27C-5E6D-75CC-8BF68C65F744}"/>
              </a:ext>
            </a:extLst>
          </p:cNvPr>
          <p:cNvSpPr>
            <a:spLocks noGrp="1"/>
          </p:cNvSpPr>
          <p:nvPr>
            <p:ph type="pic" sz="quarter" idx="106"/>
          </p:nvPr>
        </p:nvSpPr>
        <p:spPr>
          <a:xfrm>
            <a:off x="4054406" y="7477929"/>
            <a:ext cx="468000" cy="43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5" name="Picture Placeholder 82">
            <a:extLst>
              <a:ext uri="{FF2B5EF4-FFF2-40B4-BE49-F238E27FC236}">
                <a16:creationId xmlns:a16="http://schemas.microsoft.com/office/drawing/2014/main" id="{105CFDBA-8B11-5D81-B7ED-2969805FD6E7}"/>
              </a:ext>
            </a:extLst>
          </p:cNvPr>
          <p:cNvSpPr>
            <a:spLocks noGrp="1"/>
          </p:cNvSpPr>
          <p:nvPr>
            <p:ph type="pic" sz="quarter" idx="107"/>
          </p:nvPr>
        </p:nvSpPr>
        <p:spPr>
          <a:xfrm>
            <a:off x="589117" y="7480160"/>
            <a:ext cx="468000" cy="43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6" name="Picture Placeholder 82">
            <a:extLst>
              <a:ext uri="{FF2B5EF4-FFF2-40B4-BE49-F238E27FC236}">
                <a16:creationId xmlns:a16="http://schemas.microsoft.com/office/drawing/2014/main" id="{BCA519F4-081D-3647-50FA-E5E92C64867D}"/>
              </a:ext>
            </a:extLst>
          </p:cNvPr>
          <p:cNvSpPr>
            <a:spLocks noGrp="1"/>
          </p:cNvSpPr>
          <p:nvPr>
            <p:ph type="pic" sz="quarter" idx="108"/>
          </p:nvPr>
        </p:nvSpPr>
        <p:spPr>
          <a:xfrm>
            <a:off x="590702" y="9028501"/>
            <a:ext cx="468000" cy="468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4CFF4623-40DA-B5EC-1702-F18731980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560" y="3870863"/>
            <a:ext cx="3390095" cy="141622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 marL="370055" indent="0" algn="ctr">
              <a:buNone/>
              <a:defRPr sz="1619"/>
            </a:lvl2pPr>
            <a:lvl3pPr marL="740111" indent="0" algn="ctr">
              <a:buNone/>
              <a:defRPr sz="1457"/>
            </a:lvl3pPr>
            <a:lvl4pPr marL="1110167" indent="0" algn="ctr">
              <a:buNone/>
              <a:defRPr sz="1295"/>
            </a:lvl4pPr>
            <a:lvl5pPr marL="1480221" indent="0" algn="ctr">
              <a:buNone/>
              <a:defRPr sz="1295"/>
            </a:lvl5pPr>
            <a:lvl6pPr marL="1850277" indent="0" algn="ctr">
              <a:buNone/>
              <a:defRPr sz="1295"/>
            </a:lvl6pPr>
            <a:lvl7pPr marL="2220333" indent="0" algn="ctr">
              <a:buNone/>
              <a:defRPr sz="1295"/>
            </a:lvl7pPr>
            <a:lvl8pPr marL="2590388" indent="0" algn="ctr">
              <a:buNone/>
              <a:defRPr sz="1295"/>
            </a:lvl8pPr>
            <a:lvl9pPr marL="2960443" indent="0" algn="ctr">
              <a:buNone/>
              <a:defRPr sz="129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9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icture Placeholder 83">
            <a:extLst>
              <a:ext uri="{FF2B5EF4-FFF2-40B4-BE49-F238E27FC236}">
                <a16:creationId xmlns:a16="http://schemas.microsoft.com/office/drawing/2014/main" id="{E9553983-2774-0ACA-8F01-823784EF12A5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0" y="0"/>
            <a:ext cx="7559675" cy="4652963"/>
          </a:xfrm>
          <a:effectLst>
            <a:softEdge rad="0"/>
          </a:effectLst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Arial Nova Light" panose="020B0304020202020204" pitchFamily="34" charset="0"/>
              </a:defRPr>
            </a:lvl1pPr>
          </a:lstStyle>
          <a:p>
            <a:r>
              <a:rPr lang="en-GB" dirty="0"/>
              <a:t>Click to add picture</a:t>
            </a:r>
            <a:br>
              <a:rPr lang="en-GB" dirty="0"/>
            </a:br>
            <a:r>
              <a:rPr lang="en-GB" dirty="0"/>
              <a:t>(Send picture to back)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CB9D99A2-0C41-275D-7563-2220B1911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561" y="2336164"/>
            <a:ext cx="3390094" cy="1440450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5000" b="1">
                <a:solidFill>
                  <a:schemeClr val="bg1"/>
                </a:solidFill>
                <a:latin typeface="Arial Nova" panose="020B05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AFC79CC7-5222-A8F8-AC83-3F3E497FA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560" y="3870863"/>
            <a:ext cx="3390095" cy="141622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 marL="370055" indent="0" algn="ctr">
              <a:buNone/>
              <a:defRPr sz="1619"/>
            </a:lvl2pPr>
            <a:lvl3pPr marL="740111" indent="0" algn="ctr">
              <a:buNone/>
              <a:defRPr sz="1457"/>
            </a:lvl3pPr>
            <a:lvl4pPr marL="1110167" indent="0" algn="ctr">
              <a:buNone/>
              <a:defRPr sz="1295"/>
            </a:lvl4pPr>
            <a:lvl5pPr marL="1480221" indent="0" algn="ctr">
              <a:buNone/>
              <a:defRPr sz="1295"/>
            </a:lvl5pPr>
            <a:lvl6pPr marL="1850277" indent="0" algn="ctr">
              <a:buNone/>
              <a:defRPr sz="1295"/>
            </a:lvl6pPr>
            <a:lvl7pPr marL="2220333" indent="0" algn="ctr">
              <a:buNone/>
              <a:defRPr sz="1295"/>
            </a:lvl7pPr>
            <a:lvl8pPr marL="2590388" indent="0" algn="ctr">
              <a:buNone/>
              <a:defRPr sz="1295"/>
            </a:lvl8pPr>
            <a:lvl9pPr marL="2960443" indent="0" algn="ctr">
              <a:buNone/>
              <a:defRPr sz="129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78933A3-E4C4-B748-43ED-01D0BD4ABB18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1358928" y="10264515"/>
            <a:ext cx="5316104" cy="329331"/>
          </a:xfrm>
        </p:spPr>
        <p:txBody>
          <a:bodyPr anchor="ctr"/>
          <a:lstStyle>
            <a:lvl1pPr marL="0" indent="0" algn="ctr">
              <a:buNone/>
              <a:defRPr b="0">
                <a:solidFill>
                  <a:schemeClr val="bg1"/>
                </a:solidFill>
                <a:latin typeface="+mn-lt"/>
              </a:defRPr>
            </a:lvl1pPr>
            <a:lvl2pPr marL="377967" indent="0" algn="ctr">
              <a:buNone/>
              <a:defRPr>
                <a:solidFill>
                  <a:schemeClr val="bg1"/>
                </a:solidFill>
              </a:defRPr>
            </a:lvl2pPr>
            <a:lvl3pPr marL="755934" indent="0">
              <a:buNone/>
              <a:defRPr>
                <a:solidFill>
                  <a:schemeClr val="bg1"/>
                </a:solidFill>
              </a:defRPr>
            </a:lvl3pPr>
            <a:lvl4pPr marL="1133901" indent="0">
              <a:buNone/>
              <a:defRPr>
                <a:solidFill>
                  <a:schemeClr val="bg1"/>
                </a:solidFill>
              </a:defRPr>
            </a:lvl4pPr>
            <a:lvl5pPr marL="1511869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Get in touch to find out more: UK.programmatic@jcdecaux.com</a:t>
            </a:r>
          </a:p>
        </p:txBody>
      </p:sp>
      <p:sp>
        <p:nvSpPr>
          <p:cNvPr id="39" name="Text Placeholder 30">
            <a:extLst>
              <a:ext uri="{FF2B5EF4-FFF2-40B4-BE49-F238E27FC236}">
                <a16:creationId xmlns:a16="http://schemas.microsoft.com/office/drawing/2014/main" id="{5B961A59-3FEE-B843-125B-ED61B0F1BEE5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>
          <a:xfrm>
            <a:off x="1218295" y="5783377"/>
            <a:ext cx="2032280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Text Placeholder 30">
            <a:extLst>
              <a:ext uri="{FF2B5EF4-FFF2-40B4-BE49-F238E27FC236}">
                <a16:creationId xmlns:a16="http://schemas.microsoft.com/office/drawing/2014/main" id="{1952BF5B-05A0-2FE1-C6BC-613BC9B4BE8F}"/>
              </a:ext>
            </a:extLst>
          </p:cNvPr>
          <p:cNvSpPr>
            <a:spLocks noGrp="1"/>
          </p:cNvSpPr>
          <p:nvPr>
            <p:ph type="body" sz="quarter" idx="84"/>
          </p:nvPr>
        </p:nvSpPr>
        <p:spPr>
          <a:xfrm>
            <a:off x="1224011" y="7331551"/>
            <a:ext cx="2032280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2" name="Text Placeholder 30">
            <a:extLst>
              <a:ext uri="{FF2B5EF4-FFF2-40B4-BE49-F238E27FC236}">
                <a16:creationId xmlns:a16="http://schemas.microsoft.com/office/drawing/2014/main" id="{EB26FF2D-F8EC-66DC-F939-BA92108AB29D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>
          <a:xfrm>
            <a:off x="1229350" y="8865769"/>
            <a:ext cx="5408873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8" name="Text Placeholder 30">
            <a:extLst>
              <a:ext uri="{FF2B5EF4-FFF2-40B4-BE49-F238E27FC236}">
                <a16:creationId xmlns:a16="http://schemas.microsoft.com/office/drawing/2014/main" id="{7D64BD05-8AAB-24C7-C120-10B717126221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>
          <a:xfrm>
            <a:off x="4718607" y="5787192"/>
            <a:ext cx="2032280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9" name="Text Placeholder 30">
            <a:extLst>
              <a:ext uri="{FF2B5EF4-FFF2-40B4-BE49-F238E27FC236}">
                <a16:creationId xmlns:a16="http://schemas.microsoft.com/office/drawing/2014/main" id="{900EEFE3-843E-A31E-4E32-E4863D53093D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>
          <a:xfrm>
            <a:off x="4720324" y="7328510"/>
            <a:ext cx="2032280" cy="75158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  <a:lvl2pPr>
              <a:defRPr sz="1511">
                <a:solidFill>
                  <a:schemeClr val="tx1"/>
                </a:solidFill>
              </a:defRPr>
            </a:lvl2pPr>
            <a:lvl3pPr>
              <a:defRPr sz="1511">
                <a:solidFill>
                  <a:schemeClr val="tx1"/>
                </a:solidFill>
              </a:defRPr>
            </a:lvl3pPr>
            <a:lvl4pPr>
              <a:defRPr sz="1511">
                <a:solidFill>
                  <a:schemeClr val="tx1"/>
                </a:solidFill>
              </a:defRPr>
            </a:lvl4pPr>
            <a:lvl5pPr>
              <a:defRPr sz="151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0" name="Picture Placeholder 82">
            <a:extLst>
              <a:ext uri="{FF2B5EF4-FFF2-40B4-BE49-F238E27FC236}">
                <a16:creationId xmlns:a16="http://schemas.microsoft.com/office/drawing/2014/main" id="{C8F1B6A5-6063-2116-D890-C08741A7C64B}"/>
              </a:ext>
            </a:extLst>
          </p:cNvPr>
          <p:cNvSpPr>
            <a:spLocks noGrp="1"/>
          </p:cNvSpPr>
          <p:nvPr>
            <p:ph type="pic" sz="quarter" idx="103"/>
          </p:nvPr>
        </p:nvSpPr>
        <p:spPr>
          <a:xfrm>
            <a:off x="4055707" y="5936213"/>
            <a:ext cx="468000" cy="43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2" name="Picture Placeholder 82">
            <a:extLst>
              <a:ext uri="{FF2B5EF4-FFF2-40B4-BE49-F238E27FC236}">
                <a16:creationId xmlns:a16="http://schemas.microsoft.com/office/drawing/2014/main" id="{2489CEBC-F24D-E693-4638-70E319DAD62B}"/>
              </a:ext>
            </a:extLst>
          </p:cNvPr>
          <p:cNvSpPr>
            <a:spLocks noGrp="1"/>
          </p:cNvSpPr>
          <p:nvPr>
            <p:ph type="pic" sz="quarter" idx="105"/>
          </p:nvPr>
        </p:nvSpPr>
        <p:spPr>
          <a:xfrm>
            <a:off x="590927" y="5934253"/>
            <a:ext cx="468000" cy="43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0A57EFCA-A27C-5E6D-75CC-8BF68C65F744}"/>
              </a:ext>
            </a:extLst>
          </p:cNvPr>
          <p:cNvSpPr>
            <a:spLocks noGrp="1"/>
          </p:cNvSpPr>
          <p:nvPr>
            <p:ph type="pic" sz="quarter" idx="106"/>
          </p:nvPr>
        </p:nvSpPr>
        <p:spPr>
          <a:xfrm>
            <a:off x="4054406" y="7477929"/>
            <a:ext cx="468000" cy="43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5" name="Picture Placeholder 82">
            <a:extLst>
              <a:ext uri="{FF2B5EF4-FFF2-40B4-BE49-F238E27FC236}">
                <a16:creationId xmlns:a16="http://schemas.microsoft.com/office/drawing/2014/main" id="{105CFDBA-8B11-5D81-B7ED-2969805FD6E7}"/>
              </a:ext>
            </a:extLst>
          </p:cNvPr>
          <p:cNvSpPr>
            <a:spLocks noGrp="1"/>
          </p:cNvSpPr>
          <p:nvPr>
            <p:ph type="pic" sz="quarter" idx="107"/>
          </p:nvPr>
        </p:nvSpPr>
        <p:spPr>
          <a:xfrm>
            <a:off x="589117" y="7480160"/>
            <a:ext cx="468000" cy="43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6" name="Picture Placeholder 82">
            <a:extLst>
              <a:ext uri="{FF2B5EF4-FFF2-40B4-BE49-F238E27FC236}">
                <a16:creationId xmlns:a16="http://schemas.microsoft.com/office/drawing/2014/main" id="{BCA519F4-081D-3647-50FA-E5E92C64867D}"/>
              </a:ext>
            </a:extLst>
          </p:cNvPr>
          <p:cNvSpPr>
            <a:spLocks noGrp="1"/>
          </p:cNvSpPr>
          <p:nvPr>
            <p:ph type="pic" sz="quarter" idx="108"/>
          </p:nvPr>
        </p:nvSpPr>
        <p:spPr>
          <a:xfrm>
            <a:off x="590702" y="9028501"/>
            <a:ext cx="468000" cy="468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48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2" name="Picture Placeholder 30">
            <a:extLst>
              <a:ext uri="{FF2B5EF4-FFF2-40B4-BE49-F238E27FC236}">
                <a16:creationId xmlns:a16="http://schemas.microsoft.com/office/drawing/2014/main" id="{0525A33D-DD34-A032-DA0F-26AAB028F62F}"/>
              </a:ext>
            </a:extLst>
          </p:cNvPr>
          <p:cNvSpPr>
            <a:spLocks noGrp="1"/>
          </p:cNvSpPr>
          <p:nvPr>
            <p:ph type="pic" sz="quarter" idx="92" hasCustomPrompt="1"/>
          </p:nvPr>
        </p:nvSpPr>
        <p:spPr>
          <a:xfrm>
            <a:off x="4279215" y="2343359"/>
            <a:ext cx="2766268" cy="2111909"/>
          </a:xfrm>
          <a:prstGeom prst="round2SameRect">
            <a:avLst>
              <a:gd name="adj1" fmla="val 6922"/>
              <a:gd name="adj2" fmla="val 0"/>
            </a:avLst>
          </a:prstGeo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dirty="0"/>
              <a:t>Click to add mock-up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C69EB-B9B6-93C1-73A9-B969B3FC7757}"/>
              </a:ext>
            </a:extLst>
          </p:cNvPr>
          <p:cNvSpPr>
            <a:spLocks noGrp="1"/>
          </p:cNvSpPr>
          <p:nvPr>
            <p:ph type="body" sz="quarter" idx="109"/>
          </p:nvPr>
        </p:nvSpPr>
        <p:spPr>
          <a:xfrm>
            <a:off x="4401519" y="4537903"/>
            <a:ext cx="2504526" cy="433611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377967" indent="0">
              <a:buNone/>
              <a:defRPr/>
            </a:lvl2pPr>
            <a:lvl3pPr marL="755934" indent="0">
              <a:buNone/>
              <a:defRPr/>
            </a:lvl3pPr>
            <a:lvl4pPr marL="1133901" indent="0">
              <a:buNone/>
              <a:defRPr/>
            </a:lvl4pPr>
            <a:lvl5pPr marL="1511869" indent="0">
              <a:buNone/>
              <a:defRPr/>
            </a:lvl5pPr>
          </a:lstStyle>
          <a:p>
            <a:pPr lvl="0"/>
            <a:r>
              <a:rPr lang="en-GB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09268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F76EE4D0-FA42-0731-AEE6-C3A15F15FFC7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265838" y="10619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161" name="Picture Placeholder 2">
            <a:extLst>
              <a:ext uri="{FF2B5EF4-FFF2-40B4-BE49-F238E27FC236}">
                <a16:creationId xmlns:a16="http://schemas.microsoft.com/office/drawing/2014/main" id="{E89F042D-41E8-2694-0202-0DF047C21019}"/>
              </a:ext>
            </a:extLst>
          </p:cNvPr>
          <p:cNvSpPr>
            <a:spLocks noGrp="1" noChangeAspect="1"/>
          </p:cNvSpPr>
          <p:nvPr>
            <p:ph type="pic" idx="69"/>
          </p:nvPr>
        </p:nvSpPr>
        <p:spPr>
          <a:xfrm>
            <a:off x="1141554" y="11972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2" name="Picture Placeholder 2">
            <a:extLst>
              <a:ext uri="{FF2B5EF4-FFF2-40B4-BE49-F238E27FC236}">
                <a16:creationId xmlns:a16="http://schemas.microsoft.com/office/drawing/2014/main" id="{13BAFBC8-EE9C-D903-412F-C4F890212F8B}"/>
              </a:ext>
            </a:extLst>
          </p:cNvPr>
          <p:cNvSpPr>
            <a:spLocks noGrp="1" noChangeAspect="1"/>
          </p:cNvSpPr>
          <p:nvPr>
            <p:ph type="pic" idx="70"/>
          </p:nvPr>
        </p:nvSpPr>
        <p:spPr>
          <a:xfrm>
            <a:off x="2017271" y="11347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3" name="Picture Placeholder 2">
            <a:extLst>
              <a:ext uri="{FF2B5EF4-FFF2-40B4-BE49-F238E27FC236}">
                <a16:creationId xmlns:a16="http://schemas.microsoft.com/office/drawing/2014/main" id="{6675EE72-F705-562F-4C7A-BFD0C8AB68FC}"/>
              </a:ext>
            </a:extLst>
          </p:cNvPr>
          <p:cNvSpPr>
            <a:spLocks noGrp="1" noChangeAspect="1"/>
          </p:cNvSpPr>
          <p:nvPr>
            <p:ph type="pic" idx="71"/>
          </p:nvPr>
        </p:nvSpPr>
        <p:spPr>
          <a:xfrm>
            <a:off x="2892987" y="12701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4" name="Picture Placeholder 2">
            <a:extLst>
              <a:ext uri="{FF2B5EF4-FFF2-40B4-BE49-F238E27FC236}">
                <a16:creationId xmlns:a16="http://schemas.microsoft.com/office/drawing/2014/main" id="{520F1A81-2D70-5BFA-CEC0-8DAA6BD57201}"/>
              </a:ext>
            </a:extLst>
          </p:cNvPr>
          <p:cNvSpPr>
            <a:spLocks noGrp="1" noChangeAspect="1"/>
          </p:cNvSpPr>
          <p:nvPr>
            <p:ph type="pic" idx="72"/>
          </p:nvPr>
        </p:nvSpPr>
        <p:spPr>
          <a:xfrm>
            <a:off x="3768703" y="12909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5" name="Picture Placeholder 2">
            <a:extLst>
              <a:ext uri="{FF2B5EF4-FFF2-40B4-BE49-F238E27FC236}">
                <a16:creationId xmlns:a16="http://schemas.microsoft.com/office/drawing/2014/main" id="{D24D9721-C0B6-4EBF-904E-D6A622D8924D}"/>
              </a:ext>
            </a:extLst>
          </p:cNvPr>
          <p:cNvSpPr>
            <a:spLocks noGrp="1" noChangeAspect="1"/>
          </p:cNvSpPr>
          <p:nvPr>
            <p:ph type="pic" idx="73"/>
          </p:nvPr>
        </p:nvSpPr>
        <p:spPr>
          <a:xfrm>
            <a:off x="4644420" y="14262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6" name="Picture Placeholder 2">
            <a:extLst>
              <a:ext uri="{FF2B5EF4-FFF2-40B4-BE49-F238E27FC236}">
                <a16:creationId xmlns:a16="http://schemas.microsoft.com/office/drawing/2014/main" id="{1A7B10D4-AE88-3272-C12D-1ED3E634B78F}"/>
              </a:ext>
            </a:extLst>
          </p:cNvPr>
          <p:cNvSpPr>
            <a:spLocks noGrp="1" noChangeAspect="1"/>
          </p:cNvSpPr>
          <p:nvPr>
            <p:ph type="pic" idx="74"/>
          </p:nvPr>
        </p:nvSpPr>
        <p:spPr>
          <a:xfrm>
            <a:off x="5520136" y="13638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7" name="Picture Placeholder 2">
            <a:extLst>
              <a:ext uri="{FF2B5EF4-FFF2-40B4-BE49-F238E27FC236}">
                <a16:creationId xmlns:a16="http://schemas.microsoft.com/office/drawing/2014/main" id="{A081E373-2A49-5D4F-C520-FFE500F7FAEB}"/>
              </a:ext>
            </a:extLst>
          </p:cNvPr>
          <p:cNvSpPr>
            <a:spLocks noGrp="1" noChangeAspect="1"/>
          </p:cNvSpPr>
          <p:nvPr>
            <p:ph type="pic" idx="75"/>
          </p:nvPr>
        </p:nvSpPr>
        <p:spPr>
          <a:xfrm>
            <a:off x="6395852" y="14991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8" name="Picture Placeholder 2">
            <a:extLst>
              <a:ext uri="{FF2B5EF4-FFF2-40B4-BE49-F238E27FC236}">
                <a16:creationId xmlns:a16="http://schemas.microsoft.com/office/drawing/2014/main" id="{2E82FCA8-C751-9997-4C56-30ADB535CA5B}"/>
              </a:ext>
            </a:extLst>
          </p:cNvPr>
          <p:cNvSpPr>
            <a:spLocks noGrp="1" noChangeAspect="1"/>
          </p:cNvSpPr>
          <p:nvPr>
            <p:ph type="pic" idx="76"/>
          </p:nvPr>
        </p:nvSpPr>
        <p:spPr>
          <a:xfrm>
            <a:off x="279015" y="86409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9" name="Picture Placeholder 2">
            <a:extLst>
              <a:ext uri="{FF2B5EF4-FFF2-40B4-BE49-F238E27FC236}">
                <a16:creationId xmlns:a16="http://schemas.microsoft.com/office/drawing/2014/main" id="{78F1A410-7E89-03D1-C569-32589E14E09C}"/>
              </a:ext>
            </a:extLst>
          </p:cNvPr>
          <p:cNvSpPr>
            <a:spLocks noGrp="1" noChangeAspect="1"/>
          </p:cNvSpPr>
          <p:nvPr>
            <p:ph type="pic" idx="77"/>
          </p:nvPr>
        </p:nvSpPr>
        <p:spPr>
          <a:xfrm>
            <a:off x="1154731" y="87762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0" name="Picture Placeholder 2">
            <a:extLst>
              <a:ext uri="{FF2B5EF4-FFF2-40B4-BE49-F238E27FC236}">
                <a16:creationId xmlns:a16="http://schemas.microsoft.com/office/drawing/2014/main" id="{B9058554-72D0-DD06-0760-1E74A63DAC23}"/>
              </a:ext>
            </a:extLst>
          </p:cNvPr>
          <p:cNvSpPr>
            <a:spLocks noGrp="1" noChangeAspect="1"/>
          </p:cNvSpPr>
          <p:nvPr>
            <p:ph type="pic" idx="78"/>
          </p:nvPr>
        </p:nvSpPr>
        <p:spPr>
          <a:xfrm>
            <a:off x="2030448" y="871379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1" name="Picture Placeholder 2">
            <a:extLst>
              <a:ext uri="{FF2B5EF4-FFF2-40B4-BE49-F238E27FC236}">
                <a16:creationId xmlns:a16="http://schemas.microsoft.com/office/drawing/2014/main" id="{02ECFE72-8AAA-BD8C-C6FA-92E74961C73A}"/>
              </a:ext>
            </a:extLst>
          </p:cNvPr>
          <p:cNvSpPr>
            <a:spLocks noGrp="1" noChangeAspect="1"/>
          </p:cNvSpPr>
          <p:nvPr>
            <p:ph type="pic" idx="79"/>
          </p:nvPr>
        </p:nvSpPr>
        <p:spPr>
          <a:xfrm>
            <a:off x="2906164" y="88491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2" name="Picture Placeholder 2">
            <a:extLst>
              <a:ext uri="{FF2B5EF4-FFF2-40B4-BE49-F238E27FC236}">
                <a16:creationId xmlns:a16="http://schemas.microsoft.com/office/drawing/2014/main" id="{937E758B-36DD-EC9C-D7F3-5C439608AF50}"/>
              </a:ext>
            </a:extLst>
          </p:cNvPr>
          <p:cNvSpPr>
            <a:spLocks noGrp="1" noChangeAspect="1"/>
          </p:cNvSpPr>
          <p:nvPr>
            <p:ph type="pic" idx="80"/>
          </p:nvPr>
        </p:nvSpPr>
        <p:spPr>
          <a:xfrm>
            <a:off x="3781880" y="88699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3" name="Picture Placeholder 2">
            <a:extLst>
              <a:ext uri="{FF2B5EF4-FFF2-40B4-BE49-F238E27FC236}">
                <a16:creationId xmlns:a16="http://schemas.microsoft.com/office/drawing/2014/main" id="{6B7CEA65-8F30-94B5-20E3-25AD2D0601A7}"/>
              </a:ext>
            </a:extLst>
          </p:cNvPr>
          <p:cNvSpPr>
            <a:spLocks noGrp="1" noChangeAspect="1"/>
          </p:cNvSpPr>
          <p:nvPr>
            <p:ph type="pic" idx="81"/>
          </p:nvPr>
        </p:nvSpPr>
        <p:spPr>
          <a:xfrm>
            <a:off x="4657597" y="90052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4" name="Picture Placeholder 2">
            <a:extLst>
              <a:ext uri="{FF2B5EF4-FFF2-40B4-BE49-F238E27FC236}">
                <a16:creationId xmlns:a16="http://schemas.microsoft.com/office/drawing/2014/main" id="{8D98D5F1-A6C5-08D1-9E2F-B7FCA5E4C6F0}"/>
              </a:ext>
            </a:extLst>
          </p:cNvPr>
          <p:cNvSpPr>
            <a:spLocks noGrp="1" noChangeAspect="1"/>
          </p:cNvSpPr>
          <p:nvPr>
            <p:ph type="pic" idx="82"/>
          </p:nvPr>
        </p:nvSpPr>
        <p:spPr>
          <a:xfrm>
            <a:off x="5533313" y="894282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5" name="Picture Placeholder 2">
            <a:extLst>
              <a:ext uri="{FF2B5EF4-FFF2-40B4-BE49-F238E27FC236}">
                <a16:creationId xmlns:a16="http://schemas.microsoft.com/office/drawing/2014/main" id="{EB2E746D-1951-38CB-9CC8-C9997729215E}"/>
              </a:ext>
            </a:extLst>
          </p:cNvPr>
          <p:cNvSpPr>
            <a:spLocks noGrp="1" noChangeAspect="1"/>
          </p:cNvSpPr>
          <p:nvPr>
            <p:ph type="pic" idx="83"/>
          </p:nvPr>
        </p:nvSpPr>
        <p:spPr>
          <a:xfrm>
            <a:off x="6409030" y="90781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6" name="Picture Placeholder 2">
            <a:extLst>
              <a:ext uri="{FF2B5EF4-FFF2-40B4-BE49-F238E27FC236}">
                <a16:creationId xmlns:a16="http://schemas.microsoft.com/office/drawing/2014/main" id="{4A7C8A94-3376-F1C0-0398-070AB5C97CD4}"/>
              </a:ext>
            </a:extLst>
          </p:cNvPr>
          <p:cNvSpPr>
            <a:spLocks noGrp="1" noChangeAspect="1"/>
          </p:cNvSpPr>
          <p:nvPr>
            <p:ph type="pic" idx="84"/>
          </p:nvPr>
        </p:nvSpPr>
        <p:spPr>
          <a:xfrm>
            <a:off x="279015" y="161470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7" name="Picture Placeholder 2">
            <a:extLst>
              <a:ext uri="{FF2B5EF4-FFF2-40B4-BE49-F238E27FC236}">
                <a16:creationId xmlns:a16="http://schemas.microsoft.com/office/drawing/2014/main" id="{F7C06CAF-1CE8-823A-4877-2B5547E6570A}"/>
              </a:ext>
            </a:extLst>
          </p:cNvPr>
          <p:cNvSpPr>
            <a:spLocks noGrp="1" noChangeAspect="1"/>
          </p:cNvSpPr>
          <p:nvPr>
            <p:ph type="pic" idx="85"/>
          </p:nvPr>
        </p:nvSpPr>
        <p:spPr>
          <a:xfrm>
            <a:off x="1154731" y="1628239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8" name="Picture Placeholder 2">
            <a:extLst>
              <a:ext uri="{FF2B5EF4-FFF2-40B4-BE49-F238E27FC236}">
                <a16:creationId xmlns:a16="http://schemas.microsoft.com/office/drawing/2014/main" id="{7DBE112E-A28D-65E3-1743-4C7C03F888B3}"/>
              </a:ext>
            </a:extLst>
          </p:cNvPr>
          <p:cNvSpPr>
            <a:spLocks noGrp="1" noChangeAspect="1"/>
          </p:cNvSpPr>
          <p:nvPr>
            <p:ph type="pic" idx="86"/>
          </p:nvPr>
        </p:nvSpPr>
        <p:spPr>
          <a:xfrm>
            <a:off x="2030448" y="162199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9" name="Picture Placeholder 2">
            <a:extLst>
              <a:ext uri="{FF2B5EF4-FFF2-40B4-BE49-F238E27FC236}">
                <a16:creationId xmlns:a16="http://schemas.microsoft.com/office/drawing/2014/main" id="{69C49FB1-B143-217A-15DE-D038443A17AC}"/>
              </a:ext>
            </a:extLst>
          </p:cNvPr>
          <p:cNvSpPr>
            <a:spLocks noGrp="1" noChangeAspect="1"/>
          </p:cNvSpPr>
          <p:nvPr>
            <p:ph type="pic" idx="87"/>
          </p:nvPr>
        </p:nvSpPr>
        <p:spPr>
          <a:xfrm>
            <a:off x="2906164" y="163552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0" name="Picture Placeholder 2">
            <a:extLst>
              <a:ext uri="{FF2B5EF4-FFF2-40B4-BE49-F238E27FC236}">
                <a16:creationId xmlns:a16="http://schemas.microsoft.com/office/drawing/2014/main" id="{3696127F-5EC9-A366-C282-9E4E52A3BDC4}"/>
              </a:ext>
            </a:extLst>
          </p:cNvPr>
          <p:cNvSpPr>
            <a:spLocks noGrp="1" noChangeAspect="1"/>
          </p:cNvSpPr>
          <p:nvPr>
            <p:ph type="pic" idx="88"/>
          </p:nvPr>
        </p:nvSpPr>
        <p:spPr>
          <a:xfrm>
            <a:off x="3781880" y="163760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1" name="Picture Placeholder 2">
            <a:extLst>
              <a:ext uri="{FF2B5EF4-FFF2-40B4-BE49-F238E27FC236}">
                <a16:creationId xmlns:a16="http://schemas.microsoft.com/office/drawing/2014/main" id="{0C0998E1-CF81-CA35-01CC-52008D64F204}"/>
              </a:ext>
            </a:extLst>
          </p:cNvPr>
          <p:cNvSpPr>
            <a:spLocks noGrp="1" noChangeAspect="1"/>
          </p:cNvSpPr>
          <p:nvPr>
            <p:ph type="pic" idx="89"/>
          </p:nvPr>
        </p:nvSpPr>
        <p:spPr>
          <a:xfrm>
            <a:off x="4657597" y="1651142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2" name="Picture Placeholder 2">
            <a:extLst>
              <a:ext uri="{FF2B5EF4-FFF2-40B4-BE49-F238E27FC236}">
                <a16:creationId xmlns:a16="http://schemas.microsoft.com/office/drawing/2014/main" id="{321FD0DA-DAA7-4F66-91A4-4B95EED524B2}"/>
              </a:ext>
            </a:extLst>
          </p:cNvPr>
          <p:cNvSpPr>
            <a:spLocks noGrp="1" noChangeAspect="1"/>
          </p:cNvSpPr>
          <p:nvPr>
            <p:ph type="pic" idx="90"/>
          </p:nvPr>
        </p:nvSpPr>
        <p:spPr>
          <a:xfrm>
            <a:off x="5533313" y="164489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3" name="Picture Placeholder 2">
            <a:extLst>
              <a:ext uri="{FF2B5EF4-FFF2-40B4-BE49-F238E27FC236}">
                <a16:creationId xmlns:a16="http://schemas.microsoft.com/office/drawing/2014/main" id="{155BA98B-57C6-E99D-D0C4-7F4677B61196}"/>
              </a:ext>
            </a:extLst>
          </p:cNvPr>
          <p:cNvSpPr>
            <a:spLocks noGrp="1" noChangeAspect="1"/>
          </p:cNvSpPr>
          <p:nvPr>
            <p:ph type="pic" idx="91"/>
          </p:nvPr>
        </p:nvSpPr>
        <p:spPr>
          <a:xfrm>
            <a:off x="6409030" y="165843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4" name="Picture Placeholder 2">
            <a:extLst>
              <a:ext uri="{FF2B5EF4-FFF2-40B4-BE49-F238E27FC236}">
                <a16:creationId xmlns:a16="http://schemas.microsoft.com/office/drawing/2014/main" id="{D6C770A7-4F67-BB13-C35F-1A9963CBC460}"/>
              </a:ext>
            </a:extLst>
          </p:cNvPr>
          <p:cNvSpPr>
            <a:spLocks noGrp="1" noChangeAspect="1"/>
          </p:cNvSpPr>
          <p:nvPr>
            <p:ph type="pic" idx="92"/>
          </p:nvPr>
        </p:nvSpPr>
        <p:spPr>
          <a:xfrm>
            <a:off x="292192" y="237260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5" name="Picture Placeholder 2">
            <a:extLst>
              <a:ext uri="{FF2B5EF4-FFF2-40B4-BE49-F238E27FC236}">
                <a16:creationId xmlns:a16="http://schemas.microsoft.com/office/drawing/2014/main" id="{7FA27C70-7B20-0694-7FAE-1D0D3FD13EFC}"/>
              </a:ext>
            </a:extLst>
          </p:cNvPr>
          <p:cNvSpPr>
            <a:spLocks noGrp="1" noChangeAspect="1"/>
          </p:cNvSpPr>
          <p:nvPr>
            <p:ph type="pic" idx="93"/>
          </p:nvPr>
        </p:nvSpPr>
        <p:spPr>
          <a:xfrm>
            <a:off x="1167908" y="238614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6" name="Picture Placeholder 2">
            <a:extLst>
              <a:ext uri="{FF2B5EF4-FFF2-40B4-BE49-F238E27FC236}">
                <a16:creationId xmlns:a16="http://schemas.microsoft.com/office/drawing/2014/main" id="{E9F490F9-F512-6714-373E-CEC3659BBBCA}"/>
              </a:ext>
            </a:extLst>
          </p:cNvPr>
          <p:cNvSpPr>
            <a:spLocks noGrp="1" noChangeAspect="1"/>
          </p:cNvSpPr>
          <p:nvPr>
            <p:ph type="pic" idx="94"/>
          </p:nvPr>
        </p:nvSpPr>
        <p:spPr>
          <a:xfrm>
            <a:off x="2043625" y="237989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7" name="Picture Placeholder 2">
            <a:extLst>
              <a:ext uri="{FF2B5EF4-FFF2-40B4-BE49-F238E27FC236}">
                <a16:creationId xmlns:a16="http://schemas.microsoft.com/office/drawing/2014/main" id="{FB118DBA-EEB8-8623-8DFB-220FC5485230}"/>
              </a:ext>
            </a:extLst>
          </p:cNvPr>
          <p:cNvSpPr>
            <a:spLocks noGrp="1" noChangeAspect="1"/>
          </p:cNvSpPr>
          <p:nvPr>
            <p:ph type="pic" idx="95"/>
          </p:nvPr>
        </p:nvSpPr>
        <p:spPr>
          <a:xfrm>
            <a:off x="2919341" y="239342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8" name="Picture Placeholder 2">
            <a:extLst>
              <a:ext uri="{FF2B5EF4-FFF2-40B4-BE49-F238E27FC236}">
                <a16:creationId xmlns:a16="http://schemas.microsoft.com/office/drawing/2014/main" id="{1A2340DB-D0E3-844F-0F89-5201BD3F24F6}"/>
              </a:ext>
            </a:extLst>
          </p:cNvPr>
          <p:cNvSpPr>
            <a:spLocks noGrp="1" noChangeAspect="1"/>
          </p:cNvSpPr>
          <p:nvPr>
            <p:ph type="pic" idx="96"/>
          </p:nvPr>
        </p:nvSpPr>
        <p:spPr>
          <a:xfrm>
            <a:off x="3795057" y="239551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9" name="Picture Placeholder 2">
            <a:extLst>
              <a:ext uri="{FF2B5EF4-FFF2-40B4-BE49-F238E27FC236}">
                <a16:creationId xmlns:a16="http://schemas.microsoft.com/office/drawing/2014/main" id="{9CC06D30-CC00-B2AA-8521-C9AB3964040F}"/>
              </a:ext>
            </a:extLst>
          </p:cNvPr>
          <p:cNvSpPr>
            <a:spLocks noGrp="1" noChangeAspect="1"/>
          </p:cNvSpPr>
          <p:nvPr>
            <p:ph type="pic" idx="97"/>
          </p:nvPr>
        </p:nvSpPr>
        <p:spPr>
          <a:xfrm>
            <a:off x="4670774" y="240904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0" name="Picture Placeholder 2">
            <a:extLst>
              <a:ext uri="{FF2B5EF4-FFF2-40B4-BE49-F238E27FC236}">
                <a16:creationId xmlns:a16="http://schemas.microsoft.com/office/drawing/2014/main" id="{4C81A384-FCC3-410E-656D-227205FBE04A}"/>
              </a:ext>
            </a:extLst>
          </p:cNvPr>
          <p:cNvSpPr>
            <a:spLocks noGrp="1" noChangeAspect="1"/>
          </p:cNvSpPr>
          <p:nvPr>
            <p:ph type="pic" idx="98"/>
          </p:nvPr>
        </p:nvSpPr>
        <p:spPr>
          <a:xfrm>
            <a:off x="5546490" y="240279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1" name="Picture Placeholder 2">
            <a:extLst>
              <a:ext uri="{FF2B5EF4-FFF2-40B4-BE49-F238E27FC236}">
                <a16:creationId xmlns:a16="http://schemas.microsoft.com/office/drawing/2014/main" id="{7072CE35-CDE3-0B86-2172-D032C8D6C23D}"/>
              </a:ext>
            </a:extLst>
          </p:cNvPr>
          <p:cNvSpPr>
            <a:spLocks noGrp="1" noChangeAspect="1"/>
          </p:cNvSpPr>
          <p:nvPr>
            <p:ph type="pic" idx="99"/>
          </p:nvPr>
        </p:nvSpPr>
        <p:spPr>
          <a:xfrm>
            <a:off x="6422207" y="241633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2" name="Picture Placeholder 2">
            <a:extLst>
              <a:ext uri="{FF2B5EF4-FFF2-40B4-BE49-F238E27FC236}">
                <a16:creationId xmlns:a16="http://schemas.microsoft.com/office/drawing/2014/main" id="{8D957796-8D91-B44A-23D4-E452A5C9B25F}"/>
              </a:ext>
            </a:extLst>
          </p:cNvPr>
          <p:cNvSpPr>
            <a:spLocks noGrp="1" noChangeAspect="1"/>
          </p:cNvSpPr>
          <p:nvPr>
            <p:ph type="pic" idx="100"/>
          </p:nvPr>
        </p:nvSpPr>
        <p:spPr>
          <a:xfrm>
            <a:off x="292192" y="310968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3" name="Picture Placeholder 2">
            <a:extLst>
              <a:ext uri="{FF2B5EF4-FFF2-40B4-BE49-F238E27FC236}">
                <a16:creationId xmlns:a16="http://schemas.microsoft.com/office/drawing/2014/main" id="{5BF9495F-B1B6-6497-AC6D-8F9B158B3A64}"/>
              </a:ext>
            </a:extLst>
          </p:cNvPr>
          <p:cNvSpPr>
            <a:spLocks noGrp="1" noChangeAspect="1"/>
          </p:cNvSpPr>
          <p:nvPr>
            <p:ph type="pic" idx="101"/>
          </p:nvPr>
        </p:nvSpPr>
        <p:spPr>
          <a:xfrm>
            <a:off x="1167908" y="312322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4" name="Picture Placeholder 2">
            <a:extLst>
              <a:ext uri="{FF2B5EF4-FFF2-40B4-BE49-F238E27FC236}">
                <a16:creationId xmlns:a16="http://schemas.microsoft.com/office/drawing/2014/main" id="{D4AC4B40-A95A-0B9A-1CDB-C05BD5FAFC77}"/>
              </a:ext>
            </a:extLst>
          </p:cNvPr>
          <p:cNvSpPr>
            <a:spLocks noGrp="1" noChangeAspect="1"/>
          </p:cNvSpPr>
          <p:nvPr>
            <p:ph type="pic" idx="102"/>
          </p:nvPr>
        </p:nvSpPr>
        <p:spPr>
          <a:xfrm>
            <a:off x="2043625" y="311697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5" name="Picture Placeholder 2">
            <a:extLst>
              <a:ext uri="{FF2B5EF4-FFF2-40B4-BE49-F238E27FC236}">
                <a16:creationId xmlns:a16="http://schemas.microsoft.com/office/drawing/2014/main" id="{D7072257-3F3E-6056-CF55-6233F20B06F7}"/>
              </a:ext>
            </a:extLst>
          </p:cNvPr>
          <p:cNvSpPr>
            <a:spLocks noGrp="1" noChangeAspect="1"/>
          </p:cNvSpPr>
          <p:nvPr>
            <p:ph type="pic" idx="103"/>
          </p:nvPr>
        </p:nvSpPr>
        <p:spPr>
          <a:xfrm>
            <a:off x="2919341" y="313050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6" name="Picture Placeholder 2">
            <a:extLst>
              <a:ext uri="{FF2B5EF4-FFF2-40B4-BE49-F238E27FC236}">
                <a16:creationId xmlns:a16="http://schemas.microsoft.com/office/drawing/2014/main" id="{3F7C06DD-47AC-02E5-894D-DBA3C640EB60}"/>
              </a:ext>
            </a:extLst>
          </p:cNvPr>
          <p:cNvSpPr>
            <a:spLocks noGrp="1" noChangeAspect="1"/>
          </p:cNvSpPr>
          <p:nvPr>
            <p:ph type="pic" idx="104"/>
          </p:nvPr>
        </p:nvSpPr>
        <p:spPr>
          <a:xfrm>
            <a:off x="3795057" y="313259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7" name="Picture Placeholder 2">
            <a:extLst>
              <a:ext uri="{FF2B5EF4-FFF2-40B4-BE49-F238E27FC236}">
                <a16:creationId xmlns:a16="http://schemas.microsoft.com/office/drawing/2014/main" id="{82C21183-7535-A230-0FA7-5A4505CFFA0D}"/>
              </a:ext>
            </a:extLst>
          </p:cNvPr>
          <p:cNvSpPr>
            <a:spLocks noGrp="1" noChangeAspect="1"/>
          </p:cNvSpPr>
          <p:nvPr>
            <p:ph type="pic" idx="105"/>
          </p:nvPr>
        </p:nvSpPr>
        <p:spPr>
          <a:xfrm>
            <a:off x="4670774" y="314612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8" name="Picture Placeholder 2">
            <a:extLst>
              <a:ext uri="{FF2B5EF4-FFF2-40B4-BE49-F238E27FC236}">
                <a16:creationId xmlns:a16="http://schemas.microsoft.com/office/drawing/2014/main" id="{B55B2C1F-F02D-0AB6-5D06-04B55FB295DB}"/>
              </a:ext>
            </a:extLst>
          </p:cNvPr>
          <p:cNvSpPr>
            <a:spLocks noGrp="1" noChangeAspect="1"/>
          </p:cNvSpPr>
          <p:nvPr>
            <p:ph type="pic" idx="106"/>
          </p:nvPr>
        </p:nvSpPr>
        <p:spPr>
          <a:xfrm>
            <a:off x="5546490" y="313987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9" name="Picture Placeholder 2">
            <a:extLst>
              <a:ext uri="{FF2B5EF4-FFF2-40B4-BE49-F238E27FC236}">
                <a16:creationId xmlns:a16="http://schemas.microsoft.com/office/drawing/2014/main" id="{50D34F07-0A8B-BF33-E268-7BB2929391E8}"/>
              </a:ext>
            </a:extLst>
          </p:cNvPr>
          <p:cNvSpPr>
            <a:spLocks noGrp="1" noChangeAspect="1"/>
          </p:cNvSpPr>
          <p:nvPr>
            <p:ph type="pic" idx="107"/>
          </p:nvPr>
        </p:nvSpPr>
        <p:spPr>
          <a:xfrm>
            <a:off x="6422207" y="315341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0" name="Picture Placeholder 2">
            <a:extLst>
              <a:ext uri="{FF2B5EF4-FFF2-40B4-BE49-F238E27FC236}">
                <a16:creationId xmlns:a16="http://schemas.microsoft.com/office/drawing/2014/main" id="{573519D2-08F1-7C01-3128-F1C14194946C}"/>
              </a:ext>
            </a:extLst>
          </p:cNvPr>
          <p:cNvSpPr>
            <a:spLocks noGrp="1" noChangeAspect="1"/>
          </p:cNvSpPr>
          <p:nvPr>
            <p:ph type="pic" idx="108"/>
          </p:nvPr>
        </p:nvSpPr>
        <p:spPr>
          <a:xfrm>
            <a:off x="305369" y="386758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1" name="Picture Placeholder 2">
            <a:extLst>
              <a:ext uri="{FF2B5EF4-FFF2-40B4-BE49-F238E27FC236}">
                <a16:creationId xmlns:a16="http://schemas.microsoft.com/office/drawing/2014/main" id="{B164AA93-EE48-0DCE-5D1B-BA2D6BBA28C8}"/>
              </a:ext>
            </a:extLst>
          </p:cNvPr>
          <p:cNvSpPr>
            <a:spLocks noGrp="1" noChangeAspect="1"/>
          </p:cNvSpPr>
          <p:nvPr>
            <p:ph type="pic" idx="109"/>
          </p:nvPr>
        </p:nvSpPr>
        <p:spPr>
          <a:xfrm>
            <a:off x="1181085" y="388112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2" name="Picture Placeholder 2">
            <a:extLst>
              <a:ext uri="{FF2B5EF4-FFF2-40B4-BE49-F238E27FC236}">
                <a16:creationId xmlns:a16="http://schemas.microsoft.com/office/drawing/2014/main" id="{F17D6575-FEBF-E019-C9CA-CEAEF5BBAE49}"/>
              </a:ext>
            </a:extLst>
          </p:cNvPr>
          <p:cNvSpPr>
            <a:spLocks noGrp="1" noChangeAspect="1"/>
          </p:cNvSpPr>
          <p:nvPr>
            <p:ph type="pic" idx="110"/>
          </p:nvPr>
        </p:nvSpPr>
        <p:spPr>
          <a:xfrm>
            <a:off x="2056802" y="387487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3" name="Picture Placeholder 2">
            <a:extLst>
              <a:ext uri="{FF2B5EF4-FFF2-40B4-BE49-F238E27FC236}">
                <a16:creationId xmlns:a16="http://schemas.microsoft.com/office/drawing/2014/main" id="{0A00E6C4-3E81-F684-C702-829D06D06C24}"/>
              </a:ext>
            </a:extLst>
          </p:cNvPr>
          <p:cNvSpPr>
            <a:spLocks noGrp="1" noChangeAspect="1"/>
          </p:cNvSpPr>
          <p:nvPr>
            <p:ph type="pic" idx="111"/>
          </p:nvPr>
        </p:nvSpPr>
        <p:spPr>
          <a:xfrm>
            <a:off x="2932518" y="3888409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4" name="Picture Placeholder 2">
            <a:extLst>
              <a:ext uri="{FF2B5EF4-FFF2-40B4-BE49-F238E27FC236}">
                <a16:creationId xmlns:a16="http://schemas.microsoft.com/office/drawing/2014/main" id="{3DD6B179-EAF6-40B8-8EBC-9599CC97488F}"/>
              </a:ext>
            </a:extLst>
          </p:cNvPr>
          <p:cNvSpPr>
            <a:spLocks noGrp="1" noChangeAspect="1"/>
          </p:cNvSpPr>
          <p:nvPr>
            <p:ph type="pic" idx="112"/>
          </p:nvPr>
        </p:nvSpPr>
        <p:spPr>
          <a:xfrm>
            <a:off x="3808235" y="389049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5" name="Picture Placeholder 2">
            <a:extLst>
              <a:ext uri="{FF2B5EF4-FFF2-40B4-BE49-F238E27FC236}">
                <a16:creationId xmlns:a16="http://schemas.microsoft.com/office/drawing/2014/main" id="{3CB54A1D-EF52-CBCC-05F7-EBA8357108BF}"/>
              </a:ext>
            </a:extLst>
          </p:cNvPr>
          <p:cNvSpPr>
            <a:spLocks noGrp="1" noChangeAspect="1"/>
          </p:cNvSpPr>
          <p:nvPr>
            <p:ph type="pic" idx="113"/>
          </p:nvPr>
        </p:nvSpPr>
        <p:spPr>
          <a:xfrm>
            <a:off x="4683951" y="390402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6" name="Picture Placeholder 2">
            <a:extLst>
              <a:ext uri="{FF2B5EF4-FFF2-40B4-BE49-F238E27FC236}">
                <a16:creationId xmlns:a16="http://schemas.microsoft.com/office/drawing/2014/main" id="{53176B1E-F3FD-8BB6-CD49-82049B1241E3}"/>
              </a:ext>
            </a:extLst>
          </p:cNvPr>
          <p:cNvSpPr>
            <a:spLocks noGrp="1" noChangeAspect="1"/>
          </p:cNvSpPr>
          <p:nvPr>
            <p:ph type="pic" idx="114"/>
          </p:nvPr>
        </p:nvSpPr>
        <p:spPr>
          <a:xfrm>
            <a:off x="5559667" y="389777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7" name="Picture Placeholder 2">
            <a:extLst>
              <a:ext uri="{FF2B5EF4-FFF2-40B4-BE49-F238E27FC236}">
                <a16:creationId xmlns:a16="http://schemas.microsoft.com/office/drawing/2014/main" id="{65A78E00-220D-DE72-3B99-5DF3B6C18EBC}"/>
              </a:ext>
            </a:extLst>
          </p:cNvPr>
          <p:cNvSpPr>
            <a:spLocks noGrp="1" noChangeAspect="1"/>
          </p:cNvSpPr>
          <p:nvPr>
            <p:ph type="pic" idx="115"/>
          </p:nvPr>
        </p:nvSpPr>
        <p:spPr>
          <a:xfrm>
            <a:off x="6435384" y="3911312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8" name="Picture Placeholder 2">
            <a:extLst>
              <a:ext uri="{FF2B5EF4-FFF2-40B4-BE49-F238E27FC236}">
                <a16:creationId xmlns:a16="http://schemas.microsoft.com/office/drawing/2014/main" id="{1157FE3C-15D8-7246-93E3-6EF849566A4D}"/>
              </a:ext>
            </a:extLst>
          </p:cNvPr>
          <p:cNvSpPr>
            <a:spLocks noGrp="1" noChangeAspect="1"/>
          </p:cNvSpPr>
          <p:nvPr>
            <p:ph type="pic" idx="116"/>
          </p:nvPr>
        </p:nvSpPr>
        <p:spPr>
          <a:xfrm>
            <a:off x="311330" y="459113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09" name="Picture Placeholder 2">
            <a:extLst>
              <a:ext uri="{FF2B5EF4-FFF2-40B4-BE49-F238E27FC236}">
                <a16:creationId xmlns:a16="http://schemas.microsoft.com/office/drawing/2014/main" id="{AA9A16B3-D9C8-6E47-27D1-43355C799F92}"/>
              </a:ext>
            </a:extLst>
          </p:cNvPr>
          <p:cNvSpPr>
            <a:spLocks noGrp="1" noChangeAspect="1"/>
          </p:cNvSpPr>
          <p:nvPr>
            <p:ph type="pic" idx="117"/>
          </p:nvPr>
        </p:nvSpPr>
        <p:spPr>
          <a:xfrm>
            <a:off x="1187047" y="460466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0" name="Picture Placeholder 2">
            <a:extLst>
              <a:ext uri="{FF2B5EF4-FFF2-40B4-BE49-F238E27FC236}">
                <a16:creationId xmlns:a16="http://schemas.microsoft.com/office/drawing/2014/main" id="{E9CF5BDA-1A80-C518-D698-CAB3C9311A18}"/>
              </a:ext>
            </a:extLst>
          </p:cNvPr>
          <p:cNvSpPr>
            <a:spLocks noGrp="1" noChangeAspect="1"/>
          </p:cNvSpPr>
          <p:nvPr>
            <p:ph type="pic" idx="118"/>
          </p:nvPr>
        </p:nvSpPr>
        <p:spPr>
          <a:xfrm>
            <a:off x="2062763" y="459842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1" name="Picture Placeholder 2">
            <a:extLst>
              <a:ext uri="{FF2B5EF4-FFF2-40B4-BE49-F238E27FC236}">
                <a16:creationId xmlns:a16="http://schemas.microsoft.com/office/drawing/2014/main" id="{378F3DC7-3B21-4D1B-37A6-6370FFB474A1}"/>
              </a:ext>
            </a:extLst>
          </p:cNvPr>
          <p:cNvSpPr>
            <a:spLocks noGrp="1" noChangeAspect="1"/>
          </p:cNvSpPr>
          <p:nvPr>
            <p:ph type="pic" idx="119"/>
          </p:nvPr>
        </p:nvSpPr>
        <p:spPr>
          <a:xfrm>
            <a:off x="2938480" y="461195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2" name="Picture Placeholder 2">
            <a:extLst>
              <a:ext uri="{FF2B5EF4-FFF2-40B4-BE49-F238E27FC236}">
                <a16:creationId xmlns:a16="http://schemas.microsoft.com/office/drawing/2014/main" id="{EA591CB7-F627-4E6F-34E1-A55CD573A492}"/>
              </a:ext>
            </a:extLst>
          </p:cNvPr>
          <p:cNvSpPr>
            <a:spLocks noGrp="1" noChangeAspect="1"/>
          </p:cNvSpPr>
          <p:nvPr>
            <p:ph type="pic" idx="120"/>
          </p:nvPr>
        </p:nvSpPr>
        <p:spPr>
          <a:xfrm>
            <a:off x="3814196" y="461403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3" name="Picture Placeholder 2">
            <a:extLst>
              <a:ext uri="{FF2B5EF4-FFF2-40B4-BE49-F238E27FC236}">
                <a16:creationId xmlns:a16="http://schemas.microsoft.com/office/drawing/2014/main" id="{B26199F6-722E-50AB-1240-D051658E8470}"/>
              </a:ext>
            </a:extLst>
          </p:cNvPr>
          <p:cNvSpPr>
            <a:spLocks noGrp="1" noChangeAspect="1"/>
          </p:cNvSpPr>
          <p:nvPr>
            <p:ph type="pic" idx="121"/>
          </p:nvPr>
        </p:nvSpPr>
        <p:spPr>
          <a:xfrm>
            <a:off x="4689912" y="462757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4" name="Picture Placeholder 2">
            <a:extLst>
              <a:ext uri="{FF2B5EF4-FFF2-40B4-BE49-F238E27FC236}">
                <a16:creationId xmlns:a16="http://schemas.microsoft.com/office/drawing/2014/main" id="{62854862-E40E-DEDC-212C-0345A2BB1E7E}"/>
              </a:ext>
            </a:extLst>
          </p:cNvPr>
          <p:cNvSpPr>
            <a:spLocks noGrp="1" noChangeAspect="1"/>
          </p:cNvSpPr>
          <p:nvPr>
            <p:ph type="pic" idx="122"/>
          </p:nvPr>
        </p:nvSpPr>
        <p:spPr>
          <a:xfrm>
            <a:off x="5565629" y="462132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5" name="Picture Placeholder 2">
            <a:extLst>
              <a:ext uri="{FF2B5EF4-FFF2-40B4-BE49-F238E27FC236}">
                <a16:creationId xmlns:a16="http://schemas.microsoft.com/office/drawing/2014/main" id="{6A2FF3BE-D3A9-A39C-F7B6-DEA22D8AF9E8}"/>
              </a:ext>
            </a:extLst>
          </p:cNvPr>
          <p:cNvSpPr>
            <a:spLocks noGrp="1" noChangeAspect="1"/>
          </p:cNvSpPr>
          <p:nvPr>
            <p:ph type="pic" idx="123"/>
          </p:nvPr>
        </p:nvSpPr>
        <p:spPr>
          <a:xfrm>
            <a:off x="6441345" y="463485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6" name="Picture Placeholder 2">
            <a:extLst>
              <a:ext uri="{FF2B5EF4-FFF2-40B4-BE49-F238E27FC236}">
                <a16:creationId xmlns:a16="http://schemas.microsoft.com/office/drawing/2014/main" id="{B95E5530-F411-C460-0928-D219B7631BD7}"/>
              </a:ext>
            </a:extLst>
          </p:cNvPr>
          <p:cNvSpPr>
            <a:spLocks noGrp="1" noChangeAspect="1"/>
          </p:cNvSpPr>
          <p:nvPr>
            <p:ph type="pic" idx="124"/>
          </p:nvPr>
        </p:nvSpPr>
        <p:spPr>
          <a:xfrm>
            <a:off x="324507" y="534903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7" name="Picture Placeholder 2">
            <a:extLst>
              <a:ext uri="{FF2B5EF4-FFF2-40B4-BE49-F238E27FC236}">
                <a16:creationId xmlns:a16="http://schemas.microsoft.com/office/drawing/2014/main" id="{885FBBA2-EA3A-1206-AF4E-F5776B441E61}"/>
              </a:ext>
            </a:extLst>
          </p:cNvPr>
          <p:cNvSpPr>
            <a:spLocks noGrp="1" noChangeAspect="1"/>
          </p:cNvSpPr>
          <p:nvPr>
            <p:ph type="pic" idx="125"/>
          </p:nvPr>
        </p:nvSpPr>
        <p:spPr>
          <a:xfrm>
            <a:off x="1200224" y="5362569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8" name="Picture Placeholder 2">
            <a:extLst>
              <a:ext uri="{FF2B5EF4-FFF2-40B4-BE49-F238E27FC236}">
                <a16:creationId xmlns:a16="http://schemas.microsoft.com/office/drawing/2014/main" id="{1AC69518-CD71-2609-7E4F-94F96574106E}"/>
              </a:ext>
            </a:extLst>
          </p:cNvPr>
          <p:cNvSpPr>
            <a:spLocks noGrp="1" noChangeAspect="1"/>
          </p:cNvSpPr>
          <p:nvPr>
            <p:ph type="pic" idx="126"/>
          </p:nvPr>
        </p:nvSpPr>
        <p:spPr>
          <a:xfrm>
            <a:off x="2075940" y="535632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9" name="Picture Placeholder 2">
            <a:extLst>
              <a:ext uri="{FF2B5EF4-FFF2-40B4-BE49-F238E27FC236}">
                <a16:creationId xmlns:a16="http://schemas.microsoft.com/office/drawing/2014/main" id="{E2220B52-561F-7DDE-BFC9-3CBDDE1706C9}"/>
              </a:ext>
            </a:extLst>
          </p:cNvPr>
          <p:cNvSpPr>
            <a:spLocks noGrp="1" noChangeAspect="1"/>
          </p:cNvSpPr>
          <p:nvPr>
            <p:ph type="pic" idx="127"/>
          </p:nvPr>
        </p:nvSpPr>
        <p:spPr>
          <a:xfrm>
            <a:off x="2951657" y="536985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0" name="Picture Placeholder 2">
            <a:extLst>
              <a:ext uri="{FF2B5EF4-FFF2-40B4-BE49-F238E27FC236}">
                <a16:creationId xmlns:a16="http://schemas.microsoft.com/office/drawing/2014/main" id="{7C08319A-0EF9-E3DD-E348-42F32B6453D5}"/>
              </a:ext>
            </a:extLst>
          </p:cNvPr>
          <p:cNvSpPr>
            <a:spLocks noGrp="1" noChangeAspect="1"/>
          </p:cNvSpPr>
          <p:nvPr>
            <p:ph type="pic" idx="128"/>
          </p:nvPr>
        </p:nvSpPr>
        <p:spPr>
          <a:xfrm>
            <a:off x="3827373" y="537193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1" name="Picture Placeholder 2">
            <a:extLst>
              <a:ext uri="{FF2B5EF4-FFF2-40B4-BE49-F238E27FC236}">
                <a16:creationId xmlns:a16="http://schemas.microsoft.com/office/drawing/2014/main" id="{6E51335B-5C22-6D70-2533-BAFAD92AC837}"/>
              </a:ext>
            </a:extLst>
          </p:cNvPr>
          <p:cNvSpPr>
            <a:spLocks noGrp="1" noChangeAspect="1"/>
          </p:cNvSpPr>
          <p:nvPr>
            <p:ph type="pic" idx="129"/>
          </p:nvPr>
        </p:nvSpPr>
        <p:spPr>
          <a:xfrm>
            <a:off x="4703089" y="5385472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2" name="Picture Placeholder 2">
            <a:extLst>
              <a:ext uri="{FF2B5EF4-FFF2-40B4-BE49-F238E27FC236}">
                <a16:creationId xmlns:a16="http://schemas.microsoft.com/office/drawing/2014/main" id="{F0B09ED6-CB72-1960-9252-C6FB3E38423A}"/>
              </a:ext>
            </a:extLst>
          </p:cNvPr>
          <p:cNvSpPr>
            <a:spLocks noGrp="1" noChangeAspect="1"/>
          </p:cNvSpPr>
          <p:nvPr>
            <p:ph type="pic" idx="130"/>
          </p:nvPr>
        </p:nvSpPr>
        <p:spPr>
          <a:xfrm>
            <a:off x="5578806" y="537922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3" name="Picture Placeholder 2">
            <a:extLst>
              <a:ext uri="{FF2B5EF4-FFF2-40B4-BE49-F238E27FC236}">
                <a16:creationId xmlns:a16="http://schemas.microsoft.com/office/drawing/2014/main" id="{69465A2E-92F9-2A2D-34A9-FF9F660DC23C}"/>
              </a:ext>
            </a:extLst>
          </p:cNvPr>
          <p:cNvSpPr>
            <a:spLocks noGrp="1" noChangeAspect="1"/>
          </p:cNvSpPr>
          <p:nvPr>
            <p:ph type="pic" idx="131"/>
          </p:nvPr>
        </p:nvSpPr>
        <p:spPr>
          <a:xfrm>
            <a:off x="6454522" y="539276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4" name="Picture Placeholder 2">
            <a:extLst>
              <a:ext uri="{FF2B5EF4-FFF2-40B4-BE49-F238E27FC236}">
                <a16:creationId xmlns:a16="http://schemas.microsoft.com/office/drawing/2014/main" id="{362E28B4-B67F-F8C6-41DA-3409AB27E4A5}"/>
              </a:ext>
            </a:extLst>
          </p:cNvPr>
          <p:cNvSpPr>
            <a:spLocks noGrp="1" noChangeAspect="1"/>
          </p:cNvSpPr>
          <p:nvPr>
            <p:ph type="pic" idx="132"/>
          </p:nvPr>
        </p:nvSpPr>
        <p:spPr>
          <a:xfrm>
            <a:off x="337685" y="6089239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5" name="Picture Placeholder 2">
            <a:extLst>
              <a:ext uri="{FF2B5EF4-FFF2-40B4-BE49-F238E27FC236}">
                <a16:creationId xmlns:a16="http://schemas.microsoft.com/office/drawing/2014/main" id="{A271E778-65A2-EB9F-F4FD-9B37A09A6D57}"/>
              </a:ext>
            </a:extLst>
          </p:cNvPr>
          <p:cNvSpPr>
            <a:spLocks noGrp="1" noChangeAspect="1"/>
          </p:cNvSpPr>
          <p:nvPr>
            <p:ph type="pic" idx="133"/>
          </p:nvPr>
        </p:nvSpPr>
        <p:spPr>
          <a:xfrm>
            <a:off x="1213401" y="6102772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6" name="Picture Placeholder 2">
            <a:extLst>
              <a:ext uri="{FF2B5EF4-FFF2-40B4-BE49-F238E27FC236}">
                <a16:creationId xmlns:a16="http://schemas.microsoft.com/office/drawing/2014/main" id="{8514299F-5F1C-0320-4447-45CDE4CD4ECB}"/>
              </a:ext>
            </a:extLst>
          </p:cNvPr>
          <p:cNvSpPr>
            <a:spLocks noGrp="1" noChangeAspect="1"/>
          </p:cNvSpPr>
          <p:nvPr>
            <p:ph type="pic" idx="134"/>
          </p:nvPr>
        </p:nvSpPr>
        <p:spPr>
          <a:xfrm>
            <a:off x="2089117" y="609652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7" name="Picture Placeholder 2">
            <a:extLst>
              <a:ext uri="{FF2B5EF4-FFF2-40B4-BE49-F238E27FC236}">
                <a16:creationId xmlns:a16="http://schemas.microsoft.com/office/drawing/2014/main" id="{BA92C7C2-342D-0D41-C05D-085E27CA1129}"/>
              </a:ext>
            </a:extLst>
          </p:cNvPr>
          <p:cNvSpPr>
            <a:spLocks noGrp="1" noChangeAspect="1"/>
          </p:cNvSpPr>
          <p:nvPr>
            <p:ph type="pic" idx="135"/>
          </p:nvPr>
        </p:nvSpPr>
        <p:spPr>
          <a:xfrm>
            <a:off x="2964834" y="611006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8" name="Picture Placeholder 2">
            <a:extLst>
              <a:ext uri="{FF2B5EF4-FFF2-40B4-BE49-F238E27FC236}">
                <a16:creationId xmlns:a16="http://schemas.microsoft.com/office/drawing/2014/main" id="{982249DB-22A4-E8AF-92B8-596565763EA6}"/>
              </a:ext>
            </a:extLst>
          </p:cNvPr>
          <p:cNvSpPr>
            <a:spLocks noGrp="1" noChangeAspect="1"/>
          </p:cNvSpPr>
          <p:nvPr>
            <p:ph type="pic" idx="136"/>
          </p:nvPr>
        </p:nvSpPr>
        <p:spPr>
          <a:xfrm>
            <a:off x="3840550" y="6112142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9" name="Picture Placeholder 2">
            <a:extLst>
              <a:ext uri="{FF2B5EF4-FFF2-40B4-BE49-F238E27FC236}">
                <a16:creationId xmlns:a16="http://schemas.microsoft.com/office/drawing/2014/main" id="{A59B1E17-8C24-197C-58CD-57D7440E5A28}"/>
              </a:ext>
            </a:extLst>
          </p:cNvPr>
          <p:cNvSpPr>
            <a:spLocks noGrp="1" noChangeAspect="1"/>
          </p:cNvSpPr>
          <p:nvPr>
            <p:ph type="pic" idx="137"/>
          </p:nvPr>
        </p:nvSpPr>
        <p:spPr>
          <a:xfrm>
            <a:off x="4716266" y="612567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0" name="Picture Placeholder 2">
            <a:extLst>
              <a:ext uri="{FF2B5EF4-FFF2-40B4-BE49-F238E27FC236}">
                <a16:creationId xmlns:a16="http://schemas.microsoft.com/office/drawing/2014/main" id="{D49A64A7-60C3-CF8A-CF59-AB467B16DBB7}"/>
              </a:ext>
            </a:extLst>
          </p:cNvPr>
          <p:cNvSpPr>
            <a:spLocks noGrp="1" noChangeAspect="1"/>
          </p:cNvSpPr>
          <p:nvPr>
            <p:ph type="pic" idx="138"/>
          </p:nvPr>
        </p:nvSpPr>
        <p:spPr>
          <a:xfrm>
            <a:off x="5591983" y="6119429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1" name="Picture Placeholder 2">
            <a:extLst>
              <a:ext uri="{FF2B5EF4-FFF2-40B4-BE49-F238E27FC236}">
                <a16:creationId xmlns:a16="http://schemas.microsoft.com/office/drawing/2014/main" id="{3EC90AAB-BC9D-AB57-4E97-B84DB24F2EB6}"/>
              </a:ext>
            </a:extLst>
          </p:cNvPr>
          <p:cNvSpPr>
            <a:spLocks noGrp="1" noChangeAspect="1"/>
          </p:cNvSpPr>
          <p:nvPr>
            <p:ph type="pic" idx="139"/>
          </p:nvPr>
        </p:nvSpPr>
        <p:spPr>
          <a:xfrm>
            <a:off x="6467699" y="613296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2" name="Picture Placeholder 2">
            <a:extLst>
              <a:ext uri="{FF2B5EF4-FFF2-40B4-BE49-F238E27FC236}">
                <a16:creationId xmlns:a16="http://schemas.microsoft.com/office/drawing/2014/main" id="{F933959B-683E-BBD9-BC5B-7AEA1F1652F8}"/>
              </a:ext>
            </a:extLst>
          </p:cNvPr>
          <p:cNvSpPr>
            <a:spLocks noGrp="1" noChangeAspect="1"/>
          </p:cNvSpPr>
          <p:nvPr>
            <p:ph type="pic" idx="140"/>
          </p:nvPr>
        </p:nvSpPr>
        <p:spPr>
          <a:xfrm>
            <a:off x="350862" y="684714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3" name="Picture Placeholder 2">
            <a:extLst>
              <a:ext uri="{FF2B5EF4-FFF2-40B4-BE49-F238E27FC236}">
                <a16:creationId xmlns:a16="http://schemas.microsoft.com/office/drawing/2014/main" id="{1E316346-B648-BBB3-B951-6982C1125FAB}"/>
              </a:ext>
            </a:extLst>
          </p:cNvPr>
          <p:cNvSpPr>
            <a:spLocks noGrp="1" noChangeAspect="1"/>
          </p:cNvSpPr>
          <p:nvPr>
            <p:ph type="pic" idx="141"/>
          </p:nvPr>
        </p:nvSpPr>
        <p:spPr>
          <a:xfrm>
            <a:off x="1226578" y="686067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4" name="Picture Placeholder 2">
            <a:extLst>
              <a:ext uri="{FF2B5EF4-FFF2-40B4-BE49-F238E27FC236}">
                <a16:creationId xmlns:a16="http://schemas.microsoft.com/office/drawing/2014/main" id="{C8E0D227-6157-7E6E-6D29-AC6E2E26B2FF}"/>
              </a:ext>
            </a:extLst>
          </p:cNvPr>
          <p:cNvSpPr>
            <a:spLocks noGrp="1" noChangeAspect="1"/>
          </p:cNvSpPr>
          <p:nvPr>
            <p:ph type="pic" idx="142"/>
          </p:nvPr>
        </p:nvSpPr>
        <p:spPr>
          <a:xfrm>
            <a:off x="2102294" y="685442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5" name="Picture Placeholder 2">
            <a:extLst>
              <a:ext uri="{FF2B5EF4-FFF2-40B4-BE49-F238E27FC236}">
                <a16:creationId xmlns:a16="http://schemas.microsoft.com/office/drawing/2014/main" id="{0D9EFDC4-762A-6305-C09A-AC8C4853EA3F}"/>
              </a:ext>
            </a:extLst>
          </p:cNvPr>
          <p:cNvSpPr>
            <a:spLocks noGrp="1" noChangeAspect="1"/>
          </p:cNvSpPr>
          <p:nvPr>
            <p:ph type="pic" idx="143"/>
          </p:nvPr>
        </p:nvSpPr>
        <p:spPr>
          <a:xfrm>
            <a:off x="2978011" y="686796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6" name="Picture Placeholder 2">
            <a:extLst>
              <a:ext uri="{FF2B5EF4-FFF2-40B4-BE49-F238E27FC236}">
                <a16:creationId xmlns:a16="http://schemas.microsoft.com/office/drawing/2014/main" id="{9CF3A9C0-381A-18D5-4F8E-66BA615728F0}"/>
              </a:ext>
            </a:extLst>
          </p:cNvPr>
          <p:cNvSpPr>
            <a:spLocks noGrp="1" noChangeAspect="1"/>
          </p:cNvSpPr>
          <p:nvPr>
            <p:ph type="pic" idx="144"/>
          </p:nvPr>
        </p:nvSpPr>
        <p:spPr>
          <a:xfrm>
            <a:off x="3853727" y="687004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7" name="Picture Placeholder 2">
            <a:extLst>
              <a:ext uri="{FF2B5EF4-FFF2-40B4-BE49-F238E27FC236}">
                <a16:creationId xmlns:a16="http://schemas.microsoft.com/office/drawing/2014/main" id="{465C617C-E5E7-5719-94EC-2E605AB72004}"/>
              </a:ext>
            </a:extLst>
          </p:cNvPr>
          <p:cNvSpPr>
            <a:spLocks noGrp="1" noChangeAspect="1"/>
          </p:cNvSpPr>
          <p:nvPr>
            <p:ph type="pic" idx="145"/>
          </p:nvPr>
        </p:nvSpPr>
        <p:spPr>
          <a:xfrm>
            <a:off x="4729443" y="688357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8" name="Picture Placeholder 2">
            <a:extLst>
              <a:ext uri="{FF2B5EF4-FFF2-40B4-BE49-F238E27FC236}">
                <a16:creationId xmlns:a16="http://schemas.microsoft.com/office/drawing/2014/main" id="{1B9FCCD1-FA31-2DCB-931F-FDD8FC526933}"/>
              </a:ext>
            </a:extLst>
          </p:cNvPr>
          <p:cNvSpPr>
            <a:spLocks noGrp="1" noChangeAspect="1"/>
          </p:cNvSpPr>
          <p:nvPr>
            <p:ph type="pic" idx="146"/>
          </p:nvPr>
        </p:nvSpPr>
        <p:spPr>
          <a:xfrm>
            <a:off x="5605160" y="687733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9" name="Picture Placeholder 2">
            <a:extLst>
              <a:ext uri="{FF2B5EF4-FFF2-40B4-BE49-F238E27FC236}">
                <a16:creationId xmlns:a16="http://schemas.microsoft.com/office/drawing/2014/main" id="{0837659A-DD56-2501-A5DA-6D9F92DCC9A4}"/>
              </a:ext>
            </a:extLst>
          </p:cNvPr>
          <p:cNvSpPr>
            <a:spLocks noGrp="1" noChangeAspect="1"/>
          </p:cNvSpPr>
          <p:nvPr>
            <p:ph type="pic" idx="147"/>
          </p:nvPr>
        </p:nvSpPr>
        <p:spPr>
          <a:xfrm>
            <a:off x="6480876" y="689086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0" name="Picture Placeholder 2">
            <a:extLst>
              <a:ext uri="{FF2B5EF4-FFF2-40B4-BE49-F238E27FC236}">
                <a16:creationId xmlns:a16="http://schemas.microsoft.com/office/drawing/2014/main" id="{4266314A-4535-9146-2A78-09B7368838EE}"/>
              </a:ext>
            </a:extLst>
          </p:cNvPr>
          <p:cNvSpPr>
            <a:spLocks noGrp="1" noChangeAspect="1"/>
          </p:cNvSpPr>
          <p:nvPr>
            <p:ph type="pic" idx="148"/>
          </p:nvPr>
        </p:nvSpPr>
        <p:spPr>
          <a:xfrm>
            <a:off x="349710" y="757797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1" name="Picture Placeholder 2">
            <a:extLst>
              <a:ext uri="{FF2B5EF4-FFF2-40B4-BE49-F238E27FC236}">
                <a16:creationId xmlns:a16="http://schemas.microsoft.com/office/drawing/2014/main" id="{66FE07F7-6B03-E1DC-2FB8-77D44FB7C479}"/>
              </a:ext>
            </a:extLst>
          </p:cNvPr>
          <p:cNvSpPr>
            <a:spLocks noGrp="1" noChangeAspect="1"/>
          </p:cNvSpPr>
          <p:nvPr>
            <p:ph type="pic" idx="149"/>
          </p:nvPr>
        </p:nvSpPr>
        <p:spPr>
          <a:xfrm>
            <a:off x="1225426" y="759150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2" name="Picture Placeholder 2">
            <a:extLst>
              <a:ext uri="{FF2B5EF4-FFF2-40B4-BE49-F238E27FC236}">
                <a16:creationId xmlns:a16="http://schemas.microsoft.com/office/drawing/2014/main" id="{2247DF35-B7A8-AC7D-7013-11FDA71EC048}"/>
              </a:ext>
            </a:extLst>
          </p:cNvPr>
          <p:cNvSpPr>
            <a:spLocks noGrp="1" noChangeAspect="1"/>
          </p:cNvSpPr>
          <p:nvPr>
            <p:ph type="pic" idx="150"/>
          </p:nvPr>
        </p:nvSpPr>
        <p:spPr>
          <a:xfrm>
            <a:off x="2101142" y="758526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3" name="Picture Placeholder 2">
            <a:extLst>
              <a:ext uri="{FF2B5EF4-FFF2-40B4-BE49-F238E27FC236}">
                <a16:creationId xmlns:a16="http://schemas.microsoft.com/office/drawing/2014/main" id="{DA0626F6-18C3-01EB-E5D9-DBC08DB953BD}"/>
              </a:ext>
            </a:extLst>
          </p:cNvPr>
          <p:cNvSpPr>
            <a:spLocks noGrp="1" noChangeAspect="1"/>
          </p:cNvSpPr>
          <p:nvPr>
            <p:ph type="pic" idx="151"/>
          </p:nvPr>
        </p:nvSpPr>
        <p:spPr>
          <a:xfrm>
            <a:off x="2976859" y="759879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4" name="Picture Placeholder 2">
            <a:extLst>
              <a:ext uri="{FF2B5EF4-FFF2-40B4-BE49-F238E27FC236}">
                <a16:creationId xmlns:a16="http://schemas.microsoft.com/office/drawing/2014/main" id="{0E11AA02-4A8F-B715-CCF8-7B59E90D2AA6}"/>
              </a:ext>
            </a:extLst>
          </p:cNvPr>
          <p:cNvSpPr>
            <a:spLocks noGrp="1" noChangeAspect="1"/>
          </p:cNvSpPr>
          <p:nvPr>
            <p:ph type="pic" idx="152"/>
          </p:nvPr>
        </p:nvSpPr>
        <p:spPr>
          <a:xfrm>
            <a:off x="3852575" y="760087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5" name="Picture Placeholder 2">
            <a:extLst>
              <a:ext uri="{FF2B5EF4-FFF2-40B4-BE49-F238E27FC236}">
                <a16:creationId xmlns:a16="http://schemas.microsoft.com/office/drawing/2014/main" id="{C06A3B2F-285D-9749-682D-EE9E8705A6EC}"/>
              </a:ext>
            </a:extLst>
          </p:cNvPr>
          <p:cNvSpPr>
            <a:spLocks noGrp="1" noChangeAspect="1"/>
          </p:cNvSpPr>
          <p:nvPr>
            <p:ph type="pic" idx="153"/>
          </p:nvPr>
        </p:nvSpPr>
        <p:spPr>
          <a:xfrm>
            <a:off x="4728292" y="761441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6" name="Picture Placeholder 2">
            <a:extLst>
              <a:ext uri="{FF2B5EF4-FFF2-40B4-BE49-F238E27FC236}">
                <a16:creationId xmlns:a16="http://schemas.microsoft.com/office/drawing/2014/main" id="{889C4535-CE95-79B0-E911-51EC45B61983}"/>
              </a:ext>
            </a:extLst>
          </p:cNvPr>
          <p:cNvSpPr>
            <a:spLocks noGrp="1" noChangeAspect="1"/>
          </p:cNvSpPr>
          <p:nvPr>
            <p:ph type="pic" idx="154"/>
          </p:nvPr>
        </p:nvSpPr>
        <p:spPr>
          <a:xfrm>
            <a:off x="5604008" y="760816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7" name="Picture Placeholder 2">
            <a:extLst>
              <a:ext uri="{FF2B5EF4-FFF2-40B4-BE49-F238E27FC236}">
                <a16:creationId xmlns:a16="http://schemas.microsoft.com/office/drawing/2014/main" id="{57108AEB-3EC4-1671-69AD-15B8E5CE1C00}"/>
              </a:ext>
            </a:extLst>
          </p:cNvPr>
          <p:cNvSpPr>
            <a:spLocks noGrp="1" noChangeAspect="1"/>
          </p:cNvSpPr>
          <p:nvPr>
            <p:ph type="pic" idx="155"/>
          </p:nvPr>
        </p:nvSpPr>
        <p:spPr>
          <a:xfrm>
            <a:off x="6479724" y="762169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8" name="Picture Placeholder 2">
            <a:extLst>
              <a:ext uri="{FF2B5EF4-FFF2-40B4-BE49-F238E27FC236}">
                <a16:creationId xmlns:a16="http://schemas.microsoft.com/office/drawing/2014/main" id="{15A3CA0B-A5A4-A13A-116E-8DE10F032689}"/>
              </a:ext>
            </a:extLst>
          </p:cNvPr>
          <p:cNvSpPr>
            <a:spLocks noGrp="1" noChangeAspect="1"/>
          </p:cNvSpPr>
          <p:nvPr>
            <p:ph type="pic" idx="156"/>
          </p:nvPr>
        </p:nvSpPr>
        <p:spPr>
          <a:xfrm>
            <a:off x="362887" y="833587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9" name="Picture Placeholder 2">
            <a:extLst>
              <a:ext uri="{FF2B5EF4-FFF2-40B4-BE49-F238E27FC236}">
                <a16:creationId xmlns:a16="http://schemas.microsoft.com/office/drawing/2014/main" id="{D0361EC8-ABAC-88C8-C410-1C2803B71065}"/>
              </a:ext>
            </a:extLst>
          </p:cNvPr>
          <p:cNvSpPr>
            <a:spLocks noGrp="1" noChangeAspect="1"/>
          </p:cNvSpPr>
          <p:nvPr>
            <p:ph type="pic" idx="157"/>
          </p:nvPr>
        </p:nvSpPr>
        <p:spPr>
          <a:xfrm>
            <a:off x="1238603" y="8349409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0" name="Picture Placeholder 2">
            <a:extLst>
              <a:ext uri="{FF2B5EF4-FFF2-40B4-BE49-F238E27FC236}">
                <a16:creationId xmlns:a16="http://schemas.microsoft.com/office/drawing/2014/main" id="{A351F82F-5858-C8FB-8A36-19A6CB640AD3}"/>
              </a:ext>
            </a:extLst>
          </p:cNvPr>
          <p:cNvSpPr>
            <a:spLocks noGrp="1" noChangeAspect="1"/>
          </p:cNvSpPr>
          <p:nvPr>
            <p:ph type="pic" idx="158"/>
          </p:nvPr>
        </p:nvSpPr>
        <p:spPr>
          <a:xfrm>
            <a:off x="2114320" y="834316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1" name="Picture Placeholder 2">
            <a:extLst>
              <a:ext uri="{FF2B5EF4-FFF2-40B4-BE49-F238E27FC236}">
                <a16:creationId xmlns:a16="http://schemas.microsoft.com/office/drawing/2014/main" id="{71F302B9-84F3-BC77-8590-F2DDD6802347}"/>
              </a:ext>
            </a:extLst>
          </p:cNvPr>
          <p:cNvSpPr>
            <a:spLocks noGrp="1" noChangeAspect="1"/>
          </p:cNvSpPr>
          <p:nvPr>
            <p:ph type="pic" idx="159"/>
          </p:nvPr>
        </p:nvSpPr>
        <p:spPr>
          <a:xfrm>
            <a:off x="2990036" y="835669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2" name="Picture Placeholder 2">
            <a:extLst>
              <a:ext uri="{FF2B5EF4-FFF2-40B4-BE49-F238E27FC236}">
                <a16:creationId xmlns:a16="http://schemas.microsoft.com/office/drawing/2014/main" id="{4649F4F2-920B-8E4B-28FE-C7EFC8F82CA7}"/>
              </a:ext>
            </a:extLst>
          </p:cNvPr>
          <p:cNvSpPr>
            <a:spLocks noGrp="1" noChangeAspect="1"/>
          </p:cNvSpPr>
          <p:nvPr>
            <p:ph type="pic" idx="160"/>
          </p:nvPr>
        </p:nvSpPr>
        <p:spPr>
          <a:xfrm>
            <a:off x="3865752" y="835877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3" name="Picture Placeholder 2">
            <a:extLst>
              <a:ext uri="{FF2B5EF4-FFF2-40B4-BE49-F238E27FC236}">
                <a16:creationId xmlns:a16="http://schemas.microsoft.com/office/drawing/2014/main" id="{12647ED5-E63D-6F94-C965-DBBBF36EB6F4}"/>
              </a:ext>
            </a:extLst>
          </p:cNvPr>
          <p:cNvSpPr>
            <a:spLocks noGrp="1" noChangeAspect="1"/>
          </p:cNvSpPr>
          <p:nvPr>
            <p:ph type="pic" idx="161"/>
          </p:nvPr>
        </p:nvSpPr>
        <p:spPr>
          <a:xfrm>
            <a:off x="4741469" y="8372312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4" name="Picture Placeholder 2">
            <a:extLst>
              <a:ext uri="{FF2B5EF4-FFF2-40B4-BE49-F238E27FC236}">
                <a16:creationId xmlns:a16="http://schemas.microsoft.com/office/drawing/2014/main" id="{689C9327-1637-CCCD-9A21-665FAF9992DC}"/>
              </a:ext>
            </a:extLst>
          </p:cNvPr>
          <p:cNvSpPr>
            <a:spLocks noGrp="1" noChangeAspect="1"/>
          </p:cNvSpPr>
          <p:nvPr>
            <p:ph type="pic" idx="162"/>
          </p:nvPr>
        </p:nvSpPr>
        <p:spPr>
          <a:xfrm>
            <a:off x="5617185" y="836606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5" name="Picture Placeholder 2">
            <a:extLst>
              <a:ext uri="{FF2B5EF4-FFF2-40B4-BE49-F238E27FC236}">
                <a16:creationId xmlns:a16="http://schemas.microsoft.com/office/drawing/2014/main" id="{862927F6-4E80-D48B-133A-4E10901860CD}"/>
              </a:ext>
            </a:extLst>
          </p:cNvPr>
          <p:cNvSpPr>
            <a:spLocks noGrp="1" noChangeAspect="1"/>
          </p:cNvSpPr>
          <p:nvPr>
            <p:ph type="pic" idx="163"/>
          </p:nvPr>
        </p:nvSpPr>
        <p:spPr>
          <a:xfrm>
            <a:off x="6492901" y="837960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6" name="Picture Placeholder 2">
            <a:extLst>
              <a:ext uri="{FF2B5EF4-FFF2-40B4-BE49-F238E27FC236}">
                <a16:creationId xmlns:a16="http://schemas.microsoft.com/office/drawing/2014/main" id="{542126EA-5B1A-ED75-8372-F6E78FE9AF2D}"/>
              </a:ext>
            </a:extLst>
          </p:cNvPr>
          <p:cNvSpPr>
            <a:spLocks noGrp="1" noChangeAspect="1"/>
          </p:cNvSpPr>
          <p:nvPr>
            <p:ph type="pic" idx="164"/>
          </p:nvPr>
        </p:nvSpPr>
        <p:spPr>
          <a:xfrm>
            <a:off x="376064" y="9096900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7" name="Picture Placeholder 2">
            <a:extLst>
              <a:ext uri="{FF2B5EF4-FFF2-40B4-BE49-F238E27FC236}">
                <a16:creationId xmlns:a16="http://schemas.microsoft.com/office/drawing/2014/main" id="{21D6B054-B3CA-8CD2-F482-EF32BA9F4300}"/>
              </a:ext>
            </a:extLst>
          </p:cNvPr>
          <p:cNvSpPr>
            <a:spLocks noGrp="1" noChangeAspect="1"/>
          </p:cNvSpPr>
          <p:nvPr>
            <p:ph type="pic" idx="165"/>
          </p:nvPr>
        </p:nvSpPr>
        <p:spPr>
          <a:xfrm>
            <a:off x="1251780" y="911043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8" name="Picture Placeholder 2">
            <a:extLst>
              <a:ext uri="{FF2B5EF4-FFF2-40B4-BE49-F238E27FC236}">
                <a16:creationId xmlns:a16="http://schemas.microsoft.com/office/drawing/2014/main" id="{F7F3CB8E-B4FF-B3BC-3A5B-9CC5E2F420D0}"/>
              </a:ext>
            </a:extLst>
          </p:cNvPr>
          <p:cNvSpPr>
            <a:spLocks noGrp="1" noChangeAspect="1"/>
          </p:cNvSpPr>
          <p:nvPr>
            <p:ph type="pic" idx="166"/>
          </p:nvPr>
        </p:nvSpPr>
        <p:spPr>
          <a:xfrm>
            <a:off x="2127497" y="910418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9" name="Picture Placeholder 2">
            <a:extLst>
              <a:ext uri="{FF2B5EF4-FFF2-40B4-BE49-F238E27FC236}">
                <a16:creationId xmlns:a16="http://schemas.microsoft.com/office/drawing/2014/main" id="{8A34C46B-9330-8D09-CBBE-47240ACEF057}"/>
              </a:ext>
            </a:extLst>
          </p:cNvPr>
          <p:cNvSpPr>
            <a:spLocks noGrp="1" noChangeAspect="1"/>
          </p:cNvSpPr>
          <p:nvPr>
            <p:ph type="pic" idx="167"/>
          </p:nvPr>
        </p:nvSpPr>
        <p:spPr>
          <a:xfrm>
            <a:off x="3003213" y="911772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0" name="Picture Placeholder 2">
            <a:extLst>
              <a:ext uri="{FF2B5EF4-FFF2-40B4-BE49-F238E27FC236}">
                <a16:creationId xmlns:a16="http://schemas.microsoft.com/office/drawing/2014/main" id="{BCD919D1-690B-43AD-F1EE-64D44E85D667}"/>
              </a:ext>
            </a:extLst>
          </p:cNvPr>
          <p:cNvSpPr>
            <a:spLocks noGrp="1" noChangeAspect="1"/>
          </p:cNvSpPr>
          <p:nvPr>
            <p:ph type="pic" idx="168"/>
          </p:nvPr>
        </p:nvSpPr>
        <p:spPr>
          <a:xfrm>
            <a:off x="3878929" y="9119803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1" name="Picture Placeholder 2">
            <a:extLst>
              <a:ext uri="{FF2B5EF4-FFF2-40B4-BE49-F238E27FC236}">
                <a16:creationId xmlns:a16="http://schemas.microsoft.com/office/drawing/2014/main" id="{F9E4534E-BD93-F714-CB08-AEFD17526F15}"/>
              </a:ext>
            </a:extLst>
          </p:cNvPr>
          <p:cNvSpPr>
            <a:spLocks noGrp="1" noChangeAspect="1"/>
          </p:cNvSpPr>
          <p:nvPr>
            <p:ph type="pic" idx="169"/>
          </p:nvPr>
        </p:nvSpPr>
        <p:spPr>
          <a:xfrm>
            <a:off x="4754646" y="9133337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2" name="Picture Placeholder 2">
            <a:extLst>
              <a:ext uri="{FF2B5EF4-FFF2-40B4-BE49-F238E27FC236}">
                <a16:creationId xmlns:a16="http://schemas.microsoft.com/office/drawing/2014/main" id="{ED61D92C-EC26-B8F6-ACC1-9F48999A3CE7}"/>
              </a:ext>
            </a:extLst>
          </p:cNvPr>
          <p:cNvSpPr>
            <a:spLocks noGrp="1" noChangeAspect="1"/>
          </p:cNvSpPr>
          <p:nvPr>
            <p:ph type="pic" idx="170"/>
          </p:nvPr>
        </p:nvSpPr>
        <p:spPr>
          <a:xfrm>
            <a:off x="5630362" y="912709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3" name="Picture Placeholder 2">
            <a:extLst>
              <a:ext uri="{FF2B5EF4-FFF2-40B4-BE49-F238E27FC236}">
                <a16:creationId xmlns:a16="http://schemas.microsoft.com/office/drawing/2014/main" id="{26C2E737-90FB-82E5-1814-4CCBEBE5F72C}"/>
              </a:ext>
            </a:extLst>
          </p:cNvPr>
          <p:cNvSpPr>
            <a:spLocks noGrp="1" noChangeAspect="1"/>
          </p:cNvSpPr>
          <p:nvPr>
            <p:ph type="pic" idx="171"/>
          </p:nvPr>
        </p:nvSpPr>
        <p:spPr>
          <a:xfrm>
            <a:off x="6506078" y="914062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4" name="Picture Placeholder 2">
            <a:extLst>
              <a:ext uri="{FF2B5EF4-FFF2-40B4-BE49-F238E27FC236}">
                <a16:creationId xmlns:a16="http://schemas.microsoft.com/office/drawing/2014/main" id="{DACED5C4-BE02-1436-E55B-46EEEBF8FCBA}"/>
              </a:ext>
            </a:extLst>
          </p:cNvPr>
          <p:cNvSpPr>
            <a:spLocks noGrp="1" noChangeAspect="1"/>
          </p:cNvSpPr>
          <p:nvPr>
            <p:ph type="pic" idx="172"/>
          </p:nvPr>
        </p:nvSpPr>
        <p:spPr>
          <a:xfrm>
            <a:off x="389241" y="9854801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5" name="Picture Placeholder 2">
            <a:extLst>
              <a:ext uri="{FF2B5EF4-FFF2-40B4-BE49-F238E27FC236}">
                <a16:creationId xmlns:a16="http://schemas.microsoft.com/office/drawing/2014/main" id="{86B3E2BE-DA31-69E4-1AEB-4F862FC6A23D}"/>
              </a:ext>
            </a:extLst>
          </p:cNvPr>
          <p:cNvSpPr>
            <a:spLocks noGrp="1" noChangeAspect="1"/>
          </p:cNvSpPr>
          <p:nvPr>
            <p:ph type="pic" idx="173"/>
          </p:nvPr>
        </p:nvSpPr>
        <p:spPr>
          <a:xfrm>
            <a:off x="1264957" y="9868335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6" name="Picture Placeholder 2">
            <a:extLst>
              <a:ext uri="{FF2B5EF4-FFF2-40B4-BE49-F238E27FC236}">
                <a16:creationId xmlns:a16="http://schemas.microsoft.com/office/drawing/2014/main" id="{EA1BA048-E5BE-F144-B048-886F0EC90EEF}"/>
              </a:ext>
            </a:extLst>
          </p:cNvPr>
          <p:cNvSpPr>
            <a:spLocks noGrp="1" noChangeAspect="1"/>
          </p:cNvSpPr>
          <p:nvPr>
            <p:ph type="pic" idx="174"/>
          </p:nvPr>
        </p:nvSpPr>
        <p:spPr>
          <a:xfrm>
            <a:off x="2140674" y="9862089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7" name="Picture Placeholder 2">
            <a:extLst>
              <a:ext uri="{FF2B5EF4-FFF2-40B4-BE49-F238E27FC236}">
                <a16:creationId xmlns:a16="http://schemas.microsoft.com/office/drawing/2014/main" id="{11453FB7-C0EC-0369-DF61-5AB8752A9F3D}"/>
              </a:ext>
            </a:extLst>
          </p:cNvPr>
          <p:cNvSpPr>
            <a:spLocks noGrp="1" noChangeAspect="1"/>
          </p:cNvSpPr>
          <p:nvPr>
            <p:ph type="pic" idx="175"/>
          </p:nvPr>
        </p:nvSpPr>
        <p:spPr>
          <a:xfrm>
            <a:off x="3016390" y="9875622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8" name="Picture Placeholder 2">
            <a:extLst>
              <a:ext uri="{FF2B5EF4-FFF2-40B4-BE49-F238E27FC236}">
                <a16:creationId xmlns:a16="http://schemas.microsoft.com/office/drawing/2014/main" id="{C367E71F-113F-436A-AEC3-61ECBDF9A655}"/>
              </a:ext>
            </a:extLst>
          </p:cNvPr>
          <p:cNvSpPr>
            <a:spLocks noGrp="1" noChangeAspect="1"/>
          </p:cNvSpPr>
          <p:nvPr>
            <p:ph type="pic" idx="176"/>
          </p:nvPr>
        </p:nvSpPr>
        <p:spPr>
          <a:xfrm>
            <a:off x="3892106" y="9877704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9" name="Picture Placeholder 2">
            <a:extLst>
              <a:ext uri="{FF2B5EF4-FFF2-40B4-BE49-F238E27FC236}">
                <a16:creationId xmlns:a16="http://schemas.microsoft.com/office/drawing/2014/main" id="{1F02B113-8E3D-1DD5-2E99-59005751AED1}"/>
              </a:ext>
            </a:extLst>
          </p:cNvPr>
          <p:cNvSpPr>
            <a:spLocks noGrp="1" noChangeAspect="1"/>
          </p:cNvSpPr>
          <p:nvPr>
            <p:ph type="pic" idx="177"/>
          </p:nvPr>
        </p:nvSpPr>
        <p:spPr>
          <a:xfrm>
            <a:off x="4767823" y="9891238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70" name="Picture Placeholder 2">
            <a:extLst>
              <a:ext uri="{FF2B5EF4-FFF2-40B4-BE49-F238E27FC236}">
                <a16:creationId xmlns:a16="http://schemas.microsoft.com/office/drawing/2014/main" id="{2C407531-BA16-AE44-B4DA-8BF2F7D9E924}"/>
              </a:ext>
            </a:extLst>
          </p:cNvPr>
          <p:cNvSpPr>
            <a:spLocks noGrp="1" noChangeAspect="1"/>
          </p:cNvSpPr>
          <p:nvPr>
            <p:ph type="pic" idx="178"/>
          </p:nvPr>
        </p:nvSpPr>
        <p:spPr>
          <a:xfrm>
            <a:off x="5643539" y="9884992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71" name="Picture Placeholder 2">
            <a:extLst>
              <a:ext uri="{FF2B5EF4-FFF2-40B4-BE49-F238E27FC236}">
                <a16:creationId xmlns:a16="http://schemas.microsoft.com/office/drawing/2014/main" id="{7FDE1B0F-FAE2-D94A-6090-89D70CFF5B98}"/>
              </a:ext>
            </a:extLst>
          </p:cNvPr>
          <p:cNvSpPr>
            <a:spLocks noGrp="1" noChangeAspect="1"/>
          </p:cNvSpPr>
          <p:nvPr>
            <p:ph type="pic" idx="179"/>
          </p:nvPr>
        </p:nvSpPr>
        <p:spPr>
          <a:xfrm>
            <a:off x="6519255" y="9898526"/>
            <a:ext cx="791845" cy="618397"/>
          </a:xfrm>
        </p:spPr>
        <p:txBody>
          <a:bodyPr anchor="t"/>
          <a:lstStyle>
            <a:lvl1pPr marL="0" indent="0">
              <a:buNone/>
              <a:defRPr sz="2590"/>
            </a:lvl1pPr>
            <a:lvl2pPr marL="370055" indent="0">
              <a:buNone/>
              <a:defRPr sz="2267"/>
            </a:lvl2pPr>
            <a:lvl3pPr marL="740111" indent="0">
              <a:buNone/>
              <a:defRPr sz="1943"/>
            </a:lvl3pPr>
            <a:lvl4pPr marL="1110167" indent="0">
              <a:buNone/>
              <a:defRPr sz="1619"/>
            </a:lvl4pPr>
            <a:lvl5pPr marL="1480221" indent="0">
              <a:buNone/>
              <a:defRPr sz="1619"/>
            </a:lvl5pPr>
            <a:lvl6pPr marL="1850277" indent="0">
              <a:buNone/>
              <a:defRPr sz="1619"/>
            </a:lvl6pPr>
            <a:lvl7pPr marL="2220333" indent="0">
              <a:buNone/>
              <a:defRPr sz="1619"/>
            </a:lvl7pPr>
            <a:lvl8pPr marL="2590388" indent="0">
              <a:buNone/>
              <a:defRPr sz="1619"/>
            </a:lvl8pPr>
            <a:lvl9pPr marL="2960443" indent="0">
              <a:buNone/>
              <a:defRPr sz="1619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65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AA2E2FF-A77A-853C-A175-8E9591F55E6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4244" y="12320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FF49810B-FC4A-E746-669F-EE653932686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62783" y="12320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C75277EE-B6E1-38C4-EA3D-9B5A493CCE8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071322" y="12320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DB2BDB2D-6480-DE71-93EF-CEA9487F35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61" y="12320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9ED3CEA5-A02B-9619-20B7-78188A13C3F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62015" y="12320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DBBDC87D-6277-E256-EE28-928DC5DBAD5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70554" y="12320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02695C3-1CB9-C83A-E2C8-AB50D2B5591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679093" y="12320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CC8F3318-17D9-7106-E137-D5E1E6FD725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587632" y="12320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2740615F-9351-D0FA-84F9-1647B2A4CB1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57905" y="100829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D51DBB20-3E7F-303D-3B12-B1CD738C0DF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66444" y="100829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897BB5D3-3BC9-5C3F-1B7C-316ADCC66A3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074983" y="100829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A129AD23-7D61-ACAD-4643-01401CB5E1C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983522" y="100829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0165460F-7699-99AE-D997-0165A68A043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865676" y="100829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1" name="Picture Placeholder 7">
            <a:extLst>
              <a:ext uri="{FF2B5EF4-FFF2-40B4-BE49-F238E27FC236}">
                <a16:creationId xmlns:a16="http://schemas.microsoft.com/office/drawing/2014/main" id="{6B63BB7C-6416-578B-23D0-1900A20FF63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74215" y="100829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AFE7A3D7-5C0D-94DF-7E82-82D5AF598E9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682754" y="100829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A1FB9A32-FA5C-1B7A-63F9-CEF9DB5938A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591293" y="100829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C8C510C7-3900-A187-2A51-EE9DC81F70E6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75491" y="189339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1C5FDB6E-3E06-74BF-A021-4DCE299A1ED3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184030" y="189339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EDC8D25E-2DC3-808A-585B-36D7AABAD8A7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092569" y="189339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9409A800-C75F-BFB1-6A4F-CB7D966F469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3001108" y="189339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8" name="Picture Placeholder 7">
            <a:extLst>
              <a:ext uri="{FF2B5EF4-FFF2-40B4-BE49-F238E27FC236}">
                <a16:creationId xmlns:a16="http://schemas.microsoft.com/office/drawing/2014/main" id="{332EC73B-E6BE-8140-CD60-542057419E50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83262" y="189339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3E0842D2-1E25-F4DD-01C5-760F6ED24637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791801" y="189339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E6B16F5E-6579-A895-DC89-ED2DD4F11DDF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5700340" y="189339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02FB7A6A-3FD6-785C-9FDC-D9D596803B70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608879" y="189339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56" name="Picture Placeholder 7">
            <a:extLst>
              <a:ext uri="{FF2B5EF4-FFF2-40B4-BE49-F238E27FC236}">
                <a16:creationId xmlns:a16="http://schemas.microsoft.com/office/drawing/2014/main" id="{4D64BD13-C233-CDFC-B38F-5513E18A56F4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75491" y="277848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57" name="Picture Placeholder 7">
            <a:extLst>
              <a:ext uri="{FF2B5EF4-FFF2-40B4-BE49-F238E27FC236}">
                <a16:creationId xmlns:a16="http://schemas.microsoft.com/office/drawing/2014/main" id="{A2B8D638-5658-60F0-51F8-363A245B776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184030" y="277848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58" name="Picture Placeholder 7">
            <a:extLst>
              <a:ext uri="{FF2B5EF4-FFF2-40B4-BE49-F238E27FC236}">
                <a16:creationId xmlns:a16="http://schemas.microsoft.com/office/drawing/2014/main" id="{83FA6D04-A866-45A2-40C4-6C198ED436C0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2092569" y="277848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59" name="Picture Placeholder 7">
            <a:extLst>
              <a:ext uri="{FF2B5EF4-FFF2-40B4-BE49-F238E27FC236}">
                <a16:creationId xmlns:a16="http://schemas.microsoft.com/office/drawing/2014/main" id="{43F5C5C0-5931-96D8-7EBC-F1DB3A480AA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01108" y="277848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0" name="Picture Placeholder 7">
            <a:extLst>
              <a:ext uri="{FF2B5EF4-FFF2-40B4-BE49-F238E27FC236}">
                <a16:creationId xmlns:a16="http://schemas.microsoft.com/office/drawing/2014/main" id="{ADB8EA96-7A46-7059-BCEF-6D8F185128E8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3883262" y="277848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1" name="Picture Placeholder 7">
            <a:extLst>
              <a:ext uri="{FF2B5EF4-FFF2-40B4-BE49-F238E27FC236}">
                <a16:creationId xmlns:a16="http://schemas.microsoft.com/office/drawing/2014/main" id="{423059E3-219C-6B04-D30A-E85BC82F6B37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791801" y="277848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2" name="Picture Placeholder 7">
            <a:extLst>
              <a:ext uri="{FF2B5EF4-FFF2-40B4-BE49-F238E27FC236}">
                <a16:creationId xmlns:a16="http://schemas.microsoft.com/office/drawing/2014/main" id="{E05A3F80-035A-FB5E-5433-04CC55970D36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5700340" y="277848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3" name="Picture Placeholder 7">
            <a:extLst>
              <a:ext uri="{FF2B5EF4-FFF2-40B4-BE49-F238E27FC236}">
                <a16:creationId xmlns:a16="http://schemas.microsoft.com/office/drawing/2014/main" id="{9A7426F7-5A00-8B76-01E6-B2BFE4F32AA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608879" y="277848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4" name="Picture Placeholder 7">
            <a:extLst>
              <a:ext uri="{FF2B5EF4-FFF2-40B4-BE49-F238E27FC236}">
                <a16:creationId xmlns:a16="http://schemas.microsoft.com/office/drawing/2014/main" id="{989F1B57-1EEC-7FC1-F5F8-7854228A0E14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279152" y="366357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5" name="Picture Placeholder 7">
            <a:extLst>
              <a:ext uri="{FF2B5EF4-FFF2-40B4-BE49-F238E27FC236}">
                <a16:creationId xmlns:a16="http://schemas.microsoft.com/office/drawing/2014/main" id="{9E13C10D-0237-DC81-F4AF-3EB7BF4D6079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1187691" y="366357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6" name="Picture Placeholder 7">
            <a:extLst>
              <a:ext uri="{FF2B5EF4-FFF2-40B4-BE49-F238E27FC236}">
                <a16:creationId xmlns:a16="http://schemas.microsoft.com/office/drawing/2014/main" id="{C3E6DBF6-6FF8-2827-0C71-4587715D7D88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096230" y="366357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7" name="Picture Placeholder 7">
            <a:extLst>
              <a:ext uri="{FF2B5EF4-FFF2-40B4-BE49-F238E27FC236}">
                <a16:creationId xmlns:a16="http://schemas.microsoft.com/office/drawing/2014/main" id="{D26BB57E-7E4D-10AA-A86A-1F5078F6B3AD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3004769" y="366357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8" name="Picture Placeholder 7">
            <a:extLst>
              <a:ext uri="{FF2B5EF4-FFF2-40B4-BE49-F238E27FC236}">
                <a16:creationId xmlns:a16="http://schemas.microsoft.com/office/drawing/2014/main" id="{D3A5CA5A-B362-0A20-56B2-A28E35CDEF4E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3886923" y="366357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69" name="Picture Placeholder 7">
            <a:extLst>
              <a:ext uri="{FF2B5EF4-FFF2-40B4-BE49-F238E27FC236}">
                <a16:creationId xmlns:a16="http://schemas.microsoft.com/office/drawing/2014/main" id="{7821FE7D-E5D8-7AFF-AB7C-B0C8E8191789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4795462" y="366357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0" name="Picture Placeholder 7">
            <a:extLst>
              <a:ext uri="{FF2B5EF4-FFF2-40B4-BE49-F238E27FC236}">
                <a16:creationId xmlns:a16="http://schemas.microsoft.com/office/drawing/2014/main" id="{57EE2214-5C19-8622-5FA9-6186963E4101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704001" y="366357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1" name="Picture Placeholder 7">
            <a:extLst>
              <a:ext uri="{FF2B5EF4-FFF2-40B4-BE49-F238E27FC236}">
                <a16:creationId xmlns:a16="http://schemas.microsoft.com/office/drawing/2014/main" id="{3F2C0794-9512-C669-25AF-A6C10B7A20E2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6612540" y="366357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2" name="Picture Placeholder 7">
            <a:extLst>
              <a:ext uri="{FF2B5EF4-FFF2-40B4-BE49-F238E27FC236}">
                <a16:creationId xmlns:a16="http://schemas.microsoft.com/office/drawing/2014/main" id="{A80899A1-987E-6DF5-000A-6403F48E34EF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296738" y="454866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3" name="Picture Placeholder 7">
            <a:extLst>
              <a:ext uri="{FF2B5EF4-FFF2-40B4-BE49-F238E27FC236}">
                <a16:creationId xmlns:a16="http://schemas.microsoft.com/office/drawing/2014/main" id="{4348A8B1-068B-0BA5-C687-849D24EC63BE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1205277" y="454866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4" name="Picture Placeholder 7">
            <a:extLst>
              <a:ext uri="{FF2B5EF4-FFF2-40B4-BE49-F238E27FC236}">
                <a16:creationId xmlns:a16="http://schemas.microsoft.com/office/drawing/2014/main" id="{C0FB65CD-2DE3-7CC5-4FFE-AEDE41073955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2113816" y="454866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5" name="Picture Placeholder 7">
            <a:extLst>
              <a:ext uri="{FF2B5EF4-FFF2-40B4-BE49-F238E27FC236}">
                <a16:creationId xmlns:a16="http://schemas.microsoft.com/office/drawing/2014/main" id="{B98C41C1-255B-2A78-AB86-03261D8037C4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3022355" y="454866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6" name="Picture Placeholder 7">
            <a:extLst>
              <a:ext uri="{FF2B5EF4-FFF2-40B4-BE49-F238E27FC236}">
                <a16:creationId xmlns:a16="http://schemas.microsoft.com/office/drawing/2014/main" id="{4A3225E6-D589-DF6D-1D26-0121B90343EE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3904509" y="454866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7" name="Picture Placeholder 7">
            <a:extLst>
              <a:ext uri="{FF2B5EF4-FFF2-40B4-BE49-F238E27FC236}">
                <a16:creationId xmlns:a16="http://schemas.microsoft.com/office/drawing/2014/main" id="{9E1B8BD7-18F6-C9D9-A26D-126BAC6D5898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4813048" y="454866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8" name="Picture Placeholder 7">
            <a:extLst>
              <a:ext uri="{FF2B5EF4-FFF2-40B4-BE49-F238E27FC236}">
                <a16:creationId xmlns:a16="http://schemas.microsoft.com/office/drawing/2014/main" id="{B298F08E-6452-68A7-D612-59FCA3268EAC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5721587" y="454866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79" name="Picture Placeholder 7">
            <a:extLst>
              <a:ext uri="{FF2B5EF4-FFF2-40B4-BE49-F238E27FC236}">
                <a16:creationId xmlns:a16="http://schemas.microsoft.com/office/drawing/2014/main" id="{0CBCEB08-72ED-52CE-6D86-0262AB7ABE1B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6630126" y="454866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0" name="Picture Placeholder 7">
            <a:extLst>
              <a:ext uri="{FF2B5EF4-FFF2-40B4-BE49-F238E27FC236}">
                <a16:creationId xmlns:a16="http://schemas.microsoft.com/office/drawing/2014/main" id="{DFF996F3-5573-2A42-7AC2-BFE42278E990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297966" y="543375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1" name="Picture Placeholder 7">
            <a:extLst>
              <a:ext uri="{FF2B5EF4-FFF2-40B4-BE49-F238E27FC236}">
                <a16:creationId xmlns:a16="http://schemas.microsoft.com/office/drawing/2014/main" id="{CA1E8A79-CAE5-4BF0-745D-382FF9C94FA9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1206505" y="543375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2" name="Picture Placeholder 7">
            <a:extLst>
              <a:ext uri="{FF2B5EF4-FFF2-40B4-BE49-F238E27FC236}">
                <a16:creationId xmlns:a16="http://schemas.microsoft.com/office/drawing/2014/main" id="{7646A69E-001B-04A3-EF0A-407160565E71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2115044" y="543375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3" name="Picture Placeholder 7">
            <a:extLst>
              <a:ext uri="{FF2B5EF4-FFF2-40B4-BE49-F238E27FC236}">
                <a16:creationId xmlns:a16="http://schemas.microsoft.com/office/drawing/2014/main" id="{63CCBD47-E804-6390-B37B-770D62490AD7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3023583" y="543375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4" name="Picture Placeholder 7">
            <a:extLst>
              <a:ext uri="{FF2B5EF4-FFF2-40B4-BE49-F238E27FC236}">
                <a16:creationId xmlns:a16="http://schemas.microsoft.com/office/drawing/2014/main" id="{2C36275A-D702-0FBC-E320-AA55C81F25AD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>
          <a:xfrm>
            <a:off x="3905737" y="543375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5" name="Picture Placeholder 7">
            <a:extLst>
              <a:ext uri="{FF2B5EF4-FFF2-40B4-BE49-F238E27FC236}">
                <a16:creationId xmlns:a16="http://schemas.microsoft.com/office/drawing/2014/main" id="{21323F3E-E201-7DA8-E42E-23E62D0C6E7E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4814276" y="543375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6" name="Picture Placeholder 7">
            <a:extLst>
              <a:ext uri="{FF2B5EF4-FFF2-40B4-BE49-F238E27FC236}">
                <a16:creationId xmlns:a16="http://schemas.microsoft.com/office/drawing/2014/main" id="{83886FED-6223-1A57-2488-96D3568998A2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5722815" y="543375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7" name="Picture Placeholder 7">
            <a:extLst>
              <a:ext uri="{FF2B5EF4-FFF2-40B4-BE49-F238E27FC236}">
                <a16:creationId xmlns:a16="http://schemas.microsoft.com/office/drawing/2014/main" id="{E649E5C4-2551-F37C-C96C-A0480A83D1FA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6631354" y="543375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8" name="Picture Placeholder 7">
            <a:extLst>
              <a:ext uri="{FF2B5EF4-FFF2-40B4-BE49-F238E27FC236}">
                <a16:creationId xmlns:a16="http://schemas.microsoft.com/office/drawing/2014/main" id="{1C967D16-781D-4319-9F9B-D11D431AC526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301627" y="631885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89" name="Picture Placeholder 7">
            <a:extLst>
              <a:ext uri="{FF2B5EF4-FFF2-40B4-BE49-F238E27FC236}">
                <a16:creationId xmlns:a16="http://schemas.microsoft.com/office/drawing/2014/main" id="{63B2A27F-B35B-D65A-B383-C9E8D4482E01}"/>
              </a:ext>
            </a:extLst>
          </p:cNvPr>
          <p:cNvSpPr>
            <a:spLocks noGrp="1"/>
          </p:cNvSpPr>
          <p:nvPr>
            <p:ph type="pic" sz="quarter" idx="67"/>
          </p:nvPr>
        </p:nvSpPr>
        <p:spPr>
          <a:xfrm>
            <a:off x="1210166" y="631885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0" name="Picture Placeholder 7">
            <a:extLst>
              <a:ext uri="{FF2B5EF4-FFF2-40B4-BE49-F238E27FC236}">
                <a16:creationId xmlns:a16="http://schemas.microsoft.com/office/drawing/2014/main" id="{9375E664-C89C-2E22-C1F0-05777E59BF15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2118705" y="631885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1" name="Picture Placeholder 7">
            <a:extLst>
              <a:ext uri="{FF2B5EF4-FFF2-40B4-BE49-F238E27FC236}">
                <a16:creationId xmlns:a16="http://schemas.microsoft.com/office/drawing/2014/main" id="{4DE6C70F-3F2E-87AF-E87C-E54329C6949D}"/>
              </a:ext>
            </a:extLst>
          </p:cNvPr>
          <p:cNvSpPr>
            <a:spLocks noGrp="1"/>
          </p:cNvSpPr>
          <p:nvPr>
            <p:ph type="pic" sz="quarter" idx="69"/>
          </p:nvPr>
        </p:nvSpPr>
        <p:spPr>
          <a:xfrm>
            <a:off x="3027244" y="631885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2" name="Picture Placeholder 7">
            <a:extLst>
              <a:ext uri="{FF2B5EF4-FFF2-40B4-BE49-F238E27FC236}">
                <a16:creationId xmlns:a16="http://schemas.microsoft.com/office/drawing/2014/main" id="{EE70EDC1-02CE-68E0-3B6D-9D919B618921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3909398" y="631885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3" name="Picture Placeholder 7">
            <a:extLst>
              <a:ext uri="{FF2B5EF4-FFF2-40B4-BE49-F238E27FC236}">
                <a16:creationId xmlns:a16="http://schemas.microsoft.com/office/drawing/2014/main" id="{0A439E4B-F016-04D7-C300-89891463D20E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4817937" y="631885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4" name="Picture Placeholder 7">
            <a:extLst>
              <a:ext uri="{FF2B5EF4-FFF2-40B4-BE49-F238E27FC236}">
                <a16:creationId xmlns:a16="http://schemas.microsoft.com/office/drawing/2014/main" id="{AF05B5AB-CC6E-8F07-C19D-8C2BFAE22698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5726476" y="631885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5" name="Picture Placeholder 7">
            <a:extLst>
              <a:ext uri="{FF2B5EF4-FFF2-40B4-BE49-F238E27FC236}">
                <a16:creationId xmlns:a16="http://schemas.microsoft.com/office/drawing/2014/main" id="{831A1883-F93F-4CDE-8F16-21E4885A9F8A}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6635015" y="6318851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6" name="Picture Placeholder 7">
            <a:extLst>
              <a:ext uri="{FF2B5EF4-FFF2-40B4-BE49-F238E27FC236}">
                <a16:creationId xmlns:a16="http://schemas.microsoft.com/office/drawing/2014/main" id="{52638BEC-C846-8196-6962-4C82CB804B29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>
          <a:xfrm>
            <a:off x="319213" y="720394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7" name="Picture Placeholder 7">
            <a:extLst>
              <a:ext uri="{FF2B5EF4-FFF2-40B4-BE49-F238E27FC236}">
                <a16:creationId xmlns:a16="http://schemas.microsoft.com/office/drawing/2014/main" id="{9ED11975-85E5-7FB8-F605-C79EB7A003FA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1227752" y="720394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8" name="Picture Placeholder 7">
            <a:extLst>
              <a:ext uri="{FF2B5EF4-FFF2-40B4-BE49-F238E27FC236}">
                <a16:creationId xmlns:a16="http://schemas.microsoft.com/office/drawing/2014/main" id="{D6506EF5-98D5-2B9B-294E-709C42469299}"/>
              </a:ext>
            </a:extLst>
          </p:cNvPr>
          <p:cNvSpPr>
            <a:spLocks noGrp="1"/>
          </p:cNvSpPr>
          <p:nvPr>
            <p:ph type="pic" sz="quarter" idx="76"/>
          </p:nvPr>
        </p:nvSpPr>
        <p:spPr>
          <a:xfrm>
            <a:off x="2136291" y="720394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99" name="Picture Placeholder 7">
            <a:extLst>
              <a:ext uri="{FF2B5EF4-FFF2-40B4-BE49-F238E27FC236}">
                <a16:creationId xmlns:a16="http://schemas.microsoft.com/office/drawing/2014/main" id="{7528B5FA-C8C0-7FCD-F770-94C602418D23}"/>
              </a:ext>
            </a:extLst>
          </p:cNvPr>
          <p:cNvSpPr>
            <a:spLocks noGrp="1"/>
          </p:cNvSpPr>
          <p:nvPr>
            <p:ph type="pic" sz="quarter" idx="77"/>
          </p:nvPr>
        </p:nvSpPr>
        <p:spPr>
          <a:xfrm>
            <a:off x="3044830" y="720394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0" name="Picture Placeholder 7">
            <a:extLst>
              <a:ext uri="{FF2B5EF4-FFF2-40B4-BE49-F238E27FC236}">
                <a16:creationId xmlns:a16="http://schemas.microsoft.com/office/drawing/2014/main" id="{59CBD106-4734-18B0-84B8-CC54C0D31668}"/>
              </a:ext>
            </a:extLst>
          </p:cNvPr>
          <p:cNvSpPr>
            <a:spLocks noGrp="1"/>
          </p:cNvSpPr>
          <p:nvPr>
            <p:ph type="pic" sz="quarter" idx="78"/>
          </p:nvPr>
        </p:nvSpPr>
        <p:spPr>
          <a:xfrm>
            <a:off x="3926984" y="720394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1" name="Picture Placeholder 7">
            <a:extLst>
              <a:ext uri="{FF2B5EF4-FFF2-40B4-BE49-F238E27FC236}">
                <a16:creationId xmlns:a16="http://schemas.microsoft.com/office/drawing/2014/main" id="{EF0D5A16-CF7C-AA08-7F27-4661990E9DA9}"/>
              </a:ext>
            </a:extLst>
          </p:cNvPr>
          <p:cNvSpPr>
            <a:spLocks noGrp="1"/>
          </p:cNvSpPr>
          <p:nvPr>
            <p:ph type="pic" sz="quarter" idx="79"/>
          </p:nvPr>
        </p:nvSpPr>
        <p:spPr>
          <a:xfrm>
            <a:off x="4835523" y="720394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2" name="Picture Placeholder 7">
            <a:extLst>
              <a:ext uri="{FF2B5EF4-FFF2-40B4-BE49-F238E27FC236}">
                <a16:creationId xmlns:a16="http://schemas.microsoft.com/office/drawing/2014/main" id="{763A5722-C076-5DDA-5DA3-53ED2E8C1E3C}"/>
              </a:ext>
            </a:extLst>
          </p:cNvPr>
          <p:cNvSpPr>
            <a:spLocks noGrp="1"/>
          </p:cNvSpPr>
          <p:nvPr>
            <p:ph type="pic" sz="quarter" idx="80"/>
          </p:nvPr>
        </p:nvSpPr>
        <p:spPr>
          <a:xfrm>
            <a:off x="5744062" y="720394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3" name="Picture Placeholder 7">
            <a:extLst>
              <a:ext uri="{FF2B5EF4-FFF2-40B4-BE49-F238E27FC236}">
                <a16:creationId xmlns:a16="http://schemas.microsoft.com/office/drawing/2014/main" id="{C957A0CC-E3CD-C8A7-09BC-0831F01F7A7C}"/>
              </a:ext>
            </a:extLst>
          </p:cNvPr>
          <p:cNvSpPr>
            <a:spLocks noGrp="1"/>
          </p:cNvSpPr>
          <p:nvPr>
            <p:ph type="pic" sz="quarter" idx="81"/>
          </p:nvPr>
        </p:nvSpPr>
        <p:spPr>
          <a:xfrm>
            <a:off x="6652601" y="7203943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4" name="Picture Placeholder 7">
            <a:extLst>
              <a:ext uri="{FF2B5EF4-FFF2-40B4-BE49-F238E27FC236}">
                <a16:creationId xmlns:a16="http://schemas.microsoft.com/office/drawing/2014/main" id="{0572E55D-9E16-48C2-1EEC-F5028D2DDAD0}"/>
              </a:ext>
            </a:extLst>
          </p:cNvPr>
          <p:cNvSpPr>
            <a:spLocks noGrp="1"/>
          </p:cNvSpPr>
          <p:nvPr>
            <p:ph type="pic" sz="quarter" idx="82"/>
          </p:nvPr>
        </p:nvSpPr>
        <p:spPr>
          <a:xfrm>
            <a:off x="319213" y="808903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5" name="Picture Placeholder 7">
            <a:extLst>
              <a:ext uri="{FF2B5EF4-FFF2-40B4-BE49-F238E27FC236}">
                <a16:creationId xmlns:a16="http://schemas.microsoft.com/office/drawing/2014/main" id="{E65AD3D6-E2C4-1F1E-3D03-B72EE16F2EF0}"/>
              </a:ext>
            </a:extLst>
          </p:cNvPr>
          <p:cNvSpPr>
            <a:spLocks noGrp="1"/>
          </p:cNvSpPr>
          <p:nvPr>
            <p:ph type="pic" sz="quarter" idx="83"/>
          </p:nvPr>
        </p:nvSpPr>
        <p:spPr>
          <a:xfrm>
            <a:off x="1227752" y="808903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6" name="Picture Placeholder 7">
            <a:extLst>
              <a:ext uri="{FF2B5EF4-FFF2-40B4-BE49-F238E27FC236}">
                <a16:creationId xmlns:a16="http://schemas.microsoft.com/office/drawing/2014/main" id="{3D85B831-CD92-6D75-DEED-F2EA4EDB19F7}"/>
              </a:ext>
            </a:extLst>
          </p:cNvPr>
          <p:cNvSpPr>
            <a:spLocks noGrp="1"/>
          </p:cNvSpPr>
          <p:nvPr>
            <p:ph type="pic" sz="quarter" idx="84"/>
          </p:nvPr>
        </p:nvSpPr>
        <p:spPr>
          <a:xfrm>
            <a:off x="2136291" y="808903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7" name="Picture Placeholder 7">
            <a:extLst>
              <a:ext uri="{FF2B5EF4-FFF2-40B4-BE49-F238E27FC236}">
                <a16:creationId xmlns:a16="http://schemas.microsoft.com/office/drawing/2014/main" id="{2014ADA6-265F-CD63-0F1D-10FBF45F7685}"/>
              </a:ext>
            </a:extLst>
          </p:cNvPr>
          <p:cNvSpPr>
            <a:spLocks noGrp="1"/>
          </p:cNvSpPr>
          <p:nvPr>
            <p:ph type="pic" sz="quarter" idx="85"/>
          </p:nvPr>
        </p:nvSpPr>
        <p:spPr>
          <a:xfrm>
            <a:off x="3044830" y="808903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8" name="Picture Placeholder 7">
            <a:extLst>
              <a:ext uri="{FF2B5EF4-FFF2-40B4-BE49-F238E27FC236}">
                <a16:creationId xmlns:a16="http://schemas.microsoft.com/office/drawing/2014/main" id="{FE6BE78D-2022-90A6-5DC7-4F772E3807A3}"/>
              </a:ext>
            </a:extLst>
          </p:cNvPr>
          <p:cNvSpPr>
            <a:spLocks noGrp="1"/>
          </p:cNvSpPr>
          <p:nvPr>
            <p:ph type="pic" sz="quarter" idx="86"/>
          </p:nvPr>
        </p:nvSpPr>
        <p:spPr>
          <a:xfrm>
            <a:off x="3926984" y="808903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09" name="Picture Placeholder 7">
            <a:extLst>
              <a:ext uri="{FF2B5EF4-FFF2-40B4-BE49-F238E27FC236}">
                <a16:creationId xmlns:a16="http://schemas.microsoft.com/office/drawing/2014/main" id="{53051C13-7FFB-84E6-1117-22EDE7C59602}"/>
              </a:ext>
            </a:extLst>
          </p:cNvPr>
          <p:cNvSpPr>
            <a:spLocks noGrp="1"/>
          </p:cNvSpPr>
          <p:nvPr>
            <p:ph type="pic" sz="quarter" idx="87"/>
          </p:nvPr>
        </p:nvSpPr>
        <p:spPr>
          <a:xfrm>
            <a:off x="4835523" y="808903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0" name="Picture Placeholder 7">
            <a:extLst>
              <a:ext uri="{FF2B5EF4-FFF2-40B4-BE49-F238E27FC236}">
                <a16:creationId xmlns:a16="http://schemas.microsoft.com/office/drawing/2014/main" id="{2972A6AA-5049-AC17-9BF2-23F06C468EC6}"/>
              </a:ext>
            </a:extLst>
          </p:cNvPr>
          <p:cNvSpPr>
            <a:spLocks noGrp="1"/>
          </p:cNvSpPr>
          <p:nvPr>
            <p:ph type="pic" sz="quarter" idx="88"/>
          </p:nvPr>
        </p:nvSpPr>
        <p:spPr>
          <a:xfrm>
            <a:off x="5744062" y="808903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1" name="Picture Placeholder 7">
            <a:extLst>
              <a:ext uri="{FF2B5EF4-FFF2-40B4-BE49-F238E27FC236}">
                <a16:creationId xmlns:a16="http://schemas.microsoft.com/office/drawing/2014/main" id="{24C0FBB8-0E0E-738B-FE1E-1A8EF1E7602A}"/>
              </a:ext>
            </a:extLst>
          </p:cNvPr>
          <p:cNvSpPr>
            <a:spLocks noGrp="1"/>
          </p:cNvSpPr>
          <p:nvPr>
            <p:ph type="pic" sz="quarter" idx="89"/>
          </p:nvPr>
        </p:nvSpPr>
        <p:spPr>
          <a:xfrm>
            <a:off x="6652601" y="8089035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2" name="Picture Placeholder 7">
            <a:extLst>
              <a:ext uri="{FF2B5EF4-FFF2-40B4-BE49-F238E27FC236}">
                <a16:creationId xmlns:a16="http://schemas.microsoft.com/office/drawing/2014/main" id="{9D3F7F48-AF19-3AFE-FB20-82B7C1B315FA}"/>
              </a:ext>
            </a:extLst>
          </p:cNvPr>
          <p:cNvSpPr>
            <a:spLocks noGrp="1"/>
          </p:cNvSpPr>
          <p:nvPr>
            <p:ph type="pic" sz="quarter" idx="90"/>
          </p:nvPr>
        </p:nvSpPr>
        <p:spPr>
          <a:xfrm>
            <a:off x="322874" y="897412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 dirty="0"/>
          </a:p>
        </p:txBody>
      </p:sp>
      <p:sp>
        <p:nvSpPr>
          <p:cNvPr id="113" name="Picture Placeholder 7">
            <a:extLst>
              <a:ext uri="{FF2B5EF4-FFF2-40B4-BE49-F238E27FC236}">
                <a16:creationId xmlns:a16="http://schemas.microsoft.com/office/drawing/2014/main" id="{BBD2CFCA-21C6-7CC2-6C39-434E7C343A2A}"/>
              </a:ext>
            </a:extLst>
          </p:cNvPr>
          <p:cNvSpPr>
            <a:spLocks noGrp="1"/>
          </p:cNvSpPr>
          <p:nvPr>
            <p:ph type="pic" sz="quarter" idx="91"/>
          </p:nvPr>
        </p:nvSpPr>
        <p:spPr>
          <a:xfrm>
            <a:off x="1231413" y="897412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4" name="Picture Placeholder 7">
            <a:extLst>
              <a:ext uri="{FF2B5EF4-FFF2-40B4-BE49-F238E27FC236}">
                <a16:creationId xmlns:a16="http://schemas.microsoft.com/office/drawing/2014/main" id="{051A8AD6-5FD7-A073-CF29-5BE4DE519EB7}"/>
              </a:ext>
            </a:extLst>
          </p:cNvPr>
          <p:cNvSpPr>
            <a:spLocks noGrp="1"/>
          </p:cNvSpPr>
          <p:nvPr>
            <p:ph type="pic" sz="quarter" idx="92"/>
          </p:nvPr>
        </p:nvSpPr>
        <p:spPr>
          <a:xfrm>
            <a:off x="2139952" y="897412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5" name="Picture Placeholder 7">
            <a:extLst>
              <a:ext uri="{FF2B5EF4-FFF2-40B4-BE49-F238E27FC236}">
                <a16:creationId xmlns:a16="http://schemas.microsoft.com/office/drawing/2014/main" id="{AA231605-18B9-1674-C75A-012E65714EB3}"/>
              </a:ext>
            </a:extLst>
          </p:cNvPr>
          <p:cNvSpPr>
            <a:spLocks noGrp="1"/>
          </p:cNvSpPr>
          <p:nvPr>
            <p:ph type="pic" sz="quarter" idx="93"/>
          </p:nvPr>
        </p:nvSpPr>
        <p:spPr>
          <a:xfrm>
            <a:off x="3048491" y="897412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6" name="Picture Placeholder 7">
            <a:extLst>
              <a:ext uri="{FF2B5EF4-FFF2-40B4-BE49-F238E27FC236}">
                <a16:creationId xmlns:a16="http://schemas.microsoft.com/office/drawing/2014/main" id="{69BD1169-E61B-5888-D578-F3D6AD59A96F}"/>
              </a:ext>
            </a:extLst>
          </p:cNvPr>
          <p:cNvSpPr>
            <a:spLocks noGrp="1"/>
          </p:cNvSpPr>
          <p:nvPr>
            <p:ph type="pic" sz="quarter" idx="94"/>
          </p:nvPr>
        </p:nvSpPr>
        <p:spPr>
          <a:xfrm>
            <a:off x="3930645" y="897412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7" name="Picture Placeholder 7">
            <a:extLst>
              <a:ext uri="{FF2B5EF4-FFF2-40B4-BE49-F238E27FC236}">
                <a16:creationId xmlns:a16="http://schemas.microsoft.com/office/drawing/2014/main" id="{1ADFF041-BE33-1D68-4CF5-9EDEA406FDB4}"/>
              </a:ext>
            </a:extLst>
          </p:cNvPr>
          <p:cNvSpPr>
            <a:spLocks noGrp="1"/>
          </p:cNvSpPr>
          <p:nvPr>
            <p:ph type="pic" sz="quarter" idx="95"/>
          </p:nvPr>
        </p:nvSpPr>
        <p:spPr>
          <a:xfrm>
            <a:off x="4839184" y="897412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8" name="Picture Placeholder 7">
            <a:extLst>
              <a:ext uri="{FF2B5EF4-FFF2-40B4-BE49-F238E27FC236}">
                <a16:creationId xmlns:a16="http://schemas.microsoft.com/office/drawing/2014/main" id="{4C0E5186-83B4-502A-2447-81F4064E0B07}"/>
              </a:ext>
            </a:extLst>
          </p:cNvPr>
          <p:cNvSpPr>
            <a:spLocks noGrp="1"/>
          </p:cNvSpPr>
          <p:nvPr>
            <p:ph type="pic" sz="quarter" idx="96"/>
          </p:nvPr>
        </p:nvSpPr>
        <p:spPr>
          <a:xfrm>
            <a:off x="5747723" y="897412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19" name="Picture Placeholder 7">
            <a:extLst>
              <a:ext uri="{FF2B5EF4-FFF2-40B4-BE49-F238E27FC236}">
                <a16:creationId xmlns:a16="http://schemas.microsoft.com/office/drawing/2014/main" id="{AFFFFB1B-4607-BA86-2C85-7D9FD6B2745E}"/>
              </a:ext>
            </a:extLst>
          </p:cNvPr>
          <p:cNvSpPr>
            <a:spLocks noGrp="1"/>
          </p:cNvSpPr>
          <p:nvPr>
            <p:ph type="pic" sz="quarter" idx="97"/>
          </p:nvPr>
        </p:nvSpPr>
        <p:spPr>
          <a:xfrm>
            <a:off x="6656262" y="8974127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20" name="Picture Placeholder 7">
            <a:extLst>
              <a:ext uri="{FF2B5EF4-FFF2-40B4-BE49-F238E27FC236}">
                <a16:creationId xmlns:a16="http://schemas.microsoft.com/office/drawing/2014/main" id="{18390D2B-3B61-0C6A-C446-C167365FF8A3}"/>
              </a:ext>
            </a:extLst>
          </p:cNvPr>
          <p:cNvSpPr>
            <a:spLocks noGrp="1"/>
          </p:cNvSpPr>
          <p:nvPr>
            <p:ph type="pic" sz="quarter" idx="98"/>
          </p:nvPr>
        </p:nvSpPr>
        <p:spPr>
          <a:xfrm>
            <a:off x="340460" y="985921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21" name="Picture Placeholder 7">
            <a:extLst>
              <a:ext uri="{FF2B5EF4-FFF2-40B4-BE49-F238E27FC236}">
                <a16:creationId xmlns:a16="http://schemas.microsoft.com/office/drawing/2014/main" id="{6ABF0BFD-7AA0-4413-7D31-861671E6F267}"/>
              </a:ext>
            </a:extLst>
          </p:cNvPr>
          <p:cNvSpPr>
            <a:spLocks noGrp="1"/>
          </p:cNvSpPr>
          <p:nvPr>
            <p:ph type="pic" sz="quarter" idx="99"/>
          </p:nvPr>
        </p:nvSpPr>
        <p:spPr>
          <a:xfrm>
            <a:off x="1248999" y="985921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22" name="Picture Placeholder 7">
            <a:extLst>
              <a:ext uri="{FF2B5EF4-FFF2-40B4-BE49-F238E27FC236}">
                <a16:creationId xmlns:a16="http://schemas.microsoft.com/office/drawing/2014/main" id="{FF0E8FF3-5B8A-7D97-4EE9-E3138DF4CF27}"/>
              </a:ext>
            </a:extLst>
          </p:cNvPr>
          <p:cNvSpPr>
            <a:spLocks noGrp="1"/>
          </p:cNvSpPr>
          <p:nvPr>
            <p:ph type="pic" sz="quarter" idx="100"/>
          </p:nvPr>
        </p:nvSpPr>
        <p:spPr>
          <a:xfrm>
            <a:off x="2157538" y="985921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23" name="Picture Placeholder 7">
            <a:extLst>
              <a:ext uri="{FF2B5EF4-FFF2-40B4-BE49-F238E27FC236}">
                <a16:creationId xmlns:a16="http://schemas.microsoft.com/office/drawing/2014/main" id="{3C4DE0BB-498A-2991-CD49-713B21EFB345}"/>
              </a:ext>
            </a:extLst>
          </p:cNvPr>
          <p:cNvSpPr>
            <a:spLocks noGrp="1"/>
          </p:cNvSpPr>
          <p:nvPr>
            <p:ph type="pic" sz="quarter" idx="101"/>
          </p:nvPr>
        </p:nvSpPr>
        <p:spPr>
          <a:xfrm>
            <a:off x="3066077" y="985921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24" name="Picture Placeholder 7">
            <a:extLst>
              <a:ext uri="{FF2B5EF4-FFF2-40B4-BE49-F238E27FC236}">
                <a16:creationId xmlns:a16="http://schemas.microsoft.com/office/drawing/2014/main" id="{13844449-3589-F68E-3755-D71CD5940C96}"/>
              </a:ext>
            </a:extLst>
          </p:cNvPr>
          <p:cNvSpPr>
            <a:spLocks noGrp="1"/>
          </p:cNvSpPr>
          <p:nvPr>
            <p:ph type="pic" sz="quarter" idx="102"/>
          </p:nvPr>
        </p:nvSpPr>
        <p:spPr>
          <a:xfrm>
            <a:off x="3948231" y="985921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25" name="Picture Placeholder 7">
            <a:extLst>
              <a:ext uri="{FF2B5EF4-FFF2-40B4-BE49-F238E27FC236}">
                <a16:creationId xmlns:a16="http://schemas.microsoft.com/office/drawing/2014/main" id="{F4E4D7EA-9ABD-107D-C6DC-FBDAE5440B73}"/>
              </a:ext>
            </a:extLst>
          </p:cNvPr>
          <p:cNvSpPr>
            <a:spLocks noGrp="1"/>
          </p:cNvSpPr>
          <p:nvPr>
            <p:ph type="pic" sz="quarter" idx="103"/>
          </p:nvPr>
        </p:nvSpPr>
        <p:spPr>
          <a:xfrm>
            <a:off x="4856770" y="985921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26" name="Picture Placeholder 7">
            <a:extLst>
              <a:ext uri="{FF2B5EF4-FFF2-40B4-BE49-F238E27FC236}">
                <a16:creationId xmlns:a16="http://schemas.microsoft.com/office/drawing/2014/main" id="{F301F60B-9C5D-421E-E317-823A6936070B}"/>
              </a:ext>
            </a:extLst>
          </p:cNvPr>
          <p:cNvSpPr>
            <a:spLocks noGrp="1"/>
          </p:cNvSpPr>
          <p:nvPr>
            <p:ph type="pic" sz="quarter" idx="104"/>
          </p:nvPr>
        </p:nvSpPr>
        <p:spPr>
          <a:xfrm>
            <a:off x="5765309" y="985921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sp>
        <p:nvSpPr>
          <p:cNvPr id="127" name="Picture Placeholder 7">
            <a:extLst>
              <a:ext uri="{FF2B5EF4-FFF2-40B4-BE49-F238E27FC236}">
                <a16:creationId xmlns:a16="http://schemas.microsoft.com/office/drawing/2014/main" id="{AD9766B3-BDEA-C2D1-5E20-D285010E4FC5}"/>
              </a:ext>
            </a:extLst>
          </p:cNvPr>
          <p:cNvSpPr>
            <a:spLocks noGrp="1"/>
          </p:cNvSpPr>
          <p:nvPr>
            <p:ph type="pic" sz="quarter" idx="105"/>
          </p:nvPr>
        </p:nvSpPr>
        <p:spPr>
          <a:xfrm>
            <a:off x="6673848" y="9859219"/>
            <a:ext cx="720000" cy="7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67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5F8C95-5F3D-4C37-BA4A-2E81112E5B7F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F36AF5-B3E7-4495-877B-29F8CDF529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29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91" r:id="rId2"/>
    <p:sldLayoutId id="2147483675" r:id="rId3"/>
    <p:sldLayoutId id="2147483692" r:id="rId4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 descr="A group of children in clothing&#10;&#10;Description automatically generated">
            <a:extLst>
              <a:ext uri="{FF2B5EF4-FFF2-40B4-BE49-F238E27FC236}">
                <a16:creationId xmlns:a16="http://schemas.microsoft.com/office/drawing/2014/main" id="{D0CDFD34-D3CE-874E-6282-9B5F28E3FE29}"/>
              </a:ext>
            </a:extLst>
          </p:cNvPr>
          <p:cNvPicPr>
            <a:picLocks noGrp="1" noChangeAspect="1"/>
          </p:cNvPicPr>
          <p:nvPr>
            <p:ph type="pic" sz="quarter" idx="4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16" b="4216"/>
          <a:stretch>
            <a:fillRect/>
          </a:stretch>
        </p:blipFill>
        <p:spPr/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E3CD2F7E-9A1F-A3E9-24E8-130C9BB9A046}"/>
              </a:ext>
            </a:extLst>
          </p:cNvPr>
          <p:cNvSpPr>
            <a:spLocks/>
          </p:cNvSpPr>
          <p:nvPr/>
        </p:nvSpPr>
        <p:spPr>
          <a:xfrm>
            <a:off x="0" y="1804252"/>
            <a:ext cx="7559675" cy="8887561"/>
          </a:xfrm>
          <a:prstGeom prst="rect">
            <a:avLst/>
          </a:prstGeom>
          <a:gradFill>
            <a:gsLst>
              <a:gs pos="0">
                <a:srgbClr val="169BB2">
                  <a:alpha val="0"/>
                </a:srgbClr>
              </a:gs>
              <a:gs pos="29000">
                <a:srgbClr val="169BB2"/>
              </a:gs>
              <a:gs pos="70000">
                <a:srgbClr val="153B5D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F2F65679-9010-E1AD-2562-944BC86FD5D3}"/>
              </a:ext>
            </a:extLst>
          </p:cNvPr>
          <p:cNvGrpSpPr/>
          <p:nvPr/>
        </p:nvGrpSpPr>
        <p:grpSpPr>
          <a:xfrm>
            <a:off x="540032" y="5516700"/>
            <a:ext cx="3008804" cy="1250022"/>
            <a:chOff x="540032" y="5516700"/>
            <a:chExt cx="3008804" cy="1250022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1D68E1EE-ADFC-6B03-F92A-E85FDE2EB59C}"/>
                </a:ext>
              </a:extLst>
            </p:cNvPr>
            <p:cNvSpPr/>
            <p:nvPr userDrawn="1"/>
          </p:nvSpPr>
          <p:spPr>
            <a:xfrm>
              <a:off x="540032" y="5860826"/>
              <a:ext cx="576000" cy="576000"/>
            </a:xfrm>
            <a:prstGeom prst="roundRect">
              <a:avLst>
                <a:gd name="adj" fmla="val 12009"/>
              </a:avLst>
            </a:prstGeom>
            <a:solidFill>
              <a:srgbClr val="F6F3F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C4AAD380-48A7-9546-7CC1-4FFFE78A76CC}"/>
                </a:ext>
              </a:extLst>
            </p:cNvPr>
            <p:cNvSpPr/>
            <p:nvPr userDrawn="1"/>
          </p:nvSpPr>
          <p:spPr>
            <a:xfrm>
              <a:off x="829628" y="5516700"/>
              <a:ext cx="2719208" cy="1250022"/>
            </a:xfrm>
            <a:prstGeom prst="roundRect">
              <a:avLst>
                <a:gd name="adj" fmla="val 12009"/>
              </a:avLst>
            </a:prstGeom>
            <a:noFill/>
            <a:ln>
              <a:solidFill>
                <a:srgbClr val="F6F3F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67EB1133-EFE3-7F1A-23D7-CD87EBD95897}"/>
              </a:ext>
            </a:extLst>
          </p:cNvPr>
          <p:cNvGrpSpPr/>
          <p:nvPr/>
        </p:nvGrpSpPr>
        <p:grpSpPr>
          <a:xfrm>
            <a:off x="538497" y="7068755"/>
            <a:ext cx="3010339" cy="1250022"/>
            <a:chOff x="538497" y="7068755"/>
            <a:chExt cx="3010339" cy="1250022"/>
          </a:xfrm>
        </p:grpSpPr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47F05D3E-D6D0-89D6-BF18-67B77FBB4FBD}"/>
                </a:ext>
              </a:extLst>
            </p:cNvPr>
            <p:cNvSpPr/>
            <p:nvPr userDrawn="1"/>
          </p:nvSpPr>
          <p:spPr>
            <a:xfrm>
              <a:off x="538497" y="7412880"/>
              <a:ext cx="576000" cy="576000"/>
            </a:xfrm>
            <a:prstGeom prst="roundRect">
              <a:avLst>
                <a:gd name="adj" fmla="val 12009"/>
              </a:avLst>
            </a:prstGeom>
            <a:solidFill>
              <a:srgbClr val="F6F3F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D1E28EBA-9EE6-5AD8-347F-F2D99A41C439}"/>
                </a:ext>
              </a:extLst>
            </p:cNvPr>
            <p:cNvSpPr/>
            <p:nvPr userDrawn="1"/>
          </p:nvSpPr>
          <p:spPr>
            <a:xfrm>
              <a:off x="829628" y="7068755"/>
              <a:ext cx="2719208" cy="1250022"/>
            </a:xfrm>
            <a:prstGeom prst="roundRect">
              <a:avLst>
                <a:gd name="adj" fmla="val 12009"/>
              </a:avLst>
            </a:prstGeom>
            <a:noFill/>
            <a:ln>
              <a:solidFill>
                <a:srgbClr val="F6F3F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1E4339B1-DD28-98CE-9C6F-EA8057AAEB13}"/>
              </a:ext>
            </a:extLst>
          </p:cNvPr>
          <p:cNvGrpSpPr/>
          <p:nvPr/>
        </p:nvGrpSpPr>
        <p:grpSpPr>
          <a:xfrm>
            <a:off x="539578" y="8630428"/>
            <a:ext cx="6461270" cy="1250022"/>
            <a:chOff x="539578" y="8630428"/>
            <a:chExt cx="6461270" cy="1250022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911F5021-F381-F145-E0A6-7D69C4F58BB1}"/>
                </a:ext>
              </a:extLst>
            </p:cNvPr>
            <p:cNvSpPr/>
            <p:nvPr/>
          </p:nvSpPr>
          <p:spPr>
            <a:xfrm>
              <a:off x="539578" y="8974554"/>
              <a:ext cx="576000" cy="576000"/>
            </a:xfrm>
            <a:prstGeom prst="roundRect">
              <a:avLst>
                <a:gd name="adj" fmla="val 12009"/>
              </a:avLst>
            </a:prstGeom>
            <a:solidFill>
              <a:srgbClr val="F6F3F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91F8C9B9-8358-E64C-6F77-C73295406313}"/>
                </a:ext>
              </a:extLst>
            </p:cNvPr>
            <p:cNvSpPr/>
            <p:nvPr/>
          </p:nvSpPr>
          <p:spPr>
            <a:xfrm>
              <a:off x="829628" y="8630428"/>
              <a:ext cx="6171220" cy="1250022"/>
            </a:xfrm>
            <a:prstGeom prst="roundRect">
              <a:avLst>
                <a:gd name="adj" fmla="val 12009"/>
              </a:avLst>
            </a:prstGeom>
            <a:noFill/>
            <a:ln>
              <a:solidFill>
                <a:srgbClr val="F6F3F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6E1BB336-98D3-96B1-AE30-9A96016724A6}"/>
              </a:ext>
            </a:extLst>
          </p:cNvPr>
          <p:cNvGrpSpPr/>
          <p:nvPr/>
        </p:nvGrpSpPr>
        <p:grpSpPr>
          <a:xfrm>
            <a:off x="3998757" y="5516493"/>
            <a:ext cx="3008804" cy="1250022"/>
            <a:chOff x="3998757" y="5516493"/>
            <a:chExt cx="3008804" cy="1250022"/>
          </a:xfrm>
        </p:grpSpPr>
        <p:sp>
          <p:nvSpPr>
            <p:cNvPr id="127" name="Rectangle: Rounded Corners 126">
              <a:extLst>
                <a:ext uri="{FF2B5EF4-FFF2-40B4-BE49-F238E27FC236}">
                  <a16:creationId xmlns:a16="http://schemas.microsoft.com/office/drawing/2014/main" id="{393E2586-52E0-6F03-379F-014637EB184A}"/>
                </a:ext>
              </a:extLst>
            </p:cNvPr>
            <p:cNvSpPr/>
            <p:nvPr/>
          </p:nvSpPr>
          <p:spPr>
            <a:xfrm>
              <a:off x="3998757" y="5860619"/>
              <a:ext cx="576000" cy="576000"/>
            </a:xfrm>
            <a:prstGeom prst="roundRect">
              <a:avLst>
                <a:gd name="adj" fmla="val 12009"/>
              </a:avLst>
            </a:prstGeom>
            <a:solidFill>
              <a:srgbClr val="F6F3F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Rectangle: Rounded Corners 127">
              <a:extLst>
                <a:ext uri="{FF2B5EF4-FFF2-40B4-BE49-F238E27FC236}">
                  <a16:creationId xmlns:a16="http://schemas.microsoft.com/office/drawing/2014/main" id="{88888243-76DA-6347-D918-649ED5401D5A}"/>
                </a:ext>
              </a:extLst>
            </p:cNvPr>
            <p:cNvSpPr/>
            <p:nvPr/>
          </p:nvSpPr>
          <p:spPr>
            <a:xfrm>
              <a:off x="4288353" y="5516493"/>
              <a:ext cx="2719208" cy="1250022"/>
            </a:xfrm>
            <a:prstGeom prst="roundRect">
              <a:avLst>
                <a:gd name="adj" fmla="val 12009"/>
              </a:avLst>
            </a:prstGeom>
            <a:noFill/>
            <a:ln>
              <a:solidFill>
                <a:srgbClr val="F6F3F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F0FB935D-E692-EFE0-CEA5-7C010F31C016}"/>
              </a:ext>
            </a:extLst>
          </p:cNvPr>
          <p:cNvGrpSpPr/>
          <p:nvPr/>
        </p:nvGrpSpPr>
        <p:grpSpPr>
          <a:xfrm>
            <a:off x="4001695" y="7067771"/>
            <a:ext cx="3008804" cy="1250022"/>
            <a:chOff x="4001695" y="7067771"/>
            <a:chExt cx="3008804" cy="1250022"/>
          </a:xfrm>
        </p:grpSpPr>
        <p:sp>
          <p:nvSpPr>
            <p:cNvPr id="129" name="Rectangle: Rounded Corners 128">
              <a:extLst>
                <a:ext uri="{FF2B5EF4-FFF2-40B4-BE49-F238E27FC236}">
                  <a16:creationId xmlns:a16="http://schemas.microsoft.com/office/drawing/2014/main" id="{DC28F798-178D-8C14-D2FF-FF3F9EA2BE3B}"/>
                </a:ext>
              </a:extLst>
            </p:cNvPr>
            <p:cNvSpPr/>
            <p:nvPr/>
          </p:nvSpPr>
          <p:spPr>
            <a:xfrm>
              <a:off x="4001695" y="7411897"/>
              <a:ext cx="576000" cy="576000"/>
            </a:xfrm>
            <a:prstGeom prst="roundRect">
              <a:avLst>
                <a:gd name="adj" fmla="val 12009"/>
              </a:avLst>
            </a:prstGeom>
            <a:solidFill>
              <a:srgbClr val="F6F3F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Rectangle: Rounded Corners 129">
              <a:extLst>
                <a:ext uri="{FF2B5EF4-FFF2-40B4-BE49-F238E27FC236}">
                  <a16:creationId xmlns:a16="http://schemas.microsoft.com/office/drawing/2014/main" id="{289E7F52-AD4E-6DDA-EED7-C73BD69FE6EC}"/>
                </a:ext>
              </a:extLst>
            </p:cNvPr>
            <p:cNvSpPr/>
            <p:nvPr/>
          </p:nvSpPr>
          <p:spPr>
            <a:xfrm>
              <a:off x="4291291" y="7067771"/>
              <a:ext cx="2719208" cy="1250022"/>
            </a:xfrm>
            <a:prstGeom prst="roundRect">
              <a:avLst>
                <a:gd name="adj" fmla="val 12009"/>
              </a:avLst>
            </a:prstGeom>
            <a:noFill/>
            <a:ln>
              <a:solidFill>
                <a:srgbClr val="F6F3F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id="{6A85C7ED-6267-F34F-BC39-3A125161C678}"/>
              </a:ext>
            </a:extLst>
          </p:cNvPr>
          <p:cNvSpPr/>
          <p:nvPr/>
        </p:nvSpPr>
        <p:spPr>
          <a:xfrm>
            <a:off x="1182762" y="10182484"/>
            <a:ext cx="5610801" cy="509330"/>
          </a:xfrm>
          <a:prstGeom prst="round2SameRect">
            <a:avLst>
              <a:gd name="adj1" fmla="val 31071"/>
              <a:gd name="adj2" fmla="val 0"/>
            </a:avLst>
          </a:prstGeom>
          <a:solidFill>
            <a:srgbClr val="1683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1" name="Title 170">
            <a:extLst>
              <a:ext uri="{FF2B5EF4-FFF2-40B4-BE49-F238E27FC236}">
                <a16:creationId xmlns:a16="http://schemas.microsoft.com/office/drawing/2014/main" id="{8F557E12-520C-1462-CB7F-FD5D6A16C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560" y="2336164"/>
            <a:ext cx="3554197" cy="1440450"/>
          </a:xfrm>
        </p:spPr>
        <p:txBody>
          <a:bodyPr/>
          <a:lstStyle/>
          <a:p>
            <a:r>
              <a:rPr lang="en-GB" dirty="0"/>
              <a:t>It’s Spooky Season!</a:t>
            </a:r>
          </a:p>
        </p:txBody>
      </p:sp>
      <p:sp>
        <p:nvSpPr>
          <p:cNvPr id="207" name="Text Placeholder 206">
            <a:extLst>
              <a:ext uri="{FF2B5EF4-FFF2-40B4-BE49-F238E27FC236}">
                <a16:creationId xmlns:a16="http://schemas.microsoft.com/office/drawing/2014/main" id="{FA8E0120-6D54-4D8B-ACA0-A6B6C9163A8C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r>
              <a:rPr lang="en-GB" dirty="0"/>
              <a:t>Time of day targeting to reach consumers at peak shopping times</a:t>
            </a:r>
          </a:p>
        </p:txBody>
      </p:sp>
      <p:sp>
        <p:nvSpPr>
          <p:cNvPr id="208" name="Text Placeholder 207">
            <a:extLst>
              <a:ext uri="{FF2B5EF4-FFF2-40B4-BE49-F238E27FC236}">
                <a16:creationId xmlns:a16="http://schemas.microsoft.com/office/drawing/2014/main" id="{3A31CCB6-4D3F-0C9D-9B09-AE2C0CB5B43F}"/>
              </a:ext>
            </a:extLst>
          </p:cNvPr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r>
              <a:rPr lang="en-GB" dirty="0"/>
              <a:t>Reach audiences at key travel locations where they have time to engage</a:t>
            </a:r>
          </a:p>
        </p:txBody>
      </p:sp>
      <p:sp>
        <p:nvSpPr>
          <p:cNvPr id="210" name="Text Placeholder 209">
            <a:extLst>
              <a:ext uri="{FF2B5EF4-FFF2-40B4-BE49-F238E27FC236}">
                <a16:creationId xmlns:a16="http://schemas.microsoft.com/office/drawing/2014/main" id="{91B5DE46-851B-CDC8-D055-160F3EFE1FEF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/>
        <p:txBody>
          <a:bodyPr/>
          <a:lstStyle/>
          <a:p>
            <a:r>
              <a:rPr lang="en-GB" dirty="0"/>
              <a:t>Discover your most receptive audiences via our data partners including CACI, YouGov, TfL, </a:t>
            </a:r>
            <a:r>
              <a:rPr lang="en-GB" dirty="0" err="1"/>
              <a:t>AdSquare</a:t>
            </a:r>
            <a:r>
              <a:rPr lang="en-GB" dirty="0"/>
              <a:t>, Route, and dunnhumby</a:t>
            </a:r>
          </a:p>
        </p:txBody>
      </p:sp>
      <p:sp>
        <p:nvSpPr>
          <p:cNvPr id="211" name="Text Placeholder 210">
            <a:extLst>
              <a:ext uri="{FF2B5EF4-FFF2-40B4-BE49-F238E27FC236}">
                <a16:creationId xmlns:a16="http://schemas.microsoft.com/office/drawing/2014/main" id="{8448D55B-FF46-1959-63E6-B4C829B8D648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/>
        <p:txBody>
          <a:bodyPr/>
          <a:lstStyle/>
          <a:p>
            <a:r>
              <a:rPr lang="en-GB" dirty="0"/>
              <a:t>Proximity to high street shops, malls, and supermarkets</a:t>
            </a:r>
          </a:p>
        </p:txBody>
      </p:sp>
      <p:sp>
        <p:nvSpPr>
          <p:cNvPr id="212" name="Text Placeholder 211">
            <a:extLst>
              <a:ext uri="{FF2B5EF4-FFF2-40B4-BE49-F238E27FC236}">
                <a16:creationId xmlns:a16="http://schemas.microsoft.com/office/drawing/2014/main" id="{FB9C934D-2385-8F5E-F32F-CD1DCD87917B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/>
        <p:txBody>
          <a:bodyPr/>
          <a:lstStyle/>
          <a:p>
            <a:r>
              <a:rPr lang="en-GB" dirty="0"/>
              <a:t>Flexible budget options depending on scale and length of campaign</a:t>
            </a:r>
          </a:p>
        </p:txBody>
      </p:sp>
      <p:pic>
        <p:nvPicPr>
          <p:cNvPr id="220" name="Picture Placeholder 144">
            <a:extLst>
              <a:ext uri="{FF2B5EF4-FFF2-40B4-BE49-F238E27FC236}">
                <a16:creationId xmlns:a16="http://schemas.microsoft.com/office/drawing/2014/main" id="{687C4CE4-E399-C851-DB02-46A45425EA7A}"/>
              </a:ext>
            </a:extLst>
          </p:cNvPr>
          <p:cNvPicPr>
            <a:picLocks noGrp="1" noChangeAspect="1"/>
          </p:cNvPicPr>
          <p:nvPr>
            <p:ph type="pic" sz="quarter" idx="103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3898" b="3898"/>
          <a:stretch/>
        </p:blipFill>
        <p:spPr/>
      </p:pic>
      <p:pic>
        <p:nvPicPr>
          <p:cNvPr id="219" name="Picture Placeholder 242">
            <a:extLst>
              <a:ext uri="{FF2B5EF4-FFF2-40B4-BE49-F238E27FC236}">
                <a16:creationId xmlns:a16="http://schemas.microsoft.com/office/drawing/2014/main" id="{36CEF413-8CEF-5CA8-D56C-44557D5103C2}"/>
              </a:ext>
            </a:extLst>
          </p:cNvPr>
          <p:cNvPicPr>
            <a:picLocks noGrp="1" noChangeAspect="1"/>
          </p:cNvPicPr>
          <p:nvPr>
            <p:ph type="pic" sz="quarter" idx="105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t="3898" b="3898"/>
          <a:stretch/>
        </p:blipFill>
        <p:spPr/>
      </p:pic>
      <p:pic>
        <p:nvPicPr>
          <p:cNvPr id="222" name="Picture Placeholder 126">
            <a:extLst>
              <a:ext uri="{FF2B5EF4-FFF2-40B4-BE49-F238E27FC236}">
                <a16:creationId xmlns:a16="http://schemas.microsoft.com/office/drawing/2014/main" id="{FDBC5D3E-6C0F-0896-02EF-B0BE67438461}"/>
              </a:ext>
            </a:extLst>
          </p:cNvPr>
          <p:cNvPicPr>
            <a:picLocks noGrp="1" noChangeAspect="1"/>
          </p:cNvPicPr>
          <p:nvPr>
            <p:ph type="pic" sz="quarter" idx="106"/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3898" b="3898"/>
          <a:stretch/>
        </p:blipFill>
        <p:spPr/>
      </p:pic>
      <p:pic>
        <p:nvPicPr>
          <p:cNvPr id="221" name="Picture Placeholder 230">
            <a:extLst>
              <a:ext uri="{FF2B5EF4-FFF2-40B4-BE49-F238E27FC236}">
                <a16:creationId xmlns:a16="http://schemas.microsoft.com/office/drawing/2014/main" id="{C639963D-B3D1-20A8-2FB9-2797E95ADCE9}"/>
              </a:ext>
            </a:extLst>
          </p:cNvPr>
          <p:cNvPicPr>
            <a:picLocks noGrp="1" noChangeAspect="1"/>
          </p:cNvPicPr>
          <p:nvPr>
            <p:ph type="pic" sz="quarter" idx="107"/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 t="3898" b="3898"/>
          <a:stretch/>
        </p:blipFill>
        <p:spPr>
          <a:prstGeom prst="rect">
            <a:avLst/>
          </a:prstGeom>
        </p:spPr>
      </p:pic>
      <p:pic>
        <p:nvPicPr>
          <p:cNvPr id="223" name="Picture Placeholder 142">
            <a:extLst>
              <a:ext uri="{FF2B5EF4-FFF2-40B4-BE49-F238E27FC236}">
                <a16:creationId xmlns:a16="http://schemas.microsoft.com/office/drawing/2014/main" id="{CE1E1953-7E8E-264F-A157-89B7EF879263}"/>
              </a:ext>
            </a:extLst>
          </p:cNvPr>
          <p:cNvPicPr>
            <a:picLocks noGrp="1" noChangeAspect="1"/>
          </p:cNvPicPr>
          <p:nvPr>
            <p:ph type="pic" sz="quarter" idx="108"/>
          </p:nvPr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/>
      </p:pic>
      <p:sp>
        <p:nvSpPr>
          <p:cNvPr id="172" name="Subtitle 171">
            <a:extLst>
              <a:ext uri="{FF2B5EF4-FFF2-40B4-BE49-F238E27FC236}">
                <a16:creationId xmlns:a16="http://schemas.microsoft.com/office/drawing/2014/main" id="{9E6D6582-11A4-74A7-FE08-F5B599BD66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t">
            <a:normAutofit lnSpcReduction="10000"/>
          </a:bodyPr>
          <a:lstStyle/>
          <a:p>
            <a:r>
              <a:rPr lang="en-GB" b="0" i="0" dirty="0">
                <a:effectLst/>
                <a:latin typeface="+mn-lt"/>
              </a:rPr>
              <a:t>Regardless of sector, Hallowe’en is the perfect time for brands to engage audiences with fun creative, tailored to different audiences and locations. </a:t>
            </a:r>
          </a:p>
          <a:p>
            <a:r>
              <a:rPr lang="en-GB" b="0" i="0" dirty="0">
                <a:effectLst/>
                <a:latin typeface="+mn-lt"/>
              </a:rPr>
              <a:t>How will you tap into the spooky season opportunity? </a:t>
            </a:r>
          </a:p>
        </p:txBody>
      </p: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FA9D0A19-6E62-1652-024D-1E1FA5153402}"/>
              </a:ext>
            </a:extLst>
          </p:cNvPr>
          <p:cNvGrpSpPr/>
          <p:nvPr/>
        </p:nvGrpSpPr>
        <p:grpSpPr>
          <a:xfrm>
            <a:off x="208921" y="1"/>
            <a:ext cx="1508650" cy="904422"/>
            <a:chOff x="208921" y="1"/>
            <a:chExt cx="1508650" cy="904422"/>
          </a:xfrm>
        </p:grpSpPr>
        <p:sp>
          <p:nvSpPr>
            <p:cNvPr id="36" name="Rectangle: Top Corners Rounded 35">
              <a:extLst>
                <a:ext uri="{FF2B5EF4-FFF2-40B4-BE49-F238E27FC236}">
                  <a16:creationId xmlns:a16="http://schemas.microsoft.com/office/drawing/2014/main" id="{BF47E9F2-3728-6463-2106-94BC8C4E54DA}"/>
                </a:ext>
              </a:extLst>
            </p:cNvPr>
            <p:cNvSpPr/>
            <p:nvPr/>
          </p:nvSpPr>
          <p:spPr>
            <a:xfrm rot="10800000">
              <a:off x="208921" y="1"/>
              <a:ext cx="1508650" cy="904422"/>
            </a:xfrm>
            <a:prstGeom prst="round2SameRect">
              <a:avLst/>
            </a:prstGeom>
            <a:solidFill>
              <a:srgbClr val="153B5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5" name="Graphic 34">
              <a:extLst>
                <a:ext uri="{FF2B5EF4-FFF2-40B4-BE49-F238E27FC236}">
                  <a16:creationId xmlns:a16="http://schemas.microsoft.com/office/drawing/2014/main" id="{680951AD-267A-5EF9-9EBE-DDA293EE6858}"/>
                </a:ext>
              </a:extLst>
            </p:cNvPr>
            <p:cNvPicPr/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542626" y="320632"/>
              <a:ext cx="892141" cy="329159"/>
            </a:xfrm>
            <a:prstGeom prst="rect">
              <a:avLst/>
            </a:prstGeom>
          </p:spPr>
        </p:pic>
      </p:grpSp>
      <p:pic>
        <p:nvPicPr>
          <p:cNvPr id="14" name="Picture Placeholder 13" descr="A billboard on the side of a street&#10;&#10;Description automatically generated">
            <a:extLst>
              <a:ext uri="{FF2B5EF4-FFF2-40B4-BE49-F238E27FC236}">
                <a16:creationId xmlns:a16="http://schemas.microsoft.com/office/drawing/2014/main" id="{6160500C-87DF-5FFD-4001-90E8B5572BE9}"/>
              </a:ext>
            </a:extLst>
          </p:cNvPr>
          <p:cNvPicPr>
            <a:picLocks noGrp="1" noChangeAspect="1"/>
          </p:cNvPicPr>
          <p:nvPr>
            <p:ph type="pic" sz="quarter" idx="92"/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" b="339"/>
          <a:stretch>
            <a:fillRect/>
          </a:stretch>
        </p:blipFill>
        <p:spPr/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5962A9C-06F2-23A5-6275-BAAF8DCED15D}"/>
              </a:ext>
            </a:extLst>
          </p:cNvPr>
          <p:cNvSpPr/>
          <p:nvPr/>
        </p:nvSpPr>
        <p:spPr>
          <a:xfrm>
            <a:off x="4288352" y="2343360"/>
            <a:ext cx="2757131" cy="2781489"/>
          </a:xfrm>
          <a:prstGeom prst="roundRect">
            <a:avLst>
              <a:gd name="adj" fmla="val 4701"/>
            </a:avLst>
          </a:prstGeom>
          <a:noFill/>
          <a:ln>
            <a:solidFill>
              <a:srgbClr val="F6F3F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297C7A-E5E5-982D-55F3-4E342A29A443}"/>
              </a:ext>
            </a:extLst>
          </p:cNvPr>
          <p:cNvSpPr txBox="1"/>
          <p:nvPr/>
        </p:nvSpPr>
        <p:spPr>
          <a:xfrm>
            <a:off x="1487157" y="10278203"/>
            <a:ext cx="50020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Get in touch to find out more: </a:t>
            </a:r>
            <a:r>
              <a:rPr lang="en-GB" sz="1400" dirty="0" err="1">
                <a:solidFill>
                  <a:schemeClr val="bg1"/>
                </a:solidFill>
              </a:rPr>
              <a:t>uk.programmatic@jcdecaux.com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73508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atic Auction New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rogrammatic Arial Nova">
      <a:majorFont>
        <a:latin typeface="Arial Nova"/>
        <a:ea typeface=""/>
        <a:cs typeface=""/>
      </a:majorFont>
      <a:minorFont>
        <a:latin typeface="Arial Nova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atic Auction New" id="{1562A39D-35E3-493A-BCD8-FB1EE82AE702}" vid="{F93AB3A8-E803-4019-86E5-A989C174B2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Programmatic Auction New</Template>
  <TotalTime>9661</TotalTime>
  <Words>119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Programmatic Auction New</vt:lpstr>
      <vt:lpstr>It’s Spooky Season!</vt:lpstr>
    </vt:vector>
  </TitlesOfParts>
  <Company>JCDecaux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BILLINGS, Lauren</dc:creator>
  <cp:lastModifiedBy>MUIR, Becca</cp:lastModifiedBy>
  <cp:revision>11</cp:revision>
  <dcterms:created xsi:type="dcterms:W3CDTF">2024-09-03T13:32:38Z</dcterms:created>
  <dcterms:modified xsi:type="dcterms:W3CDTF">2024-09-25T10:05:46Z</dcterms:modified>
</cp:coreProperties>
</file>