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2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theme/theme3.xml" ContentType="application/vnd.openxmlformats-officedocument.theme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0" r:id="rId4"/>
    <p:sldMasterId id="2147483805" r:id="rId5"/>
    <p:sldMasterId id="2147483875" r:id="rId6"/>
    <p:sldMasterId id="2147483648" r:id="rId7"/>
  </p:sldMasterIdLst>
  <p:notesMasterIdLst>
    <p:notesMasterId r:id="rId21"/>
  </p:notesMasterIdLst>
  <p:sldIdLst>
    <p:sldId id="458" r:id="rId8"/>
    <p:sldId id="2144445236" r:id="rId9"/>
    <p:sldId id="2144445219" r:id="rId10"/>
    <p:sldId id="2144445243" r:id="rId11"/>
    <p:sldId id="2144445212" r:id="rId12"/>
    <p:sldId id="2144445211" r:id="rId13"/>
    <p:sldId id="2144445246" r:id="rId14"/>
    <p:sldId id="2144445215" r:id="rId15"/>
    <p:sldId id="2144445214" r:id="rId16"/>
    <p:sldId id="2144445232" r:id="rId17"/>
    <p:sldId id="2144445244" r:id="rId18"/>
    <p:sldId id="2144445238" r:id="rId19"/>
    <p:sldId id="214444523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1F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2375BB-2061-49C2-9278-47433921FB3A}" v="2" dt="2022-09-02T14:03:38.5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4" autoAdjust="0"/>
    <p:restoredTop sz="71502" autoAdjust="0"/>
  </p:normalViewPr>
  <p:slideViewPr>
    <p:cSldViewPr snapToGrid="0">
      <p:cViewPr varScale="1">
        <p:scale>
          <a:sx n="75" d="100"/>
          <a:sy n="75" d="100"/>
        </p:scale>
        <p:origin x="8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bdallah, Hanaadi" userId="1a71bf57-7b09-42aa-8cc9-08e439a8b1b8" providerId="ADAL" clId="{752375BB-2061-49C2-9278-47433921FB3A}"/>
    <pc:docChg chg="undo custSel modSld">
      <pc:chgData name="Abdallah, Hanaadi" userId="1a71bf57-7b09-42aa-8cc9-08e439a8b1b8" providerId="ADAL" clId="{752375BB-2061-49C2-9278-47433921FB3A}" dt="2022-09-08T13:39:02.015" v="17" actId="1076"/>
      <pc:docMkLst>
        <pc:docMk/>
      </pc:docMkLst>
      <pc:sldChg chg="modSp mod">
        <pc:chgData name="Abdallah, Hanaadi" userId="1a71bf57-7b09-42aa-8cc9-08e439a8b1b8" providerId="ADAL" clId="{752375BB-2061-49C2-9278-47433921FB3A}" dt="2022-09-01T08:34:13.233" v="7" actId="1076"/>
        <pc:sldMkLst>
          <pc:docMk/>
          <pc:sldMk cId="2043927195" sldId="458"/>
        </pc:sldMkLst>
        <pc:spChg chg="mod">
          <ac:chgData name="Abdallah, Hanaadi" userId="1a71bf57-7b09-42aa-8cc9-08e439a8b1b8" providerId="ADAL" clId="{752375BB-2061-49C2-9278-47433921FB3A}" dt="2022-09-01T08:34:13.233" v="7" actId="1076"/>
          <ac:spMkLst>
            <pc:docMk/>
            <pc:sldMk cId="2043927195" sldId="458"/>
            <ac:spMk id="8" creationId="{D3510D6F-C36E-44AB-B2F5-C3F0EDD739F1}"/>
          </ac:spMkLst>
        </pc:spChg>
        <pc:picChg chg="mod">
          <ac:chgData name="Abdallah, Hanaadi" userId="1a71bf57-7b09-42aa-8cc9-08e439a8b1b8" providerId="ADAL" clId="{752375BB-2061-49C2-9278-47433921FB3A}" dt="2022-09-01T08:34:11.986" v="6" actId="1076"/>
          <ac:picMkLst>
            <pc:docMk/>
            <pc:sldMk cId="2043927195" sldId="458"/>
            <ac:picMk id="4" creationId="{54A625EF-79ED-4ACB-B6D9-6D2E9F4F86BB}"/>
          </ac:picMkLst>
        </pc:picChg>
        <pc:picChg chg="mod">
          <ac:chgData name="Abdallah, Hanaadi" userId="1a71bf57-7b09-42aa-8cc9-08e439a8b1b8" providerId="ADAL" clId="{752375BB-2061-49C2-9278-47433921FB3A}" dt="2022-09-01T08:32:38.599" v="1" actId="1076"/>
          <ac:picMkLst>
            <pc:docMk/>
            <pc:sldMk cId="2043927195" sldId="458"/>
            <ac:picMk id="6" creationId="{5BAAD214-57F1-4458-8BF2-FB582CFFD472}"/>
          </ac:picMkLst>
        </pc:picChg>
      </pc:sldChg>
      <pc:sldChg chg="mod">
        <pc:chgData name="Abdallah, Hanaadi" userId="1a71bf57-7b09-42aa-8cc9-08e439a8b1b8" providerId="ADAL" clId="{752375BB-2061-49C2-9278-47433921FB3A}" dt="2022-09-02T14:03:36.875" v="15" actId="27918"/>
        <pc:sldMkLst>
          <pc:docMk/>
          <pc:sldMk cId="4193505380" sldId="2144445219"/>
        </pc:sldMkLst>
      </pc:sldChg>
      <pc:sldChg chg="modSp mod">
        <pc:chgData name="Abdallah, Hanaadi" userId="1a71bf57-7b09-42aa-8cc9-08e439a8b1b8" providerId="ADAL" clId="{752375BB-2061-49C2-9278-47433921FB3A}" dt="2022-09-08T13:39:02.015" v="17" actId="1076"/>
        <pc:sldMkLst>
          <pc:docMk/>
          <pc:sldMk cId="1416570481" sldId="2144445244"/>
        </pc:sldMkLst>
        <pc:spChg chg="mod">
          <ac:chgData name="Abdallah, Hanaadi" userId="1a71bf57-7b09-42aa-8cc9-08e439a8b1b8" providerId="ADAL" clId="{752375BB-2061-49C2-9278-47433921FB3A}" dt="2022-09-08T13:39:02.015" v="17" actId="1076"/>
          <ac:spMkLst>
            <pc:docMk/>
            <pc:sldMk cId="1416570481" sldId="2144445244"/>
            <ac:spMk id="11" creationId="{9A5AC94D-CAE7-49F2-8BB8-F2393F52C4B6}"/>
          </ac:spMkLst>
        </pc:spChg>
      </pc:sldChg>
    </pc:docChg>
  </pc:docChgLst>
  <pc:docChgLst>
    <pc:chgData name="Abdallah, Hanaadi" userId="1a71bf57-7b09-42aa-8cc9-08e439a8b1b8" providerId="ADAL" clId="{44635850-E130-4905-809B-2CC15B19C0B0}"/>
    <pc:docChg chg="undo redo custSel addSld delSld modSld sldOrd">
      <pc:chgData name="Abdallah, Hanaadi" userId="1a71bf57-7b09-42aa-8cc9-08e439a8b1b8" providerId="ADAL" clId="{44635850-E130-4905-809B-2CC15B19C0B0}" dt="2022-07-14T11:27:36.454" v="170" actId="1076"/>
      <pc:docMkLst>
        <pc:docMk/>
      </pc:docMkLst>
      <pc:sldChg chg="modSp del mod">
        <pc:chgData name="Abdallah, Hanaadi" userId="1a71bf57-7b09-42aa-8cc9-08e439a8b1b8" providerId="ADAL" clId="{44635850-E130-4905-809B-2CC15B19C0B0}" dt="2022-07-14T10:13:56.702" v="92" actId="2696"/>
        <pc:sldMkLst>
          <pc:docMk/>
          <pc:sldMk cId="1536215852" sldId="2144445203"/>
        </pc:sldMkLst>
        <pc:spChg chg="mod">
          <ac:chgData name="Abdallah, Hanaadi" userId="1a71bf57-7b09-42aa-8cc9-08e439a8b1b8" providerId="ADAL" clId="{44635850-E130-4905-809B-2CC15B19C0B0}" dt="2022-07-13T11:37:42.714" v="21" actId="20577"/>
          <ac:spMkLst>
            <pc:docMk/>
            <pc:sldMk cId="1536215852" sldId="2144445203"/>
            <ac:spMk id="7" creationId="{918414D9-A60B-48EB-B505-1AFB322305CD}"/>
          </ac:spMkLst>
        </pc:spChg>
      </pc:sldChg>
      <pc:sldChg chg="mod">
        <pc:chgData name="Abdallah, Hanaadi" userId="1a71bf57-7b09-42aa-8cc9-08e439a8b1b8" providerId="ADAL" clId="{44635850-E130-4905-809B-2CC15B19C0B0}" dt="2022-07-14T11:24:40.988" v="150" actId="27918"/>
        <pc:sldMkLst>
          <pc:docMk/>
          <pc:sldMk cId="559819302" sldId="2144445211"/>
        </pc:sldMkLst>
      </pc:sldChg>
      <pc:sldChg chg="modSp mod modNotesTx">
        <pc:chgData name="Abdallah, Hanaadi" userId="1a71bf57-7b09-42aa-8cc9-08e439a8b1b8" providerId="ADAL" clId="{44635850-E130-4905-809B-2CC15B19C0B0}" dt="2022-07-14T11:26:56.505" v="158" actId="20577"/>
        <pc:sldMkLst>
          <pc:docMk/>
          <pc:sldMk cId="1847324405" sldId="2144445214"/>
        </pc:sldMkLst>
        <pc:graphicFrameChg chg="mod modGraphic">
          <ac:chgData name="Abdallah, Hanaadi" userId="1a71bf57-7b09-42aa-8cc9-08e439a8b1b8" providerId="ADAL" clId="{44635850-E130-4905-809B-2CC15B19C0B0}" dt="2022-07-14T10:38:32.718" v="100" actId="1076"/>
          <ac:graphicFrameMkLst>
            <pc:docMk/>
            <pc:sldMk cId="1847324405" sldId="2144445214"/>
            <ac:graphicFrameMk id="10" creationId="{EF77DE4E-38BE-4411-9345-31601E7DB0CA}"/>
          </ac:graphicFrameMkLst>
        </pc:graphicFrameChg>
      </pc:sldChg>
      <pc:sldChg chg="ord modNotesTx">
        <pc:chgData name="Abdallah, Hanaadi" userId="1a71bf57-7b09-42aa-8cc9-08e439a8b1b8" providerId="ADAL" clId="{44635850-E130-4905-809B-2CC15B19C0B0}" dt="2022-07-14T11:06:00.593" v="128" actId="20577"/>
        <pc:sldMkLst>
          <pc:docMk/>
          <pc:sldMk cId="3276507771" sldId="2144445215"/>
        </pc:sldMkLst>
      </pc:sldChg>
      <pc:sldChg chg="modSp mod">
        <pc:chgData name="Abdallah, Hanaadi" userId="1a71bf57-7b09-42aa-8cc9-08e439a8b1b8" providerId="ADAL" clId="{44635850-E130-4905-809B-2CC15B19C0B0}" dt="2022-07-14T11:09:55.103" v="138" actId="27918"/>
        <pc:sldMkLst>
          <pc:docMk/>
          <pc:sldMk cId="4193505380" sldId="2144445219"/>
        </pc:sldMkLst>
        <pc:spChg chg="mod">
          <ac:chgData name="Abdallah, Hanaadi" userId="1a71bf57-7b09-42aa-8cc9-08e439a8b1b8" providerId="ADAL" clId="{44635850-E130-4905-809B-2CC15B19C0B0}" dt="2022-07-13T11:37:11.220" v="9" actId="20577"/>
          <ac:spMkLst>
            <pc:docMk/>
            <pc:sldMk cId="4193505380" sldId="2144445219"/>
            <ac:spMk id="6" creationId="{E0C26A2E-0CF5-47B3-B0B9-72FA1A45A781}"/>
          </ac:spMkLst>
        </pc:spChg>
        <pc:graphicFrameChg chg="mod">
          <ac:chgData name="Abdallah, Hanaadi" userId="1a71bf57-7b09-42aa-8cc9-08e439a8b1b8" providerId="ADAL" clId="{44635850-E130-4905-809B-2CC15B19C0B0}" dt="2022-07-13T09:27:32.518" v="5" actId="14100"/>
          <ac:graphicFrameMkLst>
            <pc:docMk/>
            <pc:sldMk cId="4193505380" sldId="2144445219"/>
            <ac:graphicFrameMk id="10" creationId="{2C9D57EE-0F66-4642-9A28-A8ABCCCB1176}"/>
          </ac:graphicFrameMkLst>
        </pc:graphicFrameChg>
      </pc:sldChg>
      <pc:sldChg chg="modSp del mod">
        <pc:chgData name="Abdallah, Hanaadi" userId="1a71bf57-7b09-42aa-8cc9-08e439a8b1b8" providerId="ADAL" clId="{44635850-E130-4905-809B-2CC15B19C0B0}" dt="2022-07-14T10:15:27.718" v="94" actId="2696"/>
        <pc:sldMkLst>
          <pc:docMk/>
          <pc:sldMk cId="3160954758" sldId="2144445221"/>
        </pc:sldMkLst>
        <pc:spChg chg="mod">
          <ac:chgData name="Abdallah, Hanaadi" userId="1a71bf57-7b09-42aa-8cc9-08e439a8b1b8" providerId="ADAL" clId="{44635850-E130-4905-809B-2CC15B19C0B0}" dt="2022-07-13T11:37:55.153" v="29" actId="20577"/>
          <ac:spMkLst>
            <pc:docMk/>
            <pc:sldMk cId="3160954758" sldId="2144445221"/>
            <ac:spMk id="12" creationId="{98BC0060-0756-4FC9-BF91-63CFCCBC3C2F}"/>
          </ac:spMkLst>
        </pc:spChg>
      </pc:sldChg>
      <pc:sldChg chg="del">
        <pc:chgData name="Abdallah, Hanaadi" userId="1a71bf57-7b09-42aa-8cc9-08e439a8b1b8" providerId="ADAL" clId="{44635850-E130-4905-809B-2CC15B19C0B0}" dt="2022-07-14T10:12:51.252" v="91" actId="2696"/>
        <pc:sldMkLst>
          <pc:docMk/>
          <pc:sldMk cId="2157240398" sldId="2144445222"/>
        </pc:sldMkLst>
      </pc:sldChg>
      <pc:sldChg chg="modSp del mod modNotesTx">
        <pc:chgData name="Abdallah, Hanaadi" userId="1a71bf57-7b09-42aa-8cc9-08e439a8b1b8" providerId="ADAL" clId="{44635850-E130-4905-809B-2CC15B19C0B0}" dt="2022-07-14T10:14:31.263" v="93" actId="2696"/>
        <pc:sldMkLst>
          <pc:docMk/>
          <pc:sldMk cId="1005310092" sldId="2144445224"/>
        </pc:sldMkLst>
        <pc:spChg chg="mod">
          <ac:chgData name="Abdallah, Hanaadi" userId="1a71bf57-7b09-42aa-8cc9-08e439a8b1b8" providerId="ADAL" clId="{44635850-E130-4905-809B-2CC15B19C0B0}" dt="2022-07-13T11:37:50.183" v="27" actId="20577"/>
          <ac:spMkLst>
            <pc:docMk/>
            <pc:sldMk cId="1005310092" sldId="2144445224"/>
            <ac:spMk id="7" creationId="{918414D9-A60B-48EB-B505-1AFB322305CD}"/>
          </ac:spMkLst>
        </pc:spChg>
      </pc:sldChg>
      <pc:sldChg chg="add del">
        <pc:chgData name="Abdallah, Hanaadi" userId="1a71bf57-7b09-42aa-8cc9-08e439a8b1b8" providerId="ADAL" clId="{44635850-E130-4905-809B-2CC15B19C0B0}" dt="2022-07-14T11:06:29.909" v="131" actId="2696"/>
        <pc:sldMkLst>
          <pc:docMk/>
          <pc:sldMk cId="764028639" sldId="2144445229"/>
        </pc:sldMkLst>
      </pc:sldChg>
      <pc:sldChg chg="modSp mod ord modNotesTx">
        <pc:chgData name="Abdallah, Hanaadi" userId="1a71bf57-7b09-42aa-8cc9-08e439a8b1b8" providerId="ADAL" clId="{44635850-E130-4905-809B-2CC15B19C0B0}" dt="2022-07-14T11:25:55.019" v="155" actId="20577"/>
        <pc:sldMkLst>
          <pc:docMk/>
          <pc:sldMk cId="722449440" sldId="2144445232"/>
        </pc:sldMkLst>
        <pc:spChg chg="mod">
          <ac:chgData name="Abdallah, Hanaadi" userId="1a71bf57-7b09-42aa-8cc9-08e439a8b1b8" providerId="ADAL" clId="{44635850-E130-4905-809B-2CC15B19C0B0}" dt="2022-07-12T09:25:09.367" v="1" actId="404"/>
          <ac:spMkLst>
            <pc:docMk/>
            <pc:sldMk cId="722449440" sldId="2144445232"/>
            <ac:spMk id="3" creationId="{FC802A73-469F-4CEB-B89A-11A6418C45DE}"/>
          </ac:spMkLst>
        </pc:spChg>
      </pc:sldChg>
      <pc:sldChg chg="modSp mod">
        <pc:chgData name="Abdallah, Hanaadi" userId="1a71bf57-7b09-42aa-8cc9-08e439a8b1b8" providerId="ADAL" clId="{44635850-E130-4905-809B-2CC15B19C0B0}" dt="2022-07-14T10:39:45.974" v="126"/>
        <pc:sldMkLst>
          <pc:docMk/>
          <pc:sldMk cId="991953417" sldId="2144445236"/>
        </pc:sldMkLst>
        <pc:spChg chg="mod">
          <ac:chgData name="Abdallah, Hanaadi" userId="1a71bf57-7b09-42aa-8cc9-08e439a8b1b8" providerId="ADAL" clId="{44635850-E130-4905-809B-2CC15B19C0B0}" dt="2022-07-14T10:39:45.974" v="126"/>
          <ac:spMkLst>
            <pc:docMk/>
            <pc:sldMk cId="991953417" sldId="2144445236"/>
            <ac:spMk id="3" creationId="{00000000-0000-0000-0000-000000000000}"/>
          </ac:spMkLst>
        </pc:spChg>
      </pc:sldChg>
      <pc:sldChg chg="modSp mod modNotesTx">
        <pc:chgData name="Abdallah, Hanaadi" userId="1a71bf57-7b09-42aa-8cc9-08e439a8b1b8" providerId="ADAL" clId="{44635850-E130-4905-809B-2CC15B19C0B0}" dt="2022-07-14T11:27:09.425" v="164" actId="20577"/>
        <pc:sldMkLst>
          <pc:docMk/>
          <pc:sldMk cId="4209462464" sldId="2144445238"/>
        </pc:sldMkLst>
        <pc:spChg chg="mod">
          <ac:chgData name="Abdallah, Hanaadi" userId="1a71bf57-7b09-42aa-8cc9-08e439a8b1b8" providerId="ADAL" clId="{44635850-E130-4905-809B-2CC15B19C0B0}" dt="2022-07-13T11:38:08.237" v="39" actId="20577"/>
          <ac:spMkLst>
            <pc:docMk/>
            <pc:sldMk cId="4209462464" sldId="2144445238"/>
            <ac:spMk id="5" creationId="{E0420E9F-AEDA-491F-B223-74069BCAB92F}"/>
          </ac:spMkLst>
        </pc:spChg>
      </pc:sldChg>
      <pc:sldChg chg="delSp modSp mod modNotesTx">
        <pc:chgData name="Abdallah, Hanaadi" userId="1a71bf57-7b09-42aa-8cc9-08e439a8b1b8" providerId="ADAL" clId="{44635850-E130-4905-809B-2CC15B19C0B0}" dt="2022-07-14T11:27:36.454" v="170" actId="1076"/>
        <pc:sldMkLst>
          <pc:docMk/>
          <pc:sldMk cId="111669288" sldId="2144445243"/>
        </pc:sldMkLst>
        <pc:spChg chg="mod">
          <ac:chgData name="Abdallah, Hanaadi" userId="1a71bf57-7b09-42aa-8cc9-08e439a8b1b8" providerId="ADAL" clId="{44635850-E130-4905-809B-2CC15B19C0B0}" dt="2022-07-14T11:27:33.354" v="169" actId="1076"/>
          <ac:spMkLst>
            <pc:docMk/>
            <pc:sldMk cId="111669288" sldId="2144445243"/>
            <ac:spMk id="12" creationId="{D9B52F1E-FAFA-4590-9930-4A4483534EE8}"/>
          </ac:spMkLst>
        </pc:spChg>
        <pc:spChg chg="del mod">
          <ac:chgData name="Abdallah, Hanaadi" userId="1a71bf57-7b09-42aa-8cc9-08e439a8b1b8" providerId="ADAL" clId="{44635850-E130-4905-809B-2CC15B19C0B0}" dt="2022-07-14T10:39:22.182" v="123" actId="478"/>
          <ac:spMkLst>
            <pc:docMk/>
            <pc:sldMk cId="111669288" sldId="2144445243"/>
            <ac:spMk id="13" creationId="{944EA5BD-FF93-4586-9241-F594FC92B458}"/>
          </ac:spMkLst>
        </pc:spChg>
        <pc:spChg chg="mod">
          <ac:chgData name="Abdallah, Hanaadi" userId="1a71bf57-7b09-42aa-8cc9-08e439a8b1b8" providerId="ADAL" clId="{44635850-E130-4905-809B-2CC15B19C0B0}" dt="2022-07-14T11:27:18.088" v="166" actId="1076"/>
          <ac:spMkLst>
            <pc:docMk/>
            <pc:sldMk cId="111669288" sldId="2144445243"/>
            <ac:spMk id="16" creationId="{066AF4DF-FC77-44C3-BB76-FE94E20BB977}"/>
          </ac:spMkLst>
        </pc:spChg>
        <pc:spChg chg="del mod">
          <ac:chgData name="Abdallah, Hanaadi" userId="1a71bf57-7b09-42aa-8cc9-08e439a8b1b8" providerId="ADAL" clId="{44635850-E130-4905-809B-2CC15B19C0B0}" dt="2022-07-14T10:39:18.374" v="122" actId="478"/>
          <ac:spMkLst>
            <pc:docMk/>
            <pc:sldMk cId="111669288" sldId="2144445243"/>
            <ac:spMk id="17" creationId="{491FBF55-FBA1-4EB9-BCAB-B010F73EE95A}"/>
          </ac:spMkLst>
        </pc:spChg>
        <pc:picChg chg="mod">
          <ac:chgData name="Abdallah, Hanaadi" userId="1a71bf57-7b09-42aa-8cc9-08e439a8b1b8" providerId="ADAL" clId="{44635850-E130-4905-809B-2CC15B19C0B0}" dt="2022-07-14T11:27:36.454" v="170" actId="1076"/>
          <ac:picMkLst>
            <pc:docMk/>
            <pc:sldMk cId="111669288" sldId="2144445243"/>
            <ac:picMk id="10" creationId="{10286C52-2B57-4051-B899-1C5763A4867B}"/>
          </ac:picMkLst>
        </pc:picChg>
        <pc:picChg chg="mod">
          <ac:chgData name="Abdallah, Hanaadi" userId="1a71bf57-7b09-42aa-8cc9-08e439a8b1b8" providerId="ADAL" clId="{44635850-E130-4905-809B-2CC15B19C0B0}" dt="2022-07-14T11:27:15.624" v="165" actId="1076"/>
          <ac:picMkLst>
            <pc:docMk/>
            <pc:sldMk cId="111669288" sldId="2144445243"/>
            <ac:picMk id="14" creationId="{6DB0CDA6-1CD3-4AFE-9A5D-62A8F656387E}"/>
          </ac:picMkLst>
        </pc:picChg>
      </pc:sldChg>
      <pc:sldChg chg="modSp mod">
        <pc:chgData name="Abdallah, Hanaadi" userId="1a71bf57-7b09-42aa-8cc9-08e439a8b1b8" providerId="ADAL" clId="{44635850-E130-4905-809B-2CC15B19C0B0}" dt="2022-07-14T10:39:03.037" v="121" actId="20577"/>
        <pc:sldMkLst>
          <pc:docMk/>
          <pc:sldMk cId="1416570481" sldId="2144445244"/>
        </pc:sldMkLst>
        <pc:spChg chg="mod">
          <ac:chgData name="Abdallah, Hanaadi" userId="1a71bf57-7b09-42aa-8cc9-08e439a8b1b8" providerId="ADAL" clId="{44635850-E130-4905-809B-2CC15B19C0B0}" dt="2022-07-14T10:38:48.010" v="102" actId="1076"/>
          <ac:spMkLst>
            <pc:docMk/>
            <pc:sldMk cId="1416570481" sldId="2144445244"/>
            <ac:spMk id="20" creationId="{E8FF28FA-CF8E-4F1A-A8EA-5FD7196A64E8}"/>
          </ac:spMkLst>
        </pc:spChg>
        <pc:spChg chg="mod">
          <ac:chgData name="Abdallah, Hanaadi" userId="1a71bf57-7b09-42aa-8cc9-08e439a8b1b8" providerId="ADAL" clId="{44635850-E130-4905-809B-2CC15B19C0B0}" dt="2022-07-14T10:39:03.037" v="121" actId="20577"/>
          <ac:spMkLst>
            <pc:docMk/>
            <pc:sldMk cId="1416570481" sldId="2144445244"/>
            <ac:spMk id="21" creationId="{B4ED6231-D822-4154-94A0-CBD674DFED7E}"/>
          </ac:spMkLst>
        </pc:spChg>
        <pc:spChg chg="mod">
          <ac:chgData name="Abdallah, Hanaadi" userId="1a71bf57-7b09-42aa-8cc9-08e439a8b1b8" providerId="ADAL" clId="{44635850-E130-4905-809B-2CC15B19C0B0}" dt="2022-07-13T11:38:01.792" v="35" actId="20577"/>
          <ac:spMkLst>
            <pc:docMk/>
            <pc:sldMk cId="1416570481" sldId="2144445244"/>
            <ac:spMk id="23" creationId="{8B4B0552-DC03-4C78-8063-991224F6A672}"/>
          </ac:spMkLst>
        </pc:spChg>
      </pc:sldChg>
      <pc:sldChg chg="modSp mod">
        <pc:chgData name="Abdallah, Hanaadi" userId="1a71bf57-7b09-42aa-8cc9-08e439a8b1b8" providerId="ADAL" clId="{44635850-E130-4905-809B-2CC15B19C0B0}" dt="2022-07-13T11:37:21.502" v="11" actId="20577"/>
        <pc:sldMkLst>
          <pc:docMk/>
          <pc:sldMk cId="3085161413" sldId="2144445246"/>
        </pc:sldMkLst>
        <pc:spChg chg="mod">
          <ac:chgData name="Abdallah, Hanaadi" userId="1a71bf57-7b09-42aa-8cc9-08e439a8b1b8" providerId="ADAL" clId="{44635850-E130-4905-809B-2CC15B19C0B0}" dt="2022-07-13T11:37:21.502" v="11" actId="20577"/>
          <ac:spMkLst>
            <pc:docMk/>
            <pc:sldMk cId="3085161413" sldId="2144445246"/>
            <ac:spMk id="7" creationId="{3BC5F9F2-4BB9-42CA-9BF9-6FBAF600C79D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00" dirty="0">
                <a:effectLst/>
              </a:rPr>
              <a:t>Which of the following items did you buy on sale during Black Friday/Cyber Monday?</a:t>
            </a:r>
            <a:endParaRPr lang="en-GB" dirty="0"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Fashion</c:v>
                </c:pt>
                <c:pt idx="1">
                  <c:v>Health &amp; beauty</c:v>
                </c:pt>
                <c:pt idx="2">
                  <c:v>Toys &amp; games</c:v>
                </c:pt>
                <c:pt idx="3">
                  <c:v>Food/drink</c:v>
                </c:pt>
                <c:pt idx="4">
                  <c:v>Books </c:v>
                </c:pt>
                <c:pt idx="5">
                  <c:v>Kitchen accessories</c:v>
                </c:pt>
                <c:pt idx="6">
                  <c:v>Video/computer games</c:v>
                </c:pt>
                <c:pt idx="7">
                  <c:v>Jewellery</c:v>
                </c:pt>
              </c:strCache>
            </c:strRef>
          </c:cat>
          <c:val>
            <c:numRef>
              <c:f>Sheet1!$B$2:$B$9</c:f>
              <c:numCache>
                <c:formatCode>0%</c:formatCode>
                <c:ptCount val="8"/>
                <c:pt idx="0">
                  <c:v>0.26</c:v>
                </c:pt>
                <c:pt idx="1">
                  <c:v>0.18</c:v>
                </c:pt>
                <c:pt idx="2">
                  <c:v>0.12</c:v>
                </c:pt>
                <c:pt idx="3">
                  <c:v>0.09</c:v>
                </c:pt>
                <c:pt idx="4">
                  <c:v>7.0000000000000007E-2</c:v>
                </c:pt>
                <c:pt idx="5">
                  <c:v>7.0000000000000007E-2</c:v>
                </c:pt>
                <c:pt idx="6">
                  <c:v>7.0000000000000007E-2</c:v>
                </c:pt>
                <c:pt idx="7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34-491F-989B-A30A76BED0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843844271"/>
        <c:axId val="882240879"/>
      </c:barChart>
      <c:catAx>
        <c:axId val="8438442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82240879"/>
        <c:crosses val="autoZero"/>
        <c:auto val="1"/>
        <c:lblAlgn val="ctr"/>
        <c:lblOffset val="100"/>
        <c:noMultiLvlLbl val="0"/>
      </c:catAx>
      <c:valAx>
        <c:axId val="882240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38442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Average Black Friday spend by generation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7.4135177547251033E-2"/>
          <c:y val="0.13552380458506691"/>
          <c:w val="0.91645859082429515"/>
          <c:h val="0.7223820882917537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Gen Z</c:v>
                </c:pt>
                <c:pt idx="1">
                  <c:v>Millennials</c:v>
                </c:pt>
                <c:pt idx="2">
                  <c:v>Gen X</c:v>
                </c:pt>
                <c:pt idx="3">
                  <c:v>Boomers</c:v>
                </c:pt>
                <c:pt idx="4">
                  <c:v>Silent</c:v>
                </c:pt>
              </c:strCache>
            </c:strRef>
          </c:cat>
          <c:val>
            <c:numRef>
              <c:f>Sheet1!$B$2:$B$6</c:f>
              <c:numCache>
                <c:formatCode>"£"#,##0.00_);[Red]\("£"#,##0.00\)</c:formatCode>
                <c:ptCount val="5"/>
                <c:pt idx="0">
                  <c:v>175</c:v>
                </c:pt>
                <c:pt idx="1">
                  <c:v>271</c:v>
                </c:pt>
                <c:pt idx="2">
                  <c:v>339</c:v>
                </c:pt>
                <c:pt idx="3">
                  <c:v>310</c:v>
                </c:pt>
                <c:pt idx="4" formatCode="&quot;£&quot;#,##0_);[Red]\(&quot;£&quot;#,##0\)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AF-4A81-A76E-91CB7ACA68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2020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Gen Z</c:v>
                </c:pt>
                <c:pt idx="1">
                  <c:v>Millennials</c:v>
                </c:pt>
                <c:pt idx="2">
                  <c:v>Gen X</c:v>
                </c:pt>
                <c:pt idx="3">
                  <c:v>Boomers</c:v>
                </c:pt>
                <c:pt idx="4">
                  <c:v>Silent</c:v>
                </c:pt>
              </c:strCache>
            </c:strRef>
          </c:cat>
          <c:val>
            <c:numRef>
              <c:f>Sheet1!$C$2:$C$6</c:f>
              <c:numCache>
                <c:formatCode>"£"#,##0.00_);[Red]\("£"#,##0.00\)</c:formatCode>
                <c:ptCount val="5"/>
                <c:pt idx="0">
                  <c:v>130</c:v>
                </c:pt>
                <c:pt idx="1">
                  <c:v>372</c:v>
                </c:pt>
                <c:pt idx="2">
                  <c:v>303</c:v>
                </c:pt>
                <c:pt idx="3">
                  <c:v>253</c:v>
                </c:pt>
                <c:pt idx="4">
                  <c:v>225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AF-4A81-A76E-91CB7ACA68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74199215"/>
        <c:axId val="498340767"/>
      </c:barChart>
      <c:catAx>
        <c:axId val="5741992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8340767"/>
        <c:crosses val="autoZero"/>
        <c:auto val="1"/>
        <c:lblAlgn val="ctr"/>
        <c:lblOffset val="100"/>
        <c:noMultiLvlLbl val="0"/>
      </c:catAx>
      <c:valAx>
        <c:axId val="4983407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£&quot;#,##0.00_);[Red]\(&quot;£&quot;#,##0.0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741992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sz="1862" b="0" i="0" u="none" strike="noStrike" baseline="0" dirty="0">
                <a:effectLst/>
              </a:rPr>
              <a:t>Which generation is more likely to spend on Black Friday?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More Likley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Silent</c:v>
                </c:pt>
                <c:pt idx="1">
                  <c:v>Boomers</c:v>
                </c:pt>
                <c:pt idx="2">
                  <c:v>Gen X</c:v>
                </c:pt>
                <c:pt idx="3">
                  <c:v>Millennials</c:v>
                </c:pt>
                <c:pt idx="4">
                  <c:v>Gen Z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0.11</c:v>
                </c:pt>
                <c:pt idx="1">
                  <c:v>0.15</c:v>
                </c:pt>
                <c:pt idx="2">
                  <c:v>0.35</c:v>
                </c:pt>
                <c:pt idx="3">
                  <c:v>0.48</c:v>
                </c:pt>
                <c:pt idx="4">
                  <c:v>0.54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0-4A33-801F-EB057CE1F0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Less Likley 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Silent</c:v>
                </c:pt>
                <c:pt idx="1">
                  <c:v>Boomers</c:v>
                </c:pt>
                <c:pt idx="2">
                  <c:v>Gen X</c:v>
                </c:pt>
                <c:pt idx="3">
                  <c:v>Millennials</c:v>
                </c:pt>
                <c:pt idx="4">
                  <c:v>Gen Z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0.69</c:v>
                </c:pt>
                <c:pt idx="1">
                  <c:v>0.55000000000000004</c:v>
                </c:pt>
                <c:pt idx="2">
                  <c:v>0.38</c:v>
                </c:pt>
                <c:pt idx="3">
                  <c:v>0.3</c:v>
                </c:pt>
                <c:pt idx="4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30-4A33-801F-EB057CE1F0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Silent</c:v>
                </c:pt>
                <c:pt idx="1">
                  <c:v>Boomers</c:v>
                </c:pt>
                <c:pt idx="2">
                  <c:v>Gen X</c:v>
                </c:pt>
                <c:pt idx="3">
                  <c:v>Millennials</c:v>
                </c:pt>
                <c:pt idx="4">
                  <c:v>Gen Z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5830-4A33-801F-EB057CE1F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7246511"/>
        <c:axId val="491115519"/>
      </c:barChart>
      <c:catAx>
        <c:axId val="4972465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115519"/>
        <c:crosses val="autoZero"/>
        <c:auto val="1"/>
        <c:lblAlgn val="ctr"/>
        <c:lblOffset val="100"/>
        <c:noMultiLvlLbl val="0"/>
      </c:catAx>
      <c:valAx>
        <c:axId val="4911155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24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Which generations</a:t>
            </a:r>
            <a:r>
              <a:rPr lang="en-GB" baseline="0" dirty="0"/>
              <a:t> take part in Black Friday &amp; Cyber Monday?</a:t>
            </a:r>
            <a:endParaRPr lang="en-GB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Spending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Silent</c:v>
                </c:pt>
                <c:pt idx="1">
                  <c:v>Boomers</c:v>
                </c:pt>
                <c:pt idx="2">
                  <c:v>Gen X</c:v>
                </c:pt>
                <c:pt idx="3">
                  <c:v>Millennials</c:v>
                </c:pt>
                <c:pt idx="4">
                  <c:v>Gen Z</c:v>
                </c:pt>
              </c:strCache>
            </c:strRef>
          </c:cat>
          <c:val>
            <c:numRef>
              <c:f>Sheet1!$B$2:$B$6</c:f>
              <c:numCache>
                <c:formatCode>0%</c:formatCode>
                <c:ptCount val="5"/>
                <c:pt idx="0">
                  <c:v>0.11</c:v>
                </c:pt>
                <c:pt idx="1">
                  <c:v>0.24</c:v>
                </c:pt>
                <c:pt idx="2">
                  <c:v>0.37</c:v>
                </c:pt>
                <c:pt idx="3">
                  <c:v>0.55000000000000004</c:v>
                </c:pt>
                <c:pt idx="4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0-4A33-801F-EB057CE1F0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Not Spending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Silent</c:v>
                </c:pt>
                <c:pt idx="1">
                  <c:v>Boomers</c:v>
                </c:pt>
                <c:pt idx="2">
                  <c:v>Gen X</c:v>
                </c:pt>
                <c:pt idx="3">
                  <c:v>Millennials</c:v>
                </c:pt>
                <c:pt idx="4">
                  <c:v>Gen Z</c:v>
                </c:pt>
              </c:strCache>
            </c:strRef>
          </c:cat>
          <c:val>
            <c:numRef>
              <c:f>Sheet1!$C$2:$C$6</c:f>
              <c:numCache>
                <c:formatCode>0%</c:formatCode>
                <c:ptCount val="5"/>
                <c:pt idx="0">
                  <c:v>0.59</c:v>
                </c:pt>
                <c:pt idx="1">
                  <c:v>0.4</c:v>
                </c:pt>
                <c:pt idx="2">
                  <c:v>0.28000000000000003</c:v>
                </c:pt>
                <c:pt idx="3">
                  <c:v>0.2</c:v>
                </c:pt>
                <c:pt idx="4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30-4A33-801F-EB057CE1F0C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Sure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Silent</c:v>
                </c:pt>
                <c:pt idx="1">
                  <c:v>Boomers</c:v>
                </c:pt>
                <c:pt idx="2">
                  <c:v>Gen X</c:v>
                </c:pt>
                <c:pt idx="3">
                  <c:v>Millennials</c:v>
                </c:pt>
                <c:pt idx="4">
                  <c:v>Gen Z</c:v>
                </c:pt>
              </c:strCache>
            </c:strRef>
          </c:cat>
          <c:val>
            <c:numRef>
              <c:f>Sheet1!$D$2:$D$6</c:f>
              <c:numCache>
                <c:formatCode>0%</c:formatCode>
                <c:ptCount val="5"/>
                <c:pt idx="0">
                  <c:v>0.3</c:v>
                </c:pt>
                <c:pt idx="1">
                  <c:v>0.37</c:v>
                </c:pt>
                <c:pt idx="2">
                  <c:v>0.34</c:v>
                </c:pt>
                <c:pt idx="3">
                  <c:v>0.25</c:v>
                </c:pt>
                <c:pt idx="4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30-4A33-801F-EB057CE1F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7246511"/>
        <c:axId val="491115519"/>
      </c:barChart>
      <c:catAx>
        <c:axId val="497246511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1115519"/>
        <c:crosses val="autoZero"/>
        <c:auto val="1"/>
        <c:lblAlgn val="ctr"/>
        <c:lblOffset val="100"/>
        <c:noMultiLvlLbl val="0"/>
      </c:catAx>
      <c:valAx>
        <c:axId val="491115519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724651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48C595-9681-40D3-8A52-3D0C217BC503}" type="datetimeFigureOut">
              <a:rPr lang="en-GB" smtClean="0"/>
              <a:t>08/09/2022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3EB3A6-C085-4985-9477-A9F3BDDD607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9038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inder.com/uk/black-friday-statistics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4478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Brits were set to spend £4.8bn on Black Friday in 2021 equating to £275 spend on average per shopper. This means that 33% planned to spend in the Black Friday sales. 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Source: </a:t>
            </a:r>
            <a:r>
              <a:rPr lang="en-GB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https://www.finder.com/uk/black-friday-statistics</a:t>
            </a: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Analysis conducted by finder.com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31278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Having created an audience on YouGov defined as those who intended to purchase items during Black Friday/Cyber Monday last year, this graph shows the top items purchased. F</a:t>
            </a:r>
            <a:r>
              <a:rPr lang="en-GB" dirty="0">
                <a:solidFill>
                  <a:schemeClr val="bg1"/>
                </a:solidFill>
                <a:highlight>
                  <a:srgbClr val="FFFF00"/>
                </a:highlight>
              </a:rPr>
              <a:t>or example, 26% of this audience brought clothes or shoes.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47928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5684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b="0" i="0" dirty="0">
                <a:solidFill>
                  <a:srgbClr val="242A2F"/>
                </a:solidFill>
                <a:effectLst/>
                <a:latin typeface="Roboto" panose="02000000000000000000" pitchFamily="2" charset="0"/>
              </a:rPr>
              <a:t>Generation X are planning to spend the most on average (£339), a 12% increase from 2020. 2Baby boomers are hot on their tracks, with shoppers planning to increase their average spending by 23% to £310. Millennials follow with a budget of £271, 27% less than their average spend from 2020. Those from generation Z will be spending 35% more than last year, the largest increase of all generations, with a budget of £175. On the other end of the spectrum, the silent generation have seen the largest drop in their Black Friday spend. Those in this generation will be spending an average of £163 in the sales, 28% less than in 2020.</a:t>
            </a:r>
            <a:br>
              <a:rPr lang="en-GB" dirty="0"/>
            </a:br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 Z (born after 1996)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Millennials (1981-1996)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 X (1965-1980)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Boomers (1946-1964)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Silent (1928 -1945)</a:t>
            </a:r>
            <a:endParaRPr lang="en-GB" dirty="0"/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0068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0" i="0" dirty="0">
                <a:solidFill>
                  <a:srgbClr val="242A2F"/>
                </a:solidFill>
                <a:effectLst/>
                <a:latin typeface="Roboto" panose="02000000000000000000" pitchFamily="2" charset="0"/>
              </a:rPr>
              <a:t>Generation Z has the biggest proportion of their population taking part in Black Friday and Cyber Monday, with 54% planning to spend. 48% of millennials also say they will shop for deals. Following these are generation X (35%) and baby boomers (15%). Only 11% of the silent generation are looking to spend, making this the lowest proportion of Black Friday spenders.</a:t>
            </a:r>
            <a:br>
              <a:rPr lang="en-GB" dirty="0"/>
            </a:br>
            <a:br>
              <a:rPr lang="en-GB" dirty="0"/>
            </a:b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 Z (born after 1996)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Millennials (1981-1996)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 X (1965-1980)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Boomers (1946-1964)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Silent (1928 -1945)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7901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younger the generation, the more they are likely to spend. So looking at the dark blue bars, Generation Z had the biggest proportion of their population taking part in Black Friday and Cyber Monday last year, with 59% saying they were going to spend. 55% of millennials also said they were going to shop for deals making them a close second. Following these is Generation X (37%) and Baby boomers (24%). Only 11% of the silent generation were looking to spend, the lowest proportion of Black Friday spenders.</a:t>
            </a:r>
          </a:p>
          <a:p>
            <a:endParaRPr lang="en-GB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 Z (born after 1996)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Millennials (1981-1996)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 X (1965-1980)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Boomers (1946-1964)</a:t>
            </a:r>
          </a:p>
          <a:p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Silent (1928 -1945)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5790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en-GB" b="0" i="0" dirty="0">
                <a:solidFill>
                  <a:srgbClr val="242A2F"/>
                </a:solidFill>
                <a:effectLst/>
                <a:latin typeface="Roboto" panose="02000000000000000000" pitchFamily="2" charset="0"/>
              </a:rPr>
              <a:t>Residents in London are most likely to take part in Black Friday shopping, with 46% saying they will spend. Northern Ireland is the next most likely at 42%, followed by the West Midlands (38%), Scotland (31%) and the East of England (32%). The region least likely to take part is Wales, where only 24% say they will do some Black Friday or Cyber Monday shopping.</a:t>
            </a: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9231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3EB3A6-C085-4985-9477-A9F3BDDD607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8905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5202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audience has heavy exposure to OOH in multiple environments.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5530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B08BC3-A6B2-2F4E-8766-A451EC4B11E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6008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2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B08BC3-A6B2-2F4E-8766-A451EC4B11EC}" type="slidenum">
              <a: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 Regular" charset="0"/>
                <a:ea typeface="+mn-ea"/>
                <a:cs typeface="+mn-cs"/>
              </a:rPr>
              <a:pPr marL="0" marR="0" lvl="0" indent="0" algn="r" defTabSz="9142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 Regular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9997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031EBDD-EA4C-1C41-8B06-C33D5F8229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0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352C667-09B7-624D-A743-1DE3B166783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72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2400" b="0" spc="3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3C1D2E3-8AFF-FB4F-9D63-45E3B45501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8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16610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224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141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8994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74825" y="1628775"/>
            <a:ext cx="9721850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72364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67DB58-4256-7F4C-A3A9-51C9DEA372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8071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197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55169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D1AD8B6F-E869-2747-A303-E670CBEB1EA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95325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E904757-EAD8-FA45-991C-B9F9C1FF418F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6275387" y="3978355"/>
            <a:ext cx="5221287" cy="2160588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374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9382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6759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22266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482875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GB" dirty="0"/>
              <a:t>Click icon to add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906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22452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3845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68617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GB" dirty="0"/>
              <a:t>Click icon to add chart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84489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524012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2168480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488172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455569" y="549275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1A599B2F-8657-BD4B-9E98-7AF550A4250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55569" y="2528887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4508500"/>
            <a:ext cx="5040312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8734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4CFA64DB-4266-0B43-AF39-079D3AB93F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455569" y="549276"/>
            <a:ext cx="5040312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4920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7535863" y="549275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6480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6480174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2AAC644-C2FE-5B4C-AE4A-E1B5034F8F5F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535863" y="2049198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41827B52-85DD-B74A-885B-F6DE010CC5B3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535863" y="3549121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131D8A59-4554-614B-BAFE-A67188C4413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7535863" y="5049043"/>
            <a:ext cx="3960812" cy="14398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7162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225409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966895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61377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202511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86788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065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30279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0455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446228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23333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9715616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42370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3001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38435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42616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439830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81227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965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5234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044693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00854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842602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5509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18921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542273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5183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506712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537918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9111260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84321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515246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85709186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611865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194068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6623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9086135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33725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03626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836708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591592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67494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844008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2E659E-5DA4-2E45-AE99-3D890FED2CB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25349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D46CF9B-E9A7-384D-93C1-51C58DD501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1915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FA17292-88B6-4C41-B0EF-5F2E657F51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334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93D4B2C-0546-7249-82C4-79AC472E4E9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84723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7123A0-D255-9A4B-8CC9-C1C2C10CC3C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413394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54450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3558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06532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3011524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08603343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361382447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3907448705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69193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288286160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6087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752598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1709559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10802134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970558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r>
              <a:rPr lang="en-US" dirty="0"/>
              <a:t>Click icon to add table</a:t>
            </a:r>
          </a:p>
        </p:txBody>
      </p:sp>
    </p:spTree>
    <p:extLst>
      <p:ext uri="{BB962C8B-B14F-4D97-AF65-F5344CB8AC3E}">
        <p14:creationId xmlns:p14="http://schemas.microsoft.com/office/powerpoint/2010/main" val="18063625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16321427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38544154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4192843185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r>
              <a:rPr lang="en-US" dirty="0"/>
              <a:t>Click icon to add chart</a:t>
            </a:r>
          </a:p>
        </p:txBody>
      </p:sp>
    </p:spTree>
    <p:extLst>
      <p:ext uri="{BB962C8B-B14F-4D97-AF65-F5344CB8AC3E}">
        <p14:creationId xmlns:p14="http://schemas.microsoft.com/office/powerpoint/2010/main" val="14085287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19419962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846022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72374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43231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91398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88383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818118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84087222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00131255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3998116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5741193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2238832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8054188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452955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78350730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92117478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13624475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2785694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09209121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13253568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10259797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20816516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474547"/>
            <a:ext cx="10801350" cy="531795"/>
          </a:xfrm>
        </p:spPr>
        <p:txBody>
          <a:bodyPr>
            <a:normAutofit/>
          </a:bodyPr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81430175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38071368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3976335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8667347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93868575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5334876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71625470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3057940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202496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5226132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433527770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59372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153072877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9099373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79577102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150945169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6318380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700584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1450D7A6-AB91-4742-BA4C-D752D64A022E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309727610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33581999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38754144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89501727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791761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2.Title_Slide_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6367028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704422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372824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1954454"/>
      </p:ext>
    </p:extLst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33088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552450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672341"/>
      </p:ext>
    </p:extLst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1637484"/>
            <a:ext cx="10801350" cy="1889501"/>
          </a:xfrm>
        </p:spPr>
        <p:txBody>
          <a:bodyPr anchor="b" anchorCtr="0">
            <a:normAutofit/>
          </a:bodyPr>
          <a:lstStyle>
            <a:lvl1pPr algn="ctr">
              <a:defRPr sz="36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02357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1.Standard_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95328"/>
            <a:ext cx="10801350" cy="1889501"/>
          </a:xfrm>
        </p:spPr>
        <p:txBody>
          <a:bodyPr anchor="ctr" anchorCtr="0">
            <a:normAutofit/>
          </a:bodyPr>
          <a:lstStyle>
            <a:lvl1pPr algn="ctr">
              <a:defRPr sz="4000" b="1"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5325" y="3889512"/>
            <a:ext cx="10801349" cy="979351"/>
          </a:xfrm>
        </p:spPr>
        <p:txBody>
          <a:bodyPr anchor="t" anchorCtr="0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1980170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Title_Slide_Revers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422976"/>
            <a:ext cx="10801350" cy="1800225"/>
          </a:xfrm>
        </p:spPr>
        <p:txBody>
          <a:bodyPr anchor="ctr" anchorCtr="0">
            <a:normAutofit/>
          </a:bodyPr>
          <a:lstStyle>
            <a:lvl1pPr algn="ctr">
              <a:defRPr sz="28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0253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Impact_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4216092"/>
            <a:ext cx="7561263" cy="1889501"/>
          </a:xfrm>
        </p:spPr>
        <p:txBody>
          <a:bodyPr anchor="b" anchorCtr="0">
            <a:noAutofit/>
          </a:bodyPr>
          <a:lstStyle>
            <a:lvl1pPr algn="l">
              <a:lnSpc>
                <a:spcPct val="79000"/>
              </a:lnSpc>
              <a:defRPr sz="6000" b="0" spc="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33" y="550485"/>
            <a:ext cx="1858009" cy="71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492075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92418102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Standard_Title_and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152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10801350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241090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Standard_Title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4"/>
          </p:nvPr>
        </p:nvSpPr>
        <p:spPr>
          <a:xfrm>
            <a:off x="695325" y="1628775"/>
            <a:ext cx="10980738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5285527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Title_With_Two_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4"/>
          </p:nvPr>
        </p:nvSpPr>
        <p:spPr>
          <a:xfrm>
            <a:off x="695325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275388" y="1628775"/>
            <a:ext cx="5221288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998627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JCDecaux_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38783"/>
            <a:ext cx="3048000" cy="87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056834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Title_With_Two_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able Placeholder 3"/>
          <p:cNvSpPr>
            <a:spLocks noGrp="1"/>
          </p:cNvSpPr>
          <p:nvPr>
            <p:ph type="tbl" sz="quarter" idx="16"/>
          </p:nvPr>
        </p:nvSpPr>
        <p:spPr>
          <a:xfrm>
            <a:off x="695325" y="1628775"/>
            <a:ext cx="5400675" cy="4319588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Table Placeholder 3"/>
          <p:cNvSpPr>
            <a:spLocks noGrp="1"/>
          </p:cNvSpPr>
          <p:nvPr>
            <p:ph type="tbl" sz="quarter" idx="17"/>
          </p:nvPr>
        </p:nvSpPr>
        <p:spPr>
          <a:xfrm>
            <a:off x="6275388" y="1630362"/>
            <a:ext cx="5400675" cy="4319588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958891"/>
      </p:ext>
    </p:extLst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7806627"/>
      </p:ext>
    </p:extLst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Title_With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4"/>
          </p:nvPr>
        </p:nvSpPr>
        <p:spPr>
          <a:xfrm>
            <a:off x="4295776" y="1628775"/>
            <a:ext cx="3600450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5"/>
          </p:nvPr>
        </p:nvSpPr>
        <p:spPr>
          <a:xfrm>
            <a:off x="695324" y="1628775"/>
            <a:ext cx="3600452" cy="4679950"/>
          </a:xfrm>
        </p:spPr>
        <p:txBody>
          <a:bodyPr rIns="18000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idx="16"/>
          </p:nvPr>
        </p:nvSpPr>
        <p:spPr>
          <a:xfrm>
            <a:off x="7896226" y="1628775"/>
            <a:ext cx="3600449" cy="4679950"/>
          </a:xfrm>
        </p:spPr>
        <p:txBody>
          <a:bodyPr rIns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0582593"/>
      </p:ext>
    </p:extLst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Top_Imag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3429000"/>
            <a:ext cx="5400674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4"/>
          </p:nvPr>
        </p:nvSpPr>
        <p:spPr>
          <a:xfrm>
            <a:off x="6456363" y="3429000"/>
            <a:ext cx="504031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0" y="1"/>
            <a:ext cx="12192000" cy="28892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821012"/>
      </p:ext>
    </p:extLst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Title_With_Chart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5229225"/>
            <a:ext cx="10801349" cy="720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1628774"/>
            <a:ext cx="10801350" cy="3421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64973"/>
      </p:ext>
    </p:extLst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Title_With_Chart_And_Text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0"/>
          </p:nvPr>
        </p:nvSpPr>
        <p:spPr>
          <a:xfrm>
            <a:off x="695325" y="3429001"/>
            <a:ext cx="10801350" cy="252095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9625334"/>
      </p:ext>
    </p:extLst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Title_With_Text_And_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620836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able Placeholder 5"/>
          <p:cNvSpPr>
            <a:spLocks noGrp="1"/>
          </p:cNvSpPr>
          <p:nvPr>
            <p:ph type="tbl" sz="quarter" idx="14"/>
          </p:nvPr>
        </p:nvSpPr>
        <p:spPr>
          <a:xfrm>
            <a:off x="695325" y="3429000"/>
            <a:ext cx="10801349" cy="252094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71050"/>
      </p:ext>
    </p:extLst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Title_With_Text_And_Imag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2889250"/>
            <a:ext cx="12191999" cy="39687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6"/>
            <a:ext cx="10801349" cy="107949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264275774"/>
      </p:ext>
    </p:extLst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Block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994535"/>
            <a:ext cx="10801349" cy="2879725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2800"/>
            </a:lvl1pPr>
            <a:lvl2pPr marL="457200" indent="0" algn="l">
              <a:buNone/>
              <a:defRPr sz="2800"/>
            </a:lvl2pPr>
            <a:lvl3pPr marL="914400" indent="0" algn="l">
              <a:buNone/>
              <a:defRPr sz="2800"/>
            </a:lvl3pPr>
            <a:lvl4pPr marL="1371600" indent="0" algn="l">
              <a:buNone/>
              <a:defRPr sz="2800"/>
            </a:lvl4pPr>
            <a:lvl5pPr marL="1828800" indent="0" algn="l">
              <a:buNone/>
              <a:defRPr sz="2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76150680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Title_With_Graph_And_Righ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816726" y="0"/>
            <a:ext cx="5375274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5940427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9404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695325" y="1628774"/>
            <a:ext cx="5940426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854707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Title_With_Graph_And_Left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357505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56024" y="620181"/>
            <a:ext cx="7740651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756023" y="6308725"/>
            <a:ext cx="7740651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Chart Placeholder 4"/>
          <p:cNvSpPr>
            <a:spLocks noGrp="1"/>
          </p:cNvSpPr>
          <p:nvPr>
            <p:ph type="chart" sz="quarter" idx="15"/>
          </p:nvPr>
        </p:nvSpPr>
        <p:spPr>
          <a:xfrm>
            <a:off x="3756025" y="1628774"/>
            <a:ext cx="7740650" cy="4321175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43759"/>
      </p:ext>
    </p:extLst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Title_With_Content_And_Small_Image_Side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9180514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91805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9180513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0056814" y="0"/>
            <a:ext cx="2135186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336288"/>
      </p:ext>
    </p:extLst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7757222"/>
      </p:ext>
    </p:extLst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43465484"/>
      </p:ext>
    </p:extLst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5916613" y="1"/>
            <a:ext cx="6275387" cy="6858000"/>
          </a:xfrm>
          <a:prstGeom prst="rect">
            <a:avLst/>
          </a:prstGeom>
          <a:gradFill flip="none" rotWithShape="1">
            <a:gsLst>
              <a:gs pos="100000">
                <a:schemeClr val="bg2">
                  <a:lumMod val="84000"/>
                </a:schemeClr>
              </a:gs>
              <a:gs pos="0">
                <a:schemeClr val="bg2"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13" y="186267"/>
            <a:ext cx="4043942" cy="64854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88280696"/>
      </p:ext>
    </p:extLst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8104560"/>
      </p:ext>
    </p:extLst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2.Title_And_Content_With_Large_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635750" y="0"/>
            <a:ext cx="55562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2708275"/>
            <a:ext cx="5221287" cy="360045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0973904"/>
      </p:ext>
    </p:extLst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4835526" y="0"/>
            <a:ext cx="7356474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3960813" cy="1008594"/>
          </a:xfrm>
        </p:spPr>
        <p:txBody>
          <a:bodyPr/>
          <a:lstStyle/>
          <a:p>
            <a:r>
              <a:rPr lang="en-US"/>
              <a:t>CLICK TO EDIT MASTER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7" y="1628775"/>
            <a:ext cx="3960812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6271081"/>
      </p:ext>
    </p:extLst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47785582"/>
      </p:ext>
    </p:extLst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Title_And_Content_With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549275"/>
            <a:ext cx="5400674" cy="57594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76701110"/>
      </p:ext>
    </p:extLst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Title_And_Content_With_Small_Bord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1" y="1628775"/>
            <a:ext cx="5400674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10661917"/>
      </p:ext>
    </p:extLst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Title_And_Content_With_Large_Image_Rever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75387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 flipH="1">
            <a:off x="6275387" y="6308725"/>
            <a:ext cx="5221287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37046335"/>
      </p:ext>
    </p:extLst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Title_And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9155112" y="3429000"/>
            <a:ext cx="3036886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6096000" y="3428999"/>
            <a:ext cx="2879725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9467476"/>
      </p:ext>
    </p:extLst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Title_And_Small_Content_With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0" y="3428998"/>
            <a:ext cx="5016500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324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161528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796338" y="3429000"/>
            <a:ext cx="3395660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9" y="3428999"/>
            <a:ext cx="3421062" cy="342503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238185"/>
      </p:ext>
    </p:extLst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6974628"/>
      </p:ext>
    </p:extLst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9.Image_Right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8511986"/>
      </p:ext>
    </p:extLst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9.Image_Right_With_Tex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5358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04956982"/>
      </p:ext>
    </p:extLst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Three_Images_With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735638" y="188913"/>
            <a:ext cx="3060700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75725" y="1989138"/>
            <a:ext cx="2520950" cy="3960812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975725" y="6308725"/>
            <a:ext cx="25209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2855913" y="188913"/>
            <a:ext cx="2700337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6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155574" y="188913"/>
            <a:ext cx="2519363" cy="648017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6687521"/>
      </p:ext>
    </p:extLst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Image_Right_With_Title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7896225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3" y="3429000"/>
            <a:ext cx="3421062" cy="2879724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8075613" y="6308725"/>
            <a:ext cx="3421062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075613" y="2063954"/>
            <a:ext cx="3421062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67066558"/>
      </p:ext>
    </p:extLst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Image_Right_With_Title_And_Large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456363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35750" y="2708275"/>
            <a:ext cx="4860925" cy="3600449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635750" y="6308725"/>
            <a:ext cx="4860925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635750" y="1341578"/>
            <a:ext cx="4860925" cy="126047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94163407"/>
      </p:ext>
    </p:extLst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Image_With_Impact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" y="0"/>
            <a:ext cx="663574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6816725" y="2117741"/>
            <a:ext cx="4679950" cy="4167931"/>
          </a:xfrm>
        </p:spPr>
        <p:txBody>
          <a:bodyPr>
            <a:noAutofit/>
          </a:bodyPr>
          <a:lstStyle>
            <a:lvl1pPr>
              <a:lnSpc>
                <a:spcPct val="88000"/>
              </a:lnSpc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58089900"/>
      </p:ext>
    </p:extLst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Image_With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9517063" y="5815872"/>
            <a:ext cx="2339975" cy="666143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7007332"/>
      </p:ext>
    </p:extLst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933608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517063" y="1211961"/>
            <a:ext cx="2674937" cy="4780177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18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8478530"/>
      </p:ext>
    </p:extLst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861695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</p:spTree>
    <p:extLst>
      <p:ext uri="{BB962C8B-B14F-4D97-AF65-F5344CB8AC3E}">
        <p14:creationId xmlns:p14="http://schemas.microsoft.com/office/powerpoint/2010/main" val="2691228547"/>
      </p:ext>
    </p:extLst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4.Image_With_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8975725" y="3789362"/>
            <a:ext cx="3216275" cy="2222463"/>
          </a:xfrm>
        </p:spPr>
        <p:txBody>
          <a:bodyPr anchor="b" anchorCtr="0">
            <a:noAutofit/>
          </a:bodyPr>
          <a:lstStyle>
            <a:lvl1pPr marL="0" indent="0" algn="l">
              <a:buNone/>
              <a:defRPr sz="2800" spc="3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8975725" y="1243071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" name="Text Placeholder 7"/>
          <p:cNvSpPr>
            <a:spLocks noGrp="1"/>
          </p:cNvSpPr>
          <p:nvPr>
            <p:ph type="body" sz="quarter" idx="16" hasCustomPrompt="1"/>
          </p:nvPr>
        </p:nvSpPr>
        <p:spPr>
          <a:xfrm>
            <a:off x="8975725" y="2146153"/>
            <a:ext cx="3216275" cy="73848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1800" spc="600">
                <a:solidFill>
                  <a:schemeClr val="bg1"/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" name="Media Placeholder 2"/>
          <p:cNvSpPr>
            <a:spLocks noGrp="1"/>
          </p:cNvSpPr>
          <p:nvPr>
            <p:ph type="media" sz="quarter" idx="17"/>
          </p:nvPr>
        </p:nvSpPr>
        <p:spPr>
          <a:xfrm>
            <a:off x="1" y="0"/>
            <a:ext cx="8616950" cy="685800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11120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Text_With_Image_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628775"/>
            <a:ext cx="4860925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628775"/>
            <a:ext cx="3421062" cy="50403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796337" y="3789363"/>
            <a:ext cx="3240087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628775"/>
            <a:ext cx="3240087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591338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Image_Gallery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155575" y="3789362"/>
            <a:ext cx="486092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159924" y="188913"/>
            <a:ext cx="4860925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188913"/>
            <a:ext cx="3421062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789363"/>
            <a:ext cx="6840536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188913"/>
            <a:ext cx="3240087" cy="341947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1341671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1"/>
            <a:ext cx="4321175" cy="287972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5" y="549276"/>
            <a:ext cx="4325524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5195888" y="549276"/>
            <a:ext cx="3421062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5195889" y="3429000"/>
            <a:ext cx="6300786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6"/>
            <a:ext cx="2700337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455489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429000"/>
            <a:ext cx="5400675" cy="28797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5940425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7" y="3429001"/>
            <a:ext cx="5221287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7003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041845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608388"/>
            <a:ext cx="4321175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6"/>
            <a:ext cx="3240089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256588" y="3608389"/>
            <a:ext cx="3240086" cy="270033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6816726" y="549276"/>
            <a:ext cx="4679950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6"/>
            <a:ext cx="2519362" cy="28797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5195888" y="3608388"/>
            <a:ext cx="2879725" cy="2700336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9910544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Image_Gallery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3789362"/>
            <a:ext cx="2339975" cy="251936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95324" y="549275"/>
            <a:ext cx="3240089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637338" y="3789363"/>
            <a:ext cx="4859335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975726" y="549275"/>
            <a:ext cx="2520950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116388" y="549275"/>
            <a:ext cx="4679950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3216276" y="3789362"/>
            <a:ext cx="3240087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97108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Image_Gallery_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5" y="549276"/>
            <a:ext cx="3600450" cy="57594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3789363"/>
            <a:ext cx="3421060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796338" y="549275"/>
            <a:ext cx="2700338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475162" y="549275"/>
            <a:ext cx="4141787" cy="30591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20"/>
          </p:nvPr>
        </p:nvSpPr>
        <p:spPr>
          <a:xfrm>
            <a:off x="4475163" y="3789362"/>
            <a:ext cx="3421062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5637466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Full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2000" cy="685800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140468"/>
            <a:ext cx="10801350" cy="531795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6135527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1080134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05172686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74776492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3.Title_With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1628776"/>
            <a:ext cx="12192000" cy="5229224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97181386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59010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Title_With_Image_Gallery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1628775"/>
            <a:ext cx="5400675" cy="1800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096000" y="3608388"/>
            <a:ext cx="2700338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4" y="3608388"/>
            <a:ext cx="2520951" cy="27003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736455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Title_With_Image_Gallery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" y="1628774"/>
            <a:ext cx="5016500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90" y="1628775"/>
            <a:ext cx="3600448" cy="19796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7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5195887" y="3789362"/>
            <a:ext cx="3600451" cy="3068637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975725" y="1628775"/>
            <a:ext cx="3216276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3003270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Title_With_Full_Bleed_Wide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1628775"/>
            <a:ext cx="12191999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7453722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Title_With_Two_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5"/>
            <a:ext cx="5221288" cy="467995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6934017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Title_With_Three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4295775" y="5769769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1"/>
            <a:ext cx="3600450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8075613" y="5768975"/>
            <a:ext cx="36004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79751027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Title_With_Three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16138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3942412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516942"/>
            <a:ext cx="3600450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3942412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516942"/>
            <a:ext cx="3600451" cy="17917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73690241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Title_With_Two_Images_And_Tit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695325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695325" y="5769769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1"/>
            <a:ext cx="5221287" cy="39608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8" y="5768975"/>
            <a:ext cx="5221287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9887439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Title_With_Two_Image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34963" y="1628774"/>
            <a:ext cx="5581650" cy="48609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275387" y="1628774"/>
            <a:ext cx="5581651" cy="48609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240208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Title_With_Three_Images_And_Tex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8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8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295775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8075613" y="1627982"/>
            <a:ext cx="3600450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18"/>
          </p:nvPr>
        </p:nvSpPr>
        <p:spPr>
          <a:xfrm>
            <a:off x="4295775" y="4158543"/>
            <a:ext cx="3600450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Content Placeholder 3"/>
          <p:cNvSpPr>
            <a:spLocks noGrp="1"/>
          </p:cNvSpPr>
          <p:nvPr>
            <p:ph sz="half" idx="19"/>
          </p:nvPr>
        </p:nvSpPr>
        <p:spPr>
          <a:xfrm>
            <a:off x="4295775" y="4882702"/>
            <a:ext cx="3600450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8075612" y="4158543"/>
            <a:ext cx="3600451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8075612" y="4882702"/>
            <a:ext cx="3600451" cy="1426024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35422836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Title_With_Two_Images_And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937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938" y="5090520"/>
            <a:ext cx="5399086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515937" y="1627982"/>
            <a:ext cx="5399087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7"/>
          </p:nvPr>
        </p:nvSpPr>
        <p:spPr>
          <a:xfrm>
            <a:off x="6275388" y="1627982"/>
            <a:ext cx="5400675" cy="252174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20"/>
          </p:nvPr>
        </p:nvSpPr>
        <p:spPr>
          <a:xfrm>
            <a:off x="6275388" y="4515989"/>
            <a:ext cx="5400675" cy="566088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275388" y="5090520"/>
            <a:ext cx="5400675" cy="121820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92474936"/>
      </p:ext>
    </p:extLst>
  </p:cSld>
  <p:clrMapOvr>
    <a:masterClrMapping/>
  </p:clrMapOvr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Title_With_Six_Text_Boxes_And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/>
          <p:cNvSpPr>
            <a:spLocks noGrp="1"/>
          </p:cNvSpPr>
          <p:nvPr>
            <p:ph sz="half" idx="21"/>
          </p:nvPr>
        </p:nvSpPr>
        <p:spPr>
          <a:xfrm>
            <a:off x="695324" y="5229225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2"/>
          <p:cNvSpPr>
            <a:spLocks noGrp="1"/>
          </p:cNvSpPr>
          <p:nvPr>
            <p:ph type="body" idx="1"/>
          </p:nvPr>
        </p:nvSpPr>
        <p:spPr>
          <a:xfrm>
            <a:off x="6953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Content Placeholder 3"/>
          <p:cNvSpPr>
            <a:spLocks noGrp="1"/>
          </p:cNvSpPr>
          <p:nvPr>
            <p:ph sz="half" idx="22"/>
          </p:nvPr>
        </p:nvSpPr>
        <p:spPr>
          <a:xfrm>
            <a:off x="695325" y="3789363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6" name="Text Placeholder 2"/>
          <p:cNvSpPr>
            <a:spLocks noGrp="1"/>
          </p:cNvSpPr>
          <p:nvPr>
            <p:ph type="body" idx="23"/>
          </p:nvPr>
        </p:nvSpPr>
        <p:spPr>
          <a:xfrm>
            <a:off x="6953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Content Placeholder 3"/>
          <p:cNvSpPr>
            <a:spLocks noGrp="1"/>
          </p:cNvSpPr>
          <p:nvPr>
            <p:ph sz="half" idx="24"/>
          </p:nvPr>
        </p:nvSpPr>
        <p:spPr>
          <a:xfrm>
            <a:off x="695325" y="2347912"/>
            <a:ext cx="3600451" cy="720725"/>
          </a:xfrm>
        </p:spPr>
        <p:txBody>
          <a:bodyPr>
            <a:normAutofit/>
          </a:bodyPr>
          <a:lstStyle>
            <a:lvl1pPr algn="r">
              <a:defRPr sz="1600"/>
            </a:lvl1pPr>
            <a:lvl2pPr algn="r">
              <a:defRPr sz="1600"/>
            </a:lvl2pPr>
            <a:lvl3pPr algn="r"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0" name="Text Placeholder 2"/>
          <p:cNvSpPr>
            <a:spLocks noGrp="1"/>
          </p:cNvSpPr>
          <p:nvPr>
            <p:ph type="body" idx="25"/>
          </p:nvPr>
        </p:nvSpPr>
        <p:spPr>
          <a:xfrm>
            <a:off x="6953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4475163" y="1808162"/>
            <a:ext cx="3241674" cy="414178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2" name="Content Placeholder 3"/>
          <p:cNvSpPr>
            <a:spLocks noGrp="1"/>
          </p:cNvSpPr>
          <p:nvPr>
            <p:ph sz="half" idx="26"/>
          </p:nvPr>
        </p:nvSpPr>
        <p:spPr>
          <a:xfrm>
            <a:off x="7896224" y="5229225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idx="27"/>
          </p:nvPr>
        </p:nvSpPr>
        <p:spPr>
          <a:xfrm>
            <a:off x="7896225" y="4689475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Content Placeholder 3"/>
          <p:cNvSpPr>
            <a:spLocks noGrp="1"/>
          </p:cNvSpPr>
          <p:nvPr>
            <p:ph sz="half" idx="28"/>
          </p:nvPr>
        </p:nvSpPr>
        <p:spPr>
          <a:xfrm>
            <a:off x="7896225" y="3789363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5" name="Text Placeholder 2"/>
          <p:cNvSpPr>
            <a:spLocks noGrp="1"/>
          </p:cNvSpPr>
          <p:nvPr>
            <p:ph type="body" idx="29"/>
          </p:nvPr>
        </p:nvSpPr>
        <p:spPr>
          <a:xfrm>
            <a:off x="7896226" y="3249613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Content Placeholder 3"/>
          <p:cNvSpPr>
            <a:spLocks noGrp="1"/>
          </p:cNvSpPr>
          <p:nvPr>
            <p:ph sz="half" idx="30"/>
          </p:nvPr>
        </p:nvSpPr>
        <p:spPr>
          <a:xfrm>
            <a:off x="7896225" y="2347912"/>
            <a:ext cx="3600451" cy="72072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7" name="Text Placeholder 2"/>
          <p:cNvSpPr>
            <a:spLocks noGrp="1"/>
          </p:cNvSpPr>
          <p:nvPr>
            <p:ph type="body" idx="31"/>
          </p:nvPr>
        </p:nvSpPr>
        <p:spPr>
          <a:xfrm>
            <a:off x="7896226" y="1808162"/>
            <a:ext cx="3600450" cy="539750"/>
          </a:xfrm>
        </p:spPr>
        <p:txBody>
          <a:bodyPr anchor="ctr" anchorCtr="0">
            <a:normAutofit/>
          </a:bodyPr>
          <a:lstStyle>
            <a:lvl1pPr marL="0" indent="0" algn="l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4345951"/>
      </p:ext>
    </p:extLst>
  </p:cSld>
  <p:clrMapOvr>
    <a:masterClrMapping/>
  </p:clrMapOvr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515938" y="577723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3395663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7"/>
          <p:cNvSpPr>
            <a:spLocks noGrp="1"/>
          </p:cNvSpPr>
          <p:nvPr>
            <p:ph type="body" sz="quarter" idx="18"/>
          </p:nvPr>
        </p:nvSpPr>
        <p:spPr>
          <a:xfrm>
            <a:off x="6275389" y="577723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51435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4" name="Picture Placeholder 8"/>
          <p:cNvSpPr>
            <a:spLocks noGrp="1"/>
          </p:cNvSpPr>
          <p:nvPr>
            <p:ph type="pic" sz="quarter" idx="25"/>
          </p:nvPr>
        </p:nvSpPr>
        <p:spPr>
          <a:xfrm>
            <a:off x="3395663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6275388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6" name="Picture Placeholder 8"/>
          <p:cNvSpPr>
            <a:spLocks noGrp="1"/>
          </p:cNvSpPr>
          <p:nvPr>
            <p:ph type="pic" sz="quarter" idx="27"/>
          </p:nvPr>
        </p:nvSpPr>
        <p:spPr>
          <a:xfrm>
            <a:off x="9156700" y="1628773"/>
            <a:ext cx="2520950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7" name="Text Placeholder 7"/>
          <p:cNvSpPr>
            <a:spLocks noGrp="1"/>
          </p:cNvSpPr>
          <p:nvPr>
            <p:ph type="body" sz="quarter" idx="28"/>
          </p:nvPr>
        </p:nvSpPr>
        <p:spPr>
          <a:xfrm>
            <a:off x="9156700" y="577723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76175405"/>
      </p:ext>
    </p:extLst>
  </p:cSld>
  <p:clrMapOvr>
    <a:masterClrMapping/>
  </p:clrMapOvr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56.Title_With_Four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155575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7"/>
          <p:cNvSpPr>
            <a:spLocks noGrp="1"/>
          </p:cNvSpPr>
          <p:nvPr>
            <p:ph type="body" sz="quarter" idx="33"/>
          </p:nvPr>
        </p:nvSpPr>
        <p:spPr>
          <a:xfrm>
            <a:off x="2540794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34"/>
          </p:nvPr>
        </p:nvSpPr>
        <p:spPr>
          <a:xfrm>
            <a:off x="4926013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7"/>
          <p:cNvSpPr>
            <a:spLocks noGrp="1"/>
          </p:cNvSpPr>
          <p:nvPr>
            <p:ph type="body" sz="quarter" idx="35"/>
          </p:nvPr>
        </p:nvSpPr>
        <p:spPr>
          <a:xfrm>
            <a:off x="7311232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696450" y="5769769"/>
            <a:ext cx="2339975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0968467"/>
      </p:ext>
    </p:extLst>
  </p:cSld>
  <p:clrMapOvr>
    <a:masterClrMapping/>
  </p:clrMapOvr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7.Title_With_Five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3496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8"/>
          <p:cNvSpPr>
            <a:spLocks noGrp="1"/>
          </p:cNvSpPr>
          <p:nvPr>
            <p:ph type="pic" sz="quarter" idx="24"/>
          </p:nvPr>
        </p:nvSpPr>
        <p:spPr>
          <a:xfrm>
            <a:off x="334963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25"/>
          </p:nvPr>
        </p:nvSpPr>
        <p:spPr>
          <a:xfrm>
            <a:off x="2674938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675975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27"/>
          </p:nvPr>
        </p:nvSpPr>
        <p:spPr>
          <a:xfrm>
            <a:off x="5014913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28"/>
          </p:nvPr>
        </p:nvSpPr>
        <p:spPr>
          <a:xfrm>
            <a:off x="5016987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9699012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8"/>
          <p:cNvSpPr>
            <a:spLocks noGrp="1"/>
          </p:cNvSpPr>
          <p:nvPr>
            <p:ph type="pic" sz="quarter" idx="30"/>
          </p:nvPr>
        </p:nvSpPr>
        <p:spPr>
          <a:xfrm>
            <a:off x="9699012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7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7358244" y="5800991"/>
            <a:ext cx="2160587" cy="507734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7357999" y="1629482"/>
            <a:ext cx="2160587" cy="3957811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651767"/>
      </p:ext>
    </p:extLst>
  </p:cSld>
  <p:clrMapOvr>
    <a:masterClrMapping/>
  </p:clrMapOvr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8.Title_With_Eight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9"/>
          </p:nvPr>
        </p:nvSpPr>
        <p:spPr>
          <a:xfrm>
            <a:off x="515938" y="3445080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0"/>
          </p:nvPr>
        </p:nvSpPr>
        <p:spPr>
          <a:xfrm>
            <a:off x="3395663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31"/>
          </p:nvPr>
        </p:nvSpPr>
        <p:spPr>
          <a:xfrm>
            <a:off x="6275389" y="3445080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Picture Placeholder 8"/>
          <p:cNvSpPr>
            <a:spLocks noGrp="1"/>
          </p:cNvSpPr>
          <p:nvPr>
            <p:ph type="pic" sz="quarter" idx="32"/>
          </p:nvPr>
        </p:nvSpPr>
        <p:spPr>
          <a:xfrm>
            <a:off x="51435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18" name="Picture Placeholder 8"/>
          <p:cNvSpPr>
            <a:spLocks noGrp="1"/>
          </p:cNvSpPr>
          <p:nvPr>
            <p:ph type="pic" sz="quarter" idx="33"/>
          </p:nvPr>
        </p:nvSpPr>
        <p:spPr>
          <a:xfrm>
            <a:off x="3395663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1" name="Picture Placeholder 8"/>
          <p:cNvSpPr>
            <a:spLocks noGrp="1"/>
          </p:cNvSpPr>
          <p:nvPr>
            <p:ph type="pic" sz="quarter" idx="34"/>
          </p:nvPr>
        </p:nvSpPr>
        <p:spPr>
          <a:xfrm>
            <a:off x="6275388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2" name="Picture Placeholder 8"/>
          <p:cNvSpPr>
            <a:spLocks noGrp="1"/>
          </p:cNvSpPr>
          <p:nvPr>
            <p:ph type="pic" sz="quarter" idx="35"/>
          </p:nvPr>
        </p:nvSpPr>
        <p:spPr>
          <a:xfrm>
            <a:off x="9156700" y="1631780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9156700" y="3445080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7"/>
          <p:cNvSpPr>
            <a:spLocks noGrp="1"/>
          </p:cNvSpPr>
          <p:nvPr>
            <p:ph type="body" sz="quarter" idx="37"/>
          </p:nvPr>
        </p:nvSpPr>
        <p:spPr>
          <a:xfrm>
            <a:off x="515938" y="5971338"/>
            <a:ext cx="2519362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Text Placeholder 7"/>
          <p:cNvSpPr>
            <a:spLocks noGrp="1"/>
          </p:cNvSpPr>
          <p:nvPr>
            <p:ph type="body" sz="quarter" idx="38"/>
          </p:nvPr>
        </p:nvSpPr>
        <p:spPr>
          <a:xfrm>
            <a:off x="3395663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6275389" y="5971338"/>
            <a:ext cx="2520950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51435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2" name="Picture Placeholder 8"/>
          <p:cNvSpPr>
            <a:spLocks noGrp="1"/>
          </p:cNvSpPr>
          <p:nvPr>
            <p:ph type="pic" sz="quarter" idx="41"/>
          </p:nvPr>
        </p:nvSpPr>
        <p:spPr>
          <a:xfrm>
            <a:off x="3395663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6275388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4" name="Picture Placeholder 8"/>
          <p:cNvSpPr>
            <a:spLocks noGrp="1"/>
          </p:cNvSpPr>
          <p:nvPr>
            <p:ph type="pic" sz="quarter" idx="43"/>
          </p:nvPr>
        </p:nvSpPr>
        <p:spPr>
          <a:xfrm>
            <a:off x="9156700" y="4158038"/>
            <a:ext cx="2520950" cy="161783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5" name="Text Placeholder 7"/>
          <p:cNvSpPr>
            <a:spLocks noGrp="1"/>
          </p:cNvSpPr>
          <p:nvPr>
            <p:ph type="body" sz="quarter" idx="44"/>
          </p:nvPr>
        </p:nvSpPr>
        <p:spPr>
          <a:xfrm>
            <a:off x="9156700" y="5971338"/>
            <a:ext cx="2519363" cy="538956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238638"/>
      </p:ext>
    </p:extLst>
  </p:cSld>
  <p:clrMapOvr>
    <a:masterClrMapping/>
  </p:clrMapOvr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9.Title_With_Six_Images_And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3" name="Text Placeholder 7"/>
          <p:cNvSpPr>
            <a:spLocks noGrp="1"/>
          </p:cNvSpPr>
          <p:nvPr>
            <p:ph type="body" sz="quarter" idx="36"/>
          </p:nvPr>
        </p:nvSpPr>
        <p:spPr>
          <a:xfrm>
            <a:off x="334963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Picture Placeholder 8"/>
          <p:cNvSpPr>
            <a:spLocks noGrp="1"/>
          </p:cNvSpPr>
          <p:nvPr>
            <p:ph type="pic" sz="quarter" idx="40"/>
          </p:nvPr>
        </p:nvSpPr>
        <p:spPr>
          <a:xfrm>
            <a:off x="334963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0" name="Text Placeholder 7"/>
          <p:cNvSpPr>
            <a:spLocks noGrp="1"/>
          </p:cNvSpPr>
          <p:nvPr>
            <p:ph type="body" sz="quarter" idx="41"/>
          </p:nvPr>
        </p:nvSpPr>
        <p:spPr>
          <a:xfrm>
            <a:off x="334963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Picture Placeholder 8"/>
          <p:cNvSpPr>
            <a:spLocks noGrp="1"/>
          </p:cNvSpPr>
          <p:nvPr>
            <p:ph type="pic" sz="quarter" idx="42"/>
          </p:nvPr>
        </p:nvSpPr>
        <p:spPr>
          <a:xfrm>
            <a:off x="334963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43"/>
          </p:nvPr>
        </p:nvSpPr>
        <p:spPr>
          <a:xfrm>
            <a:off x="8075611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Picture Placeholder 8"/>
          <p:cNvSpPr>
            <a:spLocks noGrp="1"/>
          </p:cNvSpPr>
          <p:nvPr>
            <p:ph type="pic" sz="quarter" idx="44"/>
          </p:nvPr>
        </p:nvSpPr>
        <p:spPr>
          <a:xfrm>
            <a:off x="8075611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4" name="Text Placeholder 7"/>
          <p:cNvSpPr>
            <a:spLocks noGrp="1"/>
          </p:cNvSpPr>
          <p:nvPr>
            <p:ph type="body" sz="quarter" idx="45"/>
          </p:nvPr>
        </p:nvSpPr>
        <p:spPr>
          <a:xfrm>
            <a:off x="8075611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8"/>
          <p:cNvSpPr>
            <a:spLocks noGrp="1"/>
          </p:cNvSpPr>
          <p:nvPr>
            <p:ph type="pic" sz="quarter" idx="46"/>
          </p:nvPr>
        </p:nvSpPr>
        <p:spPr>
          <a:xfrm>
            <a:off x="8075611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6" name="Text Placeholder 7"/>
          <p:cNvSpPr>
            <a:spLocks noGrp="1"/>
          </p:cNvSpPr>
          <p:nvPr>
            <p:ph type="body" sz="quarter" idx="47"/>
          </p:nvPr>
        </p:nvSpPr>
        <p:spPr>
          <a:xfrm>
            <a:off x="4205284" y="3429000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Picture Placeholder 8"/>
          <p:cNvSpPr>
            <a:spLocks noGrp="1"/>
          </p:cNvSpPr>
          <p:nvPr>
            <p:ph type="pic" sz="quarter" idx="48"/>
          </p:nvPr>
        </p:nvSpPr>
        <p:spPr>
          <a:xfrm>
            <a:off x="4205287" y="1628775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48" name="Text Placeholder 7"/>
          <p:cNvSpPr>
            <a:spLocks noGrp="1"/>
          </p:cNvSpPr>
          <p:nvPr>
            <p:ph type="body" sz="quarter" idx="49"/>
          </p:nvPr>
        </p:nvSpPr>
        <p:spPr>
          <a:xfrm>
            <a:off x="4205284" y="5589588"/>
            <a:ext cx="3781423" cy="360363"/>
          </a:xfrm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Picture Placeholder 8"/>
          <p:cNvSpPr>
            <a:spLocks noGrp="1"/>
          </p:cNvSpPr>
          <p:nvPr>
            <p:ph type="pic" sz="quarter" idx="50"/>
          </p:nvPr>
        </p:nvSpPr>
        <p:spPr>
          <a:xfrm>
            <a:off x="4205287" y="3789363"/>
            <a:ext cx="3781426" cy="1620838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2456538"/>
      </p:ext>
    </p:extLst>
  </p:cSld>
  <p:clrMapOvr>
    <a:masterClrMapping/>
  </p:clrMapOvr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0.Title_With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5325" y="6160675"/>
            <a:ext cx="10801350" cy="360363"/>
          </a:xfrm>
          <a:prstGeom prst="rect">
            <a:avLst/>
          </a:prstGeom>
        </p:spPr>
        <p:txBody>
          <a:bodyPr/>
          <a:lstStyle/>
          <a:p>
            <a:fld id="{5B8E0428-9580-9F48-BD8B-8376B6F0289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55575" y="1628774"/>
            <a:ext cx="11880849" cy="5040313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53383"/>
      </p:ext>
    </p:extLst>
  </p:cSld>
  <p:clrMapOvr>
    <a:masterClrMapping/>
  </p:clrMapOvr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1.Image_With_Title_Be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5229225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5666004"/>
            <a:ext cx="10801350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52144667"/>
      </p:ext>
    </p:extLst>
  </p:cSld>
  <p:clrMapOvr>
    <a:masterClrMapping/>
  </p:clrMapOvr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2.Full_Screen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4247187"/>
      </p:ext>
    </p:extLst>
  </p:cSld>
  <p:clrMapOvr>
    <a:masterClrMapping/>
  </p:clrMapOvr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3.Full_Screen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5443327"/>
      </p:ext>
    </p:extLst>
  </p:cSld>
  <p:clrMapOvr>
    <a:masterClrMapping/>
  </p:clrMapOvr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2.Title_Slide_Revers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09583400"/>
      </p:ext>
    </p:extLst>
  </p:cSld>
  <p:clrMapOvr>
    <a:masterClrMapping/>
  </p:clrMapOvr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2.Title_Slide_Revers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52381467"/>
      </p:ext>
    </p:extLst>
  </p:cSld>
  <p:clrMapOvr>
    <a:masterClrMapping/>
  </p:clrMapOvr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2.Title_Slide_Revers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1865606"/>
      </p:ext>
    </p:extLst>
  </p:cSld>
  <p:clrMapOvr>
    <a:masterClrMapping/>
  </p:clrMapOvr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2.Title_Slide_Revers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0843567"/>
      </p:ext>
    </p:extLst>
  </p:cSld>
  <p:clrMapOvr>
    <a:masterClrMapping/>
  </p:clrMapOvr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2.Title_Slide_Revers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06386191"/>
      </p:ext>
    </p:extLst>
  </p:cSld>
  <p:clrMapOvr>
    <a:masterClrMapping/>
  </p:clrMapOvr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2.Title_Slide_Reverse">
    <p:bg>
      <p:bgPr>
        <a:solidFill>
          <a:srgbClr val="737A7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000">
                <a:srgbClr val="000000">
                  <a:alpha val="0"/>
                </a:srgbClr>
              </a:gs>
              <a:gs pos="100000">
                <a:schemeClr val="tx1">
                  <a:alpha val="21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695325" y="2526673"/>
            <a:ext cx="10801350" cy="1800225"/>
          </a:xfrm>
        </p:spPr>
        <p:txBody>
          <a:bodyPr anchor="ctr" anchorCtr="0">
            <a:noAutofit/>
          </a:bodyPr>
          <a:lstStyle>
            <a:lvl1pPr algn="ctr">
              <a:defRPr sz="7200" b="0" spc="-3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056580"/>
      </p:ext>
    </p:extLst>
  </p:cSld>
  <p:clrMapOvr>
    <a:masterClrMapping/>
  </p:clrMapOvr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Title_With_Content_And_Midsize_Image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8796338" y="0"/>
            <a:ext cx="3395661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4" y="620181"/>
            <a:ext cx="792162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7921624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792162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6590252"/>
      </p:ext>
    </p:extLst>
  </p:cSld>
  <p:clrMapOvr>
    <a:masterClrMapping/>
  </p:clrMapOvr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Title_And_Content_With_Larger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5195888" y="0"/>
            <a:ext cx="6996112" cy="685800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4321175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4321173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4321174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2019441"/>
      </p:ext>
    </p:extLst>
  </p:cSld>
  <p:clrMapOvr>
    <a:masterClrMapping/>
  </p:clrMapOvr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.Title_With_Image_Gallery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95326" y="1628776"/>
            <a:ext cx="7200899" cy="4679950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8075613" y="3789363"/>
            <a:ext cx="3421061" cy="2519362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  <p:sp>
        <p:nvSpPr>
          <p:cNvPr id="5" name="Picture Placeholder 8"/>
          <p:cNvSpPr>
            <a:spLocks noGrp="1"/>
          </p:cNvSpPr>
          <p:nvPr>
            <p:ph type="pic" sz="quarter" idx="16"/>
          </p:nvPr>
        </p:nvSpPr>
        <p:spPr>
          <a:xfrm>
            <a:off x="8075614" y="1628775"/>
            <a:ext cx="3421061" cy="1979613"/>
          </a:xfrm>
          <a:solidFill>
            <a:schemeClr val="bg2"/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603144"/>
      </p:ext>
    </p:extLst>
  </p:cSld>
  <p:clrMapOvr>
    <a:masterClrMapping/>
  </p:clrMapOvr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Title_With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4"/>
          </p:nvPr>
        </p:nvSpPr>
        <p:spPr>
          <a:xfrm>
            <a:off x="6275388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94500637"/>
      </p:ext>
    </p:extLst>
  </p:cSld>
  <p:clrMapOvr>
    <a:masterClrMapping/>
  </p:clrMapOvr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Standard_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10801350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5334554"/>
      </p:ext>
    </p:extLst>
  </p:cSld>
  <p:clrMapOvr>
    <a:masterClrMapping/>
  </p:clrMapOvr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Title_And_Content_With_Large_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6096000" y="0"/>
            <a:ext cx="6095999" cy="6858000"/>
          </a:xfrm>
          <a:solidFill>
            <a:schemeClr val="bg2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620181"/>
            <a:ext cx="5221288" cy="100859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5326" y="1628775"/>
            <a:ext cx="5221287" cy="4679950"/>
          </a:xfrm>
        </p:spPr>
        <p:txBody>
          <a:bodyPr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5221288" cy="360362"/>
          </a:xfrm>
        </p:spPr>
        <p:txBody>
          <a:bodyPr>
            <a:noAutofit/>
          </a:bodyPr>
          <a:lstStyle>
            <a:lvl1pPr marL="0" indent="0">
              <a:buNone/>
              <a:defRPr sz="800"/>
            </a:lvl1pPr>
            <a:lvl2pPr marL="457200" indent="0">
              <a:buNone/>
              <a:defRPr sz="800"/>
            </a:lvl2pPr>
            <a:lvl3pPr marL="914400" indent="0">
              <a:buNone/>
              <a:defRPr sz="800"/>
            </a:lvl3pPr>
            <a:lvl4pPr marL="1371600" indent="0">
              <a:buNone/>
              <a:defRPr sz="800"/>
            </a:lvl4pPr>
            <a:lvl5pPr marL="1828800" indent="0">
              <a:buNone/>
              <a:defRPr sz="8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720052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74" Type="http://schemas.openxmlformats.org/officeDocument/2006/relationships/slideLayout" Target="../slideLayouts/slideLayout74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slideLayout" Target="../slideLayouts/slideLayout69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72" Type="http://schemas.openxmlformats.org/officeDocument/2006/relationships/slideLayout" Target="../slideLayouts/slideLayout72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70" Type="http://schemas.openxmlformats.org/officeDocument/2006/relationships/slideLayout" Target="../slideLayouts/slideLayout70.xml"/><Relationship Id="rId7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73" Type="http://schemas.openxmlformats.org/officeDocument/2006/relationships/slideLayout" Target="../slideLayouts/slideLayout7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71" Type="http://schemas.openxmlformats.org/officeDocument/2006/relationships/slideLayout" Target="../slideLayouts/slideLayout7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00.xml"/><Relationship Id="rId21" Type="http://schemas.openxmlformats.org/officeDocument/2006/relationships/slideLayout" Target="../slideLayouts/slideLayout95.xml"/><Relationship Id="rId42" Type="http://schemas.openxmlformats.org/officeDocument/2006/relationships/slideLayout" Target="../slideLayouts/slideLayout116.xml"/><Relationship Id="rId47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37.xml"/><Relationship Id="rId68" Type="http://schemas.openxmlformats.org/officeDocument/2006/relationships/slideLayout" Target="../slideLayouts/slideLayout142.xml"/><Relationship Id="rId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9" Type="http://schemas.openxmlformats.org/officeDocument/2006/relationships/slideLayout" Target="../slideLayouts/slideLayout103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slideLayout" Target="../slideLayouts/slideLayout114.xml"/><Relationship Id="rId45" Type="http://schemas.openxmlformats.org/officeDocument/2006/relationships/slideLayout" Target="../slideLayouts/slideLayout119.xml"/><Relationship Id="rId53" Type="http://schemas.openxmlformats.org/officeDocument/2006/relationships/slideLayout" Target="../slideLayouts/slideLayout127.xml"/><Relationship Id="rId58" Type="http://schemas.openxmlformats.org/officeDocument/2006/relationships/slideLayout" Target="../slideLayouts/slideLayout132.xml"/><Relationship Id="rId66" Type="http://schemas.openxmlformats.org/officeDocument/2006/relationships/slideLayout" Target="../slideLayouts/slideLayout140.xml"/><Relationship Id="rId5" Type="http://schemas.openxmlformats.org/officeDocument/2006/relationships/slideLayout" Target="../slideLayouts/slideLayout79.xml"/><Relationship Id="rId61" Type="http://schemas.openxmlformats.org/officeDocument/2006/relationships/slideLayout" Target="../slideLayouts/slideLayout135.xml"/><Relationship Id="rId1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43" Type="http://schemas.openxmlformats.org/officeDocument/2006/relationships/slideLayout" Target="../slideLayouts/slideLayout117.xml"/><Relationship Id="rId48" Type="http://schemas.openxmlformats.org/officeDocument/2006/relationships/slideLayout" Target="../slideLayouts/slideLayout122.xml"/><Relationship Id="rId56" Type="http://schemas.openxmlformats.org/officeDocument/2006/relationships/slideLayout" Target="../slideLayouts/slideLayout130.xml"/><Relationship Id="rId64" Type="http://schemas.openxmlformats.org/officeDocument/2006/relationships/slideLayout" Target="../slideLayouts/slideLayout138.xml"/><Relationship Id="rId69" Type="http://schemas.openxmlformats.org/officeDocument/2006/relationships/slideLayout" Target="../slideLayouts/slideLayout143.xml"/><Relationship Id="rId8" Type="http://schemas.openxmlformats.org/officeDocument/2006/relationships/slideLayout" Target="../slideLayouts/slideLayout82.xml"/><Relationship Id="rId51" Type="http://schemas.openxmlformats.org/officeDocument/2006/relationships/slideLayout" Target="../slideLayouts/slideLayout125.xml"/><Relationship Id="rId3" Type="http://schemas.openxmlformats.org/officeDocument/2006/relationships/slideLayout" Target="../slideLayouts/slideLayout77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46" Type="http://schemas.openxmlformats.org/officeDocument/2006/relationships/slideLayout" Target="../slideLayouts/slideLayout120.xml"/><Relationship Id="rId59" Type="http://schemas.openxmlformats.org/officeDocument/2006/relationships/slideLayout" Target="../slideLayouts/slideLayout133.xml"/><Relationship Id="rId67" Type="http://schemas.openxmlformats.org/officeDocument/2006/relationships/slideLayout" Target="../slideLayouts/slideLayout141.xml"/><Relationship Id="rId20" Type="http://schemas.openxmlformats.org/officeDocument/2006/relationships/slideLayout" Target="../slideLayouts/slideLayout94.xml"/><Relationship Id="rId41" Type="http://schemas.openxmlformats.org/officeDocument/2006/relationships/slideLayout" Target="../slideLayouts/slideLayout115.xml"/><Relationship Id="rId54" Type="http://schemas.openxmlformats.org/officeDocument/2006/relationships/slideLayout" Target="../slideLayouts/slideLayout128.xml"/><Relationship Id="rId62" Type="http://schemas.openxmlformats.org/officeDocument/2006/relationships/slideLayout" Target="../slideLayouts/slideLayout136.xml"/><Relationship Id="rId70" Type="http://schemas.openxmlformats.org/officeDocument/2006/relationships/theme" Target="../theme/theme2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49" Type="http://schemas.openxmlformats.org/officeDocument/2006/relationships/slideLayout" Target="../slideLayouts/slideLayout123.xml"/><Relationship Id="rId57" Type="http://schemas.openxmlformats.org/officeDocument/2006/relationships/slideLayout" Target="../slideLayouts/slideLayout131.xml"/><Relationship Id="rId10" Type="http://schemas.openxmlformats.org/officeDocument/2006/relationships/slideLayout" Target="../slideLayouts/slideLayout84.xml"/><Relationship Id="rId31" Type="http://schemas.openxmlformats.org/officeDocument/2006/relationships/slideLayout" Target="../slideLayouts/slideLayout105.xml"/><Relationship Id="rId44" Type="http://schemas.openxmlformats.org/officeDocument/2006/relationships/slideLayout" Target="../slideLayouts/slideLayout118.xml"/><Relationship Id="rId52" Type="http://schemas.openxmlformats.org/officeDocument/2006/relationships/slideLayout" Target="../slideLayouts/slideLayout126.xml"/><Relationship Id="rId60" Type="http://schemas.openxmlformats.org/officeDocument/2006/relationships/slideLayout" Target="../slideLayouts/slideLayout134.xml"/><Relationship Id="rId65" Type="http://schemas.openxmlformats.org/officeDocument/2006/relationships/slideLayout" Target="../slideLayouts/slideLayout139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13.xml"/><Relationship Id="rId34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24.xml"/><Relationship Id="rId55" Type="http://schemas.openxmlformats.org/officeDocument/2006/relationships/slideLayout" Target="../slideLayouts/slideLayout129.xml"/></Relationships>
</file>

<file path=ppt/slideMasters/_rels/slideMaster3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169.xml"/><Relationship Id="rId21" Type="http://schemas.openxmlformats.org/officeDocument/2006/relationships/slideLayout" Target="../slideLayouts/slideLayout164.xml"/><Relationship Id="rId42" Type="http://schemas.openxmlformats.org/officeDocument/2006/relationships/slideLayout" Target="../slideLayouts/slideLayout185.xml"/><Relationship Id="rId47" Type="http://schemas.openxmlformats.org/officeDocument/2006/relationships/slideLayout" Target="../slideLayouts/slideLayout190.xml"/><Relationship Id="rId63" Type="http://schemas.openxmlformats.org/officeDocument/2006/relationships/slideLayout" Target="../slideLayouts/slideLayout206.xml"/><Relationship Id="rId68" Type="http://schemas.openxmlformats.org/officeDocument/2006/relationships/slideLayout" Target="../slideLayouts/slideLayout211.xml"/><Relationship Id="rId84" Type="http://schemas.openxmlformats.org/officeDocument/2006/relationships/theme" Target="../theme/theme3.xml"/><Relationship Id="rId16" Type="http://schemas.openxmlformats.org/officeDocument/2006/relationships/slideLayout" Target="../slideLayouts/slideLayout159.xml"/><Relationship Id="rId11" Type="http://schemas.openxmlformats.org/officeDocument/2006/relationships/slideLayout" Target="../slideLayouts/slideLayout154.xml"/><Relationship Id="rId32" Type="http://schemas.openxmlformats.org/officeDocument/2006/relationships/slideLayout" Target="../slideLayouts/slideLayout175.xml"/><Relationship Id="rId37" Type="http://schemas.openxmlformats.org/officeDocument/2006/relationships/slideLayout" Target="../slideLayouts/slideLayout180.xml"/><Relationship Id="rId53" Type="http://schemas.openxmlformats.org/officeDocument/2006/relationships/slideLayout" Target="../slideLayouts/slideLayout196.xml"/><Relationship Id="rId58" Type="http://schemas.openxmlformats.org/officeDocument/2006/relationships/slideLayout" Target="../slideLayouts/slideLayout201.xml"/><Relationship Id="rId74" Type="http://schemas.openxmlformats.org/officeDocument/2006/relationships/slideLayout" Target="../slideLayouts/slideLayout217.xml"/><Relationship Id="rId79" Type="http://schemas.openxmlformats.org/officeDocument/2006/relationships/slideLayout" Target="../slideLayouts/slideLayout222.xml"/><Relationship Id="rId5" Type="http://schemas.openxmlformats.org/officeDocument/2006/relationships/slideLayout" Target="../slideLayouts/slideLayout148.xml"/><Relationship Id="rId61" Type="http://schemas.openxmlformats.org/officeDocument/2006/relationships/slideLayout" Target="../slideLayouts/slideLayout204.xml"/><Relationship Id="rId82" Type="http://schemas.openxmlformats.org/officeDocument/2006/relationships/slideLayout" Target="../slideLayouts/slideLayout225.xml"/><Relationship Id="rId19" Type="http://schemas.openxmlformats.org/officeDocument/2006/relationships/slideLayout" Target="../slideLayouts/slideLayout162.xml"/><Relationship Id="rId14" Type="http://schemas.openxmlformats.org/officeDocument/2006/relationships/slideLayout" Target="../slideLayouts/slideLayout157.xml"/><Relationship Id="rId22" Type="http://schemas.openxmlformats.org/officeDocument/2006/relationships/slideLayout" Target="../slideLayouts/slideLayout165.xml"/><Relationship Id="rId27" Type="http://schemas.openxmlformats.org/officeDocument/2006/relationships/slideLayout" Target="../slideLayouts/slideLayout170.xml"/><Relationship Id="rId30" Type="http://schemas.openxmlformats.org/officeDocument/2006/relationships/slideLayout" Target="../slideLayouts/slideLayout173.xml"/><Relationship Id="rId35" Type="http://schemas.openxmlformats.org/officeDocument/2006/relationships/slideLayout" Target="../slideLayouts/slideLayout178.xml"/><Relationship Id="rId43" Type="http://schemas.openxmlformats.org/officeDocument/2006/relationships/slideLayout" Target="../slideLayouts/slideLayout186.xml"/><Relationship Id="rId48" Type="http://schemas.openxmlformats.org/officeDocument/2006/relationships/slideLayout" Target="../slideLayouts/slideLayout191.xml"/><Relationship Id="rId56" Type="http://schemas.openxmlformats.org/officeDocument/2006/relationships/slideLayout" Target="../slideLayouts/slideLayout199.xml"/><Relationship Id="rId64" Type="http://schemas.openxmlformats.org/officeDocument/2006/relationships/slideLayout" Target="../slideLayouts/slideLayout207.xml"/><Relationship Id="rId69" Type="http://schemas.openxmlformats.org/officeDocument/2006/relationships/slideLayout" Target="../slideLayouts/slideLayout212.xml"/><Relationship Id="rId77" Type="http://schemas.openxmlformats.org/officeDocument/2006/relationships/slideLayout" Target="../slideLayouts/slideLayout220.xml"/><Relationship Id="rId8" Type="http://schemas.openxmlformats.org/officeDocument/2006/relationships/slideLayout" Target="../slideLayouts/slideLayout151.xml"/><Relationship Id="rId51" Type="http://schemas.openxmlformats.org/officeDocument/2006/relationships/slideLayout" Target="../slideLayouts/slideLayout194.xml"/><Relationship Id="rId72" Type="http://schemas.openxmlformats.org/officeDocument/2006/relationships/slideLayout" Target="../slideLayouts/slideLayout215.xml"/><Relationship Id="rId80" Type="http://schemas.openxmlformats.org/officeDocument/2006/relationships/slideLayout" Target="../slideLayouts/slideLayout223.xml"/><Relationship Id="rId3" Type="http://schemas.openxmlformats.org/officeDocument/2006/relationships/slideLayout" Target="../slideLayouts/slideLayout146.xml"/><Relationship Id="rId12" Type="http://schemas.openxmlformats.org/officeDocument/2006/relationships/slideLayout" Target="../slideLayouts/slideLayout155.xml"/><Relationship Id="rId17" Type="http://schemas.openxmlformats.org/officeDocument/2006/relationships/slideLayout" Target="../slideLayouts/slideLayout160.xml"/><Relationship Id="rId25" Type="http://schemas.openxmlformats.org/officeDocument/2006/relationships/slideLayout" Target="../slideLayouts/slideLayout168.xml"/><Relationship Id="rId33" Type="http://schemas.openxmlformats.org/officeDocument/2006/relationships/slideLayout" Target="../slideLayouts/slideLayout176.xml"/><Relationship Id="rId38" Type="http://schemas.openxmlformats.org/officeDocument/2006/relationships/slideLayout" Target="../slideLayouts/slideLayout181.xml"/><Relationship Id="rId46" Type="http://schemas.openxmlformats.org/officeDocument/2006/relationships/slideLayout" Target="../slideLayouts/slideLayout189.xml"/><Relationship Id="rId59" Type="http://schemas.openxmlformats.org/officeDocument/2006/relationships/slideLayout" Target="../slideLayouts/slideLayout202.xml"/><Relationship Id="rId67" Type="http://schemas.openxmlformats.org/officeDocument/2006/relationships/slideLayout" Target="../slideLayouts/slideLayout210.xml"/><Relationship Id="rId20" Type="http://schemas.openxmlformats.org/officeDocument/2006/relationships/slideLayout" Target="../slideLayouts/slideLayout163.xml"/><Relationship Id="rId41" Type="http://schemas.openxmlformats.org/officeDocument/2006/relationships/slideLayout" Target="../slideLayouts/slideLayout184.xml"/><Relationship Id="rId54" Type="http://schemas.openxmlformats.org/officeDocument/2006/relationships/slideLayout" Target="../slideLayouts/slideLayout197.xml"/><Relationship Id="rId62" Type="http://schemas.openxmlformats.org/officeDocument/2006/relationships/slideLayout" Target="../slideLayouts/slideLayout205.xml"/><Relationship Id="rId70" Type="http://schemas.openxmlformats.org/officeDocument/2006/relationships/slideLayout" Target="../slideLayouts/slideLayout213.xml"/><Relationship Id="rId75" Type="http://schemas.openxmlformats.org/officeDocument/2006/relationships/slideLayout" Target="../slideLayouts/slideLayout218.xml"/><Relationship Id="rId83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5" Type="http://schemas.openxmlformats.org/officeDocument/2006/relationships/slideLayout" Target="../slideLayouts/slideLayout158.xml"/><Relationship Id="rId23" Type="http://schemas.openxmlformats.org/officeDocument/2006/relationships/slideLayout" Target="../slideLayouts/slideLayout166.xml"/><Relationship Id="rId28" Type="http://schemas.openxmlformats.org/officeDocument/2006/relationships/slideLayout" Target="../slideLayouts/slideLayout171.xml"/><Relationship Id="rId36" Type="http://schemas.openxmlformats.org/officeDocument/2006/relationships/slideLayout" Target="../slideLayouts/slideLayout179.xml"/><Relationship Id="rId49" Type="http://schemas.openxmlformats.org/officeDocument/2006/relationships/slideLayout" Target="../slideLayouts/slideLayout192.xml"/><Relationship Id="rId57" Type="http://schemas.openxmlformats.org/officeDocument/2006/relationships/slideLayout" Target="../slideLayouts/slideLayout200.xml"/><Relationship Id="rId10" Type="http://schemas.openxmlformats.org/officeDocument/2006/relationships/slideLayout" Target="../slideLayouts/slideLayout153.xml"/><Relationship Id="rId31" Type="http://schemas.openxmlformats.org/officeDocument/2006/relationships/slideLayout" Target="../slideLayouts/slideLayout174.xml"/><Relationship Id="rId44" Type="http://schemas.openxmlformats.org/officeDocument/2006/relationships/slideLayout" Target="../slideLayouts/slideLayout187.xml"/><Relationship Id="rId52" Type="http://schemas.openxmlformats.org/officeDocument/2006/relationships/slideLayout" Target="../slideLayouts/slideLayout195.xml"/><Relationship Id="rId60" Type="http://schemas.openxmlformats.org/officeDocument/2006/relationships/slideLayout" Target="../slideLayouts/slideLayout203.xml"/><Relationship Id="rId65" Type="http://schemas.openxmlformats.org/officeDocument/2006/relationships/slideLayout" Target="../slideLayouts/slideLayout208.xml"/><Relationship Id="rId73" Type="http://schemas.openxmlformats.org/officeDocument/2006/relationships/slideLayout" Target="../slideLayouts/slideLayout216.xml"/><Relationship Id="rId78" Type="http://schemas.openxmlformats.org/officeDocument/2006/relationships/slideLayout" Target="../slideLayouts/slideLayout221.xml"/><Relationship Id="rId81" Type="http://schemas.openxmlformats.org/officeDocument/2006/relationships/slideLayout" Target="../slideLayouts/slideLayout224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Relationship Id="rId13" Type="http://schemas.openxmlformats.org/officeDocument/2006/relationships/slideLayout" Target="../slideLayouts/slideLayout156.xml"/><Relationship Id="rId18" Type="http://schemas.openxmlformats.org/officeDocument/2006/relationships/slideLayout" Target="../slideLayouts/slideLayout161.xml"/><Relationship Id="rId39" Type="http://schemas.openxmlformats.org/officeDocument/2006/relationships/slideLayout" Target="../slideLayouts/slideLayout182.xml"/><Relationship Id="rId34" Type="http://schemas.openxmlformats.org/officeDocument/2006/relationships/slideLayout" Target="../slideLayouts/slideLayout177.xml"/><Relationship Id="rId50" Type="http://schemas.openxmlformats.org/officeDocument/2006/relationships/slideLayout" Target="../slideLayouts/slideLayout193.xml"/><Relationship Id="rId55" Type="http://schemas.openxmlformats.org/officeDocument/2006/relationships/slideLayout" Target="../slideLayouts/slideLayout198.xml"/><Relationship Id="rId76" Type="http://schemas.openxmlformats.org/officeDocument/2006/relationships/slideLayout" Target="../slideLayouts/slideLayout219.xml"/><Relationship Id="rId7" Type="http://schemas.openxmlformats.org/officeDocument/2006/relationships/slideLayout" Target="../slideLayouts/slideLayout150.xml"/><Relationship Id="rId71" Type="http://schemas.openxmlformats.org/officeDocument/2006/relationships/slideLayout" Target="../slideLayouts/slideLayout214.xml"/><Relationship Id="rId2" Type="http://schemas.openxmlformats.org/officeDocument/2006/relationships/slideLayout" Target="../slideLayouts/slideLayout145.xml"/><Relationship Id="rId29" Type="http://schemas.openxmlformats.org/officeDocument/2006/relationships/slideLayout" Target="../slideLayouts/slideLayout172.xml"/><Relationship Id="rId24" Type="http://schemas.openxmlformats.org/officeDocument/2006/relationships/slideLayout" Target="../slideLayouts/slideLayout167.xml"/><Relationship Id="rId40" Type="http://schemas.openxmlformats.org/officeDocument/2006/relationships/slideLayout" Target="../slideLayouts/slideLayout183.xml"/><Relationship Id="rId45" Type="http://schemas.openxmlformats.org/officeDocument/2006/relationships/slideLayout" Target="../slideLayouts/slideLayout188.xml"/><Relationship Id="rId66" Type="http://schemas.openxmlformats.org/officeDocument/2006/relationships/slideLayout" Target="../slideLayouts/slideLayout20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9.xml"/><Relationship Id="rId7" Type="http://schemas.openxmlformats.org/officeDocument/2006/relationships/theme" Target="../theme/theme4.xml"/><Relationship Id="rId2" Type="http://schemas.openxmlformats.org/officeDocument/2006/relationships/slideLayout" Target="../slideLayouts/slideLayout228.xml"/><Relationship Id="rId1" Type="http://schemas.openxmlformats.org/officeDocument/2006/relationships/slideLayout" Target="../slideLayouts/slideLayout227.xml"/><Relationship Id="rId6" Type="http://schemas.openxmlformats.org/officeDocument/2006/relationships/slideLayout" Target="../slideLayouts/slideLayout232.xml"/><Relationship Id="rId5" Type="http://schemas.openxmlformats.org/officeDocument/2006/relationships/slideLayout" Target="../slideLayouts/slideLayout231.xml"/><Relationship Id="rId4" Type="http://schemas.openxmlformats.org/officeDocument/2006/relationships/slideLayout" Target="../slideLayouts/slideLayout2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41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7" r:id="rId47"/>
    <p:sldLayoutId id="2147483778" r:id="rId48"/>
    <p:sldLayoutId id="2147483779" r:id="rId49"/>
    <p:sldLayoutId id="2147483780" r:id="rId50"/>
    <p:sldLayoutId id="2147483781" r:id="rId51"/>
    <p:sldLayoutId id="2147483782" r:id="rId52"/>
    <p:sldLayoutId id="2147483783" r:id="rId53"/>
    <p:sldLayoutId id="2147483784" r:id="rId54"/>
    <p:sldLayoutId id="2147483785" r:id="rId55"/>
    <p:sldLayoutId id="2147483786" r:id="rId56"/>
    <p:sldLayoutId id="2147483787" r:id="rId57"/>
    <p:sldLayoutId id="2147483788" r:id="rId58"/>
    <p:sldLayoutId id="2147483789" r:id="rId59"/>
    <p:sldLayoutId id="2147483790" r:id="rId60"/>
    <p:sldLayoutId id="2147483791" r:id="rId61"/>
    <p:sldLayoutId id="2147483792" r:id="rId62"/>
    <p:sldLayoutId id="2147483793" r:id="rId63"/>
    <p:sldLayoutId id="2147483794" r:id="rId64"/>
    <p:sldLayoutId id="2147483795" r:id="rId65"/>
    <p:sldLayoutId id="2147483796" r:id="rId66"/>
    <p:sldLayoutId id="2147483797" r:id="rId67"/>
    <p:sldLayoutId id="2147483798" r:id="rId68"/>
    <p:sldLayoutId id="2147483799" r:id="rId69"/>
    <p:sldLayoutId id="2147483800" r:id="rId70"/>
    <p:sldLayoutId id="2147483801" r:id="rId71"/>
    <p:sldLayoutId id="2147483802" r:id="rId72"/>
    <p:sldLayoutId id="2147483803" r:id="rId73"/>
    <p:sldLayoutId id="2147483804" r:id="rId74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86" orient="horz" pos="2160">
          <p15:clr>
            <a:srgbClr val="F26B43"/>
          </p15:clr>
        </p15:guide>
        <p15:guide id="87" pos="3840">
          <p15:clr>
            <a:srgbClr val="F26B43"/>
          </p15:clr>
        </p15:guide>
        <p15:guide id="88" pos="3613">
          <p15:clr>
            <a:srgbClr val="F26B43"/>
          </p15:clr>
        </p15:guide>
        <p15:guide id="89" pos="3386">
          <p15:clr>
            <a:srgbClr val="F26B43"/>
          </p15:clr>
        </p15:guide>
        <p15:guide id="90" pos="3160">
          <p15:clr>
            <a:srgbClr val="F26B43"/>
          </p15:clr>
        </p15:guide>
        <p15:guide id="91" pos="2933">
          <p15:clr>
            <a:srgbClr val="F26B43"/>
          </p15:clr>
        </p15:guide>
        <p15:guide id="92" pos="2706">
          <p15:clr>
            <a:srgbClr val="F26B43"/>
          </p15:clr>
        </p15:guide>
        <p15:guide id="93" pos="2479">
          <p15:clr>
            <a:srgbClr val="F26B43"/>
          </p15:clr>
        </p15:guide>
        <p15:guide id="94" pos="2252">
          <p15:clr>
            <a:srgbClr val="F26B43"/>
          </p15:clr>
        </p15:guide>
        <p15:guide id="95" pos="2026">
          <p15:clr>
            <a:srgbClr val="F26B43"/>
          </p15:clr>
        </p15:guide>
        <p15:guide id="96" pos="1799">
          <p15:clr>
            <a:srgbClr val="F26B43"/>
          </p15:clr>
        </p15:guide>
        <p15:guide id="97" pos="1572">
          <p15:clr>
            <a:srgbClr val="F26B43"/>
          </p15:clr>
        </p15:guide>
        <p15:guide id="98" pos="1345">
          <p15:clr>
            <a:srgbClr val="F26B43"/>
          </p15:clr>
        </p15:guide>
        <p15:guide id="99" pos="1118">
          <p15:clr>
            <a:srgbClr val="F26B43"/>
          </p15:clr>
        </p15:guide>
        <p15:guide id="100" pos="892">
          <p15:clr>
            <a:srgbClr val="F26B43"/>
          </p15:clr>
        </p15:guide>
        <p15:guide id="101" pos="665">
          <p15:clr>
            <a:srgbClr val="F26B43"/>
          </p15:clr>
        </p15:guide>
        <p15:guide id="102" pos="438">
          <p15:clr>
            <a:srgbClr val="F26B43"/>
          </p15:clr>
        </p15:guide>
        <p15:guide id="103" pos="211">
          <p15:clr>
            <a:srgbClr val="F26B43"/>
          </p15:clr>
        </p15:guide>
        <p15:guide id="104" pos="4067">
          <p15:clr>
            <a:srgbClr val="F26B43"/>
          </p15:clr>
        </p15:guide>
        <p15:guide id="105" pos="4294">
          <p15:clr>
            <a:srgbClr val="F26B43"/>
          </p15:clr>
        </p15:guide>
        <p15:guide id="106" pos="4520">
          <p15:clr>
            <a:srgbClr val="F26B43"/>
          </p15:clr>
        </p15:guide>
        <p15:guide id="107" pos="4747">
          <p15:clr>
            <a:srgbClr val="F26B43"/>
          </p15:clr>
        </p15:guide>
        <p15:guide id="108" pos="4974">
          <p15:clr>
            <a:srgbClr val="F26B43"/>
          </p15:clr>
        </p15:guide>
        <p15:guide id="109" pos="5201">
          <p15:clr>
            <a:srgbClr val="F26B43"/>
          </p15:clr>
        </p15:guide>
        <p15:guide id="110" pos="5428">
          <p15:clr>
            <a:srgbClr val="F26B43"/>
          </p15:clr>
        </p15:guide>
        <p15:guide id="111" pos="5654">
          <p15:clr>
            <a:srgbClr val="F26B43"/>
          </p15:clr>
        </p15:guide>
        <p15:guide id="112" pos="5881">
          <p15:clr>
            <a:srgbClr val="F26B43"/>
          </p15:clr>
        </p15:guide>
        <p15:guide id="113" pos="6108">
          <p15:clr>
            <a:srgbClr val="F26B43"/>
          </p15:clr>
        </p15:guide>
        <p15:guide id="114" pos="6335">
          <p15:clr>
            <a:srgbClr val="F26B43"/>
          </p15:clr>
        </p15:guide>
        <p15:guide id="115" pos="6562">
          <p15:clr>
            <a:srgbClr val="F26B43"/>
          </p15:clr>
        </p15:guide>
        <p15:guide id="116" pos="6788">
          <p15:clr>
            <a:srgbClr val="F26B43"/>
          </p15:clr>
        </p15:guide>
        <p15:guide id="117" pos="7015">
          <p15:clr>
            <a:srgbClr val="F26B43"/>
          </p15:clr>
        </p15:guide>
        <p15:guide id="118" pos="7242">
          <p15:clr>
            <a:srgbClr val="F26B43"/>
          </p15:clr>
        </p15:guide>
        <p15:guide id="119" pos="7469">
          <p15:clr>
            <a:srgbClr val="F26B43"/>
          </p15:clr>
        </p15:guide>
        <p15:guide id="120" pos="7680">
          <p15:clr>
            <a:srgbClr val="F26B43"/>
          </p15:clr>
        </p15:guide>
        <p15:guide id="121">
          <p15:clr>
            <a:srgbClr val="F26B43"/>
          </p15:clr>
        </p15:guide>
        <p15:guide id="122" orient="horz" pos="1933">
          <p15:clr>
            <a:srgbClr val="F26B43"/>
          </p15:clr>
        </p15:guide>
        <p15:guide id="123" orient="horz" pos="1706">
          <p15:clr>
            <a:srgbClr val="F26B43"/>
          </p15:clr>
        </p15:guide>
        <p15:guide id="124" orient="horz" pos="1480">
          <p15:clr>
            <a:srgbClr val="F26B43"/>
          </p15:clr>
        </p15:guide>
        <p15:guide id="125" orient="horz" pos="1253">
          <p15:clr>
            <a:srgbClr val="F26B43"/>
          </p15:clr>
        </p15:guide>
        <p15:guide id="126" orient="horz" pos="1026">
          <p15:clr>
            <a:srgbClr val="F26B43"/>
          </p15:clr>
        </p15:guide>
        <p15:guide id="127" orient="horz" pos="799">
          <p15:clr>
            <a:srgbClr val="F26B43"/>
          </p15:clr>
        </p15:guide>
        <p15:guide id="128" orient="horz" pos="572">
          <p15:clr>
            <a:srgbClr val="F26B43"/>
          </p15:clr>
        </p15:guide>
        <p15:guide id="129" orient="horz" pos="346">
          <p15:clr>
            <a:srgbClr val="F26B43"/>
          </p15:clr>
        </p15:guide>
        <p15:guide id="130" orient="horz" pos="119">
          <p15:clr>
            <a:srgbClr val="F26B43"/>
          </p15:clr>
        </p15:guide>
        <p15:guide id="131" orient="horz">
          <p15:clr>
            <a:srgbClr val="F26B43"/>
          </p15:clr>
        </p15:guide>
        <p15:guide id="132" orient="horz" pos="4320">
          <p15:clr>
            <a:srgbClr val="F26B43"/>
          </p15:clr>
        </p15:guide>
        <p15:guide id="133" orient="horz" pos="2387">
          <p15:clr>
            <a:srgbClr val="F26B43"/>
          </p15:clr>
        </p15:guide>
        <p15:guide id="134" orient="horz" pos="2614">
          <p15:clr>
            <a:srgbClr val="F26B43"/>
          </p15:clr>
        </p15:guide>
        <p15:guide id="135" orient="horz" pos="2840">
          <p15:clr>
            <a:srgbClr val="F26B43"/>
          </p15:clr>
        </p15:guide>
        <p15:guide id="136" orient="horz" pos="3067">
          <p15:clr>
            <a:srgbClr val="F26B43"/>
          </p15:clr>
        </p15:guide>
        <p15:guide id="137" orient="horz" pos="3294">
          <p15:clr>
            <a:srgbClr val="F26B43"/>
          </p15:clr>
        </p15:guide>
        <p15:guide id="138" orient="horz" pos="3521">
          <p15:clr>
            <a:srgbClr val="F26B43"/>
          </p15:clr>
        </p15:guide>
        <p15:guide id="139" orient="horz" pos="3748">
          <p15:clr>
            <a:srgbClr val="F26B43"/>
          </p15:clr>
        </p15:guide>
        <p15:guide id="140" orient="horz" pos="3974">
          <p15:clr>
            <a:srgbClr val="F26B43"/>
          </p15:clr>
        </p15:guide>
        <p15:guide id="141" orient="horz" pos="4201">
          <p15:clr>
            <a:srgbClr val="F26B43"/>
          </p15:clr>
        </p15:guide>
        <p15:guide id="142" pos="3500">
          <p15:clr>
            <a:srgbClr val="F26B43"/>
          </p15:clr>
        </p15:guide>
        <p15:guide id="143" pos="3953">
          <p15:clr>
            <a:srgbClr val="F26B43"/>
          </p15:clr>
        </p15:guide>
        <p15:guide id="144" pos="3727">
          <p15:clr>
            <a:srgbClr val="F26B43"/>
          </p15:clr>
        </p15:guide>
        <p15:guide id="145" pos="4180">
          <p15:clr>
            <a:srgbClr val="F26B43"/>
          </p15:clr>
        </p15:guide>
        <p15:guide id="146" orient="horz" pos="2047">
          <p15:clr>
            <a:srgbClr val="F26B43"/>
          </p15:clr>
        </p15:guide>
        <p15:guide id="147" orient="horz" pos="2273">
          <p15:clr>
            <a:srgbClr val="F26B43"/>
          </p15:clr>
        </p15:guide>
        <p15:guide id="148" pos="98">
          <p15:clr>
            <a:srgbClr val="F26B43"/>
          </p15:clr>
        </p15:guide>
        <p15:guide id="149" pos="7582">
          <p15:clr>
            <a:srgbClr val="F26B43"/>
          </p15:clr>
        </p15:guide>
        <p15:guide id="150" orient="horz" pos="4088">
          <p15:clr>
            <a:srgbClr val="F26B43"/>
          </p15:clr>
        </p15:guide>
        <p15:guide id="151" orient="horz" pos="1820">
          <p15:clr>
            <a:srgbClr val="F26B43"/>
          </p15:clr>
        </p15:guide>
        <p15:guide id="152" pos="5541">
          <p15:clr>
            <a:srgbClr val="F26B43"/>
          </p15:clr>
        </p15:guide>
        <p15:guide id="153" pos="3273">
          <p15:clr>
            <a:srgbClr val="F26B43"/>
          </p15:clr>
        </p15:guide>
        <p15:guide id="154" pos="6221">
          <p15:clr>
            <a:srgbClr val="F26B43"/>
          </p15:clr>
        </p15:guide>
        <p15:guide id="155" pos="5995">
          <p15:clr>
            <a:srgbClr val="F26B43"/>
          </p15:clr>
        </p15:guide>
        <p15:guide id="156" pos="2593">
          <p15:clr>
            <a:srgbClr val="F26B43"/>
          </p15:clr>
        </p15:guide>
        <p15:guide id="157" pos="5087">
          <p15:clr>
            <a:srgbClr val="F26B43"/>
          </p15:clr>
        </p15:guide>
        <p15:guide id="158" pos="325">
          <p15:clr>
            <a:srgbClr val="F26B43"/>
          </p15:clr>
        </p15:guide>
        <p15:guide id="159" pos="7355">
          <p15:clr>
            <a:srgbClr val="F26B43"/>
          </p15:clr>
        </p15:guide>
        <p15:guide id="160" pos="2139">
          <p15:clr>
            <a:srgbClr val="F26B43"/>
          </p15:clr>
        </p15:guide>
        <p15:guide id="161" pos="1912">
          <p15:clr>
            <a:srgbClr val="F26B43"/>
          </p15:clr>
        </p15:guide>
        <p15:guide id="162" pos="2366">
          <p15:clr>
            <a:srgbClr val="F26B43"/>
          </p15:clr>
        </p15:guide>
        <p15:guide id="163" pos="5768">
          <p15:clr>
            <a:srgbClr val="F26B43"/>
          </p15:clr>
        </p15:guide>
        <p15:guide id="164" pos="1685">
          <p15:clr>
            <a:srgbClr val="F26B43"/>
          </p15:clr>
        </p15:guide>
        <p15:guide id="165" pos="2819">
          <p15:clr>
            <a:srgbClr val="F26B43"/>
          </p15:clr>
        </p15:guide>
        <p15:guide id="166" pos="3046">
          <p15:clr>
            <a:srgbClr val="F26B43"/>
          </p15:clr>
        </p15:guide>
        <p15:guide id="167" orient="horz" pos="232">
          <p15:clr>
            <a:srgbClr val="F26B43"/>
          </p15:clr>
        </p15:guide>
        <p15:guide id="168" orient="horz" pos="2954">
          <p15:clr>
            <a:srgbClr val="F26B43"/>
          </p15:clr>
        </p15:guide>
        <p15:guide id="169" orient="horz" pos="318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775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7" r:id="rId12"/>
    <p:sldLayoutId id="2147483818" r:id="rId13"/>
    <p:sldLayoutId id="2147483819" r:id="rId14"/>
    <p:sldLayoutId id="2147483820" r:id="rId15"/>
    <p:sldLayoutId id="2147483821" r:id="rId16"/>
    <p:sldLayoutId id="2147483822" r:id="rId17"/>
    <p:sldLayoutId id="2147483823" r:id="rId18"/>
    <p:sldLayoutId id="2147483824" r:id="rId19"/>
    <p:sldLayoutId id="2147483825" r:id="rId20"/>
    <p:sldLayoutId id="2147483826" r:id="rId21"/>
    <p:sldLayoutId id="2147483827" r:id="rId22"/>
    <p:sldLayoutId id="2147483828" r:id="rId23"/>
    <p:sldLayoutId id="2147483829" r:id="rId24"/>
    <p:sldLayoutId id="2147483830" r:id="rId25"/>
    <p:sldLayoutId id="2147483831" r:id="rId26"/>
    <p:sldLayoutId id="2147483832" r:id="rId27"/>
    <p:sldLayoutId id="2147483833" r:id="rId28"/>
    <p:sldLayoutId id="2147483834" r:id="rId29"/>
    <p:sldLayoutId id="2147483835" r:id="rId30"/>
    <p:sldLayoutId id="2147483836" r:id="rId31"/>
    <p:sldLayoutId id="2147483837" r:id="rId32"/>
    <p:sldLayoutId id="2147483838" r:id="rId33"/>
    <p:sldLayoutId id="2147483839" r:id="rId34"/>
    <p:sldLayoutId id="2147483840" r:id="rId35"/>
    <p:sldLayoutId id="2147483841" r:id="rId36"/>
    <p:sldLayoutId id="2147483842" r:id="rId37"/>
    <p:sldLayoutId id="2147483843" r:id="rId38"/>
    <p:sldLayoutId id="2147483844" r:id="rId39"/>
    <p:sldLayoutId id="2147483845" r:id="rId40"/>
    <p:sldLayoutId id="2147483846" r:id="rId41"/>
    <p:sldLayoutId id="2147483847" r:id="rId42"/>
    <p:sldLayoutId id="2147483848" r:id="rId43"/>
    <p:sldLayoutId id="2147483849" r:id="rId44"/>
    <p:sldLayoutId id="2147483850" r:id="rId45"/>
    <p:sldLayoutId id="2147483851" r:id="rId46"/>
    <p:sldLayoutId id="2147483852" r:id="rId47"/>
    <p:sldLayoutId id="2147483853" r:id="rId48"/>
    <p:sldLayoutId id="2147483854" r:id="rId49"/>
    <p:sldLayoutId id="2147483855" r:id="rId50"/>
    <p:sldLayoutId id="2147483856" r:id="rId51"/>
    <p:sldLayoutId id="2147483857" r:id="rId52"/>
    <p:sldLayoutId id="2147483858" r:id="rId53"/>
    <p:sldLayoutId id="2147483859" r:id="rId54"/>
    <p:sldLayoutId id="2147483860" r:id="rId55"/>
    <p:sldLayoutId id="2147483861" r:id="rId56"/>
    <p:sldLayoutId id="2147483862" r:id="rId57"/>
    <p:sldLayoutId id="2147483863" r:id="rId58"/>
    <p:sldLayoutId id="2147483864" r:id="rId59"/>
    <p:sldLayoutId id="2147483865" r:id="rId60"/>
    <p:sldLayoutId id="2147483866" r:id="rId61"/>
    <p:sldLayoutId id="2147483867" r:id="rId62"/>
    <p:sldLayoutId id="2147483868" r:id="rId63"/>
    <p:sldLayoutId id="2147483869" r:id="rId64"/>
    <p:sldLayoutId id="2147483870" r:id="rId65"/>
    <p:sldLayoutId id="2147483871" r:id="rId66"/>
    <p:sldLayoutId id="2147483872" r:id="rId67"/>
    <p:sldLayoutId id="2147483873" r:id="rId68"/>
    <p:sldLayoutId id="2147483874" r:id="rId69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0635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  <p:sldLayoutId id="2147483887" r:id="rId12"/>
    <p:sldLayoutId id="2147483888" r:id="rId13"/>
    <p:sldLayoutId id="2147483889" r:id="rId14"/>
    <p:sldLayoutId id="2147483890" r:id="rId15"/>
    <p:sldLayoutId id="2147483891" r:id="rId16"/>
    <p:sldLayoutId id="2147483892" r:id="rId17"/>
    <p:sldLayoutId id="2147483893" r:id="rId18"/>
    <p:sldLayoutId id="2147483894" r:id="rId19"/>
    <p:sldLayoutId id="2147483895" r:id="rId20"/>
    <p:sldLayoutId id="2147483896" r:id="rId21"/>
    <p:sldLayoutId id="2147483897" r:id="rId22"/>
    <p:sldLayoutId id="2147483898" r:id="rId23"/>
    <p:sldLayoutId id="2147483899" r:id="rId24"/>
    <p:sldLayoutId id="2147483900" r:id="rId25"/>
    <p:sldLayoutId id="2147483901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09" r:id="rId34"/>
    <p:sldLayoutId id="2147483910" r:id="rId35"/>
    <p:sldLayoutId id="2147483911" r:id="rId36"/>
    <p:sldLayoutId id="2147483912" r:id="rId37"/>
    <p:sldLayoutId id="2147483913" r:id="rId38"/>
    <p:sldLayoutId id="2147483914" r:id="rId39"/>
    <p:sldLayoutId id="2147483915" r:id="rId40"/>
    <p:sldLayoutId id="2147483916" r:id="rId41"/>
    <p:sldLayoutId id="2147483917" r:id="rId42"/>
    <p:sldLayoutId id="2147483918" r:id="rId43"/>
    <p:sldLayoutId id="2147483919" r:id="rId44"/>
    <p:sldLayoutId id="2147483920" r:id="rId45"/>
    <p:sldLayoutId id="2147483921" r:id="rId46"/>
    <p:sldLayoutId id="2147483922" r:id="rId47"/>
    <p:sldLayoutId id="2147483923" r:id="rId48"/>
    <p:sldLayoutId id="2147483924" r:id="rId49"/>
    <p:sldLayoutId id="2147483925" r:id="rId50"/>
    <p:sldLayoutId id="2147483926" r:id="rId51"/>
    <p:sldLayoutId id="2147483927" r:id="rId52"/>
    <p:sldLayoutId id="2147483928" r:id="rId53"/>
    <p:sldLayoutId id="2147483929" r:id="rId54"/>
    <p:sldLayoutId id="2147483930" r:id="rId55"/>
    <p:sldLayoutId id="2147483931" r:id="rId56"/>
    <p:sldLayoutId id="2147483932" r:id="rId57"/>
    <p:sldLayoutId id="2147483933" r:id="rId58"/>
    <p:sldLayoutId id="2147483934" r:id="rId59"/>
    <p:sldLayoutId id="2147483935" r:id="rId60"/>
    <p:sldLayoutId id="2147483936" r:id="rId61"/>
    <p:sldLayoutId id="2147483937" r:id="rId62"/>
    <p:sldLayoutId id="2147483938" r:id="rId63"/>
    <p:sldLayoutId id="2147483939" r:id="rId64"/>
    <p:sldLayoutId id="2147483940" r:id="rId65"/>
    <p:sldLayoutId id="2147483941" r:id="rId66"/>
    <p:sldLayoutId id="2147483942" r:id="rId67"/>
    <p:sldLayoutId id="2147483943" r:id="rId68"/>
    <p:sldLayoutId id="2147483944" r:id="rId69"/>
    <p:sldLayoutId id="2147483945" r:id="rId70"/>
    <p:sldLayoutId id="2147483946" r:id="rId71"/>
    <p:sldLayoutId id="2147483947" r:id="rId72"/>
    <p:sldLayoutId id="2147483948" r:id="rId73"/>
    <p:sldLayoutId id="2147483949" r:id="rId74"/>
    <p:sldLayoutId id="2147483950" r:id="rId75"/>
    <p:sldLayoutId id="2147483951" r:id="rId76"/>
    <p:sldLayoutId id="2147483952" r:id="rId77"/>
    <p:sldLayoutId id="2147483953" r:id="rId78"/>
    <p:sldLayoutId id="2147483954" r:id="rId79"/>
    <p:sldLayoutId id="2147483955" r:id="rId80"/>
    <p:sldLayoutId id="2147483956" r:id="rId81"/>
    <p:sldLayoutId id="2147483957" r:id="rId82"/>
    <p:sldLayoutId id="2147483958" r:id="rId83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pos="3613">
          <p15:clr>
            <a:srgbClr val="F26B43"/>
          </p15:clr>
        </p15:guide>
        <p15:guide id="4" pos="3386">
          <p15:clr>
            <a:srgbClr val="F26B43"/>
          </p15:clr>
        </p15:guide>
        <p15:guide id="5" pos="3160">
          <p15:clr>
            <a:srgbClr val="F26B43"/>
          </p15:clr>
        </p15:guide>
        <p15:guide id="6" pos="2933">
          <p15:clr>
            <a:srgbClr val="F26B43"/>
          </p15:clr>
        </p15:guide>
        <p15:guide id="7" pos="2706">
          <p15:clr>
            <a:srgbClr val="F26B43"/>
          </p15:clr>
        </p15:guide>
        <p15:guide id="8" pos="2479">
          <p15:clr>
            <a:srgbClr val="F26B43"/>
          </p15:clr>
        </p15:guide>
        <p15:guide id="9" pos="2252">
          <p15:clr>
            <a:srgbClr val="F26B43"/>
          </p15:clr>
        </p15:guide>
        <p15:guide id="10" pos="2026">
          <p15:clr>
            <a:srgbClr val="F26B43"/>
          </p15:clr>
        </p15:guide>
        <p15:guide id="11" pos="1799">
          <p15:clr>
            <a:srgbClr val="F26B43"/>
          </p15:clr>
        </p15:guide>
        <p15:guide id="12" pos="1572">
          <p15:clr>
            <a:srgbClr val="F26B43"/>
          </p15:clr>
        </p15:guide>
        <p15:guide id="13" pos="1345">
          <p15:clr>
            <a:srgbClr val="F26B43"/>
          </p15:clr>
        </p15:guide>
        <p15:guide id="14" pos="1118">
          <p15:clr>
            <a:srgbClr val="F26B43"/>
          </p15:clr>
        </p15:guide>
        <p15:guide id="15" pos="892">
          <p15:clr>
            <a:srgbClr val="F26B43"/>
          </p15:clr>
        </p15:guide>
        <p15:guide id="16" pos="665">
          <p15:clr>
            <a:srgbClr val="F26B43"/>
          </p15:clr>
        </p15:guide>
        <p15:guide id="17" pos="438">
          <p15:clr>
            <a:srgbClr val="F26B43"/>
          </p15:clr>
        </p15:guide>
        <p15:guide id="18" pos="211">
          <p15:clr>
            <a:srgbClr val="F26B43"/>
          </p15:clr>
        </p15:guide>
        <p15:guide id="20" pos="4067">
          <p15:clr>
            <a:srgbClr val="F26B43"/>
          </p15:clr>
        </p15:guide>
        <p15:guide id="21" pos="4294">
          <p15:clr>
            <a:srgbClr val="F26B43"/>
          </p15:clr>
        </p15:guide>
        <p15:guide id="22" pos="4520">
          <p15:clr>
            <a:srgbClr val="F26B43"/>
          </p15:clr>
        </p15:guide>
        <p15:guide id="23" pos="4747">
          <p15:clr>
            <a:srgbClr val="F26B43"/>
          </p15:clr>
        </p15:guide>
        <p15:guide id="24" pos="4974">
          <p15:clr>
            <a:srgbClr val="F26B43"/>
          </p15:clr>
        </p15:guide>
        <p15:guide id="25" pos="5201">
          <p15:clr>
            <a:srgbClr val="F26B43"/>
          </p15:clr>
        </p15:guide>
        <p15:guide id="26" pos="5428">
          <p15:clr>
            <a:srgbClr val="F26B43"/>
          </p15:clr>
        </p15:guide>
        <p15:guide id="27" pos="5654">
          <p15:clr>
            <a:srgbClr val="F26B43"/>
          </p15:clr>
        </p15:guide>
        <p15:guide id="28" pos="5881">
          <p15:clr>
            <a:srgbClr val="F26B43"/>
          </p15:clr>
        </p15:guide>
        <p15:guide id="29" pos="6108">
          <p15:clr>
            <a:srgbClr val="F26B43"/>
          </p15:clr>
        </p15:guide>
        <p15:guide id="30" pos="6335">
          <p15:clr>
            <a:srgbClr val="F26B43"/>
          </p15:clr>
        </p15:guide>
        <p15:guide id="31" pos="6562">
          <p15:clr>
            <a:srgbClr val="F26B43"/>
          </p15:clr>
        </p15:guide>
        <p15:guide id="32" pos="6788">
          <p15:clr>
            <a:srgbClr val="F26B43"/>
          </p15:clr>
        </p15:guide>
        <p15:guide id="33" pos="7015">
          <p15:clr>
            <a:srgbClr val="F26B43"/>
          </p15:clr>
        </p15:guide>
        <p15:guide id="34" pos="7242">
          <p15:clr>
            <a:srgbClr val="F26B43"/>
          </p15:clr>
        </p15:guide>
        <p15:guide id="35" pos="7469">
          <p15:clr>
            <a:srgbClr val="F26B43"/>
          </p15:clr>
        </p15:guide>
        <p15:guide id="36" pos="7680">
          <p15:clr>
            <a:srgbClr val="F26B43"/>
          </p15:clr>
        </p15:guide>
        <p15:guide id="37">
          <p15:clr>
            <a:srgbClr val="F26B43"/>
          </p15:clr>
        </p15:guide>
        <p15:guide id="38" orient="horz" pos="1933">
          <p15:clr>
            <a:srgbClr val="F26B43"/>
          </p15:clr>
        </p15:guide>
        <p15:guide id="39" orient="horz" pos="1706">
          <p15:clr>
            <a:srgbClr val="F26B43"/>
          </p15:clr>
        </p15:guide>
        <p15:guide id="40" orient="horz" pos="1480">
          <p15:clr>
            <a:srgbClr val="F26B43"/>
          </p15:clr>
        </p15:guide>
        <p15:guide id="41" orient="horz" pos="1253">
          <p15:clr>
            <a:srgbClr val="F26B43"/>
          </p15:clr>
        </p15:guide>
        <p15:guide id="42" orient="horz" pos="1026">
          <p15:clr>
            <a:srgbClr val="F26B43"/>
          </p15:clr>
        </p15:guide>
        <p15:guide id="43" orient="horz" pos="799">
          <p15:clr>
            <a:srgbClr val="F26B43"/>
          </p15:clr>
        </p15:guide>
        <p15:guide id="44" orient="horz" pos="572">
          <p15:clr>
            <a:srgbClr val="F26B43"/>
          </p15:clr>
        </p15:guide>
        <p15:guide id="45" orient="horz" pos="346">
          <p15:clr>
            <a:srgbClr val="F26B43"/>
          </p15:clr>
        </p15:guide>
        <p15:guide id="46" orient="horz" pos="119">
          <p15:clr>
            <a:srgbClr val="F26B43"/>
          </p15:clr>
        </p15:guide>
        <p15:guide id="47" orient="horz">
          <p15:clr>
            <a:srgbClr val="F26B43"/>
          </p15:clr>
        </p15:guide>
        <p15:guide id="48" orient="horz" pos="4320">
          <p15:clr>
            <a:srgbClr val="F26B43"/>
          </p15:clr>
        </p15:guide>
        <p15:guide id="49" orient="horz" pos="2387">
          <p15:clr>
            <a:srgbClr val="F26B43"/>
          </p15:clr>
        </p15:guide>
        <p15:guide id="50" orient="horz" pos="2614">
          <p15:clr>
            <a:srgbClr val="F26B43"/>
          </p15:clr>
        </p15:guide>
        <p15:guide id="51" orient="horz" pos="2840">
          <p15:clr>
            <a:srgbClr val="F26B43"/>
          </p15:clr>
        </p15:guide>
        <p15:guide id="52" orient="horz" pos="3067">
          <p15:clr>
            <a:srgbClr val="F26B43"/>
          </p15:clr>
        </p15:guide>
        <p15:guide id="53" orient="horz" pos="3294">
          <p15:clr>
            <a:srgbClr val="F26B43"/>
          </p15:clr>
        </p15:guide>
        <p15:guide id="54" orient="horz" pos="3521">
          <p15:clr>
            <a:srgbClr val="F26B43"/>
          </p15:clr>
        </p15:guide>
        <p15:guide id="55" orient="horz" pos="3748">
          <p15:clr>
            <a:srgbClr val="F26B43"/>
          </p15:clr>
        </p15:guide>
        <p15:guide id="56" orient="horz" pos="3974">
          <p15:clr>
            <a:srgbClr val="F26B43"/>
          </p15:clr>
        </p15:guide>
        <p15:guide id="57" orient="horz" pos="4201">
          <p15:clr>
            <a:srgbClr val="F26B43"/>
          </p15:clr>
        </p15:guide>
        <p15:guide id="58" pos="3500">
          <p15:clr>
            <a:srgbClr val="F26B43"/>
          </p15:clr>
        </p15:guide>
        <p15:guide id="59" pos="3953">
          <p15:clr>
            <a:srgbClr val="F26B43"/>
          </p15:clr>
        </p15:guide>
        <p15:guide id="60" pos="3727">
          <p15:clr>
            <a:srgbClr val="F26B43"/>
          </p15:clr>
        </p15:guide>
        <p15:guide id="61" pos="4180">
          <p15:clr>
            <a:srgbClr val="F26B43"/>
          </p15:clr>
        </p15:guide>
        <p15:guide id="62" orient="horz" pos="2047">
          <p15:clr>
            <a:srgbClr val="F26B43"/>
          </p15:clr>
        </p15:guide>
        <p15:guide id="63" orient="horz" pos="2273">
          <p15:clr>
            <a:srgbClr val="F26B43"/>
          </p15:clr>
        </p15:guide>
        <p15:guide id="64" pos="98">
          <p15:clr>
            <a:srgbClr val="F26B43"/>
          </p15:clr>
        </p15:guide>
        <p15:guide id="65" pos="7582">
          <p15:clr>
            <a:srgbClr val="F26B43"/>
          </p15:clr>
        </p15:guide>
        <p15:guide id="66" orient="horz" pos="4088">
          <p15:clr>
            <a:srgbClr val="F26B43"/>
          </p15:clr>
        </p15:guide>
        <p15:guide id="67" orient="horz" pos="1820">
          <p15:clr>
            <a:srgbClr val="F26B43"/>
          </p15:clr>
        </p15:guide>
        <p15:guide id="68" pos="5541">
          <p15:clr>
            <a:srgbClr val="F26B43"/>
          </p15:clr>
        </p15:guide>
        <p15:guide id="69" pos="3273">
          <p15:clr>
            <a:srgbClr val="F26B43"/>
          </p15:clr>
        </p15:guide>
        <p15:guide id="70" pos="6221">
          <p15:clr>
            <a:srgbClr val="F26B43"/>
          </p15:clr>
        </p15:guide>
        <p15:guide id="71" pos="5995">
          <p15:clr>
            <a:srgbClr val="F26B43"/>
          </p15:clr>
        </p15:guide>
        <p15:guide id="72" pos="2593">
          <p15:clr>
            <a:srgbClr val="F26B43"/>
          </p15:clr>
        </p15:guide>
        <p15:guide id="73" pos="5087">
          <p15:clr>
            <a:srgbClr val="F26B43"/>
          </p15:clr>
        </p15:guide>
        <p15:guide id="74" pos="325">
          <p15:clr>
            <a:srgbClr val="F26B43"/>
          </p15:clr>
        </p15:guide>
        <p15:guide id="75" pos="7355">
          <p15:clr>
            <a:srgbClr val="F26B43"/>
          </p15:clr>
        </p15:guide>
        <p15:guide id="76" pos="2139">
          <p15:clr>
            <a:srgbClr val="F26B43"/>
          </p15:clr>
        </p15:guide>
        <p15:guide id="77" pos="1912">
          <p15:clr>
            <a:srgbClr val="F26B43"/>
          </p15:clr>
        </p15:guide>
        <p15:guide id="78" pos="2366">
          <p15:clr>
            <a:srgbClr val="F26B43"/>
          </p15:clr>
        </p15:guide>
        <p15:guide id="79" pos="5768">
          <p15:clr>
            <a:srgbClr val="F26B43"/>
          </p15:clr>
        </p15:guide>
        <p15:guide id="80" pos="1685">
          <p15:clr>
            <a:srgbClr val="F26B43"/>
          </p15:clr>
        </p15:guide>
        <p15:guide id="81" pos="2819">
          <p15:clr>
            <a:srgbClr val="F26B43"/>
          </p15:clr>
        </p15:guide>
        <p15:guide id="82" pos="3046">
          <p15:clr>
            <a:srgbClr val="F26B43"/>
          </p15:clr>
        </p15:guide>
        <p15:guide id="83" orient="horz" pos="232">
          <p15:clr>
            <a:srgbClr val="F26B43"/>
          </p15:clr>
        </p15:guide>
        <p15:guide id="84" orient="horz" pos="2954">
          <p15:clr>
            <a:srgbClr val="F26B43"/>
          </p15:clr>
        </p15:guide>
        <p15:guide id="85" orient="horz" pos="318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 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5326" y="1628775"/>
            <a:ext cx="10801349" cy="467995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379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5" r:id="rId2"/>
    <p:sldLayoutId id="2147483697" r:id="rId3"/>
    <p:sldLayoutId id="2147483670" r:id="rId4"/>
    <p:sldLayoutId id="2147483650" r:id="rId5"/>
    <p:sldLayoutId id="2147483662" r:id="rId6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1" kern="1200" spc="30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613" userDrawn="1">
          <p15:clr>
            <a:srgbClr val="F26B43"/>
          </p15:clr>
        </p15:guide>
        <p15:guide id="4" pos="3386" userDrawn="1">
          <p15:clr>
            <a:srgbClr val="F26B43"/>
          </p15:clr>
        </p15:guide>
        <p15:guide id="5" pos="3160" userDrawn="1">
          <p15:clr>
            <a:srgbClr val="F26B43"/>
          </p15:clr>
        </p15:guide>
        <p15:guide id="6" pos="2933" userDrawn="1">
          <p15:clr>
            <a:srgbClr val="F26B43"/>
          </p15:clr>
        </p15:guide>
        <p15:guide id="7" pos="2706" userDrawn="1">
          <p15:clr>
            <a:srgbClr val="F26B43"/>
          </p15:clr>
        </p15:guide>
        <p15:guide id="8" pos="2479" userDrawn="1">
          <p15:clr>
            <a:srgbClr val="F26B43"/>
          </p15:clr>
        </p15:guide>
        <p15:guide id="9" pos="2252" userDrawn="1">
          <p15:clr>
            <a:srgbClr val="F26B43"/>
          </p15:clr>
        </p15:guide>
        <p15:guide id="10" pos="2026" userDrawn="1">
          <p15:clr>
            <a:srgbClr val="F26B43"/>
          </p15:clr>
        </p15:guide>
        <p15:guide id="11" pos="1799" userDrawn="1">
          <p15:clr>
            <a:srgbClr val="F26B43"/>
          </p15:clr>
        </p15:guide>
        <p15:guide id="12" pos="1572" userDrawn="1">
          <p15:clr>
            <a:srgbClr val="F26B43"/>
          </p15:clr>
        </p15:guide>
        <p15:guide id="13" pos="1345" userDrawn="1">
          <p15:clr>
            <a:srgbClr val="F26B43"/>
          </p15:clr>
        </p15:guide>
        <p15:guide id="14" pos="1118" userDrawn="1">
          <p15:clr>
            <a:srgbClr val="F26B43"/>
          </p15:clr>
        </p15:guide>
        <p15:guide id="15" pos="892" userDrawn="1">
          <p15:clr>
            <a:srgbClr val="F26B43"/>
          </p15:clr>
        </p15:guide>
        <p15:guide id="16" pos="665" userDrawn="1">
          <p15:clr>
            <a:srgbClr val="F26B43"/>
          </p15:clr>
        </p15:guide>
        <p15:guide id="17" pos="438" userDrawn="1">
          <p15:clr>
            <a:srgbClr val="F26B43"/>
          </p15:clr>
        </p15:guide>
        <p15:guide id="18" pos="211" userDrawn="1">
          <p15:clr>
            <a:srgbClr val="F26B43"/>
          </p15:clr>
        </p15:guide>
        <p15:guide id="20" pos="4067" userDrawn="1">
          <p15:clr>
            <a:srgbClr val="F26B43"/>
          </p15:clr>
        </p15:guide>
        <p15:guide id="21" pos="4294" userDrawn="1">
          <p15:clr>
            <a:srgbClr val="F26B43"/>
          </p15:clr>
        </p15:guide>
        <p15:guide id="22" pos="4520" userDrawn="1">
          <p15:clr>
            <a:srgbClr val="F26B43"/>
          </p15:clr>
        </p15:guide>
        <p15:guide id="23" pos="4747" userDrawn="1">
          <p15:clr>
            <a:srgbClr val="F26B43"/>
          </p15:clr>
        </p15:guide>
        <p15:guide id="24" pos="4974" userDrawn="1">
          <p15:clr>
            <a:srgbClr val="F26B43"/>
          </p15:clr>
        </p15:guide>
        <p15:guide id="25" pos="5201" userDrawn="1">
          <p15:clr>
            <a:srgbClr val="F26B43"/>
          </p15:clr>
        </p15:guide>
        <p15:guide id="26" pos="5428" userDrawn="1">
          <p15:clr>
            <a:srgbClr val="F26B43"/>
          </p15:clr>
        </p15:guide>
        <p15:guide id="27" pos="5654" userDrawn="1">
          <p15:clr>
            <a:srgbClr val="F26B43"/>
          </p15:clr>
        </p15:guide>
        <p15:guide id="28" pos="5881" userDrawn="1">
          <p15:clr>
            <a:srgbClr val="F26B43"/>
          </p15:clr>
        </p15:guide>
        <p15:guide id="29" pos="6108" userDrawn="1">
          <p15:clr>
            <a:srgbClr val="F26B43"/>
          </p15:clr>
        </p15:guide>
        <p15:guide id="30" pos="6335" userDrawn="1">
          <p15:clr>
            <a:srgbClr val="F26B43"/>
          </p15:clr>
        </p15:guide>
        <p15:guide id="31" pos="6562" userDrawn="1">
          <p15:clr>
            <a:srgbClr val="F26B43"/>
          </p15:clr>
        </p15:guide>
        <p15:guide id="32" pos="6788" userDrawn="1">
          <p15:clr>
            <a:srgbClr val="F26B43"/>
          </p15:clr>
        </p15:guide>
        <p15:guide id="33" pos="7015" userDrawn="1">
          <p15:clr>
            <a:srgbClr val="F26B43"/>
          </p15:clr>
        </p15:guide>
        <p15:guide id="34" pos="7242" userDrawn="1">
          <p15:clr>
            <a:srgbClr val="F26B43"/>
          </p15:clr>
        </p15:guide>
        <p15:guide id="35" pos="7469" userDrawn="1">
          <p15:clr>
            <a:srgbClr val="F26B43"/>
          </p15:clr>
        </p15:guide>
        <p15:guide id="36" pos="7680" userDrawn="1">
          <p15:clr>
            <a:srgbClr val="F26B43"/>
          </p15:clr>
        </p15:guide>
        <p15:guide id="37" userDrawn="1">
          <p15:clr>
            <a:srgbClr val="F26B43"/>
          </p15:clr>
        </p15:guide>
        <p15:guide id="38" orient="horz" pos="1933" userDrawn="1">
          <p15:clr>
            <a:srgbClr val="F26B43"/>
          </p15:clr>
        </p15:guide>
        <p15:guide id="39" orient="horz" pos="1706" userDrawn="1">
          <p15:clr>
            <a:srgbClr val="F26B43"/>
          </p15:clr>
        </p15:guide>
        <p15:guide id="40" orient="horz" pos="1480" userDrawn="1">
          <p15:clr>
            <a:srgbClr val="F26B43"/>
          </p15:clr>
        </p15:guide>
        <p15:guide id="41" orient="horz" pos="1253" userDrawn="1">
          <p15:clr>
            <a:srgbClr val="F26B43"/>
          </p15:clr>
        </p15:guide>
        <p15:guide id="42" orient="horz" pos="1026" userDrawn="1">
          <p15:clr>
            <a:srgbClr val="F26B43"/>
          </p15:clr>
        </p15:guide>
        <p15:guide id="43" orient="horz" pos="799" userDrawn="1">
          <p15:clr>
            <a:srgbClr val="F26B43"/>
          </p15:clr>
        </p15:guide>
        <p15:guide id="44" orient="horz" pos="572" userDrawn="1">
          <p15:clr>
            <a:srgbClr val="F26B43"/>
          </p15:clr>
        </p15:guide>
        <p15:guide id="45" orient="horz" pos="346" userDrawn="1">
          <p15:clr>
            <a:srgbClr val="F26B43"/>
          </p15:clr>
        </p15:guide>
        <p15:guide id="46" orient="horz" pos="119" userDrawn="1">
          <p15:clr>
            <a:srgbClr val="F26B43"/>
          </p15:clr>
        </p15:guide>
        <p15:guide id="47" orient="horz" userDrawn="1">
          <p15:clr>
            <a:srgbClr val="F26B43"/>
          </p15:clr>
        </p15:guide>
        <p15:guide id="48" orient="horz" pos="4320" userDrawn="1">
          <p15:clr>
            <a:srgbClr val="F26B43"/>
          </p15:clr>
        </p15:guide>
        <p15:guide id="49" orient="horz" pos="2387" userDrawn="1">
          <p15:clr>
            <a:srgbClr val="F26B43"/>
          </p15:clr>
        </p15:guide>
        <p15:guide id="50" orient="horz" pos="2614" userDrawn="1">
          <p15:clr>
            <a:srgbClr val="F26B43"/>
          </p15:clr>
        </p15:guide>
        <p15:guide id="51" orient="horz" pos="2840" userDrawn="1">
          <p15:clr>
            <a:srgbClr val="F26B43"/>
          </p15:clr>
        </p15:guide>
        <p15:guide id="52" orient="horz" pos="3067" userDrawn="1">
          <p15:clr>
            <a:srgbClr val="F26B43"/>
          </p15:clr>
        </p15:guide>
        <p15:guide id="53" orient="horz" pos="3294" userDrawn="1">
          <p15:clr>
            <a:srgbClr val="F26B43"/>
          </p15:clr>
        </p15:guide>
        <p15:guide id="54" orient="horz" pos="3521" userDrawn="1">
          <p15:clr>
            <a:srgbClr val="F26B43"/>
          </p15:clr>
        </p15:guide>
        <p15:guide id="55" orient="horz" pos="3748" userDrawn="1">
          <p15:clr>
            <a:srgbClr val="F26B43"/>
          </p15:clr>
        </p15:guide>
        <p15:guide id="56" orient="horz" pos="3974" userDrawn="1">
          <p15:clr>
            <a:srgbClr val="F26B43"/>
          </p15:clr>
        </p15:guide>
        <p15:guide id="57" orient="horz" pos="4201" userDrawn="1">
          <p15:clr>
            <a:srgbClr val="F26B43"/>
          </p15:clr>
        </p15:guide>
        <p15:guide id="58" pos="3500" userDrawn="1">
          <p15:clr>
            <a:srgbClr val="F26B43"/>
          </p15:clr>
        </p15:guide>
        <p15:guide id="59" pos="3953" userDrawn="1">
          <p15:clr>
            <a:srgbClr val="F26B43"/>
          </p15:clr>
        </p15:guide>
        <p15:guide id="60" pos="3727" userDrawn="1">
          <p15:clr>
            <a:srgbClr val="F26B43"/>
          </p15:clr>
        </p15:guide>
        <p15:guide id="61" pos="4180" userDrawn="1">
          <p15:clr>
            <a:srgbClr val="F26B43"/>
          </p15:clr>
        </p15:guide>
        <p15:guide id="62" orient="horz" pos="2047" userDrawn="1">
          <p15:clr>
            <a:srgbClr val="F26B43"/>
          </p15:clr>
        </p15:guide>
        <p15:guide id="63" orient="horz" pos="2273" userDrawn="1">
          <p15:clr>
            <a:srgbClr val="F26B43"/>
          </p15:clr>
        </p15:guide>
        <p15:guide id="64" pos="98" userDrawn="1">
          <p15:clr>
            <a:srgbClr val="F26B43"/>
          </p15:clr>
        </p15:guide>
        <p15:guide id="65" pos="7582" userDrawn="1">
          <p15:clr>
            <a:srgbClr val="F26B43"/>
          </p15:clr>
        </p15:guide>
        <p15:guide id="66" orient="horz" pos="4088" userDrawn="1">
          <p15:clr>
            <a:srgbClr val="F26B43"/>
          </p15:clr>
        </p15:guide>
        <p15:guide id="67" orient="horz" pos="1820" userDrawn="1">
          <p15:clr>
            <a:srgbClr val="F26B43"/>
          </p15:clr>
        </p15:guide>
        <p15:guide id="68" pos="5541" userDrawn="1">
          <p15:clr>
            <a:srgbClr val="F26B43"/>
          </p15:clr>
        </p15:guide>
        <p15:guide id="69" pos="3273" userDrawn="1">
          <p15:clr>
            <a:srgbClr val="F26B43"/>
          </p15:clr>
        </p15:guide>
        <p15:guide id="70" pos="6221" userDrawn="1">
          <p15:clr>
            <a:srgbClr val="F26B43"/>
          </p15:clr>
        </p15:guide>
        <p15:guide id="71" pos="5995" userDrawn="1">
          <p15:clr>
            <a:srgbClr val="F26B43"/>
          </p15:clr>
        </p15:guide>
        <p15:guide id="72" pos="2593" userDrawn="1">
          <p15:clr>
            <a:srgbClr val="F26B43"/>
          </p15:clr>
        </p15:guide>
        <p15:guide id="73" pos="5087" userDrawn="1">
          <p15:clr>
            <a:srgbClr val="F26B43"/>
          </p15:clr>
        </p15:guide>
        <p15:guide id="74" pos="325" userDrawn="1">
          <p15:clr>
            <a:srgbClr val="F26B43"/>
          </p15:clr>
        </p15:guide>
        <p15:guide id="75" pos="7355" userDrawn="1">
          <p15:clr>
            <a:srgbClr val="F26B43"/>
          </p15:clr>
        </p15:guide>
        <p15:guide id="76" pos="2139" userDrawn="1">
          <p15:clr>
            <a:srgbClr val="F26B43"/>
          </p15:clr>
        </p15:guide>
        <p15:guide id="77" pos="1912" userDrawn="1">
          <p15:clr>
            <a:srgbClr val="F26B43"/>
          </p15:clr>
        </p15:guide>
        <p15:guide id="78" pos="2366" userDrawn="1">
          <p15:clr>
            <a:srgbClr val="F26B43"/>
          </p15:clr>
        </p15:guide>
        <p15:guide id="79" pos="5768" userDrawn="1">
          <p15:clr>
            <a:srgbClr val="F26B43"/>
          </p15:clr>
        </p15:guide>
        <p15:guide id="80" pos="1685" userDrawn="1">
          <p15:clr>
            <a:srgbClr val="F26B43"/>
          </p15:clr>
        </p15:guide>
        <p15:guide id="81" pos="2819" userDrawn="1">
          <p15:clr>
            <a:srgbClr val="F26B43"/>
          </p15:clr>
        </p15:guide>
        <p15:guide id="82" pos="3046" userDrawn="1">
          <p15:clr>
            <a:srgbClr val="F26B43"/>
          </p15:clr>
        </p15:guide>
        <p15:guide id="83" orient="horz" pos="232" userDrawn="1">
          <p15:clr>
            <a:srgbClr val="F26B43"/>
          </p15:clr>
        </p15:guide>
        <p15:guide id="84" orient="horz" pos="2954" userDrawn="1">
          <p15:clr>
            <a:srgbClr val="F26B43"/>
          </p15:clr>
        </p15:guide>
        <p15:guide id="85" orient="horz" pos="318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2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1.xml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9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2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A625EF-79ED-4ACB-B6D9-6D2E9F4F86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7722" b="772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510D6F-C36E-44AB-B2F5-C3F0EDD739F1}"/>
              </a:ext>
            </a:extLst>
          </p:cNvPr>
          <p:cNvSpPr/>
          <p:nvPr/>
        </p:nvSpPr>
        <p:spPr>
          <a:xfrm>
            <a:off x="865" y="0"/>
            <a:ext cx="12191135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617709"/>
            <a:ext cx="10801350" cy="1800225"/>
          </a:xfrm>
        </p:spPr>
        <p:txBody>
          <a:bodyPr/>
          <a:lstStyle/>
          <a:p>
            <a:r>
              <a:rPr lang="en-GB" sz="3600" spc="300" dirty="0"/>
              <a:t>BLACK FRIDAY/CYBER MONDAY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25</a:t>
            </a:r>
            <a:r>
              <a:rPr lang="en-GB" sz="2000" spc="300" baseline="30000" dirty="0"/>
              <a:t>TH </a:t>
            </a:r>
            <a:r>
              <a:rPr lang="en-GB" sz="2000" spc="300" dirty="0"/>
              <a:t>AND 28</a:t>
            </a:r>
            <a:r>
              <a:rPr lang="en-GB" sz="2000" spc="300" baseline="30000" dirty="0"/>
              <a:t>TH</a:t>
            </a:r>
            <a:r>
              <a:rPr lang="en-GB" sz="2000" spc="300" dirty="0"/>
              <a:t> NOV 2022</a:t>
            </a:r>
            <a:endParaRPr lang="en-GB" spc="300" dirty="0"/>
          </a:p>
        </p:txBody>
      </p:sp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27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rgbClr val="000000">
                    <a:lumMod val="90000"/>
                    <a:lumOff val="10000"/>
                  </a:srgbClr>
                </a:solidFill>
              </a:rPr>
              <a:t>BLACK FRIDAY 2021</a:t>
            </a:r>
            <a:endParaRPr 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Content Placeholder 4"/>
          <p:cNvSpPr txBox="1">
            <a:spLocks/>
          </p:cNvSpPr>
          <p:nvPr/>
        </p:nvSpPr>
        <p:spPr>
          <a:xfrm>
            <a:off x="8270159" y="1560995"/>
            <a:ext cx="3921841" cy="467995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4400" b="1" kern="0" spc="-15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£4.8bn </a:t>
            </a:r>
            <a:endParaRPr kumimoji="0" lang="en-US" sz="4400" b="1" i="0" u="none" strike="noStrike" kern="0" cap="none" spc="-15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Spend in 2021</a:t>
            </a:r>
            <a:endParaRPr kumimoji="0" lang="en-US" b="0" i="0" u="none" strike="noStrike" kern="0" cap="none" spc="60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-15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£275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kern="0" spc="600" dirty="0">
                <a:solidFill>
                  <a:srgbClr val="1C1C1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shopper</a:t>
            </a:r>
            <a:endParaRPr kumimoji="0" lang="en-US" b="0" i="0" u="none" strike="noStrike" kern="0" cap="none" spc="60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400" b="1" i="0" u="none" strike="noStrike" kern="0" cap="none" spc="-15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33%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b="0" i="0" u="none" strike="noStrike" kern="0" cap="none" spc="60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Planned to spend </a:t>
            </a:r>
          </a:p>
        </p:txBody>
      </p:sp>
      <p:sp>
        <p:nvSpPr>
          <p:cNvPr id="10" name="Text Placeholder 5"/>
          <p:cNvSpPr txBox="1">
            <a:spLocks/>
          </p:cNvSpPr>
          <p:nvPr/>
        </p:nvSpPr>
        <p:spPr>
          <a:xfrm>
            <a:off x="695325" y="6361474"/>
            <a:ext cx="10801350" cy="360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bg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Source: </a:t>
            </a:r>
            <a:r>
              <a:rPr lang="en-GB" dirty="0" err="1">
                <a:solidFill>
                  <a:schemeClr val="tx1"/>
                </a:solidFill>
              </a:rPr>
              <a:t>OnePoll</a:t>
            </a:r>
            <a:r>
              <a:rPr lang="en-GB" dirty="0">
                <a:solidFill>
                  <a:schemeClr val="tx1"/>
                </a:solidFill>
              </a:rPr>
              <a:t> 2021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kumimoji="0" lang="en-GB" sz="8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AutoShape 2" descr="How Harrods is reshaping retail therapy in the coronavirus age - Executive  Traveller">
            <a:extLst>
              <a:ext uri="{FF2B5EF4-FFF2-40B4-BE49-F238E27FC236}">
                <a16:creationId xmlns:a16="http://schemas.microsoft.com/office/drawing/2014/main" id="{876C24DA-BF62-4BC6-8E97-2D3B968EB3A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4104" name="Picture 8">
            <a:extLst>
              <a:ext uri="{FF2B5EF4-FFF2-40B4-BE49-F238E27FC236}">
                <a16:creationId xmlns:a16="http://schemas.microsoft.com/office/drawing/2014/main" id="{460F0A57-81BC-4485-A77C-A4E91B247E5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76" b="4676"/>
          <a:stretch/>
        </p:blipFill>
        <p:spPr bwMode="auto">
          <a:xfrm>
            <a:off x="695325" y="1277892"/>
            <a:ext cx="7200899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1953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25E420-191C-4F9B-8608-B37EA7F39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ITEMS PURCHASED 2021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C26A2E-0CF5-47B3-B0B9-72FA1A45A7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YouGov July 2022 *Audience defined as those who intended to purchase items during Black Friday/Cyber Monday 2021</a:t>
            </a:r>
          </a:p>
          <a:p>
            <a:endParaRPr lang="en-GB" dirty="0"/>
          </a:p>
        </p:txBody>
      </p:sp>
      <p:graphicFrame>
        <p:nvGraphicFramePr>
          <p:cNvPr id="10" name="Chart Placeholder 9">
            <a:extLst>
              <a:ext uri="{FF2B5EF4-FFF2-40B4-BE49-F238E27FC236}">
                <a16:creationId xmlns:a16="http://schemas.microsoft.com/office/drawing/2014/main" id="{2C9D57EE-0F66-4642-9A28-A8ABCCCB1176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3971237316"/>
              </p:ext>
            </p:extLst>
          </p:nvPr>
        </p:nvGraphicFramePr>
        <p:xfrm>
          <a:off x="695325" y="1628775"/>
          <a:ext cx="1080135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93505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1D70CCE5-5C56-48C8-BA24-80347FCAF2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lumMod val="90000"/>
                    <a:lumOff val="10000"/>
                  </a:srgbClr>
                </a:solidFill>
              </a:rPr>
              <a:t>AVERAGE SPEND BY GENDER</a:t>
            </a:r>
            <a:endParaRPr lang="en-GB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D10066C-91F2-4E98-8F9F-F23D7959EF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</a:t>
            </a:r>
            <a:r>
              <a:rPr lang="en-GB" dirty="0" err="1"/>
              <a:t>OnePoll</a:t>
            </a:r>
            <a:r>
              <a:rPr lang="en-GB" dirty="0"/>
              <a:t> 2021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9B52F1E-FAFA-4590-9930-4A4483534EE8}"/>
              </a:ext>
            </a:extLst>
          </p:cNvPr>
          <p:cNvSpPr txBox="1">
            <a:spLocks/>
          </p:cNvSpPr>
          <p:nvPr/>
        </p:nvSpPr>
        <p:spPr>
          <a:xfrm>
            <a:off x="10303891" y="2503107"/>
            <a:ext cx="2505074" cy="6380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400" b="1" dirty="0">
                <a:solidFill>
                  <a:schemeClr val="accent1"/>
                </a:solidFill>
              </a:rPr>
              <a:t>£190</a:t>
            </a:r>
            <a:r>
              <a:rPr lang="en-GB" sz="3600" b="1" dirty="0">
                <a:solidFill>
                  <a:schemeClr val="accent1"/>
                </a:solidFill>
              </a:rPr>
              <a:t> </a:t>
            </a:r>
            <a:r>
              <a:rPr lang="en-GB" spc="300" dirty="0">
                <a:solidFill>
                  <a:schemeClr val="accent1"/>
                </a:solidFill>
              </a:rPr>
              <a:t> </a:t>
            </a:r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EF2B67-65DE-489A-A72E-71F12F6135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00" r="-928"/>
          <a:stretch/>
        </p:blipFill>
        <p:spPr>
          <a:xfrm>
            <a:off x="2433782" y="1494515"/>
            <a:ext cx="7324436" cy="4493141"/>
          </a:xfrm>
          <a:prstGeom prst="rect">
            <a:avLst/>
          </a:prstGeom>
        </p:spPr>
      </p:pic>
      <p:pic>
        <p:nvPicPr>
          <p:cNvPr id="10" name="Graphic 9" descr="Female Profile">
            <a:extLst>
              <a:ext uri="{FF2B5EF4-FFF2-40B4-BE49-F238E27FC236}">
                <a16:creationId xmlns:a16="http://schemas.microsoft.com/office/drawing/2014/main" id="{10286C52-2B57-4051-B899-1C5763A4867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303892" y="3282120"/>
            <a:ext cx="1373258" cy="1373258"/>
          </a:xfrm>
          <a:prstGeom prst="rect">
            <a:avLst/>
          </a:prstGeom>
        </p:spPr>
      </p:pic>
      <p:pic>
        <p:nvPicPr>
          <p:cNvPr id="14" name="Graphic 13" descr="Male profile">
            <a:extLst>
              <a:ext uri="{FF2B5EF4-FFF2-40B4-BE49-F238E27FC236}">
                <a16:creationId xmlns:a16="http://schemas.microsoft.com/office/drawing/2014/main" id="{6DB0CDA6-1CD3-4AFE-9A5D-62A8F65638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4850" y="3282120"/>
            <a:ext cx="1373259" cy="1373259"/>
          </a:xfrm>
          <a:prstGeom prst="rect">
            <a:avLst/>
          </a:prstGeom>
        </p:spPr>
      </p:pic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066AF4DF-FC77-44C3-BB76-FE94E20BB977}"/>
              </a:ext>
            </a:extLst>
          </p:cNvPr>
          <p:cNvSpPr txBox="1">
            <a:spLocks/>
          </p:cNvSpPr>
          <p:nvPr/>
        </p:nvSpPr>
        <p:spPr>
          <a:xfrm>
            <a:off x="635572" y="2503108"/>
            <a:ext cx="2505074" cy="63805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sz="4400" b="1" dirty="0">
                <a:solidFill>
                  <a:schemeClr val="accent1"/>
                </a:solidFill>
              </a:rPr>
              <a:t>£335</a:t>
            </a:r>
            <a:r>
              <a:rPr lang="en-GB" sz="3600" b="1" dirty="0">
                <a:solidFill>
                  <a:schemeClr val="accent1"/>
                </a:solidFill>
              </a:rPr>
              <a:t> </a:t>
            </a:r>
            <a:r>
              <a:rPr lang="en-GB" spc="300" dirty="0">
                <a:solidFill>
                  <a:schemeClr val="accent1"/>
                </a:solidFill>
              </a:rPr>
              <a:t>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1669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570B79-F537-4CBB-AC85-103056C61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MILLENNIALS LEAD THE WAY IN SPEND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F95D26-EE2E-46DC-A328-C0C2305E98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</a:t>
            </a:r>
            <a:r>
              <a:rPr lang="en-GB" dirty="0" err="1"/>
              <a:t>OnePoll</a:t>
            </a:r>
            <a:r>
              <a:rPr lang="en-GB" dirty="0"/>
              <a:t> 2021</a:t>
            </a:r>
          </a:p>
          <a:p>
            <a:endParaRPr lang="en-GB" dirty="0"/>
          </a:p>
        </p:txBody>
      </p:sp>
      <p:graphicFrame>
        <p:nvGraphicFramePr>
          <p:cNvPr id="7" name="Chart Placeholder 6">
            <a:extLst>
              <a:ext uri="{FF2B5EF4-FFF2-40B4-BE49-F238E27FC236}">
                <a16:creationId xmlns:a16="http://schemas.microsoft.com/office/drawing/2014/main" id="{BAE04BBC-1088-4EF0-B2B1-E23052073F4E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705488862"/>
              </p:ext>
            </p:extLst>
          </p:nvPr>
        </p:nvGraphicFramePr>
        <p:xfrm>
          <a:off x="695325" y="1628775"/>
          <a:ext cx="1080135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EBB9B8C0-F0F0-46F6-920E-F804221BA332}"/>
              </a:ext>
            </a:extLst>
          </p:cNvPr>
          <p:cNvSpPr txBox="1"/>
          <p:nvPr/>
        </p:nvSpPr>
        <p:spPr>
          <a:xfrm>
            <a:off x="9179733" y="1672289"/>
            <a:ext cx="23463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Computing Equipment</a:t>
            </a:r>
          </a:p>
        </p:txBody>
      </p:sp>
    </p:spTree>
    <p:extLst>
      <p:ext uri="{BB962C8B-B14F-4D97-AF65-F5344CB8AC3E}">
        <p14:creationId xmlns:p14="http://schemas.microsoft.com/office/powerpoint/2010/main" val="1250735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DE1EF5-4F92-412A-B0E4-57998D27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 Z LEAD THE WAY IN TAKING PART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C5F9F2-4BB9-42CA-9BF9-6FBAF600C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</a:t>
            </a:r>
            <a:r>
              <a:rPr lang="en-GB" dirty="0" err="1"/>
              <a:t>OnePoll</a:t>
            </a:r>
            <a:r>
              <a:rPr lang="en-GB" dirty="0"/>
              <a:t> 2021</a:t>
            </a:r>
          </a:p>
          <a:p>
            <a:endParaRPr lang="en-GB" dirty="0"/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2A4E2F4D-BA93-4D63-9B63-613223F104B5}"/>
              </a:ext>
            </a:extLst>
          </p:cNvPr>
          <p:cNvGraphicFramePr>
            <a:graphicFrameLocks noGrp="1"/>
          </p:cNvGraphicFramePr>
          <p:nvPr>
            <p:ph type="chart" sz="quarter" idx="14"/>
            <p:extLst>
              <p:ext uri="{D42A27DB-BD31-4B8C-83A1-F6EECF244321}">
                <p14:modId xmlns:p14="http://schemas.microsoft.com/office/powerpoint/2010/main" val="1969277517"/>
              </p:ext>
            </p:extLst>
          </p:nvPr>
        </p:nvGraphicFramePr>
        <p:xfrm>
          <a:off x="695325" y="1628775"/>
          <a:ext cx="1080135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559819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5BDE1EF5-4F92-412A-B0E4-57998D27EB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GEN Z LEAD THE WAY IN TAKING PART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C5F9F2-4BB9-42CA-9BF9-6FBAF600C7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</a:t>
            </a:r>
            <a:r>
              <a:rPr lang="en-GB" dirty="0" err="1"/>
              <a:t>OnePoll</a:t>
            </a:r>
            <a:r>
              <a:rPr lang="en-GB" dirty="0"/>
              <a:t> 2021</a:t>
            </a:r>
          </a:p>
          <a:p>
            <a:endParaRPr lang="en-GB" dirty="0"/>
          </a:p>
        </p:txBody>
      </p:sp>
      <p:graphicFrame>
        <p:nvGraphicFramePr>
          <p:cNvPr id="11" name="Chart Placeholder 10">
            <a:extLst>
              <a:ext uri="{FF2B5EF4-FFF2-40B4-BE49-F238E27FC236}">
                <a16:creationId xmlns:a16="http://schemas.microsoft.com/office/drawing/2014/main" id="{2A4E2F4D-BA93-4D63-9B63-613223F104B5}"/>
              </a:ext>
            </a:extLst>
          </p:cNvPr>
          <p:cNvGraphicFramePr>
            <a:graphicFrameLocks noGrp="1"/>
          </p:cNvGraphicFramePr>
          <p:nvPr>
            <p:ph type="chart" sz="quarter" idx="14"/>
          </p:nvPr>
        </p:nvGraphicFramePr>
        <p:xfrm>
          <a:off x="695325" y="1628775"/>
          <a:ext cx="10801350" cy="43195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5161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6F22587-046F-408C-8CF2-4ADD7A9C8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TOTAL SPEND BY REGION</a:t>
            </a:r>
          </a:p>
        </p:txBody>
      </p:sp>
      <p:graphicFrame>
        <p:nvGraphicFramePr>
          <p:cNvPr id="9" name="Table 9">
            <a:extLst>
              <a:ext uri="{FF2B5EF4-FFF2-40B4-BE49-F238E27FC236}">
                <a16:creationId xmlns:a16="http://schemas.microsoft.com/office/drawing/2014/main" id="{6BC7C3A9-D1EC-4B22-A558-37B084E9D7AE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1219491600"/>
              </p:ext>
            </p:extLst>
          </p:nvPr>
        </p:nvGraphicFramePr>
        <p:xfrm>
          <a:off x="695324" y="1500027"/>
          <a:ext cx="6425911" cy="44758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5515">
                  <a:extLst>
                    <a:ext uri="{9D8B030D-6E8A-4147-A177-3AD203B41FA5}">
                      <a16:colId xmlns:a16="http://schemas.microsoft.com/office/drawing/2014/main" val="749455360"/>
                    </a:ext>
                  </a:extLst>
                </a:gridCol>
                <a:gridCol w="1858426">
                  <a:extLst>
                    <a:ext uri="{9D8B030D-6E8A-4147-A177-3AD203B41FA5}">
                      <a16:colId xmlns:a16="http://schemas.microsoft.com/office/drawing/2014/main" val="1389820052"/>
                    </a:ext>
                  </a:extLst>
                </a:gridCol>
                <a:gridCol w="2141970">
                  <a:extLst>
                    <a:ext uri="{9D8B030D-6E8A-4147-A177-3AD203B41FA5}">
                      <a16:colId xmlns:a16="http://schemas.microsoft.com/office/drawing/2014/main" val="3478532714"/>
                    </a:ext>
                  </a:extLst>
                </a:gridCol>
              </a:tblGrid>
              <a:tr h="351712">
                <a:tc>
                  <a:txBody>
                    <a:bodyPr/>
                    <a:lstStyle/>
                    <a:p>
                      <a:r>
                        <a:rPr lang="en-GB" sz="1600" dirty="0"/>
                        <a:t>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% Spending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600" dirty="0"/>
                        <a:t>Average Spending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4914483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London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£468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267061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South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013454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North 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514560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South West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2779464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West Midlands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6783809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Scotland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181920"/>
                  </a:ext>
                </a:extLst>
              </a:tr>
              <a:tr h="607065"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Yorkshire and the Humber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598685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East Midlands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£134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591699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North East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756621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Wales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£338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395770"/>
                  </a:ext>
                </a:extLst>
              </a:tr>
              <a:tr h="351712">
                <a:tc>
                  <a:txBody>
                    <a:bodyPr/>
                    <a:lstStyle/>
                    <a:p>
                      <a:pPr fontAlgn="base"/>
                      <a:r>
                        <a:rPr lang="en-GB" sz="1600">
                          <a:effectLst/>
                        </a:rPr>
                        <a:t>Northern 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fontAlgn="base"/>
                      <a:r>
                        <a:rPr lang="en-GB" sz="1600" dirty="0">
                          <a:effectLst/>
                        </a:rPr>
                        <a:t>£246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02226"/>
                  </a:ext>
                </a:extLst>
              </a:tr>
            </a:tbl>
          </a:graphicData>
        </a:graphic>
      </p:graphicFrame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E2BDFA18-2C1A-4064-B4DD-DB3C11C0CFB9}"/>
              </a:ext>
            </a:extLst>
          </p:cNvPr>
          <p:cNvSpPr txBox="1">
            <a:spLocks/>
          </p:cNvSpPr>
          <p:nvPr/>
        </p:nvSpPr>
        <p:spPr>
          <a:xfrm>
            <a:off x="695325" y="6308725"/>
            <a:ext cx="5221288" cy="3603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Source: </a:t>
            </a:r>
            <a:r>
              <a:rPr lang="en-GB" dirty="0" err="1"/>
              <a:t>OnePoll</a:t>
            </a:r>
            <a:r>
              <a:rPr lang="en-GB" dirty="0"/>
              <a:t> 2021</a:t>
            </a:r>
          </a:p>
          <a:p>
            <a:endParaRPr lang="en-GB" dirty="0"/>
          </a:p>
        </p:txBody>
      </p:sp>
      <p:pic>
        <p:nvPicPr>
          <p:cNvPr id="3" name="Picture 2" descr="A picture containing text, outdoor, road, street&#10;&#10;Description automatically generated">
            <a:extLst>
              <a:ext uri="{FF2B5EF4-FFF2-40B4-BE49-F238E27FC236}">
                <a16:creationId xmlns:a16="http://schemas.microsoft.com/office/drawing/2014/main" id="{A537F2FA-8DAD-414A-95F7-1BDD66BED14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0"/>
          <a:stretch/>
        </p:blipFill>
        <p:spPr>
          <a:xfrm>
            <a:off x="7777018" y="0"/>
            <a:ext cx="4414982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DA7C73A-96EB-4997-8995-6406A63F304B}"/>
              </a:ext>
            </a:extLst>
          </p:cNvPr>
          <p:cNvSpPr/>
          <p:nvPr/>
        </p:nvSpPr>
        <p:spPr>
          <a:xfrm>
            <a:off x="7777018" y="-1"/>
            <a:ext cx="4414982" cy="6858000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solidFill>
              <a:srgbClr val="021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EC67A7D-F2DF-4EED-92D1-A9B6A3F5ABC4}"/>
              </a:ext>
            </a:extLst>
          </p:cNvPr>
          <p:cNvSpPr txBox="1"/>
          <p:nvPr/>
        </p:nvSpPr>
        <p:spPr>
          <a:xfrm>
            <a:off x="8480524" y="1847473"/>
            <a:ext cx="346209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spc="600" dirty="0">
                <a:solidFill>
                  <a:schemeClr val="bg1"/>
                </a:solidFill>
              </a:rPr>
              <a:t>Londoners spent the most on Black Friday and Cyber Monday in 2021 </a:t>
            </a:r>
            <a:endParaRPr lang="en-GB" sz="2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6507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8729C85-B90D-4659-BB03-6448541FBE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SPEND BY GENERATION</a:t>
            </a:r>
            <a:br>
              <a:rPr lang="en-GB" dirty="0"/>
            </a:br>
            <a:r>
              <a:rPr lang="en-GB" sz="2400" b="0" dirty="0">
                <a:solidFill>
                  <a:srgbClr val="737976"/>
                </a:solidFill>
              </a:rPr>
              <a:t>IN STORE &amp; ONLINE 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444874F-FE46-417A-AE97-01017ADA1D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GB" dirty="0"/>
              <a:t>Source: </a:t>
            </a:r>
            <a:r>
              <a:rPr lang="en-GB" dirty="0" err="1"/>
              <a:t>OnePoll</a:t>
            </a:r>
            <a:r>
              <a:rPr lang="en-GB" dirty="0"/>
              <a:t> 2021</a:t>
            </a:r>
          </a:p>
          <a:p>
            <a:endParaRPr lang="en-GB" dirty="0"/>
          </a:p>
          <a:p>
            <a:endParaRPr lang="en-GB" dirty="0"/>
          </a:p>
        </p:txBody>
      </p:sp>
      <p:graphicFrame>
        <p:nvGraphicFramePr>
          <p:cNvPr id="10" name="Table 8">
            <a:extLst>
              <a:ext uri="{FF2B5EF4-FFF2-40B4-BE49-F238E27FC236}">
                <a16:creationId xmlns:a16="http://schemas.microsoft.com/office/drawing/2014/main" id="{EF77DE4E-38BE-4411-9345-31601E7DB0CA}"/>
              </a:ext>
            </a:extLst>
          </p:cNvPr>
          <p:cNvGraphicFramePr>
            <a:graphicFrameLocks noGrp="1"/>
          </p:cNvGraphicFramePr>
          <p:nvPr>
            <p:ph type="tbl" sz="quarter" idx="14"/>
            <p:extLst>
              <p:ext uri="{D42A27DB-BD31-4B8C-83A1-F6EECF244321}">
                <p14:modId xmlns:p14="http://schemas.microsoft.com/office/powerpoint/2010/main" val="1166346930"/>
              </p:ext>
            </p:extLst>
          </p:nvPr>
        </p:nvGraphicFramePr>
        <p:xfrm>
          <a:off x="695325" y="2248112"/>
          <a:ext cx="7072720" cy="277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68180">
                  <a:extLst>
                    <a:ext uri="{9D8B030D-6E8A-4147-A177-3AD203B41FA5}">
                      <a16:colId xmlns:a16="http://schemas.microsoft.com/office/drawing/2014/main" val="1884016652"/>
                    </a:ext>
                  </a:extLst>
                </a:gridCol>
                <a:gridCol w="1768180">
                  <a:extLst>
                    <a:ext uri="{9D8B030D-6E8A-4147-A177-3AD203B41FA5}">
                      <a16:colId xmlns:a16="http://schemas.microsoft.com/office/drawing/2014/main" val="3372361812"/>
                    </a:ext>
                  </a:extLst>
                </a:gridCol>
                <a:gridCol w="1768180">
                  <a:extLst>
                    <a:ext uri="{9D8B030D-6E8A-4147-A177-3AD203B41FA5}">
                      <a16:colId xmlns:a16="http://schemas.microsoft.com/office/drawing/2014/main" val="23134674"/>
                    </a:ext>
                  </a:extLst>
                </a:gridCol>
                <a:gridCol w="1768180">
                  <a:extLst>
                    <a:ext uri="{9D8B030D-6E8A-4147-A177-3AD203B41FA5}">
                      <a16:colId xmlns:a16="http://schemas.microsoft.com/office/drawing/2014/main" val="2388001957"/>
                    </a:ext>
                  </a:extLst>
                </a:gridCol>
              </a:tblGrid>
              <a:tr h="694499">
                <a:tc>
                  <a:txBody>
                    <a:bodyPr/>
                    <a:lstStyle/>
                    <a:p>
                      <a:r>
                        <a:rPr lang="en-GB" dirty="0"/>
                        <a:t>Generation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Online only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Online and in-store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In-store only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94198"/>
                  </a:ext>
                </a:extLst>
              </a:tr>
              <a:tr h="694499">
                <a:tc>
                  <a:txBody>
                    <a:bodyPr/>
                    <a:lstStyle/>
                    <a:p>
                      <a:r>
                        <a:rPr lang="en-GB" dirty="0"/>
                        <a:t>Gen Z (born after 1996)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674434"/>
                  </a:ext>
                </a:extLst>
              </a:tr>
              <a:tr h="694499">
                <a:tc>
                  <a:txBody>
                    <a:bodyPr/>
                    <a:lstStyle/>
                    <a:p>
                      <a:r>
                        <a:rPr lang="en-GB" dirty="0"/>
                        <a:t>Millennials (1981-1996)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37%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15%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184878"/>
                  </a:ext>
                </a:extLst>
              </a:tr>
              <a:tr h="694499">
                <a:tc>
                  <a:txBody>
                    <a:bodyPr/>
                    <a:lstStyle/>
                    <a:p>
                      <a:r>
                        <a:rPr lang="en-GB" dirty="0"/>
                        <a:t>Gen X (1965-1980)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47%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22%</a:t>
                      </a:r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8092589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AA30337D-9035-4142-BDAF-E2D14BCE1683}"/>
              </a:ext>
            </a:extLst>
          </p:cNvPr>
          <p:cNvSpPr/>
          <p:nvPr/>
        </p:nvSpPr>
        <p:spPr>
          <a:xfrm>
            <a:off x="11496675" y="345556"/>
            <a:ext cx="304800" cy="254000"/>
          </a:xfrm>
          <a:prstGeom prst="ellipse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5C33AA5-F056-4CAE-8826-7947F68212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4" r="44632"/>
          <a:stretch/>
        </p:blipFill>
        <p:spPr>
          <a:xfrm>
            <a:off x="8084416" y="844"/>
            <a:ext cx="4107584" cy="6857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3244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925" y="583697"/>
            <a:ext cx="7921625" cy="1008594"/>
          </a:xfrm>
        </p:spPr>
        <p:txBody>
          <a:bodyPr/>
          <a:lstStyle/>
          <a:p>
            <a:r>
              <a:rPr lang="en-GB" dirty="0"/>
              <a:t>PRIMED BY OOH</a:t>
            </a:r>
            <a:br>
              <a:rPr lang="en-GB" dirty="0"/>
            </a:br>
            <a:r>
              <a:rPr lang="en-GB" sz="2000" b="0" dirty="0">
                <a:solidFill>
                  <a:srgbClr val="737976"/>
                </a:solidFill>
              </a:rPr>
              <a:t>ACTIONS AFTER SEEING OOH ADS</a:t>
            </a:r>
            <a:endParaRPr lang="en-GB" dirty="0"/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A683BC13-FEF5-4E96-B371-0B68906AC2AE}"/>
              </a:ext>
            </a:extLst>
          </p:cNvPr>
          <p:cNvSpPr txBox="1"/>
          <p:nvPr/>
        </p:nvSpPr>
        <p:spPr>
          <a:xfrm>
            <a:off x="567925" y="1505053"/>
            <a:ext cx="2988470" cy="205312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+77%      </a:t>
            </a:r>
            <a:endParaRPr lang="en-GB" sz="6000" b="1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algn="ctr">
              <a:spcBef>
                <a:spcPts val="110"/>
              </a:spcBef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POSTED/SHARED 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CONTENT ABOUT A PRODUCT/SERVICE ON SOCIAL</a:t>
            </a:r>
          </a:p>
          <a:p>
            <a:pPr marL="12700" marR="0" lvl="0" indent="0" algn="ctr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spc="35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E0A18340-01CA-47E8-92DB-6F39B7DFB1FC}"/>
              </a:ext>
            </a:extLst>
          </p:cNvPr>
          <p:cNvSpPr txBox="1"/>
          <p:nvPr/>
        </p:nvSpPr>
        <p:spPr>
          <a:xfrm>
            <a:off x="567925" y="3716880"/>
            <a:ext cx="2988470" cy="205312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lang="en-GB" sz="6000" b="1" spc="45" dirty="0">
                <a:solidFill>
                  <a:srgbClr val="00335B"/>
                </a:solidFill>
                <a:latin typeface="Arial"/>
                <a:cs typeface="Arial"/>
              </a:rPr>
              <a:t>49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lang="en-GB" sz="6000" b="1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algn="ctr">
              <a:spcBef>
                <a:spcPts val="110"/>
              </a:spcBef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TALK TO FRIENDS/FAMILY 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ABOUT A PRODUCT/SERVICE/BRAND SEEN ON OOH</a:t>
            </a:r>
          </a:p>
          <a:p>
            <a:pPr marL="12700" marR="0" lvl="0" indent="0" algn="ctr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spc="35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C4924D55-6D4E-4903-99E5-985D2BE20CF1}"/>
              </a:ext>
            </a:extLst>
          </p:cNvPr>
          <p:cNvSpPr txBox="1"/>
          <p:nvPr/>
        </p:nvSpPr>
        <p:spPr>
          <a:xfrm>
            <a:off x="3922512" y="3666010"/>
            <a:ext cx="2988470" cy="205312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+49%</a:t>
            </a:r>
            <a:endParaRPr lang="en-GB" sz="6000" b="1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algn="ctr">
              <a:spcBef>
                <a:spcPts val="110"/>
              </a:spcBef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SEARCH FOR PRODUCTS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/SERVICES VIA MOBILE AFTER SEEING OOH </a:t>
            </a:r>
          </a:p>
          <a:p>
            <a:pPr marL="12700" marR="0" lvl="0" indent="0" algn="ctr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spc="35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8CE8692C-D5F0-49BB-B06B-FEDAB6DE3685}"/>
              </a:ext>
            </a:extLst>
          </p:cNvPr>
          <p:cNvSpPr txBox="1"/>
          <p:nvPr/>
        </p:nvSpPr>
        <p:spPr>
          <a:xfrm>
            <a:off x="3922512" y="1505053"/>
            <a:ext cx="2988470" cy="1837683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ctr">
              <a:spcBef>
                <a:spcPts val="110"/>
              </a:spcBef>
              <a:defRPr/>
            </a:pP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+</a:t>
            </a:r>
            <a:r>
              <a:rPr lang="en-GB" sz="6000" b="1" spc="45" dirty="0">
                <a:solidFill>
                  <a:srgbClr val="00335B"/>
                </a:solidFill>
                <a:latin typeface="Arial"/>
                <a:cs typeface="Arial"/>
              </a:rPr>
              <a:t>61</a:t>
            </a:r>
            <a:r>
              <a:rPr kumimoji="0" lang="en-GB" sz="6000" b="1" i="0" u="none" strike="noStrike" kern="1200" cap="none" spc="45" normalizeH="0" baseline="0" noProof="0" dirty="0">
                <a:ln>
                  <a:noFill/>
                </a:ln>
                <a:solidFill>
                  <a:srgbClr val="00335B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%</a:t>
            </a:r>
            <a:endParaRPr lang="en-GB" sz="6000" b="1" dirty="0">
              <a:solidFill>
                <a:srgbClr val="00335B"/>
              </a:solidFill>
              <a:latin typeface="Arial"/>
              <a:cs typeface="Arial"/>
            </a:endParaRPr>
          </a:p>
          <a:p>
            <a:pPr marL="12700" algn="ctr">
              <a:spcBef>
                <a:spcPts val="110"/>
              </a:spcBef>
              <a:defRPr/>
            </a:pPr>
            <a:r>
              <a:rPr lang="en-GB" sz="1400" b="1" dirty="0">
                <a:solidFill>
                  <a:srgbClr val="000000"/>
                </a:solidFill>
                <a:latin typeface="Arial"/>
                <a:cs typeface="Arial"/>
              </a:rPr>
              <a:t>TAKEN A PHOTO</a:t>
            </a:r>
            <a:r>
              <a:rPr lang="en-GB" sz="1400" dirty="0">
                <a:solidFill>
                  <a:srgbClr val="000000"/>
                </a:solidFill>
                <a:latin typeface="Arial"/>
                <a:cs typeface="Arial"/>
              </a:rPr>
              <a:t> OF AN OOH USING A MOBILE PHONE</a:t>
            </a:r>
          </a:p>
          <a:p>
            <a:pPr marL="12700" marR="0" lvl="0" indent="0" algn="ctr" defTabSz="914400" rtl="0" eaLnBrk="1" fontAlgn="auto" latinLnBrk="0" hangingPunct="1"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sz="1400" spc="35" dirty="0">
              <a:solidFill>
                <a:srgbClr val="000000"/>
              </a:solidFill>
              <a:latin typeface="Arial"/>
              <a:cs typeface="Arial"/>
            </a:endParaRPr>
          </a:p>
          <a:p>
            <a:pPr marL="12700">
              <a:spcBef>
                <a:spcPts val="110"/>
              </a:spcBef>
              <a:defRPr/>
            </a:pPr>
            <a:endParaRPr lang="en-GB" sz="1400" b="1" dirty="0">
              <a:solidFill>
                <a:srgbClr val="00335B"/>
              </a:solidFill>
              <a:latin typeface="Arial"/>
              <a:cs typeface="Arial"/>
            </a:endParaRPr>
          </a:p>
        </p:txBody>
      </p:sp>
      <p:pic>
        <p:nvPicPr>
          <p:cNvPr id="22" name="Picture Placeholder 21">
            <a:extLst>
              <a:ext uri="{FF2B5EF4-FFF2-40B4-BE49-F238E27FC236}">
                <a16:creationId xmlns:a16="http://schemas.microsoft.com/office/drawing/2014/main" id="{E728DBC5-BE65-4D8B-B688-4472AF01BD0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981" r="8267"/>
          <a:stretch/>
        </p:blipFill>
        <p:spPr>
          <a:xfrm>
            <a:off x="7277100" y="0"/>
            <a:ext cx="4914900" cy="6858000"/>
          </a:xfrm>
        </p:spPr>
      </p:pic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CD7E5AD-9C02-417B-AC60-E30E4AA6527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4"/>
            <a:ext cx="6215658" cy="396875"/>
          </a:xfrm>
        </p:spPr>
        <p:txBody>
          <a:bodyPr/>
          <a:lstStyle/>
          <a:p>
            <a:r>
              <a:rPr lang="en-GB" dirty="0"/>
              <a:t>Source: YouGov July 2022 *Audience defined as those who intended to purchase items during Black Friday/Cyber Monday 2021</a:t>
            </a:r>
          </a:p>
        </p:txBody>
      </p:sp>
    </p:spTree>
    <p:extLst>
      <p:ext uri="{BB962C8B-B14F-4D97-AF65-F5344CB8AC3E}">
        <p14:creationId xmlns:p14="http://schemas.microsoft.com/office/powerpoint/2010/main" val="7224494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7F6F93E1-140E-4A5C-95EB-7A670159729E}"/>
              </a:ext>
            </a:extLst>
          </p:cNvPr>
          <p:cNvPicPr>
            <a:picLocks noGrp="1" noChangeAspect="1" noChangeArrowheads="1"/>
          </p:cNvPicPr>
          <p:nvPr>
            <p:ph type="pic" sz="quarter" idx="16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" t="870" r="54706" b="-870"/>
          <a:stretch/>
        </p:blipFill>
        <p:spPr bwMode="auto">
          <a:xfrm>
            <a:off x="5195888" y="1628775"/>
            <a:ext cx="3421062" cy="5040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D18557A-0362-46E5-B4ED-BC2B9EDA8308}"/>
              </a:ext>
            </a:extLst>
          </p:cNvPr>
          <p:cNvSpPr/>
          <p:nvPr/>
        </p:nvSpPr>
        <p:spPr>
          <a:xfrm flipH="1" flipV="1">
            <a:off x="5191535" y="1628775"/>
            <a:ext cx="3425414" cy="5040314"/>
          </a:xfrm>
          <a:prstGeom prst="rect">
            <a:avLst/>
          </a:prstGeom>
          <a:solidFill>
            <a:schemeClr val="bg1">
              <a:lumMod val="95000"/>
              <a:alpha val="8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B8D5491B-01B3-4D42-A2B0-C1066F0C5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5325" y="620181"/>
            <a:ext cx="10801350" cy="1008594"/>
          </a:xfrm>
        </p:spPr>
        <p:txBody>
          <a:bodyPr/>
          <a:lstStyle/>
          <a:p>
            <a:r>
              <a:rPr lang="en-US" dirty="0"/>
              <a:t>BEST ENVIRONMENTS</a:t>
            </a:r>
            <a:br>
              <a:rPr lang="en-GB" dirty="0"/>
            </a:br>
            <a:r>
              <a:rPr lang="en-GB" sz="2000" b="0" dirty="0">
                <a:solidFill>
                  <a:srgbClr val="737976"/>
                </a:solidFill>
              </a:rPr>
              <a:t>HEAVY EXPOSURE TO OOH </a:t>
            </a:r>
            <a:endParaRPr lang="en-GB" sz="1800"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E47AF8D7-7DEF-406A-8A83-6257D697FF64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73" b="19473"/>
          <a:stretch/>
        </p:blipFill>
        <p:spPr bwMode="auto">
          <a:xfrm>
            <a:off x="159924" y="1628775"/>
            <a:ext cx="4860925" cy="197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22495732-EABE-4C07-AD55-ADCB7D6CCA54}"/>
              </a:ext>
            </a:extLst>
          </p:cNvPr>
          <p:cNvPicPr>
            <a:picLocks noGrp="1" noChangeAspect="1" noChangeArrowheads="1"/>
          </p:cNvPicPr>
          <p:nvPr>
            <p:ph type="pic" sz="quarter" idx="18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57" r="3957"/>
          <a:stretch/>
        </p:blipFill>
        <p:spPr bwMode="auto">
          <a:xfrm>
            <a:off x="8796338" y="1628775"/>
            <a:ext cx="3240087" cy="1979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D0987BB1-27CC-4C8A-91D2-43492C9687C9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5" r="3155"/>
          <a:stretch/>
        </p:blipFill>
        <p:spPr bwMode="auto">
          <a:xfrm>
            <a:off x="155575" y="3789362"/>
            <a:ext cx="4860925" cy="287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B1AA8E4-EC59-4F16-9CC2-7EEAB7857658}"/>
              </a:ext>
            </a:extLst>
          </p:cNvPr>
          <p:cNvPicPr>
            <a:picLocks noGrp="1" noChangeAspect="1" noChangeArrowheads="1"/>
          </p:cNvPicPr>
          <p:nvPr>
            <p:ph type="pic" sz="quarter" idx="17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0" r="12490"/>
          <a:stretch/>
        </p:blipFill>
        <p:spPr bwMode="auto">
          <a:xfrm>
            <a:off x="8796337" y="3789363"/>
            <a:ext cx="3240087" cy="2879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A5AC94D-CAE7-49F2-8BB8-F2393F52C4B6}"/>
              </a:ext>
            </a:extLst>
          </p:cNvPr>
          <p:cNvSpPr/>
          <p:nvPr/>
        </p:nvSpPr>
        <p:spPr>
          <a:xfrm>
            <a:off x="155573" y="1611837"/>
            <a:ext cx="4860924" cy="1979613"/>
          </a:xfrm>
          <a:prstGeom prst="rect">
            <a:avLst/>
          </a:prstGeom>
          <a:solidFill>
            <a:srgbClr val="DB2B38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5EFACAE0-884E-474A-905B-5B5C1793CA7E}"/>
              </a:ext>
            </a:extLst>
          </p:cNvPr>
          <p:cNvSpPr txBox="1">
            <a:spLocks/>
          </p:cNvSpPr>
          <p:nvPr/>
        </p:nvSpPr>
        <p:spPr>
          <a:xfrm>
            <a:off x="926730" y="2133072"/>
            <a:ext cx="3452041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+57%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RAIL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C9A850-A8E0-40F6-B9FF-73287FD66785}"/>
              </a:ext>
            </a:extLst>
          </p:cNvPr>
          <p:cNvSpPr/>
          <p:nvPr/>
        </p:nvSpPr>
        <p:spPr>
          <a:xfrm>
            <a:off x="8796337" y="3789362"/>
            <a:ext cx="3240087" cy="2879725"/>
          </a:xfrm>
          <a:prstGeom prst="rect">
            <a:avLst/>
          </a:prstGeom>
          <a:solidFill>
            <a:srgbClr val="2CA58D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6" name="Title 4">
            <a:extLst>
              <a:ext uri="{FF2B5EF4-FFF2-40B4-BE49-F238E27FC236}">
                <a16:creationId xmlns:a16="http://schemas.microsoft.com/office/drawing/2014/main" id="{4EEFFDEB-011B-4AE0-B8FA-FC8BC2994A0E}"/>
              </a:ext>
            </a:extLst>
          </p:cNvPr>
          <p:cNvSpPr txBox="1">
            <a:spLocks/>
          </p:cNvSpPr>
          <p:nvPr/>
        </p:nvSpPr>
        <p:spPr>
          <a:xfrm>
            <a:off x="8709450" y="4616982"/>
            <a:ext cx="3413859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</a:t>
            </a:r>
            <a:r>
              <a:rPr lang="en-GB" sz="4800" b="1" dirty="0">
                <a:solidFill>
                  <a:srgbClr val="FFFFFF"/>
                </a:solidFill>
                <a:latin typeface="Arial" panose="020B0604020202020204"/>
              </a:rPr>
              <a:t>48</a:t>
            </a: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FFFFFF"/>
                </a:solidFill>
                <a:latin typeface="Arial" panose="020B0604020202020204"/>
              </a:rPr>
              <a:t>MALLS</a:t>
            </a:r>
            <a:endParaRPr kumimoji="0" lang="en-GB" sz="2400" b="1" i="0" u="none" strike="noStrike" kern="1200" cap="none" spc="6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0A3F03DD-7BED-4B5E-9FCB-A2E5D6061A16}"/>
              </a:ext>
            </a:extLst>
          </p:cNvPr>
          <p:cNvSpPr/>
          <p:nvPr/>
        </p:nvSpPr>
        <p:spPr>
          <a:xfrm>
            <a:off x="155574" y="3789362"/>
            <a:ext cx="4860924" cy="2861746"/>
          </a:xfrm>
          <a:prstGeom prst="rect">
            <a:avLst/>
          </a:prstGeom>
          <a:solidFill>
            <a:srgbClr val="169BB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Title 4">
            <a:extLst>
              <a:ext uri="{FF2B5EF4-FFF2-40B4-BE49-F238E27FC236}">
                <a16:creationId xmlns:a16="http://schemas.microsoft.com/office/drawing/2014/main" id="{D9010D4C-BEA2-4855-A0EC-D981CD660FE9}"/>
              </a:ext>
            </a:extLst>
          </p:cNvPr>
          <p:cNvSpPr txBox="1">
            <a:spLocks/>
          </p:cNvSpPr>
          <p:nvPr/>
        </p:nvSpPr>
        <p:spPr>
          <a:xfrm>
            <a:off x="860015" y="4616982"/>
            <a:ext cx="3452041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+37%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LARGE FORMAT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FF28FA-CF8E-4F1A-A8EA-5FD7196A64E8}"/>
              </a:ext>
            </a:extLst>
          </p:cNvPr>
          <p:cNvSpPr/>
          <p:nvPr/>
        </p:nvSpPr>
        <p:spPr>
          <a:xfrm>
            <a:off x="8796337" y="1628775"/>
            <a:ext cx="3235739" cy="1979613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solidFill>
              <a:srgbClr val="021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1" name="Title 4">
            <a:extLst>
              <a:ext uri="{FF2B5EF4-FFF2-40B4-BE49-F238E27FC236}">
                <a16:creationId xmlns:a16="http://schemas.microsoft.com/office/drawing/2014/main" id="{B4ED6231-D822-4154-94A0-CBD674DFED7E}"/>
              </a:ext>
            </a:extLst>
          </p:cNvPr>
          <p:cNvSpPr txBox="1">
            <a:spLocks/>
          </p:cNvSpPr>
          <p:nvPr/>
        </p:nvSpPr>
        <p:spPr>
          <a:xfrm>
            <a:off x="8791988" y="2089916"/>
            <a:ext cx="3452041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+40%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2400" b="1" dirty="0">
                <a:solidFill>
                  <a:srgbClr val="FFFFFF"/>
                </a:solidFill>
                <a:latin typeface="Arial" panose="020B0604020202020204"/>
              </a:rPr>
              <a:t>STREET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FUNITURE </a:t>
            </a:r>
          </a:p>
        </p:txBody>
      </p:sp>
      <p:sp>
        <p:nvSpPr>
          <p:cNvPr id="22" name="Title 4">
            <a:extLst>
              <a:ext uri="{FF2B5EF4-FFF2-40B4-BE49-F238E27FC236}">
                <a16:creationId xmlns:a16="http://schemas.microsoft.com/office/drawing/2014/main" id="{64DD4F87-8DAA-4D1B-8AF2-4BA248E19E38}"/>
              </a:ext>
            </a:extLst>
          </p:cNvPr>
          <p:cNvSpPr txBox="1">
            <a:spLocks/>
          </p:cNvSpPr>
          <p:nvPr/>
        </p:nvSpPr>
        <p:spPr>
          <a:xfrm>
            <a:off x="5211159" y="3285065"/>
            <a:ext cx="3452041" cy="1008594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800" b="0" kern="1200" spc="6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800" b="1" i="0" u="none" strike="noStrike" kern="1200" cap="none" spc="6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+60% </a:t>
            </a:r>
          </a:p>
          <a:p>
            <a:pPr marL="0" marR="0" lvl="0" indent="0" defTabSz="914400" rtl="0" eaLnBrk="1" fontAlgn="auto" latinLnBrk="0" hangingPunct="1">
              <a:lnSpc>
                <a:spcPct val="8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60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SUPERMARKET</a:t>
            </a:r>
          </a:p>
        </p:txBody>
      </p:sp>
      <p:sp>
        <p:nvSpPr>
          <p:cNvPr id="23" name="Text Placeholder 3">
            <a:extLst>
              <a:ext uri="{FF2B5EF4-FFF2-40B4-BE49-F238E27FC236}">
                <a16:creationId xmlns:a16="http://schemas.microsoft.com/office/drawing/2014/main" id="{8B4B0552-DC03-4C78-8063-991224F6A672}"/>
              </a:ext>
            </a:extLst>
          </p:cNvPr>
          <p:cNvSpPr txBox="1">
            <a:spLocks/>
          </p:cNvSpPr>
          <p:nvPr/>
        </p:nvSpPr>
        <p:spPr>
          <a:xfrm>
            <a:off x="5211160" y="6272212"/>
            <a:ext cx="3405790" cy="39687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800" dirty="0"/>
              <a:t>Source: YouGov July 2022 *Audience defined as those who intended to purchase items during Black Friday/Cyber Monday 2021</a:t>
            </a:r>
          </a:p>
        </p:txBody>
      </p:sp>
    </p:spTree>
    <p:extLst>
      <p:ext uri="{BB962C8B-B14F-4D97-AF65-F5344CB8AC3E}">
        <p14:creationId xmlns:p14="http://schemas.microsoft.com/office/powerpoint/2010/main" val="1416570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662E02CE-1C55-4A85-BA34-5B9A7D862B3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94" r="33194"/>
          <a:stretch/>
        </p:blipFill>
        <p:spPr>
          <a:xfrm>
            <a:off x="8732861" y="0"/>
            <a:ext cx="3459138" cy="6858000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C802A73-469F-4CEB-B89A-11A6418C4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PRIMED BY OOH</a:t>
            </a:r>
            <a:br>
              <a:rPr lang="en-GB" dirty="0"/>
            </a:br>
            <a:r>
              <a:rPr lang="en-GB" sz="1600" b="0" dirty="0">
                <a:solidFill>
                  <a:srgbClr val="737976"/>
                </a:solidFill>
              </a:rPr>
              <a:t>STATEMENTS AGREED ABOUT ADVERTISING 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420E9F-AEDA-491F-B223-74069BCAB9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95325" y="6308725"/>
            <a:ext cx="6057900" cy="349250"/>
          </a:xfrm>
        </p:spPr>
        <p:txBody>
          <a:bodyPr/>
          <a:lstStyle/>
          <a:p>
            <a:r>
              <a:rPr lang="en-GB" dirty="0"/>
              <a:t>Source: YouGov July 2022 *Audience defined as those who intended to purchase items during Black Friday/Cyber Monday 2021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7014851-7689-4F76-B288-5F3C75D03150}"/>
              </a:ext>
            </a:extLst>
          </p:cNvPr>
          <p:cNvSpPr/>
          <p:nvPr/>
        </p:nvSpPr>
        <p:spPr>
          <a:xfrm>
            <a:off x="695324" y="1628775"/>
            <a:ext cx="1820144" cy="4282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CFFBA5-4E20-4A2E-B091-DF0CD1549AC3}"/>
              </a:ext>
            </a:extLst>
          </p:cNvPr>
          <p:cNvSpPr/>
          <p:nvPr/>
        </p:nvSpPr>
        <p:spPr>
          <a:xfrm>
            <a:off x="2714488" y="1628774"/>
            <a:ext cx="1833458" cy="4282565"/>
          </a:xfrm>
          <a:prstGeom prst="rect">
            <a:avLst/>
          </a:prstGeom>
          <a:solidFill>
            <a:srgbClr val="00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9C5A24-C257-4372-8007-9EB042CAA6EF}"/>
              </a:ext>
            </a:extLst>
          </p:cNvPr>
          <p:cNvSpPr/>
          <p:nvPr/>
        </p:nvSpPr>
        <p:spPr>
          <a:xfrm>
            <a:off x="4733652" y="1628774"/>
            <a:ext cx="1809205" cy="4282565"/>
          </a:xfrm>
          <a:prstGeom prst="rect">
            <a:avLst/>
          </a:prstGeom>
          <a:solidFill>
            <a:srgbClr val="00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4DC450A9-4E57-4D69-A935-EAE98DA4199C}"/>
              </a:ext>
            </a:extLst>
          </p:cNvPr>
          <p:cNvSpPr txBox="1">
            <a:spLocks/>
          </p:cNvSpPr>
          <p:nvPr/>
        </p:nvSpPr>
        <p:spPr>
          <a:xfrm>
            <a:off x="706263" y="1988828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lang="en-US" sz="4800" b="1" kern="0" spc="-150" dirty="0">
                <a:solidFill>
                  <a:srgbClr val="169B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52</a:t>
            </a: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482A8B-A7EA-4821-B086-CE3C88F41D7D}"/>
              </a:ext>
            </a:extLst>
          </p:cNvPr>
          <p:cNvSpPr txBox="1"/>
          <p:nvPr/>
        </p:nvSpPr>
        <p:spPr>
          <a:xfrm>
            <a:off x="660532" y="3020155"/>
            <a:ext cx="187878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TALKED WITH FAMILY / FRIENDS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ABOUT PRODUCTS /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SERVICES SEEN ADVERTISED OOH</a:t>
            </a:r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77988175-6AC8-4FBD-BD84-F23F34AEFA79}"/>
              </a:ext>
            </a:extLst>
          </p:cNvPr>
          <p:cNvSpPr txBox="1">
            <a:spLocks/>
          </p:cNvSpPr>
          <p:nvPr/>
        </p:nvSpPr>
        <p:spPr>
          <a:xfrm>
            <a:off x="2714488" y="1988828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</a:t>
            </a:r>
            <a:r>
              <a:rPr lang="en-US" sz="4800" b="1" kern="0" spc="-150" dirty="0">
                <a:solidFill>
                  <a:srgbClr val="169B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49</a:t>
            </a: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0745696F-6B47-4E8B-A1FC-F40B29C9C43E}"/>
              </a:ext>
            </a:extLst>
          </p:cNvPr>
          <p:cNvSpPr txBox="1">
            <a:spLocks/>
          </p:cNvSpPr>
          <p:nvPr/>
        </p:nvSpPr>
        <p:spPr>
          <a:xfrm>
            <a:off x="4786244" y="1988827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</a:t>
            </a:r>
            <a:r>
              <a:rPr lang="en-US" sz="4800" b="1" kern="0" spc="-150" dirty="0">
                <a:solidFill>
                  <a:srgbClr val="169BB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BC4BC2D-384D-4CE4-864E-7AC418C67A24}"/>
              </a:ext>
            </a:extLst>
          </p:cNvPr>
          <p:cNvSpPr txBox="1"/>
          <p:nvPr/>
        </p:nvSpPr>
        <p:spPr>
          <a:xfrm>
            <a:off x="2701173" y="3158655"/>
            <a:ext cx="191656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740" dirty="0">
                <a:solidFill>
                  <a:schemeClr val="bg1"/>
                </a:solidFill>
              </a:rPr>
              <a:t>OFTEN RECOMMEND TO FAMILY/ FRIENDS THINGS SEEN ON OOH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740" dirty="0">
                <a:solidFill>
                  <a:schemeClr val="bg1"/>
                </a:solidFill>
              </a:rPr>
              <a:t>ADVERTISMENT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F8F61E-4071-4F2A-9AA4-D0E4B8497800}"/>
              </a:ext>
            </a:extLst>
          </p:cNvPr>
          <p:cNvSpPr txBox="1"/>
          <p:nvPr/>
        </p:nvSpPr>
        <p:spPr>
          <a:xfrm>
            <a:off x="4746965" y="3020155"/>
            <a:ext cx="179589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RESEARCHED PRODUCTS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SERVICES ON THEIR MOBILE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3C89155-8449-4B3E-8435-1CCBB115B572}"/>
              </a:ext>
            </a:extLst>
          </p:cNvPr>
          <p:cNvSpPr/>
          <p:nvPr/>
        </p:nvSpPr>
        <p:spPr>
          <a:xfrm>
            <a:off x="8719145" y="0"/>
            <a:ext cx="3459137" cy="6858000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solidFill>
              <a:srgbClr val="021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6808564-9614-4BFC-B06F-8843265CA92E}"/>
              </a:ext>
            </a:extLst>
          </p:cNvPr>
          <p:cNvSpPr txBox="1"/>
          <p:nvPr/>
        </p:nvSpPr>
        <p:spPr>
          <a:xfrm>
            <a:off x="9477512" y="2189158"/>
            <a:ext cx="207075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4800" b="1" dirty="0">
                <a:solidFill>
                  <a:schemeClr val="bg1"/>
                </a:solidFill>
              </a:rPr>
              <a:t>+42%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FD7494-6C53-4BE5-B0B9-FF0266513280}"/>
              </a:ext>
            </a:extLst>
          </p:cNvPr>
          <p:cNvSpPr txBox="1"/>
          <p:nvPr/>
        </p:nvSpPr>
        <p:spPr>
          <a:xfrm>
            <a:off x="8898067" y="3020154"/>
            <a:ext cx="322964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b="1" spc="600" dirty="0">
                <a:solidFill>
                  <a:schemeClr val="bg1"/>
                </a:solidFill>
              </a:rPr>
              <a:t>“I trust OOH </a:t>
            </a:r>
          </a:p>
          <a:p>
            <a:pPr algn="ctr"/>
            <a:r>
              <a:rPr lang="en-GB" sz="2800" b="1" spc="600" dirty="0">
                <a:solidFill>
                  <a:schemeClr val="bg1"/>
                </a:solidFill>
              </a:rPr>
              <a:t>advertising"</a:t>
            </a:r>
            <a:endParaRPr lang="en-GB" sz="2800" b="1" dirty="0">
              <a:solidFill>
                <a:schemeClr val="bg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809DB18-3698-439F-9D7B-642C020CDCC8}"/>
              </a:ext>
            </a:extLst>
          </p:cNvPr>
          <p:cNvSpPr/>
          <p:nvPr/>
        </p:nvSpPr>
        <p:spPr>
          <a:xfrm>
            <a:off x="6724235" y="1628773"/>
            <a:ext cx="1809205" cy="4282565"/>
          </a:xfrm>
          <a:prstGeom prst="rect">
            <a:avLst/>
          </a:prstGeom>
          <a:solidFill>
            <a:srgbClr val="0033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Content Placeholder 4">
            <a:extLst>
              <a:ext uri="{FF2B5EF4-FFF2-40B4-BE49-F238E27FC236}">
                <a16:creationId xmlns:a16="http://schemas.microsoft.com/office/drawing/2014/main" id="{B3FCB1B3-BD4A-4433-A31E-2820B63A1249}"/>
              </a:ext>
            </a:extLst>
          </p:cNvPr>
          <p:cNvSpPr txBox="1">
            <a:spLocks/>
          </p:cNvSpPr>
          <p:nvPr/>
        </p:nvSpPr>
        <p:spPr>
          <a:xfrm>
            <a:off x="6696830" y="1961731"/>
            <a:ext cx="1809205" cy="725467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4800" b="1" i="0" u="none" strike="noStrike" kern="0" cap="none" spc="-150" normalizeH="0" baseline="0" noProof="0" dirty="0">
                <a:ln>
                  <a:noFill/>
                </a:ln>
                <a:solidFill>
                  <a:srgbClr val="169BB2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+43%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endParaRPr lang="en-US" sz="1400" kern="0" spc="600" dirty="0">
              <a:solidFill>
                <a:srgbClr val="737A7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1400" b="1" kern="0" spc="600" dirty="0">
                <a:solidFill>
                  <a:srgbClr val="737A7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8D47594-7E1D-4D24-BE61-F452C9BDADE8}"/>
              </a:ext>
            </a:extLst>
          </p:cNvPr>
          <p:cNvSpPr txBox="1"/>
          <p:nvPr/>
        </p:nvSpPr>
        <p:spPr>
          <a:xfrm>
            <a:off x="6731093" y="3020154"/>
            <a:ext cx="180920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solidFill>
                <a:schemeClr val="bg1"/>
              </a:solidFill>
            </a:endParaRP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OOH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GB" dirty="0">
                <a:solidFill>
                  <a:schemeClr val="bg1"/>
                </a:solidFill>
              </a:rPr>
              <a:t>HELPS ME CHOOSE WHAT I BUY </a:t>
            </a:r>
          </a:p>
          <a:p>
            <a:pPr mar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GB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94624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4A625EF-79ED-4ACB-B6D9-6D2E9F4F86B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61" t="7722" b="7722"/>
          <a:stretch/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3510D6F-C36E-44AB-B2F5-C3F0EDD739F1}"/>
              </a:ext>
            </a:extLst>
          </p:cNvPr>
          <p:cNvSpPr/>
          <p:nvPr/>
        </p:nvSpPr>
        <p:spPr>
          <a:xfrm>
            <a:off x="865" y="0"/>
            <a:ext cx="12191135" cy="6858000"/>
          </a:xfrm>
          <a:prstGeom prst="rect">
            <a:avLst/>
          </a:prstGeom>
          <a:solidFill>
            <a:schemeClr val="accent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BEA66BE6-A40C-49C2-8EEC-20E16109DE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5325" y="2617709"/>
            <a:ext cx="10801350" cy="1800225"/>
          </a:xfrm>
        </p:spPr>
        <p:txBody>
          <a:bodyPr/>
          <a:lstStyle/>
          <a:p>
            <a:r>
              <a:rPr lang="en-GB" sz="3600" spc="300" dirty="0"/>
              <a:t>BLACK FRIDAY/CYBER MONDAY</a:t>
            </a:r>
            <a:br>
              <a:rPr lang="en-GB" sz="3600" dirty="0"/>
            </a:br>
            <a:br>
              <a:rPr lang="en-GB" sz="2000" dirty="0"/>
            </a:br>
            <a:r>
              <a:rPr lang="en-GB" sz="2000" spc="300" dirty="0"/>
              <a:t>25</a:t>
            </a:r>
            <a:r>
              <a:rPr lang="en-GB" sz="2000" spc="300" baseline="30000" dirty="0"/>
              <a:t>TH </a:t>
            </a:r>
            <a:r>
              <a:rPr lang="en-GB" sz="2000" spc="300" dirty="0"/>
              <a:t>AND 28</a:t>
            </a:r>
            <a:r>
              <a:rPr lang="en-GB" sz="2000" spc="300" baseline="30000" dirty="0"/>
              <a:t>TH</a:t>
            </a:r>
            <a:r>
              <a:rPr lang="en-GB" sz="2000" spc="300" dirty="0"/>
              <a:t> NOV 2022</a:t>
            </a:r>
            <a:endParaRPr lang="en-GB" spc="300" dirty="0"/>
          </a:p>
        </p:txBody>
      </p:sp>
      <p:sp>
        <p:nvSpPr>
          <p:cNvPr id="2" name="AutoShape 2" descr="Back to school in a COVID-19 world - ACF Professionals">
            <a:extLst>
              <a:ext uri="{FF2B5EF4-FFF2-40B4-BE49-F238E27FC236}">
                <a16:creationId xmlns:a16="http://schemas.microsoft.com/office/drawing/2014/main" id="{F99AB742-7CD7-437A-AAFE-31CF8A53613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AAD214-57F1-4458-8BF2-FB582CFFD4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713317"/>
            <a:ext cx="1243293" cy="35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07019"/>
      </p:ext>
    </p:extLst>
  </p:cSld>
  <p:clrMapOvr>
    <a:masterClrMapping/>
  </p:clrMapOvr>
</p:sld>
</file>

<file path=ppt/theme/theme1.xml><?xml version="1.0" encoding="utf-8"?>
<a:theme xmlns:a="http://schemas.openxmlformats.org/drawingml/2006/main" name="1 - JCDecaux">
  <a:themeElements>
    <a:clrScheme name="JCDecaux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925B5E1F-472B-2D42-B64A-9415EDD50F70}" vid="{6A824A86-3166-0C4E-A97C-94AB443E4DCB}"/>
    </a:ext>
  </a:extLst>
</a:theme>
</file>

<file path=ppt/theme/theme2.xml><?xml version="1.0" encoding="utf-8"?>
<a:theme xmlns:a="http://schemas.openxmlformats.org/drawingml/2006/main" name="JCDecaux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CDecaux" id="{C46E6DA4-9F3B-4969-BDC3-2276530DFD18}" vid="{5B580318-33EC-4571-B2EE-75F4255E226C}"/>
    </a:ext>
  </a:extLst>
</a:theme>
</file>

<file path=ppt/theme/theme3.xml><?xml version="1.0" encoding="utf-8"?>
<a:theme xmlns:a="http://schemas.openxmlformats.org/drawingml/2006/main" name="2_JCDecaux_Theme_2018">
  <a:themeElements>
    <a:clrScheme name="UPFRONTS_TEMPLATE">
      <a:dk1>
        <a:srgbClr val="262626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2CA58D"/>
      </a:accent3>
      <a:accent4>
        <a:srgbClr val="DB2B38"/>
      </a:accent4>
      <a:accent5>
        <a:srgbClr val="F3A712"/>
      </a:accent5>
      <a:accent6>
        <a:srgbClr val="00335B"/>
      </a:accent6>
      <a:hlink>
        <a:srgbClr val="04345A"/>
      </a:hlink>
      <a:folHlink>
        <a:srgbClr val="169B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JCDecaux_Theme_2018">
  <a:themeElements>
    <a:clrScheme name="JCD_TEMPLATE_201819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C5AB8D1229A84A84039AEFD28645EF" ma:contentTypeVersion="10" ma:contentTypeDescription="Create a new document." ma:contentTypeScope="" ma:versionID="2cf8ce60958b03f8b8eb32e2c0ddea5c">
  <xsd:schema xmlns:xsd="http://www.w3.org/2001/XMLSchema" xmlns:xs="http://www.w3.org/2001/XMLSchema" xmlns:p="http://schemas.microsoft.com/office/2006/metadata/properties" xmlns:ns3="c94f7cf7-1ea2-4e43-a8f8-e21dc1c02f76" xmlns:ns4="ef45c22c-deb5-4d02-9211-662a1f12303e" targetNamespace="http://schemas.microsoft.com/office/2006/metadata/properties" ma:root="true" ma:fieldsID="a57ae8c9482e57eb172824a2a6f92f6c" ns3:_="" ns4:_="">
    <xsd:import namespace="c94f7cf7-1ea2-4e43-a8f8-e21dc1c02f76"/>
    <xsd:import namespace="ef45c22c-deb5-4d02-9211-662a1f12303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4f7cf7-1ea2-4e43-a8f8-e21dc1c02f7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45c22c-deb5-4d02-9211-662a1f12303e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388EE94-9215-4871-8588-8B52780B597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94f7cf7-1ea2-4e43-a8f8-e21dc1c02f76"/>
    <ds:schemaRef ds:uri="ef45c22c-deb5-4d02-9211-662a1f12303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F15364C-53B8-40BA-8C11-6D8457B32E7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106CD2-E512-493C-BDF9-95D81750A551}">
  <ds:schemaRefs>
    <ds:schemaRef ds:uri="ef45c22c-deb5-4d02-9211-662a1f12303e"/>
    <ds:schemaRef ds:uri="http://purl.org/dc/terms/"/>
    <ds:schemaRef ds:uri="c94f7cf7-1ea2-4e43-a8f8-e21dc1c02f76"/>
    <ds:schemaRef ds:uri="http://schemas.microsoft.com/office/2006/metadata/properties"/>
    <ds:schemaRef ds:uri="http://www.w3.org/XML/1998/namespace"/>
    <ds:schemaRef ds:uri="http://purl.org/dc/dcmitype/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23598</TotalTime>
  <Words>1136</Words>
  <Application>Microsoft Office PowerPoint</Application>
  <PresentationFormat>Widescreen</PresentationFormat>
  <Paragraphs>175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 Regular</vt:lpstr>
      <vt:lpstr>Roboto</vt:lpstr>
      <vt:lpstr>1 - JCDecaux</vt:lpstr>
      <vt:lpstr>JCDecaux</vt:lpstr>
      <vt:lpstr>2_JCDecaux_Theme_2018</vt:lpstr>
      <vt:lpstr>JCDecaux_Theme_2018</vt:lpstr>
      <vt:lpstr>BLACK FRIDAY/CYBER MONDAY  25TH AND 28TH NOV 2022</vt:lpstr>
      <vt:lpstr>BLACK FRIDAY 2021</vt:lpstr>
      <vt:lpstr>ITEMS PURCHASED 2021</vt:lpstr>
      <vt:lpstr>AVERAGE SPEND BY GENDER</vt:lpstr>
      <vt:lpstr>MILLENNIALS LEAD THE WAY IN SPEND</vt:lpstr>
      <vt:lpstr>GEN Z LEAD THE WAY IN TAKING PART</vt:lpstr>
      <vt:lpstr>GEN Z LEAD THE WAY IN TAKING PART</vt:lpstr>
      <vt:lpstr>TOTAL SPEND BY REGION</vt:lpstr>
      <vt:lpstr>SPEND BY GENERATION IN STORE &amp; ONLINE </vt:lpstr>
      <vt:lpstr>PRIMED BY OOH ACTIONS AFTER SEEING OOH ADS</vt:lpstr>
      <vt:lpstr>BEST ENVIRONMENTS HEAVY EXPOSURE TO OOH </vt:lpstr>
      <vt:lpstr>PRIMED BY OOH STATEMENTS AGREED ABOUT ADVERTISING </vt:lpstr>
      <vt:lpstr>BLACK FRIDAY/CYBER MONDAY  25TH AND 28TH NOV 2022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BLACK FRIDAY/CYBER MONDAY  26TH AND 29TH NOV 2021</dc:title>
  <dc:creator>Abdallah, Hanaadi</dc:creator>
  <cp:lastModifiedBy>Abdallah, Hanaadi</cp:lastModifiedBy>
  <cp:revision>37</cp:revision>
  <dcterms:created xsi:type="dcterms:W3CDTF">2022-06-29T08:49:51Z</dcterms:created>
  <dcterms:modified xsi:type="dcterms:W3CDTF">2022-09-08T13:39:09Z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0x01010079C5AB8D1229A84A84039AEFD28645EF</vt:lpwstr>
  </property>
</Properties>
</file>