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2.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4"/>
    <p:sldMasterId id="2147483890" r:id="rId5"/>
    <p:sldMasterId id="2147483960" r:id="rId6"/>
  </p:sldMasterIdLst>
  <p:notesMasterIdLst>
    <p:notesMasterId r:id="rId23"/>
  </p:notesMasterIdLst>
  <p:sldIdLst>
    <p:sldId id="1129" r:id="rId7"/>
    <p:sldId id="2144445202" r:id="rId8"/>
    <p:sldId id="2144445205" r:id="rId9"/>
    <p:sldId id="2144445203" r:id="rId10"/>
    <p:sldId id="372" r:id="rId11"/>
    <p:sldId id="2144445208" r:id="rId12"/>
    <p:sldId id="2144445212" r:id="rId13"/>
    <p:sldId id="1145" r:id="rId14"/>
    <p:sldId id="2144445210" r:id="rId15"/>
    <p:sldId id="2144445209" r:id="rId16"/>
    <p:sldId id="436" r:id="rId17"/>
    <p:sldId id="459" r:id="rId18"/>
    <p:sldId id="460" r:id="rId19"/>
    <p:sldId id="2144445211" r:id="rId20"/>
    <p:sldId id="2144445213" r:id="rId21"/>
    <p:sldId id="114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F5DFE1-AE79-43D5-9FC5-2E0F0CD64F42}" v="180" dt="2021-11-16T22:51:38.3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642" autoAdjust="0"/>
  </p:normalViewPr>
  <p:slideViewPr>
    <p:cSldViewPr snapToGrid="0">
      <p:cViewPr varScale="1">
        <p:scale>
          <a:sx n="93" d="100"/>
          <a:sy n="93" d="100"/>
        </p:scale>
        <p:origin x="200"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Wilson, Hannah" userId="e5f9b74d-2abe-45a3-8f13-27dd6020a7aa" providerId="ADAL" clId="{A5DAE6B3-4F68-4471-AA09-E73B266E0263}"/>
    <pc:docChg chg="undo custSel addSld delSld modSld sldOrd">
      <pc:chgData name="Michael-Wilson, Hannah" userId="e5f9b74d-2abe-45a3-8f13-27dd6020a7aa" providerId="ADAL" clId="{A5DAE6B3-4F68-4471-AA09-E73B266E0263}" dt="2021-08-19T10:55:27.920" v="5464" actId="20577"/>
      <pc:docMkLst>
        <pc:docMk/>
      </pc:docMkLst>
      <pc:sldChg chg="modSp add mod">
        <pc:chgData name="Michael-Wilson, Hannah" userId="e5f9b74d-2abe-45a3-8f13-27dd6020a7aa" providerId="ADAL" clId="{A5DAE6B3-4F68-4471-AA09-E73B266E0263}" dt="2021-08-19T08:14:27.090" v="5084" actId="20577"/>
        <pc:sldMkLst>
          <pc:docMk/>
          <pc:sldMk cId="2030849776" sldId="722"/>
        </pc:sldMkLst>
        <pc:spChg chg="mod">
          <ac:chgData name="Michael-Wilson, Hannah" userId="e5f9b74d-2abe-45a3-8f13-27dd6020a7aa" providerId="ADAL" clId="{A5DAE6B3-4F68-4471-AA09-E73B266E0263}" dt="2021-08-19T08:14:27.090" v="5084" actId="20577"/>
          <ac:spMkLst>
            <pc:docMk/>
            <pc:sldMk cId="2030849776" sldId="722"/>
            <ac:spMk id="7" creationId="{00000000-0000-0000-0000-000000000000}"/>
          </ac:spMkLst>
        </pc:spChg>
      </pc:sldChg>
      <pc:sldChg chg="addSp delSp modSp mod modNotesTx">
        <pc:chgData name="Michael-Wilson, Hannah" userId="e5f9b74d-2abe-45a3-8f13-27dd6020a7aa" providerId="ADAL" clId="{A5DAE6B3-4F68-4471-AA09-E73B266E0263}" dt="2021-08-17T16:31:01.299" v="1023" actId="20577"/>
        <pc:sldMkLst>
          <pc:docMk/>
          <pc:sldMk cId="276454320" sldId="1129"/>
        </pc:sldMkLst>
        <pc:spChg chg="mod">
          <ac:chgData name="Michael-Wilson, Hannah" userId="e5f9b74d-2abe-45a3-8f13-27dd6020a7aa" providerId="ADAL" clId="{A5DAE6B3-4F68-4471-AA09-E73B266E0263}" dt="2021-08-12T15:54:52.949" v="11" actId="1076"/>
          <ac:spMkLst>
            <pc:docMk/>
            <pc:sldMk cId="276454320" sldId="1129"/>
            <ac:spMk id="4" creationId="{F58D6A49-5D10-47A9-BBBF-10F2B6529405}"/>
          </ac:spMkLst>
        </pc:spChg>
        <pc:spChg chg="mod">
          <ac:chgData name="Michael-Wilson, Hannah" userId="e5f9b74d-2abe-45a3-8f13-27dd6020a7aa" providerId="ADAL" clId="{A5DAE6B3-4F68-4471-AA09-E73B266E0263}" dt="2021-08-12T15:55:07.979" v="49" actId="20577"/>
          <ac:spMkLst>
            <pc:docMk/>
            <pc:sldMk cId="276454320" sldId="1129"/>
            <ac:spMk id="9" creationId="{090E4D22-787A-4D05-A55B-1B9142B6A686}"/>
          </ac:spMkLst>
        </pc:spChg>
        <pc:picChg chg="add mod">
          <ac:chgData name="Michael-Wilson, Hannah" userId="e5f9b74d-2abe-45a3-8f13-27dd6020a7aa" providerId="ADAL" clId="{A5DAE6B3-4F68-4471-AA09-E73B266E0263}" dt="2021-08-12T15:54:50.438" v="10" actId="167"/>
          <ac:picMkLst>
            <pc:docMk/>
            <pc:sldMk cId="276454320" sldId="1129"/>
            <ac:picMk id="2" creationId="{4BE529E9-8F33-4570-8A3E-D8D3F4F2694C}"/>
          </ac:picMkLst>
        </pc:picChg>
        <pc:picChg chg="mod">
          <ac:chgData name="Michael-Wilson, Hannah" userId="e5f9b74d-2abe-45a3-8f13-27dd6020a7aa" providerId="ADAL" clId="{A5DAE6B3-4F68-4471-AA09-E73B266E0263}" dt="2021-08-12T15:54:34.838" v="3" actId="1076"/>
          <ac:picMkLst>
            <pc:docMk/>
            <pc:sldMk cId="276454320" sldId="1129"/>
            <ac:picMk id="7" creationId="{00000000-0000-0000-0000-000000000000}"/>
          </ac:picMkLst>
        </pc:picChg>
        <pc:picChg chg="del">
          <ac:chgData name="Michael-Wilson, Hannah" userId="e5f9b74d-2abe-45a3-8f13-27dd6020a7aa" providerId="ADAL" clId="{A5DAE6B3-4F68-4471-AA09-E73B266E0263}" dt="2021-08-12T15:54:30.145" v="1" actId="478"/>
          <ac:picMkLst>
            <pc:docMk/>
            <pc:sldMk cId="276454320" sldId="1129"/>
            <ac:picMk id="1026" creationId="{133CAC35-99AC-4999-BB89-B5A4B51CB432}"/>
          </ac:picMkLst>
        </pc:picChg>
      </pc:sldChg>
      <pc:sldChg chg="del">
        <pc:chgData name="Michael-Wilson, Hannah" userId="e5f9b74d-2abe-45a3-8f13-27dd6020a7aa" providerId="ADAL" clId="{A5DAE6B3-4F68-4471-AA09-E73B266E0263}" dt="2021-08-13T11:25:19.735" v="875" actId="47"/>
        <pc:sldMkLst>
          <pc:docMk/>
          <pc:sldMk cId="1605097962" sldId="2144445189"/>
        </pc:sldMkLst>
      </pc:sldChg>
      <pc:sldChg chg="addSp delSp modSp add del mod">
        <pc:chgData name="Michael-Wilson, Hannah" userId="e5f9b74d-2abe-45a3-8f13-27dd6020a7aa" providerId="ADAL" clId="{A5DAE6B3-4F68-4471-AA09-E73B266E0263}" dt="2021-08-19T09:55:58.893" v="5401" actId="20577"/>
        <pc:sldMkLst>
          <pc:docMk/>
          <pc:sldMk cId="2362790983" sldId="2144445190"/>
        </pc:sldMkLst>
        <pc:spChg chg="mod">
          <ac:chgData name="Michael-Wilson, Hannah" userId="e5f9b74d-2abe-45a3-8f13-27dd6020a7aa" providerId="ADAL" clId="{A5DAE6B3-4F68-4471-AA09-E73B266E0263}" dt="2021-08-18T15:13:22.350" v="3057" actId="20577"/>
          <ac:spMkLst>
            <pc:docMk/>
            <pc:sldMk cId="2362790983" sldId="2144445190"/>
            <ac:spMk id="6" creationId="{BFE64945-D041-4E47-95D7-03CAAC4692DE}"/>
          </ac:spMkLst>
        </pc:spChg>
        <pc:spChg chg="mod">
          <ac:chgData name="Michael-Wilson, Hannah" userId="e5f9b74d-2abe-45a3-8f13-27dd6020a7aa" providerId="ADAL" clId="{A5DAE6B3-4F68-4471-AA09-E73B266E0263}" dt="2021-08-18T15:15:46.547" v="3201" actId="20577"/>
          <ac:spMkLst>
            <pc:docMk/>
            <pc:sldMk cId="2362790983" sldId="2144445190"/>
            <ac:spMk id="7" creationId="{66B5A061-1DC8-49CD-8BD1-3FD9A9BACC35}"/>
          </ac:spMkLst>
        </pc:spChg>
        <pc:graphicFrameChg chg="add mod modGraphic">
          <ac:chgData name="Michael-Wilson, Hannah" userId="e5f9b74d-2abe-45a3-8f13-27dd6020a7aa" providerId="ADAL" clId="{A5DAE6B3-4F68-4471-AA09-E73B266E0263}" dt="2021-08-18T15:15:49.915" v="3202" actId="20577"/>
          <ac:graphicFrameMkLst>
            <pc:docMk/>
            <pc:sldMk cId="2362790983" sldId="2144445190"/>
            <ac:graphicFrameMk id="8" creationId="{0EB4CD57-D87A-4F27-8B47-7D8A03585813}"/>
          </ac:graphicFrameMkLst>
        </pc:graphicFrameChg>
        <pc:graphicFrameChg chg="del">
          <ac:chgData name="Michael-Wilson, Hannah" userId="e5f9b74d-2abe-45a3-8f13-27dd6020a7aa" providerId="ADAL" clId="{A5DAE6B3-4F68-4471-AA09-E73B266E0263}" dt="2021-08-18T15:11:09.883" v="2938" actId="478"/>
          <ac:graphicFrameMkLst>
            <pc:docMk/>
            <pc:sldMk cId="2362790983" sldId="2144445190"/>
            <ac:graphicFrameMk id="15" creationId="{CDD68791-8D2B-4976-8433-5679FE3692B8}"/>
          </ac:graphicFrameMkLst>
        </pc:graphicFrameChg>
        <pc:graphicFrameChg chg="mod modGraphic">
          <ac:chgData name="Michael-Wilson, Hannah" userId="e5f9b74d-2abe-45a3-8f13-27dd6020a7aa" providerId="ADAL" clId="{A5DAE6B3-4F68-4471-AA09-E73B266E0263}" dt="2021-08-19T09:55:58.893" v="5401" actId="20577"/>
          <ac:graphicFrameMkLst>
            <pc:docMk/>
            <pc:sldMk cId="2362790983" sldId="2144445190"/>
            <ac:graphicFrameMk id="16" creationId="{5A52B2D0-21B2-4DD3-9BFC-BAEB61390A07}"/>
          </ac:graphicFrameMkLst>
        </pc:graphicFrameChg>
        <pc:graphicFrameChg chg="del mod modGraphic">
          <ac:chgData name="Michael-Wilson, Hannah" userId="e5f9b74d-2abe-45a3-8f13-27dd6020a7aa" providerId="ADAL" clId="{A5DAE6B3-4F68-4471-AA09-E73B266E0263}" dt="2021-08-18T15:11:11.462" v="2939" actId="478"/>
          <ac:graphicFrameMkLst>
            <pc:docMk/>
            <pc:sldMk cId="2362790983" sldId="2144445190"/>
            <ac:graphicFrameMk id="19" creationId="{1151D89F-AB83-4394-A3ED-8F490258BC7B}"/>
          </ac:graphicFrameMkLst>
        </pc:graphicFrameChg>
      </pc:sldChg>
      <pc:sldChg chg="del">
        <pc:chgData name="Michael-Wilson, Hannah" userId="e5f9b74d-2abe-45a3-8f13-27dd6020a7aa" providerId="ADAL" clId="{A5DAE6B3-4F68-4471-AA09-E73B266E0263}" dt="2021-08-13T11:25:19.851" v="876" actId="47"/>
        <pc:sldMkLst>
          <pc:docMk/>
          <pc:sldMk cId="2316219556" sldId="2144445196"/>
        </pc:sldMkLst>
      </pc:sldChg>
      <pc:sldChg chg="add del">
        <pc:chgData name="Michael-Wilson, Hannah" userId="e5f9b74d-2abe-45a3-8f13-27dd6020a7aa" providerId="ADAL" clId="{A5DAE6B3-4F68-4471-AA09-E73B266E0263}" dt="2021-08-18T15:11:19.538" v="2942" actId="47"/>
        <pc:sldMkLst>
          <pc:docMk/>
          <pc:sldMk cId="2160787704" sldId="2144445197"/>
        </pc:sldMkLst>
      </pc:sldChg>
      <pc:sldChg chg="del">
        <pc:chgData name="Michael-Wilson, Hannah" userId="e5f9b74d-2abe-45a3-8f13-27dd6020a7aa" providerId="ADAL" clId="{A5DAE6B3-4F68-4471-AA09-E73B266E0263}" dt="2021-08-13T11:25:19.133" v="871" actId="47"/>
        <pc:sldMkLst>
          <pc:docMk/>
          <pc:sldMk cId="1962591818" sldId="2144445198"/>
        </pc:sldMkLst>
      </pc:sldChg>
      <pc:sldChg chg="del">
        <pc:chgData name="Michael-Wilson, Hannah" userId="e5f9b74d-2abe-45a3-8f13-27dd6020a7aa" providerId="ADAL" clId="{A5DAE6B3-4F68-4471-AA09-E73B266E0263}" dt="2021-08-13T11:25:19.558" v="874" actId="47"/>
        <pc:sldMkLst>
          <pc:docMk/>
          <pc:sldMk cId="3567214625" sldId="2144445199"/>
        </pc:sldMkLst>
      </pc:sldChg>
      <pc:sldChg chg="del">
        <pc:chgData name="Michael-Wilson, Hannah" userId="e5f9b74d-2abe-45a3-8f13-27dd6020a7aa" providerId="ADAL" clId="{A5DAE6B3-4F68-4471-AA09-E73B266E0263}" dt="2021-08-13T11:25:19.284" v="872" actId="47"/>
        <pc:sldMkLst>
          <pc:docMk/>
          <pc:sldMk cId="2805459011" sldId="2144445200"/>
        </pc:sldMkLst>
      </pc:sldChg>
      <pc:sldChg chg="del">
        <pc:chgData name="Michael-Wilson, Hannah" userId="e5f9b74d-2abe-45a3-8f13-27dd6020a7aa" providerId="ADAL" clId="{A5DAE6B3-4F68-4471-AA09-E73B266E0263}" dt="2021-08-13T11:25:19.429" v="873" actId="47"/>
        <pc:sldMkLst>
          <pc:docMk/>
          <pc:sldMk cId="4003426526" sldId="2144445201"/>
        </pc:sldMkLst>
      </pc:sldChg>
      <pc:sldChg chg="del">
        <pc:chgData name="Michael-Wilson, Hannah" userId="e5f9b74d-2abe-45a3-8f13-27dd6020a7aa" providerId="ADAL" clId="{A5DAE6B3-4F68-4471-AA09-E73B266E0263}" dt="2021-08-13T11:25:20.661" v="879" actId="47"/>
        <pc:sldMkLst>
          <pc:docMk/>
          <pc:sldMk cId="2714153652" sldId="2144445202"/>
        </pc:sldMkLst>
      </pc:sldChg>
      <pc:sldChg chg="modSp new del mod ord">
        <pc:chgData name="Michael-Wilson, Hannah" userId="e5f9b74d-2abe-45a3-8f13-27dd6020a7aa" providerId="ADAL" clId="{A5DAE6B3-4F68-4471-AA09-E73B266E0263}" dt="2021-08-13T11:25:18.711" v="870" actId="47"/>
        <pc:sldMkLst>
          <pc:docMk/>
          <pc:sldMk cId="311669300" sldId="2144445203"/>
        </pc:sldMkLst>
        <pc:spChg chg="mod">
          <ac:chgData name="Michael-Wilson, Hannah" userId="e5f9b74d-2abe-45a3-8f13-27dd6020a7aa" providerId="ADAL" clId="{A5DAE6B3-4F68-4471-AA09-E73B266E0263}" dt="2021-08-12T15:55:38.751" v="64" actId="20577"/>
          <ac:spMkLst>
            <pc:docMk/>
            <pc:sldMk cId="311669300" sldId="2144445203"/>
            <ac:spMk id="2" creationId="{5305B02D-59A6-4096-A53D-1FC0CF973D5D}"/>
          </ac:spMkLst>
        </pc:spChg>
      </pc:sldChg>
      <pc:sldChg chg="addSp delSp modSp add del mod ord modNotesTx">
        <pc:chgData name="Michael-Wilson, Hannah" userId="e5f9b74d-2abe-45a3-8f13-27dd6020a7aa" providerId="ADAL" clId="{A5DAE6B3-4F68-4471-AA09-E73B266E0263}" dt="2021-08-19T10:50:41.770" v="5456"/>
        <pc:sldMkLst>
          <pc:docMk/>
          <pc:sldMk cId="1536215852" sldId="2144445203"/>
        </pc:sldMkLst>
        <pc:spChg chg="add del mod">
          <ac:chgData name="Michael-Wilson, Hannah" userId="e5f9b74d-2abe-45a3-8f13-27dd6020a7aa" providerId="ADAL" clId="{A5DAE6B3-4F68-4471-AA09-E73B266E0263}" dt="2021-08-13T11:30:42.405" v="953" actId="931"/>
          <ac:spMkLst>
            <pc:docMk/>
            <pc:sldMk cId="1536215852" sldId="2144445203"/>
            <ac:spMk id="2" creationId="{4046EF53-ED78-44B1-A876-83C9E3FBB646}"/>
          </ac:spMkLst>
        </pc:spChg>
        <pc:spChg chg="add del mod">
          <ac:chgData name="Michael-Wilson, Hannah" userId="e5f9b74d-2abe-45a3-8f13-27dd6020a7aa" providerId="ADAL" clId="{A5DAE6B3-4F68-4471-AA09-E73B266E0263}" dt="2021-08-18T11:47:46.591" v="2107" actId="931"/>
          <ac:spMkLst>
            <pc:docMk/>
            <pc:sldMk cId="1536215852" sldId="2144445203"/>
            <ac:spMk id="3" creationId="{0F96E9D2-0740-4009-8839-9BD6D3BCCC37}"/>
          </ac:spMkLst>
        </pc:spChg>
        <pc:spChg chg="mod">
          <ac:chgData name="Michael-Wilson, Hannah" userId="e5f9b74d-2abe-45a3-8f13-27dd6020a7aa" providerId="ADAL" clId="{A5DAE6B3-4F68-4471-AA09-E73B266E0263}" dt="2021-08-18T11:40:42.834" v="1937" actId="20577"/>
          <ac:spMkLst>
            <pc:docMk/>
            <pc:sldMk cId="1536215852" sldId="2144445203"/>
            <ac:spMk id="5" creationId="{5305049A-D07E-40B3-90CA-9F066B62DADD}"/>
          </ac:spMkLst>
        </pc:spChg>
        <pc:spChg chg="add del">
          <ac:chgData name="Michael-Wilson, Hannah" userId="e5f9b74d-2abe-45a3-8f13-27dd6020a7aa" providerId="ADAL" clId="{A5DAE6B3-4F68-4471-AA09-E73B266E0263}" dt="2021-08-18T11:41:27.652" v="1941" actId="478"/>
          <ac:spMkLst>
            <pc:docMk/>
            <pc:sldMk cId="1536215852" sldId="2144445203"/>
            <ac:spMk id="6" creationId="{AD7310C2-09CD-47C1-9F78-7F7A1FA5E0CE}"/>
          </ac:spMkLst>
        </pc:spChg>
        <pc:spChg chg="mod">
          <ac:chgData name="Michael-Wilson, Hannah" userId="e5f9b74d-2abe-45a3-8f13-27dd6020a7aa" providerId="ADAL" clId="{A5DAE6B3-4F68-4471-AA09-E73B266E0263}" dt="2021-08-19T09:36:50.557" v="5178" actId="20577"/>
          <ac:spMkLst>
            <pc:docMk/>
            <pc:sldMk cId="1536215852" sldId="2144445203"/>
            <ac:spMk id="7" creationId="{918414D9-A60B-48EB-B505-1AFB322305CD}"/>
          </ac:spMkLst>
        </pc:spChg>
        <pc:spChg chg="add del">
          <ac:chgData name="Michael-Wilson, Hannah" userId="e5f9b74d-2abe-45a3-8f13-27dd6020a7aa" providerId="ADAL" clId="{A5DAE6B3-4F68-4471-AA09-E73B266E0263}" dt="2021-08-18T11:41:34.360" v="1945" actId="478"/>
          <ac:spMkLst>
            <pc:docMk/>
            <pc:sldMk cId="1536215852" sldId="2144445203"/>
            <ac:spMk id="10" creationId="{BB4FAE44-8164-48F6-8975-027687ED4CE0}"/>
          </ac:spMkLst>
        </pc:spChg>
        <pc:spChg chg="mod">
          <ac:chgData name="Michael-Wilson, Hannah" userId="e5f9b74d-2abe-45a3-8f13-27dd6020a7aa" providerId="ADAL" clId="{A5DAE6B3-4F68-4471-AA09-E73B266E0263}" dt="2021-08-13T11:28:48.140" v="916" actId="20577"/>
          <ac:spMkLst>
            <pc:docMk/>
            <pc:sldMk cId="1536215852" sldId="2144445203"/>
            <ac:spMk id="11" creationId="{DEAEDEB6-3962-4CC5-8C7C-9B0DCBBC7130}"/>
          </ac:spMkLst>
        </pc:spChg>
        <pc:spChg chg="mod">
          <ac:chgData name="Michael-Wilson, Hannah" userId="e5f9b74d-2abe-45a3-8f13-27dd6020a7aa" providerId="ADAL" clId="{A5DAE6B3-4F68-4471-AA09-E73B266E0263}" dt="2021-08-18T11:43:20.333" v="1979" actId="1076"/>
          <ac:spMkLst>
            <pc:docMk/>
            <pc:sldMk cId="1536215852" sldId="2144445203"/>
            <ac:spMk id="14" creationId="{9F2B0E3C-4516-4B9A-AC1D-F145A1FD0899}"/>
          </ac:spMkLst>
        </pc:spChg>
        <pc:spChg chg="mod">
          <ac:chgData name="Michael-Wilson, Hannah" userId="e5f9b74d-2abe-45a3-8f13-27dd6020a7aa" providerId="ADAL" clId="{A5DAE6B3-4F68-4471-AA09-E73B266E0263}" dt="2021-08-18T11:43:33.133" v="1983" actId="1076"/>
          <ac:spMkLst>
            <pc:docMk/>
            <pc:sldMk cId="1536215852" sldId="2144445203"/>
            <ac:spMk id="16" creationId="{F680F983-3FD3-42A4-9BF7-8BF782F4464C}"/>
          </ac:spMkLst>
        </pc:spChg>
        <pc:spChg chg="mod">
          <ac:chgData name="Michael-Wilson, Hannah" userId="e5f9b74d-2abe-45a3-8f13-27dd6020a7aa" providerId="ADAL" clId="{A5DAE6B3-4F68-4471-AA09-E73B266E0263}" dt="2021-08-13T11:34:34.708" v="1010" actId="20577"/>
          <ac:spMkLst>
            <pc:docMk/>
            <pc:sldMk cId="1536215852" sldId="2144445203"/>
            <ac:spMk id="18" creationId="{E09AA432-A4A4-4C77-BD56-85B0B411CE58}"/>
          </ac:spMkLst>
        </pc:spChg>
        <pc:spChg chg="mod">
          <ac:chgData name="Michael-Wilson, Hannah" userId="e5f9b74d-2abe-45a3-8f13-27dd6020a7aa" providerId="ADAL" clId="{A5DAE6B3-4F68-4471-AA09-E73B266E0263}" dt="2021-08-13T11:34:39.160" v="1013" actId="20577"/>
          <ac:spMkLst>
            <pc:docMk/>
            <pc:sldMk cId="1536215852" sldId="2144445203"/>
            <ac:spMk id="20" creationId="{98F458F7-7BD6-4579-A729-B034BC1E997B}"/>
          </ac:spMkLst>
        </pc:spChg>
        <pc:spChg chg="mod">
          <ac:chgData name="Michael-Wilson, Hannah" userId="e5f9b74d-2abe-45a3-8f13-27dd6020a7aa" providerId="ADAL" clId="{A5DAE6B3-4F68-4471-AA09-E73B266E0263}" dt="2021-08-13T11:34:44.526" v="1018" actId="20577"/>
          <ac:spMkLst>
            <pc:docMk/>
            <pc:sldMk cId="1536215852" sldId="2144445203"/>
            <ac:spMk id="21" creationId="{4B7EEB75-25D4-47B6-9E4A-221C880417D3}"/>
          </ac:spMkLst>
        </pc:spChg>
        <pc:spChg chg="mod">
          <ac:chgData name="Michael-Wilson, Hannah" userId="e5f9b74d-2abe-45a3-8f13-27dd6020a7aa" providerId="ADAL" clId="{A5DAE6B3-4F68-4471-AA09-E73B266E0263}" dt="2021-08-13T11:34:51.935" v="1019" actId="20577"/>
          <ac:spMkLst>
            <pc:docMk/>
            <pc:sldMk cId="1536215852" sldId="2144445203"/>
            <ac:spMk id="24" creationId="{4CEECE47-2DFF-44DA-BFFA-851C7B1A2D2B}"/>
          </ac:spMkLst>
        </pc:spChg>
        <pc:spChg chg="mod">
          <ac:chgData name="Michael-Wilson, Hannah" userId="e5f9b74d-2abe-45a3-8f13-27dd6020a7aa" providerId="ADAL" clId="{A5DAE6B3-4F68-4471-AA09-E73B266E0263}" dt="2021-08-13T11:34:57.046" v="1020" actId="20577"/>
          <ac:spMkLst>
            <pc:docMk/>
            <pc:sldMk cId="1536215852" sldId="2144445203"/>
            <ac:spMk id="26" creationId="{C2869659-1672-4BD1-9FD3-3D88D45E68B2}"/>
          </ac:spMkLst>
        </pc:spChg>
        <pc:spChg chg="add del">
          <ac:chgData name="Michael-Wilson, Hannah" userId="e5f9b74d-2abe-45a3-8f13-27dd6020a7aa" providerId="ADAL" clId="{A5DAE6B3-4F68-4471-AA09-E73B266E0263}" dt="2021-08-18T11:41:38.320" v="1947" actId="478"/>
          <ac:spMkLst>
            <pc:docMk/>
            <pc:sldMk cId="1536215852" sldId="2144445203"/>
            <ac:spMk id="27" creationId="{EDD82695-1B90-4DE5-960E-6AAD6F3A61A4}"/>
          </ac:spMkLst>
        </pc:spChg>
        <pc:spChg chg="add del">
          <ac:chgData name="Michael-Wilson, Hannah" userId="e5f9b74d-2abe-45a3-8f13-27dd6020a7aa" providerId="ADAL" clId="{A5DAE6B3-4F68-4471-AA09-E73B266E0263}" dt="2021-08-18T11:41:48.595" v="1949" actId="478"/>
          <ac:spMkLst>
            <pc:docMk/>
            <pc:sldMk cId="1536215852" sldId="2144445203"/>
            <ac:spMk id="28" creationId="{901C5371-7FD3-4EB5-97E8-1FB04385AB49}"/>
          </ac:spMkLst>
        </pc:spChg>
        <pc:picChg chg="add del mod modCrop">
          <ac:chgData name="Michael-Wilson, Hannah" userId="e5f9b74d-2abe-45a3-8f13-27dd6020a7aa" providerId="ADAL" clId="{A5DAE6B3-4F68-4471-AA09-E73B266E0263}" dt="2021-08-18T11:40:43.919" v="1938" actId="478"/>
          <ac:picMkLst>
            <pc:docMk/>
            <pc:sldMk cId="1536215852" sldId="2144445203"/>
            <ac:picMk id="4" creationId="{BB71C163-96DB-43B8-9651-6BD993F313FF}"/>
          </ac:picMkLst>
        </pc:picChg>
        <pc:picChg chg="add del">
          <ac:chgData name="Michael-Wilson, Hannah" userId="e5f9b74d-2abe-45a3-8f13-27dd6020a7aa" providerId="ADAL" clId="{A5DAE6B3-4F68-4471-AA09-E73B266E0263}" dt="2021-08-18T11:41:31.223" v="1943" actId="478"/>
          <ac:picMkLst>
            <pc:docMk/>
            <pc:sldMk cId="1536215852" sldId="2144445203"/>
            <ac:picMk id="8" creationId="{6AD75FF9-B7AA-4CB2-A2AD-1E09E0E52A60}"/>
          </ac:picMkLst>
        </pc:picChg>
        <pc:picChg chg="add mod">
          <ac:chgData name="Michael-Wilson, Hannah" userId="e5f9b74d-2abe-45a3-8f13-27dd6020a7aa" providerId="ADAL" clId="{A5DAE6B3-4F68-4471-AA09-E73B266E0263}" dt="2021-08-18T11:42:12.036" v="1953" actId="1076"/>
          <ac:picMkLst>
            <pc:docMk/>
            <pc:sldMk cId="1536215852" sldId="2144445203"/>
            <ac:picMk id="29" creationId="{30C4E491-7B7A-43A7-AB26-AF05CF8E1DF5}"/>
          </ac:picMkLst>
        </pc:picChg>
        <pc:picChg chg="add del mod">
          <ac:chgData name="Michael-Wilson, Hannah" userId="e5f9b74d-2abe-45a3-8f13-27dd6020a7aa" providerId="ADAL" clId="{A5DAE6B3-4F68-4471-AA09-E73B266E0263}" dt="2021-08-18T11:43:35.716" v="1984" actId="478"/>
          <ac:picMkLst>
            <pc:docMk/>
            <pc:sldMk cId="1536215852" sldId="2144445203"/>
            <ac:picMk id="30" creationId="{99B37C20-C24F-4EE5-9421-18E9728A3F81}"/>
          </ac:picMkLst>
        </pc:picChg>
        <pc:picChg chg="del">
          <ac:chgData name="Michael-Wilson, Hannah" userId="e5f9b74d-2abe-45a3-8f13-27dd6020a7aa" providerId="ADAL" clId="{A5DAE6B3-4F68-4471-AA09-E73B266E0263}" dt="2021-08-13T11:28:40.797" v="912" actId="478"/>
          <ac:picMkLst>
            <pc:docMk/>
            <pc:sldMk cId="1536215852" sldId="2144445203"/>
            <ac:picMk id="31" creationId="{28689EA5-ADA1-45B5-AB8D-C2B258F1EA34}"/>
          </ac:picMkLst>
        </pc:picChg>
        <pc:picChg chg="add mod">
          <ac:chgData name="Michael-Wilson, Hannah" userId="e5f9b74d-2abe-45a3-8f13-27dd6020a7aa" providerId="ADAL" clId="{A5DAE6B3-4F68-4471-AA09-E73B266E0263}" dt="2021-08-18T11:43:30.020" v="1982" actId="1076"/>
          <ac:picMkLst>
            <pc:docMk/>
            <pc:sldMk cId="1536215852" sldId="2144445203"/>
            <ac:picMk id="31" creationId="{D94ED3ED-1A51-400D-97EF-D919B7E20BAE}"/>
          </ac:picMkLst>
        </pc:picChg>
        <pc:picChg chg="add mod">
          <ac:chgData name="Michael-Wilson, Hannah" userId="e5f9b74d-2abe-45a3-8f13-27dd6020a7aa" providerId="ADAL" clId="{A5DAE6B3-4F68-4471-AA09-E73B266E0263}" dt="2021-08-19T10:44:37.464" v="5452" actId="14100"/>
          <ac:picMkLst>
            <pc:docMk/>
            <pc:sldMk cId="1536215852" sldId="2144445203"/>
            <ac:picMk id="32" creationId="{E5D01CDA-2514-40B7-B23F-1A617D095403}"/>
          </ac:picMkLst>
        </pc:picChg>
        <pc:picChg chg="add mod modCrop">
          <ac:chgData name="Michael-Wilson, Hannah" userId="e5f9b74d-2abe-45a3-8f13-27dd6020a7aa" providerId="ADAL" clId="{A5DAE6B3-4F68-4471-AA09-E73B266E0263}" dt="2021-08-18T11:47:53.919" v="2110" actId="18131"/>
          <ac:picMkLst>
            <pc:docMk/>
            <pc:sldMk cId="1536215852" sldId="2144445203"/>
            <ac:picMk id="34" creationId="{51444A36-990B-4055-B580-79E0B57FD1EA}"/>
          </ac:picMkLst>
        </pc:picChg>
        <pc:picChg chg="add del mod">
          <ac:chgData name="Michael-Wilson, Hannah" userId="e5f9b74d-2abe-45a3-8f13-27dd6020a7aa" providerId="ADAL" clId="{A5DAE6B3-4F68-4471-AA09-E73B266E0263}" dt="2021-08-18T11:41:22.741" v="1939" actId="478"/>
          <ac:picMkLst>
            <pc:docMk/>
            <pc:sldMk cId="1536215852" sldId="2144445203"/>
            <ac:picMk id="1026" creationId="{62DC1340-CF5A-4BD6-B597-3D632604CB33}"/>
          </ac:picMkLst>
        </pc:picChg>
        <pc:picChg chg="add del mod">
          <ac:chgData name="Michael-Wilson, Hannah" userId="e5f9b74d-2abe-45a3-8f13-27dd6020a7aa" providerId="ADAL" clId="{A5DAE6B3-4F68-4471-AA09-E73B266E0263}" dt="2021-08-18T11:42:12.985" v="1954" actId="478"/>
          <ac:picMkLst>
            <pc:docMk/>
            <pc:sldMk cId="1536215852" sldId="2144445203"/>
            <ac:picMk id="1028" creationId="{14F7C14E-9D42-45D1-A45C-480CCB60984E}"/>
          </ac:picMkLst>
        </pc:picChg>
        <pc:picChg chg="add del mod">
          <ac:chgData name="Michael-Wilson, Hannah" userId="e5f9b74d-2abe-45a3-8f13-27dd6020a7aa" providerId="ADAL" clId="{A5DAE6B3-4F68-4471-AA09-E73B266E0263}" dt="2021-08-18T11:42:13.629" v="1955" actId="478"/>
          <ac:picMkLst>
            <pc:docMk/>
            <pc:sldMk cId="1536215852" sldId="2144445203"/>
            <ac:picMk id="1030" creationId="{94F665C8-BF6D-432C-8C13-984BB315CBF7}"/>
          </ac:picMkLst>
        </pc:picChg>
        <pc:picChg chg="add del mod">
          <ac:chgData name="Michael-Wilson, Hannah" userId="e5f9b74d-2abe-45a3-8f13-27dd6020a7aa" providerId="ADAL" clId="{A5DAE6B3-4F68-4471-AA09-E73B266E0263}" dt="2021-08-18T11:42:14.015" v="1956" actId="478"/>
          <ac:picMkLst>
            <pc:docMk/>
            <pc:sldMk cId="1536215852" sldId="2144445203"/>
            <ac:picMk id="1032" creationId="{EA7E54AF-DCCE-4CDA-8250-E28F7780B3E8}"/>
          </ac:picMkLst>
        </pc:picChg>
        <pc:picChg chg="add del mod">
          <ac:chgData name="Michael-Wilson, Hannah" userId="e5f9b74d-2abe-45a3-8f13-27dd6020a7aa" providerId="ADAL" clId="{A5DAE6B3-4F68-4471-AA09-E73B266E0263}" dt="2021-08-18T11:42:14.920" v="1957" actId="478"/>
          <ac:picMkLst>
            <pc:docMk/>
            <pc:sldMk cId="1536215852" sldId="2144445203"/>
            <ac:picMk id="1034" creationId="{F45B2102-4B5D-4E35-AA8E-FE431BC7A8BD}"/>
          </ac:picMkLst>
        </pc:picChg>
        <pc:picChg chg="add del mod">
          <ac:chgData name="Michael-Wilson, Hannah" userId="e5f9b74d-2abe-45a3-8f13-27dd6020a7aa" providerId="ADAL" clId="{A5DAE6B3-4F68-4471-AA09-E73B266E0263}" dt="2021-08-18T11:42:15.280" v="1958" actId="478"/>
          <ac:picMkLst>
            <pc:docMk/>
            <pc:sldMk cId="1536215852" sldId="2144445203"/>
            <ac:picMk id="1036" creationId="{BA004D01-C19D-47DC-AEBB-384A522F7A2E}"/>
          </ac:picMkLst>
        </pc:picChg>
        <pc:picChg chg="add del mod">
          <ac:chgData name="Michael-Wilson, Hannah" userId="e5f9b74d-2abe-45a3-8f13-27dd6020a7aa" providerId="ADAL" clId="{A5DAE6B3-4F68-4471-AA09-E73B266E0263}" dt="2021-08-18T11:42:15.661" v="1959" actId="478"/>
          <ac:picMkLst>
            <pc:docMk/>
            <pc:sldMk cId="1536215852" sldId="2144445203"/>
            <ac:picMk id="1038" creationId="{64A5420C-8498-4248-8688-631EF01E5266}"/>
          </ac:picMkLst>
        </pc:picChg>
        <pc:picChg chg="add del mod">
          <ac:chgData name="Michael-Wilson, Hannah" userId="e5f9b74d-2abe-45a3-8f13-27dd6020a7aa" providerId="ADAL" clId="{A5DAE6B3-4F68-4471-AA09-E73B266E0263}" dt="2021-08-18T11:42:16.034" v="1960" actId="478"/>
          <ac:picMkLst>
            <pc:docMk/>
            <pc:sldMk cId="1536215852" sldId="2144445203"/>
            <ac:picMk id="1040" creationId="{1FA57B81-1FAE-4126-98DB-C8BED1BD2CBE}"/>
          </ac:picMkLst>
        </pc:picChg>
        <pc:picChg chg="add mod">
          <ac:chgData name="Michael-Wilson, Hannah" userId="e5f9b74d-2abe-45a3-8f13-27dd6020a7aa" providerId="ADAL" clId="{A5DAE6B3-4F68-4471-AA09-E73B266E0263}" dt="2021-08-19T10:44:29.540" v="5449" actId="1076"/>
          <ac:picMkLst>
            <pc:docMk/>
            <pc:sldMk cId="1536215852" sldId="2144445203"/>
            <ac:picMk id="1042" creationId="{C91CDBC2-3ECC-47E4-8993-F5362C0D80CB}"/>
          </ac:picMkLst>
        </pc:picChg>
        <pc:picChg chg="add mod">
          <ac:chgData name="Michael-Wilson, Hannah" userId="e5f9b74d-2abe-45a3-8f13-27dd6020a7aa" providerId="ADAL" clId="{A5DAE6B3-4F68-4471-AA09-E73B266E0263}" dt="2021-08-18T11:44:55.308" v="2004" actId="1076"/>
          <ac:picMkLst>
            <pc:docMk/>
            <pc:sldMk cId="1536215852" sldId="2144445203"/>
            <ac:picMk id="1044" creationId="{BFC1E71E-4545-46E8-866E-A6E291DAE8CE}"/>
          </ac:picMkLst>
        </pc:picChg>
        <pc:picChg chg="add mod">
          <ac:chgData name="Michael-Wilson, Hannah" userId="e5f9b74d-2abe-45a3-8f13-27dd6020a7aa" providerId="ADAL" clId="{A5DAE6B3-4F68-4471-AA09-E73B266E0263}" dt="2021-08-19T10:44:18.483" v="5447" actId="1076"/>
          <ac:picMkLst>
            <pc:docMk/>
            <pc:sldMk cId="1536215852" sldId="2144445203"/>
            <ac:picMk id="1046" creationId="{DDF55FFB-A183-46D0-BEAE-99D76BD2CCD3}"/>
          </ac:picMkLst>
        </pc:picChg>
        <pc:picChg chg="add del mod">
          <ac:chgData name="Michael-Wilson, Hannah" userId="e5f9b74d-2abe-45a3-8f13-27dd6020a7aa" providerId="ADAL" clId="{A5DAE6B3-4F68-4471-AA09-E73B266E0263}" dt="2021-08-18T11:45:43.348" v="2011"/>
          <ac:picMkLst>
            <pc:docMk/>
            <pc:sldMk cId="1536215852" sldId="2144445203"/>
            <ac:picMk id="1048" creationId="{83B236BC-473D-46D8-9F27-411DEBBA9BFB}"/>
          </ac:picMkLst>
        </pc:picChg>
        <pc:picChg chg="add mod">
          <ac:chgData name="Michael-Wilson, Hannah" userId="e5f9b74d-2abe-45a3-8f13-27dd6020a7aa" providerId="ADAL" clId="{A5DAE6B3-4F68-4471-AA09-E73B266E0263}" dt="2021-08-19T10:44:22.668" v="5448" actId="14100"/>
          <ac:picMkLst>
            <pc:docMk/>
            <pc:sldMk cId="1536215852" sldId="2144445203"/>
            <ac:picMk id="1050" creationId="{F6EE769E-FC86-4C0A-B6CE-4354BC964526}"/>
          </ac:picMkLst>
        </pc:picChg>
        <pc:picChg chg="add mod">
          <ac:chgData name="Michael-Wilson, Hannah" userId="e5f9b74d-2abe-45a3-8f13-27dd6020a7aa" providerId="ADAL" clId="{A5DAE6B3-4F68-4471-AA09-E73B266E0263}" dt="2021-08-18T11:46:28.828" v="2024" actId="14100"/>
          <ac:picMkLst>
            <pc:docMk/>
            <pc:sldMk cId="1536215852" sldId="2144445203"/>
            <ac:picMk id="1052" creationId="{805B2EEF-B0DA-4BA4-AE72-96FE172F65C1}"/>
          </ac:picMkLst>
        </pc:picChg>
        <pc:picChg chg="del">
          <ac:chgData name="Michael-Wilson, Hannah" userId="e5f9b74d-2abe-45a3-8f13-27dd6020a7aa" providerId="ADAL" clId="{A5DAE6B3-4F68-4471-AA09-E73B266E0263}" dt="2021-08-13T11:31:20.474" v="962" actId="478"/>
          <ac:picMkLst>
            <pc:docMk/>
            <pc:sldMk cId="1536215852" sldId="2144445203"/>
            <ac:picMk id="3074" creationId="{6E1BC409-346B-4F7C-94BB-225C54011786}"/>
          </ac:picMkLst>
        </pc:picChg>
        <pc:picChg chg="del">
          <ac:chgData name="Michael-Wilson, Hannah" userId="e5f9b74d-2abe-45a3-8f13-27dd6020a7aa" providerId="ADAL" clId="{A5DAE6B3-4F68-4471-AA09-E73B266E0263}" dt="2021-08-13T11:29:41.323" v="929" actId="478"/>
          <ac:picMkLst>
            <pc:docMk/>
            <pc:sldMk cId="1536215852" sldId="2144445203"/>
            <ac:picMk id="4098" creationId="{2A9045B1-BA93-4288-94BF-C3F80992F309}"/>
          </ac:picMkLst>
        </pc:picChg>
        <pc:picChg chg="del">
          <ac:chgData name="Michael-Wilson, Hannah" userId="e5f9b74d-2abe-45a3-8f13-27dd6020a7aa" providerId="ADAL" clId="{A5DAE6B3-4F68-4471-AA09-E73B266E0263}" dt="2021-08-13T11:32:05.073" v="970" actId="478"/>
          <ac:picMkLst>
            <pc:docMk/>
            <pc:sldMk cId="1536215852" sldId="2144445203"/>
            <ac:picMk id="4102" creationId="{A7D9198D-D2BC-41A4-B417-53E1D7DB8AEE}"/>
          </ac:picMkLst>
        </pc:picChg>
        <pc:picChg chg="del">
          <ac:chgData name="Michael-Wilson, Hannah" userId="e5f9b74d-2abe-45a3-8f13-27dd6020a7aa" providerId="ADAL" clId="{A5DAE6B3-4F68-4471-AA09-E73B266E0263}" dt="2021-08-13T11:32:21.462" v="972" actId="478"/>
          <ac:picMkLst>
            <pc:docMk/>
            <pc:sldMk cId="1536215852" sldId="2144445203"/>
            <ac:picMk id="4104" creationId="{B3029BB9-E66A-4E88-8319-6FF7EEEDDCA9}"/>
          </ac:picMkLst>
        </pc:picChg>
        <pc:picChg chg="del">
          <ac:chgData name="Michael-Wilson, Hannah" userId="e5f9b74d-2abe-45a3-8f13-27dd6020a7aa" providerId="ADAL" clId="{A5DAE6B3-4F68-4471-AA09-E73B266E0263}" dt="2021-08-13T11:32:57.890" v="983" actId="478"/>
          <ac:picMkLst>
            <pc:docMk/>
            <pc:sldMk cId="1536215852" sldId="2144445203"/>
            <ac:picMk id="4106" creationId="{4DC6CEDB-C686-45EA-BC4F-ED5BBB4123F0}"/>
          </ac:picMkLst>
        </pc:picChg>
        <pc:picChg chg="del">
          <ac:chgData name="Michael-Wilson, Hannah" userId="e5f9b74d-2abe-45a3-8f13-27dd6020a7aa" providerId="ADAL" clId="{A5DAE6B3-4F68-4471-AA09-E73B266E0263}" dt="2021-08-13T11:33:36.162" v="994" actId="478"/>
          <ac:picMkLst>
            <pc:docMk/>
            <pc:sldMk cId="1536215852" sldId="2144445203"/>
            <ac:picMk id="4108" creationId="{C302309E-A47A-420C-9D11-BC90F4B60E95}"/>
          </ac:picMkLst>
        </pc:picChg>
        <pc:picChg chg="del">
          <ac:chgData name="Michael-Wilson, Hannah" userId="e5f9b74d-2abe-45a3-8f13-27dd6020a7aa" providerId="ADAL" clId="{A5DAE6B3-4F68-4471-AA09-E73B266E0263}" dt="2021-08-13T11:34:07.991" v="1000" actId="478"/>
          <ac:picMkLst>
            <pc:docMk/>
            <pc:sldMk cId="1536215852" sldId="2144445203"/>
            <ac:picMk id="4114" creationId="{FFECCFEF-3BEE-4A0D-9846-E36CFBD14F87}"/>
          </ac:picMkLst>
        </pc:picChg>
        <pc:picChg chg="del">
          <ac:chgData name="Michael-Wilson, Hannah" userId="e5f9b74d-2abe-45a3-8f13-27dd6020a7aa" providerId="ADAL" clId="{A5DAE6B3-4F68-4471-AA09-E73B266E0263}" dt="2021-08-13T11:30:08.864" v="952" actId="478"/>
          <ac:picMkLst>
            <pc:docMk/>
            <pc:sldMk cId="1536215852" sldId="2144445203"/>
            <ac:picMk id="4124" creationId="{CF34BB85-BAE5-4F85-B1FF-23810DC5F187}"/>
          </ac:picMkLst>
        </pc:picChg>
      </pc:sldChg>
      <pc:sldChg chg="add del setBg">
        <pc:chgData name="Michael-Wilson, Hannah" userId="e5f9b74d-2abe-45a3-8f13-27dd6020a7aa" providerId="ADAL" clId="{A5DAE6B3-4F68-4471-AA09-E73B266E0263}" dt="2021-08-13T11:25:22.386" v="881" actId="47"/>
        <pc:sldMkLst>
          <pc:docMk/>
          <pc:sldMk cId="1846244989" sldId="2144445204"/>
        </pc:sldMkLst>
      </pc:sldChg>
      <pc:sldChg chg="new del">
        <pc:chgData name="Michael-Wilson, Hannah" userId="e5f9b74d-2abe-45a3-8f13-27dd6020a7aa" providerId="ADAL" clId="{A5DAE6B3-4F68-4471-AA09-E73B266E0263}" dt="2021-08-12T16:13:10.991" v="116" actId="680"/>
        <pc:sldMkLst>
          <pc:docMk/>
          <pc:sldMk cId="543254833" sldId="2144445205"/>
        </pc:sldMkLst>
      </pc:sldChg>
      <pc:sldChg chg="addSp delSp modSp new mod ord modNotesTx">
        <pc:chgData name="Michael-Wilson, Hannah" userId="e5f9b74d-2abe-45a3-8f13-27dd6020a7aa" providerId="ADAL" clId="{A5DAE6B3-4F68-4471-AA09-E73B266E0263}" dt="2021-08-19T10:55:27.920" v="5464" actId="20577"/>
        <pc:sldMkLst>
          <pc:docMk/>
          <pc:sldMk cId="624366230" sldId="2144445205"/>
        </pc:sldMkLst>
        <pc:spChg chg="del">
          <ac:chgData name="Michael-Wilson, Hannah" userId="e5f9b74d-2abe-45a3-8f13-27dd6020a7aa" providerId="ADAL" clId="{A5DAE6B3-4F68-4471-AA09-E73B266E0263}" dt="2021-08-12T16:14:16.539" v="173" actId="931"/>
          <ac:spMkLst>
            <pc:docMk/>
            <pc:sldMk cId="624366230" sldId="2144445205"/>
            <ac:spMk id="2" creationId="{30644A98-9264-451E-A49C-B142C1BE8FEE}"/>
          </ac:spMkLst>
        </pc:spChg>
        <pc:spChg chg="mod">
          <ac:chgData name="Michael-Wilson, Hannah" userId="e5f9b74d-2abe-45a3-8f13-27dd6020a7aa" providerId="ADAL" clId="{A5DAE6B3-4F68-4471-AA09-E73B266E0263}" dt="2021-08-18T15:23:38.587" v="3463" actId="20577"/>
          <ac:spMkLst>
            <pc:docMk/>
            <pc:sldMk cId="624366230" sldId="2144445205"/>
            <ac:spMk id="3" creationId="{29E8D6CA-8F02-4539-84F5-AC96EDD67D88}"/>
          </ac:spMkLst>
        </pc:spChg>
        <pc:spChg chg="mod">
          <ac:chgData name="Michael-Wilson, Hannah" userId="e5f9b74d-2abe-45a3-8f13-27dd6020a7aa" providerId="ADAL" clId="{A5DAE6B3-4F68-4471-AA09-E73B266E0263}" dt="2021-08-19T10:55:27.920" v="5464" actId="20577"/>
          <ac:spMkLst>
            <pc:docMk/>
            <pc:sldMk cId="624366230" sldId="2144445205"/>
            <ac:spMk id="4" creationId="{7CD1C3C6-DF08-4BD5-9685-136705538B6D}"/>
          </ac:spMkLst>
        </pc:spChg>
        <pc:spChg chg="mod">
          <ac:chgData name="Michael-Wilson, Hannah" userId="e5f9b74d-2abe-45a3-8f13-27dd6020a7aa" providerId="ADAL" clId="{A5DAE6B3-4F68-4471-AA09-E73B266E0263}" dt="2021-08-18T15:24:10.807" v="3520" actId="20577"/>
          <ac:spMkLst>
            <pc:docMk/>
            <pc:sldMk cId="624366230" sldId="2144445205"/>
            <ac:spMk id="5" creationId="{003988D6-54C1-43C3-B2B6-9AECA48F22C7}"/>
          </ac:spMkLst>
        </pc:spChg>
        <pc:spChg chg="add del mod">
          <ac:chgData name="Michael-Wilson, Hannah" userId="e5f9b74d-2abe-45a3-8f13-27dd6020a7aa" providerId="ADAL" clId="{A5DAE6B3-4F68-4471-AA09-E73B266E0263}" dt="2021-08-12T16:14:32.943" v="177" actId="931"/>
          <ac:spMkLst>
            <pc:docMk/>
            <pc:sldMk cId="624366230" sldId="2144445205"/>
            <ac:spMk id="9" creationId="{789112AF-C896-4017-A716-7583922E54AC}"/>
          </ac:spMkLst>
        </pc:spChg>
        <pc:picChg chg="add del mod">
          <ac:chgData name="Michael-Wilson, Hannah" userId="e5f9b74d-2abe-45a3-8f13-27dd6020a7aa" providerId="ADAL" clId="{A5DAE6B3-4F68-4471-AA09-E73B266E0263}" dt="2021-08-12T16:14:18.823" v="176" actId="478"/>
          <ac:picMkLst>
            <pc:docMk/>
            <pc:sldMk cId="624366230" sldId="2144445205"/>
            <ac:picMk id="7" creationId="{952A5472-D10E-4D66-AEFD-50396F388448}"/>
          </ac:picMkLst>
        </pc:picChg>
        <pc:picChg chg="add mod modCrop">
          <ac:chgData name="Michael-Wilson, Hannah" userId="e5f9b74d-2abe-45a3-8f13-27dd6020a7aa" providerId="ADAL" clId="{A5DAE6B3-4F68-4471-AA09-E73B266E0263}" dt="2021-08-12T16:14:38.949" v="180" actId="18131"/>
          <ac:picMkLst>
            <pc:docMk/>
            <pc:sldMk cId="624366230" sldId="2144445205"/>
            <ac:picMk id="11" creationId="{A264C612-2431-4A14-9818-75C6FF53F2F1}"/>
          </ac:picMkLst>
        </pc:picChg>
      </pc:sldChg>
      <pc:sldChg chg="addSp delSp modSp new mod ord modClrScheme chgLayout">
        <pc:chgData name="Michael-Wilson, Hannah" userId="e5f9b74d-2abe-45a3-8f13-27dd6020a7aa" providerId="ADAL" clId="{A5DAE6B3-4F68-4471-AA09-E73B266E0263}" dt="2021-08-19T10:42:15.110" v="5422" actId="20577"/>
        <pc:sldMkLst>
          <pc:docMk/>
          <pc:sldMk cId="2796743468" sldId="2144445206"/>
        </pc:sldMkLst>
        <pc:spChg chg="del">
          <ac:chgData name="Michael-Wilson, Hannah" userId="e5f9b74d-2abe-45a3-8f13-27dd6020a7aa" providerId="ADAL" clId="{A5DAE6B3-4F68-4471-AA09-E73B266E0263}" dt="2021-08-13T10:48:02.271" v="219" actId="931"/>
          <ac:spMkLst>
            <pc:docMk/>
            <pc:sldMk cId="2796743468" sldId="2144445206"/>
            <ac:spMk id="2" creationId="{E19E0ACA-6F1A-4A62-8F1C-AFD5DEFFF32B}"/>
          </ac:spMkLst>
        </pc:spChg>
        <pc:spChg chg="mod ord">
          <ac:chgData name="Michael-Wilson, Hannah" userId="e5f9b74d-2abe-45a3-8f13-27dd6020a7aa" providerId="ADAL" clId="{A5DAE6B3-4F68-4471-AA09-E73B266E0263}" dt="2021-08-19T10:42:15.110" v="5422" actId="20577"/>
          <ac:spMkLst>
            <pc:docMk/>
            <pc:sldMk cId="2796743468" sldId="2144445206"/>
            <ac:spMk id="3" creationId="{06DA9380-63C7-4921-AB65-A5BD0E70080A}"/>
          </ac:spMkLst>
        </pc:spChg>
        <pc:spChg chg="del mod ord">
          <ac:chgData name="Michael-Wilson, Hannah" userId="e5f9b74d-2abe-45a3-8f13-27dd6020a7aa" providerId="ADAL" clId="{A5DAE6B3-4F68-4471-AA09-E73B266E0263}" dt="2021-08-13T10:48:25.017" v="224" actId="700"/>
          <ac:spMkLst>
            <pc:docMk/>
            <pc:sldMk cId="2796743468" sldId="2144445206"/>
            <ac:spMk id="4" creationId="{85A5EABE-D613-4959-8E0F-12BB1D1940D9}"/>
          </ac:spMkLst>
        </pc:spChg>
        <pc:spChg chg="del mod ord">
          <ac:chgData name="Michael-Wilson, Hannah" userId="e5f9b74d-2abe-45a3-8f13-27dd6020a7aa" providerId="ADAL" clId="{A5DAE6B3-4F68-4471-AA09-E73B266E0263}" dt="2021-08-13T10:48:25.017" v="224" actId="700"/>
          <ac:spMkLst>
            <pc:docMk/>
            <pc:sldMk cId="2796743468" sldId="2144445206"/>
            <ac:spMk id="5" creationId="{6AE38BD3-2732-41A6-B998-79F97E17900A}"/>
          </ac:spMkLst>
        </pc:spChg>
        <pc:spChg chg="add del mod">
          <ac:chgData name="Michael-Wilson, Hannah" userId="e5f9b74d-2abe-45a3-8f13-27dd6020a7aa" providerId="ADAL" clId="{A5DAE6B3-4F68-4471-AA09-E73B266E0263}" dt="2021-08-13T10:48:06.497" v="221" actId="931"/>
          <ac:spMkLst>
            <pc:docMk/>
            <pc:sldMk cId="2796743468" sldId="2144445206"/>
            <ac:spMk id="9" creationId="{6088F4F1-CB5B-414D-B5A4-89B2FFD58C52}"/>
          </ac:spMkLst>
        </pc:spChg>
        <pc:spChg chg="add del mod ord">
          <ac:chgData name="Michael-Wilson, Hannah" userId="e5f9b74d-2abe-45a3-8f13-27dd6020a7aa" providerId="ADAL" clId="{A5DAE6B3-4F68-4471-AA09-E73B266E0263}" dt="2021-08-13T10:48:45.699" v="225" actId="700"/>
          <ac:spMkLst>
            <pc:docMk/>
            <pc:sldMk cId="2796743468" sldId="2144445206"/>
            <ac:spMk id="12" creationId="{5D3BAE1D-CC08-4594-BBE3-83A7F2C43BE0}"/>
          </ac:spMkLst>
        </pc:spChg>
        <pc:spChg chg="add del mod ord">
          <ac:chgData name="Michael-Wilson, Hannah" userId="e5f9b74d-2abe-45a3-8f13-27dd6020a7aa" providerId="ADAL" clId="{A5DAE6B3-4F68-4471-AA09-E73B266E0263}" dt="2021-08-13T10:48:45.699" v="225" actId="700"/>
          <ac:spMkLst>
            <pc:docMk/>
            <pc:sldMk cId="2796743468" sldId="2144445206"/>
            <ac:spMk id="13" creationId="{948614A7-5296-46ED-83C6-B48210B17141}"/>
          </ac:spMkLst>
        </pc:spChg>
        <pc:spChg chg="add mod ord">
          <ac:chgData name="Michael-Wilson, Hannah" userId="e5f9b74d-2abe-45a3-8f13-27dd6020a7aa" providerId="ADAL" clId="{A5DAE6B3-4F68-4471-AA09-E73B266E0263}" dt="2021-08-19T09:52:05.833" v="5258" actId="20577"/>
          <ac:spMkLst>
            <pc:docMk/>
            <pc:sldMk cId="2796743468" sldId="2144445206"/>
            <ac:spMk id="14" creationId="{CDD7C07C-78B4-4AC0-B90D-7CB4855B22F6}"/>
          </ac:spMkLst>
        </pc:spChg>
        <pc:spChg chg="add mod ord">
          <ac:chgData name="Michael-Wilson, Hannah" userId="e5f9b74d-2abe-45a3-8f13-27dd6020a7aa" providerId="ADAL" clId="{A5DAE6B3-4F68-4471-AA09-E73B266E0263}" dt="2021-08-18T11:16:07.417" v="1076" actId="20577"/>
          <ac:spMkLst>
            <pc:docMk/>
            <pc:sldMk cId="2796743468" sldId="2144445206"/>
            <ac:spMk id="15" creationId="{9FBD619F-2051-432F-B096-91877B128D74}"/>
          </ac:spMkLst>
        </pc:spChg>
        <pc:picChg chg="add del mod">
          <ac:chgData name="Michael-Wilson, Hannah" userId="e5f9b74d-2abe-45a3-8f13-27dd6020a7aa" providerId="ADAL" clId="{A5DAE6B3-4F68-4471-AA09-E73B266E0263}" dt="2021-08-13T10:48:04.079" v="220" actId="478"/>
          <ac:picMkLst>
            <pc:docMk/>
            <pc:sldMk cId="2796743468" sldId="2144445206"/>
            <ac:picMk id="7" creationId="{DA362717-2F8B-4748-8890-301C5C92B590}"/>
          </ac:picMkLst>
        </pc:picChg>
        <pc:picChg chg="add mod ord modCrop">
          <ac:chgData name="Michael-Wilson, Hannah" userId="e5f9b74d-2abe-45a3-8f13-27dd6020a7aa" providerId="ADAL" clId="{A5DAE6B3-4F68-4471-AA09-E73B266E0263}" dt="2021-08-13T10:48:45.699" v="225" actId="700"/>
          <ac:picMkLst>
            <pc:docMk/>
            <pc:sldMk cId="2796743468" sldId="2144445206"/>
            <ac:picMk id="11" creationId="{7564F710-BD6C-498B-8722-AD5E2C44F4D6}"/>
          </ac:picMkLst>
        </pc:picChg>
      </pc:sldChg>
      <pc:sldChg chg="addSp delSp modSp new del mod ord modClrScheme chgLayout">
        <pc:chgData name="Michael-Wilson, Hannah" userId="e5f9b74d-2abe-45a3-8f13-27dd6020a7aa" providerId="ADAL" clId="{A5DAE6B3-4F68-4471-AA09-E73B266E0263}" dt="2021-08-18T11:38:41.789" v="1902" actId="47"/>
        <pc:sldMkLst>
          <pc:docMk/>
          <pc:sldMk cId="448649643" sldId="2144445207"/>
        </pc:sldMkLst>
        <pc:spChg chg="del">
          <ac:chgData name="Michael-Wilson, Hannah" userId="e5f9b74d-2abe-45a3-8f13-27dd6020a7aa" providerId="ADAL" clId="{A5DAE6B3-4F68-4471-AA09-E73B266E0263}" dt="2021-08-13T10:58:11.232" v="515" actId="478"/>
          <ac:spMkLst>
            <pc:docMk/>
            <pc:sldMk cId="448649643" sldId="2144445207"/>
            <ac:spMk id="2" creationId="{41E45095-4FE5-40E2-8692-B57B2E740C32}"/>
          </ac:spMkLst>
        </pc:spChg>
        <pc:spChg chg="mod ord">
          <ac:chgData name="Michael-Wilson, Hannah" userId="e5f9b74d-2abe-45a3-8f13-27dd6020a7aa" providerId="ADAL" clId="{A5DAE6B3-4F68-4471-AA09-E73B266E0263}" dt="2021-08-13T10:58:14.786" v="516" actId="700"/>
          <ac:spMkLst>
            <pc:docMk/>
            <pc:sldMk cId="448649643" sldId="2144445207"/>
            <ac:spMk id="3" creationId="{63E30C8D-8EEF-4F62-9470-3D5E4B105911}"/>
          </ac:spMkLst>
        </pc:spChg>
        <pc:spChg chg="del mod">
          <ac:chgData name="Michael-Wilson, Hannah" userId="e5f9b74d-2abe-45a3-8f13-27dd6020a7aa" providerId="ADAL" clId="{A5DAE6B3-4F68-4471-AA09-E73B266E0263}" dt="2021-08-13T10:58:08.936" v="513" actId="478"/>
          <ac:spMkLst>
            <pc:docMk/>
            <pc:sldMk cId="448649643" sldId="2144445207"/>
            <ac:spMk id="4" creationId="{56AB9A5D-E1AF-49A8-AD4B-B190C41BBD6B}"/>
          </ac:spMkLst>
        </pc:spChg>
        <pc:spChg chg="del mod ord">
          <ac:chgData name="Michael-Wilson, Hannah" userId="e5f9b74d-2abe-45a3-8f13-27dd6020a7aa" providerId="ADAL" clId="{A5DAE6B3-4F68-4471-AA09-E73B266E0263}" dt="2021-08-13T10:58:14.786" v="516" actId="700"/>
          <ac:spMkLst>
            <pc:docMk/>
            <pc:sldMk cId="448649643" sldId="2144445207"/>
            <ac:spMk id="5" creationId="{67639CC1-04E4-4EE5-ADCF-053152CF6E02}"/>
          </ac:spMkLst>
        </pc:spChg>
        <pc:spChg chg="add del mod">
          <ac:chgData name="Michael-Wilson, Hannah" userId="e5f9b74d-2abe-45a3-8f13-27dd6020a7aa" providerId="ADAL" clId="{A5DAE6B3-4F68-4471-AA09-E73B266E0263}" dt="2021-08-13T10:58:10.270" v="514" actId="478"/>
          <ac:spMkLst>
            <pc:docMk/>
            <pc:sldMk cId="448649643" sldId="2144445207"/>
            <ac:spMk id="7" creationId="{F69B41B9-48EC-4F56-8A9A-AC118A09983D}"/>
          </ac:spMkLst>
        </pc:spChg>
        <pc:spChg chg="add mod ord">
          <ac:chgData name="Michael-Wilson, Hannah" userId="e5f9b74d-2abe-45a3-8f13-27dd6020a7aa" providerId="ADAL" clId="{A5DAE6B3-4F68-4471-AA09-E73B266E0263}" dt="2021-08-13T10:58:14.786" v="516" actId="700"/>
          <ac:spMkLst>
            <pc:docMk/>
            <pc:sldMk cId="448649643" sldId="2144445207"/>
            <ac:spMk id="8" creationId="{B14E458D-2976-43B1-AA08-52B54EE48CA4}"/>
          </ac:spMkLst>
        </pc:spChg>
        <pc:spChg chg="add del mod ord">
          <ac:chgData name="Michael-Wilson, Hannah" userId="e5f9b74d-2abe-45a3-8f13-27dd6020a7aa" providerId="ADAL" clId="{A5DAE6B3-4F68-4471-AA09-E73B266E0263}" dt="2021-08-13T10:58:38.508" v="518" actId="1957"/>
          <ac:spMkLst>
            <pc:docMk/>
            <pc:sldMk cId="448649643" sldId="2144445207"/>
            <ac:spMk id="9" creationId="{C009FE42-9545-48C0-B202-912FADC14BA4}"/>
          </ac:spMkLst>
        </pc:spChg>
        <pc:graphicFrameChg chg="add mod">
          <ac:chgData name="Michael-Wilson, Hannah" userId="e5f9b74d-2abe-45a3-8f13-27dd6020a7aa" providerId="ADAL" clId="{A5DAE6B3-4F68-4471-AA09-E73B266E0263}" dt="2021-08-13T11:02:59.090" v="537" actId="207"/>
          <ac:graphicFrameMkLst>
            <pc:docMk/>
            <pc:sldMk cId="448649643" sldId="2144445207"/>
            <ac:graphicFrameMk id="12" creationId="{ECA561AF-C3D3-4F83-8CDA-285C00E63A77}"/>
          </ac:graphicFrameMkLst>
        </pc:graphicFrameChg>
      </pc:sldChg>
      <pc:sldChg chg="addSp delSp modSp new del mod">
        <pc:chgData name="Michael-Wilson, Hannah" userId="e5f9b74d-2abe-45a3-8f13-27dd6020a7aa" providerId="ADAL" clId="{A5DAE6B3-4F68-4471-AA09-E73B266E0263}" dt="2021-08-18T11:38:43.687" v="1903" actId="47"/>
        <pc:sldMkLst>
          <pc:docMk/>
          <pc:sldMk cId="1260867339" sldId="2144445208"/>
        </pc:sldMkLst>
        <pc:spChg chg="del">
          <ac:chgData name="Michael-Wilson, Hannah" userId="e5f9b74d-2abe-45a3-8f13-27dd6020a7aa" providerId="ADAL" clId="{A5DAE6B3-4F68-4471-AA09-E73B266E0263}" dt="2021-08-13T11:10:22.825" v="729" actId="478"/>
          <ac:spMkLst>
            <pc:docMk/>
            <pc:sldMk cId="1260867339" sldId="2144445208"/>
            <ac:spMk id="2" creationId="{D8E11698-6FDB-4A4E-BD2F-6E90AD88894E}"/>
          </ac:spMkLst>
        </pc:spChg>
        <pc:spChg chg="mod">
          <ac:chgData name="Michael-Wilson, Hannah" userId="e5f9b74d-2abe-45a3-8f13-27dd6020a7aa" providerId="ADAL" clId="{A5DAE6B3-4F68-4471-AA09-E73B266E0263}" dt="2021-08-18T11:11:19.468" v="1027" actId="20577"/>
          <ac:spMkLst>
            <pc:docMk/>
            <pc:sldMk cId="1260867339" sldId="2144445208"/>
            <ac:spMk id="3" creationId="{4D1D3EF5-FE76-42A0-AA6A-871006A1E528}"/>
          </ac:spMkLst>
        </pc:spChg>
        <pc:spChg chg="del">
          <ac:chgData name="Michael-Wilson, Hannah" userId="e5f9b74d-2abe-45a3-8f13-27dd6020a7aa" providerId="ADAL" clId="{A5DAE6B3-4F68-4471-AA09-E73B266E0263}" dt="2021-08-13T11:10:21.486" v="728" actId="478"/>
          <ac:spMkLst>
            <pc:docMk/>
            <pc:sldMk cId="1260867339" sldId="2144445208"/>
            <ac:spMk id="4" creationId="{73D8BC48-412E-45DE-A913-B67A391280BD}"/>
          </ac:spMkLst>
        </pc:spChg>
        <pc:graphicFrameChg chg="add mod topLvl modGraphic">
          <ac:chgData name="Michael-Wilson, Hannah" userId="e5f9b74d-2abe-45a3-8f13-27dd6020a7aa" providerId="ADAL" clId="{A5DAE6B3-4F68-4471-AA09-E73B266E0263}" dt="2021-08-13T11:18:57.452" v="787" actId="1076"/>
          <ac:graphicFrameMkLst>
            <pc:docMk/>
            <pc:sldMk cId="1260867339" sldId="2144445208"/>
            <ac:graphicFrameMk id="9" creationId="{F602041D-AC91-4BE2-87F9-93B22CA40F84}"/>
          </ac:graphicFrameMkLst>
        </pc:graphicFrameChg>
      </pc:sldChg>
      <pc:sldChg chg="modSp add mod modNotesTx">
        <pc:chgData name="Michael-Wilson, Hannah" userId="e5f9b74d-2abe-45a3-8f13-27dd6020a7aa" providerId="ADAL" clId="{A5DAE6B3-4F68-4471-AA09-E73B266E0263}" dt="2021-08-19T09:55:06.832" v="5399" actId="20577"/>
        <pc:sldMkLst>
          <pc:docMk/>
          <pc:sldMk cId="3936176243" sldId="2144445208"/>
        </pc:sldMkLst>
        <pc:spChg chg="mod">
          <ac:chgData name="Michael-Wilson, Hannah" userId="e5f9b74d-2abe-45a3-8f13-27dd6020a7aa" providerId="ADAL" clId="{A5DAE6B3-4F68-4471-AA09-E73B266E0263}" dt="2021-08-19T09:54:56.394" v="5398" actId="313"/>
          <ac:spMkLst>
            <pc:docMk/>
            <pc:sldMk cId="3936176243" sldId="2144445208"/>
            <ac:spMk id="3" creationId="{DB7D06C7-F8DE-40A7-878B-47A57EC64A91}"/>
          </ac:spMkLst>
        </pc:spChg>
        <pc:spChg chg="mod">
          <ac:chgData name="Michael-Wilson, Hannah" userId="e5f9b74d-2abe-45a3-8f13-27dd6020a7aa" providerId="ADAL" clId="{A5DAE6B3-4F68-4471-AA09-E73B266E0263}" dt="2021-08-19T09:55:06.832" v="5399" actId="20577"/>
          <ac:spMkLst>
            <pc:docMk/>
            <pc:sldMk cId="3936176243" sldId="2144445208"/>
            <ac:spMk id="11" creationId="{9F15DBEA-31BC-4158-83C2-E7F4521C05B4}"/>
          </ac:spMkLst>
        </pc:spChg>
      </pc:sldChg>
      <pc:sldChg chg="addSp delSp modSp new mod ord modClrScheme chgLayout modNotesTx">
        <pc:chgData name="Michael-Wilson, Hannah" userId="e5f9b74d-2abe-45a3-8f13-27dd6020a7aa" providerId="ADAL" clId="{A5DAE6B3-4F68-4471-AA09-E73B266E0263}" dt="2021-08-18T15:32:12.484" v="4156" actId="20577"/>
        <pc:sldMkLst>
          <pc:docMk/>
          <pc:sldMk cId="4257995949" sldId="2144445209"/>
        </pc:sldMkLst>
        <pc:spChg chg="del">
          <ac:chgData name="Michael-Wilson, Hannah" userId="e5f9b74d-2abe-45a3-8f13-27dd6020a7aa" providerId="ADAL" clId="{A5DAE6B3-4F68-4471-AA09-E73B266E0263}" dt="2021-08-18T11:24:14.880" v="1680" actId="931"/>
          <ac:spMkLst>
            <pc:docMk/>
            <pc:sldMk cId="4257995949" sldId="2144445209"/>
            <ac:spMk id="2" creationId="{DD0F79F3-9F65-42E4-9EC4-C68B74C4E789}"/>
          </ac:spMkLst>
        </pc:spChg>
        <pc:spChg chg="mod ord">
          <ac:chgData name="Michael-Wilson, Hannah" userId="e5f9b74d-2abe-45a3-8f13-27dd6020a7aa" providerId="ADAL" clId="{A5DAE6B3-4F68-4471-AA09-E73B266E0263}" dt="2021-08-18T11:37:49.902" v="1901" actId="700"/>
          <ac:spMkLst>
            <pc:docMk/>
            <pc:sldMk cId="4257995949" sldId="2144445209"/>
            <ac:spMk id="3" creationId="{ED5F4516-5131-4AFC-9321-28CD33E8F94F}"/>
          </ac:spMkLst>
        </pc:spChg>
        <pc:spChg chg="mod ord">
          <ac:chgData name="Michael-Wilson, Hannah" userId="e5f9b74d-2abe-45a3-8f13-27dd6020a7aa" providerId="ADAL" clId="{A5DAE6B3-4F68-4471-AA09-E73B266E0263}" dt="2021-08-18T14:53:38.026" v="2547" actId="255"/>
          <ac:spMkLst>
            <pc:docMk/>
            <pc:sldMk cId="4257995949" sldId="2144445209"/>
            <ac:spMk id="4" creationId="{313320BE-1196-4FF0-9017-866656C6CC73}"/>
          </ac:spMkLst>
        </pc:spChg>
        <pc:spChg chg="add del mod ord">
          <ac:chgData name="Michael-Wilson, Hannah" userId="e5f9b74d-2abe-45a3-8f13-27dd6020a7aa" providerId="ADAL" clId="{A5DAE6B3-4F68-4471-AA09-E73B266E0263}" dt="2021-08-18T11:37:49.902" v="1901" actId="700"/>
          <ac:spMkLst>
            <pc:docMk/>
            <pc:sldMk cId="4257995949" sldId="2144445209"/>
            <ac:spMk id="5" creationId="{05843196-425E-4E0F-962D-2CC1EE42B63A}"/>
          </ac:spMkLst>
        </pc:spChg>
        <pc:spChg chg="add del mod">
          <ac:chgData name="Michael-Wilson, Hannah" userId="e5f9b74d-2abe-45a3-8f13-27dd6020a7aa" providerId="ADAL" clId="{A5DAE6B3-4F68-4471-AA09-E73B266E0263}" dt="2021-08-18T11:24:23.166" v="1682" actId="478"/>
          <ac:spMkLst>
            <pc:docMk/>
            <pc:sldMk cId="4257995949" sldId="2144445209"/>
            <ac:spMk id="9" creationId="{FA860842-965C-4950-88D6-CBB77FF848D7}"/>
          </ac:spMkLst>
        </pc:spChg>
        <pc:spChg chg="add del mod ord">
          <ac:chgData name="Michael-Wilson, Hannah" userId="e5f9b74d-2abe-45a3-8f13-27dd6020a7aa" providerId="ADAL" clId="{A5DAE6B3-4F68-4471-AA09-E73B266E0263}" dt="2021-08-18T11:24:42.248" v="1686" actId="700"/>
          <ac:spMkLst>
            <pc:docMk/>
            <pc:sldMk cId="4257995949" sldId="2144445209"/>
            <ac:spMk id="10" creationId="{C1167717-F792-48E1-AB32-7B1C72932046}"/>
          </ac:spMkLst>
        </pc:spChg>
        <pc:spChg chg="add del mod ord">
          <ac:chgData name="Michael-Wilson, Hannah" userId="e5f9b74d-2abe-45a3-8f13-27dd6020a7aa" providerId="ADAL" clId="{A5DAE6B3-4F68-4471-AA09-E73B266E0263}" dt="2021-08-18T11:24:42.248" v="1686" actId="700"/>
          <ac:spMkLst>
            <pc:docMk/>
            <pc:sldMk cId="4257995949" sldId="2144445209"/>
            <ac:spMk id="11" creationId="{832F1A0A-491F-43AE-BC16-AF631BE7D85D}"/>
          </ac:spMkLst>
        </pc:spChg>
        <pc:spChg chg="add del mod ord">
          <ac:chgData name="Michael-Wilson, Hannah" userId="e5f9b74d-2abe-45a3-8f13-27dd6020a7aa" providerId="ADAL" clId="{A5DAE6B3-4F68-4471-AA09-E73B266E0263}" dt="2021-08-18T11:24:42.248" v="1686" actId="700"/>
          <ac:spMkLst>
            <pc:docMk/>
            <pc:sldMk cId="4257995949" sldId="2144445209"/>
            <ac:spMk id="12" creationId="{C84B3244-235D-43B7-B720-A903238D666B}"/>
          </ac:spMkLst>
        </pc:spChg>
        <pc:spChg chg="add del mod ord">
          <ac:chgData name="Michael-Wilson, Hannah" userId="e5f9b74d-2abe-45a3-8f13-27dd6020a7aa" providerId="ADAL" clId="{A5DAE6B3-4F68-4471-AA09-E73B266E0263}" dt="2021-08-18T11:25:22.342" v="1688" actId="700"/>
          <ac:spMkLst>
            <pc:docMk/>
            <pc:sldMk cId="4257995949" sldId="2144445209"/>
            <ac:spMk id="13" creationId="{B2ACA0F5-5D6E-44BD-A1F1-79463AE9B6AE}"/>
          </ac:spMkLst>
        </pc:spChg>
        <pc:spChg chg="add del mod ord">
          <ac:chgData name="Michael-Wilson, Hannah" userId="e5f9b74d-2abe-45a3-8f13-27dd6020a7aa" providerId="ADAL" clId="{A5DAE6B3-4F68-4471-AA09-E73B266E0263}" dt="2021-08-18T11:25:22.342" v="1688" actId="700"/>
          <ac:spMkLst>
            <pc:docMk/>
            <pc:sldMk cId="4257995949" sldId="2144445209"/>
            <ac:spMk id="14" creationId="{9CE11F51-B557-419D-A05A-FD1824112032}"/>
          </ac:spMkLst>
        </pc:spChg>
        <pc:spChg chg="add del mod ord">
          <ac:chgData name="Michael-Wilson, Hannah" userId="e5f9b74d-2abe-45a3-8f13-27dd6020a7aa" providerId="ADAL" clId="{A5DAE6B3-4F68-4471-AA09-E73B266E0263}" dt="2021-08-18T15:29:34.997" v="4127" actId="478"/>
          <ac:spMkLst>
            <pc:docMk/>
            <pc:sldMk cId="4257995949" sldId="2144445209"/>
            <ac:spMk id="15" creationId="{CC2ABF55-65C2-4863-8AA6-BBBA62BA96D2}"/>
          </ac:spMkLst>
        </pc:spChg>
        <pc:spChg chg="add del mod ord">
          <ac:chgData name="Michael-Wilson, Hannah" userId="e5f9b74d-2abe-45a3-8f13-27dd6020a7aa" providerId="ADAL" clId="{A5DAE6B3-4F68-4471-AA09-E73B266E0263}" dt="2021-08-18T13:22:47.449" v="2437" actId="931"/>
          <ac:spMkLst>
            <pc:docMk/>
            <pc:sldMk cId="4257995949" sldId="2144445209"/>
            <ac:spMk id="16" creationId="{6DA43870-6CF9-42D4-90C3-CF92AA0A1373}"/>
          </ac:spMkLst>
        </pc:spChg>
        <pc:spChg chg="add del mod">
          <ac:chgData name="Michael-Wilson, Hannah" userId="e5f9b74d-2abe-45a3-8f13-27dd6020a7aa" providerId="ADAL" clId="{A5DAE6B3-4F68-4471-AA09-E73B266E0263}" dt="2021-08-18T13:23:00.834" v="2439" actId="931"/>
          <ac:spMkLst>
            <pc:docMk/>
            <pc:sldMk cId="4257995949" sldId="2144445209"/>
            <ac:spMk id="20" creationId="{70698E76-982D-448A-AA0A-D72ADD6E6CF2}"/>
          </ac:spMkLst>
        </pc:spChg>
        <pc:spChg chg="add mod">
          <ac:chgData name="Michael-Wilson, Hannah" userId="e5f9b74d-2abe-45a3-8f13-27dd6020a7aa" providerId="ADAL" clId="{A5DAE6B3-4F68-4471-AA09-E73B266E0263}" dt="2021-08-18T15:29:42.035" v="4155" actId="20577"/>
          <ac:spMkLst>
            <pc:docMk/>
            <pc:sldMk cId="4257995949" sldId="2144445209"/>
            <ac:spMk id="23" creationId="{983C12D7-22FF-4C2F-A8DD-1BD80D7BF2EF}"/>
          </ac:spMkLst>
        </pc:spChg>
        <pc:picChg chg="add del mod">
          <ac:chgData name="Michael-Wilson, Hannah" userId="e5f9b74d-2abe-45a3-8f13-27dd6020a7aa" providerId="ADAL" clId="{A5DAE6B3-4F68-4471-AA09-E73B266E0263}" dt="2021-08-18T11:24:19.341" v="1681" actId="478"/>
          <ac:picMkLst>
            <pc:docMk/>
            <pc:sldMk cId="4257995949" sldId="2144445209"/>
            <ac:picMk id="7" creationId="{AA1217D6-09A4-4137-AEB3-E7654099EE11}"/>
          </ac:picMkLst>
        </pc:picChg>
        <pc:picChg chg="add del mod">
          <ac:chgData name="Michael-Wilson, Hannah" userId="e5f9b74d-2abe-45a3-8f13-27dd6020a7aa" providerId="ADAL" clId="{A5DAE6B3-4F68-4471-AA09-E73B266E0263}" dt="2021-08-18T13:22:48.915" v="2438" actId="478"/>
          <ac:picMkLst>
            <pc:docMk/>
            <pc:sldMk cId="4257995949" sldId="2144445209"/>
            <ac:picMk id="18" creationId="{94B7B183-33C1-42F9-BD3D-1BD1A431BF30}"/>
          </ac:picMkLst>
        </pc:picChg>
        <pc:picChg chg="add mod">
          <ac:chgData name="Michael-Wilson, Hannah" userId="e5f9b74d-2abe-45a3-8f13-27dd6020a7aa" providerId="ADAL" clId="{A5DAE6B3-4F68-4471-AA09-E73B266E0263}" dt="2021-08-18T13:23:02.825" v="2440" actId="27614"/>
          <ac:picMkLst>
            <pc:docMk/>
            <pc:sldMk cId="4257995949" sldId="2144445209"/>
            <ac:picMk id="22" creationId="{BE977412-B736-4238-B6C0-FFF8171CEF5A}"/>
          </ac:picMkLst>
        </pc:picChg>
      </pc:sldChg>
      <pc:sldChg chg="addSp delSp modSp new mod ord modNotesTx">
        <pc:chgData name="Michael-Wilson, Hannah" userId="e5f9b74d-2abe-45a3-8f13-27dd6020a7aa" providerId="ADAL" clId="{A5DAE6B3-4F68-4471-AA09-E73B266E0263}" dt="2021-08-19T10:50:32.891" v="5454"/>
        <pc:sldMkLst>
          <pc:docMk/>
          <pc:sldMk cId="638695326" sldId="2144445210"/>
        </pc:sldMkLst>
        <pc:spChg chg="mod">
          <ac:chgData name="Michael-Wilson, Hannah" userId="e5f9b74d-2abe-45a3-8f13-27dd6020a7aa" providerId="ADAL" clId="{A5DAE6B3-4F68-4471-AA09-E73B266E0263}" dt="2021-08-19T09:53:37.575" v="5396" actId="27636"/>
          <ac:spMkLst>
            <pc:docMk/>
            <pc:sldMk cId="638695326" sldId="2144445210"/>
            <ac:spMk id="2" creationId="{32CA977F-682A-48F2-924C-F130EF418BA5}"/>
          </ac:spMkLst>
        </pc:spChg>
        <pc:spChg chg="del">
          <ac:chgData name="Michael-Wilson, Hannah" userId="e5f9b74d-2abe-45a3-8f13-27dd6020a7aa" providerId="ADAL" clId="{A5DAE6B3-4F68-4471-AA09-E73B266E0263}" dt="2021-08-18T11:50:22.121" v="2223" actId="1957"/>
          <ac:spMkLst>
            <pc:docMk/>
            <pc:sldMk cId="638695326" sldId="2144445210"/>
            <ac:spMk id="3" creationId="{54E9CEAD-4762-4D65-B30D-1E9B9AABA90C}"/>
          </ac:spMkLst>
        </pc:spChg>
        <pc:spChg chg="mod">
          <ac:chgData name="Michael-Wilson, Hannah" userId="e5f9b74d-2abe-45a3-8f13-27dd6020a7aa" providerId="ADAL" clId="{A5DAE6B3-4F68-4471-AA09-E73B266E0263}" dt="2021-08-18T15:29:17.176" v="4126"/>
          <ac:spMkLst>
            <pc:docMk/>
            <pc:sldMk cId="638695326" sldId="2144445210"/>
            <ac:spMk id="4" creationId="{1D4A9253-CA16-49EB-B86E-A2B05573BF03}"/>
          </ac:spMkLst>
        </pc:spChg>
        <pc:graphicFrameChg chg="add mod">
          <ac:chgData name="Michael-Wilson, Hannah" userId="e5f9b74d-2abe-45a3-8f13-27dd6020a7aa" providerId="ADAL" clId="{A5DAE6B3-4F68-4471-AA09-E73B266E0263}" dt="2021-08-19T09:36:15.245" v="5169" actId="207"/>
          <ac:graphicFrameMkLst>
            <pc:docMk/>
            <pc:sldMk cId="638695326" sldId="2144445210"/>
            <ac:graphicFrameMk id="7" creationId="{1476228E-76F5-4CED-912F-21EC793AC34A}"/>
          </ac:graphicFrameMkLst>
        </pc:graphicFrameChg>
        <pc:graphicFrameChg chg="add mod">
          <ac:chgData name="Michael-Wilson, Hannah" userId="e5f9b74d-2abe-45a3-8f13-27dd6020a7aa" providerId="ADAL" clId="{A5DAE6B3-4F68-4471-AA09-E73B266E0263}" dt="2021-08-19T09:36:18.836" v="5170" actId="207"/>
          <ac:graphicFrameMkLst>
            <pc:docMk/>
            <pc:sldMk cId="638695326" sldId="2144445210"/>
            <ac:graphicFrameMk id="8" creationId="{5878FBC7-5FB3-4EF1-816E-57621EF4D007}"/>
          </ac:graphicFrameMkLst>
        </pc:graphicFrameChg>
      </pc:sldChg>
      <pc:sldChg chg="addSp delSp modSp add mod chgLayout">
        <pc:chgData name="Michael-Wilson, Hannah" userId="e5f9b74d-2abe-45a3-8f13-27dd6020a7aa" providerId="ADAL" clId="{A5DAE6B3-4F68-4471-AA09-E73B266E0263}" dt="2021-08-19T10:43:55.680" v="5446" actId="27918"/>
        <pc:sldMkLst>
          <pc:docMk/>
          <pc:sldMk cId="117092093" sldId="2144445211"/>
        </pc:sldMkLst>
        <pc:spChg chg="mod ord">
          <ac:chgData name="Michael-Wilson, Hannah" userId="e5f9b74d-2abe-45a3-8f13-27dd6020a7aa" providerId="ADAL" clId="{A5DAE6B3-4F68-4471-AA09-E73B266E0263}" dt="2021-08-18T15:25:28.962" v="3618" actId="2711"/>
          <ac:spMkLst>
            <pc:docMk/>
            <pc:sldMk cId="117092093" sldId="2144445211"/>
            <ac:spMk id="2" creationId="{32CA977F-682A-48F2-924C-F130EF418BA5}"/>
          </ac:spMkLst>
        </pc:spChg>
        <pc:spChg chg="del">
          <ac:chgData name="Michael-Wilson, Hannah" userId="e5f9b74d-2abe-45a3-8f13-27dd6020a7aa" providerId="ADAL" clId="{A5DAE6B3-4F68-4471-AA09-E73B266E0263}" dt="2021-08-18T11:57:18.282" v="2357" actId="700"/>
          <ac:spMkLst>
            <pc:docMk/>
            <pc:sldMk cId="117092093" sldId="2144445211"/>
            <ac:spMk id="4" creationId="{1D4A9253-CA16-49EB-B86E-A2B05573BF03}"/>
          </ac:spMkLst>
        </pc:spChg>
        <pc:spChg chg="add del mod">
          <ac:chgData name="Michael-Wilson, Hannah" userId="e5f9b74d-2abe-45a3-8f13-27dd6020a7aa" providerId="ADAL" clId="{A5DAE6B3-4F68-4471-AA09-E73B266E0263}" dt="2021-08-18T11:56:43.703" v="2301" actId="478"/>
          <ac:spMkLst>
            <pc:docMk/>
            <pc:sldMk cId="117092093" sldId="2144445211"/>
            <ac:spMk id="5" creationId="{C04A8974-8B99-4239-947B-D969F9ACE302}"/>
          </ac:spMkLst>
        </pc:spChg>
        <pc:spChg chg="add del mod ord">
          <ac:chgData name="Michael-Wilson, Hannah" userId="e5f9b74d-2abe-45a3-8f13-27dd6020a7aa" providerId="ADAL" clId="{A5DAE6B3-4F68-4471-AA09-E73B266E0263}" dt="2021-08-18T11:57:21.976" v="2359" actId="1957"/>
          <ac:spMkLst>
            <pc:docMk/>
            <pc:sldMk cId="117092093" sldId="2144445211"/>
            <ac:spMk id="6" creationId="{13A4F031-ACC8-4882-8413-EC4E8015818F}"/>
          </ac:spMkLst>
        </pc:spChg>
        <pc:spChg chg="add mod ord">
          <ac:chgData name="Michael-Wilson, Hannah" userId="e5f9b74d-2abe-45a3-8f13-27dd6020a7aa" providerId="ADAL" clId="{A5DAE6B3-4F68-4471-AA09-E73B266E0263}" dt="2021-08-19T09:36:42.598" v="5175" actId="20577"/>
          <ac:spMkLst>
            <pc:docMk/>
            <pc:sldMk cId="117092093" sldId="2144445211"/>
            <ac:spMk id="9" creationId="{CFB744A5-C894-4093-B10B-B746ADF2608D}"/>
          </ac:spMkLst>
        </pc:spChg>
        <pc:graphicFrameChg chg="del">
          <ac:chgData name="Michael-Wilson, Hannah" userId="e5f9b74d-2abe-45a3-8f13-27dd6020a7aa" providerId="ADAL" clId="{A5DAE6B3-4F68-4471-AA09-E73B266E0263}" dt="2021-08-18T11:56:41.346" v="2300" actId="478"/>
          <ac:graphicFrameMkLst>
            <pc:docMk/>
            <pc:sldMk cId="117092093" sldId="2144445211"/>
            <ac:graphicFrameMk id="7" creationId="{1476228E-76F5-4CED-912F-21EC793AC34A}"/>
          </ac:graphicFrameMkLst>
        </pc:graphicFrameChg>
        <pc:graphicFrameChg chg="del">
          <ac:chgData name="Michael-Wilson, Hannah" userId="e5f9b74d-2abe-45a3-8f13-27dd6020a7aa" providerId="ADAL" clId="{A5DAE6B3-4F68-4471-AA09-E73B266E0263}" dt="2021-08-18T11:56:44.933" v="2302" actId="478"/>
          <ac:graphicFrameMkLst>
            <pc:docMk/>
            <pc:sldMk cId="117092093" sldId="2144445211"/>
            <ac:graphicFrameMk id="8" creationId="{5878FBC7-5FB3-4EF1-816E-57621EF4D007}"/>
          </ac:graphicFrameMkLst>
        </pc:graphicFrameChg>
        <pc:graphicFrameChg chg="add mod">
          <ac:chgData name="Michael-Wilson, Hannah" userId="e5f9b74d-2abe-45a3-8f13-27dd6020a7aa" providerId="ADAL" clId="{A5DAE6B3-4F68-4471-AA09-E73B266E0263}" dt="2021-08-18T11:58:19.483" v="2376" actId="20577"/>
          <ac:graphicFrameMkLst>
            <pc:docMk/>
            <pc:sldMk cId="117092093" sldId="2144445211"/>
            <ac:graphicFrameMk id="12" creationId="{934BB246-5276-414F-A864-78099243E33B}"/>
          </ac:graphicFrameMkLst>
        </pc:graphicFrameChg>
      </pc:sldChg>
      <pc:sldChg chg="addSp delSp modSp new mod ord">
        <pc:chgData name="Michael-Wilson, Hannah" userId="e5f9b74d-2abe-45a3-8f13-27dd6020a7aa" providerId="ADAL" clId="{A5DAE6B3-4F68-4471-AA09-E73B266E0263}" dt="2021-08-19T10:50:51.466" v="5462"/>
        <pc:sldMkLst>
          <pc:docMk/>
          <pc:sldMk cId="2992826650" sldId="2144445212"/>
        </pc:sldMkLst>
        <pc:spChg chg="mod">
          <ac:chgData name="Michael-Wilson, Hannah" userId="e5f9b74d-2abe-45a3-8f13-27dd6020a7aa" providerId="ADAL" clId="{A5DAE6B3-4F68-4471-AA09-E73B266E0263}" dt="2021-08-18T12:01:22.438" v="2430"/>
          <ac:spMkLst>
            <pc:docMk/>
            <pc:sldMk cId="2992826650" sldId="2144445212"/>
            <ac:spMk id="2" creationId="{C0E1B18E-B7CA-4E11-BBB0-D50AABDD4EDA}"/>
          </ac:spMkLst>
        </pc:spChg>
        <pc:spChg chg="del mod">
          <ac:chgData name="Michael-Wilson, Hannah" userId="e5f9b74d-2abe-45a3-8f13-27dd6020a7aa" providerId="ADAL" clId="{A5DAE6B3-4F68-4471-AA09-E73B266E0263}" dt="2021-08-18T13:24:08.653" v="2442" actId="478"/>
          <ac:spMkLst>
            <pc:docMk/>
            <pc:sldMk cId="2992826650" sldId="2144445212"/>
            <ac:spMk id="3" creationId="{955C17A2-3EC3-4EBB-945A-3683E658A08B}"/>
          </ac:spMkLst>
        </pc:spChg>
        <pc:spChg chg="mod">
          <ac:chgData name="Michael-Wilson, Hannah" userId="e5f9b74d-2abe-45a3-8f13-27dd6020a7aa" providerId="ADAL" clId="{A5DAE6B3-4F68-4471-AA09-E73B266E0263}" dt="2021-08-18T16:13:14.317" v="4508" actId="20577"/>
          <ac:spMkLst>
            <pc:docMk/>
            <pc:sldMk cId="2992826650" sldId="2144445212"/>
            <ac:spMk id="4" creationId="{C02155C2-099F-4CCF-A376-8B84737199EB}"/>
          </ac:spMkLst>
        </pc:spChg>
        <pc:spChg chg="add del mod">
          <ac:chgData name="Michael-Wilson, Hannah" userId="e5f9b74d-2abe-45a3-8f13-27dd6020a7aa" providerId="ADAL" clId="{A5DAE6B3-4F68-4471-AA09-E73B266E0263}" dt="2021-08-18T13:28:02.845" v="2473" actId="478"/>
          <ac:spMkLst>
            <pc:docMk/>
            <pc:sldMk cId="2992826650" sldId="2144445212"/>
            <ac:spMk id="5" creationId="{5BEB1BFF-A59B-4B07-A26B-A295C3E1CC24}"/>
          </ac:spMkLst>
        </pc:spChg>
        <pc:spChg chg="add del mod">
          <ac:chgData name="Michael-Wilson, Hannah" userId="e5f9b74d-2abe-45a3-8f13-27dd6020a7aa" providerId="ADAL" clId="{A5DAE6B3-4F68-4471-AA09-E73B266E0263}" dt="2021-08-18T13:24:24.736" v="2446" actId="478"/>
          <ac:spMkLst>
            <pc:docMk/>
            <pc:sldMk cId="2992826650" sldId="2144445212"/>
            <ac:spMk id="6" creationId="{848EEE71-86F7-4DD8-9B76-33237160C508}"/>
          </ac:spMkLst>
        </pc:spChg>
        <pc:spChg chg="add del mod">
          <ac:chgData name="Michael-Wilson, Hannah" userId="e5f9b74d-2abe-45a3-8f13-27dd6020a7aa" providerId="ADAL" clId="{A5DAE6B3-4F68-4471-AA09-E73B266E0263}" dt="2021-08-18T13:30:13.108" v="2494" actId="478"/>
          <ac:spMkLst>
            <pc:docMk/>
            <pc:sldMk cId="2992826650" sldId="2144445212"/>
            <ac:spMk id="7" creationId="{3B405565-743F-4D35-97D2-32001ECECB52}"/>
          </ac:spMkLst>
        </pc:spChg>
        <pc:spChg chg="add del mod">
          <ac:chgData name="Michael-Wilson, Hannah" userId="e5f9b74d-2abe-45a3-8f13-27dd6020a7aa" providerId="ADAL" clId="{A5DAE6B3-4F68-4471-AA09-E73B266E0263}" dt="2021-08-18T13:31:29.259" v="2508" actId="478"/>
          <ac:spMkLst>
            <pc:docMk/>
            <pc:sldMk cId="2992826650" sldId="2144445212"/>
            <ac:spMk id="8" creationId="{27390C1A-EE8D-4118-A4C9-2FBC517D9EC5}"/>
          </ac:spMkLst>
        </pc:spChg>
        <pc:spChg chg="add mod">
          <ac:chgData name="Michael-Wilson, Hannah" userId="e5f9b74d-2abe-45a3-8f13-27dd6020a7aa" providerId="ADAL" clId="{A5DAE6B3-4F68-4471-AA09-E73B266E0263}" dt="2021-08-18T16:12:46.431" v="4494" actId="20577"/>
          <ac:spMkLst>
            <pc:docMk/>
            <pc:sldMk cId="2992826650" sldId="2144445212"/>
            <ac:spMk id="9" creationId="{E8942F3A-2B2A-46BC-9617-AC0110E67FAB}"/>
          </ac:spMkLst>
        </pc:spChg>
        <pc:spChg chg="add mod">
          <ac:chgData name="Michael-Wilson, Hannah" userId="e5f9b74d-2abe-45a3-8f13-27dd6020a7aa" providerId="ADAL" clId="{A5DAE6B3-4F68-4471-AA09-E73B266E0263}" dt="2021-08-18T15:00:46.869" v="2561" actId="20577"/>
          <ac:spMkLst>
            <pc:docMk/>
            <pc:sldMk cId="2992826650" sldId="2144445212"/>
            <ac:spMk id="18" creationId="{400FC215-5BA3-48EC-8F46-C1EAF251F9A6}"/>
          </ac:spMkLst>
        </pc:spChg>
        <pc:spChg chg="add mod">
          <ac:chgData name="Michael-Wilson, Hannah" userId="e5f9b74d-2abe-45a3-8f13-27dd6020a7aa" providerId="ADAL" clId="{A5DAE6B3-4F68-4471-AA09-E73B266E0263}" dt="2021-08-18T15:00:55.413" v="2565" actId="20577"/>
          <ac:spMkLst>
            <pc:docMk/>
            <pc:sldMk cId="2992826650" sldId="2144445212"/>
            <ac:spMk id="19" creationId="{FB7736BF-4D56-4F2C-A2D9-D8CE631660B1}"/>
          </ac:spMkLst>
        </pc:spChg>
        <pc:spChg chg="add mod">
          <ac:chgData name="Michael-Wilson, Hannah" userId="e5f9b74d-2abe-45a3-8f13-27dd6020a7aa" providerId="ADAL" clId="{A5DAE6B3-4F68-4471-AA09-E73B266E0263}" dt="2021-08-18T15:01:08.317" v="2570" actId="20577"/>
          <ac:spMkLst>
            <pc:docMk/>
            <pc:sldMk cId="2992826650" sldId="2144445212"/>
            <ac:spMk id="20" creationId="{6096FC4E-A2F1-42FB-ADE0-1FBF1645DEB9}"/>
          </ac:spMkLst>
        </pc:spChg>
        <pc:spChg chg="add mod">
          <ac:chgData name="Michael-Wilson, Hannah" userId="e5f9b74d-2abe-45a3-8f13-27dd6020a7aa" providerId="ADAL" clId="{A5DAE6B3-4F68-4471-AA09-E73B266E0263}" dt="2021-08-18T15:01:14.593" v="2572" actId="1076"/>
          <ac:spMkLst>
            <pc:docMk/>
            <pc:sldMk cId="2992826650" sldId="2144445212"/>
            <ac:spMk id="21" creationId="{928C2DB6-C2E3-4023-846C-BE26099D752B}"/>
          </ac:spMkLst>
        </pc:spChg>
        <pc:spChg chg="add mod">
          <ac:chgData name="Michael-Wilson, Hannah" userId="e5f9b74d-2abe-45a3-8f13-27dd6020a7aa" providerId="ADAL" clId="{A5DAE6B3-4F68-4471-AA09-E73B266E0263}" dt="2021-08-18T16:13:17.201" v="4510" actId="20577"/>
          <ac:spMkLst>
            <pc:docMk/>
            <pc:sldMk cId="2992826650" sldId="2144445212"/>
            <ac:spMk id="22" creationId="{92874051-FA8C-4BE6-801C-06686D8B769D}"/>
          </ac:spMkLst>
        </pc:spChg>
        <pc:spChg chg="add mod">
          <ac:chgData name="Michael-Wilson, Hannah" userId="e5f9b74d-2abe-45a3-8f13-27dd6020a7aa" providerId="ADAL" clId="{A5DAE6B3-4F68-4471-AA09-E73B266E0263}" dt="2021-08-18T15:01:39.852" v="2580" actId="20577"/>
          <ac:spMkLst>
            <pc:docMk/>
            <pc:sldMk cId="2992826650" sldId="2144445212"/>
            <ac:spMk id="23" creationId="{D02D3457-DFEA-4E4C-9627-FE245EE8AEDA}"/>
          </ac:spMkLst>
        </pc:spChg>
        <pc:spChg chg="add mod">
          <ac:chgData name="Michael-Wilson, Hannah" userId="e5f9b74d-2abe-45a3-8f13-27dd6020a7aa" providerId="ADAL" clId="{A5DAE6B3-4F68-4471-AA09-E73B266E0263}" dt="2021-08-18T15:01:45.401" v="2582" actId="1076"/>
          <ac:spMkLst>
            <pc:docMk/>
            <pc:sldMk cId="2992826650" sldId="2144445212"/>
            <ac:spMk id="24" creationId="{2A91255C-5085-4CE3-AAAD-0C1714E8EF3D}"/>
          </ac:spMkLst>
        </pc:spChg>
        <pc:picChg chg="add mod">
          <ac:chgData name="Michael-Wilson, Hannah" userId="e5f9b74d-2abe-45a3-8f13-27dd6020a7aa" providerId="ADAL" clId="{A5DAE6B3-4F68-4471-AA09-E73B266E0263}" dt="2021-08-18T14:11:34.023" v="2525" actId="14100"/>
          <ac:picMkLst>
            <pc:docMk/>
            <pc:sldMk cId="2992826650" sldId="2144445212"/>
            <ac:picMk id="2050" creationId="{F4088138-BD25-4895-A637-E804FECD1B90}"/>
          </ac:picMkLst>
        </pc:picChg>
        <pc:picChg chg="add mod">
          <ac:chgData name="Michael-Wilson, Hannah" userId="e5f9b74d-2abe-45a3-8f13-27dd6020a7aa" providerId="ADAL" clId="{A5DAE6B3-4F68-4471-AA09-E73B266E0263}" dt="2021-08-18T14:12:22.072" v="2540" actId="1076"/>
          <ac:picMkLst>
            <pc:docMk/>
            <pc:sldMk cId="2992826650" sldId="2144445212"/>
            <ac:picMk id="2052" creationId="{4EFA073D-0ED4-4773-B227-3761982DF5E9}"/>
          </ac:picMkLst>
        </pc:picChg>
        <pc:picChg chg="add mod">
          <ac:chgData name="Michael-Wilson, Hannah" userId="e5f9b74d-2abe-45a3-8f13-27dd6020a7aa" providerId="ADAL" clId="{A5DAE6B3-4F68-4471-AA09-E73B266E0263}" dt="2021-08-18T14:12:20.344" v="2539" actId="1076"/>
          <ac:picMkLst>
            <pc:docMk/>
            <pc:sldMk cId="2992826650" sldId="2144445212"/>
            <ac:picMk id="2054" creationId="{6A59A201-DF41-406F-A72C-75E5064B31D6}"/>
          </ac:picMkLst>
        </pc:picChg>
        <pc:picChg chg="add mod">
          <ac:chgData name="Michael-Wilson, Hannah" userId="e5f9b74d-2abe-45a3-8f13-27dd6020a7aa" providerId="ADAL" clId="{A5DAE6B3-4F68-4471-AA09-E73B266E0263}" dt="2021-08-18T14:11:52.984" v="2532" actId="1076"/>
          <ac:picMkLst>
            <pc:docMk/>
            <pc:sldMk cId="2992826650" sldId="2144445212"/>
            <ac:picMk id="2056" creationId="{472863CE-7304-4D27-BC64-09CF45367AEC}"/>
          </ac:picMkLst>
        </pc:picChg>
        <pc:picChg chg="add mod">
          <ac:chgData name="Michael-Wilson, Hannah" userId="e5f9b74d-2abe-45a3-8f13-27dd6020a7aa" providerId="ADAL" clId="{A5DAE6B3-4F68-4471-AA09-E73B266E0263}" dt="2021-08-18T14:11:57.575" v="2533" actId="14100"/>
          <ac:picMkLst>
            <pc:docMk/>
            <pc:sldMk cId="2992826650" sldId="2144445212"/>
            <ac:picMk id="2058" creationId="{23ADF865-DE8E-4BDF-A92B-B9277034DC42}"/>
          </ac:picMkLst>
        </pc:picChg>
        <pc:picChg chg="add mod">
          <ac:chgData name="Michael-Wilson, Hannah" userId="e5f9b74d-2abe-45a3-8f13-27dd6020a7aa" providerId="ADAL" clId="{A5DAE6B3-4F68-4471-AA09-E73B266E0263}" dt="2021-08-18T14:12:25.423" v="2541" actId="1076"/>
          <ac:picMkLst>
            <pc:docMk/>
            <pc:sldMk cId="2992826650" sldId="2144445212"/>
            <ac:picMk id="2060" creationId="{DE3EBD0D-F463-44A1-AEF9-7F2CE1D4464E}"/>
          </ac:picMkLst>
        </pc:picChg>
        <pc:picChg chg="add del mod">
          <ac:chgData name="Michael-Wilson, Hannah" userId="e5f9b74d-2abe-45a3-8f13-27dd6020a7aa" providerId="ADAL" clId="{A5DAE6B3-4F68-4471-AA09-E73B266E0263}" dt="2021-08-18T14:12:28.272" v="2542" actId="1076"/>
          <ac:picMkLst>
            <pc:docMk/>
            <pc:sldMk cId="2992826650" sldId="2144445212"/>
            <ac:picMk id="2062" creationId="{9D7F191A-32D3-4159-932C-0AEC736734F1}"/>
          </ac:picMkLst>
        </pc:picChg>
        <pc:picChg chg="add mod">
          <ac:chgData name="Michael-Wilson, Hannah" userId="e5f9b74d-2abe-45a3-8f13-27dd6020a7aa" providerId="ADAL" clId="{A5DAE6B3-4F68-4471-AA09-E73B266E0263}" dt="2021-08-18T14:12:36.264" v="2544" actId="14100"/>
          <ac:picMkLst>
            <pc:docMk/>
            <pc:sldMk cId="2992826650" sldId="2144445212"/>
            <ac:picMk id="2064" creationId="{5BD8B428-81B1-483A-A26F-7AA50DC9C6C3}"/>
          </ac:picMkLst>
        </pc:picChg>
      </pc:sldChg>
      <pc:sldChg chg="addSp delSp modSp new mod modNotesTx">
        <pc:chgData name="Michael-Wilson, Hannah" userId="e5f9b74d-2abe-45a3-8f13-27dd6020a7aa" providerId="ADAL" clId="{A5DAE6B3-4F68-4471-AA09-E73B266E0263}" dt="2021-08-19T09:48:43.826" v="5242" actId="27918"/>
        <pc:sldMkLst>
          <pc:docMk/>
          <pc:sldMk cId="465780966" sldId="2144445213"/>
        </pc:sldMkLst>
        <pc:spChg chg="mod">
          <ac:chgData name="Michael-Wilson, Hannah" userId="e5f9b74d-2abe-45a3-8f13-27dd6020a7aa" providerId="ADAL" clId="{A5DAE6B3-4F68-4471-AA09-E73B266E0263}" dt="2021-08-18T15:59:57.521" v="4337" actId="20577"/>
          <ac:spMkLst>
            <pc:docMk/>
            <pc:sldMk cId="465780966" sldId="2144445213"/>
            <ac:spMk id="2" creationId="{C3045FF0-C464-4B75-9C79-5945B42400C3}"/>
          </ac:spMkLst>
        </pc:spChg>
        <pc:spChg chg="del mod">
          <ac:chgData name="Michael-Wilson, Hannah" userId="e5f9b74d-2abe-45a3-8f13-27dd6020a7aa" providerId="ADAL" clId="{A5DAE6B3-4F68-4471-AA09-E73B266E0263}" dt="2021-08-18T16:00:01.916" v="4339" actId="1957"/>
          <ac:spMkLst>
            <pc:docMk/>
            <pc:sldMk cId="465780966" sldId="2144445213"/>
            <ac:spMk id="3" creationId="{218CE209-8F7C-4463-A6B2-BBA2DD111C03}"/>
          </ac:spMkLst>
        </pc:spChg>
        <pc:spChg chg="mod">
          <ac:chgData name="Michael-Wilson, Hannah" userId="e5f9b74d-2abe-45a3-8f13-27dd6020a7aa" providerId="ADAL" clId="{A5DAE6B3-4F68-4471-AA09-E73B266E0263}" dt="2021-08-19T09:36:57.695" v="5179" actId="20577"/>
          <ac:spMkLst>
            <pc:docMk/>
            <pc:sldMk cId="465780966" sldId="2144445213"/>
            <ac:spMk id="4" creationId="{AAC212F0-CF3F-48D5-8D2A-B239FAD46F83}"/>
          </ac:spMkLst>
        </pc:spChg>
        <pc:graphicFrameChg chg="add mod">
          <ac:chgData name="Michael-Wilson, Hannah" userId="e5f9b74d-2abe-45a3-8f13-27dd6020a7aa" providerId="ADAL" clId="{A5DAE6B3-4F68-4471-AA09-E73B266E0263}" dt="2021-08-18T16:03:59.130" v="4376" actId="1957"/>
          <ac:graphicFrameMkLst>
            <pc:docMk/>
            <pc:sldMk cId="465780966" sldId="2144445213"/>
            <ac:graphicFrameMk id="7" creationId="{A5ABA3CE-C9C5-4006-AA4D-B0B7C4CC1419}"/>
          </ac:graphicFrameMkLst>
        </pc:graphicFrameChg>
      </pc:sldChg>
      <pc:sldChg chg="addSp delSp modSp new mod modClrScheme chgLayout">
        <pc:chgData name="Michael-Wilson, Hannah" userId="e5f9b74d-2abe-45a3-8f13-27dd6020a7aa" providerId="ADAL" clId="{A5DAE6B3-4F68-4471-AA09-E73B266E0263}" dt="2021-08-19T09:57:06.012" v="5402" actId="313"/>
        <pc:sldMkLst>
          <pc:docMk/>
          <pc:sldMk cId="2321822802" sldId="2144445214"/>
        </pc:sldMkLst>
        <pc:spChg chg="mod ord">
          <ac:chgData name="Michael-Wilson, Hannah" userId="e5f9b74d-2abe-45a3-8f13-27dd6020a7aa" providerId="ADAL" clId="{A5DAE6B3-4F68-4471-AA09-E73B266E0263}" dt="2021-08-19T08:11:12.294" v="5047" actId="20577"/>
          <ac:spMkLst>
            <pc:docMk/>
            <pc:sldMk cId="2321822802" sldId="2144445214"/>
            <ac:spMk id="2" creationId="{9582D1C3-5AD4-4547-8FD0-0B66BECF4A51}"/>
          </ac:spMkLst>
        </pc:spChg>
        <pc:spChg chg="del mod">
          <ac:chgData name="Michael-Wilson, Hannah" userId="e5f9b74d-2abe-45a3-8f13-27dd6020a7aa" providerId="ADAL" clId="{A5DAE6B3-4F68-4471-AA09-E73B266E0263}" dt="2021-08-18T16:29:01.125" v="4757" actId="478"/>
          <ac:spMkLst>
            <pc:docMk/>
            <pc:sldMk cId="2321822802" sldId="2144445214"/>
            <ac:spMk id="3" creationId="{7917236A-EFBE-4209-ADDF-0327091F2999}"/>
          </ac:spMkLst>
        </pc:spChg>
        <pc:spChg chg="del mod ord">
          <ac:chgData name="Michael-Wilson, Hannah" userId="e5f9b74d-2abe-45a3-8f13-27dd6020a7aa" providerId="ADAL" clId="{A5DAE6B3-4F68-4471-AA09-E73B266E0263}" dt="2021-08-18T16:29:05.770" v="4758" actId="700"/>
          <ac:spMkLst>
            <pc:docMk/>
            <pc:sldMk cId="2321822802" sldId="2144445214"/>
            <ac:spMk id="4" creationId="{7A5EA386-1863-49B8-8294-4BACD2EABE24}"/>
          </ac:spMkLst>
        </pc:spChg>
        <pc:spChg chg="add mod ord">
          <ac:chgData name="Michael-Wilson, Hannah" userId="e5f9b74d-2abe-45a3-8f13-27dd6020a7aa" providerId="ADAL" clId="{A5DAE6B3-4F68-4471-AA09-E73B266E0263}" dt="2021-08-19T09:57:06.012" v="5402" actId="313"/>
          <ac:spMkLst>
            <pc:docMk/>
            <pc:sldMk cId="2321822802" sldId="2144445214"/>
            <ac:spMk id="5" creationId="{53CB1B34-50E3-4829-9CEC-B1B9B0B08358}"/>
          </ac:spMkLst>
        </pc:spChg>
        <pc:spChg chg="add mod ord">
          <ac:chgData name="Michael-Wilson, Hannah" userId="e5f9b74d-2abe-45a3-8f13-27dd6020a7aa" providerId="ADAL" clId="{A5DAE6B3-4F68-4471-AA09-E73B266E0263}" dt="2021-08-19T08:11:36.313" v="5068" actId="20577"/>
          <ac:spMkLst>
            <pc:docMk/>
            <pc:sldMk cId="2321822802" sldId="2144445214"/>
            <ac:spMk id="6" creationId="{5C5B8DCE-5E39-4165-94AE-1A77DDC84A58}"/>
          </ac:spMkLst>
        </pc:spChg>
        <pc:spChg chg="add del mod ord">
          <ac:chgData name="Michael-Wilson, Hannah" userId="e5f9b74d-2abe-45a3-8f13-27dd6020a7aa" providerId="ADAL" clId="{A5DAE6B3-4F68-4471-AA09-E73B266E0263}" dt="2021-08-18T16:29:40.673" v="4759" actId="931"/>
          <ac:spMkLst>
            <pc:docMk/>
            <pc:sldMk cId="2321822802" sldId="2144445214"/>
            <ac:spMk id="7" creationId="{B15C2DFC-0D42-41AE-9BF5-D42537627D6B}"/>
          </ac:spMkLst>
        </pc:spChg>
        <pc:spChg chg="add del mod">
          <ac:chgData name="Michael-Wilson, Hannah" userId="e5f9b74d-2abe-45a3-8f13-27dd6020a7aa" providerId="ADAL" clId="{A5DAE6B3-4F68-4471-AA09-E73B266E0263}" dt="2021-08-18T16:30:13.076" v="4763" actId="931"/>
          <ac:spMkLst>
            <pc:docMk/>
            <pc:sldMk cId="2321822802" sldId="2144445214"/>
            <ac:spMk id="11" creationId="{640E232F-F21D-411C-B89C-387370F95DD2}"/>
          </ac:spMkLst>
        </pc:spChg>
        <pc:spChg chg="add del mod">
          <ac:chgData name="Michael-Wilson, Hannah" userId="e5f9b74d-2abe-45a3-8f13-27dd6020a7aa" providerId="ADAL" clId="{A5DAE6B3-4F68-4471-AA09-E73B266E0263}" dt="2021-08-18T16:30:58.794" v="4768" actId="931"/>
          <ac:spMkLst>
            <pc:docMk/>
            <pc:sldMk cId="2321822802" sldId="2144445214"/>
            <ac:spMk id="15" creationId="{1CFC5D92-5E94-4B7F-8D43-E54D145C835C}"/>
          </ac:spMkLst>
        </pc:spChg>
        <pc:picChg chg="add del mod">
          <ac:chgData name="Michael-Wilson, Hannah" userId="e5f9b74d-2abe-45a3-8f13-27dd6020a7aa" providerId="ADAL" clId="{A5DAE6B3-4F68-4471-AA09-E73B266E0263}" dt="2021-08-18T16:29:42.050" v="4762" actId="478"/>
          <ac:picMkLst>
            <pc:docMk/>
            <pc:sldMk cId="2321822802" sldId="2144445214"/>
            <ac:picMk id="9" creationId="{0FB4ABB0-0341-4337-AC38-E148B62747EE}"/>
          </ac:picMkLst>
        </pc:picChg>
        <pc:picChg chg="add del mod modCrop">
          <ac:chgData name="Michael-Wilson, Hannah" userId="e5f9b74d-2abe-45a3-8f13-27dd6020a7aa" providerId="ADAL" clId="{A5DAE6B3-4F68-4471-AA09-E73B266E0263}" dt="2021-08-18T16:30:18.918" v="4767" actId="478"/>
          <ac:picMkLst>
            <pc:docMk/>
            <pc:sldMk cId="2321822802" sldId="2144445214"/>
            <ac:picMk id="13" creationId="{55C07377-7B94-43E6-91F9-C8DFA2C2778F}"/>
          </ac:picMkLst>
        </pc:picChg>
        <pc:picChg chg="add mod">
          <ac:chgData name="Michael-Wilson, Hannah" userId="e5f9b74d-2abe-45a3-8f13-27dd6020a7aa" providerId="ADAL" clId="{A5DAE6B3-4F68-4471-AA09-E73B266E0263}" dt="2021-08-18T16:30:59.790" v="4769" actId="27614"/>
          <ac:picMkLst>
            <pc:docMk/>
            <pc:sldMk cId="2321822802" sldId="2144445214"/>
            <ac:picMk id="17" creationId="{F3AFB513-4BE3-4813-950E-F4E1FB7E68DD}"/>
          </ac:picMkLst>
        </pc:picChg>
      </pc:sldChg>
      <pc:sldChg chg="modSp add del mod ord">
        <pc:chgData name="Michael-Wilson, Hannah" userId="e5f9b74d-2abe-45a3-8f13-27dd6020a7aa" providerId="ADAL" clId="{A5DAE6B3-4F68-4471-AA09-E73B266E0263}" dt="2021-08-19T08:14:17.141" v="5069" actId="47"/>
        <pc:sldMkLst>
          <pc:docMk/>
          <pc:sldMk cId="2622743981" sldId="2144445215"/>
        </pc:sldMkLst>
        <pc:spChg chg="mod">
          <ac:chgData name="Michael-Wilson, Hannah" userId="e5f9b74d-2abe-45a3-8f13-27dd6020a7aa" providerId="ADAL" clId="{A5DAE6B3-4F68-4471-AA09-E73B266E0263}" dt="2021-08-18T16:33:29.137" v="4838" actId="5793"/>
          <ac:spMkLst>
            <pc:docMk/>
            <pc:sldMk cId="2622743981" sldId="2144445215"/>
            <ac:spMk id="3" creationId="{7917236A-EFBE-4209-ADDF-0327091F2999}"/>
          </ac:spMkLst>
        </pc:spChg>
      </pc:sldChg>
      <pc:sldChg chg="addSp delSp modSp new mod modClrScheme chgLayout">
        <pc:chgData name="Michael-Wilson, Hannah" userId="e5f9b74d-2abe-45a3-8f13-27dd6020a7aa" providerId="ADAL" clId="{A5DAE6B3-4F68-4471-AA09-E73B266E0263}" dt="2021-08-19T10:43:14.481" v="5444" actId="20577"/>
        <pc:sldMkLst>
          <pc:docMk/>
          <pc:sldMk cId="110441399" sldId="2144445216"/>
        </pc:sldMkLst>
        <pc:spChg chg="mod ord">
          <ac:chgData name="Michael-Wilson, Hannah" userId="e5f9b74d-2abe-45a3-8f13-27dd6020a7aa" providerId="ADAL" clId="{A5DAE6B3-4F68-4471-AA09-E73B266E0263}" dt="2021-08-19T10:43:14.481" v="5444" actId="20577"/>
          <ac:spMkLst>
            <pc:docMk/>
            <pc:sldMk cId="110441399" sldId="2144445216"/>
            <ac:spMk id="2" creationId="{2BA9B1BB-8925-432C-A27C-DD9454CCFC7F}"/>
          </ac:spMkLst>
        </pc:spChg>
        <pc:spChg chg="del">
          <ac:chgData name="Michael-Wilson, Hannah" userId="e5f9b74d-2abe-45a3-8f13-27dd6020a7aa" providerId="ADAL" clId="{A5DAE6B3-4F68-4471-AA09-E73B266E0263}" dt="2021-08-18T16:15:57.310" v="4549" actId="478"/>
          <ac:spMkLst>
            <pc:docMk/>
            <pc:sldMk cId="110441399" sldId="2144445216"/>
            <ac:spMk id="3" creationId="{14981B90-F018-4AA7-A8A2-DB7E011C64F1}"/>
          </ac:spMkLst>
        </pc:spChg>
        <pc:spChg chg="del mod ord">
          <ac:chgData name="Michael-Wilson, Hannah" userId="e5f9b74d-2abe-45a3-8f13-27dd6020a7aa" providerId="ADAL" clId="{A5DAE6B3-4F68-4471-AA09-E73B266E0263}" dt="2021-08-18T16:16:03.822" v="4550" actId="700"/>
          <ac:spMkLst>
            <pc:docMk/>
            <pc:sldMk cId="110441399" sldId="2144445216"/>
            <ac:spMk id="4" creationId="{F2472486-09DF-4742-91F8-8C9999B91CCA}"/>
          </ac:spMkLst>
        </pc:spChg>
        <pc:spChg chg="add mod ord">
          <ac:chgData name="Michael-Wilson, Hannah" userId="e5f9b74d-2abe-45a3-8f13-27dd6020a7aa" providerId="ADAL" clId="{A5DAE6B3-4F68-4471-AA09-E73B266E0263}" dt="2021-08-19T09:52:33.691" v="5269" actId="27107"/>
          <ac:spMkLst>
            <pc:docMk/>
            <pc:sldMk cId="110441399" sldId="2144445216"/>
            <ac:spMk id="5" creationId="{43DC2580-DA54-459D-A4A7-8C1CBF2C2FB3}"/>
          </ac:spMkLst>
        </pc:spChg>
        <pc:spChg chg="add mod ord">
          <ac:chgData name="Michael-Wilson, Hannah" userId="e5f9b74d-2abe-45a3-8f13-27dd6020a7aa" providerId="ADAL" clId="{A5DAE6B3-4F68-4471-AA09-E73B266E0263}" dt="2021-08-18T16:24:08.129" v="4703" actId="700"/>
          <ac:spMkLst>
            <pc:docMk/>
            <pc:sldMk cId="110441399" sldId="2144445216"/>
            <ac:spMk id="6" creationId="{09211D89-F54E-4C23-88D5-128F65D1EA78}"/>
          </ac:spMkLst>
        </pc:spChg>
        <pc:spChg chg="add del mod ord">
          <ac:chgData name="Michael-Wilson, Hannah" userId="e5f9b74d-2abe-45a3-8f13-27dd6020a7aa" providerId="ADAL" clId="{A5DAE6B3-4F68-4471-AA09-E73B266E0263}" dt="2021-08-18T16:21:52.647" v="4690" actId="931"/>
          <ac:spMkLst>
            <pc:docMk/>
            <pc:sldMk cId="110441399" sldId="2144445216"/>
            <ac:spMk id="7" creationId="{D19D6F97-2D6A-4B72-ADD3-D4ED21D17024}"/>
          </ac:spMkLst>
        </pc:spChg>
        <pc:spChg chg="add del mod">
          <ac:chgData name="Michael-Wilson, Hannah" userId="e5f9b74d-2abe-45a3-8f13-27dd6020a7aa" providerId="ADAL" clId="{A5DAE6B3-4F68-4471-AA09-E73B266E0263}" dt="2021-08-18T16:22:48.711" v="4693" actId="931"/>
          <ac:spMkLst>
            <pc:docMk/>
            <pc:sldMk cId="110441399" sldId="2144445216"/>
            <ac:spMk id="11" creationId="{E059F165-B490-4CBD-937D-8B42F2A6E9EB}"/>
          </ac:spMkLst>
        </pc:spChg>
        <pc:spChg chg="add del mod">
          <ac:chgData name="Michael-Wilson, Hannah" userId="e5f9b74d-2abe-45a3-8f13-27dd6020a7aa" providerId="ADAL" clId="{A5DAE6B3-4F68-4471-AA09-E73B266E0263}" dt="2021-08-18T16:23:17.162" v="4695" actId="931"/>
          <ac:spMkLst>
            <pc:docMk/>
            <pc:sldMk cId="110441399" sldId="2144445216"/>
            <ac:spMk id="15" creationId="{9EB56CB2-6CAB-44DA-8728-0794410CC414}"/>
          </ac:spMkLst>
        </pc:spChg>
        <pc:spChg chg="add del mod">
          <ac:chgData name="Michael-Wilson, Hannah" userId="e5f9b74d-2abe-45a3-8f13-27dd6020a7aa" providerId="ADAL" clId="{A5DAE6B3-4F68-4471-AA09-E73B266E0263}" dt="2021-08-18T16:24:01.541" v="4699" actId="931"/>
          <ac:spMkLst>
            <pc:docMk/>
            <pc:sldMk cId="110441399" sldId="2144445216"/>
            <ac:spMk id="19" creationId="{6339879F-BD60-4CB0-9008-A2941883C2E4}"/>
          </ac:spMkLst>
        </pc:spChg>
        <pc:spChg chg="add del mod">
          <ac:chgData name="Michael-Wilson, Hannah" userId="e5f9b74d-2abe-45a3-8f13-27dd6020a7aa" providerId="ADAL" clId="{A5DAE6B3-4F68-4471-AA09-E73B266E0263}" dt="2021-08-18T16:24:04.688" v="4702" actId="478"/>
          <ac:spMkLst>
            <pc:docMk/>
            <pc:sldMk cId="110441399" sldId="2144445216"/>
            <ac:spMk id="23" creationId="{BEDF4C6E-8BC1-4AAB-AAA4-856B3C28F080}"/>
          </ac:spMkLst>
        </pc:spChg>
        <pc:spChg chg="add del mod ord">
          <ac:chgData name="Michael-Wilson, Hannah" userId="e5f9b74d-2abe-45a3-8f13-27dd6020a7aa" providerId="ADAL" clId="{A5DAE6B3-4F68-4471-AA09-E73B266E0263}" dt="2021-08-18T16:24:12.145" v="4704" actId="931"/>
          <ac:spMkLst>
            <pc:docMk/>
            <pc:sldMk cId="110441399" sldId="2144445216"/>
            <ac:spMk id="24" creationId="{513886D9-9610-4AA3-9D0F-2025B52C52ED}"/>
          </ac:spMkLst>
        </pc:spChg>
        <pc:picChg chg="add del mod">
          <ac:chgData name="Michael-Wilson, Hannah" userId="e5f9b74d-2abe-45a3-8f13-27dd6020a7aa" providerId="ADAL" clId="{A5DAE6B3-4F68-4471-AA09-E73B266E0263}" dt="2021-08-18T16:22:03.113" v="4692" actId="478"/>
          <ac:picMkLst>
            <pc:docMk/>
            <pc:sldMk cId="110441399" sldId="2144445216"/>
            <ac:picMk id="9" creationId="{81DD8697-0604-4B67-BB79-4372C1B633D9}"/>
          </ac:picMkLst>
        </pc:picChg>
        <pc:picChg chg="add del mod">
          <ac:chgData name="Michael-Wilson, Hannah" userId="e5f9b74d-2abe-45a3-8f13-27dd6020a7aa" providerId="ADAL" clId="{A5DAE6B3-4F68-4471-AA09-E73B266E0263}" dt="2021-08-18T16:22:50.067" v="4694" actId="478"/>
          <ac:picMkLst>
            <pc:docMk/>
            <pc:sldMk cId="110441399" sldId="2144445216"/>
            <ac:picMk id="13" creationId="{2D501515-FA06-48BE-9BA6-B3E04FD0F0B2}"/>
          </ac:picMkLst>
        </pc:picChg>
        <pc:picChg chg="add del mod">
          <ac:chgData name="Michael-Wilson, Hannah" userId="e5f9b74d-2abe-45a3-8f13-27dd6020a7aa" providerId="ADAL" clId="{A5DAE6B3-4F68-4471-AA09-E73B266E0263}" dt="2021-08-18T16:23:18.460" v="4698" actId="478"/>
          <ac:picMkLst>
            <pc:docMk/>
            <pc:sldMk cId="110441399" sldId="2144445216"/>
            <ac:picMk id="17" creationId="{C45BDC00-72CE-4522-B3A5-E5CE1EF36587}"/>
          </ac:picMkLst>
        </pc:picChg>
        <pc:picChg chg="add del mod">
          <ac:chgData name="Michael-Wilson, Hannah" userId="e5f9b74d-2abe-45a3-8f13-27dd6020a7aa" providerId="ADAL" clId="{A5DAE6B3-4F68-4471-AA09-E73B266E0263}" dt="2021-08-18T16:24:03.277" v="4701" actId="478"/>
          <ac:picMkLst>
            <pc:docMk/>
            <pc:sldMk cId="110441399" sldId="2144445216"/>
            <ac:picMk id="21" creationId="{702AC272-9F1A-4331-92A5-9C8894067141}"/>
          </ac:picMkLst>
        </pc:picChg>
        <pc:picChg chg="add mod">
          <ac:chgData name="Michael-Wilson, Hannah" userId="e5f9b74d-2abe-45a3-8f13-27dd6020a7aa" providerId="ADAL" clId="{A5DAE6B3-4F68-4471-AA09-E73B266E0263}" dt="2021-08-18T16:24:13.102" v="4705" actId="27614"/>
          <ac:picMkLst>
            <pc:docMk/>
            <pc:sldMk cId="110441399" sldId="2144445216"/>
            <ac:picMk id="26" creationId="{A54EFE6C-C7A2-4A5D-BE48-2CE94740E90D}"/>
          </ac:picMkLst>
        </pc:picChg>
      </pc:sldChg>
    </pc:docChg>
  </pc:docChgLst>
  <pc:docChgLst>
    <pc:chgData name="Michael-Wilson, Hannah" userId="e5f9b74d-2abe-45a3-8f13-27dd6020a7aa" providerId="ADAL" clId="{F3912243-AF9C-429F-B4A6-C502C9221E01}"/>
    <pc:docChg chg="modSld">
      <pc:chgData name="Michael-Wilson, Hannah" userId="e5f9b74d-2abe-45a3-8f13-27dd6020a7aa" providerId="ADAL" clId="{F3912243-AF9C-429F-B4A6-C502C9221E01}" dt="2021-11-03T09:30:22.391" v="13" actId="20577"/>
      <pc:docMkLst>
        <pc:docMk/>
      </pc:docMkLst>
      <pc:sldChg chg="modSp mod">
        <pc:chgData name="Michael-Wilson, Hannah" userId="e5f9b74d-2abe-45a3-8f13-27dd6020a7aa" providerId="ADAL" clId="{F3912243-AF9C-429F-B4A6-C502C9221E01}" dt="2021-11-03T09:30:22.391" v="13" actId="20577"/>
        <pc:sldMkLst>
          <pc:docMk/>
          <pc:sldMk cId="1387233160" sldId="282"/>
        </pc:sldMkLst>
        <pc:spChg chg="mod">
          <ac:chgData name="Michael-Wilson, Hannah" userId="e5f9b74d-2abe-45a3-8f13-27dd6020a7aa" providerId="ADAL" clId="{F3912243-AF9C-429F-B4A6-C502C9221E01}" dt="2021-11-03T09:30:22.391" v="13" actId="20577"/>
          <ac:spMkLst>
            <pc:docMk/>
            <pc:sldMk cId="1387233160" sldId="282"/>
            <ac:spMk id="3" creationId="{C7861067-55ED-0746-9BB8-BCCA72E02A84}"/>
          </ac:spMkLst>
        </pc:spChg>
      </pc:sldChg>
      <pc:sldChg chg="modSp mod">
        <pc:chgData name="Michael-Wilson, Hannah" userId="e5f9b74d-2abe-45a3-8f13-27dd6020a7aa" providerId="ADAL" clId="{F3912243-AF9C-429F-B4A6-C502C9221E01}" dt="2021-11-03T09:30:07.225" v="3" actId="20577"/>
        <pc:sldMkLst>
          <pc:docMk/>
          <pc:sldMk cId="1109312242" sldId="1145"/>
        </pc:sldMkLst>
        <pc:spChg chg="mod">
          <ac:chgData name="Michael-Wilson, Hannah" userId="e5f9b74d-2abe-45a3-8f13-27dd6020a7aa" providerId="ADAL" clId="{F3912243-AF9C-429F-B4A6-C502C9221E01}" dt="2021-11-03T09:30:07.225" v="3" actId="20577"/>
          <ac:spMkLst>
            <pc:docMk/>
            <pc:sldMk cId="1109312242" sldId="1145"/>
            <ac:spMk id="11" creationId="{5B27CE7D-2604-4125-824E-5F080BD2367B}"/>
          </ac:spMkLst>
        </pc:spChg>
      </pc:sldChg>
      <pc:sldChg chg="modSp mod">
        <pc:chgData name="Michael-Wilson, Hannah" userId="e5f9b74d-2abe-45a3-8f13-27dd6020a7aa" providerId="ADAL" clId="{F3912243-AF9C-429F-B4A6-C502C9221E01}" dt="2021-11-03T09:30:15.373" v="9" actId="20577"/>
        <pc:sldMkLst>
          <pc:docMk/>
          <pc:sldMk cId="867882242" sldId="2144445199"/>
        </pc:sldMkLst>
        <pc:spChg chg="mod">
          <ac:chgData name="Michael-Wilson, Hannah" userId="e5f9b74d-2abe-45a3-8f13-27dd6020a7aa" providerId="ADAL" clId="{F3912243-AF9C-429F-B4A6-C502C9221E01}" dt="2021-11-03T09:30:15.373" v="9" actId="20577"/>
          <ac:spMkLst>
            <pc:docMk/>
            <pc:sldMk cId="867882242" sldId="2144445199"/>
            <ac:spMk id="4" creationId="{7D258070-9849-4362-AD6D-DD5FC2F7C0B4}"/>
          </ac:spMkLst>
        </pc:spChg>
      </pc:sldChg>
    </pc:docChg>
  </pc:docChgLst>
  <pc:docChgLst>
    <pc:chgData name="Elena Karoussis" userId="ef357cc0-39f9-4da1-8a90-6c026f42705d" providerId="ADAL" clId="{99F5DFE1-AE79-43D5-9FC5-2E0F0CD64F42}"/>
    <pc:docChg chg="undo custSel addSld delSld modSld sldOrd">
      <pc:chgData name="Elena Karoussis" userId="ef357cc0-39f9-4da1-8a90-6c026f42705d" providerId="ADAL" clId="{99F5DFE1-AE79-43D5-9FC5-2E0F0CD64F42}" dt="2021-11-16T22:51:46.870" v="4679" actId="18131"/>
      <pc:docMkLst>
        <pc:docMk/>
      </pc:docMkLst>
      <pc:sldChg chg="del ord">
        <pc:chgData name="Elena Karoussis" userId="ef357cc0-39f9-4da1-8a90-6c026f42705d" providerId="ADAL" clId="{99F5DFE1-AE79-43D5-9FC5-2E0F0CD64F42}" dt="2021-11-16T17:25:20.688" v="3421" actId="47"/>
        <pc:sldMkLst>
          <pc:docMk/>
          <pc:sldMk cId="1387233160" sldId="282"/>
        </pc:sldMkLst>
      </pc:sldChg>
      <pc:sldChg chg="modSp mod modNotesTx">
        <pc:chgData name="Elena Karoussis" userId="ef357cc0-39f9-4da1-8a90-6c026f42705d" providerId="ADAL" clId="{99F5DFE1-AE79-43D5-9FC5-2E0F0CD64F42}" dt="2021-11-16T21:47:31.502" v="4084" actId="20577"/>
        <pc:sldMkLst>
          <pc:docMk/>
          <pc:sldMk cId="3768171693" sldId="372"/>
        </pc:sldMkLst>
        <pc:spChg chg="mod">
          <ac:chgData name="Elena Karoussis" userId="ef357cc0-39f9-4da1-8a90-6c026f42705d" providerId="ADAL" clId="{99F5DFE1-AE79-43D5-9FC5-2E0F0CD64F42}" dt="2021-11-16T13:58:55.990" v="1722" actId="20577"/>
          <ac:spMkLst>
            <pc:docMk/>
            <pc:sldMk cId="3768171693" sldId="372"/>
            <ac:spMk id="3" creationId="{00000000-0000-0000-0000-000000000000}"/>
          </ac:spMkLst>
        </pc:spChg>
        <pc:spChg chg="mod">
          <ac:chgData name="Elena Karoussis" userId="ef357cc0-39f9-4da1-8a90-6c026f42705d" providerId="ADAL" clId="{99F5DFE1-AE79-43D5-9FC5-2E0F0CD64F42}" dt="2021-11-16T13:59:34.931" v="1732" actId="114"/>
          <ac:spMkLst>
            <pc:docMk/>
            <pc:sldMk cId="3768171693" sldId="372"/>
            <ac:spMk id="4" creationId="{2D513332-C88E-4245-A4A4-06E3819C2F89}"/>
          </ac:spMkLst>
        </pc:spChg>
        <pc:spChg chg="mod">
          <ac:chgData name="Elena Karoussis" userId="ef357cc0-39f9-4da1-8a90-6c026f42705d" providerId="ADAL" clId="{99F5DFE1-AE79-43D5-9FC5-2E0F0CD64F42}" dt="2021-11-16T13:41:35.302" v="1424" actId="255"/>
          <ac:spMkLst>
            <pc:docMk/>
            <pc:sldMk cId="3768171693" sldId="372"/>
            <ac:spMk id="16" creationId="{00000000-0000-0000-0000-000000000000}"/>
          </ac:spMkLst>
        </pc:spChg>
        <pc:spChg chg="mod">
          <ac:chgData name="Elena Karoussis" userId="ef357cc0-39f9-4da1-8a90-6c026f42705d" providerId="ADAL" clId="{99F5DFE1-AE79-43D5-9FC5-2E0F0CD64F42}" dt="2021-11-16T13:58:19.298" v="1695" actId="20577"/>
          <ac:spMkLst>
            <pc:docMk/>
            <pc:sldMk cId="3768171693" sldId="372"/>
            <ac:spMk id="20" creationId="{00000000-0000-0000-0000-000000000000}"/>
          </ac:spMkLst>
        </pc:spChg>
        <pc:spChg chg="mod">
          <ac:chgData name="Elena Karoussis" userId="ef357cc0-39f9-4da1-8a90-6c026f42705d" providerId="ADAL" clId="{99F5DFE1-AE79-43D5-9FC5-2E0F0CD64F42}" dt="2021-11-16T13:16:45.970" v="1102" actId="255"/>
          <ac:spMkLst>
            <pc:docMk/>
            <pc:sldMk cId="3768171693" sldId="372"/>
            <ac:spMk id="22" creationId="{00000000-0000-0000-0000-000000000000}"/>
          </ac:spMkLst>
        </pc:spChg>
        <pc:spChg chg="mod">
          <ac:chgData name="Elena Karoussis" userId="ef357cc0-39f9-4da1-8a90-6c026f42705d" providerId="ADAL" clId="{99F5DFE1-AE79-43D5-9FC5-2E0F0CD64F42}" dt="2021-11-16T14:00:26.710" v="1733" actId="404"/>
          <ac:spMkLst>
            <pc:docMk/>
            <pc:sldMk cId="3768171693" sldId="372"/>
            <ac:spMk id="24" creationId="{00000000-0000-0000-0000-000000000000}"/>
          </ac:spMkLst>
        </pc:spChg>
        <pc:spChg chg="mod">
          <ac:chgData name="Elena Karoussis" userId="ef357cc0-39f9-4da1-8a90-6c026f42705d" providerId="ADAL" clId="{99F5DFE1-AE79-43D5-9FC5-2E0F0CD64F42}" dt="2021-11-16T21:47:31.502" v="4084" actId="20577"/>
          <ac:spMkLst>
            <pc:docMk/>
            <pc:sldMk cId="3768171693" sldId="372"/>
            <ac:spMk id="27" creationId="{00000000-0000-0000-0000-000000000000}"/>
          </ac:spMkLst>
        </pc:spChg>
        <pc:spChg chg="mod">
          <ac:chgData name="Elena Karoussis" userId="ef357cc0-39f9-4da1-8a90-6c026f42705d" providerId="ADAL" clId="{99F5DFE1-AE79-43D5-9FC5-2E0F0CD64F42}" dt="2021-11-16T21:47:26.580" v="4080" actId="20577"/>
          <ac:spMkLst>
            <pc:docMk/>
            <pc:sldMk cId="3768171693" sldId="372"/>
            <ac:spMk id="28" creationId="{00000000-0000-0000-0000-000000000000}"/>
          </ac:spMkLst>
        </pc:spChg>
      </pc:sldChg>
      <pc:sldChg chg="addSp delSp modSp mod">
        <pc:chgData name="Elena Karoussis" userId="ef357cc0-39f9-4da1-8a90-6c026f42705d" providerId="ADAL" clId="{99F5DFE1-AE79-43D5-9FC5-2E0F0CD64F42}" dt="2021-11-16T22:17:21.965" v="4622" actId="20577"/>
        <pc:sldMkLst>
          <pc:docMk/>
          <pc:sldMk cId="1164910332" sldId="436"/>
        </pc:sldMkLst>
        <pc:spChg chg="mod">
          <ac:chgData name="Elena Karoussis" userId="ef357cc0-39f9-4da1-8a90-6c026f42705d" providerId="ADAL" clId="{99F5DFE1-AE79-43D5-9FC5-2E0F0CD64F42}" dt="2021-11-16T22:17:21.965" v="4622" actId="20577"/>
          <ac:spMkLst>
            <pc:docMk/>
            <pc:sldMk cId="1164910332" sldId="436"/>
            <ac:spMk id="5" creationId="{00000000-0000-0000-0000-000000000000}"/>
          </ac:spMkLst>
        </pc:spChg>
        <pc:picChg chg="add del">
          <ac:chgData name="Elena Karoussis" userId="ef357cc0-39f9-4da1-8a90-6c026f42705d" providerId="ADAL" clId="{99F5DFE1-AE79-43D5-9FC5-2E0F0CD64F42}" dt="2021-11-16T18:03:01.648" v="3444"/>
          <ac:picMkLst>
            <pc:docMk/>
            <pc:sldMk cId="1164910332" sldId="436"/>
            <ac:picMk id="2" creationId="{A8ED1C4A-76EE-4621-A32C-612C607724C1}"/>
          </ac:picMkLst>
        </pc:picChg>
      </pc:sldChg>
      <pc:sldChg chg="addSp delSp modSp mod modNotesTx">
        <pc:chgData name="Elena Karoussis" userId="ef357cc0-39f9-4da1-8a90-6c026f42705d" providerId="ADAL" clId="{99F5DFE1-AE79-43D5-9FC5-2E0F0CD64F42}" dt="2021-11-16T22:33:30.406" v="4654" actId="167"/>
        <pc:sldMkLst>
          <pc:docMk/>
          <pc:sldMk cId="2533055578" sldId="459"/>
        </pc:sldMkLst>
        <pc:spChg chg="mod">
          <ac:chgData name="Elena Karoussis" userId="ef357cc0-39f9-4da1-8a90-6c026f42705d" providerId="ADAL" clId="{99F5DFE1-AE79-43D5-9FC5-2E0F0CD64F42}" dt="2021-11-16T16:38:17.208" v="3005" actId="20577"/>
          <ac:spMkLst>
            <pc:docMk/>
            <pc:sldMk cId="2533055578" sldId="459"/>
            <ac:spMk id="3" creationId="{00000000-0000-0000-0000-000000000000}"/>
          </ac:spMkLst>
        </pc:spChg>
        <pc:spChg chg="add del mod">
          <ac:chgData name="Elena Karoussis" userId="ef357cc0-39f9-4da1-8a90-6c026f42705d" providerId="ADAL" clId="{99F5DFE1-AE79-43D5-9FC5-2E0F0CD64F42}" dt="2021-11-16T16:54:29.986" v="3161"/>
          <ac:spMkLst>
            <pc:docMk/>
            <pc:sldMk cId="2533055578" sldId="459"/>
            <ac:spMk id="4" creationId="{7ACBCF93-1BAE-4584-8235-48126EA75AFE}"/>
          </ac:spMkLst>
        </pc:spChg>
        <pc:spChg chg="add del mod">
          <ac:chgData name="Elena Karoussis" userId="ef357cc0-39f9-4da1-8a90-6c026f42705d" providerId="ADAL" clId="{99F5DFE1-AE79-43D5-9FC5-2E0F0CD64F42}" dt="2021-11-16T16:54:40.510" v="3165"/>
          <ac:spMkLst>
            <pc:docMk/>
            <pc:sldMk cId="2533055578" sldId="459"/>
            <ac:spMk id="5" creationId="{CBC9B521-1B4F-47BD-9A3C-F6DDD0449908}"/>
          </ac:spMkLst>
        </pc:spChg>
        <pc:spChg chg="add del mod">
          <ac:chgData name="Elena Karoussis" userId="ef357cc0-39f9-4da1-8a90-6c026f42705d" providerId="ADAL" clId="{99F5DFE1-AE79-43D5-9FC5-2E0F0CD64F42}" dt="2021-11-16T22:31:04.483" v="4627" actId="931"/>
          <ac:spMkLst>
            <pc:docMk/>
            <pc:sldMk cId="2533055578" sldId="459"/>
            <ac:spMk id="6" creationId="{E8754B2D-B505-4C1F-91B7-774D65C556E9}"/>
          </ac:spMkLst>
        </pc:spChg>
        <pc:spChg chg="mod">
          <ac:chgData name="Elena Karoussis" userId="ef357cc0-39f9-4da1-8a90-6c026f42705d" providerId="ADAL" clId="{99F5DFE1-AE79-43D5-9FC5-2E0F0CD64F42}" dt="2021-11-16T16:51:35.028" v="3143" actId="6549"/>
          <ac:spMkLst>
            <pc:docMk/>
            <pc:sldMk cId="2533055578" sldId="459"/>
            <ac:spMk id="9" creationId="{00000000-0000-0000-0000-000000000000}"/>
          </ac:spMkLst>
        </pc:spChg>
        <pc:spChg chg="mod">
          <ac:chgData name="Elena Karoussis" userId="ef357cc0-39f9-4da1-8a90-6c026f42705d" providerId="ADAL" clId="{99F5DFE1-AE79-43D5-9FC5-2E0F0CD64F42}" dt="2021-11-16T16:43:37.356" v="3123" actId="20577"/>
          <ac:spMkLst>
            <pc:docMk/>
            <pc:sldMk cId="2533055578" sldId="459"/>
            <ac:spMk id="10" creationId="{00000000-0000-0000-0000-000000000000}"/>
          </ac:spMkLst>
        </pc:spChg>
        <pc:spChg chg="add del mod">
          <ac:chgData name="Elena Karoussis" userId="ef357cc0-39f9-4da1-8a90-6c026f42705d" providerId="ADAL" clId="{99F5DFE1-AE79-43D5-9FC5-2E0F0CD64F42}" dt="2021-11-16T22:31:41.147" v="4631" actId="931"/>
          <ac:spMkLst>
            <pc:docMk/>
            <pc:sldMk cId="2533055578" sldId="459"/>
            <ac:spMk id="12" creationId="{921BD82F-0BA5-41B7-8E2D-8CEEFBED3C35}"/>
          </ac:spMkLst>
        </pc:spChg>
        <pc:spChg chg="add del mod">
          <ac:chgData name="Elena Karoussis" userId="ef357cc0-39f9-4da1-8a90-6c026f42705d" providerId="ADAL" clId="{99F5DFE1-AE79-43D5-9FC5-2E0F0CD64F42}" dt="2021-11-16T22:32:38.741" v="4635" actId="931"/>
          <ac:spMkLst>
            <pc:docMk/>
            <pc:sldMk cId="2533055578" sldId="459"/>
            <ac:spMk id="16" creationId="{39733D92-0DC4-42EC-9106-563CDB3231DD}"/>
          </ac:spMkLst>
        </pc:spChg>
        <pc:spChg chg="add del mod">
          <ac:chgData name="Elena Karoussis" userId="ef357cc0-39f9-4da1-8a90-6c026f42705d" providerId="ADAL" clId="{99F5DFE1-AE79-43D5-9FC5-2E0F0CD64F42}" dt="2021-11-16T22:32:45.982" v="4639" actId="931"/>
          <ac:spMkLst>
            <pc:docMk/>
            <pc:sldMk cId="2533055578" sldId="459"/>
            <ac:spMk id="21" creationId="{1EB4654E-81DB-4B89-B52A-E607759E0A44}"/>
          </ac:spMkLst>
        </pc:spChg>
        <pc:spChg chg="add mod ord">
          <ac:chgData name="Elena Karoussis" userId="ef357cc0-39f9-4da1-8a90-6c026f42705d" providerId="ADAL" clId="{99F5DFE1-AE79-43D5-9FC5-2E0F0CD64F42}" dt="2021-11-16T22:33:30.406" v="4654" actId="167"/>
          <ac:spMkLst>
            <pc:docMk/>
            <pc:sldMk cId="2533055578" sldId="459"/>
            <ac:spMk id="27" creationId="{60705F76-7140-41D2-9D92-5578C2B2BFB0}"/>
          </ac:spMkLst>
        </pc:spChg>
        <pc:picChg chg="add del mod">
          <ac:chgData name="Elena Karoussis" userId="ef357cc0-39f9-4da1-8a90-6c026f42705d" providerId="ADAL" clId="{99F5DFE1-AE79-43D5-9FC5-2E0F0CD64F42}" dt="2021-11-16T22:31:33.358" v="4630" actId="478"/>
          <ac:picMkLst>
            <pc:docMk/>
            <pc:sldMk cId="2533055578" sldId="459"/>
            <ac:picMk id="8" creationId="{10F53454-502B-49AC-BEAF-793736090C4A}"/>
          </ac:picMkLst>
        </pc:picChg>
        <pc:picChg chg="add del mod">
          <ac:chgData name="Elena Karoussis" userId="ef357cc0-39f9-4da1-8a90-6c026f42705d" providerId="ADAL" clId="{99F5DFE1-AE79-43D5-9FC5-2E0F0CD64F42}" dt="2021-11-16T22:32:35.241" v="4634" actId="478"/>
          <ac:picMkLst>
            <pc:docMk/>
            <pc:sldMk cId="2533055578" sldId="459"/>
            <ac:picMk id="14" creationId="{CA362624-7664-4EB5-BFC7-97287D07C332}"/>
          </ac:picMkLst>
        </pc:picChg>
        <pc:picChg chg="del">
          <ac:chgData name="Elena Karoussis" userId="ef357cc0-39f9-4da1-8a90-6c026f42705d" providerId="ADAL" clId="{99F5DFE1-AE79-43D5-9FC5-2E0F0CD64F42}" dt="2021-11-16T16:54:25.388" v="3160" actId="478"/>
          <ac:picMkLst>
            <pc:docMk/>
            <pc:sldMk cId="2533055578" sldId="459"/>
            <ac:picMk id="17" creationId="{59DD0C17-F77E-4161-B908-97E024FBFB15}"/>
          </ac:picMkLst>
        </pc:picChg>
        <pc:picChg chg="add del mod">
          <ac:chgData name="Elena Karoussis" userId="ef357cc0-39f9-4da1-8a90-6c026f42705d" providerId="ADAL" clId="{99F5DFE1-AE79-43D5-9FC5-2E0F0CD64F42}" dt="2021-11-16T22:32:42.520" v="4638" actId="478"/>
          <ac:picMkLst>
            <pc:docMk/>
            <pc:sldMk cId="2533055578" sldId="459"/>
            <ac:picMk id="19" creationId="{63E12878-AFB2-4152-9140-CE174A1224D9}"/>
          </ac:picMkLst>
        </pc:picChg>
        <pc:picChg chg="add del mod">
          <ac:chgData name="Elena Karoussis" userId="ef357cc0-39f9-4da1-8a90-6c026f42705d" providerId="ADAL" clId="{99F5DFE1-AE79-43D5-9FC5-2E0F0CD64F42}" dt="2021-11-16T22:33:28.030" v="4653" actId="478"/>
          <ac:picMkLst>
            <pc:docMk/>
            <pc:sldMk cId="2533055578" sldId="459"/>
            <ac:picMk id="23" creationId="{3A00D389-784F-41FE-AE26-DD7B832CE382}"/>
          </ac:picMkLst>
        </pc:picChg>
        <pc:picChg chg="add mod ord modCrop">
          <ac:chgData name="Elena Karoussis" userId="ef357cc0-39f9-4da1-8a90-6c026f42705d" providerId="ADAL" clId="{99F5DFE1-AE79-43D5-9FC5-2E0F0CD64F42}" dt="2021-11-16T22:33:26.491" v="4652" actId="167"/>
          <ac:picMkLst>
            <pc:docMk/>
            <pc:sldMk cId="2533055578" sldId="459"/>
            <ac:picMk id="25" creationId="{DABECE36-CF13-46C1-A434-FEE7CF8FD379}"/>
          </ac:picMkLst>
        </pc:picChg>
        <pc:picChg chg="add del mod">
          <ac:chgData name="Elena Karoussis" userId="ef357cc0-39f9-4da1-8a90-6c026f42705d" providerId="ADAL" clId="{99F5DFE1-AE79-43D5-9FC5-2E0F0CD64F42}" dt="2021-11-16T16:54:22.736" v="3159" actId="478"/>
          <ac:picMkLst>
            <pc:docMk/>
            <pc:sldMk cId="2533055578" sldId="459"/>
            <ac:picMk id="8194" creationId="{62F96CFC-D9AA-4BE7-A4BA-510E87818C9F}"/>
          </ac:picMkLst>
        </pc:picChg>
        <pc:picChg chg="add del mod">
          <ac:chgData name="Elena Karoussis" userId="ef357cc0-39f9-4da1-8a90-6c026f42705d" providerId="ADAL" clId="{99F5DFE1-AE79-43D5-9FC5-2E0F0CD64F42}" dt="2021-11-16T16:54:35.596" v="3163" actId="478"/>
          <ac:picMkLst>
            <pc:docMk/>
            <pc:sldMk cId="2533055578" sldId="459"/>
            <ac:picMk id="8196" creationId="{222AE15D-A8AE-44E9-90A4-37E1EB54DEEE}"/>
          </ac:picMkLst>
        </pc:picChg>
        <pc:picChg chg="add del mod">
          <ac:chgData name="Elena Karoussis" userId="ef357cc0-39f9-4da1-8a90-6c026f42705d" providerId="ADAL" clId="{99F5DFE1-AE79-43D5-9FC5-2E0F0CD64F42}" dt="2021-11-16T16:54:38.330" v="3164" actId="478"/>
          <ac:picMkLst>
            <pc:docMk/>
            <pc:sldMk cId="2533055578" sldId="459"/>
            <ac:picMk id="8198" creationId="{CEBD74AE-DF50-456E-B0E1-CE98030EB183}"/>
          </ac:picMkLst>
        </pc:picChg>
        <pc:picChg chg="add del">
          <ac:chgData name="Elena Karoussis" userId="ef357cc0-39f9-4da1-8a90-6c026f42705d" providerId="ADAL" clId="{99F5DFE1-AE79-43D5-9FC5-2E0F0CD64F42}" dt="2021-11-16T22:30:51.175" v="4626" actId="478"/>
          <ac:picMkLst>
            <pc:docMk/>
            <pc:sldMk cId="2533055578" sldId="459"/>
            <ac:picMk id="8200" creationId="{D6B71C38-3608-4216-89E6-426AD9AB0D30}"/>
          </ac:picMkLst>
        </pc:picChg>
      </pc:sldChg>
      <pc:sldChg chg="modSp mod ord modNotesTx">
        <pc:chgData name="Elena Karoussis" userId="ef357cc0-39f9-4da1-8a90-6c026f42705d" providerId="ADAL" clId="{99F5DFE1-AE79-43D5-9FC5-2E0F0CD64F42}" dt="2021-11-16T21:39:25.958" v="3909" actId="20577"/>
        <pc:sldMkLst>
          <pc:docMk/>
          <pc:sldMk cId="1171520902" sldId="460"/>
        </pc:sldMkLst>
        <pc:spChg chg="mod">
          <ac:chgData name="Elena Karoussis" userId="ef357cc0-39f9-4da1-8a90-6c026f42705d" providerId="ADAL" clId="{99F5DFE1-AE79-43D5-9FC5-2E0F0CD64F42}" dt="2021-11-16T16:43:45.736" v="3138" actId="20577"/>
          <ac:spMkLst>
            <pc:docMk/>
            <pc:sldMk cId="1171520902" sldId="460"/>
            <ac:spMk id="18" creationId="{DC7910CF-AC1E-443F-8BA8-791939ACDD40}"/>
          </ac:spMkLst>
        </pc:spChg>
      </pc:sldChg>
      <pc:sldChg chg="addSp delSp del mod">
        <pc:chgData name="Elena Karoussis" userId="ef357cc0-39f9-4da1-8a90-6c026f42705d" providerId="ADAL" clId="{99F5DFE1-AE79-43D5-9FC5-2E0F0CD64F42}" dt="2021-11-16T16:51:41.643" v="3144" actId="47"/>
        <pc:sldMkLst>
          <pc:docMk/>
          <pc:sldMk cId="2180154291" sldId="709"/>
        </pc:sldMkLst>
        <pc:picChg chg="add del">
          <ac:chgData name="Elena Karoussis" userId="ef357cc0-39f9-4da1-8a90-6c026f42705d" providerId="ADAL" clId="{99F5DFE1-AE79-43D5-9FC5-2E0F0CD64F42}" dt="2021-11-16T16:51:13.062" v="3141" actId="478"/>
          <ac:picMkLst>
            <pc:docMk/>
            <pc:sldMk cId="2180154291" sldId="709"/>
            <ac:picMk id="8" creationId="{385A978B-D898-4DA4-9EE0-AF8CCC1B5711}"/>
          </ac:picMkLst>
        </pc:picChg>
      </pc:sldChg>
      <pc:sldChg chg="modNotesTx">
        <pc:chgData name="Elena Karoussis" userId="ef357cc0-39f9-4da1-8a90-6c026f42705d" providerId="ADAL" clId="{99F5DFE1-AE79-43D5-9FC5-2E0F0CD64F42}" dt="2021-11-16T21:40:42.269" v="3910" actId="6549"/>
        <pc:sldMkLst>
          <pc:docMk/>
          <pc:sldMk cId="276454320" sldId="1129"/>
        </pc:sldMkLst>
      </pc:sldChg>
      <pc:sldChg chg="addSp delSp modSp mod ord modNotesTx">
        <pc:chgData name="Elena Karoussis" userId="ef357cc0-39f9-4da1-8a90-6c026f42705d" providerId="ADAL" clId="{99F5DFE1-AE79-43D5-9FC5-2E0F0CD64F42}" dt="2021-11-16T15:57:21.447" v="2587" actId="403"/>
        <pc:sldMkLst>
          <pc:docMk/>
          <pc:sldMk cId="1109312242" sldId="1145"/>
        </pc:sldMkLst>
        <pc:spChg chg="mod">
          <ac:chgData name="Elena Karoussis" userId="ef357cc0-39f9-4da1-8a90-6c026f42705d" providerId="ADAL" clId="{99F5DFE1-AE79-43D5-9FC5-2E0F0CD64F42}" dt="2021-11-16T14:17:58.622" v="2247" actId="20577"/>
          <ac:spMkLst>
            <pc:docMk/>
            <pc:sldMk cId="1109312242" sldId="1145"/>
            <ac:spMk id="2" creationId="{37C18F09-3228-4C18-A14E-A6A3665F829A}"/>
          </ac:spMkLst>
        </pc:spChg>
        <pc:spChg chg="add del mod">
          <ac:chgData name="Elena Karoussis" userId="ef357cc0-39f9-4da1-8a90-6c026f42705d" providerId="ADAL" clId="{99F5DFE1-AE79-43D5-9FC5-2E0F0CD64F42}" dt="2021-11-16T14:19:38.449" v="2372"/>
          <ac:spMkLst>
            <pc:docMk/>
            <pc:sldMk cId="1109312242" sldId="1145"/>
            <ac:spMk id="4" creationId="{BE83F624-560C-4DB9-87B3-16E0E19F8EA5}"/>
          </ac:spMkLst>
        </pc:spChg>
        <pc:spChg chg="mod">
          <ac:chgData name="Elena Karoussis" userId="ef357cc0-39f9-4da1-8a90-6c026f42705d" providerId="ADAL" clId="{99F5DFE1-AE79-43D5-9FC5-2E0F0CD64F42}" dt="2021-11-16T15:57:21.447" v="2587" actId="403"/>
          <ac:spMkLst>
            <pc:docMk/>
            <pc:sldMk cId="1109312242" sldId="1145"/>
            <ac:spMk id="10" creationId="{68052003-823E-4A60-9C23-093BAE3CE566}"/>
          </ac:spMkLst>
        </pc:spChg>
        <pc:spChg chg="mod">
          <ac:chgData name="Elena Karoussis" userId="ef357cc0-39f9-4da1-8a90-6c026f42705d" providerId="ADAL" clId="{99F5DFE1-AE79-43D5-9FC5-2E0F0CD64F42}" dt="2021-11-16T14:17:00.380" v="2143"/>
          <ac:spMkLst>
            <pc:docMk/>
            <pc:sldMk cId="1109312242" sldId="1145"/>
            <ac:spMk id="11" creationId="{5B27CE7D-2604-4125-824E-5F080BD2367B}"/>
          </ac:spMkLst>
        </pc:spChg>
        <pc:picChg chg="del">
          <ac:chgData name="Elena Karoussis" userId="ef357cc0-39f9-4da1-8a90-6c026f42705d" providerId="ADAL" clId="{99F5DFE1-AE79-43D5-9FC5-2E0F0CD64F42}" dt="2021-11-16T14:19:36.732" v="2371" actId="478"/>
          <ac:picMkLst>
            <pc:docMk/>
            <pc:sldMk cId="1109312242" sldId="1145"/>
            <ac:picMk id="7" creationId="{9AEAA0A7-3BAB-4DDB-A677-085C71307DEC}"/>
          </ac:picMkLst>
        </pc:picChg>
        <pc:picChg chg="add">
          <ac:chgData name="Elena Karoussis" userId="ef357cc0-39f9-4da1-8a90-6c026f42705d" providerId="ADAL" clId="{99F5DFE1-AE79-43D5-9FC5-2E0F0CD64F42}" dt="2021-11-16T14:19:38.449" v="2372"/>
          <ac:picMkLst>
            <pc:docMk/>
            <pc:sldMk cId="1109312242" sldId="1145"/>
            <ac:picMk id="5122" creationId="{5BA5FD98-C68B-4940-B595-58184A788BA4}"/>
          </ac:picMkLst>
        </pc:picChg>
      </pc:sldChg>
      <pc:sldChg chg="addSp delSp modSp del mod ord modNotesTx">
        <pc:chgData name="Elena Karoussis" userId="ef357cc0-39f9-4da1-8a90-6c026f42705d" providerId="ADAL" clId="{99F5DFE1-AE79-43D5-9FC5-2E0F0CD64F42}" dt="2021-11-16T22:03:53.070" v="4316" actId="47"/>
        <pc:sldMkLst>
          <pc:docMk/>
          <pc:sldMk cId="867882242" sldId="2144445199"/>
        </pc:sldMkLst>
        <pc:spChg chg="mod">
          <ac:chgData name="Elena Karoussis" userId="ef357cc0-39f9-4da1-8a90-6c026f42705d" providerId="ADAL" clId="{99F5DFE1-AE79-43D5-9FC5-2E0F0CD64F42}" dt="2021-11-16T17:20:16.706" v="3186"/>
          <ac:spMkLst>
            <pc:docMk/>
            <pc:sldMk cId="867882242" sldId="2144445199"/>
            <ac:spMk id="4" creationId="{7D258070-9849-4362-AD6D-DD5FC2F7C0B4}"/>
          </ac:spMkLst>
        </pc:spChg>
        <pc:spChg chg="mod">
          <ac:chgData name="Elena Karoussis" userId="ef357cc0-39f9-4da1-8a90-6c026f42705d" providerId="ADAL" clId="{99F5DFE1-AE79-43D5-9FC5-2E0F0CD64F42}" dt="2021-11-16T22:00:30.661" v="4147" actId="20577"/>
          <ac:spMkLst>
            <pc:docMk/>
            <pc:sldMk cId="867882242" sldId="2144445199"/>
            <ac:spMk id="8" creationId="{ECAD230D-7E2D-455C-9982-17C2A5C34A95}"/>
          </ac:spMkLst>
        </pc:spChg>
        <pc:spChg chg="mod">
          <ac:chgData name="Elena Karoussis" userId="ef357cc0-39f9-4da1-8a90-6c026f42705d" providerId="ADAL" clId="{99F5DFE1-AE79-43D5-9FC5-2E0F0CD64F42}" dt="2021-11-16T22:00:23.818" v="4145" actId="20577"/>
          <ac:spMkLst>
            <pc:docMk/>
            <pc:sldMk cId="867882242" sldId="2144445199"/>
            <ac:spMk id="9" creationId="{FC8C0ECC-483C-47D1-A31A-2C2832D053DD}"/>
          </ac:spMkLst>
        </pc:spChg>
        <pc:spChg chg="mod">
          <ac:chgData name="Elena Karoussis" userId="ef357cc0-39f9-4da1-8a90-6c026f42705d" providerId="ADAL" clId="{99F5DFE1-AE79-43D5-9FC5-2E0F0CD64F42}" dt="2021-11-16T22:00:20.090" v="4143" actId="20577"/>
          <ac:spMkLst>
            <pc:docMk/>
            <pc:sldMk cId="867882242" sldId="2144445199"/>
            <ac:spMk id="10" creationId="{3384686E-4791-44BD-B077-D23AC1D9311E}"/>
          </ac:spMkLst>
        </pc:spChg>
        <pc:spChg chg="mod">
          <ac:chgData name="Elena Karoussis" userId="ef357cc0-39f9-4da1-8a90-6c026f42705d" providerId="ADAL" clId="{99F5DFE1-AE79-43D5-9FC5-2E0F0CD64F42}" dt="2021-11-16T22:00:16.326" v="4141" actId="20577"/>
          <ac:spMkLst>
            <pc:docMk/>
            <pc:sldMk cId="867882242" sldId="2144445199"/>
            <ac:spMk id="12" creationId="{7F268731-80A9-46C4-9A2E-FFD22088CE6C}"/>
          </ac:spMkLst>
        </pc:spChg>
        <pc:picChg chg="del">
          <ac:chgData name="Elena Karoussis" userId="ef357cc0-39f9-4da1-8a90-6c026f42705d" providerId="ADAL" clId="{99F5DFE1-AE79-43D5-9FC5-2E0F0CD64F42}" dt="2021-11-16T17:19:23.005" v="3175" actId="478"/>
          <ac:picMkLst>
            <pc:docMk/>
            <pc:sldMk cId="867882242" sldId="2144445199"/>
            <ac:picMk id="6" creationId="{4EA8C7DD-A36D-4DDF-9C41-22C847EFFB03}"/>
          </ac:picMkLst>
        </pc:picChg>
        <pc:picChg chg="mod">
          <ac:chgData name="Elena Karoussis" userId="ef357cc0-39f9-4da1-8a90-6c026f42705d" providerId="ADAL" clId="{99F5DFE1-AE79-43D5-9FC5-2E0F0CD64F42}" dt="2021-11-16T17:19:58.818" v="3184" actId="1076"/>
          <ac:picMkLst>
            <pc:docMk/>
            <pc:sldMk cId="867882242" sldId="2144445199"/>
            <ac:picMk id="20" creationId="{58D4D796-8EE5-41DF-A9DC-3F39A32DADCA}"/>
          </ac:picMkLst>
        </pc:picChg>
        <pc:picChg chg="mod">
          <ac:chgData name="Elena Karoussis" userId="ef357cc0-39f9-4da1-8a90-6c026f42705d" providerId="ADAL" clId="{99F5DFE1-AE79-43D5-9FC5-2E0F0CD64F42}" dt="2021-11-16T17:19:51.305" v="3181" actId="1076"/>
          <ac:picMkLst>
            <pc:docMk/>
            <pc:sldMk cId="867882242" sldId="2144445199"/>
            <ac:picMk id="1028" creationId="{6F6158B4-927C-416A-9980-F57D7BB05352}"/>
          </ac:picMkLst>
        </pc:picChg>
        <pc:picChg chg="mod">
          <ac:chgData name="Elena Karoussis" userId="ef357cc0-39f9-4da1-8a90-6c026f42705d" providerId="ADAL" clId="{99F5DFE1-AE79-43D5-9FC5-2E0F0CD64F42}" dt="2021-11-16T17:19:53.201" v="3182" actId="1076"/>
          <ac:picMkLst>
            <pc:docMk/>
            <pc:sldMk cId="867882242" sldId="2144445199"/>
            <ac:picMk id="1030" creationId="{840D956E-44BA-40DB-8364-B6DF95334821}"/>
          </ac:picMkLst>
        </pc:picChg>
        <pc:picChg chg="add mod">
          <ac:chgData name="Elena Karoussis" userId="ef357cc0-39f9-4da1-8a90-6c026f42705d" providerId="ADAL" clId="{99F5DFE1-AE79-43D5-9FC5-2E0F0CD64F42}" dt="2021-11-16T17:19:48.593" v="3180" actId="1076"/>
          <ac:picMkLst>
            <pc:docMk/>
            <pc:sldMk cId="867882242" sldId="2144445199"/>
            <ac:picMk id="9218" creationId="{8CB19057-E307-405A-AA26-F794D794374C}"/>
          </ac:picMkLst>
        </pc:picChg>
      </pc:sldChg>
      <pc:sldChg chg="del">
        <pc:chgData name="Elena Karoussis" userId="ef357cc0-39f9-4da1-8a90-6c026f42705d" providerId="ADAL" clId="{99F5DFE1-AE79-43D5-9FC5-2E0F0CD64F42}" dt="2021-11-16T16:44:38.990" v="3139" actId="47"/>
        <pc:sldMkLst>
          <pc:docMk/>
          <pc:sldMk cId="2748587602" sldId="2144445200"/>
        </pc:sldMkLst>
      </pc:sldChg>
      <pc:sldChg chg="del ord">
        <pc:chgData name="Elena Karoussis" userId="ef357cc0-39f9-4da1-8a90-6c026f42705d" providerId="ADAL" clId="{99F5DFE1-AE79-43D5-9FC5-2E0F0CD64F42}" dt="2021-11-16T17:02:21.751" v="3168" actId="47"/>
        <pc:sldMkLst>
          <pc:docMk/>
          <pc:sldMk cId="3953578715" sldId="2144445201"/>
        </pc:sldMkLst>
      </pc:sldChg>
      <pc:sldChg chg="addSp delSp modSp mod modNotesTx">
        <pc:chgData name="Elena Karoussis" userId="ef357cc0-39f9-4da1-8a90-6c026f42705d" providerId="ADAL" clId="{99F5DFE1-AE79-43D5-9FC5-2E0F0CD64F42}" dt="2021-11-16T21:41:30.994" v="3926" actId="404"/>
        <pc:sldMkLst>
          <pc:docMk/>
          <pc:sldMk cId="3103122276" sldId="2144445202"/>
        </pc:sldMkLst>
        <pc:spChg chg="mod">
          <ac:chgData name="Elena Karoussis" userId="ef357cc0-39f9-4da1-8a90-6c026f42705d" providerId="ADAL" clId="{99F5DFE1-AE79-43D5-9FC5-2E0F0CD64F42}" dt="2021-11-16T21:41:21.210" v="3916" actId="20577"/>
          <ac:spMkLst>
            <pc:docMk/>
            <pc:sldMk cId="3103122276" sldId="2144445202"/>
            <ac:spMk id="2" creationId="{37C18F09-3228-4C18-A14E-A6A3665F829A}"/>
          </ac:spMkLst>
        </pc:spChg>
        <pc:spChg chg="add del mod">
          <ac:chgData name="Elena Karoussis" userId="ef357cc0-39f9-4da1-8a90-6c026f42705d" providerId="ADAL" clId="{99F5DFE1-AE79-43D5-9FC5-2E0F0CD64F42}" dt="2021-11-16T11:16:43.989" v="438"/>
          <ac:spMkLst>
            <pc:docMk/>
            <pc:sldMk cId="3103122276" sldId="2144445202"/>
            <ac:spMk id="4" creationId="{E21062BB-2265-456C-91F9-92F5D28088A5}"/>
          </ac:spMkLst>
        </pc:spChg>
        <pc:spChg chg="add del mod">
          <ac:chgData name="Elena Karoussis" userId="ef357cc0-39f9-4da1-8a90-6c026f42705d" providerId="ADAL" clId="{99F5DFE1-AE79-43D5-9FC5-2E0F0CD64F42}" dt="2021-11-16T11:21:44.266" v="522" actId="478"/>
          <ac:spMkLst>
            <pc:docMk/>
            <pc:sldMk cId="3103122276" sldId="2144445202"/>
            <ac:spMk id="9" creationId="{ECA11B05-5DFE-4509-BAF1-98A3C4B32A90}"/>
          </ac:spMkLst>
        </pc:spChg>
        <pc:spChg chg="mod">
          <ac:chgData name="Elena Karoussis" userId="ef357cc0-39f9-4da1-8a90-6c026f42705d" providerId="ADAL" clId="{99F5DFE1-AE79-43D5-9FC5-2E0F0CD64F42}" dt="2021-11-16T21:41:30.994" v="3926" actId="404"/>
          <ac:spMkLst>
            <pc:docMk/>
            <pc:sldMk cId="3103122276" sldId="2144445202"/>
            <ac:spMk id="10" creationId="{68052003-823E-4A60-9C23-093BAE3CE566}"/>
          </ac:spMkLst>
        </pc:spChg>
        <pc:spChg chg="mod">
          <ac:chgData name="Elena Karoussis" userId="ef357cc0-39f9-4da1-8a90-6c026f42705d" providerId="ADAL" clId="{99F5DFE1-AE79-43D5-9FC5-2E0F0CD64F42}" dt="2021-11-16T11:11:54.827" v="257" actId="20577"/>
          <ac:spMkLst>
            <pc:docMk/>
            <pc:sldMk cId="3103122276" sldId="2144445202"/>
            <ac:spMk id="11" creationId="{5B27CE7D-2604-4125-824E-5F080BD2367B}"/>
          </ac:spMkLst>
        </pc:spChg>
        <pc:spChg chg="add del mod">
          <ac:chgData name="Elena Karoussis" userId="ef357cc0-39f9-4da1-8a90-6c026f42705d" providerId="ADAL" clId="{99F5DFE1-AE79-43D5-9FC5-2E0F0CD64F42}" dt="2021-11-16T11:21:39.342" v="519" actId="478"/>
          <ac:spMkLst>
            <pc:docMk/>
            <pc:sldMk cId="3103122276" sldId="2144445202"/>
            <ac:spMk id="12" creationId="{AA515AD3-832D-4E06-A006-0A905139B7EB}"/>
          </ac:spMkLst>
        </pc:spChg>
        <pc:spChg chg="add del mod">
          <ac:chgData name="Elena Karoussis" userId="ef357cc0-39f9-4da1-8a90-6c026f42705d" providerId="ADAL" clId="{99F5DFE1-AE79-43D5-9FC5-2E0F0CD64F42}" dt="2021-11-16T11:21:43.501" v="521" actId="478"/>
          <ac:spMkLst>
            <pc:docMk/>
            <pc:sldMk cId="3103122276" sldId="2144445202"/>
            <ac:spMk id="13" creationId="{DB7C3AEC-5A43-43D1-803E-C06BF7ED96DB}"/>
          </ac:spMkLst>
        </pc:spChg>
        <pc:spChg chg="add del mod">
          <ac:chgData name="Elena Karoussis" userId="ef357cc0-39f9-4da1-8a90-6c026f42705d" providerId="ADAL" clId="{99F5DFE1-AE79-43D5-9FC5-2E0F0CD64F42}" dt="2021-11-16T11:21:41.716" v="520" actId="478"/>
          <ac:spMkLst>
            <pc:docMk/>
            <pc:sldMk cId="3103122276" sldId="2144445202"/>
            <ac:spMk id="14" creationId="{BF614024-946F-45CA-BEC6-663B80CEDBB9}"/>
          </ac:spMkLst>
        </pc:spChg>
        <pc:spChg chg="add mod">
          <ac:chgData name="Elena Karoussis" userId="ef357cc0-39f9-4da1-8a90-6c026f42705d" providerId="ADAL" clId="{99F5DFE1-AE79-43D5-9FC5-2E0F0CD64F42}" dt="2021-11-16T11:22:05.136" v="531" actId="1076"/>
          <ac:spMkLst>
            <pc:docMk/>
            <pc:sldMk cId="3103122276" sldId="2144445202"/>
            <ac:spMk id="15" creationId="{8152EFF8-E728-4DC4-8CE5-5C965CC00F94}"/>
          </ac:spMkLst>
        </pc:spChg>
        <pc:spChg chg="mod">
          <ac:chgData name="Elena Karoussis" userId="ef357cc0-39f9-4da1-8a90-6c026f42705d" providerId="ADAL" clId="{99F5DFE1-AE79-43D5-9FC5-2E0F0CD64F42}" dt="2021-11-16T11:21:55.960" v="530" actId="207"/>
          <ac:spMkLst>
            <pc:docMk/>
            <pc:sldMk cId="3103122276" sldId="2144445202"/>
            <ac:spMk id="17" creationId="{F8CCD7ED-9A20-4B9B-9FD2-045EB241FA97}"/>
          </ac:spMkLst>
        </pc:spChg>
        <pc:spChg chg="mod">
          <ac:chgData name="Elena Karoussis" userId="ef357cc0-39f9-4da1-8a90-6c026f42705d" providerId="ADAL" clId="{99F5DFE1-AE79-43D5-9FC5-2E0F0CD64F42}" dt="2021-11-16T11:21:49.093" v="529" actId="1035"/>
          <ac:spMkLst>
            <pc:docMk/>
            <pc:sldMk cId="3103122276" sldId="2144445202"/>
            <ac:spMk id="19" creationId="{D02ABB9D-62EB-41DC-8FB7-E6C6A332F570}"/>
          </ac:spMkLst>
        </pc:spChg>
        <pc:grpChg chg="add mod">
          <ac:chgData name="Elena Karoussis" userId="ef357cc0-39f9-4da1-8a90-6c026f42705d" providerId="ADAL" clId="{99F5DFE1-AE79-43D5-9FC5-2E0F0CD64F42}" dt="2021-11-16T11:22:05.136" v="531" actId="1076"/>
          <ac:grpSpMkLst>
            <pc:docMk/>
            <pc:sldMk cId="3103122276" sldId="2144445202"/>
            <ac:grpSpMk id="16" creationId="{9E88C6F8-8083-4BB6-9F3D-37B527334DAD}"/>
          </ac:grpSpMkLst>
        </pc:grpChg>
        <pc:picChg chg="del">
          <ac:chgData name="Elena Karoussis" userId="ef357cc0-39f9-4da1-8a90-6c026f42705d" providerId="ADAL" clId="{99F5DFE1-AE79-43D5-9FC5-2E0F0CD64F42}" dt="2021-11-16T11:00:20.146" v="20" actId="478"/>
          <ac:picMkLst>
            <pc:docMk/>
            <pc:sldMk cId="3103122276" sldId="2144445202"/>
            <ac:picMk id="7" creationId="{9AEAA0A7-3BAB-4DDB-A677-085C71307DEC}"/>
          </ac:picMkLst>
        </pc:picChg>
        <pc:picChg chg="add">
          <ac:chgData name="Elena Karoussis" userId="ef357cc0-39f9-4da1-8a90-6c026f42705d" providerId="ADAL" clId="{99F5DFE1-AE79-43D5-9FC5-2E0F0CD64F42}" dt="2021-11-16T11:16:43.989" v="438"/>
          <ac:picMkLst>
            <pc:docMk/>
            <pc:sldMk cId="3103122276" sldId="2144445202"/>
            <ac:picMk id="1026" creationId="{CE7ED229-B0B8-4A6C-892C-FA89F6491C29}"/>
          </ac:picMkLst>
        </pc:picChg>
      </pc:sldChg>
      <pc:sldChg chg="new del">
        <pc:chgData name="Elena Karoussis" userId="ef357cc0-39f9-4da1-8a90-6c026f42705d" providerId="ADAL" clId="{99F5DFE1-AE79-43D5-9FC5-2E0F0CD64F42}" dt="2021-11-16T11:00:01.928" v="1" actId="47"/>
        <pc:sldMkLst>
          <pc:docMk/>
          <pc:sldMk cId="4057673077" sldId="2144445202"/>
        </pc:sldMkLst>
      </pc:sldChg>
      <pc:sldChg chg="addSp delSp modSp new mod modNotesTx">
        <pc:chgData name="Elena Karoussis" userId="ef357cc0-39f9-4da1-8a90-6c026f42705d" providerId="ADAL" clId="{99F5DFE1-AE79-43D5-9FC5-2E0F0CD64F42}" dt="2021-11-16T21:49:52.878" v="4120" actId="20577"/>
        <pc:sldMkLst>
          <pc:docMk/>
          <pc:sldMk cId="3412416629" sldId="2144445203"/>
        </pc:sldMkLst>
        <pc:spChg chg="del">
          <ac:chgData name="Elena Karoussis" userId="ef357cc0-39f9-4da1-8a90-6c026f42705d" providerId="ADAL" clId="{99F5DFE1-AE79-43D5-9FC5-2E0F0CD64F42}" dt="2021-11-16T11:25:23.461" v="617"/>
          <ac:spMkLst>
            <pc:docMk/>
            <pc:sldMk cId="3412416629" sldId="2144445203"/>
            <ac:spMk id="2" creationId="{C0F90806-731A-4B0A-8963-80426B9D6B02}"/>
          </ac:spMkLst>
        </pc:spChg>
        <pc:spChg chg="mod">
          <ac:chgData name="Elena Karoussis" userId="ef357cc0-39f9-4da1-8a90-6c026f42705d" providerId="ADAL" clId="{99F5DFE1-AE79-43D5-9FC5-2E0F0CD64F42}" dt="2021-11-16T21:49:52.878" v="4120" actId="20577"/>
          <ac:spMkLst>
            <pc:docMk/>
            <pc:sldMk cId="3412416629" sldId="2144445203"/>
            <ac:spMk id="3" creationId="{DE811BF1-67C7-4137-9FB0-42216F6CB1B1}"/>
          </ac:spMkLst>
        </pc:spChg>
        <pc:spChg chg="mod">
          <ac:chgData name="Elena Karoussis" userId="ef357cc0-39f9-4da1-8a90-6c026f42705d" providerId="ADAL" clId="{99F5DFE1-AE79-43D5-9FC5-2E0F0CD64F42}" dt="2021-11-16T11:36:46.678" v="943" actId="20577"/>
          <ac:spMkLst>
            <pc:docMk/>
            <pc:sldMk cId="3412416629" sldId="2144445203"/>
            <ac:spMk id="4" creationId="{928D86F5-C74F-4E25-AE1F-30BA6EABA403}"/>
          </ac:spMkLst>
        </pc:spChg>
        <pc:spChg chg="mod">
          <ac:chgData name="Elena Karoussis" userId="ef357cc0-39f9-4da1-8a90-6c026f42705d" providerId="ADAL" clId="{99F5DFE1-AE79-43D5-9FC5-2E0F0CD64F42}" dt="2021-11-16T11:35:00.900" v="931" actId="20577"/>
          <ac:spMkLst>
            <pc:docMk/>
            <pc:sldMk cId="3412416629" sldId="2144445203"/>
            <ac:spMk id="5" creationId="{651F2D18-CAB6-437B-ACE5-6DB678342197}"/>
          </ac:spMkLst>
        </pc:spChg>
        <pc:spChg chg="add del mod">
          <ac:chgData name="Elena Karoussis" userId="ef357cc0-39f9-4da1-8a90-6c026f42705d" providerId="ADAL" clId="{99F5DFE1-AE79-43D5-9FC5-2E0F0CD64F42}" dt="2021-11-16T11:28:31.794" v="619"/>
          <ac:spMkLst>
            <pc:docMk/>
            <pc:sldMk cId="3412416629" sldId="2144445203"/>
            <ac:spMk id="6" creationId="{6C89C9D5-E47A-4960-ADCB-ADE8606823C5}"/>
          </ac:spMkLst>
        </pc:spChg>
        <pc:spChg chg="add del mod">
          <ac:chgData name="Elena Karoussis" userId="ef357cc0-39f9-4da1-8a90-6c026f42705d" providerId="ADAL" clId="{99F5DFE1-AE79-43D5-9FC5-2E0F0CD64F42}" dt="2021-11-16T11:39:57.537" v="948"/>
          <ac:spMkLst>
            <pc:docMk/>
            <pc:sldMk cId="3412416629" sldId="2144445203"/>
            <ac:spMk id="7" creationId="{4CE62BAF-E956-4813-9348-CBEE027DEAF2}"/>
          </ac:spMkLst>
        </pc:spChg>
        <pc:picChg chg="add del">
          <ac:chgData name="Elena Karoussis" userId="ef357cc0-39f9-4da1-8a90-6c026f42705d" providerId="ADAL" clId="{99F5DFE1-AE79-43D5-9FC5-2E0F0CD64F42}" dt="2021-11-16T11:25:26.597" v="618" actId="478"/>
          <ac:picMkLst>
            <pc:docMk/>
            <pc:sldMk cId="3412416629" sldId="2144445203"/>
            <ac:picMk id="2050" creationId="{4B1461DD-3FC9-4BFA-836D-E2C0810064F8}"/>
          </ac:picMkLst>
        </pc:picChg>
        <pc:picChg chg="add del">
          <ac:chgData name="Elena Karoussis" userId="ef357cc0-39f9-4da1-8a90-6c026f42705d" providerId="ADAL" clId="{99F5DFE1-AE79-43D5-9FC5-2E0F0CD64F42}" dt="2021-11-16T11:37:38.607" v="947" actId="478"/>
          <ac:picMkLst>
            <pc:docMk/>
            <pc:sldMk cId="3412416629" sldId="2144445203"/>
            <ac:picMk id="2052" creationId="{0D1F9B8C-B618-4CBA-8FBA-D77E9164A197}"/>
          </ac:picMkLst>
        </pc:picChg>
        <pc:picChg chg="add mod">
          <ac:chgData name="Elena Karoussis" userId="ef357cc0-39f9-4da1-8a90-6c026f42705d" providerId="ADAL" clId="{99F5DFE1-AE79-43D5-9FC5-2E0F0CD64F42}" dt="2021-11-16T11:40:03.282" v="949" actId="18131"/>
          <ac:picMkLst>
            <pc:docMk/>
            <pc:sldMk cId="3412416629" sldId="2144445203"/>
            <ac:picMk id="2054" creationId="{0F5E9EA2-107B-4C24-9766-CCBAA6A75686}"/>
          </ac:picMkLst>
        </pc:picChg>
      </pc:sldChg>
      <pc:sldChg chg="addSp delSp new del">
        <pc:chgData name="Elena Karoussis" userId="ef357cc0-39f9-4da1-8a90-6c026f42705d" providerId="ADAL" clId="{99F5DFE1-AE79-43D5-9FC5-2E0F0CD64F42}" dt="2021-11-16T11:59:56.657" v="970" actId="47"/>
        <pc:sldMkLst>
          <pc:docMk/>
          <pc:sldMk cId="4092622917" sldId="2144445204"/>
        </pc:sldMkLst>
        <pc:spChg chg="del">
          <ac:chgData name="Elena Karoussis" userId="ef357cc0-39f9-4da1-8a90-6c026f42705d" providerId="ADAL" clId="{99F5DFE1-AE79-43D5-9FC5-2E0F0CD64F42}" dt="2021-11-16T11:37:35.650" v="946"/>
          <ac:spMkLst>
            <pc:docMk/>
            <pc:sldMk cId="4092622917" sldId="2144445204"/>
            <ac:spMk id="2" creationId="{566BCA34-DA15-4792-91ED-4D8703EC851F}"/>
          </ac:spMkLst>
        </pc:spChg>
        <pc:picChg chg="add">
          <ac:chgData name="Elena Karoussis" userId="ef357cc0-39f9-4da1-8a90-6c026f42705d" providerId="ADAL" clId="{99F5DFE1-AE79-43D5-9FC5-2E0F0CD64F42}" dt="2021-11-16T11:37:35.650" v="946"/>
          <ac:picMkLst>
            <pc:docMk/>
            <pc:sldMk cId="4092622917" sldId="2144445204"/>
            <ac:picMk id="6" creationId="{408E038A-7657-4EF7-8F4C-10A8F43B9C38}"/>
          </ac:picMkLst>
        </pc:picChg>
      </pc:sldChg>
      <pc:sldChg chg="addSp delSp modSp new mod ord modNotesTx">
        <pc:chgData name="Elena Karoussis" userId="ef357cc0-39f9-4da1-8a90-6c026f42705d" providerId="ADAL" clId="{99F5DFE1-AE79-43D5-9FC5-2E0F0CD64F42}" dt="2021-11-16T14:05:54.344" v="2030"/>
        <pc:sldMkLst>
          <pc:docMk/>
          <pc:sldMk cId="183360913" sldId="2144445205"/>
        </pc:sldMkLst>
        <pc:spChg chg="del">
          <ac:chgData name="Elena Karoussis" userId="ef357cc0-39f9-4da1-8a90-6c026f42705d" providerId="ADAL" clId="{99F5DFE1-AE79-43D5-9FC5-2E0F0CD64F42}" dt="2021-11-16T11:53:37.778" v="955"/>
          <ac:spMkLst>
            <pc:docMk/>
            <pc:sldMk cId="183360913" sldId="2144445205"/>
            <ac:spMk id="2" creationId="{63531163-34FE-4821-90CB-BBCE7E899737}"/>
          </ac:spMkLst>
        </pc:spChg>
        <pc:spChg chg="del">
          <ac:chgData name="Elena Karoussis" userId="ef357cc0-39f9-4da1-8a90-6c026f42705d" providerId="ADAL" clId="{99F5DFE1-AE79-43D5-9FC5-2E0F0CD64F42}" dt="2021-11-16T11:53:37.778" v="955"/>
          <ac:spMkLst>
            <pc:docMk/>
            <pc:sldMk cId="183360913" sldId="2144445205"/>
            <ac:spMk id="3" creationId="{2BC545FF-99FD-4DF5-A960-DA80B17AE256}"/>
          </ac:spMkLst>
        </pc:spChg>
        <pc:spChg chg="del">
          <ac:chgData name="Elena Karoussis" userId="ef357cc0-39f9-4da1-8a90-6c026f42705d" providerId="ADAL" clId="{99F5DFE1-AE79-43D5-9FC5-2E0F0CD64F42}" dt="2021-11-16T11:53:37.778" v="955"/>
          <ac:spMkLst>
            <pc:docMk/>
            <pc:sldMk cId="183360913" sldId="2144445205"/>
            <ac:spMk id="4" creationId="{E9E77887-3893-42F9-AEEE-68668504843B}"/>
          </ac:spMkLst>
        </pc:spChg>
        <pc:spChg chg="del">
          <ac:chgData name="Elena Karoussis" userId="ef357cc0-39f9-4da1-8a90-6c026f42705d" providerId="ADAL" clId="{99F5DFE1-AE79-43D5-9FC5-2E0F0CD64F42}" dt="2021-11-16T11:53:37.778" v="955"/>
          <ac:spMkLst>
            <pc:docMk/>
            <pc:sldMk cId="183360913" sldId="2144445205"/>
            <ac:spMk id="5" creationId="{717412DA-CE11-4DFA-91E0-AE5301C547AC}"/>
          </ac:spMkLst>
        </pc:spChg>
        <pc:spChg chg="add del mod">
          <ac:chgData name="Elena Karoussis" userId="ef357cc0-39f9-4da1-8a90-6c026f42705d" providerId="ADAL" clId="{99F5DFE1-AE79-43D5-9FC5-2E0F0CD64F42}" dt="2021-11-16T11:55:33.052" v="959"/>
          <ac:spMkLst>
            <pc:docMk/>
            <pc:sldMk cId="183360913" sldId="2144445205"/>
            <ac:spMk id="6" creationId="{EE5FA4CB-BFE3-4F25-9A3D-DB43BA891217}"/>
          </ac:spMkLst>
        </pc:spChg>
        <pc:spChg chg="add del mod">
          <ac:chgData name="Elena Karoussis" userId="ef357cc0-39f9-4da1-8a90-6c026f42705d" providerId="ADAL" clId="{99F5DFE1-AE79-43D5-9FC5-2E0F0CD64F42}" dt="2021-11-16T11:54:32.993" v="957"/>
          <ac:spMkLst>
            <pc:docMk/>
            <pc:sldMk cId="183360913" sldId="2144445205"/>
            <ac:spMk id="7" creationId="{FAC5143E-9A83-4472-ACAA-0E772588FE10}"/>
          </ac:spMkLst>
        </pc:spChg>
        <pc:spChg chg="add del mod">
          <ac:chgData name="Elena Karoussis" userId="ef357cc0-39f9-4da1-8a90-6c026f42705d" providerId="ADAL" clId="{99F5DFE1-AE79-43D5-9FC5-2E0F0CD64F42}" dt="2021-11-16T11:56:13.487" v="960"/>
          <ac:spMkLst>
            <pc:docMk/>
            <pc:sldMk cId="183360913" sldId="2144445205"/>
            <ac:spMk id="8" creationId="{7DAE0562-08C6-44F3-8052-82C3D349C23E}"/>
          </ac:spMkLst>
        </pc:spChg>
        <pc:spChg chg="add del mod">
          <ac:chgData name="Elena Karoussis" userId="ef357cc0-39f9-4da1-8a90-6c026f42705d" providerId="ADAL" clId="{99F5DFE1-AE79-43D5-9FC5-2E0F0CD64F42}" dt="2021-11-16T11:53:43.666" v="956"/>
          <ac:spMkLst>
            <pc:docMk/>
            <pc:sldMk cId="183360913" sldId="2144445205"/>
            <ac:spMk id="9" creationId="{4B9D0D0E-24AF-43B2-9D52-0026DDA6DE3F}"/>
          </ac:spMkLst>
        </pc:spChg>
        <pc:spChg chg="add del mod">
          <ac:chgData name="Elena Karoussis" userId="ef357cc0-39f9-4da1-8a90-6c026f42705d" providerId="ADAL" clId="{99F5DFE1-AE79-43D5-9FC5-2E0F0CD64F42}" dt="2021-11-16T11:56:49.983" v="962"/>
          <ac:spMkLst>
            <pc:docMk/>
            <pc:sldMk cId="183360913" sldId="2144445205"/>
            <ac:spMk id="11" creationId="{52E5B44C-F561-4FF2-BAB5-0F2593C73AA9}"/>
          </ac:spMkLst>
        </pc:spChg>
        <pc:spChg chg="add del mod">
          <ac:chgData name="Elena Karoussis" userId="ef357cc0-39f9-4da1-8a90-6c026f42705d" providerId="ADAL" clId="{99F5DFE1-AE79-43D5-9FC5-2E0F0CD64F42}" dt="2021-11-16T11:58:09.893" v="964"/>
          <ac:spMkLst>
            <pc:docMk/>
            <pc:sldMk cId="183360913" sldId="2144445205"/>
            <ac:spMk id="12" creationId="{95300C70-C4DF-4FFE-9D98-60186D98EDB4}"/>
          </ac:spMkLst>
        </pc:spChg>
        <pc:spChg chg="add del">
          <ac:chgData name="Elena Karoussis" userId="ef357cc0-39f9-4da1-8a90-6c026f42705d" providerId="ADAL" clId="{99F5DFE1-AE79-43D5-9FC5-2E0F0CD64F42}" dt="2021-11-16T12:04:43.035" v="972" actId="478"/>
          <ac:spMkLst>
            <pc:docMk/>
            <pc:sldMk cId="183360913" sldId="2144445205"/>
            <ac:spMk id="13" creationId="{8A00204C-352C-4596-8382-B0D59B1EC46A}"/>
          </ac:spMkLst>
        </pc:spChg>
        <pc:spChg chg="add del">
          <ac:chgData name="Elena Karoussis" userId="ef357cc0-39f9-4da1-8a90-6c026f42705d" providerId="ADAL" clId="{99F5DFE1-AE79-43D5-9FC5-2E0F0CD64F42}" dt="2021-11-16T12:04:56.860" v="974" actId="478"/>
          <ac:spMkLst>
            <pc:docMk/>
            <pc:sldMk cId="183360913" sldId="2144445205"/>
            <ac:spMk id="14" creationId="{89B32639-8B56-43AD-A390-B884541C934D}"/>
          </ac:spMkLst>
        </pc:spChg>
        <pc:spChg chg="add del mod">
          <ac:chgData name="Elena Karoussis" userId="ef357cc0-39f9-4da1-8a90-6c026f42705d" providerId="ADAL" clId="{99F5DFE1-AE79-43D5-9FC5-2E0F0CD64F42}" dt="2021-11-16T12:06:07.483" v="988" actId="478"/>
          <ac:spMkLst>
            <pc:docMk/>
            <pc:sldMk cId="183360913" sldId="2144445205"/>
            <ac:spMk id="15" creationId="{670BB781-88F2-4312-97D2-267468052CA3}"/>
          </ac:spMkLst>
        </pc:spChg>
        <pc:spChg chg="add mod">
          <ac:chgData name="Elena Karoussis" userId="ef357cc0-39f9-4da1-8a90-6c026f42705d" providerId="ADAL" clId="{99F5DFE1-AE79-43D5-9FC5-2E0F0CD64F42}" dt="2021-11-16T12:06:02.492" v="987" actId="14100"/>
          <ac:spMkLst>
            <pc:docMk/>
            <pc:sldMk cId="183360913" sldId="2144445205"/>
            <ac:spMk id="21" creationId="{6C10AAF8-0B77-43D7-89A2-A0BBA5B314D0}"/>
          </ac:spMkLst>
        </pc:spChg>
        <pc:spChg chg="add mod">
          <ac:chgData name="Elena Karoussis" userId="ef357cc0-39f9-4da1-8a90-6c026f42705d" providerId="ADAL" clId="{99F5DFE1-AE79-43D5-9FC5-2E0F0CD64F42}" dt="2021-11-16T12:06:22.060" v="1003" actId="14100"/>
          <ac:spMkLst>
            <pc:docMk/>
            <pc:sldMk cId="183360913" sldId="2144445205"/>
            <ac:spMk id="22" creationId="{22E72BB9-B674-4A53-B194-2E97B5E41716}"/>
          </ac:spMkLst>
        </pc:spChg>
        <pc:spChg chg="add mod">
          <ac:chgData name="Elena Karoussis" userId="ef357cc0-39f9-4da1-8a90-6c026f42705d" providerId="ADAL" clId="{99F5DFE1-AE79-43D5-9FC5-2E0F0CD64F42}" dt="2021-11-16T12:06:50.271" v="1030" actId="14100"/>
          <ac:spMkLst>
            <pc:docMk/>
            <pc:sldMk cId="183360913" sldId="2144445205"/>
            <ac:spMk id="23" creationId="{1077F1F9-8191-42B6-8E01-B36B0E72DA31}"/>
          </ac:spMkLst>
        </pc:spChg>
        <pc:spChg chg="add mod">
          <ac:chgData name="Elena Karoussis" userId="ef357cc0-39f9-4da1-8a90-6c026f42705d" providerId="ADAL" clId="{99F5DFE1-AE79-43D5-9FC5-2E0F0CD64F42}" dt="2021-11-16T12:07:12.062" v="1036" actId="1035"/>
          <ac:spMkLst>
            <pc:docMk/>
            <pc:sldMk cId="183360913" sldId="2144445205"/>
            <ac:spMk id="24" creationId="{D8F31DA1-160F-41FB-A1EF-E5CB66D4F44E}"/>
          </ac:spMkLst>
        </pc:spChg>
        <pc:picChg chg="add">
          <ac:chgData name="Elena Karoussis" userId="ef357cc0-39f9-4da1-8a90-6c026f42705d" providerId="ADAL" clId="{99F5DFE1-AE79-43D5-9FC5-2E0F0CD64F42}" dt="2021-11-16T11:53:43.666" v="956"/>
          <ac:picMkLst>
            <pc:docMk/>
            <pc:sldMk cId="183360913" sldId="2144445205"/>
            <ac:picMk id="10" creationId="{DE1AF0DA-44F9-494B-8FB9-5F5E7B0D2A23}"/>
          </ac:picMkLst>
        </pc:picChg>
        <pc:picChg chg="add del mod">
          <ac:chgData name="Elena Karoussis" userId="ef357cc0-39f9-4da1-8a90-6c026f42705d" providerId="ADAL" clId="{99F5DFE1-AE79-43D5-9FC5-2E0F0CD64F42}" dt="2021-11-16T11:56:45.487" v="961" actId="478"/>
          <ac:picMkLst>
            <pc:docMk/>
            <pc:sldMk cId="183360913" sldId="2144445205"/>
            <ac:picMk id="4098" creationId="{A1D46290-A127-494A-BDED-458EBAAE85DC}"/>
          </ac:picMkLst>
        </pc:picChg>
        <pc:picChg chg="add del">
          <ac:chgData name="Elena Karoussis" userId="ef357cc0-39f9-4da1-8a90-6c026f42705d" providerId="ADAL" clId="{99F5DFE1-AE79-43D5-9FC5-2E0F0CD64F42}" dt="2021-11-16T11:58:04.993" v="963" actId="478"/>
          <ac:picMkLst>
            <pc:docMk/>
            <pc:sldMk cId="183360913" sldId="2144445205"/>
            <ac:picMk id="4100" creationId="{F96D404F-1FE3-4D5D-A601-204A0D1F464F}"/>
          </ac:picMkLst>
        </pc:picChg>
        <pc:picChg chg="add">
          <ac:chgData name="Elena Karoussis" userId="ef357cc0-39f9-4da1-8a90-6c026f42705d" providerId="ADAL" clId="{99F5DFE1-AE79-43D5-9FC5-2E0F0CD64F42}" dt="2021-11-16T11:56:13.487" v="960"/>
          <ac:picMkLst>
            <pc:docMk/>
            <pc:sldMk cId="183360913" sldId="2144445205"/>
            <ac:picMk id="4102" creationId="{5D6628AF-C1C9-47F9-A0D1-27A8815C72E7}"/>
          </ac:picMkLst>
        </pc:picChg>
        <pc:picChg chg="add">
          <ac:chgData name="Elena Karoussis" userId="ef357cc0-39f9-4da1-8a90-6c026f42705d" providerId="ADAL" clId="{99F5DFE1-AE79-43D5-9FC5-2E0F0CD64F42}" dt="2021-11-16T11:56:49.983" v="962"/>
          <ac:picMkLst>
            <pc:docMk/>
            <pc:sldMk cId="183360913" sldId="2144445205"/>
            <ac:picMk id="4104" creationId="{5068FCFE-53DA-4E68-BE64-EC51AEC3EE25}"/>
          </ac:picMkLst>
        </pc:picChg>
        <pc:picChg chg="add">
          <ac:chgData name="Elena Karoussis" userId="ef357cc0-39f9-4da1-8a90-6c026f42705d" providerId="ADAL" clId="{99F5DFE1-AE79-43D5-9FC5-2E0F0CD64F42}" dt="2021-11-16T11:58:09.893" v="964"/>
          <ac:picMkLst>
            <pc:docMk/>
            <pc:sldMk cId="183360913" sldId="2144445205"/>
            <ac:picMk id="4106" creationId="{7594EB3A-33B1-4198-863B-C190FEC87E7D}"/>
          </ac:picMkLst>
        </pc:picChg>
      </pc:sldChg>
      <pc:sldChg chg="new del modNotesTx">
        <pc:chgData name="Elena Karoussis" userId="ef357cc0-39f9-4da1-8a90-6c026f42705d" providerId="ADAL" clId="{99F5DFE1-AE79-43D5-9FC5-2E0F0CD64F42}" dt="2021-11-16T14:17:16.766" v="2144" actId="47"/>
        <pc:sldMkLst>
          <pc:docMk/>
          <pc:sldMk cId="1600025700" sldId="2144445206"/>
        </pc:sldMkLst>
      </pc:sldChg>
      <pc:sldChg chg="new del ord modNotesTx">
        <pc:chgData name="Elena Karoussis" userId="ef357cc0-39f9-4da1-8a90-6c026f42705d" providerId="ADAL" clId="{99F5DFE1-AE79-43D5-9FC5-2E0F0CD64F42}" dt="2021-11-16T14:06:23.288" v="2031" actId="47"/>
        <pc:sldMkLst>
          <pc:docMk/>
          <pc:sldMk cId="3716222502" sldId="2144445207"/>
        </pc:sldMkLst>
      </pc:sldChg>
      <pc:sldChg chg="addSp delSp modSp new mod modNotesTx">
        <pc:chgData name="Elena Karoussis" userId="ef357cc0-39f9-4da1-8a90-6c026f42705d" providerId="ADAL" clId="{99F5DFE1-AE79-43D5-9FC5-2E0F0CD64F42}" dt="2021-11-16T21:51:36.646" v="4136" actId="20577"/>
        <pc:sldMkLst>
          <pc:docMk/>
          <pc:sldMk cId="1604250775" sldId="2144445208"/>
        </pc:sldMkLst>
        <pc:spChg chg="del">
          <ac:chgData name="Elena Karoussis" userId="ef357cc0-39f9-4da1-8a90-6c026f42705d" providerId="ADAL" clId="{99F5DFE1-AE79-43D5-9FC5-2E0F0CD64F42}" dt="2021-11-16T13:19:25.188" v="1104"/>
          <ac:spMkLst>
            <pc:docMk/>
            <pc:sldMk cId="1604250775" sldId="2144445208"/>
            <ac:spMk id="2" creationId="{2CEB5037-AC2B-4F6B-80D5-B69F2C610FB1}"/>
          </ac:spMkLst>
        </pc:spChg>
        <pc:spChg chg="del">
          <ac:chgData name="Elena Karoussis" userId="ef357cc0-39f9-4da1-8a90-6c026f42705d" providerId="ADAL" clId="{99F5DFE1-AE79-43D5-9FC5-2E0F0CD64F42}" dt="2021-11-16T13:19:25.188" v="1104"/>
          <ac:spMkLst>
            <pc:docMk/>
            <pc:sldMk cId="1604250775" sldId="2144445208"/>
            <ac:spMk id="3" creationId="{930A9051-5FF9-4E9A-8CD5-CB5AF7E58889}"/>
          </ac:spMkLst>
        </pc:spChg>
        <pc:spChg chg="del">
          <ac:chgData name="Elena Karoussis" userId="ef357cc0-39f9-4da1-8a90-6c026f42705d" providerId="ADAL" clId="{99F5DFE1-AE79-43D5-9FC5-2E0F0CD64F42}" dt="2021-11-16T13:19:25.188" v="1104"/>
          <ac:spMkLst>
            <pc:docMk/>
            <pc:sldMk cId="1604250775" sldId="2144445208"/>
            <ac:spMk id="4" creationId="{4220A13B-72C6-4422-8685-7D20460AEC75}"/>
          </ac:spMkLst>
        </pc:spChg>
        <pc:spChg chg="add mod">
          <ac:chgData name="Elena Karoussis" userId="ef357cc0-39f9-4da1-8a90-6c026f42705d" providerId="ADAL" clId="{99F5DFE1-AE79-43D5-9FC5-2E0F0CD64F42}" dt="2021-11-16T13:19:45.505" v="1148" actId="20577"/>
          <ac:spMkLst>
            <pc:docMk/>
            <pc:sldMk cId="1604250775" sldId="2144445208"/>
            <ac:spMk id="5" creationId="{5FA085B2-2F7F-442A-BEDA-3C1FB586C6DE}"/>
          </ac:spMkLst>
        </pc:spChg>
        <pc:spChg chg="add del mod">
          <ac:chgData name="Elena Karoussis" userId="ef357cc0-39f9-4da1-8a90-6c026f42705d" providerId="ADAL" clId="{99F5DFE1-AE79-43D5-9FC5-2E0F0CD64F42}" dt="2021-11-16T13:20:23.415" v="1255" actId="1957"/>
          <ac:spMkLst>
            <pc:docMk/>
            <pc:sldMk cId="1604250775" sldId="2144445208"/>
            <ac:spMk id="6" creationId="{37AA93D7-E61B-48AE-B79C-2C49FB25DCE7}"/>
          </ac:spMkLst>
        </pc:spChg>
        <pc:spChg chg="add mod">
          <ac:chgData name="Elena Karoussis" userId="ef357cc0-39f9-4da1-8a90-6c026f42705d" providerId="ADAL" clId="{99F5DFE1-AE79-43D5-9FC5-2E0F0CD64F42}" dt="2021-11-16T13:20:15.007" v="1253" actId="20577"/>
          <ac:spMkLst>
            <pc:docMk/>
            <pc:sldMk cId="1604250775" sldId="2144445208"/>
            <ac:spMk id="7" creationId="{DAE154DD-6B29-4F2B-980D-F517764D1376}"/>
          </ac:spMkLst>
        </pc:spChg>
        <pc:spChg chg="mod">
          <ac:chgData name="Elena Karoussis" userId="ef357cc0-39f9-4da1-8a90-6c026f42705d" providerId="ADAL" clId="{99F5DFE1-AE79-43D5-9FC5-2E0F0CD64F42}" dt="2021-11-16T13:27:15.066" v="1329" actId="1036"/>
          <ac:spMkLst>
            <pc:docMk/>
            <pc:sldMk cId="1604250775" sldId="2144445208"/>
            <ac:spMk id="14" creationId="{1DCD7694-A84B-4BC1-BB57-7E45D62B9FB8}"/>
          </ac:spMkLst>
        </pc:spChg>
        <pc:grpChg chg="add mod">
          <ac:chgData name="Elena Karoussis" userId="ef357cc0-39f9-4da1-8a90-6c026f42705d" providerId="ADAL" clId="{99F5DFE1-AE79-43D5-9FC5-2E0F0CD64F42}" dt="2021-11-16T13:26:42.878" v="1282" actId="1076"/>
          <ac:grpSpMkLst>
            <pc:docMk/>
            <pc:sldMk cId="1604250775" sldId="2144445208"/>
            <ac:grpSpMk id="11" creationId="{706B8694-5021-4B73-89B5-F2CDE6555309}"/>
          </ac:grpSpMkLst>
        </pc:grpChg>
        <pc:graphicFrameChg chg="add mod">
          <ac:chgData name="Elena Karoussis" userId="ef357cc0-39f9-4da1-8a90-6c026f42705d" providerId="ADAL" clId="{99F5DFE1-AE79-43D5-9FC5-2E0F0CD64F42}" dt="2021-11-16T13:23:51.142" v="1279" actId="113"/>
          <ac:graphicFrameMkLst>
            <pc:docMk/>
            <pc:sldMk cId="1604250775" sldId="2144445208"/>
            <ac:graphicFrameMk id="10" creationId="{5EBF493F-F592-4544-B4A2-4A322390C0A8}"/>
          </ac:graphicFrameMkLst>
        </pc:graphicFrameChg>
      </pc:sldChg>
      <pc:sldChg chg="addSp delSp modSp mod modNotesTx">
        <pc:chgData name="Elena Karoussis" userId="ef357cc0-39f9-4da1-8a90-6c026f42705d" providerId="ADAL" clId="{99F5DFE1-AE79-43D5-9FC5-2E0F0CD64F42}" dt="2021-11-16T22:51:46.870" v="4679" actId="18131"/>
        <pc:sldMkLst>
          <pc:docMk/>
          <pc:sldMk cId="1867173510" sldId="2144445209"/>
        </pc:sldMkLst>
        <pc:spChg chg="mod">
          <ac:chgData name="Elena Karoussis" userId="ef357cc0-39f9-4da1-8a90-6c026f42705d" providerId="ADAL" clId="{99F5DFE1-AE79-43D5-9FC5-2E0F0CD64F42}" dt="2021-11-16T14:31:16.387" v="2390"/>
          <ac:spMkLst>
            <pc:docMk/>
            <pc:sldMk cId="1867173510" sldId="2144445209"/>
            <ac:spMk id="3" creationId="{C7861067-55ED-0746-9BB8-BCCA72E02A84}"/>
          </ac:spMkLst>
        </pc:spChg>
        <pc:spChg chg="add del mod">
          <ac:chgData name="Elena Karoussis" userId="ef357cc0-39f9-4da1-8a90-6c026f42705d" providerId="ADAL" clId="{99F5DFE1-AE79-43D5-9FC5-2E0F0CD64F42}" dt="2021-11-16T14:29:28.591" v="2376"/>
          <ac:spMkLst>
            <pc:docMk/>
            <pc:sldMk cId="1867173510" sldId="2144445209"/>
            <ac:spMk id="4" creationId="{62BDDEAF-B23D-40CD-9A30-AAB9903B3F44}"/>
          </ac:spMkLst>
        </pc:spChg>
        <pc:spChg chg="add del mod">
          <ac:chgData name="Elena Karoussis" userId="ef357cc0-39f9-4da1-8a90-6c026f42705d" providerId="ADAL" clId="{99F5DFE1-AE79-43D5-9FC5-2E0F0CD64F42}" dt="2021-11-16T22:42:03.890" v="4656" actId="931"/>
          <ac:spMkLst>
            <pc:docMk/>
            <pc:sldMk cId="1867173510" sldId="2144445209"/>
            <ac:spMk id="6" creationId="{894768CD-1889-45A4-9840-0F4FF96E9C17}"/>
          </ac:spMkLst>
        </pc:spChg>
        <pc:spChg chg="mod">
          <ac:chgData name="Elena Karoussis" userId="ef357cc0-39f9-4da1-8a90-6c026f42705d" providerId="ADAL" clId="{99F5DFE1-AE79-43D5-9FC5-2E0F0CD64F42}" dt="2021-11-16T15:59:21.118" v="2646" actId="20577"/>
          <ac:spMkLst>
            <pc:docMk/>
            <pc:sldMk cId="1867173510" sldId="2144445209"/>
            <ac:spMk id="7" creationId="{7DFC1332-C716-5240-A25B-41508FC7D8B6}"/>
          </ac:spMkLst>
        </pc:spChg>
        <pc:spChg chg="mod">
          <ac:chgData name="Elena Karoussis" userId="ef357cc0-39f9-4da1-8a90-6c026f42705d" providerId="ADAL" clId="{99F5DFE1-AE79-43D5-9FC5-2E0F0CD64F42}" dt="2021-11-16T14:30:12.209" v="2386" actId="20577"/>
          <ac:spMkLst>
            <pc:docMk/>
            <pc:sldMk cId="1867173510" sldId="2144445209"/>
            <ac:spMk id="8" creationId="{6BCDB1B2-6C28-D741-B007-219795826ED7}"/>
          </ac:spMkLst>
        </pc:spChg>
        <pc:spChg chg="mod">
          <ac:chgData name="Elena Karoussis" userId="ef357cc0-39f9-4da1-8a90-6c026f42705d" providerId="ADAL" clId="{99F5DFE1-AE79-43D5-9FC5-2E0F0CD64F42}" dt="2021-11-16T15:58:38.368" v="2631" actId="20577"/>
          <ac:spMkLst>
            <pc:docMk/>
            <pc:sldMk cId="1867173510" sldId="2144445209"/>
            <ac:spMk id="10" creationId="{00325EEA-C36B-4A28-9293-72FFB46853F2}"/>
          </ac:spMkLst>
        </pc:spChg>
        <pc:spChg chg="mod">
          <ac:chgData name="Elena Karoussis" userId="ef357cc0-39f9-4da1-8a90-6c026f42705d" providerId="ADAL" clId="{99F5DFE1-AE79-43D5-9FC5-2E0F0CD64F42}" dt="2021-11-16T15:59:07.776" v="2643" actId="20577"/>
          <ac:spMkLst>
            <pc:docMk/>
            <pc:sldMk cId="1867173510" sldId="2144445209"/>
            <ac:spMk id="11" creationId="{10D39133-BD78-4A25-8EDF-4B02103DF9BC}"/>
          </ac:spMkLst>
        </pc:spChg>
        <pc:spChg chg="add del mod">
          <ac:chgData name="Elena Karoussis" userId="ef357cc0-39f9-4da1-8a90-6c026f42705d" providerId="ADAL" clId="{99F5DFE1-AE79-43D5-9FC5-2E0F0CD64F42}" dt="2021-11-16T22:44:12.195" v="4672" actId="931"/>
          <ac:spMkLst>
            <pc:docMk/>
            <pc:sldMk cId="1867173510" sldId="2144445209"/>
            <ac:spMk id="19" creationId="{EC60E8CE-07AD-4437-8D79-33D2E27A904C}"/>
          </ac:spMkLst>
        </pc:spChg>
        <pc:spChg chg="add del mod">
          <ac:chgData name="Elena Karoussis" userId="ef357cc0-39f9-4da1-8a90-6c026f42705d" providerId="ADAL" clId="{99F5DFE1-AE79-43D5-9FC5-2E0F0CD64F42}" dt="2021-11-16T22:45:06.917" v="4675" actId="931"/>
          <ac:spMkLst>
            <pc:docMk/>
            <pc:sldMk cId="1867173510" sldId="2144445209"/>
            <ac:spMk id="23" creationId="{73E82C37-6FD3-4773-BAE3-829CFF22BDC1}"/>
          </ac:spMkLst>
        </pc:spChg>
        <pc:spChg chg="add del mod">
          <ac:chgData name="Elena Karoussis" userId="ef357cc0-39f9-4da1-8a90-6c026f42705d" providerId="ADAL" clId="{99F5DFE1-AE79-43D5-9FC5-2E0F0CD64F42}" dt="2021-11-16T22:51:38.389" v="4678" actId="931"/>
          <ac:spMkLst>
            <pc:docMk/>
            <pc:sldMk cId="1867173510" sldId="2144445209"/>
            <ac:spMk id="27" creationId="{45B530B0-15F2-41A9-AEA7-B0F7890B35AF}"/>
          </ac:spMkLst>
        </pc:spChg>
        <pc:picChg chg="add del">
          <ac:chgData name="Elena Karoussis" userId="ef357cc0-39f9-4da1-8a90-6c026f42705d" providerId="ADAL" clId="{99F5DFE1-AE79-43D5-9FC5-2E0F0CD64F42}" dt="2021-11-16T22:41:52.622" v="4655" actId="478"/>
          <ac:picMkLst>
            <pc:docMk/>
            <pc:sldMk cId="1867173510" sldId="2144445209"/>
            <ac:picMk id="12" creationId="{B524B805-AAA6-4515-BC6D-509285DEC1EE}"/>
          </ac:picMkLst>
        </pc:picChg>
        <pc:picChg chg="del">
          <ac:chgData name="Elena Karoussis" userId="ef357cc0-39f9-4da1-8a90-6c026f42705d" providerId="ADAL" clId="{99F5DFE1-AE79-43D5-9FC5-2E0F0CD64F42}" dt="2021-11-16T14:29:19.629" v="2375" actId="478"/>
          <ac:picMkLst>
            <pc:docMk/>
            <pc:sldMk cId="1867173510" sldId="2144445209"/>
            <ac:picMk id="14" creationId="{28C8B411-7005-41C1-853B-B216B9F1B475}"/>
          </ac:picMkLst>
        </pc:picChg>
        <pc:picChg chg="add del mod">
          <ac:chgData name="Elena Karoussis" userId="ef357cc0-39f9-4da1-8a90-6c026f42705d" providerId="ADAL" clId="{99F5DFE1-AE79-43D5-9FC5-2E0F0CD64F42}" dt="2021-11-16T22:44:09.099" v="4671" actId="478"/>
          <ac:picMkLst>
            <pc:docMk/>
            <pc:sldMk cId="1867173510" sldId="2144445209"/>
            <ac:picMk id="15" creationId="{AB98EFCD-02C6-4B44-95C7-D6B4AED7C92E}"/>
          </ac:picMkLst>
        </pc:picChg>
        <pc:picChg chg="add del mod modCrop">
          <ac:chgData name="Elena Karoussis" userId="ef357cc0-39f9-4da1-8a90-6c026f42705d" providerId="ADAL" clId="{99F5DFE1-AE79-43D5-9FC5-2E0F0CD64F42}" dt="2021-11-16T22:44:07.449" v="4670" actId="478"/>
          <ac:picMkLst>
            <pc:docMk/>
            <pc:sldMk cId="1867173510" sldId="2144445209"/>
            <ac:picMk id="17" creationId="{F7D3A5D4-D79E-4DAE-8574-A4B12207544C}"/>
          </ac:picMkLst>
        </pc:picChg>
        <pc:picChg chg="add del mod modCrop">
          <ac:chgData name="Elena Karoussis" userId="ef357cc0-39f9-4da1-8a90-6c026f42705d" providerId="ADAL" clId="{99F5DFE1-AE79-43D5-9FC5-2E0F0CD64F42}" dt="2021-11-16T22:45:03.506" v="4674" actId="478"/>
          <ac:picMkLst>
            <pc:docMk/>
            <pc:sldMk cId="1867173510" sldId="2144445209"/>
            <ac:picMk id="21" creationId="{1C07CC5F-7C6E-47D9-B737-DDD9BFBE1DDF}"/>
          </ac:picMkLst>
        </pc:picChg>
        <pc:picChg chg="add del mod modCrop">
          <ac:chgData name="Elena Karoussis" userId="ef357cc0-39f9-4da1-8a90-6c026f42705d" providerId="ADAL" clId="{99F5DFE1-AE79-43D5-9FC5-2E0F0CD64F42}" dt="2021-11-16T22:51:34.750" v="4677" actId="478"/>
          <ac:picMkLst>
            <pc:docMk/>
            <pc:sldMk cId="1867173510" sldId="2144445209"/>
            <ac:picMk id="25" creationId="{0B99924C-A1BD-466E-94C5-59EC24CEAD20}"/>
          </ac:picMkLst>
        </pc:picChg>
        <pc:picChg chg="add mod modCrop">
          <ac:chgData name="Elena Karoussis" userId="ef357cc0-39f9-4da1-8a90-6c026f42705d" providerId="ADAL" clId="{99F5DFE1-AE79-43D5-9FC5-2E0F0CD64F42}" dt="2021-11-16T22:51:46.870" v="4679" actId="18131"/>
          <ac:picMkLst>
            <pc:docMk/>
            <pc:sldMk cId="1867173510" sldId="2144445209"/>
            <ac:picMk id="29" creationId="{C782AF43-D416-439F-B1A6-3634C7A3659E}"/>
          </ac:picMkLst>
        </pc:picChg>
      </pc:sldChg>
      <pc:sldChg chg="addSp delSp modSp mod ord modNotesTx">
        <pc:chgData name="Elena Karoussis" userId="ef357cc0-39f9-4da1-8a90-6c026f42705d" providerId="ADAL" clId="{99F5DFE1-AE79-43D5-9FC5-2E0F0CD64F42}" dt="2021-11-16T22:16:56.703" v="4620" actId="20577"/>
        <pc:sldMkLst>
          <pc:docMk/>
          <pc:sldMk cId="1340038231" sldId="2144445210"/>
        </pc:sldMkLst>
        <pc:spChg chg="mod">
          <ac:chgData name="Elena Karoussis" userId="ef357cc0-39f9-4da1-8a90-6c026f42705d" providerId="ADAL" clId="{99F5DFE1-AE79-43D5-9FC5-2E0F0CD64F42}" dt="2021-11-16T16:09:12.400" v="2820"/>
          <ac:spMkLst>
            <pc:docMk/>
            <pc:sldMk cId="1340038231" sldId="2144445210"/>
            <ac:spMk id="3" creationId="{C7861067-55ED-0746-9BB8-BCCA72E02A84}"/>
          </ac:spMkLst>
        </pc:spChg>
        <pc:spChg chg="add del mod">
          <ac:chgData name="Elena Karoussis" userId="ef357cc0-39f9-4da1-8a90-6c026f42705d" providerId="ADAL" clId="{99F5DFE1-AE79-43D5-9FC5-2E0F0CD64F42}" dt="2021-11-16T16:17:35.642" v="2898"/>
          <ac:spMkLst>
            <pc:docMk/>
            <pc:sldMk cId="1340038231" sldId="2144445210"/>
            <ac:spMk id="4" creationId="{EDD5070F-44C9-4F8D-AC1F-C9359030ABF7}"/>
          </ac:spMkLst>
        </pc:spChg>
        <pc:spChg chg="add del mod">
          <ac:chgData name="Elena Karoussis" userId="ef357cc0-39f9-4da1-8a90-6c026f42705d" providerId="ADAL" clId="{99F5DFE1-AE79-43D5-9FC5-2E0F0CD64F42}" dt="2021-11-16T16:18:46.575" v="2900"/>
          <ac:spMkLst>
            <pc:docMk/>
            <pc:sldMk cId="1340038231" sldId="2144445210"/>
            <ac:spMk id="5" creationId="{CA9833A3-3930-4DDA-A84A-338FFFE5B1E7}"/>
          </ac:spMkLst>
        </pc:spChg>
        <pc:spChg chg="mod">
          <ac:chgData name="Elena Karoussis" userId="ef357cc0-39f9-4da1-8a90-6c026f42705d" providerId="ADAL" clId="{99F5DFE1-AE79-43D5-9FC5-2E0F0CD64F42}" dt="2021-11-16T16:02:52.630" v="2677" actId="255"/>
          <ac:spMkLst>
            <pc:docMk/>
            <pc:sldMk cId="1340038231" sldId="2144445210"/>
            <ac:spMk id="9" creationId="{97C8E95F-A001-4806-B90E-9232697356CB}"/>
          </ac:spMkLst>
        </pc:spChg>
        <pc:spChg chg="add mod">
          <ac:chgData name="Elena Karoussis" userId="ef357cc0-39f9-4da1-8a90-6c026f42705d" providerId="ADAL" clId="{99F5DFE1-AE79-43D5-9FC5-2E0F0CD64F42}" dt="2021-11-16T17:21:56.663" v="3234" actId="1076"/>
          <ac:spMkLst>
            <pc:docMk/>
            <pc:sldMk cId="1340038231" sldId="2144445210"/>
            <ac:spMk id="12" creationId="{FAACF749-E2A3-44BD-A752-7166BDBDFC3E}"/>
          </ac:spMkLst>
        </pc:spChg>
        <pc:spChg chg="add del mod">
          <ac:chgData name="Elena Karoussis" userId="ef357cc0-39f9-4da1-8a90-6c026f42705d" providerId="ADAL" clId="{99F5DFE1-AE79-43D5-9FC5-2E0F0CD64F42}" dt="2021-11-16T21:44:34.206" v="3963" actId="20577"/>
          <ac:spMkLst>
            <pc:docMk/>
            <pc:sldMk cId="1340038231" sldId="2144445210"/>
            <ac:spMk id="15" creationId="{6DCD98A7-A6F0-4BA4-B9D9-EBB47303FF7E}"/>
          </ac:spMkLst>
        </pc:spChg>
        <pc:spChg chg="mod">
          <ac:chgData name="Elena Karoussis" userId="ef357cc0-39f9-4da1-8a90-6c026f42705d" providerId="ADAL" clId="{99F5DFE1-AE79-43D5-9FC5-2E0F0CD64F42}" dt="2021-11-16T22:16:56.703" v="4620" actId="20577"/>
          <ac:spMkLst>
            <pc:docMk/>
            <pc:sldMk cId="1340038231" sldId="2144445210"/>
            <ac:spMk id="18" creationId="{0C167A00-7336-45F3-B112-D8E8B9BD3285}"/>
          </ac:spMkLst>
        </pc:spChg>
        <pc:grpChg chg="add mod">
          <ac:chgData name="Elena Karoussis" userId="ef357cc0-39f9-4da1-8a90-6c026f42705d" providerId="ADAL" clId="{99F5DFE1-AE79-43D5-9FC5-2E0F0CD64F42}" dt="2021-11-16T17:21:56.663" v="3234" actId="1076"/>
          <ac:grpSpMkLst>
            <pc:docMk/>
            <pc:sldMk cId="1340038231" sldId="2144445210"/>
            <ac:grpSpMk id="13" creationId="{6A6D147C-4363-487A-94BA-313B3EECC255}"/>
          </ac:grpSpMkLst>
        </pc:grpChg>
        <pc:picChg chg="del">
          <ac:chgData name="Elena Karoussis" userId="ef357cc0-39f9-4da1-8a90-6c026f42705d" providerId="ADAL" clId="{99F5DFE1-AE79-43D5-9FC5-2E0F0CD64F42}" dt="2021-11-16T16:02:34.635" v="2649" actId="478"/>
          <ac:picMkLst>
            <pc:docMk/>
            <pc:sldMk cId="1340038231" sldId="2144445210"/>
            <ac:picMk id="17" creationId="{38E486A4-E9CC-46DA-9A0C-4AD241AF64BC}"/>
          </ac:picMkLst>
        </pc:picChg>
        <pc:picChg chg="add del">
          <ac:chgData name="Elena Karoussis" userId="ef357cc0-39f9-4da1-8a90-6c026f42705d" providerId="ADAL" clId="{99F5DFE1-AE79-43D5-9FC5-2E0F0CD64F42}" dt="2021-11-16T16:17:33.548" v="2897" actId="478"/>
          <ac:picMkLst>
            <pc:docMk/>
            <pc:sldMk cId="1340038231" sldId="2144445210"/>
            <ac:picMk id="7170" creationId="{7B7BCC62-96DF-4C0E-903A-4E3E51EBBB76}"/>
          </ac:picMkLst>
        </pc:picChg>
        <pc:picChg chg="add del">
          <ac:chgData name="Elena Karoussis" userId="ef357cc0-39f9-4da1-8a90-6c026f42705d" providerId="ADAL" clId="{99F5DFE1-AE79-43D5-9FC5-2E0F0CD64F42}" dt="2021-11-16T16:18:44.067" v="2899" actId="478"/>
          <ac:picMkLst>
            <pc:docMk/>
            <pc:sldMk cId="1340038231" sldId="2144445210"/>
            <ac:picMk id="7172" creationId="{1C81DC17-0D9C-4739-8505-88D1236FE452}"/>
          </ac:picMkLst>
        </pc:picChg>
        <pc:picChg chg="add mod">
          <ac:chgData name="Elena Karoussis" userId="ef357cc0-39f9-4da1-8a90-6c026f42705d" providerId="ADAL" clId="{99F5DFE1-AE79-43D5-9FC5-2E0F0CD64F42}" dt="2021-11-16T16:19:06.946" v="2903" actId="18131"/>
          <ac:picMkLst>
            <pc:docMk/>
            <pc:sldMk cId="1340038231" sldId="2144445210"/>
            <ac:picMk id="7174" creationId="{82506978-15C1-4656-B784-00CF2E9A0ABF}"/>
          </ac:picMkLst>
        </pc:picChg>
      </pc:sldChg>
      <pc:sldChg chg="addSp delSp modSp mod">
        <pc:chgData name="Elena Karoussis" userId="ef357cc0-39f9-4da1-8a90-6c026f42705d" providerId="ADAL" clId="{99F5DFE1-AE79-43D5-9FC5-2E0F0CD64F42}" dt="2021-11-16T18:13:12.942" v="3583" actId="18131"/>
        <pc:sldMkLst>
          <pc:docMk/>
          <pc:sldMk cId="893263878" sldId="2144445211"/>
        </pc:sldMkLst>
        <pc:spChg chg="add del mod">
          <ac:chgData name="Elena Karoussis" userId="ef357cc0-39f9-4da1-8a90-6c026f42705d" providerId="ADAL" clId="{99F5DFE1-AE79-43D5-9FC5-2E0F0CD64F42}" dt="2021-11-16T18:12:18.872" v="3577"/>
          <ac:spMkLst>
            <pc:docMk/>
            <pc:sldMk cId="893263878" sldId="2144445211"/>
            <ac:spMk id="3" creationId="{EFAE68A6-CF4F-4501-91BC-11E20D9E2618}"/>
          </ac:spMkLst>
        </pc:spChg>
        <pc:spChg chg="add del mod">
          <ac:chgData name="Elena Karoussis" userId="ef357cc0-39f9-4da1-8a90-6c026f42705d" providerId="ADAL" clId="{99F5DFE1-AE79-43D5-9FC5-2E0F0CD64F42}" dt="2021-11-16T18:12:45.946" v="3580"/>
          <ac:spMkLst>
            <pc:docMk/>
            <pc:sldMk cId="893263878" sldId="2144445211"/>
            <ac:spMk id="4" creationId="{2145826A-939E-4B4B-8499-E2EE866938FE}"/>
          </ac:spMkLst>
        </pc:spChg>
        <pc:spChg chg="add del mod">
          <ac:chgData name="Elena Karoussis" userId="ef357cc0-39f9-4da1-8a90-6c026f42705d" providerId="ADAL" clId="{99F5DFE1-AE79-43D5-9FC5-2E0F0CD64F42}" dt="2021-11-16T18:13:06.300" v="3582"/>
          <ac:spMkLst>
            <pc:docMk/>
            <pc:sldMk cId="893263878" sldId="2144445211"/>
            <ac:spMk id="5" creationId="{F01D8871-7F37-4B55-9F26-DA8E7144C6A1}"/>
          </ac:spMkLst>
        </pc:spChg>
        <pc:spChg chg="mod">
          <ac:chgData name="Elena Karoussis" userId="ef357cc0-39f9-4da1-8a90-6c026f42705d" providerId="ADAL" clId="{99F5DFE1-AE79-43D5-9FC5-2E0F0CD64F42}" dt="2021-11-16T18:11:47.742" v="3576" actId="20577"/>
          <ac:spMkLst>
            <pc:docMk/>
            <pc:sldMk cId="893263878" sldId="2144445211"/>
            <ac:spMk id="6" creationId="{3C7ED851-E0A6-4A90-8BC2-80F9DE2675E9}"/>
          </ac:spMkLst>
        </pc:spChg>
        <pc:picChg chg="del">
          <ac:chgData name="Elena Karoussis" userId="ef357cc0-39f9-4da1-8a90-6c026f42705d" providerId="ADAL" clId="{99F5DFE1-AE79-43D5-9FC5-2E0F0CD64F42}" dt="2021-11-16T18:07:29.260" v="3470" actId="478"/>
          <ac:picMkLst>
            <pc:docMk/>
            <pc:sldMk cId="893263878" sldId="2144445211"/>
            <ac:picMk id="20" creationId="{8C1C269D-0715-4F71-AD58-EE9794C7BCA9}"/>
          </ac:picMkLst>
        </pc:picChg>
        <pc:picChg chg="add del mod">
          <ac:chgData name="Elena Karoussis" userId="ef357cc0-39f9-4da1-8a90-6c026f42705d" providerId="ADAL" clId="{99F5DFE1-AE79-43D5-9FC5-2E0F0CD64F42}" dt="2021-11-16T18:12:43.013" v="3579" actId="478"/>
          <ac:picMkLst>
            <pc:docMk/>
            <pc:sldMk cId="893263878" sldId="2144445211"/>
            <ac:picMk id="10242" creationId="{C0E4A61B-2CAF-48C7-9CC6-080A76E20139}"/>
          </ac:picMkLst>
        </pc:picChg>
        <pc:picChg chg="add del">
          <ac:chgData name="Elena Karoussis" userId="ef357cc0-39f9-4da1-8a90-6c026f42705d" providerId="ADAL" clId="{99F5DFE1-AE79-43D5-9FC5-2E0F0CD64F42}" dt="2021-11-16T18:13:03.077" v="3581" actId="478"/>
          <ac:picMkLst>
            <pc:docMk/>
            <pc:sldMk cId="893263878" sldId="2144445211"/>
            <ac:picMk id="10244" creationId="{E904BF4F-25CE-4A11-AFC4-D834E5FF1B14}"/>
          </ac:picMkLst>
        </pc:picChg>
        <pc:picChg chg="add mod">
          <ac:chgData name="Elena Karoussis" userId="ef357cc0-39f9-4da1-8a90-6c026f42705d" providerId="ADAL" clId="{99F5DFE1-AE79-43D5-9FC5-2E0F0CD64F42}" dt="2021-11-16T18:13:12.942" v="3583" actId="18131"/>
          <ac:picMkLst>
            <pc:docMk/>
            <pc:sldMk cId="893263878" sldId="2144445211"/>
            <ac:picMk id="10246" creationId="{18CBF192-9102-4E2D-B586-52816A72BEA3}"/>
          </ac:picMkLst>
        </pc:picChg>
      </pc:sldChg>
      <pc:sldChg chg="addSp delSp modSp new mod modNotesTx">
        <pc:chgData name="Elena Karoussis" userId="ef357cc0-39f9-4da1-8a90-6c026f42705d" providerId="ADAL" clId="{99F5DFE1-AE79-43D5-9FC5-2E0F0CD64F42}" dt="2021-11-16T21:34:15.798" v="3883" actId="404"/>
        <pc:sldMkLst>
          <pc:docMk/>
          <pc:sldMk cId="1883506638" sldId="2144445212"/>
        </pc:sldMkLst>
        <pc:spChg chg="mod">
          <ac:chgData name="Elena Karoussis" userId="ef357cc0-39f9-4da1-8a90-6c026f42705d" providerId="ADAL" clId="{99F5DFE1-AE79-43D5-9FC5-2E0F0CD64F42}" dt="2021-11-16T18:15:23.288" v="3602" actId="20577"/>
          <ac:spMkLst>
            <pc:docMk/>
            <pc:sldMk cId="1883506638" sldId="2144445212"/>
            <ac:spMk id="2" creationId="{BA89734D-08AA-42AB-8DA0-698B1D6C2B74}"/>
          </ac:spMkLst>
        </pc:spChg>
        <pc:spChg chg="del">
          <ac:chgData name="Elena Karoussis" userId="ef357cc0-39f9-4da1-8a90-6c026f42705d" providerId="ADAL" clId="{99F5DFE1-AE79-43D5-9FC5-2E0F0CD64F42}" dt="2021-11-16T18:16:46.140" v="3603"/>
          <ac:spMkLst>
            <pc:docMk/>
            <pc:sldMk cId="1883506638" sldId="2144445212"/>
            <ac:spMk id="3" creationId="{918A0A92-12F5-4F7C-B0F6-ECC0C80BFFEF}"/>
          </ac:spMkLst>
        </pc:spChg>
        <pc:spChg chg="del">
          <ac:chgData name="Elena Karoussis" userId="ef357cc0-39f9-4da1-8a90-6c026f42705d" providerId="ADAL" clId="{99F5DFE1-AE79-43D5-9FC5-2E0F0CD64F42}" dt="2021-11-16T18:16:46.140" v="3603"/>
          <ac:spMkLst>
            <pc:docMk/>
            <pc:sldMk cId="1883506638" sldId="2144445212"/>
            <ac:spMk id="4" creationId="{E8BBD620-2B1F-413D-9DEC-1A84C24E9E52}"/>
          </ac:spMkLst>
        </pc:spChg>
        <pc:spChg chg="add del mod">
          <ac:chgData name="Elena Karoussis" userId="ef357cc0-39f9-4da1-8a90-6c026f42705d" providerId="ADAL" clId="{99F5DFE1-AE79-43D5-9FC5-2E0F0CD64F42}" dt="2021-11-16T18:17:15.379" v="3604"/>
          <ac:spMkLst>
            <pc:docMk/>
            <pc:sldMk cId="1883506638" sldId="2144445212"/>
            <ac:spMk id="5" creationId="{5A2FCF71-E161-4A7B-BCE2-CD108DFF4304}"/>
          </ac:spMkLst>
        </pc:spChg>
        <pc:spChg chg="add del mod">
          <ac:chgData name="Elena Karoussis" userId="ef357cc0-39f9-4da1-8a90-6c026f42705d" providerId="ADAL" clId="{99F5DFE1-AE79-43D5-9FC5-2E0F0CD64F42}" dt="2021-11-16T18:17:15.379" v="3604"/>
          <ac:spMkLst>
            <pc:docMk/>
            <pc:sldMk cId="1883506638" sldId="2144445212"/>
            <ac:spMk id="6" creationId="{EB9DABDE-47A9-4401-A171-3649E6E9A3E1}"/>
          </ac:spMkLst>
        </pc:spChg>
        <pc:spChg chg="add del mod">
          <ac:chgData name="Elena Karoussis" userId="ef357cc0-39f9-4da1-8a90-6c026f42705d" providerId="ADAL" clId="{99F5DFE1-AE79-43D5-9FC5-2E0F0CD64F42}" dt="2021-11-16T18:17:15.379" v="3604"/>
          <ac:spMkLst>
            <pc:docMk/>
            <pc:sldMk cId="1883506638" sldId="2144445212"/>
            <ac:spMk id="7" creationId="{760CB3E8-F4F5-4BDC-9867-469D6F0FD657}"/>
          </ac:spMkLst>
        </pc:spChg>
        <pc:spChg chg="add mod">
          <ac:chgData name="Elena Karoussis" userId="ef357cc0-39f9-4da1-8a90-6c026f42705d" providerId="ADAL" clId="{99F5DFE1-AE79-43D5-9FC5-2E0F0CD64F42}" dt="2021-11-16T21:34:15.798" v="3883" actId="404"/>
          <ac:spMkLst>
            <pc:docMk/>
            <pc:sldMk cId="1883506638" sldId="2144445212"/>
            <ac:spMk id="8" creationId="{8D71F2CE-067A-4710-A2D7-90F4DA700E04}"/>
          </ac:spMkLst>
        </pc:spChg>
        <pc:spChg chg="add mod">
          <ac:chgData name="Elena Karoussis" userId="ef357cc0-39f9-4da1-8a90-6c026f42705d" providerId="ADAL" clId="{99F5DFE1-AE79-43D5-9FC5-2E0F0CD64F42}" dt="2021-11-16T18:19:24.409" v="3662"/>
          <ac:spMkLst>
            <pc:docMk/>
            <pc:sldMk cId="1883506638" sldId="2144445212"/>
            <ac:spMk id="9" creationId="{D4739CF4-1D08-4E77-B358-B036955A62CE}"/>
          </ac:spMkLst>
        </pc:spChg>
        <pc:spChg chg="add del mod">
          <ac:chgData name="Elena Karoussis" userId="ef357cc0-39f9-4da1-8a90-6c026f42705d" providerId="ADAL" clId="{99F5DFE1-AE79-43D5-9FC5-2E0F0CD64F42}" dt="2021-11-16T18:17:21.324" v="3605"/>
          <ac:spMkLst>
            <pc:docMk/>
            <pc:sldMk cId="1883506638" sldId="2144445212"/>
            <ac:spMk id="10" creationId="{2D19ED7A-D5DB-4CB5-8BC8-5174B6D98B03}"/>
          </ac:spMkLst>
        </pc:spChg>
        <pc:picChg chg="add">
          <ac:chgData name="Elena Karoussis" userId="ef357cc0-39f9-4da1-8a90-6c026f42705d" providerId="ADAL" clId="{99F5DFE1-AE79-43D5-9FC5-2E0F0CD64F42}" dt="2021-11-16T18:17:21.324" v="3605"/>
          <ac:picMkLst>
            <pc:docMk/>
            <pc:sldMk cId="1883506638" sldId="2144445212"/>
            <ac:picMk id="11266" creationId="{1223AF17-537D-46F7-ACEA-DC187773C72B}"/>
          </ac:picMkLst>
        </pc:picChg>
      </pc:sldChg>
      <pc:sldChg chg="addSp delSp modSp new mod">
        <pc:chgData name="Elena Karoussis" userId="ef357cc0-39f9-4da1-8a90-6c026f42705d" providerId="ADAL" clId="{99F5DFE1-AE79-43D5-9FC5-2E0F0CD64F42}" dt="2021-11-16T22:20:38.427" v="4625" actId="18131"/>
        <pc:sldMkLst>
          <pc:docMk/>
          <pc:sldMk cId="3672566578" sldId="2144445213"/>
        </pc:sldMkLst>
        <pc:spChg chg="del">
          <ac:chgData name="Elena Karoussis" userId="ef357cc0-39f9-4da1-8a90-6c026f42705d" providerId="ADAL" clId="{99F5DFE1-AE79-43D5-9FC5-2E0F0CD64F42}" dt="2021-11-16T22:02:07.416" v="4197"/>
          <ac:spMkLst>
            <pc:docMk/>
            <pc:sldMk cId="3672566578" sldId="2144445213"/>
            <ac:spMk id="2" creationId="{9B6552CE-4B35-41A0-9B58-07B026B96E21}"/>
          </ac:spMkLst>
        </pc:spChg>
        <pc:spChg chg="mod">
          <ac:chgData name="Elena Karoussis" userId="ef357cc0-39f9-4da1-8a90-6c026f42705d" providerId="ADAL" clId="{99F5DFE1-AE79-43D5-9FC5-2E0F0CD64F42}" dt="2021-11-16T22:15:17.642" v="4596" actId="20577"/>
          <ac:spMkLst>
            <pc:docMk/>
            <pc:sldMk cId="3672566578" sldId="2144445213"/>
            <ac:spMk id="3" creationId="{230800E3-26A4-4157-A55C-6E425D1A2374}"/>
          </ac:spMkLst>
        </pc:spChg>
        <pc:spChg chg="del">
          <ac:chgData name="Elena Karoussis" userId="ef357cc0-39f9-4da1-8a90-6c026f42705d" providerId="ADAL" clId="{99F5DFE1-AE79-43D5-9FC5-2E0F0CD64F42}" dt="2021-11-16T22:01:20.141" v="4149" actId="3680"/>
          <ac:spMkLst>
            <pc:docMk/>
            <pc:sldMk cId="3672566578" sldId="2144445213"/>
            <ac:spMk id="4" creationId="{98478873-0703-493A-9532-577BEA6DE77E}"/>
          </ac:spMkLst>
        </pc:spChg>
        <pc:spChg chg="mod">
          <ac:chgData name="Elena Karoussis" userId="ef357cc0-39f9-4da1-8a90-6c026f42705d" providerId="ADAL" clId="{99F5DFE1-AE79-43D5-9FC5-2E0F0CD64F42}" dt="2021-11-16T22:14:12.134" v="4560" actId="114"/>
          <ac:spMkLst>
            <pc:docMk/>
            <pc:sldMk cId="3672566578" sldId="2144445213"/>
            <ac:spMk id="5" creationId="{5C117F38-D0E7-473C-A083-14289D88EACA}"/>
          </ac:spMkLst>
        </pc:spChg>
        <pc:spChg chg="add del mod">
          <ac:chgData name="Elena Karoussis" userId="ef357cc0-39f9-4da1-8a90-6c026f42705d" providerId="ADAL" clId="{99F5DFE1-AE79-43D5-9FC5-2E0F0CD64F42}" dt="2021-11-16T22:12:02.155" v="4444" actId="478"/>
          <ac:spMkLst>
            <pc:docMk/>
            <pc:sldMk cId="3672566578" sldId="2144445213"/>
            <ac:spMk id="9" creationId="{FB72748A-307F-4F45-AFD9-32BE38B4AD8F}"/>
          </ac:spMkLst>
        </pc:spChg>
        <pc:spChg chg="add mod">
          <ac:chgData name="Elena Karoussis" userId="ef357cc0-39f9-4da1-8a90-6c026f42705d" providerId="ADAL" clId="{99F5DFE1-AE79-43D5-9FC5-2E0F0CD64F42}" dt="2021-11-16T22:15:38.377" v="4614" actId="404"/>
          <ac:spMkLst>
            <pc:docMk/>
            <pc:sldMk cId="3672566578" sldId="2144445213"/>
            <ac:spMk id="11" creationId="{CA463EB0-87D7-4771-A2B0-B52F45C4507D}"/>
          </ac:spMkLst>
        </pc:spChg>
        <pc:spChg chg="add del mod">
          <ac:chgData name="Elena Karoussis" userId="ef357cc0-39f9-4da1-8a90-6c026f42705d" providerId="ADAL" clId="{99F5DFE1-AE79-43D5-9FC5-2E0F0CD64F42}" dt="2021-11-16T22:20:30.022" v="4624"/>
          <ac:spMkLst>
            <pc:docMk/>
            <pc:sldMk cId="3672566578" sldId="2144445213"/>
            <ac:spMk id="13" creationId="{904B46C8-B7F5-4914-9925-A5EA738FFF09}"/>
          </ac:spMkLst>
        </pc:spChg>
        <pc:graphicFrameChg chg="add del mod ord modGraphic">
          <ac:chgData name="Elena Karoussis" userId="ef357cc0-39f9-4da1-8a90-6c026f42705d" providerId="ADAL" clId="{99F5DFE1-AE79-43D5-9FC5-2E0F0CD64F42}" dt="2021-11-16T22:11:33.205" v="4438" actId="478"/>
          <ac:graphicFrameMkLst>
            <pc:docMk/>
            <pc:sldMk cId="3672566578" sldId="2144445213"/>
            <ac:graphicFrameMk id="6" creationId="{30BD95F5-6DED-4246-809B-42BDC0CF27EC}"/>
          </ac:graphicFrameMkLst>
        </pc:graphicFrameChg>
        <pc:picChg chg="add del">
          <ac:chgData name="Elena Karoussis" userId="ef357cc0-39f9-4da1-8a90-6c026f42705d" providerId="ADAL" clId="{99F5DFE1-AE79-43D5-9FC5-2E0F0CD64F42}" dt="2021-11-16T22:20:28.123" v="4623" actId="478"/>
          <ac:picMkLst>
            <pc:docMk/>
            <pc:sldMk cId="3672566578" sldId="2144445213"/>
            <ac:picMk id="8" creationId="{AD57E394-4CDE-48B8-83DD-CD090A35E8F0}"/>
          </ac:picMkLst>
        </pc:picChg>
        <pc:picChg chg="add mod">
          <ac:chgData name="Elena Karoussis" userId="ef357cc0-39f9-4da1-8a90-6c026f42705d" providerId="ADAL" clId="{99F5DFE1-AE79-43D5-9FC5-2E0F0CD64F42}" dt="2021-11-16T22:20:38.427" v="4625" actId="18131"/>
          <ac:picMkLst>
            <pc:docMk/>
            <pc:sldMk cId="3672566578" sldId="2144445213"/>
            <ac:picMk id="14" creationId="{24DB271D-EDCA-4719-AB1E-E3EAC15386D0}"/>
          </ac:picMkLst>
        </pc:picChg>
      </pc:sldChg>
    </pc:docChg>
  </pc:docChgLst>
  <pc:docChgLst>
    <pc:chgData name="Michael-Wilson, Hannah" userId="S::hannah.wilson@jcdecaux.com::e5f9b74d-2abe-45a3-8f13-27dd6020a7aa" providerId="AD" clId="Web-{C671599B-A97F-4192-8D79-3F66218465DF}"/>
    <pc:docChg chg="modSld">
      <pc:chgData name="Michael-Wilson, Hannah" userId="S::hannah.wilson@jcdecaux.com::e5f9b74d-2abe-45a3-8f13-27dd6020a7aa" providerId="AD" clId="Web-{C671599B-A97F-4192-8D79-3F66218465DF}" dt="2021-08-19T11:08:32.303" v="13" actId="20577"/>
      <pc:docMkLst>
        <pc:docMk/>
      </pc:docMkLst>
      <pc:sldChg chg="modSp">
        <pc:chgData name="Michael-Wilson, Hannah" userId="S::hannah.wilson@jcdecaux.com::e5f9b74d-2abe-45a3-8f13-27dd6020a7aa" providerId="AD" clId="Web-{C671599B-A97F-4192-8D79-3F66218465DF}" dt="2021-08-19T11:08:32.303" v="13" actId="20577"/>
        <pc:sldMkLst>
          <pc:docMk/>
          <pc:sldMk cId="2992826650" sldId="2144445212"/>
        </pc:sldMkLst>
        <pc:spChg chg="mod">
          <ac:chgData name="Michael-Wilson, Hannah" userId="S::hannah.wilson@jcdecaux.com::e5f9b74d-2abe-45a3-8f13-27dd6020a7aa" providerId="AD" clId="Web-{C671599B-A97F-4192-8D79-3F66218465DF}" dt="2021-08-19T11:08:29.740" v="12" actId="20577"/>
          <ac:spMkLst>
            <pc:docMk/>
            <pc:sldMk cId="2992826650" sldId="2144445212"/>
            <ac:spMk id="4" creationId="{C02155C2-099F-4CCF-A376-8B84737199EB}"/>
          </ac:spMkLst>
        </pc:spChg>
        <pc:spChg chg="mod">
          <ac:chgData name="Michael-Wilson, Hannah" userId="S::hannah.wilson@jcdecaux.com::e5f9b74d-2abe-45a3-8f13-27dd6020a7aa" providerId="AD" clId="Web-{C671599B-A97F-4192-8D79-3F66218465DF}" dt="2021-08-19T11:08:22.521" v="1" actId="20577"/>
          <ac:spMkLst>
            <pc:docMk/>
            <pc:sldMk cId="2992826650" sldId="2144445212"/>
            <ac:spMk id="20" creationId="{6096FC4E-A2F1-42FB-ADE0-1FBF1645DEB9}"/>
          </ac:spMkLst>
        </pc:spChg>
        <pc:spChg chg="mod">
          <ac:chgData name="Michael-Wilson, Hannah" userId="S::hannah.wilson@jcdecaux.com::e5f9b74d-2abe-45a3-8f13-27dd6020a7aa" providerId="AD" clId="Web-{C671599B-A97F-4192-8D79-3F66218465DF}" dt="2021-08-19T11:08:32.303" v="13" actId="20577"/>
          <ac:spMkLst>
            <pc:docMk/>
            <pc:sldMk cId="2992826650" sldId="2144445212"/>
            <ac:spMk id="22" creationId="{92874051-FA8C-4BE6-801C-06686D8B769D}"/>
          </ac:spMkLst>
        </pc:spChg>
      </pc:sldChg>
    </pc:docChg>
  </pc:docChgLst>
  <pc:docChgLst>
    <pc:chgData name="Michael-Wilson, Hannah" userId="e5f9b74d-2abe-45a3-8f13-27dd6020a7aa" providerId="ADAL" clId="{F54E4B44-2603-44C8-8F7F-BFD2E3BF94CD}"/>
    <pc:docChg chg="undo custSel modSld">
      <pc:chgData name="Michael-Wilson, Hannah" userId="e5f9b74d-2abe-45a3-8f13-27dd6020a7aa" providerId="ADAL" clId="{F54E4B44-2603-44C8-8F7F-BFD2E3BF94CD}" dt="2021-08-19T11:52:14.719" v="13" actId="20577"/>
      <pc:docMkLst>
        <pc:docMk/>
      </pc:docMkLst>
      <pc:sldChg chg="modSp mod">
        <pc:chgData name="Michael-Wilson, Hannah" userId="e5f9b74d-2abe-45a3-8f13-27dd6020a7aa" providerId="ADAL" clId="{F54E4B44-2603-44C8-8F7F-BFD2E3BF94CD}" dt="2021-08-19T11:52:08.226" v="12" actId="20577"/>
        <pc:sldMkLst>
          <pc:docMk/>
          <pc:sldMk cId="2796743468" sldId="2144445206"/>
        </pc:sldMkLst>
        <pc:spChg chg="mod">
          <ac:chgData name="Michael-Wilson, Hannah" userId="e5f9b74d-2abe-45a3-8f13-27dd6020a7aa" providerId="ADAL" clId="{F54E4B44-2603-44C8-8F7F-BFD2E3BF94CD}" dt="2021-08-19T11:52:08.226" v="12" actId="20577"/>
          <ac:spMkLst>
            <pc:docMk/>
            <pc:sldMk cId="2796743468" sldId="2144445206"/>
            <ac:spMk id="14" creationId="{CDD7C07C-78B4-4AC0-B90D-7CB4855B22F6}"/>
          </ac:spMkLst>
        </pc:spChg>
      </pc:sldChg>
      <pc:sldChg chg="modSp mod">
        <pc:chgData name="Michael-Wilson, Hannah" userId="e5f9b74d-2abe-45a3-8f13-27dd6020a7aa" providerId="ADAL" clId="{F54E4B44-2603-44C8-8F7F-BFD2E3BF94CD}" dt="2021-08-19T11:52:14.719" v="13" actId="20577"/>
        <pc:sldMkLst>
          <pc:docMk/>
          <pc:sldMk cId="110441399" sldId="2144445216"/>
        </pc:sldMkLst>
        <pc:spChg chg="mod">
          <ac:chgData name="Michael-Wilson, Hannah" userId="e5f9b74d-2abe-45a3-8f13-27dd6020a7aa" providerId="ADAL" clId="{F54E4B44-2603-44C8-8F7F-BFD2E3BF94CD}" dt="2021-08-19T11:52:14.719" v="13" actId="20577"/>
          <ac:spMkLst>
            <pc:docMk/>
            <pc:sldMk cId="110441399" sldId="2144445216"/>
            <ac:spMk id="5" creationId="{43DC2580-DA54-459D-A4A7-8C1CBF2C2FB3}"/>
          </ac:spMkLst>
        </pc:spChg>
      </pc:sldChg>
    </pc:docChg>
  </pc:docChgLst>
  <pc:docChgLst>
    <pc:chgData name="Michael-Wilson, Hannah" userId="e5f9b74d-2abe-45a3-8f13-27dd6020a7aa" providerId="ADAL" clId="{BD16AD4A-50B2-4C6F-B32F-2F0ED6E4D3C3}"/>
    <pc:docChg chg="undo custSel addSld delSld modSld sldOrd delMainMaster">
      <pc:chgData name="Michael-Wilson, Hannah" userId="e5f9b74d-2abe-45a3-8f13-27dd6020a7aa" providerId="ADAL" clId="{BD16AD4A-50B2-4C6F-B32F-2F0ED6E4D3C3}" dt="2021-10-27T15:10:53.629" v="4037" actId="20577"/>
      <pc:docMkLst>
        <pc:docMk/>
      </pc:docMkLst>
      <pc:sldChg chg="addSp delSp modSp add mod modNotesTx">
        <pc:chgData name="Michael-Wilson, Hannah" userId="e5f9b74d-2abe-45a3-8f13-27dd6020a7aa" providerId="ADAL" clId="{BD16AD4A-50B2-4C6F-B32F-2F0ED6E4D3C3}" dt="2021-10-27T14:57:15.068" v="3700" actId="113"/>
        <pc:sldMkLst>
          <pc:docMk/>
          <pc:sldMk cId="1304186330" sldId="443"/>
        </pc:sldMkLst>
        <pc:spChg chg="add del mod">
          <ac:chgData name="Michael-Wilson, Hannah" userId="e5f9b74d-2abe-45a3-8f13-27dd6020a7aa" providerId="ADAL" clId="{BD16AD4A-50B2-4C6F-B32F-2F0ED6E4D3C3}" dt="2021-10-22T15:00:33.988" v="348" actId="931"/>
          <ac:spMkLst>
            <pc:docMk/>
            <pc:sldMk cId="1304186330" sldId="443"/>
            <ac:spMk id="2" creationId="{092136DD-98E5-4893-9961-E021BAEE87A7}"/>
          </ac:spMkLst>
        </pc:spChg>
        <pc:spChg chg="mod">
          <ac:chgData name="Michael-Wilson, Hannah" userId="e5f9b74d-2abe-45a3-8f13-27dd6020a7aa" providerId="ADAL" clId="{BD16AD4A-50B2-4C6F-B32F-2F0ED6E4D3C3}" dt="2021-10-27T14:24:24.270" v="3068" actId="20577"/>
          <ac:spMkLst>
            <pc:docMk/>
            <pc:sldMk cId="1304186330" sldId="443"/>
            <ac:spMk id="3" creationId="{00000000-0000-0000-0000-000000000000}"/>
          </ac:spMkLst>
        </pc:spChg>
        <pc:spChg chg="add del mod">
          <ac:chgData name="Michael-Wilson, Hannah" userId="e5f9b74d-2abe-45a3-8f13-27dd6020a7aa" providerId="ADAL" clId="{BD16AD4A-50B2-4C6F-B32F-2F0ED6E4D3C3}" dt="2021-10-22T15:04:21.165" v="350" actId="931"/>
          <ac:spMkLst>
            <pc:docMk/>
            <pc:sldMk cId="1304186330" sldId="443"/>
            <ac:spMk id="7" creationId="{B59484BE-650D-470C-8A93-B806386077FB}"/>
          </ac:spMkLst>
        </pc:spChg>
        <pc:spChg chg="mod">
          <ac:chgData name="Michael-Wilson, Hannah" userId="e5f9b74d-2abe-45a3-8f13-27dd6020a7aa" providerId="ADAL" clId="{BD16AD4A-50B2-4C6F-B32F-2F0ED6E4D3C3}" dt="2021-10-27T14:57:15.068" v="3700" actId="113"/>
          <ac:spMkLst>
            <pc:docMk/>
            <pc:sldMk cId="1304186330" sldId="443"/>
            <ac:spMk id="9" creationId="{00000000-0000-0000-0000-000000000000}"/>
          </ac:spMkLst>
        </pc:spChg>
        <pc:spChg chg="mod">
          <ac:chgData name="Michael-Wilson, Hannah" userId="e5f9b74d-2abe-45a3-8f13-27dd6020a7aa" providerId="ADAL" clId="{BD16AD4A-50B2-4C6F-B32F-2F0ED6E4D3C3}" dt="2021-10-27T13:56:41.919" v="1656" actId="20577"/>
          <ac:spMkLst>
            <pc:docMk/>
            <pc:sldMk cId="1304186330" sldId="443"/>
            <ac:spMk id="10" creationId="{00000000-0000-0000-0000-000000000000}"/>
          </ac:spMkLst>
        </pc:spChg>
        <pc:spChg chg="add del mod">
          <ac:chgData name="Michael-Wilson, Hannah" userId="e5f9b74d-2abe-45a3-8f13-27dd6020a7aa" providerId="ADAL" clId="{BD16AD4A-50B2-4C6F-B32F-2F0ED6E4D3C3}" dt="2021-10-22T15:04:43.178" v="354" actId="931"/>
          <ac:spMkLst>
            <pc:docMk/>
            <pc:sldMk cId="1304186330" sldId="443"/>
            <ac:spMk id="13" creationId="{487E6F0C-BCCF-4638-A562-7D0E76E3DC75}"/>
          </ac:spMkLst>
        </pc:spChg>
        <pc:picChg chg="add del mod">
          <ac:chgData name="Michael-Wilson, Hannah" userId="e5f9b74d-2abe-45a3-8f13-27dd6020a7aa" providerId="ADAL" clId="{BD16AD4A-50B2-4C6F-B32F-2F0ED6E4D3C3}" dt="2021-10-22T15:00:36.097" v="349" actId="478"/>
          <ac:picMkLst>
            <pc:docMk/>
            <pc:sldMk cId="1304186330" sldId="443"/>
            <ac:picMk id="5" creationId="{2D61343F-5BDD-4948-B1C3-56C86F894D10}"/>
          </ac:picMkLst>
        </pc:picChg>
        <pc:picChg chg="del">
          <ac:chgData name="Michael-Wilson, Hannah" userId="e5f9b74d-2abe-45a3-8f13-27dd6020a7aa" providerId="ADAL" clId="{BD16AD4A-50B2-4C6F-B32F-2F0ED6E4D3C3}" dt="2021-10-22T11:45:33.599" v="199" actId="478"/>
          <ac:picMkLst>
            <pc:docMk/>
            <pc:sldMk cId="1304186330" sldId="443"/>
            <ac:picMk id="7" creationId="{BD2DC502-9D43-4B16-AE22-B14CECC906A8}"/>
          </ac:picMkLst>
        </pc:picChg>
        <pc:picChg chg="add del mod">
          <ac:chgData name="Michael-Wilson, Hannah" userId="e5f9b74d-2abe-45a3-8f13-27dd6020a7aa" providerId="ADAL" clId="{BD16AD4A-50B2-4C6F-B32F-2F0ED6E4D3C3}" dt="2021-10-22T15:04:23.610" v="353" actId="478"/>
          <ac:picMkLst>
            <pc:docMk/>
            <pc:sldMk cId="1304186330" sldId="443"/>
            <ac:picMk id="11" creationId="{07C41956-764E-4C78-8950-8E423EDDC98C}"/>
          </ac:picMkLst>
        </pc:picChg>
        <pc:picChg chg="add mod">
          <ac:chgData name="Michael-Wilson, Hannah" userId="e5f9b74d-2abe-45a3-8f13-27dd6020a7aa" providerId="ADAL" clId="{BD16AD4A-50B2-4C6F-B32F-2F0ED6E4D3C3}" dt="2021-10-22T15:04:53.822" v="356" actId="1076"/>
          <ac:picMkLst>
            <pc:docMk/>
            <pc:sldMk cId="1304186330" sldId="443"/>
            <ac:picMk id="15" creationId="{4F4ABD55-DB2D-4DDD-987A-C13A72D95233}"/>
          </ac:picMkLst>
        </pc:picChg>
      </pc:sldChg>
      <pc:sldChg chg="del">
        <pc:chgData name="Michael-Wilson, Hannah" userId="e5f9b74d-2abe-45a3-8f13-27dd6020a7aa" providerId="ADAL" clId="{BD16AD4A-50B2-4C6F-B32F-2F0ED6E4D3C3}" dt="2021-10-22T11:31:06.111" v="55" actId="47"/>
        <pc:sldMkLst>
          <pc:docMk/>
          <pc:sldMk cId="2030849776" sldId="722"/>
        </pc:sldMkLst>
      </pc:sldChg>
      <pc:sldChg chg="addSp delSp modSp mod">
        <pc:chgData name="Michael-Wilson, Hannah" userId="e5f9b74d-2abe-45a3-8f13-27dd6020a7aa" providerId="ADAL" clId="{BD16AD4A-50B2-4C6F-B32F-2F0ED6E4D3C3}" dt="2021-10-27T13:08:28.014" v="772" actId="20577"/>
        <pc:sldMkLst>
          <pc:docMk/>
          <pc:sldMk cId="276454320" sldId="1129"/>
        </pc:sldMkLst>
        <pc:spChg chg="del mod">
          <ac:chgData name="Michael-Wilson, Hannah" userId="e5f9b74d-2abe-45a3-8f13-27dd6020a7aa" providerId="ADAL" clId="{BD16AD4A-50B2-4C6F-B32F-2F0ED6E4D3C3}" dt="2021-10-22T11:30:33.941" v="34" actId="478"/>
          <ac:spMkLst>
            <pc:docMk/>
            <pc:sldMk cId="276454320" sldId="1129"/>
            <ac:spMk id="4" creationId="{F58D6A49-5D10-47A9-BBBF-10F2B6529405}"/>
          </ac:spMkLst>
        </pc:spChg>
        <pc:spChg chg="add mod ord">
          <ac:chgData name="Michael-Wilson, Hannah" userId="e5f9b74d-2abe-45a3-8f13-27dd6020a7aa" providerId="ADAL" clId="{BD16AD4A-50B2-4C6F-B32F-2F0ED6E4D3C3}" dt="2021-10-27T13:08:28.014" v="772" actId="20577"/>
          <ac:spMkLst>
            <pc:docMk/>
            <pc:sldMk cId="276454320" sldId="1129"/>
            <ac:spMk id="5" creationId="{C57D5CE7-6A44-4E78-BC01-B01BD0FA1AF2}"/>
          </ac:spMkLst>
        </pc:spChg>
        <pc:spChg chg="add mod">
          <ac:chgData name="Michael-Wilson, Hannah" userId="e5f9b74d-2abe-45a3-8f13-27dd6020a7aa" providerId="ADAL" clId="{BD16AD4A-50B2-4C6F-B32F-2F0ED6E4D3C3}" dt="2021-10-22T11:30:55.522" v="42" actId="1076"/>
          <ac:spMkLst>
            <pc:docMk/>
            <pc:sldMk cId="276454320" sldId="1129"/>
            <ac:spMk id="6" creationId="{71C3B9DB-B933-4A14-99A0-03994ECBCF65}"/>
          </ac:spMkLst>
        </pc:spChg>
        <pc:spChg chg="del">
          <ac:chgData name="Michael-Wilson, Hannah" userId="e5f9b74d-2abe-45a3-8f13-27dd6020a7aa" providerId="ADAL" clId="{BD16AD4A-50B2-4C6F-B32F-2F0ED6E4D3C3}" dt="2021-10-22T10:12:25.120" v="2" actId="478"/>
          <ac:spMkLst>
            <pc:docMk/>
            <pc:sldMk cId="276454320" sldId="1129"/>
            <ac:spMk id="9" creationId="{090E4D22-787A-4D05-A55B-1B9142B6A686}"/>
          </ac:spMkLst>
        </pc:spChg>
        <pc:picChg chg="add del">
          <ac:chgData name="Michael-Wilson, Hannah" userId="e5f9b74d-2abe-45a3-8f13-27dd6020a7aa" providerId="ADAL" clId="{BD16AD4A-50B2-4C6F-B32F-2F0ED6E4D3C3}" dt="2021-10-22T11:24:47.917" v="6" actId="478"/>
          <ac:picMkLst>
            <pc:docMk/>
            <pc:sldMk cId="276454320" sldId="1129"/>
            <ac:picMk id="2" creationId="{4BE529E9-8F33-4570-8A3E-D8D3F4F2694C}"/>
          </ac:picMkLst>
        </pc:picChg>
        <pc:picChg chg="mod">
          <ac:chgData name="Michael-Wilson, Hannah" userId="e5f9b74d-2abe-45a3-8f13-27dd6020a7aa" providerId="ADAL" clId="{BD16AD4A-50B2-4C6F-B32F-2F0ED6E4D3C3}" dt="2021-10-22T11:30:53.662" v="41" actId="166"/>
          <ac:picMkLst>
            <pc:docMk/>
            <pc:sldMk cId="276454320" sldId="1129"/>
            <ac:picMk id="7" creationId="{00000000-0000-0000-0000-000000000000}"/>
          </ac:picMkLst>
        </pc:picChg>
        <pc:picChg chg="add mod ord">
          <ac:chgData name="Michael-Wilson, Hannah" userId="e5f9b74d-2abe-45a3-8f13-27dd6020a7aa" providerId="ADAL" clId="{BD16AD4A-50B2-4C6F-B32F-2F0ED6E4D3C3}" dt="2021-10-22T11:25:20.821" v="12" actId="167"/>
          <ac:picMkLst>
            <pc:docMk/>
            <pc:sldMk cId="276454320" sldId="1129"/>
            <ac:picMk id="8" creationId="{70351EF8-6B32-4664-96DF-905D7A8F0B22}"/>
          </ac:picMkLst>
        </pc:picChg>
      </pc:sldChg>
      <pc:sldChg chg="addSp delSp modSp new mod modClrScheme chgLayout">
        <pc:chgData name="Michael-Wilson, Hannah" userId="e5f9b74d-2abe-45a3-8f13-27dd6020a7aa" providerId="ADAL" clId="{BD16AD4A-50B2-4C6F-B32F-2F0ED6E4D3C3}" dt="2021-10-27T14:22:09.692" v="2900" actId="1036"/>
        <pc:sldMkLst>
          <pc:docMk/>
          <pc:sldMk cId="3385967376" sldId="1130"/>
        </pc:sldMkLst>
        <pc:spChg chg="mod ord">
          <ac:chgData name="Michael-Wilson, Hannah" userId="e5f9b74d-2abe-45a3-8f13-27dd6020a7aa" providerId="ADAL" clId="{BD16AD4A-50B2-4C6F-B32F-2F0ED6E4D3C3}" dt="2021-10-27T13:58:28.743" v="1696" actId="20577"/>
          <ac:spMkLst>
            <pc:docMk/>
            <pc:sldMk cId="3385967376" sldId="1130"/>
            <ac:spMk id="2" creationId="{AAC3A71C-5981-49BF-A33C-370AD09C6E55}"/>
          </ac:spMkLst>
        </pc:spChg>
        <pc:spChg chg="del mod ord">
          <ac:chgData name="Michael-Wilson, Hannah" userId="e5f9b74d-2abe-45a3-8f13-27dd6020a7aa" providerId="ADAL" clId="{BD16AD4A-50B2-4C6F-B32F-2F0ED6E4D3C3}" dt="2021-10-22T12:00:11.011" v="327" actId="700"/>
          <ac:spMkLst>
            <pc:docMk/>
            <pc:sldMk cId="3385967376" sldId="1130"/>
            <ac:spMk id="3" creationId="{ED45D9A8-AB2E-43E4-B1E5-3F93156230F9}"/>
          </ac:spMkLst>
        </pc:spChg>
        <pc:spChg chg="del mod ord">
          <ac:chgData name="Michael-Wilson, Hannah" userId="e5f9b74d-2abe-45a3-8f13-27dd6020a7aa" providerId="ADAL" clId="{BD16AD4A-50B2-4C6F-B32F-2F0ED6E4D3C3}" dt="2021-10-22T12:00:11.011" v="327" actId="700"/>
          <ac:spMkLst>
            <pc:docMk/>
            <pc:sldMk cId="3385967376" sldId="1130"/>
            <ac:spMk id="4" creationId="{ED53D352-7691-473E-8196-09866C7D4409}"/>
          </ac:spMkLst>
        </pc:spChg>
        <pc:spChg chg="del">
          <ac:chgData name="Michael-Wilson, Hannah" userId="e5f9b74d-2abe-45a3-8f13-27dd6020a7aa" providerId="ADAL" clId="{BD16AD4A-50B2-4C6F-B32F-2F0ED6E4D3C3}" dt="2021-10-22T12:00:05.717" v="325" actId="931"/>
          <ac:spMkLst>
            <pc:docMk/>
            <pc:sldMk cId="3385967376" sldId="1130"/>
            <ac:spMk id="5" creationId="{5E3CC869-B9CC-43D9-B3C2-4A884B017D0D}"/>
          </ac:spMkLst>
        </pc:spChg>
        <pc:spChg chg="add del mod ord">
          <ac:chgData name="Michael-Wilson, Hannah" userId="e5f9b74d-2abe-45a3-8f13-27dd6020a7aa" providerId="ADAL" clId="{BD16AD4A-50B2-4C6F-B32F-2F0ED6E4D3C3}" dt="2021-10-27T13:59:39.669" v="1705" actId="3680"/>
          <ac:spMkLst>
            <pc:docMk/>
            <pc:sldMk cId="3385967376" sldId="1130"/>
            <ac:spMk id="8" creationId="{909FA5FF-E338-43C2-A444-8F9FCD4FBE16}"/>
          </ac:spMkLst>
        </pc:spChg>
        <pc:spChg chg="add del mod ord">
          <ac:chgData name="Michael-Wilson, Hannah" userId="e5f9b74d-2abe-45a3-8f13-27dd6020a7aa" providerId="ADAL" clId="{BD16AD4A-50B2-4C6F-B32F-2F0ED6E4D3C3}" dt="2021-10-27T14:21:50.558" v="2891" actId="478"/>
          <ac:spMkLst>
            <pc:docMk/>
            <pc:sldMk cId="3385967376" sldId="1130"/>
            <ac:spMk id="9" creationId="{A0040E31-3CD2-4EDA-9C0C-A2BD8190C295}"/>
          </ac:spMkLst>
        </pc:spChg>
        <pc:spChg chg="add mod">
          <ac:chgData name="Michael-Wilson, Hannah" userId="e5f9b74d-2abe-45a3-8f13-27dd6020a7aa" providerId="ADAL" clId="{BD16AD4A-50B2-4C6F-B32F-2F0ED6E4D3C3}" dt="2021-10-27T14:22:09.692" v="2900" actId="1036"/>
          <ac:spMkLst>
            <pc:docMk/>
            <pc:sldMk cId="3385967376" sldId="1130"/>
            <ac:spMk id="10" creationId="{E0B31C7D-71B9-48F7-97CA-4EA0AABFA2F7}"/>
          </ac:spMkLst>
        </pc:spChg>
        <pc:graphicFrameChg chg="add del mod ord modGraphic">
          <ac:chgData name="Michael-Wilson, Hannah" userId="e5f9b74d-2abe-45a3-8f13-27dd6020a7aa" providerId="ADAL" clId="{BD16AD4A-50B2-4C6F-B32F-2F0ED6E4D3C3}" dt="2021-10-27T13:59:33.332" v="1704" actId="3680"/>
          <ac:graphicFrameMkLst>
            <pc:docMk/>
            <pc:sldMk cId="3385967376" sldId="1130"/>
            <ac:graphicFrameMk id="3" creationId="{087DC78B-7284-43D3-A285-5DC36A451016}"/>
          </ac:graphicFrameMkLst>
        </pc:graphicFrameChg>
        <pc:graphicFrameChg chg="add mod ord modGraphic">
          <ac:chgData name="Michael-Wilson, Hannah" userId="e5f9b74d-2abe-45a3-8f13-27dd6020a7aa" providerId="ADAL" clId="{BD16AD4A-50B2-4C6F-B32F-2F0ED6E4D3C3}" dt="2021-10-27T14:05:05.286" v="1999" actId="14734"/>
          <ac:graphicFrameMkLst>
            <pc:docMk/>
            <pc:sldMk cId="3385967376" sldId="1130"/>
            <ac:graphicFrameMk id="4" creationId="{8D8E375B-99C3-470E-A687-38CBA3E96296}"/>
          </ac:graphicFrameMkLst>
        </pc:graphicFrameChg>
        <pc:picChg chg="add mod ord modCrop">
          <ac:chgData name="Michael-Wilson, Hannah" userId="e5f9b74d-2abe-45a3-8f13-27dd6020a7aa" providerId="ADAL" clId="{BD16AD4A-50B2-4C6F-B32F-2F0ED6E4D3C3}" dt="2021-10-22T12:00:11.011" v="327" actId="700"/>
          <ac:picMkLst>
            <pc:docMk/>
            <pc:sldMk cId="3385967376" sldId="1130"/>
            <ac:picMk id="7" creationId="{BB21EC02-071B-44AB-9476-732A0AC0DC63}"/>
          </ac:picMkLst>
        </pc:picChg>
      </pc:sldChg>
      <pc:sldChg chg="addSp delSp modSp new mod ord modClrScheme chgLayout">
        <pc:chgData name="Michael-Wilson, Hannah" userId="e5f9b74d-2abe-45a3-8f13-27dd6020a7aa" providerId="ADAL" clId="{BD16AD4A-50B2-4C6F-B32F-2F0ED6E4D3C3}" dt="2021-10-27T14:24:17.347" v="3063"/>
        <pc:sldMkLst>
          <pc:docMk/>
          <pc:sldMk cId="1993993381" sldId="1131"/>
        </pc:sldMkLst>
        <pc:spChg chg="add del mod ord">
          <ac:chgData name="Michael-Wilson, Hannah" userId="e5f9b74d-2abe-45a3-8f13-27dd6020a7aa" providerId="ADAL" clId="{BD16AD4A-50B2-4C6F-B32F-2F0ED6E4D3C3}" dt="2021-10-25T10:57:08.640" v="762" actId="478"/>
          <ac:spMkLst>
            <pc:docMk/>
            <pc:sldMk cId="1993993381" sldId="1131"/>
            <ac:spMk id="2" creationId="{B2F0198A-37F7-4816-8A0E-BFB1A7C7798C}"/>
          </ac:spMkLst>
        </pc:spChg>
        <pc:spChg chg="del mod">
          <ac:chgData name="Michael-Wilson, Hannah" userId="e5f9b74d-2abe-45a3-8f13-27dd6020a7aa" providerId="ADAL" clId="{BD16AD4A-50B2-4C6F-B32F-2F0ED6E4D3C3}" dt="2021-10-22T15:14:57.713" v="434"/>
          <ac:spMkLst>
            <pc:docMk/>
            <pc:sldMk cId="1993993381" sldId="1131"/>
            <ac:spMk id="3" creationId="{0974027A-9C80-499C-98B0-D8A310EAF290}"/>
          </ac:spMkLst>
        </pc:spChg>
        <pc:spChg chg="add del mod">
          <ac:chgData name="Michael-Wilson, Hannah" userId="e5f9b74d-2abe-45a3-8f13-27dd6020a7aa" providerId="ADAL" clId="{BD16AD4A-50B2-4C6F-B32F-2F0ED6E4D3C3}" dt="2021-10-25T10:49:54.589" v="710" actId="478"/>
          <ac:spMkLst>
            <pc:docMk/>
            <pc:sldMk cId="1993993381" sldId="1131"/>
            <ac:spMk id="3" creationId="{D9EDC8EA-2D47-4516-A9AB-ACF00032EEAB}"/>
          </ac:spMkLst>
        </pc:spChg>
        <pc:spChg chg="del mod ord">
          <ac:chgData name="Michael-Wilson, Hannah" userId="e5f9b74d-2abe-45a3-8f13-27dd6020a7aa" providerId="ADAL" clId="{BD16AD4A-50B2-4C6F-B32F-2F0ED6E4D3C3}" dt="2021-10-22T15:16:55.942" v="449" actId="700"/>
          <ac:spMkLst>
            <pc:docMk/>
            <pc:sldMk cId="1993993381" sldId="1131"/>
            <ac:spMk id="4" creationId="{98EA2982-133B-4D68-BAC5-2304E8FCFA89}"/>
          </ac:spMkLst>
        </pc:spChg>
        <pc:spChg chg="add del mod">
          <ac:chgData name="Michael-Wilson, Hannah" userId="e5f9b74d-2abe-45a3-8f13-27dd6020a7aa" providerId="ADAL" clId="{BD16AD4A-50B2-4C6F-B32F-2F0ED6E4D3C3}" dt="2021-10-25T10:50:14.664" v="715" actId="478"/>
          <ac:spMkLst>
            <pc:docMk/>
            <pc:sldMk cId="1993993381" sldId="1131"/>
            <ac:spMk id="5" creationId="{22611A6D-8304-422A-A921-9A5DD82E5670}"/>
          </ac:spMkLst>
        </pc:spChg>
        <pc:spChg chg="del">
          <ac:chgData name="Michael-Wilson, Hannah" userId="e5f9b74d-2abe-45a3-8f13-27dd6020a7aa" providerId="ADAL" clId="{BD16AD4A-50B2-4C6F-B32F-2F0ED6E4D3C3}" dt="2021-10-22T15:13:21.323" v="404" actId="931"/>
          <ac:spMkLst>
            <pc:docMk/>
            <pc:sldMk cId="1993993381" sldId="1131"/>
            <ac:spMk id="5" creationId="{6656914D-0270-4CE4-9E75-68EE76F9772C}"/>
          </ac:spMkLst>
        </pc:spChg>
        <pc:spChg chg="add del mod">
          <ac:chgData name="Michael-Wilson, Hannah" userId="e5f9b74d-2abe-45a3-8f13-27dd6020a7aa" providerId="ADAL" clId="{BD16AD4A-50B2-4C6F-B32F-2F0ED6E4D3C3}" dt="2021-10-27T14:24:12.823" v="3062" actId="478"/>
          <ac:spMkLst>
            <pc:docMk/>
            <pc:sldMk cId="1993993381" sldId="1131"/>
            <ac:spMk id="6" creationId="{87741FAE-7328-4D5D-BE33-8CCAC74F4D89}"/>
          </ac:spMkLst>
        </pc:spChg>
        <pc:spChg chg="add del mod">
          <ac:chgData name="Michael-Wilson, Hannah" userId="e5f9b74d-2abe-45a3-8f13-27dd6020a7aa" providerId="ADAL" clId="{BD16AD4A-50B2-4C6F-B32F-2F0ED6E4D3C3}" dt="2021-10-25T10:50:20.839" v="720" actId="478"/>
          <ac:spMkLst>
            <pc:docMk/>
            <pc:sldMk cId="1993993381" sldId="1131"/>
            <ac:spMk id="7" creationId="{0902E13B-1E8C-44FD-AFE4-B043B51BC957}"/>
          </ac:spMkLst>
        </pc:spChg>
        <pc:spChg chg="add del mod">
          <ac:chgData name="Michael-Wilson, Hannah" userId="e5f9b74d-2abe-45a3-8f13-27dd6020a7aa" providerId="ADAL" clId="{BD16AD4A-50B2-4C6F-B32F-2F0ED6E4D3C3}" dt="2021-10-22T15:13:29.793" v="408" actId="931"/>
          <ac:spMkLst>
            <pc:docMk/>
            <pc:sldMk cId="1993993381" sldId="1131"/>
            <ac:spMk id="9" creationId="{F36CE081-9108-4512-9891-280F4F089E14}"/>
          </ac:spMkLst>
        </pc:spChg>
        <pc:spChg chg="add del mod">
          <ac:chgData name="Michael-Wilson, Hannah" userId="e5f9b74d-2abe-45a3-8f13-27dd6020a7aa" providerId="ADAL" clId="{BD16AD4A-50B2-4C6F-B32F-2F0ED6E4D3C3}" dt="2021-10-22T15:15:02.812" v="436" actId="478"/>
          <ac:spMkLst>
            <pc:docMk/>
            <pc:sldMk cId="1993993381" sldId="1131"/>
            <ac:spMk id="12" creationId="{3A13917B-7BBB-48CD-B220-D22CB946F3B4}"/>
          </ac:spMkLst>
        </pc:spChg>
        <pc:spChg chg="add del mod ord">
          <ac:chgData name="Michael-Wilson, Hannah" userId="e5f9b74d-2abe-45a3-8f13-27dd6020a7aa" providerId="ADAL" clId="{BD16AD4A-50B2-4C6F-B32F-2F0ED6E4D3C3}" dt="2021-10-22T15:16:59.504" v="450" actId="478"/>
          <ac:spMkLst>
            <pc:docMk/>
            <pc:sldMk cId="1993993381" sldId="1131"/>
            <ac:spMk id="13" creationId="{486BBA1C-71AD-42C3-A1F7-5F4469D42B1F}"/>
          </ac:spMkLst>
        </pc:spChg>
        <pc:spChg chg="add del mod">
          <ac:chgData name="Michael-Wilson, Hannah" userId="e5f9b74d-2abe-45a3-8f13-27dd6020a7aa" providerId="ADAL" clId="{BD16AD4A-50B2-4C6F-B32F-2F0ED6E4D3C3}" dt="2021-10-22T15:18:18.069" v="454" actId="478"/>
          <ac:spMkLst>
            <pc:docMk/>
            <pc:sldMk cId="1993993381" sldId="1131"/>
            <ac:spMk id="14" creationId="{12ACAE6C-58FD-4155-AD1F-307846234051}"/>
          </ac:spMkLst>
        </pc:spChg>
        <pc:spChg chg="add del">
          <ac:chgData name="Michael-Wilson, Hannah" userId="e5f9b74d-2abe-45a3-8f13-27dd6020a7aa" providerId="ADAL" clId="{BD16AD4A-50B2-4C6F-B32F-2F0ED6E4D3C3}" dt="2021-10-25T10:57:08.640" v="762" actId="478"/>
          <ac:spMkLst>
            <pc:docMk/>
            <pc:sldMk cId="1993993381" sldId="1131"/>
            <ac:spMk id="15" creationId="{4C0D838C-6302-4661-90B5-DFE08C4CA2FF}"/>
          </ac:spMkLst>
        </pc:spChg>
        <pc:spChg chg="add del mod">
          <ac:chgData name="Michael-Wilson, Hannah" userId="e5f9b74d-2abe-45a3-8f13-27dd6020a7aa" providerId="ADAL" clId="{BD16AD4A-50B2-4C6F-B32F-2F0ED6E4D3C3}" dt="2021-10-22T15:18:18.069" v="454" actId="478"/>
          <ac:spMkLst>
            <pc:docMk/>
            <pc:sldMk cId="1993993381" sldId="1131"/>
            <ac:spMk id="15" creationId="{A50906FB-B72F-4E64-87D8-039C7E0BF428}"/>
          </ac:spMkLst>
        </pc:spChg>
        <pc:spChg chg="add del mod">
          <ac:chgData name="Michael-Wilson, Hannah" userId="e5f9b74d-2abe-45a3-8f13-27dd6020a7aa" providerId="ADAL" clId="{BD16AD4A-50B2-4C6F-B32F-2F0ED6E4D3C3}" dt="2021-10-25T10:57:08.640" v="762" actId="478"/>
          <ac:spMkLst>
            <pc:docMk/>
            <pc:sldMk cId="1993993381" sldId="1131"/>
            <ac:spMk id="16" creationId="{67566EB1-F7AE-41B2-8BEC-FE7DEF207B8F}"/>
          </ac:spMkLst>
        </pc:spChg>
        <pc:spChg chg="add del mod">
          <ac:chgData name="Michael-Wilson, Hannah" userId="e5f9b74d-2abe-45a3-8f13-27dd6020a7aa" providerId="ADAL" clId="{BD16AD4A-50B2-4C6F-B32F-2F0ED6E4D3C3}" dt="2021-10-25T10:57:12.375" v="764" actId="478"/>
          <ac:spMkLst>
            <pc:docMk/>
            <pc:sldMk cId="1993993381" sldId="1131"/>
            <ac:spMk id="17" creationId="{8EB97E42-D90B-41FD-ABB0-052C8FD54C40}"/>
          </ac:spMkLst>
        </pc:spChg>
        <pc:spChg chg="add del mod">
          <ac:chgData name="Michael-Wilson, Hannah" userId="e5f9b74d-2abe-45a3-8f13-27dd6020a7aa" providerId="ADAL" clId="{BD16AD4A-50B2-4C6F-B32F-2F0ED6E4D3C3}" dt="2021-10-22T15:18:18.069" v="454" actId="478"/>
          <ac:spMkLst>
            <pc:docMk/>
            <pc:sldMk cId="1993993381" sldId="1131"/>
            <ac:spMk id="18" creationId="{2778DBC8-F78F-40FF-88EF-1B2249B2E1C3}"/>
          </ac:spMkLst>
        </pc:spChg>
        <pc:spChg chg="add del mod">
          <ac:chgData name="Michael-Wilson, Hannah" userId="e5f9b74d-2abe-45a3-8f13-27dd6020a7aa" providerId="ADAL" clId="{BD16AD4A-50B2-4C6F-B32F-2F0ED6E4D3C3}" dt="2021-10-25T10:57:19.412" v="766" actId="478"/>
          <ac:spMkLst>
            <pc:docMk/>
            <pc:sldMk cId="1993993381" sldId="1131"/>
            <ac:spMk id="18" creationId="{ECC4F9D6-598D-4F10-A6AF-E1FF9FB9C769}"/>
          </ac:spMkLst>
        </pc:spChg>
        <pc:spChg chg="add del mod">
          <ac:chgData name="Michael-Wilson, Hannah" userId="e5f9b74d-2abe-45a3-8f13-27dd6020a7aa" providerId="ADAL" clId="{BD16AD4A-50B2-4C6F-B32F-2F0ED6E4D3C3}" dt="2021-10-25T10:57:21.926" v="768" actId="478"/>
          <ac:spMkLst>
            <pc:docMk/>
            <pc:sldMk cId="1993993381" sldId="1131"/>
            <ac:spMk id="19" creationId="{2AA48EFB-FD04-4E2C-9C7B-329C31476451}"/>
          </ac:spMkLst>
        </pc:spChg>
        <pc:spChg chg="add del mod">
          <ac:chgData name="Michael-Wilson, Hannah" userId="e5f9b74d-2abe-45a3-8f13-27dd6020a7aa" providerId="ADAL" clId="{BD16AD4A-50B2-4C6F-B32F-2F0ED6E4D3C3}" dt="2021-10-22T15:18:18.069" v="454" actId="478"/>
          <ac:spMkLst>
            <pc:docMk/>
            <pc:sldMk cId="1993993381" sldId="1131"/>
            <ac:spMk id="20" creationId="{3AF437BA-2688-4877-B240-13B432E9CC57}"/>
          </ac:spMkLst>
        </pc:spChg>
        <pc:spChg chg="add del mod">
          <ac:chgData name="Michael-Wilson, Hannah" userId="e5f9b74d-2abe-45a3-8f13-27dd6020a7aa" providerId="ADAL" clId="{BD16AD4A-50B2-4C6F-B32F-2F0ED6E4D3C3}" dt="2021-10-22T15:18:18.069" v="454" actId="478"/>
          <ac:spMkLst>
            <pc:docMk/>
            <pc:sldMk cId="1993993381" sldId="1131"/>
            <ac:spMk id="22" creationId="{0D510B34-4AF0-4208-94D0-15E4AEDD2FAD}"/>
          </ac:spMkLst>
        </pc:spChg>
        <pc:spChg chg="add del mod">
          <ac:chgData name="Michael-Wilson, Hannah" userId="e5f9b74d-2abe-45a3-8f13-27dd6020a7aa" providerId="ADAL" clId="{BD16AD4A-50B2-4C6F-B32F-2F0ED6E4D3C3}" dt="2021-10-22T15:18:18.069" v="454" actId="478"/>
          <ac:spMkLst>
            <pc:docMk/>
            <pc:sldMk cId="1993993381" sldId="1131"/>
            <ac:spMk id="24" creationId="{56388C52-05AC-4136-ABFC-1945CD7745C8}"/>
          </ac:spMkLst>
        </pc:spChg>
        <pc:spChg chg="add del mod">
          <ac:chgData name="Michael-Wilson, Hannah" userId="e5f9b74d-2abe-45a3-8f13-27dd6020a7aa" providerId="ADAL" clId="{BD16AD4A-50B2-4C6F-B32F-2F0ED6E4D3C3}" dt="2021-10-22T15:18:18.069" v="454" actId="478"/>
          <ac:spMkLst>
            <pc:docMk/>
            <pc:sldMk cId="1993993381" sldId="1131"/>
            <ac:spMk id="25" creationId="{425855C1-E859-42B8-833B-4FD9B5D07F45}"/>
          </ac:spMkLst>
        </pc:spChg>
        <pc:spChg chg="add del mod">
          <ac:chgData name="Michael-Wilson, Hannah" userId="e5f9b74d-2abe-45a3-8f13-27dd6020a7aa" providerId="ADAL" clId="{BD16AD4A-50B2-4C6F-B32F-2F0ED6E4D3C3}" dt="2021-10-22T15:18:18.069" v="454" actId="478"/>
          <ac:spMkLst>
            <pc:docMk/>
            <pc:sldMk cId="1993993381" sldId="1131"/>
            <ac:spMk id="28" creationId="{53F7FC90-E1A4-4E61-9FC8-E65D181D73DF}"/>
          </ac:spMkLst>
        </pc:spChg>
        <pc:spChg chg="add del mod">
          <ac:chgData name="Michael-Wilson, Hannah" userId="e5f9b74d-2abe-45a3-8f13-27dd6020a7aa" providerId="ADAL" clId="{BD16AD4A-50B2-4C6F-B32F-2F0ED6E4D3C3}" dt="2021-10-22T15:18:18.069" v="454" actId="478"/>
          <ac:spMkLst>
            <pc:docMk/>
            <pc:sldMk cId="1993993381" sldId="1131"/>
            <ac:spMk id="30" creationId="{C9BE2B51-533F-488A-A412-144B3D8D7B3D}"/>
          </ac:spMkLst>
        </pc:spChg>
        <pc:spChg chg="add mod">
          <ac:chgData name="Michael-Wilson, Hannah" userId="e5f9b74d-2abe-45a3-8f13-27dd6020a7aa" providerId="ADAL" clId="{BD16AD4A-50B2-4C6F-B32F-2F0ED6E4D3C3}" dt="2021-10-27T14:24:17.347" v="3063"/>
          <ac:spMkLst>
            <pc:docMk/>
            <pc:sldMk cId="1993993381" sldId="1131"/>
            <ac:spMk id="34" creationId="{762DD98C-9EBB-4DFE-A392-98AAF804BD14}"/>
          </ac:spMkLst>
        </pc:spChg>
        <pc:spChg chg="add del mod ord">
          <ac:chgData name="Michael-Wilson, Hannah" userId="e5f9b74d-2abe-45a3-8f13-27dd6020a7aa" providerId="ADAL" clId="{BD16AD4A-50B2-4C6F-B32F-2F0ED6E4D3C3}" dt="2021-10-27T14:21:57.961" v="2892" actId="478"/>
          <ac:spMkLst>
            <pc:docMk/>
            <pc:sldMk cId="1993993381" sldId="1131"/>
            <ac:spMk id="39" creationId="{1261DDFD-BD7B-4DAB-9CB1-1760FDFAEA9A}"/>
          </ac:spMkLst>
        </pc:spChg>
        <pc:spChg chg="add del">
          <ac:chgData name="Michael-Wilson, Hannah" userId="e5f9b74d-2abe-45a3-8f13-27dd6020a7aa" providerId="ADAL" clId="{BD16AD4A-50B2-4C6F-B32F-2F0ED6E4D3C3}" dt="2021-10-22T15:23:02.367" v="671" actId="478"/>
          <ac:spMkLst>
            <pc:docMk/>
            <pc:sldMk cId="1993993381" sldId="1131"/>
            <ac:spMk id="40" creationId="{944F7065-A3B8-453D-B7F5-9B4D2D6956FC}"/>
          </ac:spMkLst>
        </pc:spChg>
        <pc:spChg chg="add mod">
          <ac:chgData name="Michael-Wilson, Hannah" userId="e5f9b74d-2abe-45a3-8f13-27dd6020a7aa" providerId="ADAL" clId="{BD16AD4A-50B2-4C6F-B32F-2F0ED6E4D3C3}" dt="2021-10-22T15:18:25.830" v="455"/>
          <ac:spMkLst>
            <pc:docMk/>
            <pc:sldMk cId="1993993381" sldId="1131"/>
            <ac:spMk id="41" creationId="{D6409A22-0D62-4458-ACE3-8F6FC47EED89}"/>
          </ac:spMkLst>
        </pc:spChg>
        <pc:spChg chg="add mod">
          <ac:chgData name="Michael-Wilson, Hannah" userId="e5f9b74d-2abe-45a3-8f13-27dd6020a7aa" providerId="ADAL" clId="{BD16AD4A-50B2-4C6F-B32F-2F0ED6E4D3C3}" dt="2021-10-22T15:18:25.830" v="455"/>
          <ac:spMkLst>
            <pc:docMk/>
            <pc:sldMk cId="1993993381" sldId="1131"/>
            <ac:spMk id="42" creationId="{9ECFEC3B-0F0C-478C-934E-6E7D538FCA2B}"/>
          </ac:spMkLst>
        </pc:spChg>
        <pc:spChg chg="add mod">
          <ac:chgData name="Michael-Wilson, Hannah" userId="e5f9b74d-2abe-45a3-8f13-27dd6020a7aa" providerId="ADAL" clId="{BD16AD4A-50B2-4C6F-B32F-2F0ED6E4D3C3}" dt="2021-10-22T15:18:25.830" v="455"/>
          <ac:spMkLst>
            <pc:docMk/>
            <pc:sldMk cId="1993993381" sldId="1131"/>
            <ac:spMk id="45" creationId="{95B705D1-49C5-470E-920E-B42F724641BD}"/>
          </ac:spMkLst>
        </pc:spChg>
        <pc:spChg chg="add mod">
          <ac:chgData name="Michael-Wilson, Hannah" userId="e5f9b74d-2abe-45a3-8f13-27dd6020a7aa" providerId="ADAL" clId="{BD16AD4A-50B2-4C6F-B32F-2F0ED6E4D3C3}" dt="2021-10-22T15:18:25.830" v="455"/>
          <ac:spMkLst>
            <pc:docMk/>
            <pc:sldMk cId="1993993381" sldId="1131"/>
            <ac:spMk id="47" creationId="{9156346A-4EE6-4DE9-9A42-D42B32043621}"/>
          </ac:spMkLst>
        </pc:spChg>
        <pc:spChg chg="add mod">
          <ac:chgData name="Michael-Wilson, Hannah" userId="e5f9b74d-2abe-45a3-8f13-27dd6020a7aa" providerId="ADAL" clId="{BD16AD4A-50B2-4C6F-B32F-2F0ED6E4D3C3}" dt="2021-10-22T15:18:25.830" v="455"/>
          <ac:spMkLst>
            <pc:docMk/>
            <pc:sldMk cId="1993993381" sldId="1131"/>
            <ac:spMk id="49" creationId="{9363A00D-0082-4D86-9FA4-D1FAE6E517F2}"/>
          </ac:spMkLst>
        </pc:spChg>
        <pc:spChg chg="add mod">
          <ac:chgData name="Michael-Wilson, Hannah" userId="e5f9b74d-2abe-45a3-8f13-27dd6020a7aa" providerId="ADAL" clId="{BD16AD4A-50B2-4C6F-B32F-2F0ED6E4D3C3}" dt="2021-10-22T15:18:25.830" v="455"/>
          <ac:spMkLst>
            <pc:docMk/>
            <pc:sldMk cId="1993993381" sldId="1131"/>
            <ac:spMk id="51" creationId="{D29D1199-4963-4438-B586-64BFA1436620}"/>
          </ac:spMkLst>
        </pc:spChg>
        <pc:spChg chg="add mod">
          <ac:chgData name="Michael-Wilson, Hannah" userId="e5f9b74d-2abe-45a3-8f13-27dd6020a7aa" providerId="ADAL" clId="{BD16AD4A-50B2-4C6F-B32F-2F0ED6E4D3C3}" dt="2021-10-22T15:18:25.830" v="455"/>
          <ac:spMkLst>
            <pc:docMk/>
            <pc:sldMk cId="1993993381" sldId="1131"/>
            <ac:spMk id="52" creationId="{43AADE1E-9BF0-449B-AB65-4E4DE3E475D0}"/>
          </ac:spMkLst>
        </pc:spChg>
        <pc:spChg chg="add mod">
          <ac:chgData name="Michael-Wilson, Hannah" userId="e5f9b74d-2abe-45a3-8f13-27dd6020a7aa" providerId="ADAL" clId="{BD16AD4A-50B2-4C6F-B32F-2F0ED6E4D3C3}" dt="2021-10-22T15:18:25.830" v="455"/>
          <ac:spMkLst>
            <pc:docMk/>
            <pc:sldMk cId="1993993381" sldId="1131"/>
            <ac:spMk id="55" creationId="{DDAB9D5B-654C-4D07-969B-4C80F4BA3A6D}"/>
          </ac:spMkLst>
        </pc:spChg>
        <pc:spChg chg="add mod">
          <ac:chgData name="Michael-Wilson, Hannah" userId="e5f9b74d-2abe-45a3-8f13-27dd6020a7aa" providerId="ADAL" clId="{BD16AD4A-50B2-4C6F-B32F-2F0ED6E4D3C3}" dt="2021-10-22T15:18:25.830" v="455"/>
          <ac:spMkLst>
            <pc:docMk/>
            <pc:sldMk cId="1993993381" sldId="1131"/>
            <ac:spMk id="57" creationId="{2F688B0A-A811-4E42-ACCA-DCCE12304694}"/>
          </ac:spMkLst>
        </pc:spChg>
        <pc:spChg chg="add del">
          <ac:chgData name="Michael-Wilson, Hannah" userId="e5f9b74d-2abe-45a3-8f13-27dd6020a7aa" providerId="ADAL" clId="{BD16AD4A-50B2-4C6F-B32F-2F0ED6E4D3C3}" dt="2021-10-22T15:23:06.551" v="673" actId="478"/>
          <ac:spMkLst>
            <pc:docMk/>
            <pc:sldMk cId="1993993381" sldId="1131"/>
            <ac:spMk id="58" creationId="{29DBBABC-D1CC-42CA-9DEC-D36B6CAC8A63}"/>
          </ac:spMkLst>
        </pc:spChg>
        <pc:spChg chg="add del">
          <ac:chgData name="Michael-Wilson, Hannah" userId="e5f9b74d-2abe-45a3-8f13-27dd6020a7aa" providerId="ADAL" clId="{BD16AD4A-50B2-4C6F-B32F-2F0ED6E4D3C3}" dt="2021-10-22T15:26:28.945" v="699" actId="478"/>
          <ac:spMkLst>
            <pc:docMk/>
            <pc:sldMk cId="1993993381" sldId="1131"/>
            <ac:spMk id="60" creationId="{8CB7D04A-51CF-4D74-A14E-F8048635D6A8}"/>
          </ac:spMkLst>
        </pc:spChg>
        <pc:spChg chg="add del">
          <ac:chgData name="Michael-Wilson, Hannah" userId="e5f9b74d-2abe-45a3-8f13-27dd6020a7aa" providerId="ADAL" clId="{BD16AD4A-50B2-4C6F-B32F-2F0ED6E4D3C3}" dt="2021-10-22T15:26:31.824" v="701" actId="478"/>
          <ac:spMkLst>
            <pc:docMk/>
            <pc:sldMk cId="1993993381" sldId="1131"/>
            <ac:spMk id="61" creationId="{CE176B52-D870-4137-AD58-7184FECBA242}"/>
          </ac:spMkLst>
        </pc:spChg>
        <pc:spChg chg="add del mod">
          <ac:chgData name="Michael-Wilson, Hannah" userId="e5f9b74d-2abe-45a3-8f13-27dd6020a7aa" providerId="ADAL" clId="{BD16AD4A-50B2-4C6F-B32F-2F0ED6E4D3C3}" dt="2021-10-22T15:26:40.131" v="706" actId="478"/>
          <ac:spMkLst>
            <pc:docMk/>
            <pc:sldMk cId="1993993381" sldId="1131"/>
            <ac:spMk id="62" creationId="{88A02730-E3EF-466A-BB96-62830B928D81}"/>
          </ac:spMkLst>
        </pc:spChg>
        <pc:picChg chg="add del">
          <ac:chgData name="Michael-Wilson, Hannah" userId="e5f9b74d-2abe-45a3-8f13-27dd6020a7aa" providerId="ADAL" clId="{BD16AD4A-50B2-4C6F-B32F-2F0ED6E4D3C3}" dt="2021-10-25T10:50:02.542" v="712" actId="478"/>
          <ac:picMkLst>
            <pc:docMk/>
            <pc:sldMk cId="1993993381" sldId="1131"/>
            <ac:picMk id="4" creationId="{B3E4D230-0429-49D3-B125-B99B1B18B787}"/>
          </ac:picMkLst>
        </pc:picChg>
        <pc:picChg chg="add mod">
          <ac:chgData name="Michael-Wilson, Hannah" userId="e5f9b74d-2abe-45a3-8f13-27dd6020a7aa" providerId="ADAL" clId="{BD16AD4A-50B2-4C6F-B32F-2F0ED6E4D3C3}" dt="2021-10-27T13:42:00.706" v="1389" actId="1076"/>
          <ac:picMkLst>
            <pc:docMk/>
            <pc:sldMk cId="1993993381" sldId="1131"/>
            <ac:picMk id="4" creationId="{FED1F9DD-F7D7-4D70-8B00-59D8E8F8914A}"/>
          </ac:picMkLst>
        </pc:picChg>
        <pc:picChg chg="add del">
          <ac:chgData name="Michael-Wilson, Hannah" userId="e5f9b74d-2abe-45a3-8f13-27dd6020a7aa" providerId="ADAL" clId="{BD16AD4A-50B2-4C6F-B32F-2F0ED6E4D3C3}" dt="2021-10-25T10:50:17.022" v="717" actId="478"/>
          <ac:picMkLst>
            <pc:docMk/>
            <pc:sldMk cId="1993993381" sldId="1131"/>
            <ac:picMk id="6" creationId="{6FC02739-A7D0-4DE6-A3BB-C8C8115546D9}"/>
          </ac:picMkLst>
        </pc:picChg>
        <pc:picChg chg="add del mod">
          <ac:chgData name="Michael-Wilson, Hannah" userId="e5f9b74d-2abe-45a3-8f13-27dd6020a7aa" providerId="ADAL" clId="{BD16AD4A-50B2-4C6F-B32F-2F0ED6E4D3C3}" dt="2021-10-22T15:13:26.781" v="407" actId="478"/>
          <ac:picMkLst>
            <pc:docMk/>
            <pc:sldMk cId="1993993381" sldId="1131"/>
            <ac:picMk id="7" creationId="{1847F5EA-9FF8-4559-B921-9A2ABC58A9E1}"/>
          </ac:picMkLst>
        </pc:picChg>
        <pc:picChg chg="add del">
          <ac:chgData name="Michael-Wilson, Hannah" userId="e5f9b74d-2abe-45a3-8f13-27dd6020a7aa" providerId="ADAL" clId="{BD16AD4A-50B2-4C6F-B32F-2F0ED6E4D3C3}" dt="2021-10-25T10:50:55.312" v="722" actId="478"/>
          <ac:picMkLst>
            <pc:docMk/>
            <pc:sldMk cId="1993993381" sldId="1131"/>
            <ac:picMk id="8" creationId="{18EA1DE6-2869-4FEB-9630-F74D273FA07B}"/>
          </ac:picMkLst>
        </pc:picChg>
        <pc:picChg chg="add mod modCrop">
          <ac:chgData name="Michael-Wilson, Hannah" userId="e5f9b74d-2abe-45a3-8f13-27dd6020a7aa" providerId="ADAL" clId="{BD16AD4A-50B2-4C6F-B32F-2F0ED6E4D3C3}" dt="2021-10-25T10:55:20.751" v="748" actId="732"/>
          <ac:picMkLst>
            <pc:docMk/>
            <pc:sldMk cId="1993993381" sldId="1131"/>
            <ac:picMk id="10" creationId="{BE0AB75C-2D6B-4526-B2DA-52C3804C483F}"/>
          </ac:picMkLst>
        </pc:picChg>
        <pc:picChg chg="add mod ord modCrop">
          <ac:chgData name="Michael-Wilson, Hannah" userId="e5f9b74d-2abe-45a3-8f13-27dd6020a7aa" providerId="ADAL" clId="{BD16AD4A-50B2-4C6F-B32F-2F0ED6E4D3C3}" dt="2021-10-22T15:16:55.942" v="449" actId="700"/>
          <ac:picMkLst>
            <pc:docMk/>
            <pc:sldMk cId="1993993381" sldId="1131"/>
            <ac:picMk id="11" creationId="{E0B470FB-2CBC-4087-BE6F-CD921EE6D8D8}"/>
          </ac:picMkLst>
        </pc:picChg>
        <pc:picChg chg="add del">
          <ac:chgData name="Michael-Wilson, Hannah" userId="e5f9b74d-2abe-45a3-8f13-27dd6020a7aa" providerId="ADAL" clId="{BD16AD4A-50B2-4C6F-B32F-2F0ED6E4D3C3}" dt="2021-10-25T10:54:50.666" v="739" actId="478"/>
          <ac:picMkLst>
            <pc:docMk/>
            <pc:sldMk cId="1993993381" sldId="1131"/>
            <ac:picMk id="12" creationId="{FC39A6A1-1577-4BFC-8748-BDAFCE84D253}"/>
          </ac:picMkLst>
        </pc:picChg>
        <pc:picChg chg="add del">
          <ac:chgData name="Michael-Wilson, Hannah" userId="e5f9b74d-2abe-45a3-8f13-27dd6020a7aa" providerId="ADAL" clId="{BD16AD4A-50B2-4C6F-B32F-2F0ED6E4D3C3}" dt="2021-10-25T10:54:52.581" v="741" actId="478"/>
          <ac:picMkLst>
            <pc:docMk/>
            <pc:sldMk cId="1993993381" sldId="1131"/>
            <ac:picMk id="13" creationId="{B36EC56F-E88A-473D-9C7E-19911613D31E}"/>
          </ac:picMkLst>
        </pc:picChg>
        <pc:picChg chg="add mod">
          <ac:chgData name="Michael-Wilson, Hannah" userId="e5f9b74d-2abe-45a3-8f13-27dd6020a7aa" providerId="ADAL" clId="{BD16AD4A-50B2-4C6F-B32F-2F0ED6E4D3C3}" dt="2021-10-25T10:55:12.614" v="746" actId="1076"/>
          <ac:picMkLst>
            <pc:docMk/>
            <pc:sldMk cId="1993993381" sldId="1131"/>
            <ac:picMk id="14" creationId="{84144836-5B61-4837-A70A-7AFB9EC6855A}"/>
          </ac:picMkLst>
        </pc:picChg>
        <pc:picChg chg="add del mod">
          <ac:chgData name="Michael-Wilson, Hannah" userId="e5f9b74d-2abe-45a3-8f13-27dd6020a7aa" providerId="ADAL" clId="{BD16AD4A-50B2-4C6F-B32F-2F0ED6E4D3C3}" dt="2021-10-22T15:18:14.730" v="451" actId="478"/>
          <ac:picMkLst>
            <pc:docMk/>
            <pc:sldMk cId="1993993381" sldId="1131"/>
            <ac:picMk id="31" creationId="{85ABD501-8B33-44EF-9254-46EC32C81610}"/>
          </ac:picMkLst>
        </pc:picChg>
        <pc:picChg chg="add del mod">
          <ac:chgData name="Michael-Wilson, Hannah" userId="e5f9b74d-2abe-45a3-8f13-27dd6020a7aa" providerId="ADAL" clId="{BD16AD4A-50B2-4C6F-B32F-2F0ED6E4D3C3}" dt="2021-10-22T15:18:18.069" v="454" actId="478"/>
          <ac:picMkLst>
            <pc:docMk/>
            <pc:sldMk cId="1993993381" sldId="1131"/>
            <ac:picMk id="32" creationId="{443E8188-50BD-4B76-8BB9-0BA11FB4A27F}"/>
          </ac:picMkLst>
        </pc:picChg>
        <pc:picChg chg="add del mod">
          <ac:chgData name="Michael-Wilson, Hannah" userId="e5f9b74d-2abe-45a3-8f13-27dd6020a7aa" providerId="ADAL" clId="{BD16AD4A-50B2-4C6F-B32F-2F0ED6E4D3C3}" dt="2021-10-22T15:18:18.069" v="454" actId="478"/>
          <ac:picMkLst>
            <pc:docMk/>
            <pc:sldMk cId="1993993381" sldId="1131"/>
            <ac:picMk id="33" creationId="{2AD35D7C-E651-4108-B8F7-7FE432978C23}"/>
          </ac:picMkLst>
        </pc:picChg>
        <pc:picChg chg="add del mod">
          <ac:chgData name="Michael-Wilson, Hannah" userId="e5f9b74d-2abe-45a3-8f13-27dd6020a7aa" providerId="ADAL" clId="{BD16AD4A-50B2-4C6F-B32F-2F0ED6E4D3C3}" dt="2021-10-22T15:18:18.069" v="454" actId="478"/>
          <ac:picMkLst>
            <pc:docMk/>
            <pc:sldMk cId="1993993381" sldId="1131"/>
            <ac:picMk id="34" creationId="{5C8429F8-4A41-4B6E-94DA-A6DF72F49384}"/>
          </ac:picMkLst>
        </pc:picChg>
        <pc:picChg chg="add del mod">
          <ac:chgData name="Michael-Wilson, Hannah" userId="e5f9b74d-2abe-45a3-8f13-27dd6020a7aa" providerId="ADAL" clId="{BD16AD4A-50B2-4C6F-B32F-2F0ED6E4D3C3}" dt="2021-10-22T15:18:15.283" v="452" actId="478"/>
          <ac:picMkLst>
            <pc:docMk/>
            <pc:sldMk cId="1993993381" sldId="1131"/>
            <ac:picMk id="35" creationId="{9D314511-BF98-4DED-AD70-628A87E0587C}"/>
          </ac:picMkLst>
        </pc:picChg>
        <pc:picChg chg="add del mod">
          <ac:chgData name="Michael-Wilson, Hannah" userId="e5f9b74d-2abe-45a3-8f13-27dd6020a7aa" providerId="ADAL" clId="{BD16AD4A-50B2-4C6F-B32F-2F0ED6E4D3C3}" dt="2021-10-22T15:18:15.724" v="453" actId="478"/>
          <ac:picMkLst>
            <pc:docMk/>
            <pc:sldMk cId="1993993381" sldId="1131"/>
            <ac:picMk id="36" creationId="{25C2EB89-5DE2-4A25-AFA2-1DD1949845E3}"/>
          </ac:picMkLst>
        </pc:picChg>
        <pc:picChg chg="add del mod">
          <ac:chgData name="Michael-Wilson, Hannah" userId="e5f9b74d-2abe-45a3-8f13-27dd6020a7aa" providerId="ADAL" clId="{BD16AD4A-50B2-4C6F-B32F-2F0ED6E4D3C3}" dt="2021-10-22T15:18:18.069" v="454" actId="478"/>
          <ac:picMkLst>
            <pc:docMk/>
            <pc:sldMk cId="1993993381" sldId="1131"/>
            <ac:picMk id="37" creationId="{25BA97B1-50C0-4B2B-A8CC-AFF6D11B0F1C}"/>
          </ac:picMkLst>
        </pc:picChg>
        <pc:picChg chg="add del mod">
          <ac:chgData name="Michael-Wilson, Hannah" userId="e5f9b74d-2abe-45a3-8f13-27dd6020a7aa" providerId="ADAL" clId="{BD16AD4A-50B2-4C6F-B32F-2F0ED6E4D3C3}" dt="2021-10-22T15:18:18.069" v="454" actId="478"/>
          <ac:picMkLst>
            <pc:docMk/>
            <pc:sldMk cId="1993993381" sldId="1131"/>
            <ac:picMk id="38" creationId="{F413EB03-6D57-4656-A339-FF644D748C94}"/>
          </ac:picMkLst>
        </pc:picChg>
        <pc:picChg chg="add del">
          <ac:chgData name="Michael-Wilson, Hannah" userId="e5f9b74d-2abe-45a3-8f13-27dd6020a7aa" providerId="ADAL" clId="{BD16AD4A-50B2-4C6F-B32F-2F0ED6E4D3C3}" dt="2021-10-22T15:23:09.024" v="675" actId="478"/>
          <ac:picMkLst>
            <pc:docMk/>
            <pc:sldMk cId="1993993381" sldId="1131"/>
            <ac:picMk id="59" creationId="{43518223-8CAF-4E42-8890-10DA72B4BA82}"/>
          </ac:picMkLst>
        </pc:picChg>
        <pc:picChg chg="add del">
          <ac:chgData name="Michael-Wilson, Hannah" userId="e5f9b74d-2abe-45a3-8f13-27dd6020a7aa" providerId="ADAL" clId="{BD16AD4A-50B2-4C6F-B32F-2F0ED6E4D3C3}" dt="2021-10-22T15:26:37.838" v="705" actId="478"/>
          <ac:picMkLst>
            <pc:docMk/>
            <pc:sldMk cId="1993993381" sldId="1131"/>
            <ac:picMk id="63" creationId="{131C52CD-2156-405F-A277-AE844F543316}"/>
          </ac:picMkLst>
        </pc:picChg>
        <pc:picChg chg="add del mod">
          <ac:chgData name="Michael-Wilson, Hannah" userId="e5f9b74d-2abe-45a3-8f13-27dd6020a7aa" providerId="ADAL" clId="{BD16AD4A-50B2-4C6F-B32F-2F0ED6E4D3C3}" dt="2021-10-22T15:14:59.067" v="435" actId="478"/>
          <ac:picMkLst>
            <pc:docMk/>
            <pc:sldMk cId="1993993381" sldId="1131"/>
            <ac:picMk id="1026" creationId="{1FB3D2FC-A5FA-4FAE-9B34-ED903AD8D3AC}"/>
          </ac:picMkLst>
        </pc:picChg>
        <pc:picChg chg="add mod">
          <ac:chgData name="Michael-Wilson, Hannah" userId="e5f9b74d-2abe-45a3-8f13-27dd6020a7aa" providerId="ADAL" clId="{BD16AD4A-50B2-4C6F-B32F-2F0ED6E4D3C3}" dt="2021-10-27T13:42:43.858" v="1392" actId="1076"/>
          <ac:picMkLst>
            <pc:docMk/>
            <pc:sldMk cId="1993993381" sldId="1131"/>
            <ac:picMk id="1026" creationId="{DD2326F6-EBF9-47C8-8ACD-5E5BE2423CEE}"/>
          </ac:picMkLst>
        </pc:picChg>
        <pc:picChg chg="add del">
          <ac:chgData name="Michael-Wilson, Hannah" userId="e5f9b74d-2abe-45a3-8f13-27dd6020a7aa" providerId="ADAL" clId="{BD16AD4A-50B2-4C6F-B32F-2F0ED6E4D3C3}" dt="2021-10-22T15:22:31.903" v="669" actId="478"/>
          <ac:picMkLst>
            <pc:docMk/>
            <pc:sldMk cId="1993993381" sldId="1131"/>
            <ac:picMk id="1028" creationId="{1FC3EF1A-40B7-43E6-85BD-E2937E4B31F7}"/>
          </ac:picMkLst>
        </pc:picChg>
        <pc:picChg chg="add del">
          <ac:chgData name="Michael-Wilson, Hannah" userId="e5f9b74d-2abe-45a3-8f13-27dd6020a7aa" providerId="ADAL" clId="{BD16AD4A-50B2-4C6F-B32F-2F0ED6E4D3C3}" dt="2021-10-25T10:54:09.717" v="729" actId="478"/>
          <ac:picMkLst>
            <pc:docMk/>
            <pc:sldMk cId="1993993381" sldId="1131"/>
            <ac:picMk id="1032" creationId="{91451188-2D01-4CB2-AD3F-E59BB3BA29D1}"/>
          </ac:picMkLst>
        </pc:picChg>
        <pc:picChg chg="add del">
          <ac:chgData name="Michael-Wilson, Hannah" userId="e5f9b74d-2abe-45a3-8f13-27dd6020a7aa" providerId="ADAL" clId="{BD16AD4A-50B2-4C6F-B32F-2F0ED6E4D3C3}" dt="2021-10-22T15:23:17.070" v="677" actId="478"/>
          <ac:picMkLst>
            <pc:docMk/>
            <pc:sldMk cId="1993993381" sldId="1131"/>
            <ac:picMk id="1034" creationId="{A2895659-BD61-4EAE-B226-F7163A85ADBA}"/>
          </ac:picMkLst>
        </pc:picChg>
        <pc:picChg chg="add del">
          <ac:chgData name="Michael-Wilson, Hannah" userId="e5f9b74d-2abe-45a3-8f13-27dd6020a7aa" providerId="ADAL" clId="{BD16AD4A-50B2-4C6F-B32F-2F0ED6E4D3C3}" dt="2021-10-25T10:54:23.148" v="731" actId="478"/>
          <ac:picMkLst>
            <pc:docMk/>
            <pc:sldMk cId="1993993381" sldId="1131"/>
            <ac:picMk id="1034" creationId="{F34032AA-D528-494F-98AD-0749FDD5F0CB}"/>
          </ac:picMkLst>
        </pc:picChg>
        <pc:picChg chg="add del">
          <ac:chgData name="Michael-Wilson, Hannah" userId="e5f9b74d-2abe-45a3-8f13-27dd6020a7aa" providerId="ADAL" clId="{BD16AD4A-50B2-4C6F-B32F-2F0ED6E4D3C3}" dt="2021-10-22T15:23:19.287" v="679" actId="478"/>
          <ac:picMkLst>
            <pc:docMk/>
            <pc:sldMk cId="1993993381" sldId="1131"/>
            <ac:picMk id="1036" creationId="{286650F1-8F4F-44AA-BBDD-8A9433A251B3}"/>
          </ac:picMkLst>
        </pc:picChg>
        <pc:picChg chg="add del">
          <ac:chgData name="Michael-Wilson, Hannah" userId="e5f9b74d-2abe-45a3-8f13-27dd6020a7aa" providerId="ADAL" clId="{BD16AD4A-50B2-4C6F-B32F-2F0ED6E4D3C3}" dt="2021-10-25T10:54:32.567" v="733" actId="478"/>
          <ac:picMkLst>
            <pc:docMk/>
            <pc:sldMk cId="1993993381" sldId="1131"/>
            <ac:picMk id="1036" creationId="{F59E49A6-B120-4C70-98CA-75FCF5822DAB}"/>
          </ac:picMkLst>
        </pc:picChg>
        <pc:picChg chg="add del">
          <ac:chgData name="Michael-Wilson, Hannah" userId="e5f9b74d-2abe-45a3-8f13-27dd6020a7aa" providerId="ADAL" clId="{BD16AD4A-50B2-4C6F-B32F-2F0ED6E4D3C3}" dt="2021-10-22T15:23:35.434" v="681" actId="478"/>
          <ac:picMkLst>
            <pc:docMk/>
            <pc:sldMk cId="1993993381" sldId="1131"/>
            <ac:picMk id="1038" creationId="{7E4D23A7-8BBD-410F-999F-6629D489955C}"/>
          </ac:picMkLst>
        </pc:picChg>
        <pc:picChg chg="add del">
          <ac:chgData name="Michael-Wilson, Hannah" userId="e5f9b74d-2abe-45a3-8f13-27dd6020a7aa" providerId="ADAL" clId="{BD16AD4A-50B2-4C6F-B32F-2F0ED6E4D3C3}" dt="2021-10-25T10:54:34.418" v="735" actId="478"/>
          <ac:picMkLst>
            <pc:docMk/>
            <pc:sldMk cId="1993993381" sldId="1131"/>
            <ac:picMk id="1038" creationId="{A895AE8D-2BD1-4F4E-98AC-B4C444EB4AC4}"/>
          </ac:picMkLst>
        </pc:picChg>
        <pc:picChg chg="add del">
          <ac:chgData name="Michael-Wilson, Hannah" userId="e5f9b74d-2abe-45a3-8f13-27dd6020a7aa" providerId="ADAL" clId="{BD16AD4A-50B2-4C6F-B32F-2F0ED6E4D3C3}" dt="2021-10-22T15:23:38.138" v="683" actId="478"/>
          <ac:picMkLst>
            <pc:docMk/>
            <pc:sldMk cId="1993993381" sldId="1131"/>
            <ac:picMk id="1040" creationId="{A8053AA6-5558-4D40-B073-6A848D4836F7}"/>
          </ac:picMkLst>
        </pc:picChg>
        <pc:picChg chg="add del">
          <ac:chgData name="Michael-Wilson, Hannah" userId="e5f9b74d-2abe-45a3-8f13-27dd6020a7aa" providerId="ADAL" clId="{BD16AD4A-50B2-4C6F-B32F-2F0ED6E4D3C3}" dt="2021-10-25T10:54:48.905" v="737" actId="478"/>
          <ac:picMkLst>
            <pc:docMk/>
            <pc:sldMk cId="1993993381" sldId="1131"/>
            <ac:picMk id="1040" creationId="{E656D934-DA24-424E-9717-68F0EC61A152}"/>
          </ac:picMkLst>
        </pc:picChg>
        <pc:picChg chg="add mod">
          <ac:chgData name="Michael-Wilson, Hannah" userId="e5f9b74d-2abe-45a3-8f13-27dd6020a7aa" providerId="ADAL" clId="{BD16AD4A-50B2-4C6F-B32F-2F0ED6E4D3C3}" dt="2021-10-22T15:24:10.996" v="692" actId="1076"/>
          <ac:picMkLst>
            <pc:docMk/>
            <pc:sldMk cId="1993993381" sldId="1131"/>
            <ac:picMk id="1042" creationId="{CDE2EBF9-17C5-40D0-8789-81BB8C903A8B}"/>
          </ac:picMkLst>
        </pc:picChg>
        <pc:picChg chg="add mod">
          <ac:chgData name="Michael-Wilson, Hannah" userId="e5f9b74d-2abe-45a3-8f13-27dd6020a7aa" providerId="ADAL" clId="{BD16AD4A-50B2-4C6F-B32F-2F0ED6E4D3C3}" dt="2021-10-25T10:55:26.535" v="749" actId="1076"/>
          <ac:picMkLst>
            <pc:docMk/>
            <pc:sldMk cId="1993993381" sldId="1131"/>
            <ac:picMk id="1044" creationId="{E438300D-57E3-4177-9B78-80ED57B81F0C}"/>
          </ac:picMkLst>
        </pc:picChg>
        <pc:picChg chg="add mod">
          <ac:chgData name="Michael-Wilson, Hannah" userId="e5f9b74d-2abe-45a3-8f13-27dd6020a7aa" providerId="ADAL" clId="{BD16AD4A-50B2-4C6F-B32F-2F0ED6E4D3C3}" dt="2021-10-25T10:56:03.799" v="754" actId="1076"/>
          <ac:picMkLst>
            <pc:docMk/>
            <pc:sldMk cId="1993993381" sldId="1131"/>
            <ac:picMk id="1046" creationId="{CAAB5203-D089-4A97-B71E-9D617A684B0E}"/>
          </ac:picMkLst>
        </pc:picChg>
        <pc:picChg chg="add del">
          <ac:chgData name="Michael-Wilson, Hannah" userId="e5f9b74d-2abe-45a3-8f13-27dd6020a7aa" providerId="ADAL" clId="{BD16AD4A-50B2-4C6F-B32F-2F0ED6E4D3C3}" dt="2021-10-25T10:56:25.671" v="756" actId="478"/>
          <ac:picMkLst>
            <pc:docMk/>
            <pc:sldMk cId="1993993381" sldId="1131"/>
            <ac:picMk id="1048" creationId="{CC1AA492-4213-4B58-BCF4-C96C5AB420E0}"/>
          </ac:picMkLst>
        </pc:picChg>
        <pc:picChg chg="add mod">
          <ac:chgData name="Michael-Wilson, Hannah" userId="e5f9b74d-2abe-45a3-8f13-27dd6020a7aa" providerId="ADAL" clId="{BD16AD4A-50B2-4C6F-B32F-2F0ED6E4D3C3}" dt="2021-10-25T10:56:41.158" v="759" actId="1076"/>
          <ac:picMkLst>
            <pc:docMk/>
            <pc:sldMk cId="1993993381" sldId="1131"/>
            <ac:picMk id="1050" creationId="{920349CA-35FF-42F1-A4F5-312CD54CDC96}"/>
          </ac:picMkLst>
        </pc:picChg>
        <pc:cxnChg chg="add del mod">
          <ac:chgData name="Michael-Wilson, Hannah" userId="e5f9b74d-2abe-45a3-8f13-27dd6020a7aa" providerId="ADAL" clId="{BD16AD4A-50B2-4C6F-B32F-2F0ED6E4D3C3}" dt="2021-10-22T15:18:18.069" v="454" actId="478"/>
          <ac:cxnSpMkLst>
            <pc:docMk/>
            <pc:sldMk cId="1993993381" sldId="1131"/>
            <ac:cxnSpMk id="16" creationId="{AE25BDED-9B3E-4E2F-9010-CDD77C8E5F27}"/>
          </ac:cxnSpMkLst>
        </pc:cxnChg>
        <pc:cxnChg chg="add del mod">
          <ac:chgData name="Michael-Wilson, Hannah" userId="e5f9b74d-2abe-45a3-8f13-27dd6020a7aa" providerId="ADAL" clId="{BD16AD4A-50B2-4C6F-B32F-2F0ED6E4D3C3}" dt="2021-10-22T15:18:18.069" v="454" actId="478"/>
          <ac:cxnSpMkLst>
            <pc:docMk/>
            <pc:sldMk cId="1993993381" sldId="1131"/>
            <ac:cxnSpMk id="17" creationId="{E6B3D895-8C3F-45FF-AF50-4B21718EF7C8}"/>
          </ac:cxnSpMkLst>
        </pc:cxnChg>
        <pc:cxnChg chg="add del mod">
          <ac:chgData name="Michael-Wilson, Hannah" userId="e5f9b74d-2abe-45a3-8f13-27dd6020a7aa" providerId="ADAL" clId="{BD16AD4A-50B2-4C6F-B32F-2F0ED6E4D3C3}" dt="2021-10-22T15:18:18.069" v="454" actId="478"/>
          <ac:cxnSpMkLst>
            <pc:docMk/>
            <pc:sldMk cId="1993993381" sldId="1131"/>
            <ac:cxnSpMk id="19" creationId="{463B9826-21D9-446A-BA9B-BDD4C8AB2CC6}"/>
          </ac:cxnSpMkLst>
        </pc:cxnChg>
        <pc:cxnChg chg="add del mod">
          <ac:chgData name="Michael-Wilson, Hannah" userId="e5f9b74d-2abe-45a3-8f13-27dd6020a7aa" providerId="ADAL" clId="{BD16AD4A-50B2-4C6F-B32F-2F0ED6E4D3C3}" dt="2021-10-22T15:18:18.069" v="454" actId="478"/>
          <ac:cxnSpMkLst>
            <pc:docMk/>
            <pc:sldMk cId="1993993381" sldId="1131"/>
            <ac:cxnSpMk id="21" creationId="{A0AFF7C2-C506-4ACF-836A-543D47CF53B0}"/>
          </ac:cxnSpMkLst>
        </pc:cxnChg>
        <pc:cxnChg chg="add del mod">
          <ac:chgData name="Michael-Wilson, Hannah" userId="e5f9b74d-2abe-45a3-8f13-27dd6020a7aa" providerId="ADAL" clId="{BD16AD4A-50B2-4C6F-B32F-2F0ED6E4D3C3}" dt="2021-10-22T15:18:18.069" v="454" actId="478"/>
          <ac:cxnSpMkLst>
            <pc:docMk/>
            <pc:sldMk cId="1993993381" sldId="1131"/>
            <ac:cxnSpMk id="23" creationId="{1963D948-A78F-4FE5-81D1-4792EF471A82}"/>
          </ac:cxnSpMkLst>
        </pc:cxnChg>
        <pc:cxnChg chg="add del mod">
          <ac:chgData name="Michael-Wilson, Hannah" userId="e5f9b74d-2abe-45a3-8f13-27dd6020a7aa" providerId="ADAL" clId="{BD16AD4A-50B2-4C6F-B32F-2F0ED6E4D3C3}" dt="2021-10-22T15:18:18.069" v="454" actId="478"/>
          <ac:cxnSpMkLst>
            <pc:docMk/>
            <pc:sldMk cId="1993993381" sldId="1131"/>
            <ac:cxnSpMk id="26" creationId="{B1BE2E0A-86DE-4DF8-963F-C47892166D4B}"/>
          </ac:cxnSpMkLst>
        </pc:cxnChg>
        <pc:cxnChg chg="add del mod">
          <ac:chgData name="Michael-Wilson, Hannah" userId="e5f9b74d-2abe-45a3-8f13-27dd6020a7aa" providerId="ADAL" clId="{BD16AD4A-50B2-4C6F-B32F-2F0ED6E4D3C3}" dt="2021-10-22T15:18:18.069" v="454" actId="478"/>
          <ac:cxnSpMkLst>
            <pc:docMk/>
            <pc:sldMk cId="1993993381" sldId="1131"/>
            <ac:cxnSpMk id="27" creationId="{41218BE8-94D2-40DD-9D9B-31479CFE3CEE}"/>
          </ac:cxnSpMkLst>
        </pc:cxnChg>
        <pc:cxnChg chg="add del mod">
          <ac:chgData name="Michael-Wilson, Hannah" userId="e5f9b74d-2abe-45a3-8f13-27dd6020a7aa" providerId="ADAL" clId="{BD16AD4A-50B2-4C6F-B32F-2F0ED6E4D3C3}" dt="2021-10-22T15:18:18.069" v="454" actId="478"/>
          <ac:cxnSpMkLst>
            <pc:docMk/>
            <pc:sldMk cId="1993993381" sldId="1131"/>
            <ac:cxnSpMk id="29" creationId="{1BA04669-A455-4816-A275-4CB09E2820F5}"/>
          </ac:cxnSpMkLst>
        </pc:cxnChg>
        <pc:cxnChg chg="add mod">
          <ac:chgData name="Michael-Wilson, Hannah" userId="e5f9b74d-2abe-45a3-8f13-27dd6020a7aa" providerId="ADAL" clId="{BD16AD4A-50B2-4C6F-B32F-2F0ED6E4D3C3}" dt="2021-10-22T15:18:25.830" v="455"/>
          <ac:cxnSpMkLst>
            <pc:docMk/>
            <pc:sldMk cId="1993993381" sldId="1131"/>
            <ac:cxnSpMk id="43" creationId="{E4508308-88CA-44DE-A478-86D9158AE88B}"/>
          </ac:cxnSpMkLst>
        </pc:cxnChg>
        <pc:cxnChg chg="add mod">
          <ac:chgData name="Michael-Wilson, Hannah" userId="e5f9b74d-2abe-45a3-8f13-27dd6020a7aa" providerId="ADAL" clId="{BD16AD4A-50B2-4C6F-B32F-2F0ED6E4D3C3}" dt="2021-10-22T15:18:25.830" v="455"/>
          <ac:cxnSpMkLst>
            <pc:docMk/>
            <pc:sldMk cId="1993993381" sldId="1131"/>
            <ac:cxnSpMk id="44" creationId="{DC3472F8-C739-4EC6-9CB5-EBDE7CBB9A11}"/>
          </ac:cxnSpMkLst>
        </pc:cxnChg>
        <pc:cxnChg chg="add mod">
          <ac:chgData name="Michael-Wilson, Hannah" userId="e5f9b74d-2abe-45a3-8f13-27dd6020a7aa" providerId="ADAL" clId="{BD16AD4A-50B2-4C6F-B32F-2F0ED6E4D3C3}" dt="2021-10-22T15:18:25.830" v="455"/>
          <ac:cxnSpMkLst>
            <pc:docMk/>
            <pc:sldMk cId="1993993381" sldId="1131"/>
            <ac:cxnSpMk id="46" creationId="{073072B0-E45F-4EEB-8373-1DE34BA62229}"/>
          </ac:cxnSpMkLst>
        </pc:cxnChg>
        <pc:cxnChg chg="add mod">
          <ac:chgData name="Michael-Wilson, Hannah" userId="e5f9b74d-2abe-45a3-8f13-27dd6020a7aa" providerId="ADAL" clId="{BD16AD4A-50B2-4C6F-B32F-2F0ED6E4D3C3}" dt="2021-10-22T15:18:25.830" v="455"/>
          <ac:cxnSpMkLst>
            <pc:docMk/>
            <pc:sldMk cId="1993993381" sldId="1131"/>
            <ac:cxnSpMk id="48" creationId="{667E2C7A-22D4-4774-AAFC-B8E292EE543C}"/>
          </ac:cxnSpMkLst>
        </pc:cxnChg>
        <pc:cxnChg chg="add mod">
          <ac:chgData name="Michael-Wilson, Hannah" userId="e5f9b74d-2abe-45a3-8f13-27dd6020a7aa" providerId="ADAL" clId="{BD16AD4A-50B2-4C6F-B32F-2F0ED6E4D3C3}" dt="2021-10-22T15:18:25.830" v="455"/>
          <ac:cxnSpMkLst>
            <pc:docMk/>
            <pc:sldMk cId="1993993381" sldId="1131"/>
            <ac:cxnSpMk id="50" creationId="{DCFFDC1F-01D6-4C44-AC6C-A6E672D833D3}"/>
          </ac:cxnSpMkLst>
        </pc:cxnChg>
        <pc:cxnChg chg="add mod">
          <ac:chgData name="Michael-Wilson, Hannah" userId="e5f9b74d-2abe-45a3-8f13-27dd6020a7aa" providerId="ADAL" clId="{BD16AD4A-50B2-4C6F-B32F-2F0ED6E4D3C3}" dt="2021-10-22T15:18:25.830" v="455"/>
          <ac:cxnSpMkLst>
            <pc:docMk/>
            <pc:sldMk cId="1993993381" sldId="1131"/>
            <ac:cxnSpMk id="53" creationId="{E4F20FCC-3DAB-4150-A410-C8FC1F50085B}"/>
          </ac:cxnSpMkLst>
        </pc:cxnChg>
        <pc:cxnChg chg="add mod">
          <ac:chgData name="Michael-Wilson, Hannah" userId="e5f9b74d-2abe-45a3-8f13-27dd6020a7aa" providerId="ADAL" clId="{BD16AD4A-50B2-4C6F-B32F-2F0ED6E4D3C3}" dt="2021-10-22T15:18:25.830" v="455"/>
          <ac:cxnSpMkLst>
            <pc:docMk/>
            <pc:sldMk cId="1993993381" sldId="1131"/>
            <ac:cxnSpMk id="54" creationId="{1971B5D3-70F2-445A-8697-65AB26B4AD48}"/>
          </ac:cxnSpMkLst>
        </pc:cxnChg>
        <pc:cxnChg chg="add mod">
          <ac:chgData name="Michael-Wilson, Hannah" userId="e5f9b74d-2abe-45a3-8f13-27dd6020a7aa" providerId="ADAL" clId="{BD16AD4A-50B2-4C6F-B32F-2F0ED6E4D3C3}" dt="2021-10-22T15:18:25.830" v="455"/>
          <ac:cxnSpMkLst>
            <pc:docMk/>
            <pc:sldMk cId="1993993381" sldId="1131"/>
            <ac:cxnSpMk id="56" creationId="{DB8859FD-EB74-434E-99F4-B18F6B8B5CD0}"/>
          </ac:cxnSpMkLst>
        </pc:cxnChg>
      </pc:sldChg>
      <pc:sldChg chg="new del">
        <pc:chgData name="Michael-Wilson, Hannah" userId="e5f9b74d-2abe-45a3-8f13-27dd6020a7aa" providerId="ADAL" clId="{BD16AD4A-50B2-4C6F-B32F-2F0ED6E4D3C3}" dt="2021-10-22T15:15:35.918" v="438" actId="47"/>
        <pc:sldMkLst>
          <pc:docMk/>
          <pc:sldMk cId="1183878321" sldId="1132"/>
        </pc:sldMkLst>
      </pc:sldChg>
      <pc:sldChg chg="addSp delSp modSp new del mod">
        <pc:chgData name="Michael-Wilson, Hannah" userId="e5f9b74d-2abe-45a3-8f13-27dd6020a7aa" providerId="ADAL" clId="{BD16AD4A-50B2-4C6F-B32F-2F0ED6E4D3C3}" dt="2021-10-27T13:42:59.370" v="1393" actId="47"/>
        <pc:sldMkLst>
          <pc:docMk/>
          <pc:sldMk cId="2813601137" sldId="1132"/>
        </pc:sldMkLst>
        <pc:spChg chg="del">
          <ac:chgData name="Michael-Wilson, Hannah" userId="e5f9b74d-2abe-45a3-8f13-27dd6020a7aa" providerId="ADAL" clId="{BD16AD4A-50B2-4C6F-B32F-2F0ED6E4D3C3}" dt="2021-10-22T15:15:41.180" v="440" actId="478"/>
          <ac:spMkLst>
            <pc:docMk/>
            <pc:sldMk cId="2813601137" sldId="1132"/>
            <ac:spMk id="2" creationId="{A3ECAC8C-12BA-4DEF-895D-118A93B0CE80}"/>
          </ac:spMkLst>
        </pc:spChg>
        <pc:spChg chg="del">
          <ac:chgData name="Michael-Wilson, Hannah" userId="e5f9b74d-2abe-45a3-8f13-27dd6020a7aa" providerId="ADAL" clId="{BD16AD4A-50B2-4C6F-B32F-2F0ED6E4D3C3}" dt="2021-10-22T15:15:41.995" v="441" actId="478"/>
          <ac:spMkLst>
            <pc:docMk/>
            <pc:sldMk cId="2813601137" sldId="1132"/>
            <ac:spMk id="3" creationId="{12ADF982-BBA9-42BF-AA7C-7058C2A1C399}"/>
          </ac:spMkLst>
        </pc:spChg>
        <pc:picChg chg="add mod">
          <ac:chgData name="Michael-Wilson, Hannah" userId="e5f9b74d-2abe-45a3-8f13-27dd6020a7aa" providerId="ADAL" clId="{BD16AD4A-50B2-4C6F-B32F-2F0ED6E4D3C3}" dt="2021-10-22T15:15:46.778" v="444" actId="1076"/>
          <ac:picMkLst>
            <pc:docMk/>
            <pc:sldMk cId="2813601137" sldId="1132"/>
            <ac:picMk id="5" creationId="{09B98C51-4DB0-44C1-BEA6-290B0C99C831}"/>
          </ac:picMkLst>
        </pc:picChg>
      </pc:sldChg>
      <pc:sldChg chg="modSp new mod">
        <pc:chgData name="Michael-Wilson, Hannah" userId="e5f9b74d-2abe-45a3-8f13-27dd6020a7aa" providerId="ADAL" clId="{BD16AD4A-50B2-4C6F-B32F-2F0ED6E4D3C3}" dt="2021-10-27T14:11:59.321" v="2228" actId="113"/>
        <pc:sldMkLst>
          <pc:docMk/>
          <pc:sldMk cId="30874079" sldId="1133"/>
        </pc:sldMkLst>
        <pc:spChg chg="mod">
          <ac:chgData name="Michael-Wilson, Hannah" userId="e5f9b74d-2abe-45a3-8f13-27dd6020a7aa" providerId="ADAL" clId="{BD16AD4A-50B2-4C6F-B32F-2F0ED6E4D3C3}" dt="2021-10-27T14:11:59.321" v="2228" actId="113"/>
          <ac:spMkLst>
            <pc:docMk/>
            <pc:sldMk cId="30874079" sldId="1133"/>
            <ac:spMk id="2" creationId="{A7D9D16B-8774-4A61-9670-3F9433C53DC3}"/>
          </ac:spMkLst>
        </pc:spChg>
      </pc:sldChg>
      <pc:sldChg chg="modSp new mod">
        <pc:chgData name="Michael-Wilson, Hannah" userId="e5f9b74d-2abe-45a3-8f13-27dd6020a7aa" providerId="ADAL" clId="{BD16AD4A-50B2-4C6F-B32F-2F0ED6E4D3C3}" dt="2021-10-27T14:12:08.840" v="2230" actId="113"/>
        <pc:sldMkLst>
          <pc:docMk/>
          <pc:sldMk cId="2699429399" sldId="1134"/>
        </pc:sldMkLst>
        <pc:spChg chg="mod">
          <ac:chgData name="Michael-Wilson, Hannah" userId="e5f9b74d-2abe-45a3-8f13-27dd6020a7aa" providerId="ADAL" clId="{BD16AD4A-50B2-4C6F-B32F-2F0ED6E4D3C3}" dt="2021-10-27T14:12:08.840" v="2230" actId="113"/>
          <ac:spMkLst>
            <pc:docMk/>
            <pc:sldMk cId="2699429399" sldId="1134"/>
            <ac:spMk id="2" creationId="{31AF9C80-276E-450A-853A-925A6948A29E}"/>
          </ac:spMkLst>
        </pc:spChg>
      </pc:sldChg>
      <pc:sldChg chg="modSp new del mod">
        <pc:chgData name="Michael-Wilson, Hannah" userId="e5f9b74d-2abe-45a3-8f13-27dd6020a7aa" providerId="ADAL" clId="{BD16AD4A-50B2-4C6F-B32F-2F0ED6E4D3C3}" dt="2021-10-27T14:57:32.734" v="3701" actId="47"/>
        <pc:sldMkLst>
          <pc:docMk/>
          <pc:sldMk cId="640660767" sldId="1135"/>
        </pc:sldMkLst>
        <pc:spChg chg="mod">
          <ac:chgData name="Michael-Wilson, Hannah" userId="e5f9b74d-2abe-45a3-8f13-27dd6020a7aa" providerId="ADAL" clId="{BD16AD4A-50B2-4C6F-B32F-2F0ED6E4D3C3}" dt="2021-10-27T13:15:11.636" v="809" actId="20577"/>
          <ac:spMkLst>
            <pc:docMk/>
            <pc:sldMk cId="640660767" sldId="1135"/>
            <ac:spMk id="2" creationId="{7D64CFFB-2C40-4B3A-85DD-DD89C0005A24}"/>
          </ac:spMkLst>
        </pc:spChg>
      </pc:sldChg>
      <pc:sldChg chg="new del">
        <pc:chgData name="Michael-Wilson, Hannah" userId="e5f9b74d-2abe-45a3-8f13-27dd6020a7aa" providerId="ADAL" clId="{BD16AD4A-50B2-4C6F-B32F-2F0ED6E4D3C3}" dt="2021-10-27T13:17:09.295" v="811" actId="47"/>
        <pc:sldMkLst>
          <pc:docMk/>
          <pc:sldMk cId="1322826861" sldId="1136"/>
        </pc:sldMkLst>
      </pc:sldChg>
      <pc:sldChg chg="addSp delSp modSp new mod modClrScheme chgLayout">
        <pc:chgData name="Michael-Wilson, Hannah" userId="e5f9b74d-2abe-45a3-8f13-27dd6020a7aa" providerId="ADAL" clId="{BD16AD4A-50B2-4C6F-B32F-2F0ED6E4D3C3}" dt="2021-10-27T14:25:03.969" v="3069" actId="931"/>
        <pc:sldMkLst>
          <pc:docMk/>
          <pc:sldMk cId="4293113591" sldId="1136"/>
        </pc:sldMkLst>
        <pc:spChg chg="mod ord">
          <ac:chgData name="Michael-Wilson, Hannah" userId="e5f9b74d-2abe-45a3-8f13-27dd6020a7aa" providerId="ADAL" clId="{BD16AD4A-50B2-4C6F-B32F-2F0ED6E4D3C3}" dt="2021-10-27T13:23:25.604" v="965" actId="700"/>
          <ac:spMkLst>
            <pc:docMk/>
            <pc:sldMk cId="4293113591" sldId="1136"/>
            <ac:spMk id="2" creationId="{38CFB42E-5DA7-4091-98A0-6FF6A61B48AB}"/>
          </ac:spMkLst>
        </pc:spChg>
        <pc:spChg chg="del mod ord">
          <ac:chgData name="Michael-Wilson, Hannah" userId="e5f9b74d-2abe-45a3-8f13-27dd6020a7aa" providerId="ADAL" clId="{BD16AD4A-50B2-4C6F-B32F-2F0ED6E4D3C3}" dt="2021-10-27T13:17:46.450" v="866" actId="700"/>
          <ac:spMkLst>
            <pc:docMk/>
            <pc:sldMk cId="4293113591" sldId="1136"/>
            <ac:spMk id="3" creationId="{62944AF2-CA63-45E9-92E2-BDBB56F7D157}"/>
          </ac:spMkLst>
        </pc:spChg>
        <pc:spChg chg="del mod ord">
          <ac:chgData name="Michael-Wilson, Hannah" userId="e5f9b74d-2abe-45a3-8f13-27dd6020a7aa" providerId="ADAL" clId="{BD16AD4A-50B2-4C6F-B32F-2F0ED6E4D3C3}" dt="2021-10-27T13:17:46.450" v="866" actId="700"/>
          <ac:spMkLst>
            <pc:docMk/>
            <pc:sldMk cId="4293113591" sldId="1136"/>
            <ac:spMk id="4" creationId="{1534BAB4-C1F7-40DD-8E2F-0C1426693A39}"/>
          </ac:spMkLst>
        </pc:spChg>
        <pc:spChg chg="del mod ord">
          <ac:chgData name="Michael-Wilson, Hannah" userId="e5f9b74d-2abe-45a3-8f13-27dd6020a7aa" providerId="ADAL" clId="{BD16AD4A-50B2-4C6F-B32F-2F0ED6E4D3C3}" dt="2021-10-27T13:17:46.450" v="866" actId="700"/>
          <ac:spMkLst>
            <pc:docMk/>
            <pc:sldMk cId="4293113591" sldId="1136"/>
            <ac:spMk id="5" creationId="{F80DF23B-D863-4325-A47A-B092E21FE950}"/>
          </ac:spMkLst>
        </pc:spChg>
        <pc:spChg chg="add del mod ord">
          <ac:chgData name="Michael-Wilson, Hannah" userId="e5f9b74d-2abe-45a3-8f13-27dd6020a7aa" providerId="ADAL" clId="{BD16AD4A-50B2-4C6F-B32F-2F0ED6E4D3C3}" dt="2021-10-27T13:22:26.199" v="869"/>
          <ac:spMkLst>
            <pc:docMk/>
            <pc:sldMk cId="4293113591" sldId="1136"/>
            <ac:spMk id="6" creationId="{7D3A373B-3956-417D-8F40-613FA81DC447}"/>
          </ac:spMkLst>
        </pc:spChg>
        <pc:spChg chg="add del mod ord">
          <ac:chgData name="Michael-Wilson, Hannah" userId="e5f9b74d-2abe-45a3-8f13-27dd6020a7aa" providerId="ADAL" clId="{BD16AD4A-50B2-4C6F-B32F-2F0ED6E4D3C3}" dt="2021-10-27T13:27:46.324" v="1370" actId="20577"/>
          <ac:spMkLst>
            <pc:docMk/>
            <pc:sldMk cId="4293113591" sldId="1136"/>
            <ac:spMk id="7" creationId="{56DE89F1-9BA7-4DC1-AD5F-8B3244DADE7A}"/>
          </ac:spMkLst>
        </pc:spChg>
        <pc:spChg chg="add del mod ord">
          <ac:chgData name="Michael-Wilson, Hannah" userId="e5f9b74d-2abe-45a3-8f13-27dd6020a7aa" providerId="ADAL" clId="{BD16AD4A-50B2-4C6F-B32F-2F0ED6E4D3C3}" dt="2021-10-27T13:29:04.590" v="1371" actId="931"/>
          <ac:spMkLst>
            <pc:docMk/>
            <pc:sldMk cId="4293113591" sldId="1136"/>
            <ac:spMk id="8" creationId="{B8E21A6A-1862-4CF9-95A2-F7D588FBD94A}"/>
          </ac:spMkLst>
        </pc:spChg>
        <pc:spChg chg="add mod ord">
          <ac:chgData name="Michael-Wilson, Hannah" userId="e5f9b74d-2abe-45a3-8f13-27dd6020a7aa" providerId="ADAL" clId="{BD16AD4A-50B2-4C6F-B32F-2F0ED6E4D3C3}" dt="2021-10-27T13:26:42.175" v="1120" actId="20577"/>
          <ac:spMkLst>
            <pc:docMk/>
            <pc:sldMk cId="4293113591" sldId="1136"/>
            <ac:spMk id="9" creationId="{3DB23F48-BBD2-4E01-B27C-4697A8A243B0}"/>
          </ac:spMkLst>
        </pc:spChg>
        <pc:spChg chg="add del mod ord">
          <ac:chgData name="Michael-Wilson, Hannah" userId="e5f9b74d-2abe-45a3-8f13-27dd6020a7aa" providerId="ADAL" clId="{BD16AD4A-50B2-4C6F-B32F-2F0ED6E4D3C3}" dt="2021-10-27T13:23:25.604" v="965" actId="700"/>
          <ac:spMkLst>
            <pc:docMk/>
            <pc:sldMk cId="4293113591" sldId="1136"/>
            <ac:spMk id="10" creationId="{AD464181-3D1B-4406-A99B-DF784B37A578}"/>
          </ac:spMkLst>
        </pc:spChg>
        <pc:spChg chg="add del mod ord">
          <ac:chgData name="Michael-Wilson, Hannah" userId="e5f9b74d-2abe-45a3-8f13-27dd6020a7aa" providerId="ADAL" clId="{BD16AD4A-50B2-4C6F-B32F-2F0ED6E4D3C3}" dt="2021-10-27T13:23:25.604" v="965" actId="700"/>
          <ac:spMkLst>
            <pc:docMk/>
            <pc:sldMk cId="4293113591" sldId="1136"/>
            <ac:spMk id="11" creationId="{305DDF6F-D9AB-402E-A9F2-B7D103F24E57}"/>
          </ac:spMkLst>
        </pc:spChg>
        <pc:spChg chg="add del mod">
          <ac:chgData name="Michael-Wilson, Hannah" userId="e5f9b74d-2abe-45a3-8f13-27dd6020a7aa" providerId="ADAL" clId="{BD16AD4A-50B2-4C6F-B32F-2F0ED6E4D3C3}" dt="2021-10-27T13:34:19.841" v="1374" actId="931"/>
          <ac:spMkLst>
            <pc:docMk/>
            <pc:sldMk cId="4293113591" sldId="1136"/>
            <ac:spMk id="15" creationId="{52216466-AEBB-413D-A09B-A760B64036AA}"/>
          </ac:spMkLst>
        </pc:spChg>
        <pc:spChg chg="add del mod">
          <ac:chgData name="Michael-Wilson, Hannah" userId="e5f9b74d-2abe-45a3-8f13-27dd6020a7aa" providerId="ADAL" clId="{BD16AD4A-50B2-4C6F-B32F-2F0ED6E4D3C3}" dt="2021-10-27T13:34:43.385" v="1378" actId="931"/>
          <ac:spMkLst>
            <pc:docMk/>
            <pc:sldMk cId="4293113591" sldId="1136"/>
            <ac:spMk id="19" creationId="{8B1F5A7C-F1B7-4CAA-AEA5-589B3308D3C2}"/>
          </ac:spMkLst>
        </pc:spChg>
        <pc:spChg chg="add del mod">
          <ac:chgData name="Michael-Wilson, Hannah" userId="e5f9b74d-2abe-45a3-8f13-27dd6020a7aa" providerId="ADAL" clId="{BD16AD4A-50B2-4C6F-B32F-2F0ED6E4D3C3}" dt="2021-10-27T14:25:03.969" v="3069" actId="931"/>
          <ac:spMkLst>
            <pc:docMk/>
            <pc:sldMk cId="4293113591" sldId="1136"/>
            <ac:spMk id="23" creationId="{B0DA4B1A-D8C5-4BA7-8561-4EBD85889EF9}"/>
          </ac:spMkLst>
        </pc:spChg>
        <pc:picChg chg="add del mod">
          <ac:chgData name="Michael-Wilson, Hannah" userId="e5f9b74d-2abe-45a3-8f13-27dd6020a7aa" providerId="ADAL" clId="{BD16AD4A-50B2-4C6F-B32F-2F0ED6E4D3C3}" dt="2021-10-27T13:29:15.538" v="1373" actId="478"/>
          <ac:picMkLst>
            <pc:docMk/>
            <pc:sldMk cId="4293113591" sldId="1136"/>
            <ac:picMk id="13" creationId="{C14A250D-FB6F-4835-9B56-226D50E46E61}"/>
          </ac:picMkLst>
        </pc:picChg>
        <pc:picChg chg="add del mod modCrop">
          <ac:chgData name="Michael-Wilson, Hannah" userId="e5f9b74d-2abe-45a3-8f13-27dd6020a7aa" providerId="ADAL" clId="{BD16AD4A-50B2-4C6F-B32F-2F0ED6E4D3C3}" dt="2021-10-27T13:34:38.447" v="1377" actId="478"/>
          <ac:picMkLst>
            <pc:docMk/>
            <pc:sldMk cId="4293113591" sldId="1136"/>
            <ac:picMk id="17" creationId="{D2E47A8F-EE96-4E89-905F-689EB4BF992C}"/>
          </ac:picMkLst>
        </pc:picChg>
        <pc:picChg chg="add del mod modCrop">
          <ac:chgData name="Michael-Wilson, Hannah" userId="e5f9b74d-2abe-45a3-8f13-27dd6020a7aa" providerId="ADAL" clId="{BD16AD4A-50B2-4C6F-B32F-2F0ED6E4D3C3}" dt="2021-10-27T13:34:55.308" v="1382" actId="478"/>
          <ac:picMkLst>
            <pc:docMk/>
            <pc:sldMk cId="4293113591" sldId="1136"/>
            <ac:picMk id="21" creationId="{DFE89038-725A-4082-AD75-C611672ADB3B}"/>
          </ac:picMkLst>
        </pc:picChg>
        <pc:picChg chg="add mod">
          <ac:chgData name="Michael-Wilson, Hannah" userId="e5f9b74d-2abe-45a3-8f13-27dd6020a7aa" providerId="ADAL" clId="{BD16AD4A-50B2-4C6F-B32F-2F0ED6E4D3C3}" dt="2021-10-27T14:25:03.969" v="3069" actId="931"/>
          <ac:picMkLst>
            <pc:docMk/>
            <pc:sldMk cId="4293113591" sldId="1136"/>
            <ac:picMk id="25" creationId="{542EC65F-6BDB-4118-BE23-BAD76E06A2E9}"/>
          </ac:picMkLst>
        </pc:picChg>
      </pc:sldChg>
      <pc:sldChg chg="addSp delSp modSp new mod modClrScheme chgLayout modNotesTx">
        <pc:chgData name="Michael-Wilson, Hannah" userId="e5f9b74d-2abe-45a3-8f13-27dd6020a7aa" providerId="ADAL" clId="{BD16AD4A-50B2-4C6F-B32F-2F0ED6E4D3C3}" dt="2021-10-27T14:56:48.219" v="3698" actId="113"/>
        <pc:sldMkLst>
          <pc:docMk/>
          <pc:sldMk cId="3260825461" sldId="1137"/>
        </pc:sldMkLst>
        <pc:spChg chg="mod ord">
          <ac:chgData name="Michael-Wilson, Hannah" userId="e5f9b74d-2abe-45a3-8f13-27dd6020a7aa" providerId="ADAL" clId="{BD16AD4A-50B2-4C6F-B32F-2F0ED6E4D3C3}" dt="2021-10-27T14:05:47.069" v="2019" actId="700"/>
          <ac:spMkLst>
            <pc:docMk/>
            <pc:sldMk cId="3260825461" sldId="1137"/>
            <ac:spMk id="2" creationId="{4879998F-2C62-47DD-BFF5-58A238820E3B}"/>
          </ac:spMkLst>
        </pc:spChg>
        <pc:spChg chg="mod ord">
          <ac:chgData name="Michael-Wilson, Hannah" userId="e5f9b74d-2abe-45a3-8f13-27dd6020a7aa" providerId="ADAL" clId="{BD16AD4A-50B2-4C6F-B32F-2F0ED6E4D3C3}" dt="2021-10-27T14:56:48.219" v="3698" actId="113"/>
          <ac:spMkLst>
            <pc:docMk/>
            <pc:sldMk cId="3260825461" sldId="1137"/>
            <ac:spMk id="3" creationId="{4E447D69-633F-4036-92D7-321FFC844786}"/>
          </ac:spMkLst>
        </pc:spChg>
        <pc:spChg chg="del mod ord">
          <ac:chgData name="Michael-Wilson, Hannah" userId="e5f9b74d-2abe-45a3-8f13-27dd6020a7aa" providerId="ADAL" clId="{BD16AD4A-50B2-4C6F-B32F-2F0ED6E4D3C3}" dt="2021-10-27T14:05:47.069" v="2019" actId="700"/>
          <ac:spMkLst>
            <pc:docMk/>
            <pc:sldMk cId="3260825461" sldId="1137"/>
            <ac:spMk id="4" creationId="{FB3127DA-4983-45AC-AE66-3D443D72B66A}"/>
          </ac:spMkLst>
        </pc:spChg>
        <pc:spChg chg="del mod ord">
          <ac:chgData name="Michael-Wilson, Hannah" userId="e5f9b74d-2abe-45a3-8f13-27dd6020a7aa" providerId="ADAL" clId="{BD16AD4A-50B2-4C6F-B32F-2F0ED6E4D3C3}" dt="2021-10-27T14:05:47.069" v="2019" actId="700"/>
          <ac:spMkLst>
            <pc:docMk/>
            <pc:sldMk cId="3260825461" sldId="1137"/>
            <ac:spMk id="5" creationId="{A85A987F-7303-474E-9EEA-98FE19B35E51}"/>
          </ac:spMkLst>
        </pc:spChg>
        <pc:spChg chg="add del mod ord">
          <ac:chgData name="Michael-Wilson, Hannah" userId="e5f9b74d-2abe-45a3-8f13-27dd6020a7aa" providerId="ADAL" clId="{BD16AD4A-50B2-4C6F-B32F-2F0ED6E4D3C3}" dt="2021-10-27T14:10:55.024" v="2168" actId="478"/>
          <ac:spMkLst>
            <pc:docMk/>
            <pc:sldMk cId="3260825461" sldId="1137"/>
            <ac:spMk id="6" creationId="{6EFA34A8-8206-4B54-BEA5-09473818D5DA}"/>
          </ac:spMkLst>
        </pc:spChg>
        <pc:spChg chg="add del mod ord">
          <ac:chgData name="Michael-Wilson, Hannah" userId="e5f9b74d-2abe-45a3-8f13-27dd6020a7aa" providerId="ADAL" clId="{BD16AD4A-50B2-4C6F-B32F-2F0ED6E4D3C3}" dt="2021-10-27T14:06:27.898" v="2020" actId="931"/>
          <ac:spMkLst>
            <pc:docMk/>
            <pc:sldMk cId="3260825461" sldId="1137"/>
            <ac:spMk id="7" creationId="{F857D014-8237-4EF6-833C-9D35FF80249D}"/>
          </ac:spMkLst>
        </pc:spChg>
        <pc:spChg chg="add mod">
          <ac:chgData name="Michael-Wilson, Hannah" userId="e5f9b74d-2abe-45a3-8f13-27dd6020a7aa" providerId="ADAL" clId="{BD16AD4A-50B2-4C6F-B32F-2F0ED6E4D3C3}" dt="2021-10-27T14:11:21.695" v="2222" actId="207"/>
          <ac:spMkLst>
            <pc:docMk/>
            <pc:sldMk cId="3260825461" sldId="1137"/>
            <ac:spMk id="10" creationId="{E67A0A3A-4F1F-4C55-8193-EEB0E5E1532C}"/>
          </ac:spMkLst>
        </pc:spChg>
        <pc:picChg chg="add mod modCrop">
          <ac:chgData name="Michael-Wilson, Hannah" userId="e5f9b74d-2abe-45a3-8f13-27dd6020a7aa" providerId="ADAL" clId="{BD16AD4A-50B2-4C6F-B32F-2F0ED6E4D3C3}" dt="2021-10-27T14:07:25.734" v="2022" actId="18131"/>
          <ac:picMkLst>
            <pc:docMk/>
            <pc:sldMk cId="3260825461" sldId="1137"/>
            <ac:picMk id="9" creationId="{F7EBD6B9-3274-4174-92FF-842857862C7F}"/>
          </ac:picMkLst>
        </pc:picChg>
      </pc:sldChg>
      <pc:sldChg chg="addSp delSp modSp new mod modClrScheme chgLayout">
        <pc:chgData name="Michael-Wilson, Hannah" userId="e5f9b74d-2abe-45a3-8f13-27dd6020a7aa" providerId="ADAL" clId="{BD16AD4A-50B2-4C6F-B32F-2F0ED6E4D3C3}" dt="2021-10-27T14:18:45.108" v="2604" actId="113"/>
        <pc:sldMkLst>
          <pc:docMk/>
          <pc:sldMk cId="3748270087" sldId="1138"/>
        </pc:sldMkLst>
        <pc:spChg chg="mod ord">
          <ac:chgData name="Michael-Wilson, Hannah" userId="e5f9b74d-2abe-45a3-8f13-27dd6020a7aa" providerId="ADAL" clId="{BD16AD4A-50B2-4C6F-B32F-2F0ED6E4D3C3}" dt="2021-10-27T14:18:16.026" v="2596" actId="20577"/>
          <ac:spMkLst>
            <pc:docMk/>
            <pc:sldMk cId="3748270087" sldId="1138"/>
            <ac:spMk id="2" creationId="{906445D8-631D-4EDD-AFC1-2F00D072C141}"/>
          </ac:spMkLst>
        </pc:spChg>
        <pc:spChg chg="del mod ord">
          <ac:chgData name="Michael-Wilson, Hannah" userId="e5f9b74d-2abe-45a3-8f13-27dd6020a7aa" providerId="ADAL" clId="{BD16AD4A-50B2-4C6F-B32F-2F0ED6E4D3C3}" dt="2021-10-27T14:13:12.833" v="2303" actId="700"/>
          <ac:spMkLst>
            <pc:docMk/>
            <pc:sldMk cId="3748270087" sldId="1138"/>
            <ac:spMk id="3" creationId="{2B411466-8807-49BB-B932-2CD1EB15091D}"/>
          </ac:spMkLst>
        </pc:spChg>
        <pc:spChg chg="del mod ord">
          <ac:chgData name="Michael-Wilson, Hannah" userId="e5f9b74d-2abe-45a3-8f13-27dd6020a7aa" providerId="ADAL" clId="{BD16AD4A-50B2-4C6F-B32F-2F0ED6E4D3C3}" dt="2021-10-27T14:13:12.833" v="2303" actId="700"/>
          <ac:spMkLst>
            <pc:docMk/>
            <pc:sldMk cId="3748270087" sldId="1138"/>
            <ac:spMk id="4" creationId="{AF56D9A9-BE98-4C3F-84A1-C738B9AB330C}"/>
          </ac:spMkLst>
        </pc:spChg>
        <pc:spChg chg="add del mod ord">
          <ac:chgData name="Michael-Wilson, Hannah" userId="e5f9b74d-2abe-45a3-8f13-27dd6020a7aa" providerId="ADAL" clId="{BD16AD4A-50B2-4C6F-B32F-2F0ED6E4D3C3}" dt="2021-10-27T14:13:21.427" v="2306" actId="478"/>
          <ac:spMkLst>
            <pc:docMk/>
            <pc:sldMk cId="3748270087" sldId="1138"/>
            <ac:spMk id="5" creationId="{DD34D1C8-B124-42D3-97DB-3AE398E774D9}"/>
          </ac:spMkLst>
        </pc:spChg>
        <pc:spChg chg="add del mod ord">
          <ac:chgData name="Michael-Wilson, Hannah" userId="e5f9b74d-2abe-45a3-8f13-27dd6020a7aa" providerId="ADAL" clId="{BD16AD4A-50B2-4C6F-B32F-2F0ED6E4D3C3}" dt="2021-10-27T14:18:32.386" v="2597" actId="478"/>
          <ac:spMkLst>
            <pc:docMk/>
            <pc:sldMk cId="3748270087" sldId="1138"/>
            <ac:spMk id="6" creationId="{F3C4B078-9AC4-4C6C-9ACE-23CB9465AC98}"/>
          </ac:spMkLst>
        </pc:spChg>
        <pc:spChg chg="add del mod ord">
          <ac:chgData name="Michael-Wilson, Hannah" userId="e5f9b74d-2abe-45a3-8f13-27dd6020a7aa" providerId="ADAL" clId="{BD16AD4A-50B2-4C6F-B32F-2F0ED6E4D3C3}" dt="2021-10-27T14:18:01.245" v="2594" actId="931"/>
          <ac:spMkLst>
            <pc:docMk/>
            <pc:sldMk cId="3748270087" sldId="1138"/>
            <ac:spMk id="7" creationId="{E2DC7157-C49C-4DAC-9E6C-BF2A37E0DA55}"/>
          </ac:spMkLst>
        </pc:spChg>
        <pc:spChg chg="add del mod">
          <ac:chgData name="Michael-Wilson, Hannah" userId="e5f9b74d-2abe-45a3-8f13-27dd6020a7aa" providerId="ADAL" clId="{BD16AD4A-50B2-4C6F-B32F-2F0ED6E4D3C3}" dt="2021-10-27T14:13:27.250" v="2307" actId="3680"/>
          <ac:spMkLst>
            <pc:docMk/>
            <pc:sldMk cId="3748270087" sldId="1138"/>
            <ac:spMk id="9" creationId="{6AA28FBA-12A7-4CD5-A3A3-3013D4DD1E13}"/>
          </ac:spMkLst>
        </pc:spChg>
        <pc:spChg chg="add mod">
          <ac:chgData name="Michael-Wilson, Hannah" userId="e5f9b74d-2abe-45a3-8f13-27dd6020a7aa" providerId="ADAL" clId="{BD16AD4A-50B2-4C6F-B32F-2F0ED6E4D3C3}" dt="2021-10-27T14:18:36.077" v="2602" actId="20577"/>
          <ac:spMkLst>
            <pc:docMk/>
            <pc:sldMk cId="3748270087" sldId="1138"/>
            <ac:spMk id="13" creationId="{E7DFD6CE-38B3-4B74-8952-5083076F1AE4}"/>
          </ac:spMkLst>
        </pc:spChg>
        <pc:graphicFrameChg chg="add mod ord modGraphic">
          <ac:chgData name="Michael-Wilson, Hannah" userId="e5f9b74d-2abe-45a3-8f13-27dd6020a7aa" providerId="ADAL" clId="{BD16AD4A-50B2-4C6F-B32F-2F0ED6E4D3C3}" dt="2021-10-27T14:18:45.108" v="2604" actId="113"/>
          <ac:graphicFrameMkLst>
            <pc:docMk/>
            <pc:sldMk cId="3748270087" sldId="1138"/>
            <ac:graphicFrameMk id="10" creationId="{D7AB3144-7D09-4CDC-BE59-5B06B66ACE8C}"/>
          </ac:graphicFrameMkLst>
        </pc:graphicFrameChg>
        <pc:picChg chg="add mod">
          <ac:chgData name="Michael-Wilson, Hannah" userId="e5f9b74d-2abe-45a3-8f13-27dd6020a7aa" providerId="ADAL" clId="{BD16AD4A-50B2-4C6F-B32F-2F0ED6E4D3C3}" dt="2021-10-27T14:18:01.245" v="2594" actId="931"/>
          <ac:picMkLst>
            <pc:docMk/>
            <pc:sldMk cId="3748270087" sldId="1138"/>
            <ac:picMk id="12" creationId="{635D4BD4-C7FE-4C55-BB29-2F679B9E03F7}"/>
          </ac:picMkLst>
        </pc:picChg>
      </pc:sldChg>
      <pc:sldChg chg="addSp delSp modSp add mod ord">
        <pc:chgData name="Michael-Wilson, Hannah" userId="e5f9b74d-2abe-45a3-8f13-27dd6020a7aa" providerId="ADAL" clId="{BD16AD4A-50B2-4C6F-B32F-2F0ED6E4D3C3}" dt="2021-10-27T14:26:27.515" v="3074" actId="18131"/>
        <pc:sldMkLst>
          <pc:docMk/>
          <pc:sldMk cId="2048347875" sldId="1139"/>
        </pc:sldMkLst>
        <pc:spChg chg="mod">
          <ac:chgData name="Michael-Wilson, Hannah" userId="e5f9b74d-2abe-45a3-8f13-27dd6020a7aa" providerId="ADAL" clId="{BD16AD4A-50B2-4C6F-B32F-2F0ED6E4D3C3}" dt="2021-10-27T14:19:24.507" v="2675" actId="20577"/>
          <ac:spMkLst>
            <pc:docMk/>
            <pc:sldMk cId="2048347875" sldId="1139"/>
            <ac:spMk id="2" creationId="{906445D8-631D-4EDD-AFC1-2F00D072C141}"/>
          </ac:spMkLst>
        </pc:spChg>
        <pc:spChg chg="add del mod">
          <ac:chgData name="Michael-Wilson, Hannah" userId="e5f9b74d-2abe-45a3-8f13-27dd6020a7aa" providerId="ADAL" clId="{BD16AD4A-50B2-4C6F-B32F-2F0ED6E4D3C3}" dt="2021-10-27T14:26:20.029" v="3071" actId="931"/>
          <ac:spMkLst>
            <pc:docMk/>
            <pc:sldMk cId="2048347875" sldId="1139"/>
            <ac:spMk id="4" creationId="{A67A93CE-33CE-466D-9094-CC122FE98D2D}"/>
          </ac:spMkLst>
        </pc:spChg>
        <pc:graphicFrameChg chg="mod modGraphic">
          <ac:chgData name="Michael-Wilson, Hannah" userId="e5f9b74d-2abe-45a3-8f13-27dd6020a7aa" providerId="ADAL" clId="{BD16AD4A-50B2-4C6F-B32F-2F0ED6E4D3C3}" dt="2021-10-27T14:21:24.045" v="2890" actId="20577"/>
          <ac:graphicFrameMkLst>
            <pc:docMk/>
            <pc:sldMk cId="2048347875" sldId="1139"/>
            <ac:graphicFrameMk id="10" creationId="{D7AB3144-7D09-4CDC-BE59-5B06B66ACE8C}"/>
          </ac:graphicFrameMkLst>
        </pc:graphicFrameChg>
        <pc:picChg chg="add mod modCrop">
          <ac:chgData name="Michael-Wilson, Hannah" userId="e5f9b74d-2abe-45a3-8f13-27dd6020a7aa" providerId="ADAL" clId="{BD16AD4A-50B2-4C6F-B32F-2F0ED6E4D3C3}" dt="2021-10-27T14:26:27.515" v="3074" actId="18131"/>
          <ac:picMkLst>
            <pc:docMk/>
            <pc:sldMk cId="2048347875" sldId="1139"/>
            <ac:picMk id="6" creationId="{344B4D27-11A7-4675-8296-4B2E373D9198}"/>
          </ac:picMkLst>
        </pc:picChg>
        <pc:picChg chg="del">
          <ac:chgData name="Michael-Wilson, Hannah" userId="e5f9b74d-2abe-45a3-8f13-27dd6020a7aa" providerId="ADAL" clId="{BD16AD4A-50B2-4C6F-B32F-2F0ED6E4D3C3}" dt="2021-10-27T14:25:11.497" v="3070" actId="478"/>
          <ac:picMkLst>
            <pc:docMk/>
            <pc:sldMk cId="2048347875" sldId="1139"/>
            <ac:picMk id="12" creationId="{635D4BD4-C7FE-4C55-BB29-2F679B9E03F7}"/>
          </ac:picMkLst>
        </pc:picChg>
      </pc:sldChg>
      <pc:sldChg chg="addSp delSp modSp new mod modNotesTx">
        <pc:chgData name="Michael-Wilson, Hannah" userId="e5f9b74d-2abe-45a3-8f13-27dd6020a7aa" providerId="ADAL" clId="{BD16AD4A-50B2-4C6F-B32F-2F0ED6E4D3C3}" dt="2021-10-27T14:32:21.267" v="3412" actId="20577"/>
        <pc:sldMkLst>
          <pc:docMk/>
          <pc:sldMk cId="3102029057" sldId="1140"/>
        </pc:sldMkLst>
        <pc:spChg chg="del">
          <ac:chgData name="Michael-Wilson, Hannah" userId="e5f9b74d-2abe-45a3-8f13-27dd6020a7aa" providerId="ADAL" clId="{BD16AD4A-50B2-4C6F-B32F-2F0ED6E4D3C3}" dt="2021-10-27T14:29:49.600" v="3094" actId="931"/>
          <ac:spMkLst>
            <pc:docMk/>
            <pc:sldMk cId="3102029057" sldId="1140"/>
            <ac:spMk id="2" creationId="{A7E44EE8-D7EA-456B-B506-148DCBA0ADCE}"/>
          </ac:spMkLst>
        </pc:spChg>
        <pc:spChg chg="mod">
          <ac:chgData name="Michael-Wilson, Hannah" userId="e5f9b74d-2abe-45a3-8f13-27dd6020a7aa" providerId="ADAL" clId="{BD16AD4A-50B2-4C6F-B32F-2F0ED6E4D3C3}" dt="2021-10-27T14:30:25.841" v="3122" actId="20577"/>
          <ac:spMkLst>
            <pc:docMk/>
            <pc:sldMk cId="3102029057" sldId="1140"/>
            <ac:spMk id="3" creationId="{D5758847-5C19-4833-9C51-E6CE7F0C8122}"/>
          </ac:spMkLst>
        </pc:spChg>
        <pc:spChg chg="mod">
          <ac:chgData name="Michael-Wilson, Hannah" userId="e5f9b74d-2abe-45a3-8f13-27dd6020a7aa" providerId="ADAL" clId="{BD16AD4A-50B2-4C6F-B32F-2F0ED6E4D3C3}" dt="2021-10-27T14:31:11.483" v="3157" actId="122"/>
          <ac:spMkLst>
            <pc:docMk/>
            <pc:sldMk cId="3102029057" sldId="1140"/>
            <ac:spMk id="4" creationId="{02CDC1F6-5F60-4D64-AC23-B9B8A6459C3F}"/>
          </ac:spMkLst>
        </pc:spChg>
        <pc:spChg chg="del">
          <ac:chgData name="Michael-Wilson, Hannah" userId="e5f9b74d-2abe-45a3-8f13-27dd6020a7aa" providerId="ADAL" clId="{BD16AD4A-50B2-4C6F-B32F-2F0ED6E4D3C3}" dt="2021-10-27T14:31:03.591" v="3155" actId="478"/>
          <ac:spMkLst>
            <pc:docMk/>
            <pc:sldMk cId="3102029057" sldId="1140"/>
            <ac:spMk id="5" creationId="{A64CB231-9E2B-4C39-80D5-AA5688153D3E}"/>
          </ac:spMkLst>
        </pc:spChg>
        <pc:spChg chg="add mod">
          <ac:chgData name="Michael-Wilson, Hannah" userId="e5f9b74d-2abe-45a3-8f13-27dd6020a7aa" providerId="ADAL" clId="{BD16AD4A-50B2-4C6F-B32F-2F0ED6E4D3C3}" dt="2021-10-27T14:31:08.408" v="3156"/>
          <ac:spMkLst>
            <pc:docMk/>
            <pc:sldMk cId="3102029057" sldId="1140"/>
            <ac:spMk id="8" creationId="{D0C9896C-CB91-4403-B439-BBF76A84E0B9}"/>
          </ac:spMkLst>
        </pc:spChg>
        <pc:picChg chg="add mod">
          <ac:chgData name="Michael-Wilson, Hannah" userId="e5f9b74d-2abe-45a3-8f13-27dd6020a7aa" providerId="ADAL" clId="{BD16AD4A-50B2-4C6F-B32F-2F0ED6E4D3C3}" dt="2021-10-27T14:29:53.994" v="3096" actId="27614"/>
          <ac:picMkLst>
            <pc:docMk/>
            <pc:sldMk cId="3102029057" sldId="1140"/>
            <ac:picMk id="7" creationId="{A4ED4B82-1B08-42F4-BCA2-84377A18E0A4}"/>
          </ac:picMkLst>
        </pc:picChg>
      </pc:sldChg>
      <pc:sldChg chg="add ord setBg">
        <pc:chgData name="Michael-Wilson, Hannah" userId="e5f9b74d-2abe-45a3-8f13-27dd6020a7aa" providerId="ADAL" clId="{BD16AD4A-50B2-4C6F-B32F-2F0ED6E4D3C3}" dt="2021-10-27T14:36:03.548" v="3415"/>
        <pc:sldMkLst>
          <pc:docMk/>
          <pc:sldMk cId="2341680781" sldId="1141"/>
        </pc:sldMkLst>
      </pc:sldChg>
      <pc:sldChg chg="addSp delSp modSp new mod">
        <pc:chgData name="Michael-Wilson, Hannah" userId="e5f9b74d-2abe-45a3-8f13-27dd6020a7aa" providerId="ADAL" clId="{BD16AD4A-50B2-4C6F-B32F-2F0ED6E4D3C3}" dt="2021-10-27T14:56:28.291" v="3695" actId="113"/>
        <pc:sldMkLst>
          <pc:docMk/>
          <pc:sldMk cId="3740568060" sldId="1142"/>
        </pc:sldMkLst>
        <pc:spChg chg="del">
          <ac:chgData name="Michael-Wilson, Hannah" userId="e5f9b74d-2abe-45a3-8f13-27dd6020a7aa" providerId="ADAL" clId="{BD16AD4A-50B2-4C6F-B32F-2F0ED6E4D3C3}" dt="2021-10-27T14:52:14.987" v="3569" actId="931"/>
          <ac:spMkLst>
            <pc:docMk/>
            <pc:sldMk cId="3740568060" sldId="1142"/>
            <ac:spMk id="2" creationId="{7D9406AE-AA7B-4409-B272-208D6FF523C9}"/>
          </ac:spMkLst>
        </pc:spChg>
        <pc:spChg chg="mod">
          <ac:chgData name="Michael-Wilson, Hannah" userId="e5f9b74d-2abe-45a3-8f13-27dd6020a7aa" providerId="ADAL" clId="{BD16AD4A-50B2-4C6F-B32F-2F0ED6E4D3C3}" dt="2021-10-27T14:43:28.480" v="3431" actId="20577"/>
          <ac:spMkLst>
            <pc:docMk/>
            <pc:sldMk cId="3740568060" sldId="1142"/>
            <ac:spMk id="3" creationId="{04422B69-5DD4-4ECD-8D22-A81CB77DC589}"/>
          </ac:spMkLst>
        </pc:spChg>
        <pc:spChg chg="mod">
          <ac:chgData name="Michael-Wilson, Hannah" userId="e5f9b74d-2abe-45a3-8f13-27dd6020a7aa" providerId="ADAL" clId="{BD16AD4A-50B2-4C6F-B32F-2F0ED6E4D3C3}" dt="2021-10-27T14:56:28.291" v="3695" actId="113"/>
          <ac:spMkLst>
            <pc:docMk/>
            <pc:sldMk cId="3740568060" sldId="1142"/>
            <ac:spMk id="4" creationId="{277ED1C7-8F96-404F-A8FA-391E31488568}"/>
          </ac:spMkLst>
        </pc:spChg>
        <pc:spChg chg="del mod">
          <ac:chgData name="Michael-Wilson, Hannah" userId="e5f9b74d-2abe-45a3-8f13-27dd6020a7aa" providerId="ADAL" clId="{BD16AD4A-50B2-4C6F-B32F-2F0ED6E4D3C3}" dt="2021-10-27T14:52:22.339" v="3572" actId="478"/>
          <ac:spMkLst>
            <pc:docMk/>
            <pc:sldMk cId="3740568060" sldId="1142"/>
            <ac:spMk id="5" creationId="{2C3F1005-3167-4710-A089-03151CA6F913}"/>
          </ac:spMkLst>
        </pc:spChg>
        <pc:spChg chg="add mod">
          <ac:chgData name="Michael-Wilson, Hannah" userId="e5f9b74d-2abe-45a3-8f13-27dd6020a7aa" providerId="ADAL" clId="{BD16AD4A-50B2-4C6F-B32F-2F0ED6E4D3C3}" dt="2021-10-27T14:52:29.941" v="3575" actId="6549"/>
          <ac:spMkLst>
            <pc:docMk/>
            <pc:sldMk cId="3740568060" sldId="1142"/>
            <ac:spMk id="8" creationId="{10FE9270-5C82-49F7-8836-6C5864D5B73C}"/>
          </ac:spMkLst>
        </pc:spChg>
        <pc:picChg chg="add mod">
          <ac:chgData name="Michael-Wilson, Hannah" userId="e5f9b74d-2abe-45a3-8f13-27dd6020a7aa" providerId="ADAL" clId="{BD16AD4A-50B2-4C6F-B32F-2F0ED6E4D3C3}" dt="2021-10-27T14:52:18.081" v="3570" actId="27614"/>
          <ac:picMkLst>
            <pc:docMk/>
            <pc:sldMk cId="3740568060" sldId="1142"/>
            <ac:picMk id="7" creationId="{E6C3845B-4665-42BF-98FE-092CFD23DC58}"/>
          </ac:picMkLst>
        </pc:picChg>
      </pc:sldChg>
      <pc:sldChg chg="modSp new del mod">
        <pc:chgData name="Michael-Wilson, Hannah" userId="e5f9b74d-2abe-45a3-8f13-27dd6020a7aa" providerId="ADAL" clId="{BD16AD4A-50B2-4C6F-B32F-2F0ED6E4D3C3}" dt="2021-10-27T15:06:31.523" v="3846" actId="47"/>
        <pc:sldMkLst>
          <pc:docMk/>
          <pc:sldMk cId="2341077201" sldId="1143"/>
        </pc:sldMkLst>
        <pc:spChg chg="mod">
          <ac:chgData name="Michael-Wilson, Hannah" userId="e5f9b74d-2abe-45a3-8f13-27dd6020a7aa" providerId="ADAL" clId="{BD16AD4A-50B2-4C6F-B32F-2F0ED6E4D3C3}" dt="2021-10-27T15:01:29.414" v="3777" actId="20577"/>
          <ac:spMkLst>
            <pc:docMk/>
            <pc:sldMk cId="2341077201" sldId="1143"/>
            <ac:spMk id="3" creationId="{56CF39B3-7B5F-4CCD-B570-78B8BE55EDC4}"/>
          </ac:spMkLst>
        </pc:spChg>
        <pc:spChg chg="mod">
          <ac:chgData name="Michael-Wilson, Hannah" userId="e5f9b74d-2abe-45a3-8f13-27dd6020a7aa" providerId="ADAL" clId="{BD16AD4A-50B2-4C6F-B32F-2F0ED6E4D3C3}" dt="2021-10-27T15:03:38.215" v="3845" actId="20577"/>
          <ac:spMkLst>
            <pc:docMk/>
            <pc:sldMk cId="2341077201" sldId="1143"/>
            <ac:spMk id="4" creationId="{E3D6FF3A-C47C-4870-956A-0003925D32DC}"/>
          </ac:spMkLst>
        </pc:spChg>
      </pc:sldChg>
      <pc:sldChg chg="addSp delSp modSp new mod modClrScheme chgLayout">
        <pc:chgData name="Michael-Wilson, Hannah" userId="e5f9b74d-2abe-45a3-8f13-27dd6020a7aa" providerId="ADAL" clId="{BD16AD4A-50B2-4C6F-B32F-2F0ED6E4D3C3}" dt="2021-10-27T15:10:53.629" v="4037" actId="20577"/>
        <pc:sldMkLst>
          <pc:docMk/>
          <pc:sldMk cId="2480988443" sldId="1143"/>
        </pc:sldMkLst>
        <pc:spChg chg="mod ord">
          <ac:chgData name="Michael-Wilson, Hannah" userId="e5f9b74d-2abe-45a3-8f13-27dd6020a7aa" providerId="ADAL" clId="{BD16AD4A-50B2-4C6F-B32F-2F0ED6E4D3C3}" dt="2021-10-27T15:07:18.252" v="3860" actId="700"/>
          <ac:spMkLst>
            <pc:docMk/>
            <pc:sldMk cId="2480988443" sldId="1143"/>
            <ac:spMk id="2" creationId="{AB2C881C-472B-4FD2-B08F-8D2B75B9E857}"/>
          </ac:spMkLst>
        </pc:spChg>
        <pc:spChg chg="del mod ord">
          <ac:chgData name="Michael-Wilson, Hannah" userId="e5f9b74d-2abe-45a3-8f13-27dd6020a7aa" providerId="ADAL" clId="{BD16AD4A-50B2-4C6F-B32F-2F0ED6E4D3C3}" dt="2021-10-27T15:07:18.252" v="3860" actId="700"/>
          <ac:spMkLst>
            <pc:docMk/>
            <pc:sldMk cId="2480988443" sldId="1143"/>
            <ac:spMk id="3" creationId="{500FF3AC-3048-4F3F-AE91-F5C5327670A1}"/>
          </ac:spMkLst>
        </pc:spChg>
        <pc:spChg chg="del mod ord">
          <ac:chgData name="Michael-Wilson, Hannah" userId="e5f9b74d-2abe-45a3-8f13-27dd6020a7aa" providerId="ADAL" clId="{BD16AD4A-50B2-4C6F-B32F-2F0ED6E4D3C3}" dt="2021-10-27T15:07:18.252" v="3860" actId="700"/>
          <ac:spMkLst>
            <pc:docMk/>
            <pc:sldMk cId="2480988443" sldId="1143"/>
            <ac:spMk id="4" creationId="{F5E77E47-88B0-4DA3-8D54-8D147F6F84F9}"/>
          </ac:spMkLst>
        </pc:spChg>
        <pc:spChg chg="add mod ord">
          <ac:chgData name="Michael-Wilson, Hannah" userId="e5f9b74d-2abe-45a3-8f13-27dd6020a7aa" providerId="ADAL" clId="{BD16AD4A-50B2-4C6F-B32F-2F0ED6E4D3C3}" dt="2021-10-27T15:10:53.629" v="4037" actId="20577"/>
          <ac:spMkLst>
            <pc:docMk/>
            <pc:sldMk cId="2480988443" sldId="1143"/>
            <ac:spMk id="5" creationId="{E1F3F259-9BD7-4A02-ABF9-2633CBA275C8}"/>
          </ac:spMkLst>
        </pc:spChg>
        <pc:spChg chg="add del mod ord">
          <ac:chgData name="Michael-Wilson, Hannah" userId="e5f9b74d-2abe-45a3-8f13-27dd6020a7aa" providerId="ADAL" clId="{BD16AD4A-50B2-4C6F-B32F-2F0ED6E4D3C3}" dt="2021-10-27T15:10:38.104" v="4028" actId="478"/>
          <ac:spMkLst>
            <pc:docMk/>
            <pc:sldMk cId="2480988443" sldId="1143"/>
            <ac:spMk id="6" creationId="{AE948541-1CE9-4422-B77A-72E02CE9C370}"/>
          </ac:spMkLst>
        </pc:spChg>
        <pc:spChg chg="add del mod ord">
          <ac:chgData name="Michael-Wilson, Hannah" userId="e5f9b74d-2abe-45a3-8f13-27dd6020a7aa" providerId="ADAL" clId="{BD16AD4A-50B2-4C6F-B32F-2F0ED6E4D3C3}" dt="2021-10-27T15:10:35.159" v="4027" actId="931"/>
          <ac:spMkLst>
            <pc:docMk/>
            <pc:sldMk cId="2480988443" sldId="1143"/>
            <ac:spMk id="7" creationId="{9B633DBD-4899-40EC-96C6-5176D0A90629}"/>
          </ac:spMkLst>
        </pc:spChg>
        <pc:spChg chg="add mod">
          <ac:chgData name="Michael-Wilson, Hannah" userId="e5f9b74d-2abe-45a3-8f13-27dd6020a7aa" providerId="ADAL" clId="{BD16AD4A-50B2-4C6F-B32F-2F0ED6E4D3C3}" dt="2021-10-27T15:10:41.894" v="4030"/>
          <ac:spMkLst>
            <pc:docMk/>
            <pc:sldMk cId="2480988443" sldId="1143"/>
            <ac:spMk id="10" creationId="{EFE00482-1BD2-42E6-B97F-B9F4BAB22567}"/>
          </ac:spMkLst>
        </pc:spChg>
        <pc:picChg chg="add mod">
          <ac:chgData name="Michael-Wilson, Hannah" userId="e5f9b74d-2abe-45a3-8f13-27dd6020a7aa" providerId="ADAL" clId="{BD16AD4A-50B2-4C6F-B32F-2F0ED6E4D3C3}" dt="2021-10-27T15:10:38.158" v="4029" actId="27614"/>
          <ac:picMkLst>
            <pc:docMk/>
            <pc:sldMk cId="2480988443" sldId="1143"/>
            <ac:picMk id="9" creationId="{BF5358EA-5700-4DFD-B3D8-832CCC0B1908}"/>
          </ac:picMkLst>
        </pc:picChg>
      </pc:sldChg>
      <pc:sldChg chg="del">
        <pc:chgData name="Michael-Wilson, Hannah" userId="e5f9b74d-2abe-45a3-8f13-27dd6020a7aa" providerId="ADAL" clId="{BD16AD4A-50B2-4C6F-B32F-2F0ED6E4D3C3}" dt="2021-10-22T11:31:05.773" v="53" actId="47"/>
        <pc:sldMkLst>
          <pc:docMk/>
          <pc:sldMk cId="2362790983" sldId="2144445190"/>
        </pc:sldMkLst>
      </pc:sldChg>
      <pc:sldChg chg="modSp add del mod">
        <pc:chgData name="Michael-Wilson, Hannah" userId="e5f9b74d-2abe-45a3-8f13-27dd6020a7aa" providerId="ADAL" clId="{BD16AD4A-50B2-4C6F-B32F-2F0ED6E4D3C3}" dt="2021-10-22T15:18:32.877" v="456" actId="47"/>
        <pc:sldMkLst>
          <pc:docMk/>
          <pc:sldMk cId="1536215852" sldId="2144445203"/>
        </pc:sldMkLst>
        <pc:spChg chg="mod">
          <ac:chgData name="Michael-Wilson, Hannah" userId="e5f9b74d-2abe-45a3-8f13-27dd6020a7aa" providerId="ADAL" clId="{BD16AD4A-50B2-4C6F-B32F-2F0ED6E4D3C3}" dt="2021-10-22T15:16:41.497" v="447" actId="1076"/>
          <ac:spMkLst>
            <pc:docMk/>
            <pc:sldMk cId="1536215852" sldId="2144445203"/>
            <ac:spMk id="5" creationId="{5305049A-D07E-40B3-90CA-9F066B62DADD}"/>
          </ac:spMkLst>
        </pc:spChg>
      </pc:sldChg>
      <pc:sldChg chg="del">
        <pc:chgData name="Michael-Wilson, Hannah" userId="e5f9b74d-2abe-45a3-8f13-27dd6020a7aa" providerId="ADAL" clId="{BD16AD4A-50B2-4C6F-B32F-2F0ED6E4D3C3}" dt="2021-10-22T11:31:06.147" v="56" actId="47"/>
        <pc:sldMkLst>
          <pc:docMk/>
          <pc:sldMk cId="1846244989" sldId="2144445204"/>
        </pc:sldMkLst>
      </pc:sldChg>
      <pc:sldChg chg="del">
        <pc:chgData name="Michael-Wilson, Hannah" userId="e5f9b74d-2abe-45a3-8f13-27dd6020a7aa" providerId="ADAL" clId="{BD16AD4A-50B2-4C6F-B32F-2F0ED6E4D3C3}" dt="2021-10-22T11:31:04.819" v="44" actId="47"/>
        <pc:sldMkLst>
          <pc:docMk/>
          <pc:sldMk cId="624366230" sldId="2144445205"/>
        </pc:sldMkLst>
      </pc:sldChg>
      <pc:sldChg chg="del">
        <pc:chgData name="Michael-Wilson, Hannah" userId="e5f9b74d-2abe-45a3-8f13-27dd6020a7aa" providerId="ADAL" clId="{BD16AD4A-50B2-4C6F-B32F-2F0ED6E4D3C3}" dt="2021-10-22T11:31:04.771" v="43" actId="47"/>
        <pc:sldMkLst>
          <pc:docMk/>
          <pc:sldMk cId="2796743468" sldId="2144445206"/>
        </pc:sldMkLst>
      </pc:sldChg>
      <pc:sldChg chg="del">
        <pc:chgData name="Michael-Wilson, Hannah" userId="e5f9b74d-2abe-45a3-8f13-27dd6020a7aa" providerId="ADAL" clId="{BD16AD4A-50B2-4C6F-B32F-2F0ED6E4D3C3}" dt="2021-10-22T11:31:05.559" v="51" actId="47"/>
        <pc:sldMkLst>
          <pc:docMk/>
          <pc:sldMk cId="3936176243" sldId="2144445208"/>
        </pc:sldMkLst>
      </pc:sldChg>
      <pc:sldChg chg="del">
        <pc:chgData name="Michael-Wilson, Hannah" userId="e5f9b74d-2abe-45a3-8f13-27dd6020a7aa" providerId="ADAL" clId="{BD16AD4A-50B2-4C6F-B32F-2F0ED6E4D3C3}" dt="2021-10-22T11:31:05.743" v="52" actId="47"/>
        <pc:sldMkLst>
          <pc:docMk/>
          <pc:sldMk cId="4257995949" sldId="2144445209"/>
        </pc:sldMkLst>
      </pc:sldChg>
      <pc:sldChg chg="del">
        <pc:chgData name="Michael-Wilson, Hannah" userId="e5f9b74d-2abe-45a3-8f13-27dd6020a7aa" providerId="ADAL" clId="{BD16AD4A-50B2-4C6F-B32F-2F0ED6E4D3C3}" dt="2021-10-22T11:31:04.846" v="45" actId="47"/>
        <pc:sldMkLst>
          <pc:docMk/>
          <pc:sldMk cId="638695326" sldId="2144445210"/>
        </pc:sldMkLst>
      </pc:sldChg>
      <pc:sldChg chg="del">
        <pc:chgData name="Michael-Wilson, Hannah" userId="e5f9b74d-2abe-45a3-8f13-27dd6020a7aa" providerId="ADAL" clId="{BD16AD4A-50B2-4C6F-B32F-2F0ED6E4D3C3}" dt="2021-10-22T11:31:05.108" v="48" actId="47"/>
        <pc:sldMkLst>
          <pc:docMk/>
          <pc:sldMk cId="117092093" sldId="2144445211"/>
        </pc:sldMkLst>
      </pc:sldChg>
      <pc:sldChg chg="del">
        <pc:chgData name="Michael-Wilson, Hannah" userId="e5f9b74d-2abe-45a3-8f13-27dd6020a7aa" providerId="ADAL" clId="{BD16AD4A-50B2-4C6F-B32F-2F0ED6E4D3C3}" dt="2021-10-22T11:31:04.986" v="47" actId="47"/>
        <pc:sldMkLst>
          <pc:docMk/>
          <pc:sldMk cId="2992826650" sldId="2144445212"/>
        </pc:sldMkLst>
      </pc:sldChg>
      <pc:sldChg chg="del">
        <pc:chgData name="Michael-Wilson, Hannah" userId="e5f9b74d-2abe-45a3-8f13-27dd6020a7aa" providerId="ADAL" clId="{BD16AD4A-50B2-4C6F-B32F-2F0ED6E4D3C3}" dt="2021-10-22T11:31:05.245" v="49" actId="47"/>
        <pc:sldMkLst>
          <pc:docMk/>
          <pc:sldMk cId="465780966" sldId="2144445213"/>
        </pc:sldMkLst>
      </pc:sldChg>
      <pc:sldChg chg="del">
        <pc:chgData name="Michael-Wilson, Hannah" userId="e5f9b74d-2abe-45a3-8f13-27dd6020a7aa" providerId="ADAL" clId="{BD16AD4A-50B2-4C6F-B32F-2F0ED6E4D3C3}" dt="2021-10-22T11:31:05.906" v="54" actId="47"/>
        <pc:sldMkLst>
          <pc:docMk/>
          <pc:sldMk cId="2321822802" sldId="2144445214"/>
        </pc:sldMkLst>
      </pc:sldChg>
      <pc:sldChg chg="del">
        <pc:chgData name="Michael-Wilson, Hannah" userId="e5f9b74d-2abe-45a3-8f13-27dd6020a7aa" providerId="ADAL" clId="{BD16AD4A-50B2-4C6F-B32F-2F0ED6E4D3C3}" dt="2021-10-22T11:31:04.882" v="46" actId="47"/>
        <pc:sldMkLst>
          <pc:docMk/>
          <pc:sldMk cId="110441399" sldId="2144445216"/>
        </pc:sldMkLst>
      </pc:sldChg>
      <pc:sldChg chg="addSp delSp modSp new add del mod modClrScheme chgLayout modNotesTx">
        <pc:chgData name="Michael-Wilson, Hannah" userId="e5f9b74d-2abe-45a3-8f13-27dd6020a7aa" providerId="ADAL" clId="{BD16AD4A-50B2-4C6F-B32F-2F0ED6E4D3C3}" dt="2021-10-22T11:45:20.871" v="193" actId="47"/>
        <pc:sldMkLst>
          <pc:docMk/>
          <pc:sldMk cId="3079941206" sldId="2144445217"/>
        </pc:sldMkLst>
        <pc:spChg chg="mod ord">
          <ac:chgData name="Michael-Wilson, Hannah" userId="e5f9b74d-2abe-45a3-8f13-27dd6020a7aa" providerId="ADAL" clId="{BD16AD4A-50B2-4C6F-B32F-2F0ED6E4D3C3}" dt="2021-10-22T11:37:16.490" v="162" actId="700"/>
          <ac:spMkLst>
            <pc:docMk/>
            <pc:sldMk cId="3079941206" sldId="2144445217"/>
            <ac:spMk id="2" creationId="{28BEEF40-A147-4C5A-8067-46B7D16C4CF3}"/>
          </ac:spMkLst>
        </pc:spChg>
        <pc:spChg chg="del mod ord">
          <ac:chgData name="Michael-Wilson, Hannah" userId="e5f9b74d-2abe-45a3-8f13-27dd6020a7aa" providerId="ADAL" clId="{BD16AD4A-50B2-4C6F-B32F-2F0ED6E4D3C3}" dt="2021-10-22T11:37:16.490" v="162" actId="700"/>
          <ac:spMkLst>
            <pc:docMk/>
            <pc:sldMk cId="3079941206" sldId="2144445217"/>
            <ac:spMk id="3" creationId="{5C0C2286-F8FB-4755-8AEF-434D8A1AB312}"/>
          </ac:spMkLst>
        </pc:spChg>
        <pc:spChg chg="del mod ord">
          <ac:chgData name="Michael-Wilson, Hannah" userId="e5f9b74d-2abe-45a3-8f13-27dd6020a7aa" providerId="ADAL" clId="{BD16AD4A-50B2-4C6F-B32F-2F0ED6E4D3C3}" dt="2021-10-22T11:37:16.490" v="162" actId="700"/>
          <ac:spMkLst>
            <pc:docMk/>
            <pc:sldMk cId="3079941206" sldId="2144445217"/>
            <ac:spMk id="4" creationId="{0D46CD04-FA17-4852-9E59-26EC718C3673}"/>
          </ac:spMkLst>
        </pc:spChg>
        <pc:spChg chg="del mod ord">
          <ac:chgData name="Michael-Wilson, Hannah" userId="e5f9b74d-2abe-45a3-8f13-27dd6020a7aa" providerId="ADAL" clId="{BD16AD4A-50B2-4C6F-B32F-2F0ED6E4D3C3}" dt="2021-10-22T11:37:16.490" v="162" actId="700"/>
          <ac:spMkLst>
            <pc:docMk/>
            <pc:sldMk cId="3079941206" sldId="2144445217"/>
            <ac:spMk id="5" creationId="{556AED1C-D397-4FD9-8E0B-58EDA8927ECA}"/>
          </ac:spMkLst>
        </pc:spChg>
        <pc:spChg chg="add del mod ord">
          <ac:chgData name="Michael-Wilson, Hannah" userId="e5f9b74d-2abe-45a3-8f13-27dd6020a7aa" providerId="ADAL" clId="{BD16AD4A-50B2-4C6F-B32F-2F0ED6E4D3C3}" dt="2021-10-22T11:44:59.167" v="164" actId="478"/>
          <ac:spMkLst>
            <pc:docMk/>
            <pc:sldMk cId="3079941206" sldId="2144445217"/>
            <ac:spMk id="6" creationId="{3A5CF4E1-1D73-416B-82B4-5A3C6D6382C9}"/>
          </ac:spMkLst>
        </pc:spChg>
        <pc:spChg chg="add mod ord">
          <ac:chgData name="Michael-Wilson, Hannah" userId="e5f9b74d-2abe-45a3-8f13-27dd6020a7aa" providerId="ADAL" clId="{BD16AD4A-50B2-4C6F-B32F-2F0ED6E4D3C3}" dt="2021-10-22T11:37:16.490" v="162" actId="700"/>
          <ac:spMkLst>
            <pc:docMk/>
            <pc:sldMk cId="3079941206" sldId="2144445217"/>
            <ac:spMk id="7" creationId="{8E1BFC95-26BB-466A-9160-A15DB61BDD7C}"/>
          </ac:spMkLst>
        </pc:spChg>
        <pc:spChg chg="add mod ord">
          <ac:chgData name="Michael-Wilson, Hannah" userId="e5f9b74d-2abe-45a3-8f13-27dd6020a7aa" providerId="ADAL" clId="{BD16AD4A-50B2-4C6F-B32F-2F0ED6E4D3C3}" dt="2021-10-22T11:37:16.490" v="162" actId="700"/>
          <ac:spMkLst>
            <pc:docMk/>
            <pc:sldMk cId="3079941206" sldId="2144445217"/>
            <ac:spMk id="8" creationId="{16687088-6CD9-4497-AF48-9A8877136A70}"/>
          </ac:spMkLst>
        </pc:spChg>
      </pc:sldChg>
      <pc:sldMasterChg chg="del delSldLayout">
        <pc:chgData name="Michael-Wilson, Hannah" userId="e5f9b74d-2abe-45a3-8f13-27dd6020a7aa" providerId="ADAL" clId="{BD16AD4A-50B2-4C6F-B32F-2F0ED6E4D3C3}" dt="2021-10-22T11:31:06.111" v="55" actId="47"/>
        <pc:sldMasterMkLst>
          <pc:docMk/>
          <pc:sldMasterMk cId="1709070006" sldId="2147483660"/>
        </pc:sldMasterMkLst>
        <pc:sldLayoutChg chg="del">
          <pc:chgData name="Michael-Wilson, Hannah" userId="e5f9b74d-2abe-45a3-8f13-27dd6020a7aa" providerId="ADAL" clId="{BD16AD4A-50B2-4C6F-B32F-2F0ED6E4D3C3}" dt="2021-10-22T11:31:06.111" v="55" actId="47"/>
          <pc:sldLayoutMkLst>
            <pc:docMk/>
            <pc:sldMasterMk cId="1709070006" sldId="2147483660"/>
            <pc:sldLayoutMk cId="1976622943" sldId="2147483661"/>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2546067464" sldId="2147483662"/>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67069117" sldId="2147483663"/>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442700042" sldId="2147483664"/>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4193978266" sldId="2147483665"/>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2713564525" sldId="2147483666"/>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167824391" sldId="2147483667"/>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698801073" sldId="2147483668"/>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2476451178" sldId="2147483669"/>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994500637" sldId="2147483670"/>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2427088991" sldId="2147483671"/>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346668493" sldId="2147483672"/>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573062558" sldId="2147483673"/>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2295965491" sldId="2147483674"/>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236550874" sldId="2147483675"/>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357872286" sldId="2147483676"/>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571968693" sldId="2147483677"/>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33644530" sldId="2147483678"/>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2930377316" sldId="2147483679"/>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2980365462" sldId="2147483680"/>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505854818" sldId="2147483681"/>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958770232" sldId="2147483682"/>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445640087" sldId="2147483683"/>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785432300" sldId="2147483684"/>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404562516" sldId="2147483685"/>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617726900" sldId="2147483686"/>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01470924" sldId="2147483687"/>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894454137" sldId="2147483688"/>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492497404" sldId="2147483689"/>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498935772" sldId="2147483690"/>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611026961" sldId="2147483691"/>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2283314709" sldId="2147483692"/>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556106088" sldId="2147483693"/>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2564477871" sldId="2147483694"/>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815162026" sldId="2147483695"/>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659364390" sldId="2147483696"/>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623359914" sldId="2147483697"/>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530318557" sldId="2147483698"/>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043670822" sldId="2147483699"/>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753310674" sldId="2147483700"/>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2766822175" sldId="2147483701"/>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2566094886" sldId="2147483702"/>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2937613305" sldId="2147483703"/>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384039361" sldId="2147483704"/>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627446267" sldId="2147483705"/>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2932699336" sldId="2147483706"/>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870471442" sldId="2147483707"/>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846107714" sldId="2147483708"/>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373917167" sldId="2147483709"/>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512167915" sldId="2147483710"/>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875109110" sldId="2147483711"/>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408203551" sldId="2147483712"/>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405143097" sldId="2147483713"/>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922482915" sldId="2147483714"/>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2163560083" sldId="2147483715"/>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280236299" sldId="2147483716"/>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4195060493" sldId="2147483717"/>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852192691" sldId="2147483718"/>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2534069579" sldId="2147483719"/>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680690429" sldId="2147483720"/>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560037622" sldId="2147483721"/>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2392460693" sldId="2147483722"/>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533161491" sldId="2147483723"/>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692522425" sldId="2147483724"/>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71679341" sldId="2147483725"/>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3658204380" sldId="2147483726"/>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254246344" sldId="2147483727"/>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96352098" sldId="2147483728"/>
          </pc:sldLayoutMkLst>
        </pc:sldLayoutChg>
        <pc:sldLayoutChg chg="del">
          <pc:chgData name="Michael-Wilson, Hannah" userId="e5f9b74d-2abe-45a3-8f13-27dd6020a7aa" providerId="ADAL" clId="{BD16AD4A-50B2-4C6F-B32F-2F0ED6E4D3C3}" dt="2021-10-22T11:31:06.111" v="55" actId="47"/>
          <pc:sldLayoutMkLst>
            <pc:docMk/>
            <pc:sldMasterMk cId="1709070006" sldId="2147483660"/>
            <pc:sldLayoutMk cId="1825464962" sldId="2147483729"/>
          </pc:sldLayoutMkLst>
        </pc:sldLayoutChg>
      </pc:sldMasterChg>
    </pc:docChg>
  </pc:docChgLst>
  <pc:docChgLst>
    <pc:chgData name="Michael-Wilson, Hannah" userId="e5f9b74d-2abe-45a3-8f13-27dd6020a7aa" providerId="ADAL" clId="{28A63735-1B2C-48A7-AE91-695B7DCCD583}"/>
    <pc:docChg chg="undo custSel addSld delSld modSld sldOrd">
      <pc:chgData name="Michael-Wilson, Hannah" userId="e5f9b74d-2abe-45a3-8f13-27dd6020a7aa" providerId="ADAL" clId="{28A63735-1B2C-48A7-AE91-695B7DCCD583}" dt="2021-08-05T08:13:52.266" v="33"/>
      <pc:docMkLst>
        <pc:docMk/>
      </pc:docMkLst>
      <pc:sldChg chg="modSp mod">
        <pc:chgData name="Michael-Wilson, Hannah" userId="e5f9b74d-2abe-45a3-8f13-27dd6020a7aa" providerId="ADAL" clId="{28A63735-1B2C-48A7-AE91-695B7DCCD583}" dt="2021-08-05T08:13:11.201" v="16" actId="20577"/>
        <pc:sldMkLst>
          <pc:docMk/>
          <pc:sldMk cId="276454320" sldId="1129"/>
        </pc:sldMkLst>
        <pc:spChg chg="mod">
          <ac:chgData name="Michael-Wilson, Hannah" userId="e5f9b74d-2abe-45a3-8f13-27dd6020a7aa" providerId="ADAL" clId="{28A63735-1B2C-48A7-AE91-695B7DCCD583}" dt="2021-08-05T08:13:11.201" v="16" actId="20577"/>
          <ac:spMkLst>
            <pc:docMk/>
            <pc:sldMk cId="276454320" sldId="1129"/>
            <ac:spMk id="9" creationId="{090E4D22-787A-4D05-A55B-1B9142B6A686}"/>
          </ac:spMkLst>
        </pc:spChg>
      </pc:sldChg>
      <pc:sldChg chg="modNotesTx">
        <pc:chgData name="Michael-Wilson, Hannah" userId="e5f9b74d-2abe-45a3-8f13-27dd6020a7aa" providerId="ADAL" clId="{28A63735-1B2C-48A7-AE91-695B7DCCD583}" dt="2021-08-05T08:13:41.649" v="29" actId="20577"/>
        <pc:sldMkLst>
          <pc:docMk/>
          <pc:sldMk cId="1605097962" sldId="2144445189"/>
        </pc:sldMkLst>
      </pc:sldChg>
      <pc:sldChg chg="modSp mod">
        <pc:chgData name="Michael-Wilson, Hannah" userId="e5f9b74d-2abe-45a3-8f13-27dd6020a7aa" providerId="ADAL" clId="{28A63735-1B2C-48A7-AE91-695B7DCCD583}" dt="2021-08-04T13:53:20.886" v="2" actId="14734"/>
        <pc:sldMkLst>
          <pc:docMk/>
          <pc:sldMk cId="2362790983" sldId="2144445190"/>
        </pc:sldMkLst>
        <pc:graphicFrameChg chg="modGraphic">
          <ac:chgData name="Michael-Wilson, Hannah" userId="e5f9b74d-2abe-45a3-8f13-27dd6020a7aa" providerId="ADAL" clId="{28A63735-1B2C-48A7-AE91-695B7DCCD583}" dt="2021-08-04T13:53:20.886" v="2" actId="14734"/>
          <ac:graphicFrameMkLst>
            <pc:docMk/>
            <pc:sldMk cId="2362790983" sldId="2144445190"/>
            <ac:graphicFrameMk id="16" creationId="{5A52B2D0-21B2-4DD3-9BFC-BAEB61390A07}"/>
          </ac:graphicFrameMkLst>
        </pc:graphicFrameChg>
      </pc:sldChg>
      <pc:sldChg chg="modSp mod">
        <pc:chgData name="Michael-Wilson, Hannah" userId="e5f9b74d-2abe-45a3-8f13-27dd6020a7aa" providerId="ADAL" clId="{28A63735-1B2C-48A7-AE91-695B7DCCD583}" dt="2021-08-04T13:53:41.286" v="4" actId="2711"/>
        <pc:sldMkLst>
          <pc:docMk/>
          <pc:sldMk cId="2160787704" sldId="2144445197"/>
        </pc:sldMkLst>
        <pc:graphicFrameChg chg="modGraphic">
          <ac:chgData name="Michael-Wilson, Hannah" userId="e5f9b74d-2abe-45a3-8f13-27dd6020a7aa" providerId="ADAL" clId="{28A63735-1B2C-48A7-AE91-695B7DCCD583}" dt="2021-08-04T13:53:41.286" v="4" actId="2711"/>
          <ac:graphicFrameMkLst>
            <pc:docMk/>
            <pc:sldMk cId="2160787704" sldId="2144445197"/>
            <ac:graphicFrameMk id="2" creationId="{96178093-E389-4B33-B423-4AB1DAD190E3}"/>
          </ac:graphicFrameMkLst>
        </pc:graphicFrameChg>
      </pc:sldChg>
      <pc:sldChg chg="modSp mod ord">
        <pc:chgData name="Michael-Wilson, Hannah" userId="e5f9b74d-2abe-45a3-8f13-27dd6020a7aa" providerId="ADAL" clId="{28A63735-1B2C-48A7-AE91-695B7DCCD583}" dt="2021-08-05T08:13:33.650" v="20"/>
        <pc:sldMkLst>
          <pc:docMk/>
          <pc:sldMk cId="3567214625" sldId="2144445199"/>
        </pc:sldMkLst>
        <pc:spChg chg="mod">
          <ac:chgData name="Michael-Wilson, Hannah" userId="e5f9b74d-2abe-45a3-8f13-27dd6020a7aa" providerId="ADAL" clId="{28A63735-1B2C-48A7-AE91-695B7DCCD583}" dt="2021-08-04T13:53:03.041" v="0" actId="27107"/>
          <ac:spMkLst>
            <pc:docMk/>
            <pc:sldMk cId="3567214625" sldId="2144445199"/>
            <ac:spMk id="10" creationId="{E5B252A7-D746-4A0A-9F99-DD1D2443C1CD}"/>
          </ac:spMkLst>
        </pc:spChg>
      </pc:sldChg>
      <pc:sldChg chg="ord">
        <pc:chgData name="Michael-Wilson, Hannah" userId="e5f9b74d-2abe-45a3-8f13-27dd6020a7aa" providerId="ADAL" clId="{28A63735-1B2C-48A7-AE91-695B7DCCD583}" dt="2021-08-05T08:13:32.490" v="18"/>
        <pc:sldMkLst>
          <pc:docMk/>
          <pc:sldMk cId="4003426526" sldId="2144445201"/>
        </pc:sldMkLst>
      </pc:sldChg>
      <pc:sldChg chg="del">
        <pc:chgData name="Michael-Wilson, Hannah" userId="e5f9b74d-2abe-45a3-8f13-27dd6020a7aa" providerId="ADAL" clId="{28A63735-1B2C-48A7-AE91-695B7DCCD583}" dt="2021-08-05T08:13:47.089" v="30" actId="47"/>
        <pc:sldMkLst>
          <pc:docMk/>
          <pc:sldMk cId="1784314085" sldId="2144445202"/>
        </pc:sldMkLst>
      </pc:sldChg>
      <pc:sldChg chg="add ord setBg">
        <pc:chgData name="Michael-Wilson, Hannah" userId="e5f9b74d-2abe-45a3-8f13-27dd6020a7aa" providerId="ADAL" clId="{28A63735-1B2C-48A7-AE91-695B7DCCD583}" dt="2021-08-05T08:13:52.266" v="33"/>
        <pc:sldMkLst>
          <pc:docMk/>
          <pc:sldMk cId="2714153652" sldId="2144445202"/>
        </pc:sldMkLst>
      </pc:sldChg>
    </pc:docChg>
  </pc:docChgLst>
  <pc:docChgLst>
    <pc:chgData name="Michael-Wilson, Hannah" userId="e5f9b74d-2abe-45a3-8f13-27dd6020a7aa" providerId="ADAL" clId="{727E75D1-3FFC-4908-A5EC-4EFB9C099C9A}"/>
    <pc:docChg chg="undo custSel addSld delSld modSld sldOrd">
      <pc:chgData name="Michael-Wilson, Hannah" userId="e5f9b74d-2abe-45a3-8f13-27dd6020a7aa" providerId="ADAL" clId="{727E75D1-3FFC-4908-A5EC-4EFB9C099C9A}" dt="2021-11-02T11:06:40.314" v="3525"/>
      <pc:docMkLst>
        <pc:docMk/>
      </pc:docMkLst>
      <pc:sldChg chg="addSp delSp modSp add mod ord chgLayout modNotesTx">
        <pc:chgData name="Michael-Wilson, Hannah" userId="e5f9b74d-2abe-45a3-8f13-27dd6020a7aa" providerId="ADAL" clId="{727E75D1-3FFC-4908-A5EC-4EFB9C099C9A}" dt="2021-11-02T10:54:52.875" v="3444" actId="20577"/>
        <pc:sldMkLst>
          <pc:docMk/>
          <pc:sldMk cId="1387233160" sldId="282"/>
        </pc:sldMkLst>
        <pc:spChg chg="mod ord">
          <ac:chgData name="Michael-Wilson, Hannah" userId="e5f9b74d-2abe-45a3-8f13-27dd6020a7aa" providerId="ADAL" clId="{727E75D1-3FFC-4908-A5EC-4EFB9C099C9A}" dt="2021-11-02T09:47:11.299" v="2551" actId="20577"/>
          <ac:spMkLst>
            <pc:docMk/>
            <pc:sldMk cId="1387233160" sldId="282"/>
            <ac:spMk id="3" creationId="{C7861067-55ED-0746-9BB8-BCCA72E02A84}"/>
          </ac:spMkLst>
        </pc:spChg>
        <pc:spChg chg="add del mod">
          <ac:chgData name="Michael-Wilson, Hannah" userId="e5f9b74d-2abe-45a3-8f13-27dd6020a7aa" providerId="ADAL" clId="{727E75D1-3FFC-4908-A5EC-4EFB9C099C9A}" dt="2021-10-29T08:23:27.635" v="902" actId="700"/>
          <ac:spMkLst>
            <pc:docMk/>
            <pc:sldMk cId="1387233160" sldId="282"/>
            <ac:spMk id="4" creationId="{9E34E9AA-7346-456A-8356-2F9C2E05B6BB}"/>
          </ac:spMkLst>
        </pc:spChg>
        <pc:spChg chg="add del mod ord">
          <ac:chgData name="Michael-Wilson, Hannah" userId="e5f9b74d-2abe-45a3-8f13-27dd6020a7aa" providerId="ADAL" clId="{727E75D1-3FFC-4908-A5EC-4EFB9C099C9A}" dt="2021-10-29T08:26:19.710" v="1096" actId="931"/>
          <ac:spMkLst>
            <pc:docMk/>
            <pc:sldMk cId="1387233160" sldId="282"/>
            <ac:spMk id="5" creationId="{27143B56-87B1-45E5-95DD-15E11A58A26A}"/>
          </ac:spMkLst>
        </pc:spChg>
        <pc:spChg chg="add del mod ord">
          <ac:chgData name="Michael-Wilson, Hannah" userId="e5f9b74d-2abe-45a3-8f13-27dd6020a7aa" providerId="ADAL" clId="{727E75D1-3FFC-4908-A5EC-4EFB9C099C9A}" dt="2021-10-29T08:23:32.679" v="905" actId="478"/>
          <ac:spMkLst>
            <pc:docMk/>
            <pc:sldMk cId="1387233160" sldId="282"/>
            <ac:spMk id="6" creationId="{3F253B71-29DF-4A83-9346-579E19F0705C}"/>
          </ac:spMkLst>
        </pc:spChg>
        <pc:spChg chg="del mod">
          <ac:chgData name="Michael-Wilson, Hannah" userId="e5f9b74d-2abe-45a3-8f13-27dd6020a7aa" providerId="ADAL" clId="{727E75D1-3FFC-4908-A5EC-4EFB9C099C9A}" dt="2021-10-29T08:23:17.462" v="898" actId="478"/>
          <ac:spMkLst>
            <pc:docMk/>
            <pc:sldMk cId="1387233160" sldId="282"/>
            <ac:spMk id="7" creationId="{7DFC1332-C716-5240-A25B-41508FC7D8B6}"/>
          </ac:spMkLst>
        </pc:spChg>
        <pc:spChg chg="del mod">
          <ac:chgData name="Michael-Wilson, Hannah" userId="e5f9b74d-2abe-45a3-8f13-27dd6020a7aa" providerId="ADAL" clId="{727E75D1-3FFC-4908-A5EC-4EFB9C099C9A}" dt="2021-10-29T08:23:20.633" v="901" actId="478"/>
          <ac:spMkLst>
            <pc:docMk/>
            <pc:sldMk cId="1387233160" sldId="282"/>
            <ac:spMk id="8" creationId="{6BCDB1B2-6C28-D741-B007-219795826ED7}"/>
          </ac:spMkLst>
        </pc:spChg>
        <pc:spChg chg="add del mod ord">
          <ac:chgData name="Michael-Wilson, Hannah" userId="e5f9b74d-2abe-45a3-8f13-27dd6020a7aa" providerId="ADAL" clId="{727E75D1-3FFC-4908-A5EC-4EFB9C099C9A}" dt="2021-10-29T08:23:30.810" v="904" actId="478"/>
          <ac:spMkLst>
            <pc:docMk/>
            <pc:sldMk cId="1387233160" sldId="282"/>
            <ac:spMk id="9" creationId="{97C8E95F-A001-4806-B90E-9232697356CB}"/>
          </ac:spMkLst>
        </pc:spChg>
        <pc:spChg chg="del">
          <ac:chgData name="Michael-Wilson, Hannah" userId="e5f9b74d-2abe-45a3-8f13-27dd6020a7aa" providerId="ADAL" clId="{727E75D1-3FFC-4908-A5EC-4EFB9C099C9A}" dt="2021-10-29T08:23:19.410" v="900" actId="478"/>
          <ac:spMkLst>
            <pc:docMk/>
            <pc:sldMk cId="1387233160" sldId="282"/>
            <ac:spMk id="10" creationId="{00325EEA-C36B-4A28-9293-72FFB46853F2}"/>
          </ac:spMkLst>
        </pc:spChg>
        <pc:spChg chg="del mod">
          <ac:chgData name="Michael-Wilson, Hannah" userId="e5f9b74d-2abe-45a3-8f13-27dd6020a7aa" providerId="ADAL" clId="{727E75D1-3FFC-4908-A5EC-4EFB9C099C9A}" dt="2021-10-29T08:23:18.366" v="899" actId="478"/>
          <ac:spMkLst>
            <pc:docMk/>
            <pc:sldMk cId="1387233160" sldId="282"/>
            <ac:spMk id="11" creationId="{10D39133-BD78-4A25-8EDF-4B02103DF9BC}"/>
          </ac:spMkLst>
        </pc:spChg>
        <pc:spChg chg="add del mod">
          <ac:chgData name="Michael-Wilson, Hannah" userId="e5f9b74d-2abe-45a3-8f13-27dd6020a7aa" providerId="ADAL" clId="{727E75D1-3FFC-4908-A5EC-4EFB9C099C9A}" dt="2021-10-29T08:23:30.810" v="904" actId="478"/>
          <ac:spMkLst>
            <pc:docMk/>
            <pc:sldMk cId="1387233160" sldId="282"/>
            <ac:spMk id="13" creationId="{A729204E-79D0-4407-B295-CB735B774AED}"/>
          </ac:spMkLst>
        </pc:spChg>
        <pc:spChg chg="add mod">
          <ac:chgData name="Michael-Wilson, Hannah" userId="e5f9b74d-2abe-45a3-8f13-27dd6020a7aa" providerId="ADAL" clId="{727E75D1-3FFC-4908-A5EC-4EFB9C099C9A}" dt="2021-11-02T09:47:27.854" v="2559" actId="20577"/>
          <ac:spMkLst>
            <pc:docMk/>
            <pc:sldMk cId="1387233160" sldId="282"/>
            <ac:spMk id="15" creationId="{6DCD98A7-A6F0-4BA4-B9D9-EBB47303FF7E}"/>
          </ac:spMkLst>
        </pc:spChg>
        <pc:picChg chg="del">
          <ac:chgData name="Michael-Wilson, Hannah" userId="e5f9b74d-2abe-45a3-8f13-27dd6020a7aa" providerId="ADAL" clId="{727E75D1-3FFC-4908-A5EC-4EFB9C099C9A}" dt="2021-10-29T08:21:03.606" v="756" actId="478"/>
          <ac:picMkLst>
            <pc:docMk/>
            <pc:sldMk cId="1387233160" sldId="282"/>
            <ac:picMk id="14" creationId="{28C8B411-7005-41C1-853B-B216B9F1B475}"/>
          </ac:picMkLst>
        </pc:picChg>
        <pc:picChg chg="add mod">
          <ac:chgData name="Michael-Wilson, Hannah" userId="e5f9b74d-2abe-45a3-8f13-27dd6020a7aa" providerId="ADAL" clId="{727E75D1-3FFC-4908-A5EC-4EFB9C099C9A}" dt="2021-10-29T08:26:19.710" v="1096" actId="931"/>
          <ac:picMkLst>
            <pc:docMk/>
            <pc:sldMk cId="1387233160" sldId="282"/>
            <ac:picMk id="17" creationId="{38E486A4-E9CC-46DA-9A0C-4AD241AF64BC}"/>
          </ac:picMkLst>
        </pc:picChg>
      </pc:sldChg>
      <pc:sldChg chg="addSp delSp modSp del mod">
        <pc:chgData name="Michael-Wilson, Hannah" userId="e5f9b74d-2abe-45a3-8f13-27dd6020a7aa" providerId="ADAL" clId="{727E75D1-3FFC-4908-A5EC-4EFB9C099C9A}" dt="2021-10-29T09:35:14.687" v="2050" actId="47"/>
        <pc:sldMkLst>
          <pc:docMk/>
          <pc:sldMk cId="1304186330" sldId="443"/>
        </pc:sldMkLst>
        <pc:picChg chg="add del mod">
          <ac:chgData name="Michael-Wilson, Hannah" userId="e5f9b74d-2abe-45a3-8f13-27dd6020a7aa" providerId="ADAL" clId="{727E75D1-3FFC-4908-A5EC-4EFB9C099C9A}" dt="2021-10-28T14:16:05.832" v="78" actId="478"/>
          <ac:picMkLst>
            <pc:docMk/>
            <pc:sldMk cId="1304186330" sldId="443"/>
            <ac:picMk id="6" creationId="{73B9DB0A-EEE1-4D4F-AEE3-D1A77B3D3EB9}"/>
          </ac:picMkLst>
        </pc:picChg>
      </pc:sldChg>
      <pc:sldChg chg="addSp delSp modSp mod modNotesTx">
        <pc:chgData name="Michael-Wilson, Hannah" userId="e5f9b74d-2abe-45a3-8f13-27dd6020a7aa" providerId="ADAL" clId="{727E75D1-3FFC-4908-A5EC-4EFB9C099C9A}" dt="2021-11-02T10:52:13.422" v="2949" actId="313"/>
        <pc:sldMkLst>
          <pc:docMk/>
          <pc:sldMk cId="2533055578" sldId="459"/>
        </pc:sldMkLst>
        <pc:spChg chg="mod">
          <ac:chgData name="Michael-Wilson, Hannah" userId="e5f9b74d-2abe-45a3-8f13-27dd6020a7aa" providerId="ADAL" clId="{727E75D1-3FFC-4908-A5EC-4EFB9C099C9A}" dt="2021-11-02T09:41:06.958" v="2510" actId="20577"/>
          <ac:spMkLst>
            <pc:docMk/>
            <pc:sldMk cId="2533055578" sldId="459"/>
            <ac:spMk id="3" creationId="{00000000-0000-0000-0000-000000000000}"/>
          </ac:spMkLst>
        </pc:spChg>
        <pc:spChg chg="add del mod">
          <ac:chgData name="Michael-Wilson, Hannah" userId="e5f9b74d-2abe-45a3-8f13-27dd6020a7aa" providerId="ADAL" clId="{727E75D1-3FFC-4908-A5EC-4EFB9C099C9A}" dt="2021-10-28T14:16:41.795" v="101" actId="931"/>
          <ac:spMkLst>
            <pc:docMk/>
            <pc:sldMk cId="2533055578" sldId="459"/>
            <ac:spMk id="4" creationId="{4BEBEB3A-6858-45C6-A282-894C4E6BDF43}"/>
          </ac:spMkLst>
        </pc:spChg>
        <pc:spChg chg="mod">
          <ac:chgData name="Michael-Wilson, Hannah" userId="e5f9b74d-2abe-45a3-8f13-27dd6020a7aa" providerId="ADAL" clId="{727E75D1-3FFC-4908-A5EC-4EFB9C099C9A}" dt="2021-11-02T09:36:51.593" v="2312" actId="113"/>
          <ac:spMkLst>
            <pc:docMk/>
            <pc:sldMk cId="2533055578" sldId="459"/>
            <ac:spMk id="9" creationId="{00000000-0000-0000-0000-000000000000}"/>
          </ac:spMkLst>
        </pc:spChg>
        <pc:spChg chg="mod">
          <ac:chgData name="Michael-Wilson, Hannah" userId="e5f9b74d-2abe-45a3-8f13-27dd6020a7aa" providerId="ADAL" clId="{727E75D1-3FFC-4908-A5EC-4EFB9C099C9A}" dt="2021-10-28T15:02:11.796" v="491" actId="20577"/>
          <ac:spMkLst>
            <pc:docMk/>
            <pc:sldMk cId="2533055578" sldId="459"/>
            <ac:spMk id="10" creationId="{00000000-0000-0000-0000-000000000000}"/>
          </ac:spMkLst>
        </pc:spChg>
        <pc:spChg chg="add del mod">
          <ac:chgData name="Michael-Wilson, Hannah" userId="e5f9b74d-2abe-45a3-8f13-27dd6020a7aa" providerId="ADAL" clId="{727E75D1-3FFC-4908-A5EC-4EFB9C099C9A}" dt="2021-10-28T14:16:50.087" v="103" actId="931"/>
          <ac:spMkLst>
            <pc:docMk/>
            <pc:sldMk cId="2533055578" sldId="459"/>
            <ac:spMk id="11" creationId="{985E6257-2440-49A9-B68F-AAD2EAF6D047}"/>
          </ac:spMkLst>
        </pc:spChg>
        <pc:spChg chg="add del mod">
          <ac:chgData name="Michael-Wilson, Hannah" userId="e5f9b74d-2abe-45a3-8f13-27dd6020a7aa" providerId="ADAL" clId="{727E75D1-3FFC-4908-A5EC-4EFB9C099C9A}" dt="2021-10-28T14:16:56.049" v="105" actId="931"/>
          <ac:spMkLst>
            <pc:docMk/>
            <pc:sldMk cId="2533055578" sldId="459"/>
            <ac:spMk id="15" creationId="{114FB840-654A-4199-9A26-5974BF6024EF}"/>
          </ac:spMkLst>
        </pc:spChg>
        <pc:picChg chg="del">
          <ac:chgData name="Michael-Wilson, Hannah" userId="e5f9b74d-2abe-45a3-8f13-27dd6020a7aa" providerId="ADAL" clId="{727E75D1-3FFC-4908-A5EC-4EFB9C099C9A}" dt="2021-10-28T14:16:32.234" v="100" actId="478"/>
          <ac:picMkLst>
            <pc:docMk/>
            <pc:sldMk cId="2533055578" sldId="459"/>
            <ac:picMk id="5" creationId="{3E664F69-9D62-40F1-986C-100A922683B4}"/>
          </ac:picMkLst>
        </pc:picChg>
        <pc:picChg chg="add del mod">
          <ac:chgData name="Michael-Wilson, Hannah" userId="e5f9b74d-2abe-45a3-8f13-27dd6020a7aa" providerId="ADAL" clId="{727E75D1-3FFC-4908-A5EC-4EFB9C099C9A}" dt="2021-10-28T14:16:44.137" v="102" actId="478"/>
          <ac:picMkLst>
            <pc:docMk/>
            <pc:sldMk cId="2533055578" sldId="459"/>
            <ac:picMk id="7" creationId="{43AC9ED8-3BA4-40FB-BF3B-E03F656BBD72}"/>
          </ac:picMkLst>
        </pc:picChg>
        <pc:picChg chg="add del mod">
          <ac:chgData name="Michael-Wilson, Hannah" userId="e5f9b74d-2abe-45a3-8f13-27dd6020a7aa" providerId="ADAL" clId="{727E75D1-3FFC-4908-A5EC-4EFB9C099C9A}" dt="2021-10-28T14:16:51.905" v="104" actId="478"/>
          <ac:picMkLst>
            <pc:docMk/>
            <pc:sldMk cId="2533055578" sldId="459"/>
            <ac:picMk id="13" creationId="{0B647D06-0DA8-4CE7-9E47-4A8148D1380C}"/>
          </ac:picMkLst>
        </pc:picChg>
        <pc:picChg chg="add mod">
          <ac:chgData name="Michael-Wilson, Hannah" userId="e5f9b74d-2abe-45a3-8f13-27dd6020a7aa" providerId="ADAL" clId="{727E75D1-3FFC-4908-A5EC-4EFB9C099C9A}" dt="2021-10-28T14:17:00.266" v="106" actId="27614"/>
          <ac:picMkLst>
            <pc:docMk/>
            <pc:sldMk cId="2533055578" sldId="459"/>
            <ac:picMk id="17" creationId="{59DD0C17-F77E-4161-B908-97E024FBFB15}"/>
          </ac:picMkLst>
        </pc:picChg>
      </pc:sldChg>
      <pc:sldChg chg="addSp delSp modSp add mod modClrScheme chgLayout modNotesTx">
        <pc:chgData name="Michael-Wilson, Hannah" userId="e5f9b74d-2abe-45a3-8f13-27dd6020a7aa" providerId="ADAL" clId="{727E75D1-3FFC-4908-A5EC-4EFB9C099C9A}" dt="2021-11-02T10:52:20.446" v="2950" actId="20577"/>
        <pc:sldMkLst>
          <pc:docMk/>
          <pc:sldMk cId="1171520902" sldId="460"/>
        </pc:sldMkLst>
        <pc:spChg chg="add del mod ord">
          <ac:chgData name="Michael-Wilson, Hannah" userId="e5f9b74d-2abe-45a3-8f13-27dd6020a7aa" providerId="ADAL" clId="{727E75D1-3FFC-4908-A5EC-4EFB9C099C9A}" dt="2021-10-28T14:29:48.721" v="306" actId="700"/>
          <ac:spMkLst>
            <pc:docMk/>
            <pc:sldMk cId="1171520902" sldId="460"/>
            <ac:spMk id="3" creationId="{AFF05895-6B81-4DA3-ABFD-DC427959B1C6}"/>
          </ac:spMkLst>
        </pc:spChg>
        <pc:spChg chg="add del mod ord">
          <ac:chgData name="Michael-Wilson, Hannah" userId="e5f9b74d-2abe-45a3-8f13-27dd6020a7aa" providerId="ADAL" clId="{727E75D1-3FFC-4908-A5EC-4EFB9C099C9A}" dt="2021-10-28T14:43:08.337" v="406" actId="478"/>
          <ac:spMkLst>
            <pc:docMk/>
            <pc:sldMk cId="1171520902" sldId="460"/>
            <ac:spMk id="4" creationId="{4B79528A-A6E2-494D-9C1F-A3C13969A8B1}"/>
          </ac:spMkLst>
        </pc:spChg>
        <pc:spChg chg="add del mod ord">
          <ac:chgData name="Michael-Wilson, Hannah" userId="e5f9b74d-2abe-45a3-8f13-27dd6020a7aa" providerId="ADAL" clId="{727E75D1-3FFC-4908-A5EC-4EFB9C099C9A}" dt="2021-10-28T14:52:43.788" v="408" actId="700"/>
          <ac:spMkLst>
            <pc:docMk/>
            <pc:sldMk cId="1171520902" sldId="460"/>
            <ac:spMk id="5" creationId="{A3A76E87-08CE-473C-8FF6-D35C996320D8}"/>
          </ac:spMkLst>
        </pc:spChg>
        <pc:spChg chg="mod ord">
          <ac:chgData name="Michael-Wilson, Hannah" userId="e5f9b74d-2abe-45a3-8f13-27dd6020a7aa" providerId="ADAL" clId="{727E75D1-3FFC-4908-A5EC-4EFB9C099C9A}" dt="2021-10-28T14:56:25.229" v="427" actId="700"/>
          <ac:spMkLst>
            <pc:docMk/>
            <pc:sldMk cId="1171520902" sldId="460"/>
            <ac:spMk id="6" creationId="{3C7ED851-E0A6-4A90-8BC2-80F9DE2675E9}"/>
          </ac:spMkLst>
        </pc:spChg>
        <pc:spChg chg="add del mod ord">
          <ac:chgData name="Michael-Wilson, Hannah" userId="e5f9b74d-2abe-45a3-8f13-27dd6020a7aa" providerId="ADAL" clId="{727E75D1-3FFC-4908-A5EC-4EFB9C099C9A}" dt="2021-10-28T14:55:54.162" v="420" actId="931"/>
          <ac:spMkLst>
            <pc:docMk/>
            <pc:sldMk cId="1171520902" sldId="460"/>
            <ac:spMk id="7" creationId="{413AC7D6-4A75-4D01-BDCB-4D367B578CD9}"/>
          </ac:spMkLst>
        </pc:spChg>
        <pc:spChg chg="add del mod">
          <ac:chgData name="Michael-Wilson, Hannah" userId="e5f9b74d-2abe-45a3-8f13-27dd6020a7aa" providerId="ADAL" clId="{727E75D1-3FFC-4908-A5EC-4EFB9C099C9A}" dt="2021-10-28T14:56:12.633" v="423" actId="931"/>
          <ac:spMkLst>
            <pc:docMk/>
            <pc:sldMk cId="1171520902" sldId="460"/>
            <ac:spMk id="11" creationId="{C8B5A7C6-550A-45A4-9098-0F1203D94BAC}"/>
          </ac:spMkLst>
        </pc:spChg>
        <pc:spChg chg="add del mod ord">
          <ac:chgData name="Michael-Wilson, Hannah" userId="e5f9b74d-2abe-45a3-8f13-27dd6020a7aa" providerId="ADAL" clId="{727E75D1-3FFC-4908-A5EC-4EFB9C099C9A}" dt="2021-10-28T14:56:25.229" v="427" actId="700"/>
          <ac:spMkLst>
            <pc:docMk/>
            <pc:sldMk cId="1171520902" sldId="460"/>
            <ac:spMk id="16" creationId="{22920A54-823A-4FB9-96C8-39CA00472800}"/>
          </ac:spMkLst>
        </pc:spChg>
        <pc:spChg chg="add del mod ord">
          <ac:chgData name="Michael-Wilson, Hannah" userId="e5f9b74d-2abe-45a3-8f13-27dd6020a7aa" providerId="ADAL" clId="{727E75D1-3FFC-4908-A5EC-4EFB9C099C9A}" dt="2021-10-28T14:56:27.977" v="428" actId="931"/>
          <ac:spMkLst>
            <pc:docMk/>
            <pc:sldMk cId="1171520902" sldId="460"/>
            <ac:spMk id="17" creationId="{5C03CBA5-AF0D-4F4A-B1BA-80AB75FBB36A}"/>
          </ac:spMkLst>
        </pc:spChg>
        <pc:spChg chg="mod ord">
          <ac:chgData name="Michael-Wilson, Hannah" userId="e5f9b74d-2abe-45a3-8f13-27dd6020a7aa" providerId="ADAL" clId="{727E75D1-3FFC-4908-A5EC-4EFB9C099C9A}" dt="2021-10-29T08:12:50.574" v="543" actId="20577"/>
          <ac:spMkLst>
            <pc:docMk/>
            <pc:sldMk cId="1171520902" sldId="460"/>
            <ac:spMk id="18" creationId="{DC7910CF-AC1E-443F-8BA8-791939ACDD40}"/>
          </ac:spMkLst>
        </pc:spChg>
        <pc:graphicFrameChg chg="mod ord">
          <ac:chgData name="Michael-Wilson, Hannah" userId="e5f9b74d-2abe-45a3-8f13-27dd6020a7aa" providerId="ADAL" clId="{727E75D1-3FFC-4908-A5EC-4EFB9C099C9A}" dt="2021-10-28T14:56:25.229" v="427" actId="700"/>
          <ac:graphicFrameMkLst>
            <pc:docMk/>
            <pc:sldMk cId="1171520902" sldId="460"/>
            <ac:graphicFrameMk id="15" creationId="{DF2B94B6-F1F4-491A-8DFC-947834DBC7C4}"/>
          </ac:graphicFrameMkLst>
        </pc:graphicFrameChg>
        <pc:picChg chg="add del mod">
          <ac:chgData name="Michael-Wilson, Hannah" userId="e5f9b74d-2abe-45a3-8f13-27dd6020a7aa" providerId="ADAL" clId="{727E75D1-3FFC-4908-A5EC-4EFB9C099C9A}" dt="2021-10-28T14:55:56.362" v="422" actId="478"/>
          <ac:picMkLst>
            <pc:docMk/>
            <pc:sldMk cId="1171520902" sldId="460"/>
            <ac:picMk id="9" creationId="{83F878DC-4525-4877-9DA6-DBE76C58DB8D}"/>
          </ac:picMkLst>
        </pc:picChg>
        <pc:picChg chg="add del mod ord modCrop">
          <ac:chgData name="Michael-Wilson, Hannah" userId="e5f9b74d-2abe-45a3-8f13-27dd6020a7aa" providerId="ADAL" clId="{727E75D1-3FFC-4908-A5EC-4EFB9C099C9A}" dt="2021-10-28T14:56:22.739" v="426" actId="478"/>
          <ac:picMkLst>
            <pc:docMk/>
            <pc:sldMk cId="1171520902" sldId="460"/>
            <ac:picMk id="13" creationId="{4FC59A95-DF93-4D85-A070-C2AE8AC241C7}"/>
          </ac:picMkLst>
        </pc:picChg>
        <pc:picChg chg="add mod">
          <ac:chgData name="Michael-Wilson, Hannah" userId="e5f9b74d-2abe-45a3-8f13-27dd6020a7aa" providerId="ADAL" clId="{727E75D1-3FFC-4908-A5EC-4EFB9C099C9A}" dt="2021-10-28T14:56:29.269" v="429" actId="27614"/>
          <ac:picMkLst>
            <pc:docMk/>
            <pc:sldMk cId="1171520902" sldId="460"/>
            <ac:picMk id="20" creationId="{8C1C269D-0715-4F71-AD58-EE9794C7BCA9}"/>
          </ac:picMkLst>
        </pc:picChg>
        <pc:picChg chg="del">
          <ac:chgData name="Michael-Wilson, Hannah" userId="e5f9b74d-2abe-45a3-8f13-27dd6020a7aa" providerId="ADAL" clId="{727E75D1-3FFC-4908-A5EC-4EFB9C099C9A}" dt="2021-10-28T14:29:34.553" v="270" actId="478"/>
          <ac:picMkLst>
            <pc:docMk/>
            <pc:sldMk cId="1171520902" sldId="460"/>
            <ac:picMk id="24" creationId="{0BE5DEF6-16FB-47D3-87A9-4096D7B97BE9}"/>
          </ac:picMkLst>
        </pc:picChg>
      </pc:sldChg>
      <pc:sldChg chg="addSp delSp modSp mod modNotesTx">
        <pc:chgData name="Michael-Wilson, Hannah" userId="e5f9b74d-2abe-45a3-8f13-27dd6020a7aa" providerId="ADAL" clId="{727E75D1-3FFC-4908-A5EC-4EFB9C099C9A}" dt="2021-11-02T10:55:59.701" v="3453" actId="6549"/>
        <pc:sldMkLst>
          <pc:docMk/>
          <pc:sldMk cId="276454320" sldId="1129"/>
        </pc:sldMkLst>
        <pc:spChg chg="mod">
          <ac:chgData name="Michael-Wilson, Hannah" userId="e5f9b74d-2abe-45a3-8f13-27dd6020a7aa" providerId="ADAL" clId="{727E75D1-3FFC-4908-A5EC-4EFB9C099C9A}" dt="2021-10-28T13:53:48.785" v="46" actId="20577"/>
          <ac:spMkLst>
            <pc:docMk/>
            <pc:sldMk cId="276454320" sldId="1129"/>
            <ac:spMk id="5" creationId="{C57D5CE7-6A44-4E78-BC01-B01BD0FA1AF2}"/>
          </ac:spMkLst>
        </pc:spChg>
        <pc:spChg chg="mod">
          <ac:chgData name="Michael-Wilson, Hannah" userId="e5f9b74d-2abe-45a3-8f13-27dd6020a7aa" providerId="ADAL" clId="{727E75D1-3FFC-4908-A5EC-4EFB9C099C9A}" dt="2021-10-28T13:59:40.021" v="69" actId="1076"/>
          <ac:spMkLst>
            <pc:docMk/>
            <pc:sldMk cId="276454320" sldId="1129"/>
            <ac:spMk id="6" creationId="{71C3B9DB-B933-4A14-99A0-03994ECBCF65}"/>
          </ac:spMkLst>
        </pc:spChg>
        <pc:picChg chg="add del mod">
          <ac:chgData name="Michael-Wilson, Hannah" userId="e5f9b74d-2abe-45a3-8f13-27dd6020a7aa" providerId="ADAL" clId="{727E75D1-3FFC-4908-A5EC-4EFB9C099C9A}" dt="2021-10-28T13:56:14.214" v="50" actId="478"/>
          <ac:picMkLst>
            <pc:docMk/>
            <pc:sldMk cId="276454320" sldId="1129"/>
            <ac:picMk id="3" creationId="{1F101F9E-0901-4502-983F-695ADF9DD4CC}"/>
          </ac:picMkLst>
        </pc:picChg>
        <pc:picChg chg="del">
          <ac:chgData name="Michael-Wilson, Hannah" userId="e5f9b74d-2abe-45a3-8f13-27dd6020a7aa" providerId="ADAL" clId="{727E75D1-3FFC-4908-A5EC-4EFB9C099C9A}" dt="2021-10-28T13:53:22.214" v="1" actId="478"/>
          <ac:picMkLst>
            <pc:docMk/>
            <pc:sldMk cId="276454320" sldId="1129"/>
            <ac:picMk id="8" creationId="{70351EF8-6B32-4664-96DF-905D7A8F0B22}"/>
          </ac:picMkLst>
        </pc:picChg>
        <pc:picChg chg="add del mod ord">
          <ac:chgData name="Michael-Wilson, Hannah" userId="e5f9b74d-2abe-45a3-8f13-27dd6020a7aa" providerId="ADAL" clId="{727E75D1-3FFC-4908-A5EC-4EFB9C099C9A}" dt="2021-10-28T13:57:01.051" v="62" actId="478"/>
          <ac:picMkLst>
            <pc:docMk/>
            <pc:sldMk cId="276454320" sldId="1129"/>
            <ac:picMk id="9" creationId="{88B9D23A-6634-4BF9-8016-6C630BCCAB8A}"/>
          </ac:picMkLst>
        </pc:picChg>
        <pc:picChg chg="add mod ord">
          <ac:chgData name="Michael-Wilson, Hannah" userId="e5f9b74d-2abe-45a3-8f13-27dd6020a7aa" providerId="ADAL" clId="{727E75D1-3FFC-4908-A5EC-4EFB9C099C9A}" dt="2021-10-28T13:59:37.908" v="68" actId="167"/>
          <ac:picMkLst>
            <pc:docMk/>
            <pc:sldMk cId="276454320" sldId="1129"/>
            <ac:picMk id="11" creationId="{2CBB822F-51E4-4006-A202-8F93166987AD}"/>
          </ac:picMkLst>
        </pc:picChg>
      </pc:sldChg>
      <pc:sldChg chg="del">
        <pc:chgData name="Michael-Wilson, Hannah" userId="e5f9b74d-2abe-45a3-8f13-27dd6020a7aa" providerId="ADAL" clId="{727E75D1-3FFC-4908-A5EC-4EFB9C099C9A}" dt="2021-10-29T09:35:15.920" v="2051" actId="47"/>
        <pc:sldMkLst>
          <pc:docMk/>
          <pc:sldMk cId="3385967376" sldId="1130"/>
        </pc:sldMkLst>
      </pc:sldChg>
      <pc:sldChg chg="del">
        <pc:chgData name="Michael-Wilson, Hannah" userId="e5f9b74d-2abe-45a3-8f13-27dd6020a7aa" providerId="ADAL" clId="{727E75D1-3FFC-4908-A5EC-4EFB9C099C9A}" dt="2021-10-29T09:35:17.211" v="2052" actId="47"/>
        <pc:sldMkLst>
          <pc:docMk/>
          <pc:sldMk cId="1993993381" sldId="1131"/>
        </pc:sldMkLst>
      </pc:sldChg>
      <pc:sldChg chg="del">
        <pc:chgData name="Michael-Wilson, Hannah" userId="e5f9b74d-2abe-45a3-8f13-27dd6020a7aa" providerId="ADAL" clId="{727E75D1-3FFC-4908-A5EC-4EFB9C099C9A}" dt="2021-10-29T09:35:18.623" v="2054" actId="47"/>
        <pc:sldMkLst>
          <pc:docMk/>
          <pc:sldMk cId="30874079" sldId="1133"/>
        </pc:sldMkLst>
      </pc:sldChg>
      <pc:sldChg chg="del">
        <pc:chgData name="Michael-Wilson, Hannah" userId="e5f9b74d-2abe-45a3-8f13-27dd6020a7aa" providerId="ADAL" clId="{727E75D1-3FFC-4908-A5EC-4EFB9C099C9A}" dt="2021-10-29T09:35:22.756" v="2060" actId="47"/>
        <pc:sldMkLst>
          <pc:docMk/>
          <pc:sldMk cId="2699429399" sldId="1134"/>
        </pc:sldMkLst>
      </pc:sldChg>
      <pc:sldChg chg="del">
        <pc:chgData name="Michael-Wilson, Hannah" userId="e5f9b74d-2abe-45a3-8f13-27dd6020a7aa" providerId="ADAL" clId="{727E75D1-3FFC-4908-A5EC-4EFB9C099C9A}" dt="2021-10-29T09:35:18.041" v="2053" actId="47"/>
        <pc:sldMkLst>
          <pc:docMk/>
          <pc:sldMk cId="4293113591" sldId="1136"/>
        </pc:sldMkLst>
      </pc:sldChg>
      <pc:sldChg chg="del">
        <pc:chgData name="Michael-Wilson, Hannah" userId="e5f9b74d-2abe-45a3-8f13-27dd6020a7aa" providerId="ADAL" clId="{727E75D1-3FFC-4908-A5EC-4EFB9C099C9A}" dt="2021-10-29T09:35:19.412" v="2055" actId="47"/>
        <pc:sldMkLst>
          <pc:docMk/>
          <pc:sldMk cId="3260825461" sldId="1137"/>
        </pc:sldMkLst>
      </pc:sldChg>
      <pc:sldChg chg="del">
        <pc:chgData name="Michael-Wilson, Hannah" userId="e5f9b74d-2abe-45a3-8f13-27dd6020a7aa" providerId="ADAL" clId="{727E75D1-3FFC-4908-A5EC-4EFB9C099C9A}" dt="2021-10-29T09:35:19.872" v="2056" actId="47"/>
        <pc:sldMkLst>
          <pc:docMk/>
          <pc:sldMk cId="3748270087" sldId="1138"/>
        </pc:sldMkLst>
      </pc:sldChg>
      <pc:sldChg chg="del">
        <pc:chgData name="Michael-Wilson, Hannah" userId="e5f9b74d-2abe-45a3-8f13-27dd6020a7aa" providerId="ADAL" clId="{727E75D1-3FFC-4908-A5EC-4EFB9C099C9A}" dt="2021-10-29T09:52:05.943" v="2201" actId="47"/>
        <pc:sldMkLst>
          <pc:docMk/>
          <pc:sldMk cId="2048347875" sldId="1139"/>
        </pc:sldMkLst>
      </pc:sldChg>
      <pc:sldChg chg="del">
        <pc:chgData name="Michael-Wilson, Hannah" userId="e5f9b74d-2abe-45a3-8f13-27dd6020a7aa" providerId="ADAL" clId="{727E75D1-3FFC-4908-A5EC-4EFB9C099C9A}" dt="2021-10-29T09:35:20.953" v="2058" actId="47"/>
        <pc:sldMkLst>
          <pc:docMk/>
          <pc:sldMk cId="3102029057" sldId="1140"/>
        </pc:sldMkLst>
      </pc:sldChg>
      <pc:sldChg chg="del">
        <pc:chgData name="Michael-Wilson, Hannah" userId="e5f9b74d-2abe-45a3-8f13-27dd6020a7aa" providerId="ADAL" clId="{727E75D1-3FFC-4908-A5EC-4EFB9C099C9A}" dt="2021-10-29T09:52:06.599" v="2202" actId="47"/>
        <pc:sldMkLst>
          <pc:docMk/>
          <pc:sldMk cId="2341680781" sldId="1141"/>
        </pc:sldMkLst>
      </pc:sldChg>
      <pc:sldChg chg="del">
        <pc:chgData name="Michael-Wilson, Hannah" userId="e5f9b74d-2abe-45a3-8f13-27dd6020a7aa" providerId="ADAL" clId="{727E75D1-3FFC-4908-A5EC-4EFB9C099C9A}" dt="2021-10-29T09:35:22.248" v="2059" actId="47"/>
        <pc:sldMkLst>
          <pc:docMk/>
          <pc:sldMk cId="3740568060" sldId="1142"/>
        </pc:sldMkLst>
      </pc:sldChg>
      <pc:sldChg chg="del">
        <pc:chgData name="Michael-Wilson, Hannah" userId="e5f9b74d-2abe-45a3-8f13-27dd6020a7aa" providerId="ADAL" clId="{727E75D1-3FFC-4908-A5EC-4EFB9C099C9A}" dt="2021-10-29T09:35:20.406" v="2057" actId="47"/>
        <pc:sldMkLst>
          <pc:docMk/>
          <pc:sldMk cId="2480988443" sldId="1143"/>
        </pc:sldMkLst>
      </pc:sldChg>
      <pc:sldChg chg="new del ord">
        <pc:chgData name="Michael-Wilson, Hannah" userId="e5f9b74d-2abe-45a3-8f13-27dd6020a7aa" providerId="ADAL" clId="{727E75D1-3FFC-4908-A5EC-4EFB9C099C9A}" dt="2021-10-28T13:59:52.461" v="73" actId="47"/>
        <pc:sldMkLst>
          <pc:docMk/>
          <pc:sldMk cId="1395606613" sldId="1144"/>
        </pc:sldMkLst>
      </pc:sldChg>
      <pc:sldChg chg="add setBg">
        <pc:chgData name="Michael-Wilson, Hannah" userId="e5f9b74d-2abe-45a3-8f13-27dd6020a7aa" providerId="ADAL" clId="{727E75D1-3FFC-4908-A5EC-4EFB9C099C9A}" dt="2021-10-28T13:59:53.635" v="74"/>
        <pc:sldMkLst>
          <pc:docMk/>
          <pc:sldMk cId="3735886209" sldId="1144"/>
        </pc:sldMkLst>
      </pc:sldChg>
      <pc:sldChg chg="add del">
        <pc:chgData name="Michael-Wilson, Hannah" userId="e5f9b74d-2abe-45a3-8f13-27dd6020a7aa" providerId="ADAL" clId="{727E75D1-3FFC-4908-A5EC-4EFB9C099C9A}" dt="2021-10-28T14:42:00.856" v="391"/>
        <pc:sldMkLst>
          <pc:docMk/>
          <pc:sldMk cId="660726934" sldId="1145"/>
        </pc:sldMkLst>
      </pc:sldChg>
      <pc:sldChg chg="addSp delSp modSp new del mod modClrScheme chgLayout">
        <pc:chgData name="Michael-Wilson, Hannah" userId="e5f9b74d-2abe-45a3-8f13-27dd6020a7aa" providerId="ADAL" clId="{727E75D1-3FFC-4908-A5EC-4EFB9C099C9A}" dt="2021-10-28T14:29:32.638" v="269" actId="47"/>
        <pc:sldMkLst>
          <pc:docMk/>
          <pc:sldMk cId="939504636" sldId="1145"/>
        </pc:sldMkLst>
        <pc:spChg chg="mod ord">
          <ac:chgData name="Michael-Wilson, Hannah" userId="e5f9b74d-2abe-45a3-8f13-27dd6020a7aa" providerId="ADAL" clId="{727E75D1-3FFC-4908-A5EC-4EFB9C099C9A}" dt="2021-10-28T14:27:28.447" v="259" actId="700"/>
          <ac:spMkLst>
            <pc:docMk/>
            <pc:sldMk cId="939504636" sldId="1145"/>
            <ac:spMk id="2" creationId="{694877A1-34D6-4AE2-A086-C3F09E6AFC0D}"/>
          </ac:spMkLst>
        </pc:spChg>
        <pc:spChg chg="del mod ord">
          <ac:chgData name="Michael-Wilson, Hannah" userId="e5f9b74d-2abe-45a3-8f13-27dd6020a7aa" providerId="ADAL" clId="{727E75D1-3FFC-4908-A5EC-4EFB9C099C9A}" dt="2021-10-28T14:20:27.774" v="237" actId="700"/>
          <ac:spMkLst>
            <pc:docMk/>
            <pc:sldMk cId="939504636" sldId="1145"/>
            <ac:spMk id="3" creationId="{57B8A7DE-05C1-43C7-B7BE-4F8D81C74BFF}"/>
          </ac:spMkLst>
        </pc:spChg>
        <pc:spChg chg="del mod ord">
          <ac:chgData name="Michael-Wilson, Hannah" userId="e5f9b74d-2abe-45a3-8f13-27dd6020a7aa" providerId="ADAL" clId="{727E75D1-3FFC-4908-A5EC-4EFB9C099C9A}" dt="2021-10-28T14:20:27.774" v="237" actId="700"/>
          <ac:spMkLst>
            <pc:docMk/>
            <pc:sldMk cId="939504636" sldId="1145"/>
            <ac:spMk id="4" creationId="{8BD1A030-5D5C-4C76-B811-2A47AB1170B3}"/>
          </ac:spMkLst>
        </pc:spChg>
        <pc:spChg chg="add del mod ord">
          <ac:chgData name="Michael-Wilson, Hannah" userId="e5f9b74d-2abe-45a3-8f13-27dd6020a7aa" providerId="ADAL" clId="{727E75D1-3FFC-4908-A5EC-4EFB9C099C9A}" dt="2021-10-28T14:22:28.993" v="243" actId="700"/>
          <ac:spMkLst>
            <pc:docMk/>
            <pc:sldMk cId="939504636" sldId="1145"/>
            <ac:spMk id="5" creationId="{7D0F265D-88C8-4397-A8D1-20565B56B0CD}"/>
          </ac:spMkLst>
        </pc:spChg>
        <pc:spChg chg="add del mod ord">
          <ac:chgData name="Michael-Wilson, Hannah" userId="e5f9b74d-2abe-45a3-8f13-27dd6020a7aa" providerId="ADAL" clId="{727E75D1-3FFC-4908-A5EC-4EFB9C099C9A}" dt="2021-10-28T14:22:28.993" v="243" actId="700"/>
          <ac:spMkLst>
            <pc:docMk/>
            <pc:sldMk cId="939504636" sldId="1145"/>
            <ac:spMk id="6" creationId="{559C7DEF-4542-4A00-8D17-F005947B5214}"/>
          </ac:spMkLst>
        </pc:spChg>
        <pc:spChg chg="add del mod ord">
          <ac:chgData name="Michael-Wilson, Hannah" userId="e5f9b74d-2abe-45a3-8f13-27dd6020a7aa" providerId="ADAL" clId="{727E75D1-3FFC-4908-A5EC-4EFB9C099C9A}" dt="2021-10-28T14:21:47.755" v="238" actId="931"/>
          <ac:spMkLst>
            <pc:docMk/>
            <pc:sldMk cId="939504636" sldId="1145"/>
            <ac:spMk id="7" creationId="{6714C1E7-FB57-4B7A-B405-AA95F84C26D9}"/>
          </ac:spMkLst>
        </pc:spChg>
        <pc:spChg chg="add del mod">
          <ac:chgData name="Michael-Wilson, Hannah" userId="e5f9b74d-2abe-45a3-8f13-27dd6020a7aa" providerId="ADAL" clId="{727E75D1-3FFC-4908-A5EC-4EFB9C099C9A}" dt="2021-10-28T14:22:12.354" v="240" actId="931"/>
          <ac:spMkLst>
            <pc:docMk/>
            <pc:sldMk cId="939504636" sldId="1145"/>
            <ac:spMk id="11" creationId="{6B0652ED-ECC8-4932-B804-FB18ADAC244A}"/>
          </ac:spMkLst>
        </pc:spChg>
        <pc:spChg chg="add del mod">
          <ac:chgData name="Michael-Wilson, Hannah" userId="e5f9b74d-2abe-45a3-8f13-27dd6020a7aa" providerId="ADAL" clId="{727E75D1-3FFC-4908-A5EC-4EFB9C099C9A}" dt="2021-10-28T14:22:25.461" v="242" actId="478"/>
          <ac:spMkLst>
            <pc:docMk/>
            <pc:sldMk cId="939504636" sldId="1145"/>
            <ac:spMk id="15" creationId="{C6E2E172-E261-4A4E-84CE-343646A2DE3A}"/>
          </ac:spMkLst>
        </pc:spChg>
        <pc:spChg chg="add del mod ord">
          <ac:chgData name="Michael-Wilson, Hannah" userId="e5f9b74d-2abe-45a3-8f13-27dd6020a7aa" providerId="ADAL" clId="{727E75D1-3FFC-4908-A5EC-4EFB9C099C9A}" dt="2021-10-28T14:23:28.294" v="247" actId="700"/>
          <ac:spMkLst>
            <pc:docMk/>
            <pc:sldMk cId="939504636" sldId="1145"/>
            <ac:spMk id="16" creationId="{7AFD849B-5460-4E27-9C57-F1B648CF71F0}"/>
          </ac:spMkLst>
        </pc:spChg>
        <pc:spChg chg="add del mod ord">
          <ac:chgData name="Michael-Wilson, Hannah" userId="e5f9b74d-2abe-45a3-8f13-27dd6020a7aa" providerId="ADAL" clId="{727E75D1-3FFC-4908-A5EC-4EFB9C099C9A}" dt="2021-10-28T14:23:28.294" v="247" actId="700"/>
          <ac:spMkLst>
            <pc:docMk/>
            <pc:sldMk cId="939504636" sldId="1145"/>
            <ac:spMk id="17" creationId="{3D365B3E-AA11-431D-B2DE-53176E12992A}"/>
          </ac:spMkLst>
        </pc:spChg>
        <pc:spChg chg="add del mod ord">
          <ac:chgData name="Michael-Wilson, Hannah" userId="e5f9b74d-2abe-45a3-8f13-27dd6020a7aa" providerId="ADAL" clId="{727E75D1-3FFC-4908-A5EC-4EFB9C099C9A}" dt="2021-10-28T14:22:32.403" v="244" actId="931"/>
          <ac:spMkLst>
            <pc:docMk/>
            <pc:sldMk cId="939504636" sldId="1145"/>
            <ac:spMk id="18" creationId="{0BCA9820-D0B1-4E0B-A0ED-2C6800AE4C19}"/>
          </ac:spMkLst>
        </pc:spChg>
        <pc:spChg chg="add del mod">
          <ac:chgData name="Michael-Wilson, Hannah" userId="e5f9b74d-2abe-45a3-8f13-27dd6020a7aa" providerId="ADAL" clId="{727E75D1-3FFC-4908-A5EC-4EFB9C099C9A}" dt="2021-10-28T14:23:18.967" v="246" actId="478"/>
          <ac:spMkLst>
            <pc:docMk/>
            <pc:sldMk cId="939504636" sldId="1145"/>
            <ac:spMk id="22" creationId="{8CA00FDD-C9F5-4512-A27F-F3D40F88C6B5}"/>
          </ac:spMkLst>
        </pc:spChg>
        <pc:spChg chg="add del mod ord">
          <ac:chgData name="Michael-Wilson, Hannah" userId="e5f9b74d-2abe-45a3-8f13-27dd6020a7aa" providerId="ADAL" clId="{727E75D1-3FFC-4908-A5EC-4EFB9C099C9A}" dt="2021-10-28T14:23:42.318" v="251" actId="700"/>
          <ac:spMkLst>
            <pc:docMk/>
            <pc:sldMk cId="939504636" sldId="1145"/>
            <ac:spMk id="23" creationId="{84B8A171-97A4-4F19-A681-18A4C9A7DC50}"/>
          </ac:spMkLst>
        </pc:spChg>
        <pc:spChg chg="add del mod ord">
          <ac:chgData name="Michael-Wilson, Hannah" userId="e5f9b74d-2abe-45a3-8f13-27dd6020a7aa" providerId="ADAL" clId="{727E75D1-3FFC-4908-A5EC-4EFB9C099C9A}" dt="2021-10-28T14:23:42.318" v="251" actId="700"/>
          <ac:spMkLst>
            <pc:docMk/>
            <pc:sldMk cId="939504636" sldId="1145"/>
            <ac:spMk id="24" creationId="{4A833445-57DA-4A3E-9515-DA7A55C1E210}"/>
          </ac:spMkLst>
        </pc:spChg>
        <pc:spChg chg="add del mod ord">
          <ac:chgData name="Michael-Wilson, Hannah" userId="e5f9b74d-2abe-45a3-8f13-27dd6020a7aa" providerId="ADAL" clId="{727E75D1-3FFC-4908-A5EC-4EFB9C099C9A}" dt="2021-10-28T14:23:32.862" v="248" actId="931"/>
          <ac:spMkLst>
            <pc:docMk/>
            <pc:sldMk cId="939504636" sldId="1145"/>
            <ac:spMk id="25" creationId="{27D046A6-4404-4641-AE65-B0BF852C19BF}"/>
          </ac:spMkLst>
        </pc:spChg>
        <pc:spChg chg="add del mod">
          <ac:chgData name="Michael-Wilson, Hannah" userId="e5f9b74d-2abe-45a3-8f13-27dd6020a7aa" providerId="ADAL" clId="{727E75D1-3FFC-4908-A5EC-4EFB9C099C9A}" dt="2021-10-28T14:23:35.285" v="250" actId="478"/>
          <ac:spMkLst>
            <pc:docMk/>
            <pc:sldMk cId="939504636" sldId="1145"/>
            <ac:spMk id="29" creationId="{690CBD1F-FD4A-4DF2-A4E8-66A94EBFA281}"/>
          </ac:spMkLst>
        </pc:spChg>
        <pc:spChg chg="add del mod ord">
          <ac:chgData name="Michael-Wilson, Hannah" userId="e5f9b74d-2abe-45a3-8f13-27dd6020a7aa" providerId="ADAL" clId="{727E75D1-3FFC-4908-A5EC-4EFB9C099C9A}" dt="2021-10-28T14:23:53.755" v="255" actId="700"/>
          <ac:spMkLst>
            <pc:docMk/>
            <pc:sldMk cId="939504636" sldId="1145"/>
            <ac:spMk id="30" creationId="{A6A90FA1-350B-4836-887B-960F2992C631}"/>
          </ac:spMkLst>
        </pc:spChg>
        <pc:spChg chg="add del mod ord">
          <ac:chgData name="Michael-Wilson, Hannah" userId="e5f9b74d-2abe-45a3-8f13-27dd6020a7aa" providerId="ADAL" clId="{727E75D1-3FFC-4908-A5EC-4EFB9C099C9A}" dt="2021-10-28T14:23:53.755" v="255" actId="700"/>
          <ac:spMkLst>
            <pc:docMk/>
            <pc:sldMk cId="939504636" sldId="1145"/>
            <ac:spMk id="31" creationId="{E8FAB74D-06D0-4022-9D40-BC18C7D9BFBA}"/>
          </ac:spMkLst>
        </pc:spChg>
        <pc:spChg chg="add del mod ord">
          <ac:chgData name="Michael-Wilson, Hannah" userId="e5f9b74d-2abe-45a3-8f13-27dd6020a7aa" providerId="ADAL" clId="{727E75D1-3FFC-4908-A5EC-4EFB9C099C9A}" dt="2021-10-28T14:23:46.348" v="252" actId="931"/>
          <ac:spMkLst>
            <pc:docMk/>
            <pc:sldMk cId="939504636" sldId="1145"/>
            <ac:spMk id="32" creationId="{3FF49D51-64CE-4DB5-82B3-FA02393AF8ED}"/>
          </ac:spMkLst>
        </pc:spChg>
        <pc:spChg chg="add del mod">
          <ac:chgData name="Michael-Wilson, Hannah" userId="e5f9b74d-2abe-45a3-8f13-27dd6020a7aa" providerId="ADAL" clId="{727E75D1-3FFC-4908-A5EC-4EFB9C099C9A}" dt="2021-10-28T14:23:49.600" v="254" actId="478"/>
          <ac:spMkLst>
            <pc:docMk/>
            <pc:sldMk cId="939504636" sldId="1145"/>
            <ac:spMk id="36" creationId="{8AC26ECB-1418-4113-B14E-CD7B6AFCDCDA}"/>
          </ac:spMkLst>
        </pc:spChg>
        <pc:spChg chg="add del mod ord">
          <ac:chgData name="Michael-Wilson, Hannah" userId="e5f9b74d-2abe-45a3-8f13-27dd6020a7aa" providerId="ADAL" clId="{727E75D1-3FFC-4908-A5EC-4EFB9C099C9A}" dt="2021-10-28T14:27:28.447" v="259" actId="700"/>
          <ac:spMkLst>
            <pc:docMk/>
            <pc:sldMk cId="939504636" sldId="1145"/>
            <ac:spMk id="37" creationId="{FD634D47-56E9-4127-8D83-6F8E7D149F3B}"/>
          </ac:spMkLst>
        </pc:spChg>
        <pc:spChg chg="add del mod ord">
          <ac:chgData name="Michael-Wilson, Hannah" userId="e5f9b74d-2abe-45a3-8f13-27dd6020a7aa" providerId="ADAL" clId="{727E75D1-3FFC-4908-A5EC-4EFB9C099C9A}" dt="2021-10-28T14:27:28.447" v="259" actId="700"/>
          <ac:spMkLst>
            <pc:docMk/>
            <pc:sldMk cId="939504636" sldId="1145"/>
            <ac:spMk id="38" creationId="{409279AD-85F6-4777-88EC-01609B3562C3}"/>
          </ac:spMkLst>
        </pc:spChg>
        <pc:spChg chg="add del mod ord">
          <ac:chgData name="Michael-Wilson, Hannah" userId="e5f9b74d-2abe-45a3-8f13-27dd6020a7aa" providerId="ADAL" clId="{727E75D1-3FFC-4908-A5EC-4EFB9C099C9A}" dt="2021-10-28T14:27:19.286" v="256" actId="931"/>
          <ac:spMkLst>
            <pc:docMk/>
            <pc:sldMk cId="939504636" sldId="1145"/>
            <ac:spMk id="39" creationId="{144A95D6-6810-4DCF-B82B-E773F7F864C0}"/>
          </ac:spMkLst>
        </pc:spChg>
        <pc:spChg chg="add mod ord">
          <ac:chgData name="Michael-Wilson, Hannah" userId="e5f9b74d-2abe-45a3-8f13-27dd6020a7aa" providerId="ADAL" clId="{727E75D1-3FFC-4908-A5EC-4EFB9C099C9A}" dt="2021-10-28T14:28:26.118" v="263" actId="5793"/>
          <ac:spMkLst>
            <pc:docMk/>
            <pc:sldMk cId="939504636" sldId="1145"/>
            <ac:spMk id="42" creationId="{844A9AB4-A9E6-4851-99E5-5DE32D54A3A4}"/>
          </ac:spMkLst>
        </pc:spChg>
        <pc:spChg chg="add mod ord">
          <ac:chgData name="Michael-Wilson, Hannah" userId="e5f9b74d-2abe-45a3-8f13-27dd6020a7aa" providerId="ADAL" clId="{727E75D1-3FFC-4908-A5EC-4EFB9C099C9A}" dt="2021-10-28T14:27:28.447" v="259" actId="700"/>
          <ac:spMkLst>
            <pc:docMk/>
            <pc:sldMk cId="939504636" sldId="1145"/>
            <ac:spMk id="43" creationId="{B3DAD2B7-3033-45A2-AE20-F286FBF74E44}"/>
          </ac:spMkLst>
        </pc:spChg>
        <pc:spChg chg="add del mod">
          <ac:chgData name="Michael-Wilson, Hannah" userId="e5f9b74d-2abe-45a3-8f13-27dd6020a7aa" providerId="ADAL" clId="{727E75D1-3FFC-4908-A5EC-4EFB9C099C9A}" dt="2021-10-28T14:28:17.958" v="261" actId="931"/>
          <ac:spMkLst>
            <pc:docMk/>
            <pc:sldMk cId="939504636" sldId="1145"/>
            <ac:spMk id="45" creationId="{9B730242-3A77-47EF-A2C4-FEE1445E5901}"/>
          </ac:spMkLst>
        </pc:spChg>
        <pc:spChg chg="add del mod">
          <ac:chgData name="Michael-Wilson, Hannah" userId="e5f9b74d-2abe-45a3-8f13-27dd6020a7aa" providerId="ADAL" clId="{727E75D1-3FFC-4908-A5EC-4EFB9C099C9A}" dt="2021-10-28T14:29:14.014" v="264" actId="931"/>
          <ac:spMkLst>
            <pc:docMk/>
            <pc:sldMk cId="939504636" sldId="1145"/>
            <ac:spMk id="49" creationId="{E9B39AED-6391-449F-9692-84FFDB9C414F}"/>
          </ac:spMkLst>
        </pc:spChg>
        <pc:spChg chg="add mod">
          <ac:chgData name="Michael-Wilson, Hannah" userId="e5f9b74d-2abe-45a3-8f13-27dd6020a7aa" providerId="ADAL" clId="{727E75D1-3FFC-4908-A5EC-4EFB9C099C9A}" dt="2021-10-28T14:29:15.877" v="267" actId="478"/>
          <ac:spMkLst>
            <pc:docMk/>
            <pc:sldMk cId="939504636" sldId="1145"/>
            <ac:spMk id="53" creationId="{DB6C31DD-1BDA-4D05-B092-BE532787D779}"/>
          </ac:spMkLst>
        </pc:spChg>
        <pc:picChg chg="add del mod">
          <ac:chgData name="Michael-Wilson, Hannah" userId="e5f9b74d-2abe-45a3-8f13-27dd6020a7aa" providerId="ADAL" clId="{727E75D1-3FFC-4908-A5EC-4EFB9C099C9A}" dt="2021-10-28T14:21:49.997" v="239" actId="478"/>
          <ac:picMkLst>
            <pc:docMk/>
            <pc:sldMk cId="939504636" sldId="1145"/>
            <ac:picMk id="9" creationId="{71413BA4-E123-4DA9-8213-D5D7BC21D8E5}"/>
          </ac:picMkLst>
        </pc:picChg>
        <pc:picChg chg="add del mod">
          <ac:chgData name="Michael-Wilson, Hannah" userId="e5f9b74d-2abe-45a3-8f13-27dd6020a7aa" providerId="ADAL" clId="{727E75D1-3FFC-4908-A5EC-4EFB9C099C9A}" dt="2021-10-28T14:22:14.065" v="241" actId="478"/>
          <ac:picMkLst>
            <pc:docMk/>
            <pc:sldMk cId="939504636" sldId="1145"/>
            <ac:picMk id="13" creationId="{27857921-382D-4622-813B-D626698F5397}"/>
          </ac:picMkLst>
        </pc:picChg>
        <pc:picChg chg="add del mod">
          <ac:chgData name="Michael-Wilson, Hannah" userId="e5f9b74d-2abe-45a3-8f13-27dd6020a7aa" providerId="ADAL" clId="{727E75D1-3FFC-4908-A5EC-4EFB9C099C9A}" dt="2021-10-28T14:22:35.468" v="245" actId="478"/>
          <ac:picMkLst>
            <pc:docMk/>
            <pc:sldMk cId="939504636" sldId="1145"/>
            <ac:picMk id="20" creationId="{96C1C65A-C32A-43A5-A15D-0A46483A9C6A}"/>
          </ac:picMkLst>
        </pc:picChg>
        <pc:picChg chg="add del mod">
          <ac:chgData name="Michael-Wilson, Hannah" userId="e5f9b74d-2abe-45a3-8f13-27dd6020a7aa" providerId="ADAL" clId="{727E75D1-3FFC-4908-A5EC-4EFB9C099C9A}" dt="2021-10-28T14:23:34.696" v="249" actId="478"/>
          <ac:picMkLst>
            <pc:docMk/>
            <pc:sldMk cId="939504636" sldId="1145"/>
            <ac:picMk id="27" creationId="{14C96335-AE95-4DB2-BA71-95AE6614A4DA}"/>
          </ac:picMkLst>
        </pc:picChg>
        <pc:picChg chg="add del mod">
          <ac:chgData name="Michael-Wilson, Hannah" userId="e5f9b74d-2abe-45a3-8f13-27dd6020a7aa" providerId="ADAL" clId="{727E75D1-3FFC-4908-A5EC-4EFB9C099C9A}" dt="2021-10-28T14:23:48.232" v="253" actId="478"/>
          <ac:picMkLst>
            <pc:docMk/>
            <pc:sldMk cId="939504636" sldId="1145"/>
            <ac:picMk id="34" creationId="{D1C06ED3-A269-4076-BF90-4433A2E1E78E}"/>
          </ac:picMkLst>
        </pc:picChg>
        <pc:picChg chg="add del mod ord modCrop">
          <ac:chgData name="Michael-Wilson, Hannah" userId="e5f9b74d-2abe-45a3-8f13-27dd6020a7aa" providerId="ADAL" clId="{727E75D1-3FFC-4908-A5EC-4EFB9C099C9A}" dt="2021-10-28T14:27:29.858" v="260" actId="478"/>
          <ac:picMkLst>
            <pc:docMk/>
            <pc:sldMk cId="939504636" sldId="1145"/>
            <ac:picMk id="41" creationId="{1D594204-7E50-4FED-8085-59FA5F779621}"/>
          </ac:picMkLst>
        </pc:picChg>
        <pc:picChg chg="add del mod">
          <ac:chgData name="Michael-Wilson, Hannah" userId="e5f9b74d-2abe-45a3-8f13-27dd6020a7aa" providerId="ADAL" clId="{727E75D1-3FFC-4908-A5EC-4EFB9C099C9A}" dt="2021-10-28T14:28:19.666" v="262" actId="478"/>
          <ac:picMkLst>
            <pc:docMk/>
            <pc:sldMk cId="939504636" sldId="1145"/>
            <ac:picMk id="47" creationId="{CE7F29DC-AB38-4882-A2B6-2C3AAAE5A724}"/>
          </ac:picMkLst>
        </pc:picChg>
        <pc:picChg chg="add del mod">
          <ac:chgData name="Michael-Wilson, Hannah" userId="e5f9b74d-2abe-45a3-8f13-27dd6020a7aa" providerId="ADAL" clId="{727E75D1-3FFC-4908-A5EC-4EFB9C099C9A}" dt="2021-10-28T14:29:15.877" v="267" actId="478"/>
          <ac:picMkLst>
            <pc:docMk/>
            <pc:sldMk cId="939504636" sldId="1145"/>
            <ac:picMk id="51" creationId="{5435B055-5E4E-410F-9B52-BDA1954FD4F5}"/>
          </ac:picMkLst>
        </pc:picChg>
      </pc:sldChg>
      <pc:sldChg chg="addSp delSp modSp new mod modClrScheme chgLayout modNotesTx">
        <pc:chgData name="Michael-Wilson, Hannah" userId="e5f9b74d-2abe-45a3-8f13-27dd6020a7aa" providerId="ADAL" clId="{727E75D1-3FFC-4908-A5EC-4EFB9C099C9A}" dt="2021-11-02T10:52:46.491" v="3089" actId="20577"/>
        <pc:sldMkLst>
          <pc:docMk/>
          <pc:sldMk cId="1109312242" sldId="1145"/>
        </pc:sldMkLst>
        <pc:spChg chg="mod ord">
          <ac:chgData name="Michael-Wilson, Hannah" userId="e5f9b74d-2abe-45a3-8f13-27dd6020a7aa" providerId="ADAL" clId="{727E75D1-3FFC-4908-A5EC-4EFB9C099C9A}" dt="2021-10-29T08:31:57.507" v="1133" actId="700"/>
          <ac:spMkLst>
            <pc:docMk/>
            <pc:sldMk cId="1109312242" sldId="1145"/>
            <ac:spMk id="2" creationId="{37C18F09-3228-4C18-A14E-A6A3665F829A}"/>
          </ac:spMkLst>
        </pc:spChg>
        <pc:spChg chg="del mod ord">
          <ac:chgData name="Michael-Wilson, Hannah" userId="e5f9b74d-2abe-45a3-8f13-27dd6020a7aa" providerId="ADAL" clId="{727E75D1-3FFC-4908-A5EC-4EFB9C099C9A}" dt="2021-10-29T08:30:46.654" v="1131" actId="700"/>
          <ac:spMkLst>
            <pc:docMk/>
            <pc:sldMk cId="1109312242" sldId="1145"/>
            <ac:spMk id="3" creationId="{72739A07-B5B0-42B0-BFFB-D80C9F41A822}"/>
          </ac:spMkLst>
        </pc:spChg>
        <pc:spChg chg="del mod ord">
          <ac:chgData name="Michael-Wilson, Hannah" userId="e5f9b74d-2abe-45a3-8f13-27dd6020a7aa" providerId="ADAL" clId="{727E75D1-3FFC-4908-A5EC-4EFB9C099C9A}" dt="2021-10-29T08:30:46.654" v="1131" actId="700"/>
          <ac:spMkLst>
            <pc:docMk/>
            <pc:sldMk cId="1109312242" sldId="1145"/>
            <ac:spMk id="4" creationId="{19513C2F-1529-429E-8741-2FD209C2782F}"/>
          </ac:spMkLst>
        </pc:spChg>
        <pc:spChg chg="del">
          <ac:chgData name="Michael-Wilson, Hannah" userId="e5f9b74d-2abe-45a3-8f13-27dd6020a7aa" providerId="ADAL" clId="{727E75D1-3FFC-4908-A5EC-4EFB9C099C9A}" dt="2021-10-29T08:30:42.828" v="1130" actId="931"/>
          <ac:spMkLst>
            <pc:docMk/>
            <pc:sldMk cId="1109312242" sldId="1145"/>
            <ac:spMk id="5" creationId="{068753E9-E1D0-4851-A00B-BEDEB51EB219}"/>
          </ac:spMkLst>
        </pc:spChg>
        <pc:spChg chg="add del mod ord">
          <ac:chgData name="Michael-Wilson, Hannah" userId="e5f9b74d-2abe-45a3-8f13-27dd6020a7aa" providerId="ADAL" clId="{727E75D1-3FFC-4908-A5EC-4EFB9C099C9A}" dt="2021-10-29T08:31:57.507" v="1133" actId="700"/>
          <ac:spMkLst>
            <pc:docMk/>
            <pc:sldMk cId="1109312242" sldId="1145"/>
            <ac:spMk id="8" creationId="{36DA1F5B-2CFE-450A-93CB-2FF5B4AEC8CB}"/>
          </ac:spMkLst>
        </pc:spChg>
        <pc:spChg chg="add del mod ord">
          <ac:chgData name="Michael-Wilson, Hannah" userId="e5f9b74d-2abe-45a3-8f13-27dd6020a7aa" providerId="ADAL" clId="{727E75D1-3FFC-4908-A5EC-4EFB9C099C9A}" dt="2021-10-29T08:31:57.507" v="1133" actId="700"/>
          <ac:spMkLst>
            <pc:docMk/>
            <pc:sldMk cId="1109312242" sldId="1145"/>
            <ac:spMk id="9" creationId="{FB4A6693-447B-46C1-8674-8031F52D9B14}"/>
          </ac:spMkLst>
        </pc:spChg>
        <pc:spChg chg="add mod ord">
          <ac:chgData name="Michael-Wilson, Hannah" userId="e5f9b74d-2abe-45a3-8f13-27dd6020a7aa" providerId="ADAL" clId="{727E75D1-3FFC-4908-A5EC-4EFB9C099C9A}" dt="2021-10-29T08:37:10.292" v="1491" actId="404"/>
          <ac:spMkLst>
            <pc:docMk/>
            <pc:sldMk cId="1109312242" sldId="1145"/>
            <ac:spMk id="10" creationId="{68052003-823E-4A60-9C23-093BAE3CE566}"/>
          </ac:spMkLst>
        </pc:spChg>
        <pc:spChg chg="add mod ord">
          <ac:chgData name="Michael-Wilson, Hannah" userId="e5f9b74d-2abe-45a3-8f13-27dd6020a7aa" providerId="ADAL" clId="{727E75D1-3FFC-4908-A5EC-4EFB9C099C9A}" dt="2021-10-29T08:37:00.211" v="1490" actId="313"/>
          <ac:spMkLst>
            <pc:docMk/>
            <pc:sldMk cId="1109312242" sldId="1145"/>
            <ac:spMk id="11" creationId="{5B27CE7D-2604-4125-824E-5F080BD2367B}"/>
          </ac:spMkLst>
        </pc:spChg>
        <pc:picChg chg="add mod ord modCrop">
          <ac:chgData name="Michael-Wilson, Hannah" userId="e5f9b74d-2abe-45a3-8f13-27dd6020a7aa" providerId="ADAL" clId="{727E75D1-3FFC-4908-A5EC-4EFB9C099C9A}" dt="2021-10-29T08:31:57.507" v="1133" actId="700"/>
          <ac:picMkLst>
            <pc:docMk/>
            <pc:sldMk cId="1109312242" sldId="1145"/>
            <ac:picMk id="7" creationId="{9AEAA0A7-3BAB-4DDB-A677-085C71307DEC}"/>
          </ac:picMkLst>
        </pc:picChg>
      </pc:sldChg>
      <pc:sldChg chg="new del">
        <pc:chgData name="Michael-Wilson, Hannah" userId="e5f9b74d-2abe-45a3-8f13-27dd6020a7aa" providerId="ADAL" clId="{727E75D1-3FFC-4908-A5EC-4EFB9C099C9A}" dt="2021-10-28T14:11:51.545" v="76" actId="47"/>
        <pc:sldMkLst>
          <pc:docMk/>
          <pc:sldMk cId="1826768159" sldId="1145"/>
        </pc:sldMkLst>
      </pc:sldChg>
      <pc:sldChg chg="modSp new del mod">
        <pc:chgData name="Michael-Wilson, Hannah" userId="e5f9b74d-2abe-45a3-8f13-27dd6020a7aa" providerId="ADAL" clId="{727E75D1-3FFC-4908-A5EC-4EFB9C099C9A}" dt="2021-10-29T08:24:14.327" v="916" actId="47"/>
        <pc:sldMkLst>
          <pc:docMk/>
          <pc:sldMk cId="3501880923" sldId="1145"/>
        </pc:sldMkLst>
        <pc:spChg chg="mod">
          <ac:chgData name="Michael-Wilson, Hannah" userId="e5f9b74d-2abe-45a3-8f13-27dd6020a7aa" providerId="ADAL" clId="{727E75D1-3FFC-4908-A5EC-4EFB9C099C9A}" dt="2021-10-29T08:23:48.391" v="911" actId="20577"/>
          <ac:spMkLst>
            <pc:docMk/>
            <pc:sldMk cId="3501880923" sldId="1145"/>
            <ac:spMk id="4" creationId="{C0AC0DD6-6CCB-4C79-BB32-40F1E72C87C3}"/>
          </ac:spMkLst>
        </pc:spChg>
      </pc:sldChg>
      <pc:sldChg chg="add del">
        <pc:chgData name="Michael-Wilson, Hannah" userId="e5f9b74d-2abe-45a3-8f13-27dd6020a7aa" providerId="ADAL" clId="{727E75D1-3FFC-4908-A5EC-4EFB9C099C9A}" dt="2021-10-28T14:27:24.571" v="258" actId="47"/>
        <pc:sldMkLst>
          <pc:docMk/>
          <pc:sldMk cId="1648046336" sldId="1146"/>
        </pc:sldMkLst>
      </pc:sldChg>
      <pc:sldChg chg="addSp delSp modSp add mod modNotesTx">
        <pc:chgData name="Michael-Wilson, Hannah" userId="e5f9b74d-2abe-45a3-8f13-27dd6020a7aa" providerId="ADAL" clId="{727E75D1-3FFC-4908-A5EC-4EFB9C099C9A}" dt="2021-11-02T11:06:40.314" v="3525"/>
        <pc:sldMkLst>
          <pc:docMk/>
          <pc:sldMk cId="867882242" sldId="2144445199"/>
        </pc:sldMkLst>
        <pc:spChg chg="mod">
          <ac:chgData name="Michael-Wilson, Hannah" userId="e5f9b74d-2abe-45a3-8f13-27dd6020a7aa" providerId="ADAL" clId="{727E75D1-3FFC-4908-A5EC-4EFB9C099C9A}" dt="2021-10-29T08:39:16.907" v="1510" actId="20577"/>
          <ac:spMkLst>
            <pc:docMk/>
            <pc:sldMk cId="867882242" sldId="2144445199"/>
            <ac:spMk id="3" creationId="{3EA5903E-8686-49A6-9685-C882631B7E01}"/>
          </ac:spMkLst>
        </pc:spChg>
        <pc:spChg chg="add del mod">
          <ac:chgData name="Michael-Wilson, Hannah" userId="e5f9b74d-2abe-45a3-8f13-27dd6020a7aa" providerId="ADAL" clId="{727E75D1-3FFC-4908-A5EC-4EFB9C099C9A}" dt="2021-11-02T11:06:40.314" v="3525"/>
          <ac:spMkLst>
            <pc:docMk/>
            <pc:sldMk cId="867882242" sldId="2144445199"/>
            <ac:spMk id="4" creationId="{7D258070-9849-4362-AD6D-DD5FC2F7C0B4}"/>
          </ac:spMkLst>
        </pc:spChg>
        <pc:spChg chg="del mod">
          <ac:chgData name="Michael-Wilson, Hannah" userId="e5f9b74d-2abe-45a3-8f13-27dd6020a7aa" providerId="ADAL" clId="{727E75D1-3FFC-4908-A5EC-4EFB9C099C9A}" dt="2021-11-02T11:06:22.622" v="3516" actId="478"/>
          <ac:spMkLst>
            <pc:docMk/>
            <pc:sldMk cId="867882242" sldId="2144445199"/>
            <ac:spMk id="5" creationId="{DB55ED5F-555D-44E0-9C34-D4F42A63C3E0}"/>
          </ac:spMkLst>
        </pc:spChg>
        <pc:spChg chg="mod">
          <ac:chgData name="Michael-Wilson, Hannah" userId="e5f9b74d-2abe-45a3-8f13-27dd6020a7aa" providerId="ADAL" clId="{727E75D1-3FFC-4908-A5EC-4EFB9C099C9A}" dt="2021-10-29T08:39:39.107" v="1526" actId="20577"/>
          <ac:spMkLst>
            <pc:docMk/>
            <pc:sldMk cId="867882242" sldId="2144445199"/>
            <ac:spMk id="8" creationId="{ECAD230D-7E2D-455C-9982-17C2A5C34A95}"/>
          </ac:spMkLst>
        </pc:spChg>
        <pc:spChg chg="mod">
          <ac:chgData name="Michael-Wilson, Hannah" userId="e5f9b74d-2abe-45a3-8f13-27dd6020a7aa" providerId="ADAL" clId="{727E75D1-3FFC-4908-A5EC-4EFB9C099C9A}" dt="2021-10-29T08:39:46.104" v="1528" actId="20577"/>
          <ac:spMkLst>
            <pc:docMk/>
            <pc:sldMk cId="867882242" sldId="2144445199"/>
            <ac:spMk id="9" creationId="{FC8C0ECC-483C-47D1-A31A-2C2832D053DD}"/>
          </ac:spMkLst>
        </pc:spChg>
        <pc:spChg chg="mod">
          <ac:chgData name="Michael-Wilson, Hannah" userId="e5f9b74d-2abe-45a3-8f13-27dd6020a7aa" providerId="ADAL" clId="{727E75D1-3FFC-4908-A5EC-4EFB9C099C9A}" dt="2021-10-29T08:39:43.615" v="1527" actId="20577"/>
          <ac:spMkLst>
            <pc:docMk/>
            <pc:sldMk cId="867882242" sldId="2144445199"/>
            <ac:spMk id="10" creationId="{3384686E-4791-44BD-B077-D23AC1D9311E}"/>
          </ac:spMkLst>
        </pc:spChg>
        <pc:spChg chg="add del mod">
          <ac:chgData name="Michael-Wilson, Hannah" userId="e5f9b74d-2abe-45a3-8f13-27dd6020a7aa" providerId="ADAL" clId="{727E75D1-3FFC-4908-A5EC-4EFB9C099C9A}" dt="2021-10-29T08:43:41.160" v="1585" actId="931"/>
          <ac:spMkLst>
            <pc:docMk/>
            <pc:sldMk cId="867882242" sldId="2144445199"/>
            <ac:spMk id="11" creationId="{612A813E-199B-4C71-BB45-0FA3565A8DDC}"/>
          </ac:spMkLst>
        </pc:spChg>
        <pc:spChg chg="mod">
          <ac:chgData name="Michael-Wilson, Hannah" userId="e5f9b74d-2abe-45a3-8f13-27dd6020a7aa" providerId="ADAL" clId="{727E75D1-3FFC-4908-A5EC-4EFB9C099C9A}" dt="2021-10-29T08:39:49.446" v="1529" actId="20577"/>
          <ac:spMkLst>
            <pc:docMk/>
            <pc:sldMk cId="867882242" sldId="2144445199"/>
            <ac:spMk id="12" creationId="{7F268731-80A9-46C4-9A2E-FFD22088CE6C}"/>
          </ac:spMkLst>
        </pc:spChg>
        <pc:spChg chg="add del mod">
          <ac:chgData name="Michael-Wilson, Hannah" userId="e5f9b74d-2abe-45a3-8f13-27dd6020a7aa" providerId="ADAL" clId="{727E75D1-3FFC-4908-A5EC-4EFB9C099C9A}" dt="2021-11-02T11:06:26.292" v="3518" actId="478"/>
          <ac:spMkLst>
            <pc:docMk/>
            <pc:sldMk cId="867882242" sldId="2144445199"/>
            <ac:spMk id="15" creationId="{C0BD3D72-D3CB-4221-A106-B85D5B1B2343}"/>
          </ac:spMkLst>
        </pc:spChg>
        <pc:spChg chg="add del mod">
          <ac:chgData name="Michael-Wilson, Hannah" userId="e5f9b74d-2abe-45a3-8f13-27dd6020a7aa" providerId="ADAL" clId="{727E75D1-3FFC-4908-A5EC-4EFB9C099C9A}" dt="2021-11-02T11:06:33.459" v="3523"/>
          <ac:spMkLst>
            <pc:docMk/>
            <pc:sldMk cId="867882242" sldId="2144445199"/>
            <ac:spMk id="16" creationId="{8350A3B9-7AB8-466D-AA8A-04012873E9A7}"/>
          </ac:spMkLst>
        </pc:spChg>
        <pc:picChg chg="del">
          <ac:chgData name="Michael-Wilson, Hannah" userId="e5f9b74d-2abe-45a3-8f13-27dd6020a7aa" providerId="ADAL" clId="{727E75D1-3FFC-4908-A5EC-4EFB9C099C9A}" dt="2021-10-29T08:39:09.839" v="1493" actId="478"/>
          <ac:picMkLst>
            <pc:docMk/>
            <pc:sldMk cId="867882242" sldId="2144445199"/>
            <ac:picMk id="4" creationId="{2861EA56-47CC-49E2-AE80-924FDBD59195}"/>
          </ac:picMkLst>
        </pc:picChg>
        <pc:picChg chg="mod">
          <ac:chgData name="Michael-Wilson, Hannah" userId="e5f9b74d-2abe-45a3-8f13-27dd6020a7aa" providerId="ADAL" clId="{727E75D1-3FFC-4908-A5EC-4EFB9C099C9A}" dt="2021-10-29T08:40:13.341" v="1533" actId="1076"/>
          <ac:picMkLst>
            <pc:docMk/>
            <pc:sldMk cId="867882242" sldId="2144445199"/>
            <ac:picMk id="6" creationId="{4EA8C7DD-A36D-4DDF-9C41-22C847EFFB03}"/>
          </ac:picMkLst>
        </pc:picChg>
        <pc:picChg chg="del">
          <ac:chgData name="Michael-Wilson, Hannah" userId="e5f9b74d-2abe-45a3-8f13-27dd6020a7aa" providerId="ADAL" clId="{727E75D1-3FFC-4908-A5EC-4EFB9C099C9A}" dt="2021-10-29T08:40:09.956" v="1532" actId="478"/>
          <ac:picMkLst>
            <pc:docMk/>
            <pc:sldMk cId="867882242" sldId="2144445199"/>
            <ac:picMk id="7" creationId="{4EEAD257-FA64-470F-BEE4-2E4B7F277E39}"/>
          </ac:picMkLst>
        </pc:picChg>
        <pc:picChg chg="add mod">
          <ac:chgData name="Michael-Wilson, Hannah" userId="e5f9b74d-2abe-45a3-8f13-27dd6020a7aa" providerId="ADAL" clId="{727E75D1-3FFC-4908-A5EC-4EFB9C099C9A}" dt="2021-10-29T08:43:41.160" v="1585" actId="931"/>
          <ac:picMkLst>
            <pc:docMk/>
            <pc:sldMk cId="867882242" sldId="2144445199"/>
            <ac:picMk id="14" creationId="{1DCEDB12-A785-4334-94CE-32424A21DC2C}"/>
          </ac:picMkLst>
        </pc:picChg>
        <pc:picChg chg="del">
          <ac:chgData name="Michael-Wilson, Hannah" userId="e5f9b74d-2abe-45a3-8f13-27dd6020a7aa" providerId="ADAL" clId="{727E75D1-3FFC-4908-A5EC-4EFB9C099C9A}" dt="2021-10-29T08:40:14.481" v="1534" actId="478"/>
          <ac:picMkLst>
            <pc:docMk/>
            <pc:sldMk cId="867882242" sldId="2144445199"/>
            <ac:picMk id="15" creationId="{97A8696F-4ED6-4BF8-BD04-C3D8AAAF7FC6}"/>
          </ac:picMkLst>
        </pc:picChg>
        <pc:picChg chg="mod">
          <ac:chgData name="Michael-Wilson, Hannah" userId="e5f9b74d-2abe-45a3-8f13-27dd6020a7aa" providerId="ADAL" clId="{727E75D1-3FFC-4908-A5EC-4EFB9C099C9A}" dt="2021-10-29T08:40:05.238" v="1531" actId="1076"/>
          <ac:picMkLst>
            <pc:docMk/>
            <pc:sldMk cId="867882242" sldId="2144445199"/>
            <ac:picMk id="20" creationId="{58D4D796-8EE5-41DF-A9DC-3F39A32DADCA}"/>
          </ac:picMkLst>
        </pc:picChg>
        <pc:picChg chg="add del">
          <ac:chgData name="Michael-Wilson, Hannah" userId="e5f9b74d-2abe-45a3-8f13-27dd6020a7aa" providerId="ADAL" clId="{727E75D1-3FFC-4908-A5EC-4EFB9C099C9A}" dt="2021-10-29T08:40:41.819" v="1536" actId="478"/>
          <ac:picMkLst>
            <pc:docMk/>
            <pc:sldMk cId="867882242" sldId="2144445199"/>
            <ac:picMk id="1026" creationId="{33AD58B0-FC77-4C9D-8C17-6B28F30FBAA7}"/>
          </ac:picMkLst>
        </pc:picChg>
        <pc:picChg chg="add mod">
          <ac:chgData name="Michael-Wilson, Hannah" userId="e5f9b74d-2abe-45a3-8f13-27dd6020a7aa" providerId="ADAL" clId="{727E75D1-3FFC-4908-A5EC-4EFB9C099C9A}" dt="2021-10-29T08:41:48.750" v="1552" actId="14100"/>
          <ac:picMkLst>
            <pc:docMk/>
            <pc:sldMk cId="867882242" sldId="2144445199"/>
            <ac:picMk id="1028" creationId="{6F6158B4-927C-416A-9980-F57D7BB05352}"/>
          </ac:picMkLst>
        </pc:picChg>
        <pc:picChg chg="add mod">
          <ac:chgData name="Michael-Wilson, Hannah" userId="e5f9b74d-2abe-45a3-8f13-27dd6020a7aa" providerId="ADAL" clId="{727E75D1-3FFC-4908-A5EC-4EFB9C099C9A}" dt="2021-10-29T08:41:51.614" v="1553" actId="1076"/>
          <ac:picMkLst>
            <pc:docMk/>
            <pc:sldMk cId="867882242" sldId="2144445199"/>
            <ac:picMk id="1030" creationId="{840D956E-44BA-40DB-8364-B6DF95334821}"/>
          </ac:picMkLst>
        </pc:picChg>
      </pc:sldChg>
      <pc:sldChg chg="addSp delSp modSp new mod modClrScheme chgLayout modNotesTx">
        <pc:chgData name="Michael-Wilson, Hannah" userId="e5f9b74d-2abe-45a3-8f13-27dd6020a7aa" providerId="ADAL" clId="{727E75D1-3FFC-4908-A5EC-4EFB9C099C9A}" dt="2021-11-02T11:06:00.214" v="3515" actId="20577"/>
        <pc:sldMkLst>
          <pc:docMk/>
          <pc:sldMk cId="2748587602" sldId="2144445200"/>
        </pc:sldMkLst>
        <pc:spChg chg="del mod ord">
          <ac:chgData name="Michael-Wilson, Hannah" userId="e5f9b74d-2abe-45a3-8f13-27dd6020a7aa" providerId="ADAL" clId="{727E75D1-3FFC-4908-A5EC-4EFB9C099C9A}" dt="2021-10-29T08:48:09.710" v="1625" actId="700"/>
          <ac:spMkLst>
            <pc:docMk/>
            <pc:sldMk cId="2748587602" sldId="2144445200"/>
            <ac:spMk id="2" creationId="{62592B58-EEF0-4EDD-959B-B2B27AE2E68A}"/>
          </ac:spMkLst>
        </pc:spChg>
        <pc:spChg chg="mod ord">
          <ac:chgData name="Michael-Wilson, Hannah" userId="e5f9b74d-2abe-45a3-8f13-27dd6020a7aa" providerId="ADAL" clId="{727E75D1-3FFC-4908-A5EC-4EFB9C099C9A}" dt="2021-11-02T11:05:00.106" v="3509" actId="20577"/>
          <ac:spMkLst>
            <pc:docMk/>
            <pc:sldMk cId="2748587602" sldId="2144445200"/>
            <ac:spMk id="3" creationId="{076F9424-8D9F-4C4F-95E2-A1AEE870693B}"/>
          </ac:spMkLst>
        </pc:spChg>
        <pc:spChg chg="del mod ord">
          <ac:chgData name="Michael-Wilson, Hannah" userId="e5f9b74d-2abe-45a3-8f13-27dd6020a7aa" providerId="ADAL" clId="{727E75D1-3FFC-4908-A5EC-4EFB9C099C9A}" dt="2021-10-29T08:48:09.710" v="1625" actId="700"/>
          <ac:spMkLst>
            <pc:docMk/>
            <pc:sldMk cId="2748587602" sldId="2144445200"/>
            <ac:spMk id="4" creationId="{8675AA9A-AB94-4746-A99C-C941183D8B27}"/>
          </ac:spMkLst>
        </pc:spChg>
        <pc:spChg chg="del mod ord">
          <ac:chgData name="Michael-Wilson, Hannah" userId="e5f9b74d-2abe-45a3-8f13-27dd6020a7aa" providerId="ADAL" clId="{727E75D1-3FFC-4908-A5EC-4EFB9C099C9A}" dt="2021-10-29T08:48:09.710" v="1625" actId="700"/>
          <ac:spMkLst>
            <pc:docMk/>
            <pc:sldMk cId="2748587602" sldId="2144445200"/>
            <ac:spMk id="5" creationId="{15FDD015-8159-4987-851B-1176D0C97D2D}"/>
          </ac:spMkLst>
        </pc:spChg>
        <pc:spChg chg="add mod ord">
          <ac:chgData name="Michael-Wilson, Hannah" userId="e5f9b74d-2abe-45a3-8f13-27dd6020a7aa" providerId="ADAL" clId="{727E75D1-3FFC-4908-A5EC-4EFB9C099C9A}" dt="2021-11-02T09:37:16.337" v="2314" actId="113"/>
          <ac:spMkLst>
            <pc:docMk/>
            <pc:sldMk cId="2748587602" sldId="2144445200"/>
            <ac:spMk id="6" creationId="{7B8C4BE2-D3E4-4C3C-9E29-E7EE976F7C6E}"/>
          </ac:spMkLst>
        </pc:spChg>
        <pc:spChg chg="add mod ord">
          <ac:chgData name="Michael-Wilson, Hannah" userId="e5f9b74d-2abe-45a3-8f13-27dd6020a7aa" providerId="ADAL" clId="{727E75D1-3FFC-4908-A5EC-4EFB9C099C9A}" dt="2021-10-29T09:49:54.951" v="2195" actId="20577"/>
          <ac:spMkLst>
            <pc:docMk/>
            <pc:sldMk cId="2748587602" sldId="2144445200"/>
            <ac:spMk id="7" creationId="{5A739F3A-7FB7-4DAF-BDC7-E6A365CF6645}"/>
          </ac:spMkLst>
        </pc:spChg>
        <pc:spChg chg="add del mod ord">
          <ac:chgData name="Michael-Wilson, Hannah" userId="e5f9b74d-2abe-45a3-8f13-27dd6020a7aa" providerId="ADAL" clId="{727E75D1-3FFC-4908-A5EC-4EFB9C099C9A}" dt="2021-10-29T08:49:40.897" v="1626" actId="931"/>
          <ac:spMkLst>
            <pc:docMk/>
            <pc:sldMk cId="2748587602" sldId="2144445200"/>
            <ac:spMk id="8" creationId="{7329C625-1BA7-402A-BD51-29D82137B6FA}"/>
          </ac:spMkLst>
        </pc:spChg>
        <pc:spChg chg="add del mod">
          <ac:chgData name="Michael-Wilson, Hannah" userId="e5f9b74d-2abe-45a3-8f13-27dd6020a7aa" providerId="ADAL" clId="{727E75D1-3FFC-4908-A5EC-4EFB9C099C9A}" dt="2021-10-29T08:49:47.757" v="1628" actId="931"/>
          <ac:spMkLst>
            <pc:docMk/>
            <pc:sldMk cId="2748587602" sldId="2144445200"/>
            <ac:spMk id="12" creationId="{1FA6210A-8DC9-415C-A641-B462B5A57B3D}"/>
          </ac:spMkLst>
        </pc:spChg>
        <pc:picChg chg="add del mod">
          <ac:chgData name="Michael-Wilson, Hannah" userId="e5f9b74d-2abe-45a3-8f13-27dd6020a7aa" providerId="ADAL" clId="{727E75D1-3FFC-4908-A5EC-4EFB9C099C9A}" dt="2021-10-29T08:49:42.900" v="1627" actId="478"/>
          <ac:picMkLst>
            <pc:docMk/>
            <pc:sldMk cId="2748587602" sldId="2144445200"/>
            <ac:picMk id="10" creationId="{A6FE452C-2FF4-436A-89D5-61F2428A0FB5}"/>
          </ac:picMkLst>
        </pc:picChg>
        <pc:picChg chg="add mod modCrop">
          <ac:chgData name="Michael-Wilson, Hannah" userId="e5f9b74d-2abe-45a3-8f13-27dd6020a7aa" providerId="ADAL" clId="{727E75D1-3FFC-4908-A5EC-4EFB9C099C9A}" dt="2021-10-29T09:54:46.956" v="2210" actId="18131"/>
          <ac:picMkLst>
            <pc:docMk/>
            <pc:sldMk cId="2748587602" sldId="2144445200"/>
            <ac:picMk id="14" creationId="{D426759A-A292-4BCA-AA4D-2BDC0F018820}"/>
          </ac:picMkLst>
        </pc:picChg>
      </pc:sldChg>
      <pc:sldChg chg="addSp delSp modSp new mod ord modClrScheme chgLayout modNotesTx">
        <pc:chgData name="Michael-Wilson, Hannah" userId="e5f9b74d-2abe-45a3-8f13-27dd6020a7aa" providerId="ADAL" clId="{727E75D1-3FFC-4908-A5EC-4EFB9C099C9A}" dt="2021-11-02T10:54:30.500" v="3333" actId="313"/>
        <pc:sldMkLst>
          <pc:docMk/>
          <pc:sldMk cId="3953578715" sldId="2144445201"/>
        </pc:sldMkLst>
        <pc:spChg chg="mod ord">
          <ac:chgData name="Michael-Wilson, Hannah" userId="e5f9b74d-2abe-45a3-8f13-27dd6020a7aa" providerId="ADAL" clId="{727E75D1-3FFC-4908-A5EC-4EFB9C099C9A}" dt="2021-10-29T09:31:59.198" v="2045" actId="700"/>
          <ac:spMkLst>
            <pc:docMk/>
            <pc:sldMk cId="3953578715" sldId="2144445201"/>
            <ac:spMk id="2" creationId="{CC4E6418-C520-4E05-A1F4-85B1B22AADBB}"/>
          </ac:spMkLst>
        </pc:spChg>
        <pc:spChg chg="del">
          <ac:chgData name="Michael-Wilson, Hannah" userId="e5f9b74d-2abe-45a3-8f13-27dd6020a7aa" providerId="ADAL" clId="{727E75D1-3FFC-4908-A5EC-4EFB9C099C9A}" dt="2021-10-29T08:58:04.065" v="1905" actId="478"/>
          <ac:spMkLst>
            <pc:docMk/>
            <pc:sldMk cId="3953578715" sldId="2144445201"/>
            <ac:spMk id="3" creationId="{95BDE5FB-9F3D-4B52-8282-10FBA62FA35A}"/>
          </ac:spMkLst>
        </pc:spChg>
        <pc:spChg chg="mod ord">
          <ac:chgData name="Michael-Wilson, Hannah" userId="e5f9b74d-2abe-45a3-8f13-27dd6020a7aa" providerId="ADAL" clId="{727E75D1-3FFC-4908-A5EC-4EFB9C099C9A}" dt="2021-10-29T09:31:59.198" v="2045" actId="700"/>
          <ac:spMkLst>
            <pc:docMk/>
            <pc:sldMk cId="3953578715" sldId="2144445201"/>
            <ac:spMk id="4" creationId="{BF22D652-1E77-4596-8470-857D76325685}"/>
          </ac:spMkLst>
        </pc:spChg>
        <pc:spChg chg="add del mod">
          <ac:chgData name="Michael-Wilson, Hannah" userId="e5f9b74d-2abe-45a3-8f13-27dd6020a7aa" providerId="ADAL" clId="{727E75D1-3FFC-4908-A5EC-4EFB9C099C9A}" dt="2021-10-29T09:29:37.509" v="2042" actId="1076"/>
          <ac:spMkLst>
            <pc:docMk/>
            <pc:sldMk cId="3953578715" sldId="2144445201"/>
            <ac:spMk id="5" creationId="{73C40709-D720-4D57-8C1A-71A73BF03D13}"/>
          </ac:spMkLst>
        </pc:spChg>
        <pc:spChg chg="add del mod">
          <ac:chgData name="Michael-Wilson, Hannah" userId="e5f9b74d-2abe-45a3-8f13-27dd6020a7aa" providerId="ADAL" clId="{727E75D1-3FFC-4908-A5EC-4EFB9C099C9A}" dt="2021-11-02T09:37:43.484" v="2315" actId="20577"/>
          <ac:spMkLst>
            <pc:docMk/>
            <pc:sldMk cId="3953578715" sldId="2144445201"/>
            <ac:spMk id="6" creationId="{E0EB8B2A-BF4F-4D57-B30A-FF8E9F46CB55}"/>
          </ac:spMkLst>
        </pc:spChg>
        <pc:spChg chg="add del mod ord">
          <ac:chgData name="Michael-Wilson, Hannah" userId="e5f9b74d-2abe-45a3-8f13-27dd6020a7aa" providerId="ADAL" clId="{727E75D1-3FFC-4908-A5EC-4EFB9C099C9A}" dt="2021-10-29T09:29:31.796" v="2041" actId="478"/>
          <ac:spMkLst>
            <pc:docMk/>
            <pc:sldMk cId="3953578715" sldId="2144445201"/>
            <ac:spMk id="21" creationId="{E7B47BF2-594C-4B90-BEE6-A7BD75EC52A6}"/>
          </ac:spMkLst>
        </pc:spChg>
        <pc:spChg chg="add del mod ord">
          <ac:chgData name="Michael-Wilson, Hannah" userId="e5f9b74d-2abe-45a3-8f13-27dd6020a7aa" providerId="ADAL" clId="{727E75D1-3FFC-4908-A5EC-4EFB9C099C9A}" dt="2021-10-29T09:31:52.710" v="2043" actId="931"/>
          <ac:spMkLst>
            <pc:docMk/>
            <pc:sldMk cId="3953578715" sldId="2144445201"/>
            <ac:spMk id="22" creationId="{41CE9CAB-FDCE-40FD-B2C4-D399156B6550}"/>
          </ac:spMkLst>
        </pc:spChg>
        <pc:spChg chg="add del mod ord">
          <ac:chgData name="Michael-Wilson, Hannah" userId="e5f9b74d-2abe-45a3-8f13-27dd6020a7aa" providerId="ADAL" clId="{727E75D1-3FFC-4908-A5EC-4EFB9C099C9A}" dt="2021-10-29T09:31:59.198" v="2045" actId="700"/>
          <ac:spMkLst>
            <pc:docMk/>
            <pc:sldMk cId="3953578715" sldId="2144445201"/>
            <ac:spMk id="25" creationId="{1F57B82C-1933-48C7-BA13-81B4D5F8E62B}"/>
          </ac:spMkLst>
        </pc:spChg>
        <pc:spChg chg="add del mod">
          <ac:chgData name="Michael-Wilson, Hannah" userId="e5f9b74d-2abe-45a3-8f13-27dd6020a7aa" providerId="ADAL" clId="{727E75D1-3FFC-4908-A5EC-4EFB9C099C9A}" dt="2021-10-29T09:32:14.207" v="2047" actId="931"/>
          <ac:spMkLst>
            <pc:docMk/>
            <pc:sldMk cId="3953578715" sldId="2144445201"/>
            <ac:spMk id="27" creationId="{B9A9431A-2522-4942-BE52-4BA428ACD079}"/>
          </ac:spMkLst>
        </pc:spChg>
        <pc:spChg chg="add del mod">
          <ac:chgData name="Michael-Wilson, Hannah" userId="e5f9b74d-2abe-45a3-8f13-27dd6020a7aa" providerId="ADAL" clId="{727E75D1-3FFC-4908-A5EC-4EFB9C099C9A}" dt="2021-10-29T09:33:39.994" v="2049" actId="931"/>
          <ac:spMkLst>
            <pc:docMk/>
            <pc:sldMk cId="3953578715" sldId="2144445201"/>
            <ac:spMk id="31" creationId="{B88423CC-D439-465C-AEAD-2BD56D634764}"/>
          </ac:spMkLst>
        </pc:spChg>
        <pc:picChg chg="add del mod">
          <ac:chgData name="Michael-Wilson, Hannah" userId="e5f9b74d-2abe-45a3-8f13-27dd6020a7aa" providerId="ADAL" clId="{727E75D1-3FFC-4908-A5EC-4EFB9C099C9A}" dt="2021-10-29T09:29:37.509" v="2042" actId="1076"/>
          <ac:picMkLst>
            <pc:docMk/>
            <pc:sldMk cId="3953578715" sldId="2144445201"/>
            <ac:picMk id="9" creationId="{8163B77C-84F8-48CE-B844-DD5910B136EC}"/>
          </ac:picMkLst>
        </pc:picChg>
        <pc:picChg chg="add del mod">
          <ac:chgData name="Michael-Wilson, Hannah" userId="e5f9b74d-2abe-45a3-8f13-27dd6020a7aa" providerId="ADAL" clId="{727E75D1-3FFC-4908-A5EC-4EFB9C099C9A}" dt="2021-10-29T09:29:37.509" v="2042" actId="1076"/>
          <ac:picMkLst>
            <pc:docMk/>
            <pc:sldMk cId="3953578715" sldId="2144445201"/>
            <ac:picMk id="10" creationId="{6920EA97-F5AF-4BE1-94EA-1392B1DEF65D}"/>
          </ac:picMkLst>
        </pc:picChg>
        <pc:picChg chg="add del mod ord modCrop">
          <ac:chgData name="Michael-Wilson, Hannah" userId="e5f9b74d-2abe-45a3-8f13-27dd6020a7aa" providerId="ADAL" clId="{727E75D1-3FFC-4908-A5EC-4EFB9C099C9A}" dt="2021-10-29T09:32:00.250" v="2046" actId="478"/>
          <ac:picMkLst>
            <pc:docMk/>
            <pc:sldMk cId="3953578715" sldId="2144445201"/>
            <ac:picMk id="24" creationId="{A8F69493-7050-4024-A07E-A76B4E8ADE3A}"/>
          </ac:picMkLst>
        </pc:picChg>
        <pc:picChg chg="add del mod">
          <ac:chgData name="Michael-Wilson, Hannah" userId="e5f9b74d-2abe-45a3-8f13-27dd6020a7aa" providerId="ADAL" clId="{727E75D1-3FFC-4908-A5EC-4EFB9C099C9A}" dt="2021-10-29T09:32:15.993" v="2048" actId="478"/>
          <ac:picMkLst>
            <pc:docMk/>
            <pc:sldMk cId="3953578715" sldId="2144445201"/>
            <ac:picMk id="29" creationId="{19A064B3-829B-4DDB-ADED-FD1E4629CB6E}"/>
          </ac:picMkLst>
        </pc:picChg>
        <pc:picChg chg="add mod">
          <ac:chgData name="Michael-Wilson, Hannah" userId="e5f9b74d-2abe-45a3-8f13-27dd6020a7aa" providerId="ADAL" clId="{727E75D1-3FFC-4908-A5EC-4EFB9C099C9A}" dt="2021-10-29T09:33:39.994" v="2049" actId="931"/>
          <ac:picMkLst>
            <pc:docMk/>
            <pc:sldMk cId="3953578715" sldId="2144445201"/>
            <ac:picMk id="33" creationId="{47A2DE61-A277-4707-B688-8A6199523C6D}"/>
          </ac:picMkLst>
        </pc:picChg>
        <pc:cxnChg chg="add del mod">
          <ac:chgData name="Michael-Wilson, Hannah" userId="e5f9b74d-2abe-45a3-8f13-27dd6020a7aa" providerId="ADAL" clId="{727E75D1-3FFC-4908-A5EC-4EFB9C099C9A}" dt="2021-10-29T09:29:37.509" v="2042" actId="1076"/>
          <ac:cxnSpMkLst>
            <pc:docMk/>
            <pc:sldMk cId="3953578715" sldId="2144445201"/>
            <ac:cxnSpMk id="7" creationId="{E886F21E-3ACA-4DB8-B3BF-FE405DD64FEF}"/>
          </ac:cxnSpMkLst>
        </pc:cxnChg>
        <pc:cxnChg chg="add del mod">
          <ac:chgData name="Michael-Wilson, Hannah" userId="e5f9b74d-2abe-45a3-8f13-27dd6020a7aa" providerId="ADAL" clId="{727E75D1-3FFC-4908-A5EC-4EFB9C099C9A}" dt="2021-10-29T09:29:37.509" v="2042" actId="1076"/>
          <ac:cxnSpMkLst>
            <pc:docMk/>
            <pc:sldMk cId="3953578715" sldId="2144445201"/>
            <ac:cxnSpMk id="8" creationId="{3781F166-C14B-4B04-BB8A-FCAEDE090DCF}"/>
          </ac:cxnSpMkLst>
        </pc:cxnChg>
        <pc:cxnChg chg="add del mod">
          <ac:chgData name="Michael-Wilson, Hannah" userId="e5f9b74d-2abe-45a3-8f13-27dd6020a7aa" providerId="ADAL" clId="{727E75D1-3FFC-4908-A5EC-4EFB9C099C9A}" dt="2021-10-29T09:29:37.509" v="2042" actId="1076"/>
          <ac:cxnSpMkLst>
            <pc:docMk/>
            <pc:sldMk cId="3953578715" sldId="2144445201"/>
            <ac:cxnSpMk id="11" creationId="{3A89EA1E-6D7C-46DB-A36C-D001FCB9826C}"/>
          </ac:cxnSpMkLst>
        </pc:cxnChg>
        <pc:cxnChg chg="add del mod">
          <ac:chgData name="Michael-Wilson, Hannah" userId="e5f9b74d-2abe-45a3-8f13-27dd6020a7aa" providerId="ADAL" clId="{727E75D1-3FFC-4908-A5EC-4EFB9C099C9A}" dt="2021-10-29T09:29:37.509" v="2042" actId="1076"/>
          <ac:cxnSpMkLst>
            <pc:docMk/>
            <pc:sldMk cId="3953578715" sldId="2144445201"/>
            <ac:cxnSpMk id="12" creationId="{FA58962D-65FB-41D3-82B2-89FCC8BECFB2}"/>
          </ac:cxnSpMkLst>
        </pc:cxnChg>
      </pc:sldChg>
    </pc:docChg>
  </pc:docChgLst>
  <pc:docChgLst>
    <pc:chgData name="Michael-Wilson, Hannah" userId="S::hannah.wilson@jcdecaux.com::e5f9b74d-2abe-45a3-8f13-27dd6020a7aa" providerId="AD" clId="Web-{55A85224-0CE5-27A8-3F31-CE9475933BAD}"/>
    <pc:docChg chg="modSld">
      <pc:chgData name="Michael-Wilson, Hannah" userId="S::hannah.wilson@jcdecaux.com::e5f9b74d-2abe-45a3-8f13-27dd6020a7aa" providerId="AD" clId="Web-{55A85224-0CE5-27A8-3F31-CE9475933BAD}" dt="2021-11-03T09:09:39.919" v="4"/>
      <pc:docMkLst>
        <pc:docMk/>
      </pc:docMkLst>
      <pc:sldChg chg="modNotes">
        <pc:chgData name="Michael-Wilson, Hannah" userId="S::hannah.wilson@jcdecaux.com::e5f9b74d-2abe-45a3-8f13-27dd6020a7aa" providerId="AD" clId="Web-{55A85224-0CE5-27A8-3F31-CE9475933BAD}" dt="2021-11-03T09:09:39.919" v="4"/>
        <pc:sldMkLst>
          <pc:docMk/>
          <pc:sldMk cId="2533055578" sldId="459"/>
        </pc:sldMkLst>
      </pc:sldChg>
      <pc:sldChg chg="modSp">
        <pc:chgData name="Michael-Wilson, Hannah" userId="S::hannah.wilson@jcdecaux.com::e5f9b74d-2abe-45a3-8f13-27dd6020a7aa" providerId="AD" clId="Web-{55A85224-0CE5-27A8-3F31-CE9475933BAD}" dt="2021-11-03T09:08:27.074" v="1" actId="20577"/>
        <pc:sldMkLst>
          <pc:docMk/>
          <pc:sldMk cId="1109312242" sldId="1145"/>
        </pc:sldMkLst>
        <pc:spChg chg="mod">
          <ac:chgData name="Michael-Wilson, Hannah" userId="S::hannah.wilson@jcdecaux.com::e5f9b74d-2abe-45a3-8f13-27dd6020a7aa" providerId="AD" clId="Web-{55A85224-0CE5-27A8-3F31-CE9475933BAD}" dt="2021-11-03T09:08:27.074" v="1" actId="20577"/>
          <ac:spMkLst>
            <pc:docMk/>
            <pc:sldMk cId="1109312242" sldId="1145"/>
            <ac:spMk id="2" creationId="{37C18F09-3228-4C18-A14E-A6A3665F829A}"/>
          </ac:spMkLst>
        </pc:spChg>
      </pc:sldChg>
      <pc:sldChg chg="modSp">
        <pc:chgData name="Michael-Wilson, Hannah" userId="S::hannah.wilson@jcdecaux.com::e5f9b74d-2abe-45a3-8f13-27dd6020a7aa" providerId="AD" clId="Web-{55A85224-0CE5-27A8-3F31-CE9475933BAD}" dt="2021-11-03T09:09:22.325" v="3" actId="20577"/>
        <pc:sldMkLst>
          <pc:docMk/>
          <pc:sldMk cId="3953578715" sldId="2144445201"/>
        </pc:sldMkLst>
        <pc:spChg chg="mod">
          <ac:chgData name="Michael-Wilson, Hannah" userId="S::hannah.wilson@jcdecaux.com::e5f9b74d-2abe-45a3-8f13-27dd6020a7aa" providerId="AD" clId="Web-{55A85224-0CE5-27A8-3F31-CE9475933BAD}" dt="2021-11-03T09:09:22.325" v="3" actId="20577"/>
          <ac:spMkLst>
            <pc:docMk/>
            <pc:sldMk cId="3953578715" sldId="2144445201"/>
            <ac:spMk id="6" creationId="{E0EB8B2A-BF4F-4D57-B30A-FF8E9F46CB55}"/>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Food/Drink</c:v>
                </c:pt>
                <c:pt idx="1">
                  <c:v>Clothes/Shoes/Bags </c:v>
                </c:pt>
                <c:pt idx="2">
                  <c:v>Health &amp; Beauty</c:v>
                </c:pt>
                <c:pt idx="3">
                  <c:v>Toys &amp; Games</c:v>
                </c:pt>
                <c:pt idx="4">
                  <c:v>Vouchers/gift cards</c:v>
                </c:pt>
                <c:pt idx="5">
                  <c:v>Books</c:v>
                </c:pt>
                <c:pt idx="6">
                  <c:v>Personalised gifts</c:v>
                </c:pt>
                <c:pt idx="7">
                  <c:v>Jewellery </c:v>
                </c:pt>
                <c:pt idx="8">
                  <c:v>Kitchen accessories</c:v>
                </c:pt>
                <c:pt idx="9">
                  <c:v>Electronics</c:v>
                </c:pt>
              </c:strCache>
            </c:strRef>
          </c:cat>
          <c:val>
            <c:numRef>
              <c:f>Sheet1!$B$2:$B$11</c:f>
              <c:numCache>
                <c:formatCode>0%</c:formatCode>
                <c:ptCount val="10"/>
                <c:pt idx="0">
                  <c:v>0.46</c:v>
                </c:pt>
                <c:pt idx="1">
                  <c:v>0.33</c:v>
                </c:pt>
                <c:pt idx="2">
                  <c:v>0.28999999999999998</c:v>
                </c:pt>
                <c:pt idx="3">
                  <c:v>0.28000000000000003</c:v>
                </c:pt>
                <c:pt idx="4">
                  <c:v>0.26</c:v>
                </c:pt>
                <c:pt idx="5">
                  <c:v>0.24</c:v>
                </c:pt>
                <c:pt idx="6">
                  <c:v>0.21</c:v>
                </c:pt>
                <c:pt idx="7">
                  <c:v>0.21</c:v>
                </c:pt>
                <c:pt idx="8">
                  <c:v>0.19</c:v>
                </c:pt>
                <c:pt idx="9">
                  <c:v>0.16</c:v>
                </c:pt>
              </c:numCache>
            </c:numRef>
          </c:val>
          <c:extLst>
            <c:ext xmlns:c16="http://schemas.microsoft.com/office/drawing/2014/chart" uri="{C3380CC4-5D6E-409C-BE32-E72D297353CC}">
              <c16:uniqueId val="{00000000-528E-4FC9-98AF-B09666029765}"/>
            </c:ext>
          </c:extLst>
        </c:ser>
        <c:dLbls>
          <c:dLblPos val="outEnd"/>
          <c:showLegendKey val="0"/>
          <c:showVal val="1"/>
          <c:showCatName val="0"/>
          <c:showSerName val="0"/>
          <c:showPercent val="0"/>
          <c:showBubbleSize val="0"/>
        </c:dLbls>
        <c:gapWidth val="219"/>
        <c:overlap val="-27"/>
        <c:axId val="1410534720"/>
        <c:axId val="1434352800"/>
      </c:barChart>
      <c:catAx>
        <c:axId val="141053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34352800"/>
        <c:crosses val="autoZero"/>
        <c:auto val="1"/>
        <c:lblAlgn val="ctr"/>
        <c:lblOffset val="100"/>
        <c:noMultiLvlLbl val="0"/>
      </c:catAx>
      <c:valAx>
        <c:axId val="1434352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105347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Pizza</c:v>
                </c:pt>
              </c:strCache>
            </c:strRef>
          </c:tx>
          <c:spPr>
            <a:solidFill>
              <a:schemeClr val="accent1"/>
            </a:solidFill>
            <a:ln>
              <a:noFill/>
            </a:ln>
            <a:effectLst/>
          </c:spPr>
          <c:invertIfNegative val="0"/>
          <c:cat>
            <c:strRef>
              <c:f>Sheet1!$A$2:$A$5</c:f>
              <c:strCache>
                <c:ptCount val="4"/>
                <c:pt idx="0">
                  <c:v>18-24</c:v>
                </c:pt>
                <c:pt idx="1">
                  <c:v>25-49</c:v>
                </c:pt>
                <c:pt idx="2">
                  <c:v>50-64</c:v>
                </c:pt>
                <c:pt idx="3">
                  <c:v>65+</c:v>
                </c:pt>
              </c:strCache>
            </c:strRef>
          </c:cat>
          <c:val>
            <c:numRef>
              <c:f>Sheet1!$B$2:$B$5</c:f>
              <c:numCache>
                <c:formatCode>0%</c:formatCode>
                <c:ptCount val="4"/>
                <c:pt idx="0">
                  <c:v>0.23</c:v>
                </c:pt>
                <c:pt idx="1">
                  <c:v>0.19</c:v>
                </c:pt>
                <c:pt idx="2">
                  <c:v>0.05</c:v>
                </c:pt>
                <c:pt idx="3">
                  <c:v>0.02</c:v>
                </c:pt>
              </c:numCache>
            </c:numRef>
          </c:val>
          <c:extLst>
            <c:ext xmlns:c16="http://schemas.microsoft.com/office/drawing/2014/chart" uri="{C3380CC4-5D6E-409C-BE32-E72D297353CC}">
              <c16:uniqueId val="{00000000-641D-4E43-BEAE-CDD82FACBADF}"/>
            </c:ext>
          </c:extLst>
        </c:ser>
        <c:ser>
          <c:idx val="1"/>
          <c:order val="1"/>
          <c:tx>
            <c:strRef>
              <c:f>Sheet1!$C$1</c:f>
              <c:strCache>
                <c:ptCount val="1"/>
                <c:pt idx="0">
                  <c:v>Indian</c:v>
                </c:pt>
              </c:strCache>
            </c:strRef>
          </c:tx>
          <c:spPr>
            <a:solidFill>
              <a:schemeClr val="accent2"/>
            </a:solidFill>
            <a:ln>
              <a:noFill/>
            </a:ln>
            <a:effectLst/>
          </c:spPr>
          <c:invertIfNegative val="0"/>
          <c:cat>
            <c:strRef>
              <c:f>Sheet1!$A$2:$A$5</c:f>
              <c:strCache>
                <c:ptCount val="4"/>
                <c:pt idx="0">
                  <c:v>18-24</c:v>
                </c:pt>
                <c:pt idx="1">
                  <c:v>25-49</c:v>
                </c:pt>
                <c:pt idx="2">
                  <c:v>50-64</c:v>
                </c:pt>
                <c:pt idx="3">
                  <c:v>65+</c:v>
                </c:pt>
              </c:strCache>
            </c:strRef>
          </c:cat>
          <c:val>
            <c:numRef>
              <c:f>Sheet1!$C$2:$C$5</c:f>
              <c:numCache>
                <c:formatCode>0%</c:formatCode>
                <c:ptCount val="4"/>
                <c:pt idx="0">
                  <c:v>0.2</c:v>
                </c:pt>
                <c:pt idx="1">
                  <c:v>0.16</c:v>
                </c:pt>
                <c:pt idx="2">
                  <c:v>0.2</c:v>
                </c:pt>
                <c:pt idx="3">
                  <c:v>0.16</c:v>
                </c:pt>
              </c:numCache>
            </c:numRef>
          </c:val>
          <c:extLst>
            <c:ext xmlns:c16="http://schemas.microsoft.com/office/drawing/2014/chart" uri="{C3380CC4-5D6E-409C-BE32-E72D297353CC}">
              <c16:uniqueId val="{00000000-4068-4174-804E-20CEA0F5C956}"/>
            </c:ext>
          </c:extLst>
        </c:ser>
        <c:ser>
          <c:idx val="2"/>
          <c:order val="2"/>
          <c:tx>
            <c:strRef>
              <c:f>Sheet1!$D$1</c:f>
              <c:strCache>
                <c:ptCount val="1"/>
                <c:pt idx="0">
                  <c:v>Chinese</c:v>
                </c:pt>
              </c:strCache>
            </c:strRef>
          </c:tx>
          <c:spPr>
            <a:solidFill>
              <a:schemeClr val="accent3"/>
            </a:solidFill>
            <a:ln>
              <a:noFill/>
            </a:ln>
            <a:effectLst/>
          </c:spPr>
          <c:invertIfNegative val="0"/>
          <c:cat>
            <c:strRef>
              <c:f>Sheet1!$A$2:$A$5</c:f>
              <c:strCache>
                <c:ptCount val="4"/>
                <c:pt idx="0">
                  <c:v>18-24</c:v>
                </c:pt>
                <c:pt idx="1">
                  <c:v>25-49</c:v>
                </c:pt>
                <c:pt idx="2">
                  <c:v>50-64</c:v>
                </c:pt>
                <c:pt idx="3">
                  <c:v>65+</c:v>
                </c:pt>
              </c:strCache>
            </c:strRef>
          </c:cat>
          <c:val>
            <c:numRef>
              <c:f>Sheet1!$D$2:$D$5</c:f>
              <c:numCache>
                <c:formatCode>0%</c:formatCode>
                <c:ptCount val="4"/>
                <c:pt idx="0">
                  <c:v>0.16</c:v>
                </c:pt>
                <c:pt idx="1">
                  <c:v>0.28999999999999998</c:v>
                </c:pt>
                <c:pt idx="2">
                  <c:v>0.26</c:v>
                </c:pt>
                <c:pt idx="3">
                  <c:v>0.21</c:v>
                </c:pt>
              </c:numCache>
            </c:numRef>
          </c:val>
          <c:extLst>
            <c:ext xmlns:c16="http://schemas.microsoft.com/office/drawing/2014/chart" uri="{C3380CC4-5D6E-409C-BE32-E72D297353CC}">
              <c16:uniqueId val="{00000002-4068-4174-804E-20CEA0F5C956}"/>
            </c:ext>
          </c:extLst>
        </c:ser>
        <c:ser>
          <c:idx val="3"/>
          <c:order val="3"/>
          <c:tx>
            <c:strRef>
              <c:f>Sheet1!$E$1</c:f>
              <c:strCache>
                <c:ptCount val="1"/>
                <c:pt idx="0">
                  <c:v>Fish &amp; Chips</c:v>
                </c:pt>
              </c:strCache>
            </c:strRef>
          </c:tx>
          <c:spPr>
            <a:solidFill>
              <a:schemeClr val="accent4"/>
            </a:solidFill>
            <a:ln>
              <a:noFill/>
            </a:ln>
            <a:effectLst/>
          </c:spPr>
          <c:invertIfNegative val="0"/>
          <c:cat>
            <c:strRef>
              <c:f>Sheet1!$A$2:$A$5</c:f>
              <c:strCache>
                <c:ptCount val="4"/>
                <c:pt idx="0">
                  <c:v>18-24</c:v>
                </c:pt>
                <c:pt idx="1">
                  <c:v>25-49</c:v>
                </c:pt>
                <c:pt idx="2">
                  <c:v>50-64</c:v>
                </c:pt>
                <c:pt idx="3">
                  <c:v>65+</c:v>
                </c:pt>
              </c:strCache>
            </c:strRef>
          </c:cat>
          <c:val>
            <c:numRef>
              <c:f>Sheet1!$E$2:$E$5</c:f>
              <c:numCache>
                <c:formatCode>0%</c:formatCode>
                <c:ptCount val="4"/>
                <c:pt idx="0">
                  <c:v>0.06</c:v>
                </c:pt>
                <c:pt idx="1">
                  <c:v>0.11</c:v>
                </c:pt>
                <c:pt idx="2">
                  <c:v>0.2</c:v>
                </c:pt>
                <c:pt idx="3">
                  <c:v>0.28000000000000003</c:v>
                </c:pt>
              </c:numCache>
            </c:numRef>
          </c:val>
          <c:extLst>
            <c:ext xmlns:c16="http://schemas.microsoft.com/office/drawing/2014/chart" uri="{C3380CC4-5D6E-409C-BE32-E72D297353CC}">
              <c16:uniqueId val="{00000003-4068-4174-804E-20CEA0F5C956}"/>
            </c:ext>
          </c:extLst>
        </c:ser>
        <c:dLbls>
          <c:showLegendKey val="0"/>
          <c:showVal val="0"/>
          <c:showCatName val="0"/>
          <c:showSerName val="0"/>
          <c:showPercent val="0"/>
          <c:showBubbleSize val="0"/>
        </c:dLbls>
        <c:gapWidth val="219"/>
        <c:overlap val="-27"/>
        <c:axId val="1723445807"/>
        <c:axId val="1504215455"/>
      </c:barChart>
      <c:catAx>
        <c:axId val="1723445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4215455"/>
        <c:crosses val="autoZero"/>
        <c:auto val="1"/>
        <c:lblAlgn val="ctr"/>
        <c:lblOffset val="100"/>
        <c:noMultiLvlLbl val="0"/>
      </c:catAx>
      <c:valAx>
        <c:axId val="150421545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34458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Pizza</c:v>
                </c:pt>
              </c:strCache>
            </c:strRef>
          </c:tx>
          <c:spPr>
            <a:solidFill>
              <a:schemeClr val="accent1"/>
            </a:solidFill>
            <a:ln>
              <a:noFill/>
            </a:ln>
            <a:effectLst/>
          </c:spPr>
          <c:invertIfNegative val="0"/>
          <c:cat>
            <c:strRef>
              <c:f>Sheet1!$A$2:$A$6</c:f>
              <c:strCache>
                <c:ptCount val="5"/>
                <c:pt idx="0">
                  <c:v>South of England</c:v>
                </c:pt>
                <c:pt idx="1">
                  <c:v>Midlands/Wales</c:v>
                </c:pt>
                <c:pt idx="2">
                  <c:v>North of England</c:v>
                </c:pt>
                <c:pt idx="3">
                  <c:v>Scotland</c:v>
                </c:pt>
                <c:pt idx="4">
                  <c:v>London</c:v>
                </c:pt>
              </c:strCache>
            </c:strRef>
          </c:cat>
          <c:val>
            <c:numRef>
              <c:f>Sheet1!$B$2:$B$6</c:f>
              <c:numCache>
                <c:formatCode>0%</c:formatCode>
                <c:ptCount val="5"/>
                <c:pt idx="0">
                  <c:v>0.13</c:v>
                </c:pt>
                <c:pt idx="1">
                  <c:v>0.08</c:v>
                </c:pt>
                <c:pt idx="2">
                  <c:v>0.16</c:v>
                </c:pt>
                <c:pt idx="3">
                  <c:v>7.0000000000000007E-2</c:v>
                </c:pt>
                <c:pt idx="4">
                  <c:v>0.12</c:v>
                </c:pt>
              </c:numCache>
            </c:numRef>
          </c:val>
          <c:extLst>
            <c:ext xmlns:c16="http://schemas.microsoft.com/office/drawing/2014/chart" uri="{C3380CC4-5D6E-409C-BE32-E72D297353CC}">
              <c16:uniqueId val="{00000000-641D-4E43-BEAE-CDD82FACBADF}"/>
            </c:ext>
          </c:extLst>
        </c:ser>
        <c:ser>
          <c:idx val="1"/>
          <c:order val="1"/>
          <c:tx>
            <c:strRef>
              <c:f>Sheet1!$C$1</c:f>
              <c:strCache>
                <c:ptCount val="1"/>
                <c:pt idx="0">
                  <c:v>Indian</c:v>
                </c:pt>
              </c:strCache>
            </c:strRef>
          </c:tx>
          <c:spPr>
            <a:solidFill>
              <a:schemeClr val="accent2"/>
            </a:solidFill>
            <a:ln>
              <a:noFill/>
            </a:ln>
            <a:effectLst/>
          </c:spPr>
          <c:invertIfNegative val="0"/>
          <c:cat>
            <c:strRef>
              <c:f>Sheet1!$A$2:$A$6</c:f>
              <c:strCache>
                <c:ptCount val="5"/>
                <c:pt idx="0">
                  <c:v>South of England</c:v>
                </c:pt>
                <c:pt idx="1">
                  <c:v>Midlands/Wales</c:v>
                </c:pt>
                <c:pt idx="2">
                  <c:v>North of England</c:v>
                </c:pt>
                <c:pt idx="3">
                  <c:v>Scotland</c:v>
                </c:pt>
                <c:pt idx="4">
                  <c:v>London</c:v>
                </c:pt>
              </c:strCache>
            </c:strRef>
          </c:cat>
          <c:val>
            <c:numRef>
              <c:f>Sheet1!$C$2:$C$6</c:f>
              <c:numCache>
                <c:formatCode>0%</c:formatCode>
                <c:ptCount val="5"/>
                <c:pt idx="0">
                  <c:v>0.18</c:v>
                </c:pt>
                <c:pt idx="1">
                  <c:v>0.17</c:v>
                </c:pt>
                <c:pt idx="2">
                  <c:v>0.14000000000000001</c:v>
                </c:pt>
                <c:pt idx="3">
                  <c:v>0.25</c:v>
                </c:pt>
                <c:pt idx="4">
                  <c:v>0.15</c:v>
                </c:pt>
              </c:numCache>
            </c:numRef>
          </c:val>
          <c:extLst>
            <c:ext xmlns:c16="http://schemas.microsoft.com/office/drawing/2014/chart" uri="{C3380CC4-5D6E-409C-BE32-E72D297353CC}">
              <c16:uniqueId val="{00000000-4068-4174-804E-20CEA0F5C956}"/>
            </c:ext>
          </c:extLst>
        </c:ser>
        <c:ser>
          <c:idx val="2"/>
          <c:order val="2"/>
          <c:tx>
            <c:strRef>
              <c:f>Sheet1!$D$1</c:f>
              <c:strCache>
                <c:ptCount val="1"/>
                <c:pt idx="0">
                  <c:v>Chinese</c:v>
                </c:pt>
              </c:strCache>
            </c:strRef>
          </c:tx>
          <c:spPr>
            <a:solidFill>
              <a:schemeClr val="accent3"/>
            </a:solidFill>
            <a:ln>
              <a:noFill/>
            </a:ln>
            <a:effectLst/>
          </c:spPr>
          <c:invertIfNegative val="0"/>
          <c:cat>
            <c:strRef>
              <c:f>Sheet1!$A$2:$A$6</c:f>
              <c:strCache>
                <c:ptCount val="5"/>
                <c:pt idx="0">
                  <c:v>South of England</c:v>
                </c:pt>
                <c:pt idx="1">
                  <c:v>Midlands/Wales</c:v>
                </c:pt>
                <c:pt idx="2">
                  <c:v>North of England</c:v>
                </c:pt>
                <c:pt idx="3">
                  <c:v>Scotland</c:v>
                </c:pt>
                <c:pt idx="4">
                  <c:v>London</c:v>
                </c:pt>
              </c:strCache>
            </c:strRef>
          </c:cat>
          <c:val>
            <c:numRef>
              <c:f>Sheet1!$D$2:$D$6</c:f>
              <c:numCache>
                <c:formatCode>0%</c:formatCode>
                <c:ptCount val="5"/>
                <c:pt idx="0">
                  <c:v>0.28000000000000003</c:v>
                </c:pt>
                <c:pt idx="1">
                  <c:v>0.25</c:v>
                </c:pt>
                <c:pt idx="2">
                  <c:v>0.24</c:v>
                </c:pt>
                <c:pt idx="3">
                  <c:v>0.24</c:v>
                </c:pt>
                <c:pt idx="4">
                  <c:v>0.21</c:v>
                </c:pt>
              </c:numCache>
            </c:numRef>
          </c:val>
          <c:extLst>
            <c:ext xmlns:c16="http://schemas.microsoft.com/office/drawing/2014/chart" uri="{C3380CC4-5D6E-409C-BE32-E72D297353CC}">
              <c16:uniqueId val="{00000002-4068-4174-804E-20CEA0F5C956}"/>
            </c:ext>
          </c:extLst>
        </c:ser>
        <c:ser>
          <c:idx val="3"/>
          <c:order val="3"/>
          <c:tx>
            <c:strRef>
              <c:f>Sheet1!$E$1</c:f>
              <c:strCache>
                <c:ptCount val="1"/>
                <c:pt idx="0">
                  <c:v>Fish &amp; Chips</c:v>
                </c:pt>
              </c:strCache>
            </c:strRef>
          </c:tx>
          <c:spPr>
            <a:solidFill>
              <a:schemeClr val="accent4"/>
            </a:solidFill>
            <a:ln>
              <a:noFill/>
            </a:ln>
            <a:effectLst/>
          </c:spPr>
          <c:invertIfNegative val="0"/>
          <c:cat>
            <c:strRef>
              <c:f>Sheet1!$A$2:$A$6</c:f>
              <c:strCache>
                <c:ptCount val="5"/>
                <c:pt idx="0">
                  <c:v>South of England</c:v>
                </c:pt>
                <c:pt idx="1">
                  <c:v>Midlands/Wales</c:v>
                </c:pt>
                <c:pt idx="2">
                  <c:v>North of England</c:v>
                </c:pt>
                <c:pt idx="3">
                  <c:v>Scotland</c:v>
                </c:pt>
                <c:pt idx="4">
                  <c:v>London</c:v>
                </c:pt>
              </c:strCache>
            </c:strRef>
          </c:cat>
          <c:val>
            <c:numRef>
              <c:f>Sheet1!$E$2:$E$6</c:f>
              <c:numCache>
                <c:formatCode>0%</c:formatCode>
                <c:ptCount val="5"/>
                <c:pt idx="0">
                  <c:v>0.15</c:v>
                </c:pt>
                <c:pt idx="1">
                  <c:v>0.19</c:v>
                </c:pt>
                <c:pt idx="2">
                  <c:v>0.17</c:v>
                </c:pt>
                <c:pt idx="3">
                  <c:v>0.2</c:v>
                </c:pt>
                <c:pt idx="4">
                  <c:v>0.13</c:v>
                </c:pt>
              </c:numCache>
            </c:numRef>
          </c:val>
          <c:extLst>
            <c:ext xmlns:c16="http://schemas.microsoft.com/office/drawing/2014/chart" uri="{C3380CC4-5D6E-409C-BE32-E72D297353CC}">
              <c16:uniqueId val="{00000003-4068-4174-804E-20CEA0F5C956}"/>
            </c:ext>
          </c:extLst>
        </c:ser>
        <c:dLbls>
          <c:showLegendKey val="0"/>
          <c:showVal val="0"/>
          <c:showCatName val="0"/>
          <c:showSerName val="0"/>
          <c:showPercent val="0"/>
          <c:showBubbleSize val="0"/>
        </c:dLbls>
        <c:gapWidth val="219"/>
        <c:overlap val="-27"/>
        <c:axId val="1723445807"/>
        <c:axId val="1504215455"/>
      </c:barChart>
      <c:catAx>
        <c:axId val="1723445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4215455"/>
        <c:crosses val="autoZero"/>
        <c:auto val="1"/>
        <c:lblAlgn val="ctr"/>
        <c:lblOffset val="100"/>
        <c:noMultiLvlLbl val="0"/>
      </c:catAx>
      <c:valAx>
        <c:axId val="150421545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34458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48C595-9681-40D3-8A52-3D0C217BC503}" type="datetimeFigureOut">
              <a:rPr lang="en-GB" smtClean="0"/>
              <a:t>16/11/2021</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3EB3A6-C085-4985-9477-A9F3BDDD607D}" type="slidenum">
              <a:rPr lang="en-GB" smtClean="0"/>
              <a:t>‹#›</a:t>
            </a:fld>
            <a:endParaRPr lang="en-GB" dirty="0"/>
          </a:p>
        </p:txBody>
      </p:sp>
    </p:spTree>
    <p:extLst>
      <p:ext uri="{BB962C8B-B14F-4D97-AF65-F5344CB8AC3E}">
        <p14:creationId xmlns:p14="http://schemas.microsoft.com/office/powerpoint/2010/main" val="1419038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ethnicity-facts-figures.service.gov.uk/uk-population-by-ethnicity/national-and-regional-populations/population-of-england-and-wales/latest"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studying-in-uk.org/international-student-statistics-in-uk/"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b="0" i="0" dirty="0">
              <a:solidFill>
                <a:srgbClr val="000000"/>
              </a:solidFill>
              <a:effectLst/>
              <a:latin typeface="ReithSans"/>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250521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Chinese New Year (Spring Festival) is the most important festival in China and a major event in other Asian countries in Asia. Chinese Lunar New Year</a:t>
            </a:r>
            <a:r>
              <a:rPr lang="en-GB" sz="1200" b="0" i="0" u="none" kern="1200" dirty="0">
                <a:solidFill>
                  <a:schemeClr val="tx1"/>
                </a:solidFill>
                <a:effectLst/>
                <a:latin typeface="+mn-lt"/>
                <a:ea typeface="+mn-ea"/>
                <a:cs typeface="+mn-cs"/>
              </a:rPr>
              <a:t> </a:t>
            </a:r>
            <a:r>
              <a:rPr lang="en-GB" sz="1200" b="0" i="0" kern="1200" dirty="0">
                <a:solidFill>
                  <a:schemeClr val="tx1"/>
                </a:solidFill>
                <a:effectLst/>
                <a:latin typeface="+mn-lt"/>
                <a:ea typeface="+mn-ea"/>
                <a:cs typeface="+mn-cs"/>
              </a:rPr>
              <a:t>2022 falls on February 1</a:t>
            </a:r>
            <a:r>
              <a:rPr lang="en-GB" sz="1200" b="0" i="0" kern="1200" baseline="30000" dirty="0">
                <a:solidFill>
                  <a:schemeClr val="tx1"/>
                </a:solidFill>
                <a:effectLst/>
                <a:latin typeface="+mn-lt"/>
                <a:ea typeface="+mn-ea"/>
                <a:cs typeface="+mn-cs"/>
              </a:rPr>
              <a:t>st</a:t>
            </a:r>
            <a:r>
              <a:rPr lang="en-GB" sz="1200" b="0" i="0" kern="1200" dirty="0">
                <a:solidFill>
                  <a:schemeClr val="tx1"/>
                </a:solidFill>
                <a:effectLst/>
                <a:latin typeface="+mn-lt"/>
                <a:ea typeface="+mn-ea"/>
                <a:cs typeface="+mn-cs"/>
              </a:rPr>
              <a:t>.</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world’s population was 7.7 billion for Spring Festival 2021, and as it is a festival for ¼ of the world’s population, over 2 billion celebrate it in some way, even if it’s just a national acknowledgment.</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Every Chinese New Year starts a new animal’s zodiac year. There are 12 Chinese zodiac animals. Your zodiac animal is decided by your birth year.</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2022 is a year of the Tiger. The Tiger is known as the king of all beasts in China. The zodiac sign Tiger is a symbol of strength, exorcising evils, and braveness. </a:t>
            </a:r>
            <a:endParaRPr lang="en-GB"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120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Chinese communities across the UK hold New Year parades and public celebrations close to the first day of the Chinese year. These often include: Lion dances in city centres and shopping malls as well as performances of traditional and contemporary Chinese dance and music. They are performed to bring prosperity and good luck for the upcoming year.</a:t>
            </a:r>
          </a:p>
        </p:txBody>
      </p:sp>
      <p:sp>
        <p:nvSpPr>
          <p:cNvPr id="4" name="Slide Number Placeholder 3"/>
          <p:cNvSpPr>
            <a:spLocks noGrp="1"/>
          </p:cNvSpPr>
          <p:nvPr>
            <p:ph type="sldNum" sz="quarter" idx="5"/>
          </p:nvPr>
        </p:nvSpPr>
        <p:spPr/>
        <p:txBody>
          <a:bodyPr/>
          <a:lstStyle/>
          <a:p>
            <a:fld id="{343EB3A6-C085-4985-9477-A9F3BDDD607D}" type="slidenum">
              <a:rPr lang="en-GB" smtClean="0"/>
              <a:t>3</a:t>
            </a:fld>
            <a:endParaRPr lang="en-GB" dirty="0"/>
          </a:p>
        </p:txBody>
      </p:sp>
    </p:spTree>
    <p:extLst>
      <p:ext uri="{BB962C8B-B14F-4D97-AF65-F5344CB8AC3E}">
        <p14:creationId xmlns:p14="http://schemas.microsoft.com/office/powerpoint/2010/main" val="2245590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UK retailers should be keen to invest in a marketing strategy aimed at targeting consumers during Chinese New Year, considering the significant overseas Chinese population that reside in the country.</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There are approximately </a:t>
            </a:r>
            <a:r>
              <a:rPr lang="en-GB" sz="1200" b="0" i="0" u="sng" strike="noStrik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400,000 British Chinese </a:t>
            </a:r>
            <a:r>
              <a:rPr lang="en-GB" sz="1200" b="0" i="0" kern="1200" dirty="0">
                <a:solidFill>
                  <a:schemeClr val="tx1"/>
                </a:solidFill>
                <a:effectLst/>
                <a:latin typeface="+mn-lt"/>
                <a:ea typeface="+mn-ea"/>
                <a:cs typeface="+mn-cs"/>
              </a:rPr>
              <a:t>in the UK. British Chinese have the second-highest household income across demographic groups in the UK. China is also the leading country of origin for international students in the UK, with over </a:t>
            </a:r>
            <a:r>
              <a:rPr lang="en-GB" sz="1200" b="0" i="0" u="none" strike="noStrike" kern="1200" dirty="0">
                <a:solidFill>
                  <a:schemeClr val="tx1"/>
                </a:solidFill>
                <a:effectLst/>
                <a:latin typeface="+mn-lt"/>
                <a:ea typeface="+mn-ea"/>
                <a:cs typeface="+mn-cs"/>
                <a:hlinkClick r:id="rId4">
                  <a:extLst>
                    <a:ext uri="{A12FA001-AC4F-418D-AE19-62706E023703}">
                      <ahyp:hlinkClr xmlns:ahyp="http://schemas.microsoft.com/office/drawing/2018/hyperlinkcolor" val="tx"/>
                    </a:ext>
                  </a:extLst>
                </a:hlinkClick>
              </a:rPr>
              <a:t>106,000 Chinese students</a:t>
            </a:r>
            <a:r>
              <a:rPr lang="en-GB" sz="1200" b="0" i="0" kern="1200" dirty="0">
                <a:solidFill>
                  <a:schemeClr val="tx1"/>
                </a:solidFill>
                <a:effectLst/>
                <a:latin typeface="+mn-lt"/>
                <a:ea typeface="+mn-ea"/>
                <a:cs typeface="+mn-cs"/>
              </a:rPr>
              <a:t> enrolled at UK universities. Moreover, a significant proportion of British citizens of other East Asian heritages also fall under part of the Chinese cultural diaspora (Vietnamese and Cambodians of Chinese heritage, for instance). </a:t>
            </a:r>
          </a:p>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43EB3A6-C085-4985-9477-A9F3BDDD607D}" type="slidenum">
              <a:rPr lang="en-GB" smtClean="0"/>
              <a:t>4</a:t>
            </a:fld>
            <a:endParaRPr lang="en-GB" dirty="0"/>
          </a:p>
        </p:txBody>
      </p:sp>
    </p:spTree>
    <p:extLst>
      <p:ext uri="{BB962C8B-B14F-4D97-AF65-F5344CB8AC3E}">
        <p14:creationId xmlns:p14="http://schemas.microsoft.com/office/powerpoint/2010/main" val="3712893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affluence of the UK Chinese community makes a compelling case for retailers to consider marketing to Chinese communities during the holiday, as many will be looking to purchase presents, food and drink for the holiday, as well as to travel domestically and internationally.</a:t>
            </a:r>
            <a:endParaRPr lang="en-GB"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2990057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The most common Chinese New Year gifts are red envelopes. Red envelopes have money in, and are given to children and (retired) seniors. Red envelopes are used in the hope of giving good luck (as well as money) to the receivers. Other popular New Year gifts are alcohol, tea, fruits, and candies.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This chart shows the top categories of goods purchased as gifts by the Chinese community with almost ½ opting for food/drink gifts and spending between £10-£49.99 per item.</a:t>
            </a:r>
          </a:p>
          <a:p>
            <a:endParaRPr lang="en-GB" dirty="0"/>
          </a:p>
        </p:txBody>
      </p:sp>
      <p:sp>
        <p:nvSpPr>
          <p:cNvPr id="4" name="Slide Number Placeholder 3"/>
          <p:cNvSpPr>
            <a:spLocks noGrp="1"/>
          </p:cNvSpPr>
          <p:nvPr>
            <p:ph type="sldNum" sz="quarter" idx="5"/>
          </p:nvPr>
        </p:nvSpPr>
        <p:spPr/>
        <p:txBody>
          <a:bodyPr/>
          <a:lstStyle/>
          <a:p>
            <a:fld id="{343EB3A6-C085-4985-9477-A9F3BDDD607D}" type="slidenum">
              <a:rPr lang="en-GB" smtClean="0"/>
              <a:t>6</a:t>
            </a:fld>
            <a:endParaRPr lang="en-GB" dirty="0"/>
          </a:p>
        </p:txBody>
      </p:sp>
    </p:spTree>
    <p:extLst>
      <p:ext uri="{BB962C8B-B14F-4D97-AF65-F5344CB8AC3E}">
        <p14:creationId xmlns:p14="http://schemas.microsoft.com/office/powerpoint/2010/main" val="3756277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It is traditional for families to clean their houses and the areas surrounding before the start of the new year. This is a major operation, moving all the furnishings, throwing out all the clutter and junk. </a:t>
            </a:r>
          </a:p>
          <a:p>
            <a:r>
              <a:rPr lang="en-GB" sz="1200" b="0" i="0" kern="1200" dirty="0">
                <a:solidFill>
                  <a:schemeClr val="tx1"/>
                </a:solidFill>
                <a:effectLst/>
                <a:latin typeface="+mn-lt"/>
                <a:ea typeface="+mn-ea"/>
                <a:cs typeface="+mn-cs"/>
              </a:rPr>
              <a:t>After this operation, decoration is the next step. The Chinese community love to decorate with the lucky colours being red and gold. Other common decorations include:</a:t>
            </a:r>
          </a:p>
          <a:p>
            <a:r>
              <a:rPr lang="en-GB" sz="1200" b="0" i="0" kern="1200" dirty="0">
                <a:solidFill>
                  <a:schemeClr val="tx1"/>
                </a:solidFill>
                <a:effectLst/>
                <a:latin typeface="+mn-lt"/>
                <a:ea typeface="+mn-ea"/>
                <a:cs typeface="+mn-cs"/>
              </a:rPr>
              <a:t>​</a:t>
            </a:r>
          </a:p>
          <a:p>
            <a:r>
              <a:rPr lang="en-GB" sz="1200" b="0" i="0" kern="1200" dirty="0">
                <a:solidFill>
                  <a:schemeClr val="tx1"/>
                </a:solidFill>
                <a:effectLst/>
                <a:latin typeface="+mn-lt"/>
                <a:ea typeface="+mn-ea"/>
                <a:cs typeface="+mn-cs"/>
              </a:rPr>
              <a:t>- A snack box with sweets, seeds and tangerines</a:t>
            </a:r>
          </a:p>
          <a:p>
            <a:r>
              <a:rPr lang="en-GB" sz="1200" b="0" i="0" kern="1200" dirty="0">
                <a:solidFill>
                  <a:schemeClr val="tx1"/>
                </a:solidFill>
                <a:effectLst/>
                <a:latin typeface="+mn-lt"/>
                <a:ea typeface="+mn-ea"/>
                <a:cs typeface="+mn-cs"/>
              </a:rPr>
              <a:t>- New home and living decorations like cushion covers, table cloths, etc.</a:t>
            </a:r>
          </a:p>
          <a:p>
            <a:r>
              <a:rPr lang="en-GB" sz="1200" b="0" i="0" kern="1200" dirty="0">
                <a:solidFill>
                  <a:schemeClr val="tx1"/>
                </a:solidFill>
                <a:effectLst/>
                <a:latin typeface="+mn-lt"/>
                <a:ea typeface="+mn-ea"/>
                <a:cs typeface="+mn-cs"/>
              </a:rPr>
              <a:t>- Blooming and beautiful plants like flowers, bamboo, and small tangerine trees</a:t>
            </a:r>
          </a:p>
          <a:p>
            <a:endParaRPr lang="en-GB" dirty="0"/>
          </a:p>
        </p:txBody>
      </p:sp>
      <p:sp>
        <p:nvSpPr>
          <p:cNvPr id="4" name="Slide Number Placeholder 3"/>
          <p:cNvSpPr>
            <a:spLocks noGrp="1"/>
          </p:cNvSpPr>
          <p:nvPr>
            <p:ph type="sldNum" sz="quarter" idx="5"/>
          </p:nvPr>
        </p:nvSpPr>
        <p:spPr/>
        <p:txBody>
          <a:bodyPr/>
          <a:lstStyle/>
          <a:p>
            <a:fld id="{343EB3A6-C085-4985-9477-A9F3BDDD607D}" type="slidenum">
              <a:rPr lang="en-GB" smtClean="0"/>
              <a:t>7</a:t>
            </a:fld>
            <a:endParaRPr lang="en-GB" dirty="0"/>
          </a:p>
        </p:txBody>
      </p:sp>
    </p:spTree>
    <p:extLst>
      <p:ext uri="{BB962C8B-B14F-4D97-AF65-F5344CB8AC3E}">
        <p14:creationId xmlns:p14="http://schemas.microsoft.com/office/powerpoint/2010/main" val="938863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Chinese New Year is a time for families to be together. Chinese New Year’s Eve is the most important time. Wherever they are, people are expected to be home to celebrate the festival with their families.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Chinese New Year's Eve dinner is called ‘reunion dinner', and is believed to be the most important meal of the year. Big families of several generations sit around round tables and enjoy the food and time together.</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This insight shows those of Chinese ethnicity enjoy cooking and do so from scratch most days.</a:t>
            </a:r>
          </a:p>
        </p:txBody>
      </p:sp>
      <p:sp>
        <p:nvSpPr>
          <p:cNvPr id="4" name="Slide Number Placeholder 3"/>
          <p:cNvSpPr>
            <a:spLocks noGrp="1"/>
          </p:cNvSpPr>
          <p:nvPr>
            <p:ph type="sldNum" sz="quarter" idx="5"/>
          </p:nvPr>
        </p:nvSpPr>
        <p:spPr/>
        <p:txBody>
          <a:bodyPr/>
          <a:lstStyle/>
          <a:p>
            <a:fld id="{343EB3A6-C085-4985-9477-A9F3BDDD607D}" type="slidenum">
              <a:rPr lang="en-GB" smtClean="0"/>
              <a:t>8</a:t>
            </a:fld>
            <a:endParaRPr lang="en-GB" dirty="0"/>
          </a:p>
        </p:txBody>
      </p:sp>
    </p:spTree>
    <p:extLst>
      <p:ext uri="{BB962C8B-B14F-4D97-AF65-F5344CB8AC3E}">
        <p14:creationId xmlns:p14="http://schemas.microsoft.com/office/powerpoint/2010/main" val="2164691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One major tradition during Chinese New Year is to buy new clothing to symbolise “a new start and fresh hopes for the New Year” - particularly in the colours of red and gold, which are considered to be lucky and bring prosperity into the home.</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Chinese community are also +84% more likely to be heavily exposed to OOH in malls.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801918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Chinese community are primed by OOH and here are some strong stats to show they act upon seeing OOH ads. </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113911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As the start of a new Chinese New Year begins, it seems a gastronomic celebration is in order as Chinese reigns as the nation’s favourite takeaway. Overall, one in four Brits (25%) picked Chinese food as their preferred takeaway.</a:t>
            </a:r>
            <a:endParaRPr lang="en-GB"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smtClean="0">
                <a:ln>
                  <a:noFill/>
                </a:ln>
                <a:solidFill>
                  <a:sysClr val="windowText" lastClr="000000"/>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0" cap="none" spc="0" normalizeH="0" baseline="0" noProof="0" dirty="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3568980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YouGov survey also revealed how young and old Britons’ takeaway tastes differ. </a:t>
            </a:r>
            <a:r>
              <a:rPr lang="en-GB" dirty="0"/>
              <a:t>As we can see from the graph, </a:t>
            </a:r>
            <a:r>
              <a:rPr lang="en-GB" sz="1200" b="0" i="0" kern="1200" dirty="0">
                <a:solidFill>
                  <a:schemeClr val="tx1"/>
                </a:solidFill>
                <a:effectLst/>
                <a:latin typeface="+mn-lt"/>
                <a:ea typeface="+mn-ea"/>
                <a:cs typeface="+mn-cs"/>
              </a:rPr>
              <a:t>Chinese takeaways prove the most popular choice with both 25-49-year olds (29%) and 50-64-year olds (26%) picking it as their favourite.</a:t>
            </a:r>
            <a:endParaRPr lang="en-GB" dirty="0"/>
          </a:p>
        </p:txBody>
      </p:sp>
      <p:sp>
        <p:nvSpPr>
          <p:cNvPr id="4" name="Slide Number Placeholder 3"/>
          <p:cNvSpPr>
            <a:spLocks noGrp="1"/>
          </p:cNvSpPr>
          <p:nvPr>
            <p:ph type="sldNum" sz="quarter" idx="5"/>
          </p:nvPr>
        </p:nvSpPr>
        <p:spPr/>
        <p:txBody>
          <a:bodyPr/>
          <a:lstStyle/>
          <a:p>
            <a:fld id="{343EB3A6-C085-4985-9477-A9F3BDDD607D}" type="slidenum">
              <a:rPr lang="en-GB" smtClean="0"/>
              <a:t>13</a:t>
            </a:fld>
            <a:endParaRPr lang="en-GB" dirty="0"/>
          </a:p>
        </p:txBody>
      </p:sp>
    </p:spTree>
    <p:extLst>
      <p:ext uri="{BB962C8B-B14F-4D97-AF65-F5344CB8AC3E}">
        <p14:creationId xmlns:p14="http://schemas.microsoft.com/office/powerpoint/2010/main" val="5495158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Chinese is also the most preferred takeaway in most areas of Britain, apart from Scotland, where Scots are split 24% to 25% over Chinese and Indian food respectively.</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98402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9056327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177607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47272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5683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916610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dirty="0"/>
              <a:t>Click icon to add chart</a:t>
            </a:r>
            <a:endParaRPr lang="en-US" dirty="0"/>
          </a:p>
        </p:txBody>
      </p:sp>
    </p:spTree>
    <p:extLst>
      <p:ext uri="{BB962C8B-B14F-4D97-AF65-F5344CB8AC3E}">
        <p14:creationId xmlns:p14="http://schemas.microsoft.com/office/powerpoint/2010/main" val="2895122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dirty="0"/>
              <a:t>Click icon to add table</a:t>
            </a:r>
            <a:endParaRPr lang="en-US" dirty="0"/>
          </a:p>
        </p:txBody>
      </p:sp>
    </p:spTree>
    <p:extLst>
      <p:ext uri="{BB962C8B-B14F-4D97-AF65-F5344CB8AC3E}">
        <p14:creationId xmlns:p14="http://schemas.microsoft.com/office/powerpoint/2010/main" val="2552141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dirty="0"/>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GB" dirty="0"/>
              <a:t>Click icon to add chart</a:t>
            </a:r>
            <a:endParaRPr lang="en-US" dirty="0"/>
          </a:p>
        </p:txBody>
      </p:sp>
    </p:spTree>
    <p:extLst>
      <p:ext uri="{BB962C8B-B14F-4D97-AF65-F5344CB8AC3E}">
        <p14:creationId xmlns:p14="http://schemas.microsoft.com/office/powerpoint/2010/main" val="1778994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77236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338071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dirty="0"/>
              <a:t>Click icon to add table</a:t>
            </a:r>
            <a:endParaRPr lang="en-US" dirty="0"/>
          </a:p>
        </p:txBody>
      </p:sp>
      <p:sp>
        <p:nvSpPr>
          <p:cNvPr id="9" name="Table Placeholder 3"/>
          <p:cNvSpPr>
            <a:spLocks noGrp="1"/>
          </p:cNvSpPr>
          <p:nvPr>
            <p:ph type="tbl" sz="quarter" idx="17"/>
          </p:nvPr>
        </p:nvSpPr>
        <p:spPr>
          <a:xfrm>
            <a:off x="6275388" y="1630362"/>
            <a:ext cx="5400675" cy="4319588"/>
          </a:xfrm>
        </p:spPr>
        <p:txBody>
          <a:bodyPr/>
          <a:lstStyle/>
          <a:p>
            <a:r>
              <a:rPr lang="en-GB" dirty="0"/>
              <a:t>Click icon to add table</a:t>
            </a:r>
            <a:endParaRPr lang="en-US" dirty="0"/>
          </a:p>
        </p:txBody>
      </p:sp>
    </p:spTree>
    <p:extLst>
      <p:ext uri="{BB962C8B-B14F-4D97-AF65-F5344CB8AC3E}">
        <p14:creationId xmlns:p14="http://schemas.microsoft.com/office/powerpoint/2010/main" val="140419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665516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237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850938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627675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dirty="0"/>
              <a:t>Click icon to add chart</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22266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dirty="0"/>
              <a:t>Click icon to add chart</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94828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dirty="0"/>
              <a:t>Click icon to add table</a:t>
            </a:r>
            <a:endParaRPr lang="en-US" dirty="0"/>
          </a:p>
        </p:txBody>
      </p:sp>
    </p:spTree>
    <p:extLst>
      <p:ext uri="{BB962C8B-B14F-4D97-AF65-F5344CB8AC3E}">
        <p14:creationId xmlns:p14="http://schemas.microsoft.com/office/powerpoint/2010/main" val="6022906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0922452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853845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dirty="0"/>
              <a:t>Click icon to add chart</a:t>
            </a:r>
            <a:endParaRPr lang="en-US" dirty="0"/>
          </a:p>
        </p:txBody>
      </p:sp>
    </p:spTree>
    <p:extLst>
      <p:ext uri="{BB962C8B-B14F-4D97-AF65-F5344CB8AC3E}">
        <p14:creationId xmlns:p14="http://schemas.microsoft.com/office/powerpoint/2010/main" val="30916861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dirty="0"/>
              <a:t>Click icon to add chart</a:t>
            </a:r>
            <a:endParaRPr lang="en-US" dirty="0"/>
          </a:p>
        </p:txBody>
      </p:sp>
    </p:spTree>
    <p:extLst>
      <p:ext uri="{BB962C8B-B14F-4D97-AF65-F5344CB8AC3E}">
        <p14:creationId xmlns:p14="http://schemas.microsoft.com/office/powerpoint/2010/main" val="36284489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075240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221684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48817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dirty="0"/>
              <a:t>Click icon to add picture</a:t>
            </a:r>
            <a:endParaRPr lang="en-US" dirty="0"/>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276873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4492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4" y="620181"/>
            <a:ext cx="6480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dirty="0"/>
              <a:t>Click icon to add picture</a:t>
            </a:r>
            <a:endParaRPr lang="en-US" dirty="0"/>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dirty="0"/>
              <a:t>Click icon to add picture</a:t>
            </a:r>
            <a:endParaRPr lang="en-US" dirty="0"/>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207162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225409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096689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0961377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1220251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7958678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dirty="0"/>
              <a:t>Click icon to add picture</a:t>
            </a:r>
            <a:endParaRPr lang="en-US" dirty="0"/>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42164065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dirty="0"/>
              <a:t>Click icon to add picture</a:t>
            </a:r>
            <a:endParaRPr lang="en-US" dirty="0"/>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2302795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dirty="0"/>
              <a:t>Click icon to add picture</a:t>
            </a:r>
            <a:endParaRPr lang="en-US" dirty="0"/>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dirty="0"/>
              <a:t>Click icon to add picture</a:t>
            </a:r>
            <a:endParaRPr lang="en-US" dirty="0"/>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5779045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dirty="0"/>
              <a:t>Click icon to add picture</a:t>
            </a:r>
            <a:endParaRPr lang="en-US" dirty="0"/>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594462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dirty="0"/>
              <a:t>Click icon to add picture</a:t>
            </a:r>
            <a:endParaRPr lang="en-US" dirty="0"/>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37233337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dirty="0"/>
              <a:t>Click icon to add picture</a:t>
            </a:r>
            <a:endParaRPr lang="en-US" dirty="0"/>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26971561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dirty="0"/>
              <a:t>Click icon to add picture</a:t>
            </a:r>
            <a:endParaRPr lang="en-US" dirty="0"/>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5294237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6093001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dirty="0"/>
              <a:t>Click icon to add picture</a:t>
            </a:r>
            <a:endParaRPr lang="en-US" dirty="0"/>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4553843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dirty="0"/>
              <a:t>Click icon to add picture</a:t>
            </a:r>
            <a:endParaRPr lang="en-US" dirty="0"/>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1964261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dirty="0"/>
              <a:t>Click icon to add picture</a:t>
            </a:r>
            <a:endParaRPr lang="en-US" dirty="0"/>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9543983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dirty="0"/>
              <a:t>Click icon to add picture</a:t>
            </a:r>
            <a:endParaRPr lang="en-US" dirty="0"/>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5128122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dirty="0"/>
              <a:t>Click icon to add picture</a:t>
            </a:r>
            <a:endParaRPr lang="en-US" dirty="0"/>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9332965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6795234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21804469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8400854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dirty="0"/>
              <a:t>Click icon to add picture</a:t>
            </a:r>
            <a:endParaRPr lang="en-US" dirty="0"/>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5384260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dirty="0"/>
              <a:t>Click icon to add picture</a:t>
            </a:r>
            <a:endParaRPr lang="en-US" dirty="0"/>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123550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dirty="0"/>
              <a:t>Click icon to add picture</a:t>
            </a:r>
            <a:endParaRPr lang="en-US" dirty="0"/>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501892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dirty="0"/>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4754227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440518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dirty="0"/>
              <a:t>Click icon to add picture</a:t>
            </a:r>
            <a:endParaRPr lang="en-US" dirty="0"/>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dirty="0"/>
              <a:t>Click icon to add picture</a:t>
            </a:r>
            <a:endParaRPr lang="en-US" dirty="0"/>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dirty="0"/>
              <a:t>Click icon to add picture</a:t>
            </a:r>
            <a:endParaRPr lang="en-US" dirty="0"/>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8506712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dirty="0"/>
              <a:t>Click icon to add picture</a:t>
            </a:r>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9753791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dirty="0"/>
              <a:t>Click icon to add picture</a:t>
            </a:r>
            <a:endParaRPr lang="en-US" dirty="0"/>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dirty="0"/>
              <a:t>Click icon to add picture</a:t>
            </a:r>
            <a:endParaRPr lang="en-US" dirty="0"/>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911126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0884321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dirty="0"/>
              <a:t>Click icon to add picture</a:t>
            </a:r>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2051524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dirty="0"/>
              <a:t>Click icon to add picture</a:t>
            </a:r>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8570918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dirty="0"/>
              <a:t>Click icon to add picture</a:t>
            </a:r>
            <a:endParaRPr lang="en-US" dirty="0"/>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6161186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dirty="0"/>
              <a:t>Click icon to add picture</a:t>
            </a:r>
            <a:endParaRPr lang="en-US" dirty="0"/>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dirty="0"/>
              <a:t>Click icon to add picture</a:t>
            </a:r>
            <a:endParaRPr lang="en-US" dirty="0"/>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dirty="0"/>
              <a:t>Click icon to add picture</a:t>
            </a:r>
            <a:endParaRPr lang="en-US" dirty="0"/>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dirty="0"/>
              <a:t>Click icon to add picture</a:t>
            </a:r>
            <a:endParaRPr lang="en-US" dirty="0"/>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19406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dirty="0"/>
              <a:t>Click icon to add picture</a:t>
            </a:r>
            <a:endParaRPr lang="en-US" dirty="0"/>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dirty="0"/>
              <a:t>Click icon to add picture</a:t>
            </a:r>
            <a:endParaRPr lang="en-US" dirty="0"/>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dirty="0"/>
              <a:t>Click icon to add picture</a:t>
            </a:r>
            <a:endParaRPr lang="en-US" dirty="0"/>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dirty="0"/>
              <a:t>Click icon to add picture</a:t>
            </a:r>
            <a:endParaRPr lang="en-US" dirty="0"/>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4127662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dirty="0"/>
              <a:t>Click icon to add picture</a:t>
            </a:r>
            <a:endParaRPr lang="en-US" dirty="0"/>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dirty="0"/>
              <a:t>Click icon to add picture</a:t>
            </a:r>
            <a:endParaRPr lang="en-US" dirty="0"/>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dirty="0"/>
              <a:t>Click icon to add picture</a:t>
            </a:r>
            <a:endParaRPr lang="en-US" dirty="0"/>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dirty="0"/>
              <a:t>Click icon to add picture</a:t>
            </a:r>
            <a:endParaRPr lang="en-US" dirty="0"/>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dirty="0"/>
              <a:t>Click icon to add picture</a:t>
            </a:r>
            <a:endParaRPr lang="en-US" dirty="0"/>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dirty="0"/>
              <a:t>Click icon to add picture</a:t>
            </a:r>
            <a:endParaRPr lang="en-US" dirty="0"/>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dirty="0"/>
              <a:t>Click icon to add picture</a:t>
            </a:r>
            <a:endParaRPr lang="en-US" dirty="0"/>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dirty="0"/>
              <a:t>Click icon to add picture</a:t>
            </a:r>
            <a:endParaRPr lang="en-US" dirty="0"/>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908613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dirty="0"/>
              <a:t>Click icon to add picture</a:t>
            </a:r>
            <a:endParaRPr lang="en-US" dirty="0"/>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dirty="0"/>
              <a:t>Click icon to add picture</a:t>
            </a:r>
            <a:endParaRPr lang="en-US" dirty="0"/>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dirty="0"/>
              <a:t>Click icon to add picture</a:t>
            </a:r>
            <a:endParaRPr lang="en-US" dirty="0"/>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dirty="0"/>
              <a:t>Click icon to add picture</a:t>
            </a:r>
            <a:endParaRPr lang="en-US" dirty="0"/>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dirty="0"/>
              <a:t>Click icon to add picture</a:t>
            </a:r>
            <a:endParaRPr lang="en-US" dirty="0"/>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8893372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dirty="0"/>
              <a:t>Click icon to add picture</a:t>
            </a:r>
            <a:endParaRPr lang="en-US" dirty="0"/>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dirty="0"/>
              <a:t>Click icon to add picture</a:t>
            </a:r>
            <a:endParaRPr lang="en-US" dirty="0"/>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dirty="0"/>
              <a:t>Click icon to add picture</a:t>
            </a:r>
            <a:endParaRPr lang="en-US" dirty="0"/>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dirty="0"/>
              <a:t>Click icon to add picture</a:t>
            </a:r>
            <a:endParaRPr lang="en-US" dirty="0"/>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dirty="0"/>
              <a:t>Click icon to add picture</a:t>
            </a:r>
            <a:endParaRPr lang="en-US" dirty="0"/>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4560362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dirty="0"/>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3383670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205915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5056749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dirty="0"/>
              <a:t>Click icon to add picture</a:t>
            </a:r>
            <a:endParaRPr lang="en-US" dirty="0"/>
          </a:p>
        </p:txBody>
      </p:sp>
    </p:spTree>
    <p:extLst>
      <p:ext uri="{BB962C8B-B14F-4D97-AF65-F5344CB8AC3E}">
        <p14:creationId xmlns:p14="http://schemas.microsoft.com/office/powerpoint/2010/main" val="16918440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1A2E659E-5DA4-2E45-AE99-3D890FED2CB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4072534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5961915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636334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508472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294133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85572487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8132170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10103438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79273534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dirty="0"/>
          </a:p>
        </p:txBody>
      </p:sp>
    </p:spTree>
    <p:extLst>
      <p:ext uri="{BB962C8B-B14F-4D97-AF65-F5344CB8AC3E}">
        <p14:creationId xmlns:p14="http://schemas.microsoft.com/office/powerpoint/2010/main" val="362636048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dirty="0"/>
          </a:p>
        </p:txBody>
      </p:sp>
    </p:spTree>
    <p:extLst>
      <p:ext uri="{BB962C8B-B14F-4D97-AF65-F5344CB8AC3E}">
        <p14:creationId xmlns:p14="http://schemas.microsoft.com/office/powerpoint/2010/main" val="19457727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dirty="0"/>
          </a:p>
        </p:txBody>
      </p:sp>
      <p:sp>
        <p:nvSpPr>
          <p:cNvPr id="7" name="Chart Placeholder 4"/>
          <p:cNvSpPr>
            <a:spLocks noGrp="1"/>
          </p:cNvSpPr>
          <p:nvPr>
            <p:ph type="chart" sz="quarter" idx="15"/>
          </p:nvPr>
        </p:nvSpPr>
        <p:spPr>
          <a:xfrm>
            <a:off x="6275388" y="1628775"/>
            <a:ext cx="5221288" cy="4319588"/>
          </a:xfrm>
        </p:spPr>
        <p:txBody>
          <a:bodyPr/>
          <a:lstStyle/>
          <a:p>
            <a:endParaRPr lang="en-US" dirty="0"/>
          </a:p>
        </p:txBody>
      </p:sp>
    </p:spTree>
    <p:extLst>
      <p:ext uri="{BB962C8B-B14F-4D97-AF65-F5344CB8AC3E}">
        <p14:creationId xmlns:p14="http://schemas.microsoft.com/office/powerpoint/2010/main" val="42066660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32949427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dirty="0"/>
          </a:p>
        </p:txBody>
      </p:sp>
      <p:sp>
        <p:nvSpPr>
          <p:cNvPr id="9" name="Table Placeholder 3"/>
          <p:cNvSpPr>
            <a:spLocks noGrp="1"/>
          </p:cNvSpPr>
          <p:nvPr>
            <p:ph type="tbl" sz="quarter" idx="17"/>
          </p:nvPr>
        </p:nvSpPr>
        <p:spPr>
          <a:xfrm>
            <a:off x="6275388" y="1630362"/>
            <a:ext cx="5400675" cy="4319588"/>
          </a:xfrm>
        </p:spPr>
        <p:txBody>
          <a:bodyPr/>
          <a:lstStyle/>
          <a:p>
            <a:endParaRPr lang="en-US" dirty="0"/>
          </a:p>
        </p:txBody>
      </p:sp>
    </p:spTree>
    <p:extLst>
      <p:ext uri="{BB962C8B-B14F-4D97-AF65-F5344CB8AC3E}">
        <p14:creationId xmlns:p14="http://schemas.microsoft.com/office/powerpoint/2010/main" val="65656732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498430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85176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dirty="0"/>
          </a:p>
        </p:txBody>
      </p:sp>
    </p:spTree>
    <p:extLst>
      <p:ext uri="{BB962C8B-B14F-4D97-AF65-F5344CB8AC3E}">
        <p14:creationId xmlns:p14="http://schemas.microsoft.com/office/powerpoint/2010/main" val="323919939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3803578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32374032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dirty="0"/>
          </a:p>
        </p:txBody>
      </p:sp>
    </p:spTree>
    <p:extLst>
      <p:ext uri="{BB962C8B-B14F-4D97-AF65-F5344CB8AC3E}">
        <p14:creationId xmlns:p14="http://schemas.microsoft.com/office/powerpoint/2010/main" val="160418899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63180500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56174762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dirty="0"/>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dirty="0"/>
          </a:p>
        </p:txBody>
      </p:sp>
    </p:spTree>
    <p:extLst>
      <p:ext uri="{BB962C8B-B14F-4D97-AF65-F5344CB8AC3E}">
        <p14:creationId xmlns:p14="http://schemas.microsoft.com/office/powerpoint/2010/main" val="5022624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dirty="0"/>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dirty="0"/>
          </a:p>
        </p:txBody>
      </p:sp>
    </p:spTree>
    <p:extLst>
      <p:ext uri="{BB962C8B-B14F-4D97-AF65-F5344CB8AC3E}">
        <p14:creationId xmlns:p14="http://schemas.microsoft.com/office/powerpoint/2010/main" val="164696121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dirty="0"/>
          </a:p>
        </p:txBody>
      </p:sp>
    </p:spTree>
    <p:extLst>
      <p:ext uri="{BB962C8B-B14F-4D97-AF65-F5344CB8AC3E}">
        <p14:creationId xmlns:p14="http://schemas.microsoft.com/office/powerpoint/2010/main" val="72059649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dirty="0"/>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6437248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67870936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28003012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549977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88435752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dirty="0"/>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2904089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dirty="0"/>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dirty="0"/>
          </a:p>
        </p:txBody>
      </p:sp>
    </p:spTree>
    <p:extLst>
      <p:ext uri="{BB962C8B-B14F-4D97-AF65-F5344CB8AC3E}">
        <p14:creationId xmlns:p14="http://schemas.microsoft.com/office/powerpoint/2010/main" val="398705597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dirty="0"/>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dirty="0"/>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dirty="0"/>
          </a:p>
        </p:txBody>
      </p:sp>
    </p:spTree>
    <p:extLst>
      <p:ext uri="{BB962C8B-B14F-4D97-AF65-F5344CB8AC3E}">
        <p14:creationId xmlns:p14="http://schemas.microsoft.com/office/powerpoint/2010/main" val="213176801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dirty="0"/>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4630264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dirty="0"/>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dirty="0"/>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dirty="0"/>
          </a:p>
        </p:txBody>
      </p:sp>
    </p:spTree>
    <p:extLst>
      <p:ext uri="{BB962C8B-B14F-4D97-AF65-F5344CB8AC3E}">
        <p14:creationId xmlns:p14="http://schemas.microsoft.com/office/powerpoint/2010/main" val="84874853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dirty="0"/>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244513952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dirty="0"/>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224286663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dirty="0"/>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38833237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dirty="0"/>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7665685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dirty="0"/>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dirty="0"/>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dirty="0"/>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dirty="0"/>
          </a:p>
        </p:txBody>
      </p:sp>
    </p:spTree>
    <p:extLst>
      <p:ext uri="{BB962C8B-B14F-4D97-AF65-F5344CB8AC3E}">
        <p14:creationId xmlns:p14="http://schemas.microsoft.com/office/powerpoint/2010/main" val="37045604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dirty="0"/>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dirty="0"/>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dirty="0"/>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dirty="0"/>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dirty="0"/>
          </a:p>
        </p:txBody>
      </p:sp>
    </p:spTree>
    <p:extLst>
      <p:ext uri="{BB962C8B-B14F-4D97-AF65-F5344CB8AC3E}">
        <p14:creationId xmlns:p14="http://schemas.microsoft.com/office/powerpoint/2010/main" val="303129376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dirty="0"/>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dirty="0"/>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dirty="0"/>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dirty="0"/>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dirty="0"/>
          </a:p>
        </p:txBody>
      </p:sp>
    </p:spTree>
    <p:extLst>
      <p:ext uri="{BB962C8B-B14F-4D97-AF65-F5344CB8AC3E}">
        <p14:creationId xmlns:p14="http://schemas.microsoft.com/office/powerpoint/2010/main" val="291466277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dirty="0"/>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dirty="0"/>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dirty="0"/>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dirty="0"/>
          </a:p>
        </p:txBody>
      </p:sp>
    </p:spTree>
    <p:extLst>
      <p:ext uri="{BB962C8B-B14F-4D97-AF65-F5344CB8AC3E}">
        <p14:creationId xmlns:p14="http://schemas.microsoft.com/office/powerpoint/2010/main" val="329022483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dirty="0"/>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dirty="0"/>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dirty="0"/>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dirty="0"/>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dirty="0"/>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dirty="0"/>
          </a:p>
        </p:txBody>
      </p:sp>
    </p:spTree>
    <p:extLst>
      <p:ext uri="{BB962C8B-B14F-4D97-AF65-F5344CB8AC3E}">
        <p14:creationId xmlns:p14="http://schemas.microsoft.com/office/powerpoint/2010/main" val="27013522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dirty="0"/>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dirty="0"/>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dirty="0"/>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dirty="0"/>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dirty="0"/>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dirty="0"/>
          </a:p>
        </p:txBody>
      </p:sp>
    </p:spTree>
    <p:extLst>
      <p:ext uri="{BB962C8B-B14F-4D97-AF65-F5344CB8AC3E}">
        <p14:creationId xmlns:p14="http://schemas.microsoft.com/office/powerpoint/2010/main" val="7825603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dirty="0"/>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dirty="0"/>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dirty="0"/>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dirty="0"/>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dirty="0"/>
          </a:p>
        </p:txBody>
      </p:sp>
    </p:spTree>
    <p:extLst>
      <p:ext uri="{BB962C8B-B14F-4D97-AF65-F5344CB8AC3E}">
        <p14:creationId xmlns:p14="http://schemas.microsoft.com/office/powerpoint/2010/main" val="322828985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dirty="0"/>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324636892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250471933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dirty="0"/>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dirty="0"/>
          </a:p>
        </p:txBody>
      </p:sp>
    </p:spTree>
    <p:extLst>
      <p:ext uri="{BB962C8B-B14F-4D97-AF65-F5344CB8AC3E}">
        <p14:creationId xmlns:p14="http://schemas.microsoft.com/office/powerpoint/2010/main" val="21506018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dirty="0"/>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dirty="0"/>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dirty="0"/>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dirty="0"/>
          </a:p>
        </p:txBody>
      </p:sp>
    </p:spTree>
    <p:extLst>
      <p:ext uri="{BB962C8B-B14F-4D97-AF65-F5344CB8AC3E}">
        <p14:creationId xmlns:p14="http://schemas.microsoft.com/office/powerpoint/2010/main" val="336074605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dirty="0"/>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dirty="0"/>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dirty="0"/>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dirty="0"/>
          </a:p>
        </p:txBody>
      </p:sp>
    </p:spTree>
    <p:extLst>
      <p:ext uri="{BB962C8B-B14F-4D97-AF65-F5344CB8AC3E}">
        <p14:creationId xmlns:p14="http://schemas.microsoft.com/office/powerpoint/2010/main" val="274387613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dirty="0"/>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dirty="0"/>
          </a:p>
        </p:txBody>
      </p:sp>
    </p:spTree>
    <p:extLst>
      <p:ext uri="{BB962C8B-B14F-4D97-AF65-F5344CB8AC3E}">
        <p14:creationId xmlns:p14="http://schemas.microsoft.com/office/powerpoint/2010/main" val="340419974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dirty="0"/>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dirty="0"/>
          </a:p>
        </p:txBody>
      </p:sp>
    </p:spTree>
    <p:extLst>
      <p:ext uri="{BB962C8B-B14F-4D97-AF65-F5344CB8AC3E}">
        <p14:creationId xmlns:p14="http://schemas.microsoft.com/office/powerpoint/2010/main" val="382031896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dirty="0"/>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dirty="0"/>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dirty="0"/>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02464876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dirty="0"/>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dirty="0"/>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91133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dirty="0"/>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dirty="0"/>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7855497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dirty="0"/>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dirty="0"/>
          </a:p>
        </p:txBody>
      </p:sp>
    </p:spTree>
    <p:extLst>
      <p:ext uri="{BB962C8B-B14F-4D97-AF65-F5344CB8AC3E}">
        <p14:creationId xmlns:p14="http://schemas.microsoft.com/office/powerpoint/2010/main" val="12825901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dirty="0"/>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dirty="0"/>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654407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dirty="0"/>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14180470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dirty="0"/>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415177805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dirty="0"/>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dirty="0"/>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dirty="0"/>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dirty="0"/>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6742947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dirty="0"/>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dirty="0"/>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dirty="0"/>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dirty="0"/>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dirty="0"/>
          </a:p>
        </p:txBody>
      </p:sp>
    </p:spTree>
    <p:extLst>
      <p:ext uri="{BB962C8B-B14F-4D97-AF65-F5344CB8AC3E}">
        <p14:creationId xmlns:p14="http://schemas.microsoft.com/office/powerpoint/2010/main" val="103894739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dirty="0"/>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dirty="0"/>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dirty="0"/>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dirty="0"/>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dirty="0"/>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dirty="0"/>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dirty="0"/>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dirty="0"/>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1244185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dirty="0"/>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dirty="0"/>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dirty="0"/>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dirty="0"/>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dirty="0"/>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dirty="0"/>
          </a:p>
        </p:txBody>
      </p:sp>
    </p:spTree>
    <p:extLst>
      <p:ext uri="{BB962C8B-B14F-4D97-AF65-F5344CB8AC3E}">
        <p14:creationId xmlns:p14="http://schemas.microsoft.com/office/powerpoint/2010/main" val="42072650"/>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dirty="0"/>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dirty="0"/>
          </a:p>
        </p:txBody>
      </p:sp>
    </p:spTree>
    <p:extLst>
      <p:ext uri="{BB962C8B-B14F-4D97-AF65-F5344CB8AC3E}">
        <p14:creationId xmlns:p14="http://schemas.microsoft.com/office/powerpoint/2010/main" val="182215021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dirty="0"/>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426555419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dirty="0"/>
          </a:p>
        </p:txBody>
      </p:sp>
    </p:spTree>
    <p:extLst>
      <p:ext uri="{BB962C8B-B14F-4D97-AF65-F5344CB8AC3E}">
        <p14:creationId xmlns:p14="http://schemas.microsoft.com/office/powerpoint/2010/main" val="365238560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dirty="0"/>
          </a:p>
        </p:txBody>
      </p:sp>
    </p:spTree>
    <p:extLst>
      <p:ext uri="{BB962C8B-B14F-4D97-AF65-F5344CB8AC3E}">
        <p14:creationId xmlns:p14="http://schemas.microsoft.com/office/powerpoint/2010/main" val="390166204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6380524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2567267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64273212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60259425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92517360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5620280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4060343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6737255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2052977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9285679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a:t>Click icon to add chart</a:t>
            </a:r>
            <a:endParaRPr lang="en-US"/>
          </a:p>
        </p:txBody>
      </p:sp>
    </p:spTree>
    <p:extLst>
      <p:ext uri="{BB962C8B-B14F-4D97-AF65-F5344CB8AC3E}">
        <p14:creationId xmlns:p14="http://schemas.microsoft.com/office/powerpoint/2010/main" val="12863533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a:t>Click icon to add table</a:t>
            </a:r>
            <a:endParaRPr lang="en-US"/>
          </a:p>
        </p:txBody>
      </p:sp>
    </p:spTree>
    <p:extLst>
      <p:ext uri="{BB962C8B-B14F-4D97-AF65-F5344CB8AC3E}">
        <p14:creationId xmlns:p14="http://schemas.microsoft.com/office/powerpoint/2010/main" val="23576273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GB"/>
              <a:t>Click icon to add chart</a:t>
            </a:r>
            <a:endParaRPr lang="en-US" dirty="0"/>
          </a:p>
        </p:txBody>
      </p:sp>
    </p:spTree>
    <p:extLst>
      <p:ext uri="{BB962C8B-B14F-4D97-AF65-F5344CB8AC3E}">
        <p14:creationId xmlns:p14="http://schemas.microsoft.com/office/powerpoint/2010/main" val="416314964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2969377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80029677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a:t>Click icon to add table</a:t>
            </a:r>
            <a:endParaRPr lang="en-US"/>
          </a:p>
        </p:txBody>
      </p:sp>
      <p:sp>
        <p:nvSpPr>
          <p:cNvPr id="9" name="Table Placeholder 3"/>
          <p:cNvSpPr>
            <a:spLocks noGrp="1"/>
          </p:cNvSpPr>
          <p:nvPr>
            <p:ph type="tbl" sz="quarter" idx="17"/>
          </p:nvPr>
        </p:nvSpPr>
        <p:spPr>
          <a:xfrm>
            <a:off x="6275388" y="1630362"/>
            <a:ext cx="5400675" cy="4319588"/>
          </a:xfrm>
        </p:spPr>
        <p:txBody>
          <a:bodyPr/>
          <a:lstStyle/>
          <a:p>
            <a:r>
              <a:rPr lang="en-GB"/>
              <a:t>Click icon to add table</a:t>
            </a:r>
            <a:endParaRPr lang="en-US"/>
          </a:p>
        </p:txBody>
      </p:sp>
    </p:spTree>
    <p:extLst>
      <p:ext uri="{BB962C8B-B14F-4D97-AF65-F5344CB8AC3E}">
        <p14:creationId xmlns:p14="http://schemas.microsoft.com/office/powerpoint/2010/main" val="390161410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60633425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7274082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16675401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62679790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55907931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a:t>Click icon to add chart</a:t>
            </a:r>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5729409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a:t>Click icon to add table</a:t>
            </a:r>
            <a:endParaRPr lang="en-US"/>
          </a:p>
        </p:txBody>
      </p:sp>
    </p:spTree>
    <p:extLst>
      <p:ext uri="{BB962C8B-B14F-4D97-AF65-F5344CB8AC3E}">
        <p14:creationId xmlns:p14="http://schemas.microsoft.com/office/powerpoint/2010/main" val="419587528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537629443"/>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93426842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a:t>Click icon to add chart</a:t>
            </a:r>
            <a:endParaRPr lang="en-US"/>
          </a:p>
        </p:txBody>
      </p:sp>
    </p:spTree>
    <p:extLst>
      <p:ext uri="{BB962C8B-B14F-4D97-AF65-F5344CB8AC3E}">
        <p14:creationId xmlns:p14="http://schemas.microsoft.com/office/powerpoint/2010/main" val="173496155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a:t>Click icon to add chart</a:t>
            </a:r>
            <a:endParaRPr lang="en-US"/>
          </a:p>
        </p:txBody>
      </p:sp>
    </p:spTree>
    <p:extLst>
      <p:ext uri="{BB962C8B-B14F-4D97-AF65-F5344CB8AC3E}">
        <p14:creationId xmlns:p14="http://schemas.microsoft.com/office/powerpoint/2010/main" val="79091755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78568687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2458285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799017980"/>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a:t>Click icon to add picture</a:t>
            </a:r>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96424589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32281429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a:t>Click icon to add picture</a:t>
            </a:r>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a:t>Click icon to add picture</a:t>
            </a:r>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3665639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61294293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34576633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97315939"/>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1530187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93362740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87819888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823923652"/>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a:t>Click icon to add picture</a:t>
            </a:r>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78457964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2589817063"/>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a:t>Click icon to add picture</a:t>
            </a:r>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358989295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a:t>Click icon to add picture</a:t>
            </a:r>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60516620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a:t>Click icon to add picture</a:t>
            </a:r>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3462062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52764658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5848341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05577243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80480519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78818051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a:t>Click icon to add picture</a:t>
            </a:r>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56253359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41930267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207076269"/>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78080593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a:t>Click icon to add picture</a:t>
            </a:r>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30783677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67090482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a:t>Click icon to add picture</a:t>
            </a:r>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a:t>Click icon to add picture</a:t>
            </a:r>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81227849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176737220"/>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2812239078"/>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a:t>Click icon to add picture</a:t>
            </a:r>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47172029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94385587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a:t>Click icon to add picture</a:t>
            </a:r>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a:t>Click icon to add picture</a:t>
            </a:r>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902468657"/>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a:t>Click icon to add picture</a:t>
            </a:r>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30807246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a:t>Click icon to add picture</a:t>
            </a:r>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01526167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a:t>Click icon to add picture</a:t>
            </a:r>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a:t>Click icon to add picture</a:t>
            </a:r>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40378485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a:t>Click icon to add picture</a:t>
            </a:r>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3660193576"/>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a:t>Click icon to add picture</a:t>
            </a:r>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a:t>Click icon to add picture</a:t>
            </a:r>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a:t>Click icon to add picture</a:t>
            </a:r>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a:t>Click icon to add picture</a:t>
            </a:r>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424831478"/>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a:t>Click icon to add picture</a:t>
            </a:r>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a:t>Click icon to add picture</a:t>
            </a:r>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a:t>Click icon to add picture</a:t>
            </a:r>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126820190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a:t>Click icon to add picture</a:t>
            </a:r>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a:t>Click icon to add picture</a:t>
            </a:r>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a:t>Click icon to add picture</a:t>
            </a:r>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a:t>Click icon to add picture</a:t>
            </a:r>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a:t>Click icon to add picture</a:t>
            </a:r>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a:t>Click icon to add picture</a:t>
            </a:r>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a:t>Click icon to add picture</a:t>
            </a:r>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a:t>Click icon to add picture</a:t>
            </a:r>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515527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416035826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a:t>Click icon to add picture</a:t>
            </a:r>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a:t>Click icon to add picture</a:t>
            </a:r>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a:t>Click icon to add picture</a:t>
            </a:r>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a:t>Click icon to add picture</a:t>
            </a:r>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a:t>Click icon to add picture</a:t>
            </a:r>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369144154"/>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31123206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a:t>Click icon to add picture</a:t>
            </a:r>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16671473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a:t>Click icon to add picture</a:t>
            </a:r>
            <a:endParaRPr lang="en-US"/>
          </a:p>
        </p:txBody>
      </p:sp>
    </p:spTree>
    <p:extLst>
      <p:ext uri="{BB962C8B-B14F-4D97-AF65-F5344CB8AC3E}">
        <p14:creationId xmlns:p14="http://schemas.microsoft.com/office/powerpoint/2010/main" val="3000051626"/>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a:t>Click icon to add picture</a:t>
            </a:r>
            <a:endParaRPr lang="en-US"/>
          </a:p>
        </p:txBody>
      </p:sp>
    </p:spTree>
    <p:extLst>
      <p:ext uri="{BB962C8B-B14F-4D97-AF65-F5344CB8AC3E}">
        <p14:creationId xmlns:p14="http://schemas.microsoft.com/office/powerpoint/2010/main" val="3936146477"/>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1A2E659E-5DA4-2E45-AE99-3D890FED2CBA}"/>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36285448"/>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34190423"/>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265779646"/>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292955345"/>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743764281"/>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00.xml"/><Relationship Id="rId21" Type="http://schemas.openxmlformats.org/officeDocument/2006/relationships/slideLayout" Target="../slideLayouts/slideLayout95.xml"/><Relationship Id="rId42" Type="http://schemas.openxmlformats.org/officeDocument/2006/relationships/slideLayout" Target="../slideLayouts/slideLayout116.xml"/><Relationship Id="rId47" Type="http://schemas.openxmlformats.org/officeDocument/2006/relationships/slideLayout" Target="../slideLayouts/slideLayout121.xml"/><Relationship Id="rId63" Type="http://schemas.openxmlformats.org/officeDocument/2006/relationships/slideLayout" Target="../slideLayouts/slideLayout137.xml"/><Relationship Id="rId68" Type="http://schemas.openxmlformats.org/officeDocument/2006/relationships/slideLayout" Target="../slideLayouts/slideLayout142.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9" Type="http://schemas.openxmlformats.org/officeDocument/2006/relationships/slideLayout" Target="../slideLayouts/slideLayout103.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slideLayout" Target="../slideLayouts/slideLayout111.xml"/><Relationship Id="rId40" Type="http://schemas.openxmlformats.org/officeDocument/2006/relationships/slideLayout" Target="../slideLayouts/slideLayout114.xml"/><Relationship Id="rId45" Type="http://schemas.openxmlformats.org/officeDocument/2006/relationships/slideLayout" Target="../slideLayouts/slideLayout119.xml"/><Relationship Id="rId53" Type="http://schemas.openxmlformats.org/officeDocument/2006/relationships/slideLayout" Target="../slideLayouts/slideLayout127.xml"/><Relationship Id="rId58" Type="http://schemas.openxmlformats.org/officeDocument/2006/relationships/slideLayout" Target="../slideLayouts/slideLayout132.xml"/><Relationship Id="rId66" Type="http://schemas.openxmlformats.org/officeDocument/2006/relationships/slideLayout" Target="../slideLayouts/slideLayout140.xml"/><Relationship Id="rId5" Type="http://schemas.openxmlformats.org/officeDocument/2006/relationships/slideLayout" Target="../slideLayouts/slideLayout79.xml"/><Relationship Id="rId61" Type="http://schemas.openxmlformats.org/officeDocument/2006/relationships/slideLayout" Target="../slideLayouts/slideLayout135.xml"/><Relationship Id="rId19" Type="http://schemas.openxmlformats.org/officeDocument/2006/relationships/slideLayout" Target="../slideLayouts/slideLayout9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43" Type="http://schemas.openxmlformats.org/officeDocument/2006/relationships/slideLayout" Target="../slideLayouts/slideLayout117.xml"/><Relationship Id="rId48" Type="http://schemas.openxmlformats.org/officeDocument/2006/relationships/slideLayout" Target="../slideLayouts/slideLayout122.xml"/><Relationship Id="rId56" Type="http://schemas.openxmlformats.org/officeDocument/2006/relationships/slideLayout" Target="../slideLayouts/slideLayout130.xml"/><Relationship Id="rId64" Type="http://schemas.openxmlformats.org/officeDocument/2006/relationships/slideLayout" Target="../slideLayouts/slideLayout138.xml"/><Relationship Id="rId69" Type="http://schemas.openxmlformats.org/officeDocument/2006/relationships/slideLayout" Target="../slideLayouts/slideLayout143.xml"/><Relationship Id="rId8" Type="http://schemas.openxmlformats.org/officeDocument/2006/relationships/slideLayout" Target="../slideLayouts/slideLayout82.xml"/><Relationship Id="rId51" Type="http://schemas.openxmlformats.org/officeDocument/2006/relationships/slideLayout" Target="../slideLayouts/slideLayout125.xml"/><Relationship Id="rId3" Type="http://schemas.openxmlformats.org/officeDocument/2006/relationships/slideLayout" Target="../slideLayouts/slideLayout77.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38" Type="http://schemas.openxmlformats.org/officeDocument/2006/relationships/slideLayout" Target="../slideLayouts/slideLayout112.xml"/><Relationship Id="rId46" Type="http://schemas.openxmlformats.org/officeDocument/2006/relationships/slideLayout" Target="../slideLayouts/slideLayout120.xml"/><Relationship Id="rId59" Type="http://schemas.openxmlformats.org/officeDocument/2006/relationships/slideLayout" Target="../slideLayouts/slideLayout133.xml"/><Relationship Id="rId67" Type="http://schemas.openxmlformats.org/officeDocument/2006/relationships/slideLayout" Target="../slideLayouts/slideLayout141.xml"/><Relationship Id="rId20" Type="http://schemas.openxmlformats.org/officeDocument/2006/relationships/slideLayout" Target="../slideLayouts/slideLayout94.xml"/><Relationship Id="rId41" Type="http://schemas.openxmlformats.org/officeDocument/2006/relationships/slideLayout" Target="../slideLayouts/slideLayout115.xml"/><Relationship Id="rId54" Type="http://schemas.openxmlformats.org/officeDocument/2006/relationships/slideLayout" Target="../slideLayouts/slideLayout128.xml"/><Relationship Id="rId62" Type="http://schemas.openxmlformats.org/officeDocument/2006/relationships/slideLayout" Target="../slideLayouts/slideLayout136.xml"/><Relationship Id="rId70" Type="http://schemas.openxmlformats.org/officeDocument/2006/relationships/theme" Target="../theme/theme2.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slideLayout" Target="../slideLayouts/slideLayout110.xml"/><Relationship Id="rId49" Type="http://schemas.openxmlformats.org/officeDocument/2006/relationships/slideLayout" Target="../slideLayouts/slideLayout123.xml"/><Relationship Id="rId57" Type="http://schemas.openxmlformats.org/officeDocument/2006/relationships/slideLayout" Target="../slideLayouts/slideLayout131.xml"/><Relationship Id="rId10" Type="http://schemas.openxmlformats.org/officeDocument/2006/relationships/slideLayout" Target="../slideLayouts/slideLayout84.xml"/><Relationship Id="rId31" Type="http://schemas.openxmlformats.org/officeDocument/2006/relationships/slideLayout" Target="../slideLayouts/slideLayout105.xml"/><Relationship Id="rId44" Type="http://schemas.openxmlformats.org/officeDocument/2006/relationships/slideLayout" Target="../slideLayouts/slideLayout118.xml"/><Relationship Id="rId52" Type="http://schemas.openxmlformats.org/officeDocument/2006/relationships/slideLayout" Target="../slideLayouts/slideLayout126.xml"/><Relationship Id="rId60" Type="http://schemas.openxmlformats.org/officeDocument/2006/relationships/slideLayout" Target="../slideLayouts/slideLayout134.xml"/><Relationship Id="rId65" Type="http://schemas.openxmlformats.org/officeDocument/2006/relationships/slideLayout" Target="../slideLayouts/slideLayout139.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9" Type="http://schemas.openxmlformats.org/officeDocument/2006/relationships/slideLayout" Target="../slideLayouts/slideLayout113.xml"/><Relationship Id="rId34" Type="http://schemas.openxmlformats.org/officeDocument/2006/relationships/slideLayout" Target="../slideLayouts/slideLayout108.xml"/><Relationship Id="rId50" Type="http://schemas.openxmlformats.org/officeDocument/2006/relationships/slideLayout" Target="../slideLayouts/slideLayout124.xml"/><Relationship Id="rId55" Type="http://schemas.openxmlformats.org/officeDocument/2006/relationships/slideLayout" Target="../slideLayouts/slideLayout129.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69.xml"/><Relationship Id="rId21" Type="http://schemas.openxmlformats.org/officeDocument/2006/relationships/slideLayout" Target="../slideLayouts/slideLayout164.xml"/><Relationship Id="rId42" Type="http://schemas.openxmlformats.org/officeDocument/2006/relationships/slideLayout" Target="../slideLayouts/slideLayout185.xml"/><Relationship Id="rId47" Type="http://schemas.openxmlformats.org/officeDocument/2006/relationships/slideLayout" Target="../slideLayouts/slideLayout190.xml"/><Relationship Id="rId63" Type="http://schemas.openxmlformats.org/officeDocument/2006/relationships/slideLayout" Target="../slideLayouts/slideLayout206.xml"/><Relationship Id="rId68" Type="http://schemas.openxmlformats.org/officeDocument/2006/relationships/slideLayout" Target="../slideLayouts/slideLayout211.xml"/><Relationship Id="rId2" Type="http://schemas.openxmlformats.org/officeDocument/2006/relationships/slideLayout" Target="../slideLayouts/slideLayout145.xml"/><Relationship Id="rId16" Type="http://schemas.openxmlformats.org/officeDocument/2006/relationships/slideLayout" Target="../slideLayouts/slideLayout159.xml"/><Relationship Id="rId29" Type="http://schemas.openxmlformats.org/officeDocument/2006/relationships/slideLayout" Target="../slideLayouts/slideLayout172.xml"/><Relationship Id="rId11" Type="http://schemas.openxmlformats.org/officeDocument/2006/relationships/slideLayout" Target="../slideLayouts/slideLayout154.xml"/><Relationship Id="rId24" Type="http://schemas.openxmlformats.org/officeDocument/2006/relationships/slideLayout" Target="../slideLayouts/slideLayout167.xml"/><Relationship Id="rId32" Type="http://schemas.openxmlformats.org/officeDocument/2006/relationships/slideLayout" Target="../slideLayouts/slideLayout175.xml"/><Relationship Id="rId37" Type="http://schemas.openxmlformats.org/officeDocument/2006/relationships/slideLayout" Target="../slideLayouts/slideLayout180.xml"/><Relationship Id="rId40" Type="http://schemas.openxmlformats.org/officeDocument/2006/relationships/slideLayout" Target="../slideLayouts/slideLayout183.xml"/><Relationship Id="rId45" Type="http://schemas.openxmlformats.org/officeDocument/2006/relationships/slideLayout" Target="../slideLayouts/slideLayout188.xml"/><Relationship Id="rId53" Type="http://schemas.openxmlformats.org/officeDocument/2006/relationships/slideLayout" Target="../slideLayouts/slideLayout196.xml"/><Relationship Id="rId58" Type="http://schemas.openxmlformats.org/officeDocument/2006/relationships/slideLayout" Target="../slideLayouts/slideLayout201.xml"/><Relationship Id="rId66" Type="http://schemas.openxmlformats.org/officeDocument/2006/relationships/slideLayout" Target="../slideLayouts/slideLayout209.xml"/><Relationship Id="rId74" Type="http://schemas.openxmlformats.org/officeDocument/2006/relationships/slideLayout" Target="../slideLayouts/slideLayout217.xml"/><Relationship Id="rId5" Type="http://schemas.openxmlformats.org/officeDocument/2006/relationships/slideLayout" Target="../slideLayouts/slideLayout148.xml"/><Relationship Id="rId61" Type="http://schemas.openxmlformats.org/officeDocument/2006/relationships/slideLayout" Target="../slideLayouts/slideLayout204.xml"/><Relationship Id="rId19" Type="http://schemas.openxmlformats.org/officeDocument/2006/relationships/slideLayout" Target="../slideLayouts/slideLayout162.xml"/><Relationship Id="rId14" Type="http://schemas.openxmlformats.org/officeDocument/2006/relationships/slideLayout" Target="../slideLayouts/slideLayout157.xml"/><Relationship Id="rId22" Type="http://schemas.openxmlformats.org/officeDocument/2006/relationships/slideLayout" Target="../slideLayouts/slideLayout165.xml"/><Relationship Id="rId27" Type="http://schemas.openxmlformats.org/officeDocument/2006/relationships/slideLayout" Target="../slideLayouts/slideLayout170.xml"/><Relationship Id="rId30" Type="http://schemas.openxmlformats.org/officeDocument/2006/relationships/slideLayout" Target="../slideLayouts/slideLayout173.xml"/><Relationship Id="rId35" Type="http://schemas.openxmlformats.org/officeDocument/2006/relationships/slideLayout" Target="../slideLayouts/slideLayout178.xml"/><Relationship Id="rId43" Type="http://schemas.openxmlformats.org/officeDocument/2006/relationships/slideLayout" Target="../slideLayouts/slideLayout186.xml"/><Relationship Id="rId48" Type="http://schemas.openxmlformats.org/officeDocument/2006/relationships/slideLayout" Target="../slideLayouts/slideLayout191.xml"/><Relationship Id="rId56" Type="http://schemas.openxmlformats.org/officeDocument/2006/relationships/slideLayout" Target="../slideLayouts/slideLayout199.xml"/><Relationship Id="rId64" Type="http://schemas.openxmlformats.org/officeDocument/2006/relationships/slideLayout" Target="../slideLayouts/slideLayout207.xml"/><Relationship Id="rId69" Type="http://schemas.openxmlformats.org/officeDocument/2006/relationships/slideLayout" Target="../slideLayouts/slideLayout212.xml"/><Relationship Id="rId8" Type="http://schemas.openxmlformats.org/officeDocument/2006/relationships/slideLayout" Target="../slideLayouts/slideLayout151.xml"/><Relationship Id="rId51" Type="http://schemas.openxmlformats.org/officeDocument/2006/relationships/slideLayout" Target="../slideLayouts/slideLayout194.xml"/><Relationship Id="rId72" Type="http://schemas.openxmlformats.org/officeDocument/2006/relationships/slideLayout" Target="../slideLayouts/slideLayout215.xml"/><Relationship Id="rId3" Type="http://schemas.openxmlformats.org/officeDocument/2006/relationships/slideLayout" Target="../slideLayouts/slideLayout146.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5" Type="http://schemas.openxmlformats.org/officeDocument/2006/relationships/slideLayout" Target="../slideLayouts/slideLayout168.xml"/><Relationship Id="rId33" Type="http://schemas.openxmlformats.org/officeDocument/2006/relationships/slideLayout" Target="../slideLayouts/slideLayout176.xml"/><Relationship Id="rId38" Type="http://schemas.openxmlformats.org/officeDocument/2006/relationships/slideLayout" Target="../slideLayouts/slideLayout181.xml"/><Relationship Id="rId46" Type="http://schemas.openxmlformats.org/officeDocument/2006/relationships/slideLayout" Target="../slideLayouts/slideLayout189.xml"/><Relationship Id="rId59" Type="http://schemas.openxmlformats.org/officeDocument/2006/relationships/slideLayout" Target="../slideLayouts/slideLayout202.xml"/><Relationship Id="rId67" Type="http://schemas.openxmlformats.org/officeDocument/2006/relationships/slideLayout" Target="../slideLayouts/slideLayout210.xml"/><Relationship Id="rId20" Type="http://schemas.openxmlformats.org/officeDocument/2006/relationships/slideLayout" Target="../slideLayouts/slideLayout163.xml"/><Relationship Id="rId41" Type="http://schemas.openxmlformats.org/officeDocument/2006/relationships/slideLayout" Target="../slideLayouts/slideLayout184.xml"/><Relationship Id="rId54" Type="http://schemas.openxmlformats.org/officeDocument/2006/relationships/slideLayout" Target="../slideLayouts/slideLayout197.xml"/><Relationship Id="rId62" Type="http://schemas.openxmlformats.org/officeDocument/2006/relationships/slideLayout" Target="../slideLayouts/slideLayout205.xml"/><Relationship Id="rId70" Type="http://schemas.openxmlformats.org/officeDocument/2006/relationships/slideLayout" Target="../slideLayouts/slideLayout213.xml"/><Relationship Id="rId75" Type="http://schemas.openxmlformats.org/officeDocument/2006/relationships/theme" Target="../theme/theme3.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5" Type="http://schemas.openxmlformats.org/officeDocument/2006/relationships/slideLayout" Target="../slideLayouts/slideLayout158.xml"/><Relationship Id="rId23" Type="http://schemas.openxmlformats.org/officeDocument/2006/relationships/slideLayout" Target="../slideLayouts/slideLayout166.xml"/><Relationship Id="rId28" Type="http://schemas.openxmlformats.org/officeDocument/2006/relationships/slideLayout" Target="../slideLayouts/slideLayout171.xml"/><Relationship Id="rId36" Type="http://schemas.openxmlformats.org/officeDocument/2006/relationships/slideLayout" Target="../slideLayouts/slideLayout179.xml"/><Relationship Id="rId49" Type="http://schemas.openxmlformats.org/officeDocument/2006/relationships/slideLayout" Target="../slideLayouts/slideLayout192.xml"/><Relationship Id="rId57" Type="http://schemas.openxmlformats.org/officeDocument/2006/relationships/slideLayout" Target="../slideLayouts/slideLayout200.xml"/><Relationship Id="rId10" Type="http://schemas.openxmlformats.org/officeDocument/2006/relationships/slideLayout" Target="../slideLayouts/slideLayout153.xml"/><Relationship Id="rId31" Type="http://schemas.openxmlformats.org/officeDocument/2006/relationships/slideLayout" Target="../slideLayouts/slideLayout174.xml"/><Relationship Id="rId44" Type="http://schemas.openxmlformats.org/officeDocument/2006/relationships/slideLayout" Target="../slideLayouts/slideLayout187.xml"/><Relationship Id="rId52" Type="http://schemas.openxmlformats.org/officeDocument/2006/relationships/slideLayout" Target="../slideLayouts/slideLayout195.xml"/><Relationship Id="rId60" Type="http://schemas.openxmlformats.org/officeDocument/2006/relationships/slideLayout" Target="../slideLayouts/slideLayout203.xml"/><Relationship Id="rId65" Type="http://schemas.openxmlformats.org/officeDocument/2006/relationships/slideLayout" Target="../slideLayouts/slideLayout208.xml"/><Relationship Id="rId73" Type="http://schemas.openxmlformats.org/officeDocument/2006/relationships/slideLayout" Target="../slideLayouts/slideLayout216.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3" Type="http://schemas.openxmlformats.org/officeDocument/2006/relationships/slideLayout" Target="../slideLayouts/slideLayout156.xml"/><Relationship Id="rId18" Type="http://schemas.openxmlformats.org/officeDocument/2006/relationships/slideLayout" Target="../slideLayouts/slideLayout161.xml"/><Relationship Id="rId39" Type="http://schemas.openxmlformats.org/officeDocument/2006/relationships/slideLayout" Target="../slideLayouts/slideLayout182.xml"/><Relationship Id="rId34" Type="http://schemas.openxmlformats.org/officeDocument/2006/relationships/slideLayout" Target="../slideLayouts/slideLayout177.xml"/><Relationship Id="rId50" Type="http://schemas.openxmlformats.org/officeDocument/2006/relationships/slideLayout" Target="../slideLayouts/slideLayout193.xml"/><Relationship Id="rId55" Type="http://schemas.openxmlformats.org/officeDocument/2006/relationships/slideLayout" Target="../slideLayouts/slideLayout198.xml"/><Relationship Id="rId7" Type="http://schemas.openxmlformats.org/officeDocument/2006/relationships/slideLayout" Target="../slideLayouts/slideLayout150.xml"/><Relationship Id="rId71" Type="http://schemas.openxmlformats.org/officeDocument/2006/relationships/slideLayout" Target="../slideLayouts/slideLayout2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89741208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7" r:id="rId47"/>
    <p:sldLayoutId id="2147483778" r:id="rId48"/>
    <p:sldLayoutId id="2147483779" r:id="rId49"/>
    <p:sldLayoutId id="2147483780" r:id="rId50"/>
    <p:sldLayoutId id="2147483781" r:id="rId51"/>
    <p:sldLayoutId id="2147483782" r:id="rId52"/>
    <p:sldLayoutId id="2147483783" r:id="rId53"/>
    <p:sldLayoutId id="2147483784" r:id="rId54"/>
    <p:sldLayoutId id="2147483785" r:id="rId55"/>
    <p:sldLayoutId id="2147483786" r:id="rId56"/>
    <p:sldLayoutId id="2147483787" r:id="rId57"/>
    <p:sldLayoutId id="2147483788" r:id="rId58"/>
    <p:sldLayoutId id="2147483789" r:id="rId59"/>
    <p:sldLayoutId id="2147483790" r:id="rId60"/>
    <p:sldLayoutId id="2147483791" r:id="rId61"/>
    <p:sldLayoutId id="2147483792" r:id="rId62"/>
    <p:sldLayoutId id="2147483793" r:id="rId63"/>
    <p:sldLayoutId id="2147483794" r:id="rId64"/>
    <p:sldLayoutId id="2147483795" r:id="rId65"/>
    <p:sldLayoutId id="2147483796" r:id="rId66"/>
    <p:sldLayoutId id="2147483797" r:id="rId67"/>
    <p:sldLayoutId id="2147483798" r:id="rId68"/>
    <p:sldLayoutId id="2147483799" r:id="rId69"/>
    <p:sldLayoutId id="2147483800" r:id="rId70"/>
    <p:sldLayoutId id="2147483801" r:id="rId71"/>
    <p:sldLayoutId id="2147483802" r:id="rId72"/>
    <p:sldLayoutId id="2147483803" r:id="rId73"/>
    <p:sldLayoutId id="2147483804"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5946195"/>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3" r:id="rId13"/>
    <p:sldLayoutId id="2147483904" r:id="rId14"/>
    <p:sldLayoutId id="2147483905" r:id="rId15"/>
    <p:sldLayoutId id="2147483906" r:id="rId16"/>
    <p:sldLayoutId id="2147483907" r:id="rId17"/>
    <p:sldLayoutId id="2147483908" r:id="rId18"/>
    <p:sldLayoutId id="2147483909" r:id="rId19"/>
    <p:sldLayoutId id="2147483910" r:id="rId20"/>
    <p:sldLayoutId id="2147483911" r:id="rId21"/>
    <p:sldLayoutId id="2147483912" r:id="rId22"/>
    <p:sldLayoutId id="2147483913" r:id="rId23"/>
    <p:sldLayoutId id="2147483914" r:id="rId24"/>
    <p:sldLayoutId id="2147483915" r:id="rId25"/>
    <p:sldLayoutId id="2147483916" r:id="rId26"/>
    <p:sldLayoutId id="2147483917" r:id="rId27"/>
    <p:sldLayoutId id="2147483918" r:id="rId28"/>
    <p:sldLayoutId id="2147483919" r:id="rId29"/>
    <p:sldLayoutId id="2147483920" r:id="rId30"/>
    <p:sldLayoutId id="2147483921" r:id="rId31"/>
    <p:sldLayoutId id="2147483922" r:id="rId32"/>
    <p:sldLayoutId id="2147483923" r:id="rId33"/>
    <p:sldLayoutId id="2147483924" r:id="rId34"/>
    <p:sldLayoutId id="2147483925" r:id="rId35"/>
    <p:sldLayoutId id="2147483926" r:id="rId36"/>
    <p:sldLayoutId id="2147483927" r:id="rId37"/>
    <p:sldLayoutId id="2147483928" r:id="rId38"/>
    <p:sldLayoutId id="2147483929" r:id="rId39"/>
    <p:sldLayoutId id="2147483930" r:id="rId40"/>
    <p:sldLayoutId id="2147483931" r:id="rId41"/>
    <p:sldLayoutId id="2147483932" r:id="rId42"/>
    <p:sldLayoutId id="2147483933" r:id="rId43"/>
    <p:sldLayoutId id="2147483934" r:id="rId44"/>
    <p:sldLayoutId id="2147483935" r:id="rId45"/>
    <p:sldLayoutId id="2147483936" r:id="rId46"/>
    <p:sldLayoutId id="2147483937" r:id="rId47"/>
    <p:sldLayoutId id="2147483938" r:id="rId48"/>
    <p:sldLayoutId id="2147483939" r:id="rId49"/>
    <p:sldLayoutId id="2147483940" r:id="rId50"/>
    <p:sldLayoutId id="2147483941" r:id="rId51"/>
    <p:sldLayoutId id="2147483942" r:id="rId52"/>
    <p:sldLayoutId id="2147483943" r:id="rId53"/>
    <p:sldLayoutId id="2147483944" r:id="rId54"/>
    <p:sldLayoutId id="2147483945" r:id="rId55"/>
    <p:sldLayoutId id="2147483946" r:id="rId56"/>
    <p:sldLayoutId id="2147483947" r:id="rId57"/>
    <p:sldLayoutId id="2147483948" r:id="rId58"/>
    <p:sldLayoutId id="2147483949" r:id="rId59"/>
    <p:sldLayoutId id="2147483950" r:id="rId60"/>
    <p:sldLayoutId id="2147483951" r:id="rId61"/>
    <p:sldLayoutId id="2147483952" r:id="rId62"/>
    <p:sldLayoutId id="2147483953" r:id="rId63"/>
    <p:sldLayoutId id="2147483954" r:id="rId64"/>
    <p:sldLayoutId id="2147483955" r:id="rId65"/>
    <p:sldLayoutId id="2147483956" r:id="rId66"/>
    <p:sldLayoutId id="2147483957" r:id="rId67"/>
    <p:sldLayoutId id="2147483958" r:id="rId68"/>
    <p:sldLayoutId id="2147483959" r:id="rId69"/>
  </p:sldLayoutIdLst>
  <p:hf sldNum="0" hdr="0" ftr="0" dt="0"/>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930690624"/>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 id="2147483977" r:id="rId17"/>
    <p:sldLayoutId id="2147483978" r:id="rId18"/>
    <p:sldLayoutId id="2147483979" r:id="rId19"/>
    <p:sldLayoutId id="2147483980" r:id="rId20"/>
    <p:sldLayoutId id="2147483981" r:id="rId21"/>
    <p:sldLayoutId id="2147483982" r:id="rId22"/>
    <p:sldLayoutId id="2147483983" r:id="rId23"/>
    <p:sldLayoutId id="2147483984" r:id="rId24"/>
    <p:sldLayoutId id="2147483985" r:id="rId25"/>
    <p:sldLayoutId id="2147483986" r:id="rId26"/>
    <p:sldLayoutId id="2147483987" r:id="rId27"/>
    <p:sldLayoutId id="2147483988" r:id="rId28"/>
    <p:sldLayoutId id="2147483989" r:id="rId29"/>
    <p:sldLayoutId id="2147483990" r:id="rId30"/>
    <p:sldLayoutId id="2147483991" r:id="rId31"/>
    <p:sldLayoutId id="2147483992" r:id="rId32"/>
    <p:sldLayoutId id="2147483993" r:id="rId33"/>
    <p:sldLayoutId id="2147483994" r:id="rId34"/>
    <p:sldLayoutId id="2147483995" r:id="rId35"/>
    <p:sldLayoutId id="2147483996" r:id="rId36"/>
    <p:sldLayoutId id="2147483997" r:id="rId37"/>
    <p:sldLayoutId id="2147483998" r:id="rId38"/>
    <p:sldLayoutId id="2147483999" r:id="rId39"/>
    <p:sldLayoutId id="2147484000" r:id="rId40"/>
    <p:sldLayoutId id="2147484001" r:id="rId41"/>
    <p:sldLayoutId id="2147484002" r:id="rId42"/>
    <p:sldLayoutId id="2147484003" r:id="rId43"/>
    <p:sldLayoutId id="2147484004" r:id="rId44"/>
    <p:sldLayoutId id="2147484005" r:id="rId45"/>
    <p:sldLayoutId id="2147484006" r:id="rId46"/>
    <p:sldLayoutId id="2147484007" r:id="rId47"/>
    <p:sldLayoutId id="2147484008" r:id="rId48"/>
    <p:sldLayoutId id="2147484009" r:id="rId49"/>
    <p:sldLayoutId id="2147484010" r:id="rId50"/>
    <p:sldLayoutId id="2147484011" r:id="rId51"/>
    <p:sldLayoutId id="2147484012" r:id="rId52"/>
    <p:sldLayoutId id="2147484013" r:id="rId53"/>
    <p:sldLayoutId id="2147484014" r:id="rId54"/>
    <p:sldLayoutId id="2147484015" r:id="rId55"/>
    <p:sldLayoutId id="2147484016" r:id="rId56"/>
    <p:sldLayoutId id="2147484017" r:id="rId57"/>
    <p:sldLayoutId id="2147484018" r:id="rId58"/>
    <p:sldLayoutId id="2147484019" r:id="rId59"/>
    <p:sldLayoutId id="2147484020" r:id="rId60"/>
    <p:sldLayoutId id="2147484021" r:id="rId61"/>
    <p:sldLayoutId id="2147484022" r:id="rId62"/>
    <p:sldLayoutId id="2147484023" r:id="rId63"/>
    <p:sldLayoutId id="2147484024" r:id="rId64"/>
    <p:sldLayoutId id="2147484025" r:id="rId65"/>
    <p:sldLayoutId id="2147484026" r:id="rId66"/>
    <p:sldLayoutId id="2147484027" r:id="rId67"/>
    <p:sldLayoutId id="2147484028" r:id="rId68"/>
    <p:sldLayoutId id="2147484029" r:id="rId69"/>
    <p:sldLayoutId id="2147484030" r:id="rId70"/>
    <p:sldLayoutId id="2147484031" r:id="rId71"/>
    <p:sldLayoutId id="2147484032" r:id="rId72"/>
    <p:sldLayoutId id="2147484033" r:id="rId73"/>
    <p:sldLayoutId id="2147484034"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39.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96.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1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9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96.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9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9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49.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94.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94.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6.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139.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A picture containing indoor, close&#10;&#10;Description automatically generated">
            <a:extLst>
              <a:ext uri="{FF2B5EF4-FFF2-40B4-BE49-F238E27FC236}">
                <a16:creationId xmlns:a16="http://schemas.microsoft.com/office/drawing/2014/main" id="{2CBB822F-51E4-4006-A202-8F93166987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71C3B9DB-B933-4A14-99A0-03994ECBCF65}"/>
              </a:ext>
            </a:extLst>
          </p:cNvPr>
          <p:cNvSpPr/>
          <p:nvPr/>
        </p:nvSpPr>
        <p:spPr>
          <a:xfrm>
            <a:off x="0" y="-5644"/>
            <a:ext cx="12192000" cy="6863644"/>
          </a:xfrm>
          <a:prstGeom prst="rect">
            <a:avLst/>
          </a:prstGeom>
          <a:solidFill>
            <a:schemeClr val="accent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itle 4">
            <a:extLst>
              <a:ext uri="{FF2B5EF4-FFF2-40B4-BE49-F238E27FC236}">
                <a16:creationId xmlns:a16="http://schemas.microsoft.com/office/drawing/2014/main" id="{C57D5CE7-6A44-4E78-BC01-B01BD0FA1AF2}"/>
              </a:ext>
            </a:extLst>
          </p:cNvPr>
          <p:cNvSpPr>
            <a:spLocks noGrp="1"/>
          </p:cNvSpPr>
          <p:nvPr>
            <p:ph type="ctrTitle"/>
          </p:nvPr>
        </p:nvSpPr>
        <p:spPr/>
        <p:txBody>
          <a:bodyPr/>
          <a:lstStyle/>
          <a:p>
            <a:r>
              <a:rPr lang="en-GB" b="1" dirty="0"/>
              <a:t>CHINESE NEW YEAR </a:t>
            </a:r>
            <a:br>
              <a:rPr lang="en-GB" b="1" dirty="0"/>
            </a:br>
            <a:r>
              <a:rPr lang="en-GB" sz="2000" dirty="0"/>
              <a:t>1</a:t>
            </a:r>
            <a:r>
              <a:rPr lang="en-GB" sz="2000" baseline="30000" dirty="0"/>
              <a:t>st</a:t>
            </a:r>
            <a:r>
              <a:rPr lang="en-GB" sz="2000" dirty="0"/>
              <a:t> February 2022 </a:t>
            </a:r>
            <a:endParaRPr lang="en-GB" b="1" dirty="0"/>
          </a:p>
        </p:txBody>
      </p:sp>
      <p:pic>
        <p:nvPicPr>
          <p:cNvPr id="7" name="Picture 2" descr="Image result for jcdecaux logo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811" y="545421"/>
            <a:ext cx="1264104" cy="480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454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18F09-3228-4C18-A14E-A6A3665F829A}"/>
              </a:ext>
            </a:extLst>
          </p:cNvPr>
          <p:cNvSpPr>
            <a:spLocks noGrp="1"/>
          </p:cNvSpPr>
          <p:nvPr>
            <p:ph type="title"/>
          </p:nvPr>
        </p:nvSpPr>
        <p:spPr/>
        <p:txBody>
          <a:bodyPr/>
          <a:lstStyle/>
          <a:p>
            <a:r>
              <a:rPr lang="en-GB" dirty="0"/>
              <a:t>CHINESE LUNAR NEW YEAR</a:t>
            </a:r>
            <a:br>
              <a:rPr lang="en-GB" dirty="0"/>
            </a:br>
            <a:r>
              <a:rPr lang="en-GB" sz="2000" b="0" dirty="0">
                <a:solidFill>
                  <a:schemeClr val="accent6"/>
                </a:solidFill>
              </a:rPr>
              <a:t>AKA SPRING FESTIVAL</a:t>
            </a:r>
          </a:p>
        </p:txBody>
      </p:sp>
      <p:sp>
        <p:nvSpPr>
          <p:cNvPr id="10" name="Content Placeholder 9">
            <a:extLst>
              <a:ext uri="{FF2B5EF4-FFF2-40B4-BE49-F238E27FC236}">
                <a16:creationId xmlns:a16="http://schemas.microsoft.com/office/drawing/2014/main" id="{68052003-823E-4A60-9C23-093BAE3CE566}"/>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1600"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800"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1/4</a:t>
            </a:r>
            <a:endParaRPr kumimoji="0" lang="en-US" sz="4800" b="1" i="0" u="none" strike="noStrike" kern="0" cap="none" spc="-15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800" kern="0" spc="600" dirty="0">
                <a:solidFill>
                  <a:srgbClr val="1C1C1C"/>
                </a:solidFill>
                <a:latin typeface="Arial" panose="020B0604020202020204" pitchFamily="34" charset="0"/>
                <a:cs typeface="Arial" panose="020B0604020202020204" pitchFamily="34" charset="0"/>
              </a:rPr>
              <a:t>o</a:t>
            </a:r>
            <a:r>
              <a:rPr kumimoji="0" lang="en-US"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f the world’s population acknowledge the festival</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24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a:p>
            <a:pPr marL="0" lvl="0" indent="0">
              <a:lnSpc>
                <a:spcPct val="100000"/>
              </a:lnSpc>
              <a:spcBef>
                <a:spcPts val="0"/>
              </a:spcBef>
              <a:buNone/>
              <a:defRPr/>
            </a:pPr>
            <a:r>
              <a:rPr lang="en-US" sz="4800" b="1" kern="0" spc="-150" dirty="0">
                <a:solidFill>
                  <a:srgbClr val="00335B"/>
                </a:solidFill>
                <a:latin typeface="Arial" panose="020B0604020202020204" pitchFamily="34" charset="0"/>
                <a:cs typeface="Arial" panose="020B0604020202020204" pitchFamily="34" charset="0"/>
              </a:rPr>
              <a:t>2bn+</a:t>
            </a:r>
          </a:p>
          <a:p>
            <a:pPr marL="0" lvl="0" indent="0">
              <a:lnSpc>
                <a:spcPct val="100000"/>
              </a:lnSpc>
              <a:spcBef>
                <a:spcPts val="0"/>
              </a:spcBef>
              <a:buNone/>
              <a:defRPr/>
            </a:pPr>
            <a:r>
              <a:rPr lang="en-US" sz="1800" kern="0" spc="600" dirty="0">
                <a:solidFill>
                  <a:srgbClr val="1C1C1C"/>
                </a:solidFill>
                <a:latin typeface="Arial" panose="020B0604020202020204" pitchFamily="34" charset="0"/>
                <a:cs typeface="Arial" panose="020B0604020202020204" pitchFamily="34" charset="0"/>
              </a:rPr>
              <a:t>celebrate in some way</a:t>
            </a:r>
          </a:p>
          <a:p>
            <a:pPr marL="0" lvl="0" indent="0">
              <a:lnSpc>
                <a:spcPct val="100000"/>
              </a:lnSpc>
              <a:spcBef>
                <a:spcPts val="0"/>
              </a:spcBef>
              <a:buNone/>
              <a:defRPr/>
            </a:pPr>
            <a:endParaRPr lang="en-US" sz="2800" b="1" kern="0" spc="-150" dirty="0">
              <a:solidFill>
                <a:srgbClr val="00335B"/>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800" b="1" kern="0" spc="-150" dirty="0">
                <a:solidFill>
                  <a:srgbClr val="00335B"/>
                </a:solidFill>
                <a:latin typeface="Arial" panose="020B0604020202020204" pitchFamily="34" charset="0"/>
                <a:cs typeface="Arial" panose="020B0604020202020204" pitchFamily="34" charset="0"/>
              </a:rPr>
              <a:t>12</a:t>
            </a:r>
          </a:p>
          <a:p>
            <a:pPr marL="0" lvl="0" indent="0">
              <a:lnSpc>
                <a:spcPct val="100000"/>
              </a:lnSpc>
              <a:spcBef>
                <a:spcPts val="0"/>
              </a:spcBef>
              <a:buNone/>
              <a:defRPr/>
            </a:pPr>
            <a:r>
              <a:rPr lang="en-US" sz="1800" kern="0" spc="600" dirty="0">
                <a:solidFill>
                  <a:srgbClr val="1C1C1C"/>
                </a:solidFill>
                <a:latin typeface="Arial" panose="020B0604020202020204" pitchFamily="34" charset="0"/>
                <a:cs typeface="Arial" panose="020B0604020202020204" pitchFamily="34" charset="0"/>
              </a:rPr>
              <a:t>Chinese zodiac animals</a:t>
            </a:r>
          </a:p>
          <a:p>
            <a:pPr marL="0" lvl="0" indent="0">
              <a:lnSpc>
                <a:spcPct val="100000"/>
              </a:lnSpc>
              <a:spcBef>
                <a:spcPts val="0"/>
              </a:spcBef>
              <a:buNone/>
              <a:defRPr/>
            </a:pPr>
            <a:endParaRPr lang="en-US" sz="2000" b="1" kern="0" spc="60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kern="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GB" dirty="0"/>
          </a:p>
        </p:txBody>
      </p:sp>
      <p:sp>
        <p:nvSpPr>
          <p:cNvPr id="11" name="Text Placeholder 10">
            <a:extLst>
              <a:ext uri="{FF2B5EF4-FFF2-40B4-BE49-F238E27FC236}">
                <a16:creationId xmlns:a16="http://schemas.microsoft.com/office/drawing/2014/main" id="{5B27CE7D-2604-4125-824E-5F080BD2367B}"/>
              </a:ext>
            </a:extLst>
          </p:cNvPr>
          <p:cNvSpPr>
            <a:spLocks noGrp="1"/>
          </p:cNvSpPr>
          <p:nvPr>
            <p:ph type="body" sz="quarter" idx="13"/>
          </p:nvPr>
        </p:nvSpPr>
        <p:spPr/>
        <p:txBody>
          <a:bodyPr/>
          <a:lstStyle/>
          <a:p>
            <a:r>
              <a:rPr lang="en-GB" b="0" i="0" dirty="0">
                <a:solidFill>
                  <a:srgbClr val="616161"/>
                </a:solidFill>
                <a:effectLst/>
                <a:latin typeface="Lato" panose="020F0502020204030203" pitchFamily="34" charset="0"/>
              </a:rPr>
              <a:t>Source: </a:t>
            </a:r>
            <a:r>
              <a:rPr lang="en-GB" b="0" i="0" dirty="0" err="1">
                <a:solidFill>
                  <a:srgbClr val="616161"/>
                </a:solidFill>
                <a:effectLst/>
                <a:latin typeface="Lato" panose="020F0502020204030203" pitchFamily="34" charset="0"/>
              </a:rPr>
              <a:t>chinahighlights</a:t>
            </a:r>
            <a:r>
              <a:rPr lang="en-GB" b="0" i="0" dirty="0">
                <a:solidFill>
                  <a:srgbClr val="616161"/>
                </a:solidFill>
                <a:effectLst/>
                <a:latin typeface="Lato" panose="020F0502020204030203" pitchFamily="34" charset="0"/>
              </a:rPr>
              <a:t>..com</a:t>
            </a:r>
            <a:endParaRPr lang="en-GB" dirty="0"/>
          </a:p>
        </p:txBody>
      </p:sp>
      <p:pic>
        <p:nvPicPr>
          <p:cNvPr id="1026" name="Picture 2" descr="Top 10 things to know about Chinese New Year">
            <a:extLst>
              <a:ext uri="{FF2B5EF4-FFF2-40B4-BE49-F238E27FC236}">
                <a16:creationId xmlns:a16="http://schemas.microsoft.com/office/drawing/2014/main" id="{CE7ED229-B0B8-4A6C-892C-FA89F6491C29}"/>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l="20370" r="2037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8152EFF8-E728-4DC4-8CE5-5C965CC00F94}"/>
              </a:ext>
            </a:extLst>
          </p:cNvPr>
          <p:cNvSpPr txBox="1"/>
          <p:nvPr/>
        </p:nvSpPr>
        <p:spPr>
          <a:xfrm>
            <a:off x="10278756" y="859246"/>
            <a:ext cx="2192053" cy="584775"/>
          </a:xfrm>
          <a:prstGeom prst="rect">
            <a:avLst/>
          </a:prstGeom>
          <a:noFill/>
        </p:spPr>
        <p:txBody>
          <a:bodyPr wrap="square" rtlCol="0">
            <a:spAutoFit/>
          </a:bodyPr>
          <a:lstStyle/>
          <a:p>
            <a:pPr algn="ctr"/>
            <a:r>
              <a:rPr lang="en-GB" sz="3200" dirty="0">
                <a:solidFill>
                  <a:schemeClr val="bg1"/>
                </a:solidFill>
              </a:rPr>
              <a:t>XXX</a:t>
            </a:r>
            <a:endParaRPr lang="en-GB" sz="2800" dirty="0">
              <a:solidFill>
                <a:schemeClr val="bg1"/>
              </a:solidFill>
            </a:endParaRPr>
          </a:p>
        </p:txBody>
      </p:sp>
      <p:grpSp>
        <p:nvGrpSpPr>
          <p:cNvPr id="16" name="Group 15">
            <a:extLst>
              <a:ext uri="{FF2B5EF4-FFF2-40B4-BE49-F238E27FC236}">
                <a16:creationId xmlns:a16="http://schemas.microsoft.com/office/drawing/2014/main" id="{9E88C6F8-8083-4BB6-9F3D-37B527334DAD}"/>
              </a:ext>
            </a:extLst>
          </p:cNvPr>
          <p:cNvGrpSpPr/>
          <p:nvPr/>
        </p:nvGrpSpPr>
        <p:grpSpPr>
          <a:xfrm>
            <a:off x="9560139" y="131662"/>
            <a:ext cx="2473665" cy="2422625"/>
            <a:chOff x="2952248" y="3009497"/>
            <a:chExt cx="2993721" cy="3043825"/>
          </a:xfrm>
        </p:grpSpPr>
        <p:sp>
          <p:nvSpPr>
            <p:cNvPr id="17" name="Oval 16">
              <a:extLst>
                <a:ext uri="{FF2B5EF4-FFF2-40B4-BE49-F238E27FC236}">
                  <a16:creationId xmlns:a16="http://schemas.microsoft.com/office/drawing/2014/main" id="{F8CCD7ED-9A20-4B9B-9FD2-045EB241FA97}"/>
                </a:ext>
              </a:extLst>
            </p:cNvPr>
            <p:cNvSpPr/>
            <p:nvPr/>
          </p:nvSpPr>
          <p:spPr>
            <a:xfrm>
              <a:off x="2952248" y="3009497"/>
              <a:ext cx="2993721" cy="3043825"/>
            </a:xfrm>
            <a:prstGeom prst="ellipse">
              <a:avLst/>
            </a:prstGeom>
            <a:solidFill>
              <a:srgbClr val="00335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E14DC96E-A099-4036-B113-95F0C2D30ED5}"/>
                </a:ext>
              </a:extLst>
            </p:cNvPr>
            <p:cNvSpPr/>
            <p:nvPr/>
          </p:nvSpPr>
          <p:spPr>
            <a:xfrm>
              <a:off x="3177718" y="3260018"/>
              <a:ext cx="2517731" cy="2564703"/>
            </a:xfrm>
            <a:prstGeom prst="ellipse">
              <a:avLst/>
            </a:prstGeom>
            <a:no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D02ABB9D-62EB-41DC-8FB7-E6C6A332F570}"/>
                </a:ext>
              </a:extLst>
            </p:cNvPr>
            <p:cNvSpPr txBox="1"/>
            <p:nvPr/>
          </p:nvSpPr>
          <p:spPr>
            <a:xfrm>
              <a:off x="3353081" y="3752062"/>
              <a:ext cx="2192053" cy="1740130"/>
            </a:xfrm>
            <a:prstGeom prst="rect">
              <a:avLst/>
            </a:prstGeom>
            <a:noFill/>
          </p:spPr>
          <p:txBody>
            <a:bodyPr wrap="square" rtlCol="0">
              <a:spAutoFit/>
            </a:bodyPr>
            <a:lstStyle/>
            <a:p>
              <a:pPr algn="ctr"/>
              <a:r>
                <a:rPr lang="en-GB" sz="4400" b="1" dirty="0">
                  <a:solidFill>
                    <a:schemeClr val="bg1"/>
                  </a:solidFill>
                </a:rPr>
                <a:t>2022</a:t>
              </a:r>
            </a:p>
            <a:p>
              <a:pPr algn="ctr"/>
              <a:r>
                <a:rPr lang="en-GB" sz="2000" dirty="0">
                  <a:solidFill>
                    <a:schemeClr val="bg1"/>
                  </a:solidFill>
                </a:rPr>
                <a:t>year of the Tiger</a:t>
              </a:r>
              <a:endParaRPr lang="en-GB" dirty="0">
                <a:solidFill>
                  <a:schemeClr val="bg1"/>
                </a:solidFill>
              </a:endParaRPr>
            </a:p>
          </p:txBody>
        </p:sp>
      </p:grpSp>
    </p:spTree>
    <p:extLst>
      <p:ext uri="{BB962C8B-B14F-4D97-AF65-F5344CB8AC3E}">
        <p14:creationId xmlns:p14="http://schemas.microsoft.com/office/powerpoint/2010/main" val="3103122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The importance of Chinese New Year in the UK has increased with the rise of  the Chinese community - World - Chinadaily.com.cn">
            <a:extLst>
              <a:ext uri="{FF2B5EF4-FFF2-40B4-BE49-F238E27FC236}">
                <a16:creationId xmlns:a16="http://schemas.microsoft.com/office/drawing/2014/main" id="{DE1AF0DA-44F9-494B-8FB9-5F5E7B0D2A23}"/>
              </a:ext>
            </a:extLst>
          </p:cNvPr>
          <p:cNvPicPr>
            <a:picLocks noGrp="1" noChangeAspect="1" noChangeArrowheads="1"/>
          </p:cNvPicPr>
          <p:nvPr>
            <p:ph type="pic" sz="quarter" idx="18"/>
          </p:nvPr>
        </p:nvPicPr>
        <p:blipFill>
          <a:blip r:embed="rId3">
            <a:extLst>
              <a:ext uri="{28A0092B-C50C-407E-A947-70E740481C1C}">
                <a14:useLocalDpi xmlns:a14="http://schemas.microsoft.com/office/drawing/2010/main" val="0"/>
              </a:ext>
            </a:extLst>
          </a:blip>
          <a:srcRect t="6797" b="6797"/>
          <a:stretch>
            <a:fillRect/>
          </a:stretch>
        </p:blipFill>
        <p:spPr bwMode="auto">
          <a:xfrm>
            <a:off x="6816725" y="549275"/>
            <a:ext cx="4679950" cy="2700338"/>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hinese New Year 2020 - Birmingham Hippodrome">
            <a:extLst>
              <a:ext uri="{FF2B5EF4-FFF2-40B4-BE49-F238E27FC236}">
                <a16:creationId xmlns:a16="http://schemas.microsoft.com/office/drawing/2014/main" id="{5D6628AF-C1C9-47F9-A0D1-27A8815C72E7}"/>
              </a:ext>
            </a:extLst>
          </p:cNvPr>
          <p:cNvPicPr>
            <a:picLocks noGrp="1" noChangeAspect="1" noChangeArrowheads="1"/>
          </p:cNvPicPr>
          <p:nvPr>
            <p:ph type="pic" sz="quarter" idx="17"/>
          </p:nvPr>
        </p:nvPicPr>
        <p:blipFill>
          <a:blip r:embed="rId4">
            <a:extLst>
              <a:ext uri="{28A0092B-C50C-407E-A947-70E740481C1C}">
                <a14:useLocalDpi xmlns:a14="http://schemas.microsoft.com/office/drawing/2010/main" val="0"/>
              </a:ext>
            </a:extLst>
          </a:blip>
          <a:srcRect t="9601" b="960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n pictures: This is the incredible way Manchester celebrated Chinese New  Year - Manchester Evening News">
            <a:extLst>
              <a:ext uri="{FF2B5EF4-FFF2-40B4-BE49-F238E27FC236}">
                <a16:creationId xmlns:a16="http://schemas.microsoft.com/office/drawing/2014/main" id="{5068FCFE-53DA-4E68-BE64-EC51AEC3EE25}"/>
              </a:ext>
            </a:extLst>
          </p:cNvPr>
          <p:cNvPicPr>
            <a:picLocks noGrp="1" noChangeAspect="1" noChangeArrowheads="1"/>
          </p:cNvPicPr>
          <p:nvPr>
            <p:ph type="pic" sz="quarter" idx="15"/>
          </p:nvPr>
        </p:nvPicPr>
        <p:blipFill>
          <a:blip r:embed="rId5">
            <a:extLst>
              <a:ext uri="{28A0092B-C50C-407E-A947-70E740481C1C}">
                <a14:useLocalDpi xmlns:a14="http://schemas.microsoft.com/office/drawing/2010/main" val="0"/>
              </a:ext>
            </a:extLst>
          </a:blip>
          <a:srcRect t="19695" b="1969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Chinese New Year - VisitLiverpool">
            <a:extLst>
              <a:ext uri="{FF2B5EF4-FFF2-40B4-BE49-F238E27FC236}">
                <a16:creationId xmlns:a16="http://schemas.microsoft.com/office/drawing/2014/main" id="{7594EB3A-33B1-4198-863B-C190FEC87E7D}"/>
              </a:ext>
            </a:extLst>
          </p:cNvPr>
          <p:cNvPicPr>
            <a:picLocks noGrp="1" noChangeAspect="1" noChangeArrowheads="1"/>
          </p:cNvPicPr>
          <p:nvPr>
            <p:ph type="pic" sz="quarter" idx="14"/>
          </p:nvPr>
        </p:nvPicPr>
        <p:blipFill>
          <a:blip r:embed="rId6">
            <a:extLst>
              <a:ext uri="{28A0092B-C50C-407E-A947-70E740481C1C}">
                <a14:useLocalDpi xmlns:a14="http://schemas.microsoft.com/office/drawing/2010/main" val="0"/>
              </a:ext>
            </a:extLst>
          </a:blip>
          <a:srcRect t="3499" b="349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6C10AAF8-0B77-43D7-89A2-A0BBA5B314D0}"/>
              </a:ext>
            </a:extLst>
          </p:cNvPr>
          <p:cNvSpPr txBox="1"/>
          <p:nvPr/>
        </p:nvSpPr>
        <p:spPr>
          <a:xfrm>
            <a:off x="6816725" y="2917704"/>
            <a:ext cx="1524557" cy="338554"/>
          </a:xfrm>
          <a:prstGeom prst="rect">
            <a:avLst/>
          </a:prstGeom>
          <a:solidFill>
            <a:schemeClr val="tx2"/>
          </a:solidFill>
        </p:spPr>
        <p:txBody>
          <a:bodyPr wrap="square" rtlCol="0">
            <a:spAutoFit/>
          </a:bodyPr>
          <a:lstStyle/>
          <a:p>
            <a:r>
              <a:rPr lang="en-US" sz="1600" b="1" kern="0" spc="600" dirty="0">
                <a:solidFill>
                  <a:schemeClr val="bg1"/>
                </a:solidFill>
                <a:latin typeface="Arial" panose="020B0604020202020204" pitchFamily="34" charset="0"/>
                <a:cs typeface="Arial" panose="020B0604020202020204" pitchFamily="34" charset="0"/>
              </a:rPr>
              <a:t>LONDON</a:t>
            </a:r>
            <a:endParaRPr lang="en-GB" sz="1600" dirty="0">
              <a:solidFill>
                <a:schemeClr val="bg1"/>
              </a:solidFill>
            </a:endParaRPr>
          </a:p>
        </p:txBody>
      </p:sp>
      <p:sp>
        <p:nvSpPr>
          <p:cNvPr id="22" name="TextBox 21">
            <a:extLst>
              <a:ext uri="{FF2B5EF4-FFF2-40B4-BE49-F238E27FC236}">
                <a16:creationId xmlns:a16="http://schemas.microsoft.com/office/drawing/2014/main" id="{22E72BB9-B674-4A53-B194-2E97B5E41716}"/>
              </a:ext>
            </a:extLst>
          </p:cNvPr>
          <p:cNvSpPr txBox="1"/>
          <p:nvPr/>
        </p:nvSpPr>
        <p:spPr>
          <a:xfrm>
            <a:off x="695324" y="2917704"/>
            <a:ext cx="2424670" cy="338554"/>
          </a:xfrm>
          <a:prstGeom prst="rect">
            <a:avLst/>
          </a:prstGeom>
          <a:solidFill>
            <a:schemeClr val="tx2"/>
          </a:solidFill>
        </p:spPr>
        <p:txBody>
          <a:bodyPr wrap="square" rtlCol="0">
            <a:spAutoFit/>
          </a:bodyPr>
          <a:lstStyle/>
          <a:p>
            <a:r>
              <a:rPr lang="en-US" sz="1600" b="1" kern="0" spc="600" dirty="0">
                <a:solidFill>
                  <a:schemeClr val="bg1"/>
                </a:solidFill>
                <a:latin typeface="Arial" panose="020B0604020202020204" pitchFamily="34" charset="0"/>
                <a:cs typeface="Arial" panose="020B0604020202020204" pitchFamily="34" charset="0"/>
              </a:rPr>
              <a:t>MANCHESTER</a:t>
            </a:r>
            <a:endParaRPr lang="en-GB" sz="1600" dirty="0">
              <a:solidFill>
                <a:schemeClr val="bg1"/>
              </a:solidFill>
            </a:endParaRPr>
          </a:p>
        </p:txBody>
      </p:sp>
      <p:sp>
        <p:nvSpPr>
          <p:cNvPr id="23" name="TextBox 22">
            <a:extLst>
              <a:ext uri="{FF2B5EF4-FFF2-40B4-BE49-F238E27FC236}">
                <a16:creationId xmlns:a16="http://schemas.microsoft.com/office/drawing/2014/main" id="{1077F1F9-8191-42B6-8E01-B36B0E72DA31}"/>
              </a:ext>
            </a:extLst>
          </p:cNvPr>
          <p:cNvSpPr txBox="1"/>
          <p:nvPr/>
        </p:nvSpPr>
        <p:spPr>
          <a:xfrm>
            <a:off x="695323" y="5970170"/>
            <a:ext cx="2096737" cy="338554"/>
          </a:xfrm>
          <a:prstGeom prst="rect">
            <a:avLst/>
          </a:prstGeom>
          <a:solidFill>
            <a:schemeClr val="tx2"/>
          </a:solidFill>
        </p:spPr>
        <p:txBody>
          <a:bodyPr wrap="square" rtlCol="0">
            <a:spAutoFit/>
          </a:bodyPr>
          <a:lstStyle/>
          <a:p>
            <a:r>
              <a:rPr lang="en-US" sz="1600" b="1" kern="0" spc="600" dirty="0">
                <a:solidFill>
                  <a:schemeClr val="bg1"/>
                </a:solidFill>
                <a:latin typeface="Arial" panose="020B0604020202020204" pitchFamily="34" charset="0"/>
                <a:cs typeface="Arial" panose="020B0604020202020204" pitchFamily="34" charset="0"/>
              </a:rPr>
              <a:t>LIVERPOOL</a:t>
            </a:r>
            <a:endParaRPr lang="en-GB" sz="1600" dirty="0">
              <a:solidFill>
                <a:schemeClr val="bg1"/>
              </a:solidFill>
            </a:endParaRPr>
          </a:p>
        </p:txBody>
      </p:sp>
      <p:sp>
        <p:nvSpPr>
          <p:cNvPr id="24" name="TextBox 23">
            <a:extLst>
              <a:ext uri="{FF2B5EF4-FFF2-40B4-BE49-F238E27FC236}">
                <a16:creationId xmlns:a16="http://schemas.microsoft.com/office/drawing/2014/main" id="{D8F31DA1-160F-41FB-A1EF-E5CB66D4F44E}"/>
              </a:ext>
            </a:extLst>
          </p:cNvPr>
          <p:cNvSpPr txBox="1"/>
          <p:nvPr/>
        </p:nvSpPr>
        <p:spPr>
          <a:xfrm>
            <a:off x="6275387" y="5970170"/>
            <a:ext cx="2424670" cy="338554"/>
          </a:xfrm>
          <a:prstGeom prst="rect">
            <a:avLst/>
          </a:prstGeom>
          <a:solidFill>
            <a:schemeClr val="tx2"/>
          </a:solidFill>
        </p:spPr>
        <p:txBody>
          <a:bodyPr wrap="square" rtlCol="0">
            <a:spAutoFit/>
          </a:bodyPr>
          <a:lstStyle/>
          <a:p>
            <a:r>
              <a:rPr lang="en-US" sz="1600" b="1" kern="0" spc="600" dirty="0">
                <a:solidFill>
                  <a:schemeClr val="bg1"/>
                </a:solidFill>
                <a:latin typeface="Arial" panose="020B0604020202020204" pitchFamily="34" charset="0"/>
                <a:cs typeface="Arial" panose="020B0604020202020204" pitchFamily="34" charset="0"/>
              </a:rPr>
              <a:t>BIRMINGHAM</a:t>
            </a:r>
            <a:endParaRPr lang="en-GB" sz="1600" dirty="0">
              <a:solidFill>
                <a:schemeClr val="bg1"/>
              </a:solidFill>
            </a:endParaRPr>
          </a:p>
        </p:txBody>
      </p:sp>
    </p:spTree>
    <p:extLst>
      <p:ext uri="{BB962C8B-B14F-4D97-AF65-F5344CB8AC3E}">
        <p14:creationId xmlns:p14="http://schemas.microsoft.com/office/powerpoint/2010/main" val="183360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811BF1-67C7-4137-9FB0-42216F6CB1B1}"/>
              </a:ext>
            </a:extLst>
          </p:cNvPr>
          <p:cNvSpPr>
            <a:spLocks noGrp="1"/>
          </p:cNvSpPr>
          <p:nvPr>
            <p:ph type="title"/>
          </p:nvPr>
        </p:nvSpPr>
        <p:spPr/>
        <p:txBody>
          <a:bodyPr/>
          <a:lstStyle/>
          <a:p>
            <a:r>
              <a:rPr lang="en-GB" dirty="0"/>
              <a:t>IMPORTANCE TO UK RETAILERS</a:t>
            </a:r>
          </a:p>
        </p:txBody>
      </p:sp>
      <p:sp>
        <p:nvSpPr>
          <p:cNvPr id="4" name="Content Placeholder 3">
            <a:extLst>
              <a:ext uri="{FF2B5EF4-FFF2-40B4-BE49-F238E27FC236}">
                <a16:creationId xmlns:a16="http://schemas.microsoft.com/office/drawing/2014/main" id="{928D86F5-C74F-4E25-AE1F-30BA6EABA403}"/>
              </a:ext>
            </a:extLst>
          </p:cNvPr>
          <p:cNvSpPr>
            <a:spLocks noGrp="1"/>
          </p:cNvSpPr>
          <p:nvPr>
            <p:ph idx="1"/>
          </p:nvPr>
        </p:nvSpPr>
        <p:spPr/>
        <p:txBody>
          <a:bodyPr/>
          <a:lstStyle/>
          <a:p>
            <a:pPr marL="0" lvl="0" indent="0">
              <a:lnSpc>
                <a:spcPct val="100000"/>
              </a:lnSpc>
              <a:spcBef>
                <a:spcPts val="0"/>
              </a:spcBef>
              <a:buNone/>
              <a:defRPr/>
            </a:pPr>
            <a:r>
              <a:rPr lang="en-US" sz="5400" b="1" kern="0" spc="-150" dirty="0">
                <a:solidFill>
                  <a:srgbClr val="00335B"/>
                </a:solidFill>
                <a:latin typeface="Arial" panose="020B0604020202020204" pitchFamily="34" charset="0"/>
                <a:cs typeface="Arial" panose="020B0604020202020204" pitchFamily="34" charset="0"/>
              </a:rPr>
              <a:t>400k</a:t>
            </a:r>
            <a:endParaRPr lang="en-US" sz="5400" b="1" kern="0" spc="-150" dirty="0">
              <a:solidFill>
                <a:srgbClr val="737A76"/>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kern="0" spc="600" dirty="0">
                <a:solidFill>
                  <a:srgbClr val="1C1C1C"/>
                </a:solidFill>
                <a:latin typeface="Arial" panose="020B0604020202020204" pitchFamily="34" charset="0"/>
                <a:cs typeface="Arial" panose="020B0604020202020204" pitchFamily="34" charset="0"/>
              </a:rPr>
              <a:t>British Chinese in UK</a:t>
            </a:r>
          </a:p>
          <a:p>
            <a:pPr marL="0" lvl="0" indent="0">
              <a:lnSpc>
                <a:spcPct val="100000"/>
              </a:lnSpc>
              <a:spcBef>
                <a:spcPts val="0"/>
              </a:spcBef>
              <a:buNone/>
              <a:defRPr/>
            </a:pPr>
            <a:endParaRPr lang="en-US" sz="1400" kern="0" spc="60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5400" b="1" kern="0" spc="-150" dirty="0">
                <a:solidFill>
                  <a:srgbClr val="00335B"/>
                </a:solidFill>
                <a:latin typeface="Arial" panose="020B0604020202020204" pitchFamily="34" charset="0"/>
                <a:cs typeface="Arial" panose="020B0604020202020204" pitchFamily="34" charset="0"/>
              </a:rPr>
              <a:t>2nd</a:t>
            </a:r>
          </a:p>
          <a:p>
            <a:pPr marL="0" lvl="0" indent="0">
              <a:lnSpc>
                <a:spcPct val="100000"/>
              </a:lnSpc>
              <a:spcBef>
                <a:spcPts val="0"/>
              </a:spcBef>
              <a:buNone/>
              <a:defRPr/>
            </a:pPr>
            <a:r>
              <a:rPr lang="en-US" kern="0" spc="600" dirty="0">
                <a:solidFill>
                  <a:srgbClr val="1C1C1C"/>
                </a:solidFill>
                <a:latin typeface="Arial" panose="020B0604020202020204" pitchFamily="34" charset="0"/>
                <a:cs typeface="Arial" panose="020B0604020202020204" pitchFamily="34" charset="0"/>
              </a:rPr>
              <a:t>highest household income across demographic groups</a:t>
            </a:r>
          </a:p>
          <a:p>
            <a:pPr marL="0" lvl="0" indent="0">
              <a:lnSpc>
                <a:spcPct val="100000"/>
              </a:lnSpc>
              <a:spcBef>
                <a:spcPts val="0"/>
              </a:spcBef>
              <a:buNone/>
              <a:defRPr/>
            </a:pPr>
            <a:endParaRPr lang="en-US" sz="1800" b="1" kern="0" spc="-150" dirty="0">
              <a:solidFill>
                <a:srgbClr val="00335B"/>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5400" b="1" kern="0" spc="-150" dirty="0">
                <a:solidFill>
                  <a:srgbClr val="00335B"/>
                </a:solidFill>
                <a:latin typeface="Arial" panose="020B0604020202020204" pitchFamily="34" charset="0"/>
                <a:cs typeface="Arial" panose="020B0604020202020204" pitchFamily="34" charset="0"/>
              </a:rPr>
              <a:t>106k+</a:t>
            </a:r>
          </a:p>
          <a:p>
            <a:pPr marL="0" lvl="0" indent="0">
              <a:lnSpc>
                <a:spcPct val="100000"/>
              </a:lnSpc>
              <a:spcBef>
                <a:spcPts val="0"/>
              </a:spcBef>
              <a:buNone/>
              <a:defRPr/>
            </a:pPr>
            <a:r>
              <a:rPr lang="en-US" kern="0" spc="600" dirty="0">
                <a:solidFill>
                  <a:srgbClr val="1C1C1C"/>
                </a:solidFill>
                <a:latin typeface="Arial" panose="020B0604020202020204" pitchFamily="34" charset="0"/>
                <a:cs typeface="Arial" panose="020B0604020202020204" pitchFamily="34" charset="0"/>
              </a:rPr>
              <a:t>Chinese students enrolled at UK universities</a:t>
            </a:r>
          </a:p>
          <a:p>
            <a:pPr marL="0" indent="0">
              <a:buNone/>
            </a:pPr>
            <a:endParaRPr lang="en-GB" dirty="0"/>
          </a:p>
        </p:txBody>
      </p:sp>
      <p:sp>
        <p:nvSpPr>
          <p:cNvPr id="5" name="Text Placeholder 4">
            <a:extLst>
              <a:ext uri="{FF2B5EF4-FFF2-40B4-BE49-F238E27FC236}">
                <a16:creationId xmlns:a16="http://schemas.microsoft.com/office/drawing/2014/main" id="{651F2D18-CAB6-437B-ACE5-6DB678342197}"/>
              </a:ext>
            </a:extLst>
          </p:cNvPr>
          <p:cNvSpPr>
            <a:spLocks noGrp="1"/>
          </p:cNvSpPr>
          <p:nvPr>
            <p:ph type="body" sz="quarter" idx="13"/>
          </p:nvPr>
        </p:nvSpPr>
        <p:spPr/>
        <p:txBody>
          <a:bodyPr/>
          <a:lstStyle/>
          <a:p>
            <a:r>
              <a:rPr lang="en-GB" dirty="0"/>
              <a:t>Source: locaria.com</a:t>
            </a:r>
          </a:p>
        </p:txBody>
      </p:sp>
      <p:pic>
        <p:nvPicPr>
          <p:cNvPr id="2054" name="Picture 6" descr="Chinese students flee UK after &amp;#39;maskaphobia&amp;#39; triggered racist attacks |  Education | The Guardian">
            <a:extLst>
              <a:ext uri="{FF2B5EF4-FFF2-40B4-BE49-F238E27FC236}">
                <a16:creationId xmlns:a16="http://schemas.microsoft.com/office/drawing/2014/main" id="{0F5E9EA2-107B-4C24-9766-CCBAA6A75686}"/>
              </a:ext>
            </a:extLst>
          </p:cNvPr>
          <p:cNvPicPr>
            <a:picLocks noGrp="1" noChangeAspect="1" noChangeArrowheads="1"/>
          </p:cNvPicPr>
          <p:nvPr>
            <p:ph type="pic" sz="quarter" idx="14"/>
          </p:nvPr>
        </p:nvPicPr>
        <p:blipFill rotWithShape="1">
          <a:blip r:embed="rId3">
            <a:extLst>
              <a:ext uri="{28A0092B-C50C-407E-A947-70E740481C1C}">
                <a14:useLocalDpi xmlns:a14="http://schemas.microsoft.com/office/drawing/2010/main" val="0"/>
              </a:ext>
            </a:extLst>
          </a:blip>
          <a:srcRect l="10969" r="35697"/>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2416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entagon 17"/>
          <p:cNvSpPr/>
          <p:nvPr/>
        </p:nvSpPr>
        <p:spPr>
          <a:xfrm rot="5400000">
            <a:off x="202248" y="185923"/>
            <a:ext cx="1677554" cy="1314289"/>
          </a:xfrm>
          <a:prstGeom prst="homePlate">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7" name="Rectangle 36"/>
          <p:cNvSpPr/>
          <p:nvPr/>
        </p:nvSpPr>
        <p:spPr>
          <a:xfrm>
            <a:off x="6108259" y="1901833"/>
            <a:ext cx="190391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75000"/>
                </a:srgbClr>
              </a:solidFill>
              <a:effectLst/>
              <a:uLnTx/>
              <a:uFillTx/>
              <a:latin typeface="Arial" panose="020B0604020202020204"/>
              <a:ea typeface="+mn-ea"/>
              <a:cs typeface="+mn-cs"/>
            </a:endParaRPr>
          </a:p>
        </p:txBody>
      </p:sp>
      <p:sp>
        <p:nvSpPr>
          <p:cNvPr id="38" name="Rectangle 37"/>
          <p:cNvSpPr/>
          <p:nvPr/>
        </p:nvSpPr>
        <p:spPr>
          <a:xfrm>
            <a:off x="8106898" y="1901833"/>
            <a:ext cx="190647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9" name="Rectangle 38"/>
          <p:cNvSpPr/>
          <p:nvPr/>
        </p:nvSpPr>
        <p:spPr>
          <a:xfrm>
            <a:off x="10108097" y="1901833"/>
            <a:ext cx="185894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1" name="Rectangle 40"/>
          <p:cNvSpPr/>
          <p:nvPr/>
        </p:nvSpPr>
        <p:spPr>
          <a:xfrm>
            <a:off x="2212185" y="1901833"/>
            <a:ext cx="1809205"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2" name="Rectangle 41"/>
          <p:cNvSpPr/>
          <p:nvPr/>
        </p:nvSpPr>
        <p:spPr>
          <a:xfrm>
            <a:off x="4116116" y="1901833"/>
            <a:ext cx="1897417"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0" name="Rectangle 39"/>
          <p:cNvSpPr/>
          <p:nvPr/>
        </p:nvSpPr>
        <p:spPr>
          <a:xfrm>
            <a:off x="216475" y="1901833"/>
            <a:ext cx="1900984" cy="4282565"/>
          </a:xfrm>
          <a:prstGeom prst="rect">
            <a:avLst/>
          </a:prstGeom>
          <a:solidFill>
            <a:srgbClr val="00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6" name="Content Placeholder 4"/>
          <p:cNvSpPr txBox="1">
            <a:spLocks/>
          </p:cNvSpPr>
          <p:nvPr/>
        </p:nvSpPr>
        <p:spPr>
          <a:xfrm>
            <a:off x="2197613" y="2654074"/>
            <a:ext cx="1835831" cy="2077796"/>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+198%</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 earn</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8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£100K+ per year</a:t>
            </a:r>
          </a:p>
        </p:txBody>
      </p:sp>
      <p:sp>
        <p:nvSpPr>
          <p:cNvPr id="20" name="Content Placeholder 4"/>
          <p:cNvSpPr txBox="1">
            <a:spLocks/>
          </p:cNvSpPr>
          <p:nvPr/>
        </p:nvSpPr>
        <p:spPr>
          <a:xfrm>
            <a:off x="5986949" y="2649330"/>
            <a:ext cx="2217484"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+70%</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 have</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lvl="0" indent="0" algn="ctr">
              <a:lnSpc>
                <a:spcPct val="100000"/>
              </a:lnSpc>
              <a:spcBef>
                <a:spcPts val="0"/>
              </a:spcBef>
              <a:buNone/>
              <a:defRPr/>
            </a:pPr>
            <a:r>
              <a:rPr lang="en-US" sz="1800" b="1" kern="0" spc="600" dirty="0">
                <a:solidFill>
                  <a:srgbClr val="00335B"/>
                </a:solidFill>
                <a:latin typeface="Arial" panose="020B0604020202020204" pitchFamily="34" charset="0"/>
                <a:cs typeface="Arial" panose="020B0604020202020204" pitchFamily="34" charset="0"/>
              </a:rPr>
              <a:t>£100K+ </a:t>
            </a:r>
          </a:p>
          <a:p>
            <a:pPr marL="0" lvl="0" indent="0" algn="ctr">
              <a:lnSpc>
                <a:spcPct val="100000"/>
              </a:lnSpc>
              <a:spcBef>
                <a:spcPts val="0"/>
              </a:spcBef>
              <a:buNone/>
              <a:defRPr/>
            </a:pPr>
            <a:r>
              <a:rPr lang="en-US" sz="1800" b="1" kern="0" spc="600" dirty="0">
                <a:solidFill>
                  <a:srgbClr val="00335B"/>
                </a:solidFill>
                <a:latin typeface="Arial" panose="020B0604020202020204" pitchFamily="34" charset="0"/>
                <a:cs typeface="Arial" panose="020B0604020202020204" pitchFamily="34" charset="0"/>
              </a:rPr>
              <a:t>in </a:t>
            </a:r>
          </a:p>
          <a:p>
            <a:pPr marL="0" lvl="0" indent="0" algn="ctr">
              <a:lnSpc>
                <a:spcPct val="100000"/>
              </a:lnSpc>
              <a:spcBef>
                <a:spcPts val="0"/>
              </a:spcBef>
              <a:buNone/>
              <a:defRPr/>
            </a:pPr>
            <a:r>
              <a:rPr lang="en-US" sz="1800" b="1" kern="0" spc="600" dirty="0">
                <a:solidFill>
                  <a:srgbClr val="00335B"/>
                </a:solidFill>
                <a:latin typeface="Arial" panose="020B0604020202020204" pitchFamily="34" charset="0"/>
                <a:cs typeface="Arial" panose="020B0604020202020204" pitchFamily="34" charset="0"/>
              </a:rPr>
              <a:t>savings</a:t>
            </a:r>
            <a:endParaRPr lang="en-US" b="1" kern="0" spc="600" dirty="0">
              <a:solidFill>
                <a:srgbClr val="00335B"/>
              </a:solidFill>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r>
              <a:rPr lang="en-GB" dirty="0"/>
              <a:t>AFFLUENT AUDIENCE</a:t>
            </a:r>
          </a:p>
        </p:txBody>
      </p:sp>
      <p:sp>
        <p:nvSpPr>
          <p:cNvPr id="4" name="Text Placeholder 3">
            <a:extLst>
              <a:ext uri="{FF2B5EF4-FFF2-40B4-BE49-F238E27FC236}">
                <a16:creationId xmlns:a16="http://schemas.microsoft.com/office/drawing/2014/main" id="{2D513332-C88E-4245-A4A4-06E3819C2F89}"/>
              </a:ext>
            </a:extLst>
          </p:cNvPr>
          <p:cNvSpPr>
            <a:spLocks noGrp="1"/>
          </p:cNvSpPr>
          <p:nvPr>
            <p:ph type="body" sz="quarter" idx="13"/>
          </p:nvPr>
        </p:nvSpPr>
        <p:spPr/>
        <p:txBody>
          <a:bodyPr/>
          <a:lstStyle/>
          <a:p>
            <a:r>
              <a:rPr lang="en-GB" dirty="0"/>
              <a:t>Source: YouGov Profiles November 2021  *Audience defined as those who are of Chinese ethnicity </a:t>
            </a:r>
            <a:r>
              <a:rPr lang="en-GB" i="1" dirty="0"/>
              <a:t>(More likely than average adult) </a:t>
            </a:r>
          </a:p>
          <a:p>
            <a:endParaRPr lang="en-US" dirty="0">
              <a:solidFill>
                <a:schemeClr val="bg1">
                  <a:lumMod val="50000"/>
                </a:schemeClr>
              </a:solidFill>
            </a:endParaRPr>
          </a:p>
        </p:txBody>
      </p:sp>
      <p:sp>
        <p:nvSpPr>
          <p:cNvPr id="22" name="Content Placeholder 4"/>
          <p:cNvSpPr txBox="1">
            <a:spLocks/>
          </p:cNvSpPr>
          <p:nvPr/>
        </p:nvSpPr>
        <p:spPr>
          <a:xfrm>
            <a:off x="216475" y="3296307"/>
            <a:ext cx="1873617" cy="134110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2400" b="1" kern="0" spc="-150" dirty="0">
                <a:solidFill>
                  <a:srgbClr val="FFFFFF"/>
                </a:solidFill>
                <a:latin typeface="Arial" panose="020B0604020202020204" pitchFamily="34" charset="0"/>
                <a:cs typeface="Arial" panose="020B0604020202020204" pitchFamily="34" charset="0"/>
              </a:rPr>
              <a:t>Chinese community</a:t>
            </a:r>
            <a:endParaRPr kumimoji="0" lang="en-US" sz="2400" b="1" i="0" u="none" strike="noStrike" kern="0" cap="none" spc="-15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Content Placeholder 4"/>
          <p:cNvSpPr txBox="1">
            <a:spLocks/>
          </p:cNvSpPr>
          <p:nvPr/>
        </p:nvSpPr>
        <p:spPr>
          <a:xfrm>
            <a:off x="3914069" y="2659332"/>
            <a:ext cx="2360895" cy="2077796"/>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+75%</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to have</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2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8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£2K+ personal monthly disposable income</a:t>
            </a:r>
          </a:p>
        </p:txBody>
      </p:sp>
      <p:sp>
        <p:nvSpPr>
          <p:cNvPr id="27" name="Content Placeholder 4"/>
          <p:cNvSpPr txBox="1">
            <a:spLocks/>
          </p:cNvSpPr>
          <p:nvPr/>
        </p:nvSpPr>
        <p:spPr>
          <a:xfrm>
            <a:off x="8123389" y="2665099"/>
            <a:ext cx="1886244" cy="132596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3.3x</a:t>
            </a:r>
          </a:p>
          <a:p>
            <a:pPr marL="0" lvl="0" indent="0" algn="ctr">
              <a:lnSpc>
                <a:spcPct val="100000"/>
              </a:lnSpc>
              <a:spcBef>
                <a:spcPts val="0"/>
              </a:spcBef>
              <a:buNone/>
              <a:defRPr/>
            </a:pPr>
            <a:r>
              <a:rPr lang="en-US" sz="1200" kern="0" spc="600" dirty="0">
                <a:solidFill>
                  <a:srgbClr val="737A76"/>
                </a:solidFill>
                <a:latin typeface="Arial" panose="020B0604020202020204" pitchFamily="34" charset="0"/>
                <a:cs typeface="Arial" panose="020B0604020202020204" pitchFamily="34" charset="0"/>
              </a:rPr>
              <a:t>more likely </a:t>
            </a:r>
          </a:p>
          <a:p>
            <a:pPr marL="0" lvl="0" indent="0" algn="ctr">
              <a:lnSpc>
                <a:spcPct val="100000"/>
              </a:lnSpc>
              <a:spcBef>
                <a:spcPts val="0"/>
              </a:spcBef>
              <a:buNone/>
              <a:defRPr/>
            </a:pPr>
            <a:r>
              <a:rPr lang="en-US" sz="1200" kern="0" spc="600" dirty="0">
                <a:solidFill>
                  <a:srgbClr val="737A76"/>
                </a:solidFill>
                <a:latin typeface="Arial" panose="020B0604020202020204" pitchFamily="34" charset="0"/>
                <a:cs typeface="Arial" panose="020B0604020202020204" pitchFamily="34" charset="0"/>
              </a:rPr>
              <a:t>to be an</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1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lvl="0" indent="0" algn="ctr">
              <a:lnSpc>
                <a:spcPct val="100000"/>
              </a:lnSpc>
              <a:spcBef>
                <a:spcPts val="0"/>
              </a:spcBef>
              <a:buNone/>
              <a:defRPr/>
            </a:pPr>
            <a:r>
              <a:rPr lang="en-US" sz="1800" b="1" kern="0" spc="600" dirty="0">
                <a:solidFill>
                  <a:srgbClr val="00335B"/>
                </a:solidFill>
                <a:latin typeface="Arial" panose="020B0604020202020204" pitchFamily="34" charset="0"/>
                <a:cs typeface="Arial" panose="020B0604020202020204" pitchFamily="34" charset="0"/>
              </a:rPr>
              <a:t>AMEX card holder</a:t>
            </a:r>
          </a:p>
        </p:txBody>
      </p:sp>
      <p:sp>
        <p:nvSpPr>
          <p:cNvPr id="28" name="Content Placeholder 4"/>
          <p:cNvSpPr txBox="1">
            <a:spLocks/>
          </p:cNvSpPr>
          <p:nvPr/>
        </p:nvSpPr>
        <p:spPr>
          <a:xfrm>
            <a:off x="10089075" y="2664202"/>
            <a:ext cx="1955409" cy="132596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3600" b="1" kern="0" spc="-150" dirty="0">
                <a:solidFill>
                  <a:srgbClr val="000000">
                    <a:lumMod val="95000"/>
                    <a:lumOff val="5000"/>
                  </a:srgbClr>
                </a:solidFill>
                <a:latin typeface="Arial" panose="020B0604020202020204" pitchFamily="34" charset="0"/>
                <a:cs typeface="Arial" panose="020B0604020202020204" pitchFamily="34" charset="0"/>
              </a:rPr>
              <a:t>43%</a:t>
            </a:r>
            <a:endPar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kern="0" spc="600" dirty="0">
                <a:solidFill>
                  <a:srgbClr val="737A76"/>
                </a:solidFill>
                <a:latin typeface="Arial" panose="020B0604020202020204" pitchFamily="34" charset="0"/>
                <a:cs typeface="Arial" panose="020B0604020202020204" pitchFamily="34" charset="0"/>
              </a:rPr>
              <a:t>a</a:t>
            </a: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re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planning</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9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indent="0" algn="ctr">
              <a:lnSpc>
                <a:spcPct val="100000"/>
              </a:lnSpc>
              <a:spcBef>
                <a:spcPts val="0"/>
              </a:spcBef>
              <a:buNone/>
              <a:defRPr/>
            </a:pPr>
            <a:r>
              <a:rPr lang="en-US" sz="1800" b="1" kern="0" spc="600" dirty="0">
                <a:solidFill>
                  <a:srgbClr val="00335B"/>
                </a:solidFill>
                <a:latin typeface="Arial" panose="020B0604020202020204" pitchFamily="34" charset="0"/>
                <a:cs typeface="Arial" panose="020B0604020202020204" pitchFamily="34" charset="0"/>
              </a:rPr>
              <a:t>a holiday in the next 12 months</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800" b="1" i="0" u="none" strike="noStrike" kern="0" cap="none" spc="60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8171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FA085B2-2F7F-442A-BEDA-3C1FB586C6DE}"/>
              </a:ext>
            </a:extLst>
          </p:cNvPr>
          <p:cNvSpPr>
            <a:spLocks noGrp="1"/>
          </p:cNvSpPr>
          <p:nvPr>
            <p:ph type="title"/>
          </p:nvPr>
        </p:nvSpPr>
        <p:spPr/>
        <p:txBody>
          <a:bodyPr/>
          <a:lstStyle/>
          <a:p>
            <a:r>
              <a:rPr lang="en-GB" dirty="0"/>
              <a:t>TOP CATEGORIES OF GOODS PURCHASED AS GIFTS</a:t>
            </a:r>
          </a:p>
        </p:txBody>
      </p:sp>
      <p:graphicFrame>
        <p:nvGraphicFramePr>
          <p:cNvPr id="10" name="Content Placeholder 9">
            <a:extLst>
              <a:ext uri="{FF2B5EF4-FFF2-40B4-BE49-F238E27FC236}">
                <a16:creationId xmlns:a16="http://schemas.microsoft.com/office/drawing/2014/main" id="{5EBF493F-F592-4544-B4A2-4A322390C0A8}"/>
              </a:ext>
            </a:extLst>
          </p:cNvPr>
          <p:cNvGraphicFramePr>
            <a:graphicFrameLocks noGrp="1"/>
          </p:cNvGraphicFramePr>
          <p:nvPr>
            <p:ph idx="1"/>
            <p:extLst>
              <p:ext uri="{D42A27DB-BD31-4B8C-83A1-F6EECF244321}">
                <p14:modId xmlns:p14="http://schemas.microsoft.com/office/powerpoint/2010/main" val="3113280253"/>
              </p:ext>
            </p:extLst>
          </p:nvPr>
        </p:nvGraphicFramePr>
        <p:xfrm>
          <a:off x="695325" y="1628775"/>
          <a:ext cx="10801350" cy="467995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Placeholder 6">
            <a:extLst>
              <a:ext uri="{FF2B5EF4-FFF2-40B4-BE49-F238E27FC236}">
                <a16:creationId xmlns:a16="http://schemas.microsoft.com/office/drawing/2014/main" id="{DAE154DD-6B29-4F2B-980D-F517764D1376}"/>
              </a:ext>
            </a:extLst>
          </p:cNvPr>
          <p:cNvSpPr>
            <a:spLocks noGrp="1"/>
          </p:cNvSpPr>
          <p:nvPr>
            <p:ph type="body" sz="quarter" idx="13"/>
          </p:nvPr>
        </p:nvSpPr>
        <p:spPr/>
        <p:txBody>
          <a:bodyPr/>
          <a:lstStyle/>
          <a:p>
            <a:r>
              <a:rPr lang="en-GB" dirty="0"/>
              <a:t>Source: YouGov Profiles November 2021  *Audience defined as those who are of Chinese ethnicity</a:t>
            </a:r>
          </a:p>
        </p:txBody>
      </p:sp>
      <p:grpSp>
        <p:nvGrpSpPr>
          <p:cNvPr id="11" name="Group 10">
            <a:extLst>
              <a:ext uri="{FF2B5EF4-FFF2-40B4-BE49-F238E27FC236}">
                <a16:creationId xmlns:a16="http://schemas.microsoft.com/office/drawing/2014/main" id="{706B8694-5021-4B73-89B5-F2CDE6555309}"/>
              </a:ext>
            </a:extLst>
          </p:cNvPr>
          <p:cNvGrpSpPr/>
          <p:nvPr/>
        </p:nvGrpSpPr>
        <p:grpSpPr>
          <a:xfrm>
            <a:off x="9501416" y="1006375"/>
            <a:ext cx="2473665" cy="2422625"/>
            <a:chOff x="2952248" y="3009497"/>
            <a:chExt cx="2993721" cy="3043825"/>
          </a:xfrm>
        </p:grpSpPr>
        <p:sp>
          <p:nvSpPr>
            <p:cNvPr id="12" name="Oval 11">
              <a:extLst>
                <a:ext uri="{FF2B5EF4-FFF2-40B4-BE49-F238E27FC236}">
                  <a16:creationId xmlns:a16="http://schemas.microsoft.com/office/drawing/2014/main" id="{18B437E7-B5DD-477F-8C4C-2E80B0793745}"/>
                </a:ext>
              </a:extLst>
            </p:cNvPr>
            <p:cNvSpPr/>
            <p:nvPr/>
          </p:nvSpPr>
          <p:spPr>
            <a:xfrm>
              <a:off x="2952248" y="3009497"/>
              <a:ext cx="2993721" cy="3043825"/>
            </a:xfrm>
            <a:prstGeom prst="ellipse">
              <a:avLst/>
            </a:prstGeom>
            <a:solidFill>
              <a:srgbClr val="00335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4087A61A-F753-4AE7-BD98-C5C5AD9075B1}"/>
                </a:ext>
              </a:extLst>
            </p:cNvPr>
            <p:cNvSpPr/>
            <p:nvPr/>
          </p:nvSpPr>
          <p:spPr>
            <a:xfrm>
              <a:off x="3177718" y="3260018"/>
              <a:ext cx="2517731" cy="2564703"/>
            </a:xfrm>
            <a:prstGeom prst="ellipse">
              <a:avLst/>
            </a:prstGeom>
            <a:no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1DCD7694-A84B-4BC1-BB57-7E45D62B9FB8}"/>
                </a:ext>
              </a:extLst>
            </p:cNvPr>
            <p:cNvSpPr txBox="1"/>
            <p:nvPr/>
          </p:nvSpPr>
          <p:spPr>
            <a:xfrm>
              <a:off x="3353081" y="3478020"/>
              <a:ext cx="2192053" cy="2126825"/>
            </a:xfrm>
            <a:prstGeom prst="rect">
              <a:avLst/>
            </a:prstGeom>
            <a:noFill/>
          </p:spPr>
          <p:txBody>
            <a:bodyPr wrap="square" rtlCol="0">
              <a:spAutoFit/>
            </a:bodyPr>
            <a:lstStyle/>
            <a:p>
              <a:pPr algn="ctr"/>
              <a:r>
                <a:rPr lang="en-GB" sz="4400" b="1" dirty="0">
                  <a:solidFill>
                    <a:schemeClr val="bg1"/>
                  </a:solidFill>
                </a:rPr>
                <a:t>45%</a:t>
              </a:r>
            </a:p>
            <a:p>
              <a:pPr algn="ctr"/>
              <a:r>
                <a:rPr lang="en-GB" sz="2000" dirty="0">
                  <a:solidFill>
                    <a:schemeClr val="bg1"/>
                  </a:solidFill>
                </a:rPr>
                <a:t>Spend £10 - £49.99 on a gift</a:t>
              </a:r>
              <a:endParaRPr lang="en-GB" dirty="0">
                <a:solidFill>
                  <a:schemeClr val="bg1"/>
                </a:solidFill>
              </a:endParaRPr>
            </a:p>
          </p:txBody>
        </p:sp>
      </p:grpSp>
    </p:spTree>
    <p:extLst>
      <p:ext uri="{BB962C8B-B14F-4D97-AF65-F5344CB8AC3E}">
        <p14:creationId xmlns:p14="http://schemas.microsoft.com/office/powerpoint/2010/main" val="1604250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9734D-08AA-42AB-8DA0-698B1D6C2B74}"/>
              </a:ext>
            </a:extLst>
          </p:cNvPr>
          <p:cNvSpPr>
            <a:spLocks noGrp="1"/>
          </p:cNvSpPr>
          <p:nvPr>
            <p:ph type="title"/>
          </p:nvPr>
        </p:nvSpPr>
        <p:spPr/>
        <p:txBody>
          <a:bodyPr/>
          <a:lstStyle/>
          <a:p>
            <a:r>
              <a:rPr lang="en-GB" dirty="0"/>
              <a:t>CLEAN AND DECORATE</a:t>
            </a:r>
          </a:p>
        </p:txBody>
      </p:sp>
      <p:sp>
        <p:nvSpPr>
          <p:cNvPr id="8" name="Content Placeholder 7">
            <a:extLst>
              <a:ext uri="{FF2B5EF4-FFF2-40B4-BE49-F238E27FC236}">
                <a16:creationId xmlns:a16="http://schemas.microsoft.com/office/drawing/2014/main" id="{8D71F2CE-067A-4710-A2D7-90F4DA700E04}"/>
              </a:ext>
            </a:extLst>
          </p:cNvPr>
          <p:cNvSpPr>
            <a:spLocks noGrp="1"/>
          </p:cNvSpPr>
          <p:nvPr>
            <p:ph idx="1"/>
          </p:nvPr>
        </p:nvSpPr>
        <p:spPr/>
        <p:txBody>
          <a:bodyPr/>
          <a:lstStyle/>
          <a:p>
            <a:pPr marL="0" lvl="0" indent="0">
              <a:lnSpc>
                <a:spcPct val="100000"/>
              </a:lnSpc>
              <a:spcBef>
                <a:spcPts val="0"/>
              </a:spcBef>
              <a:buNone/>
              <a:defRPr/>
            </a:pPr>
            <a:r>
              <a:rPr lang="en-US" sz="4800" b="1" kern="0" spc="-150" dirty="0">
                <a:solidFill>
                  <a:srgbClr val="00335B"/>
                </a:solidFill>
                <a:latin typeface="Arial" panose="020B0604020202020204" pitchFamily="34" charset="0"/>
                <a:cs typeface="Arial" panose="020B0604020202020204" pitchFamily="34" charset="0"/>
              </a:rPr>
              <a:t>89%</a:t>
            </a:r>
          </a:p>
          <a:p>
            <a:pPr marL="0" lvl="0" indent="0">
              <a:lnSpc>
                <a:spcPct val="100000"/>
              </a:lnSpc>
              <a:spcBef>
                <a:spcPts val="0"/>
              </a:spcBef>
              <a:buNone/>
              <a:defRPr/>
            </a:pPr>
            <a:r>
              <a:rPr lang="en-US" kern="0" spc="600" dirty="0">
                <a:solidFill>
                  <a:srgbClr val="1C1C1C"/>
                </a:solidFill>
                <a:latin typeface="Arial" panose="020B0604020202020204" pitchFamily="34" charset="0"/>
                <a:cs typeface="Arial" panose="020B0604020202020204" pitchFamily="34" charset="0"/>
              </a:rPr>
              <a:t>like owning good quality products</a:t>
            </a:r>
          </a:p>
          <a:p>
            <a:pPr marL="0" lvl="0" indent="0">
              <a:lnSpc>
                <a:spcPct val="100000"/>
              </a:lnSpc>
              <a:spcBef>
                <a:spcPts val="0"/>
              </a:spcBef>
              <a:buNone/>
              <a:defRPr/>
            </a:pPr>
            <a:endParaRPr lang="en-US" sz="1400" b="1" kern="0" spc="-150" dirty="0">
              <a:solidFill>
                <a:srgbClr val="00335B"/>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800" b="1" kern="0" spc="-150" dirty="0">
                <a:solidFill>
                  <a:srgbClr val="00335B"/>
                </a:solidFill>
                <a:latin typeface="Arial" panose="020B0604020202020204" pitchFamily="34" charset="0"/>
                <a:cs typeface="Arial" panose="020B0604020202020204" pitchFamily="34" charset="0"/>
              </a:rPr>
              <a:t>28%</a:t>
            </a:r>
            <a:endParaRPr lang="en-US" sz="4800" b="1" kern="0" spc="-150" dirty="0">
              <a:solidFill>
                <a:srgbClr val="737A76"/>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kern="0" spc="600" dirty="0">
                <a:solidFill>
                  <a:srgbClr val="1C1C1C"/>
                </a:solidFill>
                <a:latin typeface="Arial" panose="020B0604020202020204" pitchFamily="34" charset="0"/>
                <a:cs typeface="Arial" panose="020B0604020202020204" pitchFamily="34" charset="0"/>
              </a:rPr>
              <a:t>intend to purchase homeware or soft furnishings in the next 12 months</a:t>
            </a:r>
          </a:p>
          <a:p>
            <a:pPr marL="0" lvl="0" indent="0">
              <a:lnSpc>
                <a:spcPct val="100000"/>
              </a:lnSpc>
              <a:spcBef>
                <a:spcPts val="0"/>
              </a:spcBef>
              <a:buNone/>
              <a:defRPr/>
            </a:pPr>
            <a:endParaRPr lang="en-US" sz="1100" kern="0" spc="60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800" b="1" kern="0" spc="-150" dirty="0">
                <a:solidFill>
                  <a:srgbClr val="00335B"/>
                </a:solidFill>
                <a:latin typeface="Arial" panose="020B0604020202020204" pitchFamily="34" charset="0"/>
                <a:cs typeface="Arial" panose="020B0604020202020204" pitchFamily="34" charset="0"/>
              </a:rPr>
              <a:t>1n10</a:t>
            </a:r>
            <a:endParaRPr lang="en-US" sz="4800" b="1" kern="0" spc="-150" dirty="0">
              <a:solidFill>
                <a:srgbClr val="737A76"/>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kern="0" spc="600" dirty="0">
                <a:solidFill>
                  <a:srgbClr val="1C1C1C"/>
                </a:solidFill>
                <a:latin typeface="Arial" panose="020B0604020202020204" pitchFamily="34" charset="0"/>
                <a:cs typeface="Arial" panose="020B0604020202020204" pitchFamily="34" charset="0"/>
              </a:rPr>
              <a:t>intend to </a:t>
            </a:r>
            <a:r>
              <a:rPr lang="en-US" kern="0" spc="600" dirty="0">
                <a:solidFill>
                  <a:srgbClr val="1C1C1C"/>
                </a:solidFill>
                <a:cs typeface="Arial" panose="020B0604020202020204" pitchFamily="34" charset="0"/>
              </a:rPr>
              <a:t>purchase</a:t>
            </a:r>
            <a:r>
              <a:rPr lang="en-GB" kern="0" spc="600" dirty="0">
                <a:solidFill>
                  <a:srgbClr val="1C1C1C"/>
                </a:solidFill>
                <a:cs typeface="Arial" panose="020B0604020202020204" pitchFamily="34" charset="0"/>
              </a:rPr>
              <a:t> home décor </a:t>
            </a:r>
            <a:r>
              <a:rPr lang="en-US" kern="0" spc="600" dirty="0">
                <a:solidFill>
                  <a:srgbClr val="1C1C1C"/>
                </a:solidFill>
                <a:latin typeface="Arial" panose="020B0604020202020204" pitchFamily="34" charset="0"/>
                <a:cs typeface="Arial" panose="020B0604020202020204" pitchFamily="34" charset="0"/>
              </a:rPr>
              <a:t>in the next 12 months</a:t>
            </a:r>
          </a:p>
          <a:p>
            <a:pPr marL="0" lvl="0" indent="0">
              <a:lnSpc>
                <a:spcPct val="100000"/>
              </a:lnSpc>
              <a:spcBef>
                <a:spcPts val="0"/>
              </a:spcBef>
              <a:buNone/>
              <a:defRPr/>
            </a:pPr>
            <a:endParaRPr lang="en-US" b="1" kern="0" spc="-150" dirty="0">
              <a:solidFill>
                <a:srgbClr val="00335B"/>
              </a:solidFill>
              <a:latin typeface="Arial" panose="020B0604020202020204" pitchFamily="34" charset="0"/>
              <a:cs typeface="Arial" panose="020B0604020202020204" pitchFamily="34" charset="0"/>
            </a:endParaRPr>
          </a:p>
          <a:p>
            <a:endParaRPr lang="en-GB" dirty="0"/>
          </a:p>
        </p:txBody>
      </p:sp>
      <p:sp>
        <p:nvSpPr>
          <p:cNvPr id="9" name="Text Placeholder 8">
            <a:extLst>
              <a:ext uri="{FF2B5EF4-FFF2-40B4-BE49-F238E27FC236}">
                <a16:creationId xmlns:a16="http://schemas.microsoft.com/office/drawing/2014/main" id="{D4739CF4-1D08-4E77-B358-B036955A62CE}"/>
              </a:ext>
            </a:extLst>
          </p:cNvPr>
          <p:cNvSpPr>
            <a:spLocks noGrp="1"/>
          </p:cNvSpPr>
          <p:nvPr>
            <p:ph type="body" sz="quarter" idx="13"/>
          </p:nvPr>
        </p:nvSpPr>
        <p:spPr/>
        <p:txBody>
          <a:bodyPr/>
          <a:lstStyle/>
          <a:p>
            <a:r>
              <a:rPr lang="en-GB" dirty="0"/>
              <a:t>Source: YouGov Profiles November 2021  *Audience defined as those who are of Chinese ethnicity</a:t>
            </a:r>
          </a:p>
          <a:p>
            <a:endParaRPr lang="en-GB" dirty="0"/>
          </a:p>
        </p:txBody>
      </p:sp>
      <p:pic>
        <p:nvPicPr>
          <p:cNvPr id="11266" name="Picture 2" descr="Chinese New Year decoration | Chinese new year decorations, Chinese decor,  Asian home decor">
            <a:extLst>
              <a:ext uri="{FF2B5EF4-FFF2-40B4-BE49-F238E27FC236}">
                <a16:creationId xmlns:a16="http://schemas.microsoft.com/office/drawing/2014/main" id="{1223AF17-537D-46F7-ACEA-DC187773C72B}"/>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l="5556" r="555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3506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18F09-3228-4C18-A14E-A6A3665F829A}"/>
              </a:ext>
            </a:extLst>
          </p:cNvPr>
          <p:cNvSpPr>
            <a:spLocks noGrp="1"/>
          </p:cNvSpPr>
          <p:nvPr>
            <p:ph type="title"/>
          </p:nvPr>
        </p:nvSpPr>
        <p:spPr/>
        <p:txBody>
          <a:bodyPr/>
          <a:lstStyle/>
          <a:p>
            <a:r>
              <a:rPr lang="en-GB" dirty="0"/>
              <a:t>THE MOST IMPORTANT MEAL OF THE YEAR</a:t>
            </a:r>
          </a:p>
        </p:txBody>
      </p:sp>
      <p:sp>
        <p:nvSpPr>
          <p:cNvPr id="10" name="Content Placeholder 9">
            <a:extLst>
              <a:ext uri="{FF2B5EF4-FFF2-40B4-BE49-F238E27FC236}">
                <a16:creationId xmlns:a16="http://schemas.microsoft.com/office/drawing/2014/main" id="{68052003-823E-4A60-9C23-093BAE3CE566}"/>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800"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43%</a:t>
            </a:r>
            <a:endParaRPr kumimoji="0" lang="en-US" sz="4800" b="1" i="0" u="none" strike="noStrike" kern="0" cap="none" spc="-15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cook from scratch most days</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lang="en-US" kern="0" spc="60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800" b="1" kern="0" spc="-150" dirty="0">
                <a:solidFill>
                  <a:srgbClr val="00335B"/>
                </a:solidFill>
                <a:latin typeface="Arial" panose="020B0604020202020204" pitchFamily="34" charset="0"/>
                <a:cs typeface="Arial" panose="020B0604020202020204" pitchFamily="34" charset="0"/>
              </a:rPr>
              <a:t>68%</a:t>
            </a:r>
            <a:endParaRPr lang="en-US" sz="4800" b="1" kern="0" spc="-150" dirty="0">
              <a:solidFill>
                <a:srgbClr val="737A76"/>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800" kern="0" spc="600" dirty="0">
                <a:solidFill>
                  <a:srgbClr val="1C1C1C"/>
                </a:solidFill>
                <a:latin typeface="Arial" panose="020B0604020202020204" pitchFamily="34" charset="0"/>
                <a:cs typeface="Arial" panose="020B0604020202020204" pitchFamily="34" charset="0"/>
              </a:rPr>
              <a:t>enjoy cooking for themselves and others</a:t>
            </a:r>
            <a:endParaRPr kumimoji="0" lang="en-US"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a:p>
            <a:pPr marL="0" lvl="0" indent="0">
              <a:lnSpc>
                <a:spcPct val="100000"/>
              </a:lnSpc>
              <a:spcBef>
                <a:spcPts val="0"/>
              </a:spcBef>
              <a:buNone/>
              <a:defRPr/>
            </a:pPr>
            <a:endParaRPr lang="en-US" b="1" kern="0" spc="-150" dirty="0">
              <a:solidFill>
                <a:srgbClr val="00335B"/>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800" b="1" kern="0" spc="-150" dirty="0">
                <a:solidFill>
                  <a:srgbClr val="00335B"/>
                </a:solidFill>
                <a:latin typeface="Arial" panose="020B0604020202020204" pitchFamily="34" charset="0"/>
                <a:cs typeface="Arial" panose="020B0604020202020204" pitchFamily="34" charset="0"/>
              </a:rPr>
              <a:t>44%</a:t>
            </a:r>
          </a:p>
          <a:p>
            <a:pPr marL="0" lvl="0" indent="0">
              <a:lnSpc>
                <a:spcPct val="100000"/>
              </a:lnSpc>
              <a:spcBef>
                <a:spcPts val="0"/>
              </a:spcBef>
              <a:buNone/>
              <a:defRPr/>
            </a:pPr>
            <a:r>
              <a:rPr lang="en-US" sz="1800" kern="0" spc="600" dirty="0">
                <a:solidFill>
                  <a:srgbClr val="1C1C1C"/>
                </a:solidFill>
                <a:latin typeface="Arial" panose="020B0604020202020204" pitchFamily="34" charset="0"/>
                <a:cs typeface="Arial" panose="020B0604020202020204" pitchFamily="34" charset="0"/>
              </a:rPr>
              <a:t>consider cooking a hobby</a:t>
            </a:r>
          </a:p>
          <a:p>
            <a:pPr marL="0" lvl="0" indent="0">
              <a:lnSpc>
                <a:spcPct val="100000"/>
              </a:lnSpc>
              <a:spcBef>
                <a:spcPts val="0"/>
              </a:spcBef>
              <a:buNone/>
              <a:defRPr/>
            </a:pPr>
            <a:endParaRPr lang="en-US" sz="2000" b="1" kern="0" spc="60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kern="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GB" dirty="0"/>
          </a:p>
        </p:txBody>
      </p:sp>
      <p:sp>
        <p:nvSpPr>
          <p:cNvPr id="11" name="Text Placeholder 10">
            <a:extLst>
              <a:ext uri="{FF2B5EF4-FFF2-40B4-BE49-F238E27FC236}">
                <a16:creationId xmlns:a16="http://schemas.microsoft.com/office/drawing/2014/main" id="{5B27CE7D-2604-4125-824E-5F080BD2367B}"/>
              </a:ext>
            </a:extLst>
          </p:cNvPr>
          <p:cNvSpPr>
            <a:spLocks noGrp="1"/>
          </p:cNvSpPr>
          <p:nvPr>
            <p:ph type="body" sz="quarter" idx="13"/>
          </p:nvPr>
        </p:nvSpPr>
        <p:spPr/>
        <p:txBody>
          <a:bodyPr/>
          <a:lstStyle/>
          <a:p>
            <a:r>
              <a:rPr lang="en-GB" dirty="0"/>
              <a:t>Source: YouGov Profiles November 2021  *Audience defined as those who are of Chinese ethnicity</a:t>
            </a:r>
          </a:p>
        </p:txBody>
      </p:sp>
      <p:pic>
        <p:nvPicPr>
          <p:cNvPr id="5122" name="Picture 2" descr="Chinese Chicken Curry (VIDEO) - Vikalinka">
            <a:extLst>
              <a:ext uri="{FF2B5EF4-FFF2-40B4-BE49-F238E27FC236}">
                <a16:creationId xmlns:a16="http://schemas.microsoft.com/office/drawing/2014/main" id="{5BA5FD98-C68B-4940-B595-58184A788BA4}"/>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t="12500" b="1250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9312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7C8E95F-A001-4806-B90E-9232697356CB}"/>
              </a:ext>
            </a:extLst>
          </p:cNvPr>
          <p:cNvSpPr>
            <a:spLocks noGrp="1"/>
          </p:cNvSpPr>
          <p:nvPr>
            <p:ph type="title"/>
          </p:nvPr>
        </p:nvSpPr>
        <p:spPr/>
        <p:txBody>
          <a:bodyPr>
            <a:normAutofit fontScale="90000"/>
          </a:bodyPr>
          <a:lstStyle/>
          <a:p>
            <a:r>
              <a:rPr lang="en-GB" sz="3100" dirty="0"/>
              <a:t>NEW LOOK AND NEW CLOTHES</a:t>
            </a:r>
            <a:br>
              <a:rPr lang="en-GB" dirty="0"/>
            </a:br>
            <a:endParaRPr lang="en-GB" dirty="0"/>
          </a:p>
        </p:txBody>
      </p:sp>
      <p:sp>
        <p:nvSpPr>
          <p:cNvPr id="3" name="Text Placeholder 2">
            <a:extLst>
              <a:ext uri="{FF2B5EF4-FFF2-40B4-BE49-F238E27FC236}">
                <a16:creationId xmlns:a16="http://schemas.microsoft.com/office/drawing/2014/main" id="{C7861067-55ED-0746-9BB8-BCCA72E02A84}"/>
              </a:ext>
            </a:extLst>
          </p:cNvPr>
          <p:cNvSpPr>
            <a:spLocks noGrp="1"/>
          </p:cNvSpPr>
          <p:nvPr>
            <p:ph type="body" sz="quarter" idx="13"/>
          </p:nvPr>
        </p:nvSpPr>
        <p:spPr/>
        <p:txBody>
          <a:bodyPr/>
          <a:lstStyle/>
          <a:p>
            <a:r>
              <a:rPr lang="en-GB" dirty="0"/>
              <a:t>Source: YouGov Profiles November 2021  *Audience defined as those who are of Chinese ethnicity</a:t>
            </a:r>
          </a:p>
        </p:txBody>
      </p:sp>
      <p:sp>
        <p:nvSpPr>
          <p:cNvPr id="15" name="Content Placeholder 3">
            <a:extLst>
              <a:ext uri="{FF2B5EF4-FFF2-40B4-BE49-F238E27FC236}">
                <a16:creationId xmlns:a16="http://schemas.microsoft.com/office/drawing/2014/main" id="{6DCD98A7-A6F0-4BA4-B9D9-EBB47303FF7E}"/>
              </a:ext>
            </a:extLst>
          </p:cNvPr>
          <p:cNvSpPr txBox="1">
            <a:spLocks/>
          </p:cNvSpPr>
          <p:nvPr/>
        </p:nvSpPr>
        <p:spPr>
          <a:xfrm>
            <a:off x="695326" y="1628775"/>
            <a:ext cx="5221287" cy="4609044"/>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400"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+38%</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800" kern="0" spc="600" dirty="0">
                <a:solidFill>
                  <a:srgbClr val="1C1C1C"/>
                </a:solidFill>
                <a:latin typeface="Arial" panose="020B0604020202020204" pitchFamily="34" charset="0"/>
                <a:cs typeface="Arial" panose="020B0604020202020204" pitchFamily="34" charset="0"/>
              </a:rPr>
              <a:t>c</a:t>
            </a:r>
            <a:r>
              <a:rPr kumimoji="0" lang="en-US" sz="1800" b="0" i="0" u="none" strike="noStrike" kern="0" cap="none" spc="600" normalizeH="0" baseline="0" noProof="0" dirty="0" err="1">
                <a:ln>
                  <a:noFill/>
                </a:ln>
                <a:solidFill>
                  <a:srgbClr val="1C1C1C"/>
                </a:solidFill>
                <a:effectLst/>
                <a:uLnTx/>
                <a:uFillTx/>
                <a:latin typeface="Arial" panose="020B0604020202020204" pitchFamily="34" charset="0"/>
                <a:ea typeface="+mn-ea"/>
                <a:cs typeface="Arial" panose="020B0604020202020204" pitchFamily="34" charset="0"/>
              </a:rPr>
              <a:t>onsider</a:t>
            </a:r>
            <a:r>
              <a:rPr kumimoji="0" lang="en-US"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 themselves more fashionable than most people</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1800" b="1"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400"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+32%</a:t>
            </a:r>
            <a:r>
              <a:rPr kumimoji="0" lang="en-US" sz="4400" b="1" i="0" u="none" strike="noStrike" kern="0" cap="none" spc="-15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800" kern="0" spc="600" dirty="0">
                <a:solidFill>
                  <a:srgbClr val="1C1C1C"/>
                </a:solidFill>
                <a:latin typeface="Arial" panose="020B0604020202020204" pitchFamily="34" charset="0"/>
                <a:cs typeface="Arial" panose="020B0604020202020204" pitchFamily="34" charset="0"/>
              </a:rPr>
              <a:t>a</a:t>
            </a:r>
            <a:r>
              <a:rPr kumimoji="0" lang="en-US" sz="1800" b="0" i="0" u="none" strike="noStrike" kern="0" cap="none" spc="600" normalizeH="0" baseline="0" noProof="0" dirty="0" err="1">
                <a:ln>
                  <a:noFill/>
                </a:ln>
                <a:solidFill>
                  <a:srgbClr val="1C1C1C"/>
                </a:solidFill>
                <a:effectLst/>
                <a:uLnTx/>
                <a:uFillTx/>
                <a:latin typeface="Arial" panose="020B0604020202020204" pitchFamily="34" charset="0"/>
                <a:ea typeface="+mn-ea"/>
                <a:cs typeface="Arial" panose="020B0604020202020204" pitchFamily="34" charset="0"/>
              </a:rPr>
              <a:t>gree</a:t>
            </a:r>
            <a:r>
              <a:rPr lang="en-US" sz="1800" kern="0" spc="600" dirty="0">
                <a:solidFill>
                  <a:srgbClr val="1C1C1C"/>
                </a:solidFill>
                <a:latin typeface="Arial" panose="020B0604020202020204" pitchFamily="34" charset="0"/>
                <a:cs typeface="Arial" panose="020B0604020202020204" pitchFamily="34" charset="0"/>
              </a:rPr>
              <a:t> </a:t>
            </a:r>
            <a:r>
              <a:rPr kumimoji="0" lang="en-US"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luxury items are a good investment</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1600" b="0" i="0" u="none" strike="noStrike" kern="0" cap="none" spc="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400" b="1" i="0" u="none" strike="noStrike" kern="0" cap="none" spc="-15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Over 1in5</a:t>
            </a:r>
            <a:endParaRPr kumimoji="0" lang="en-US" sz="4400" b="1" i="0" u="none" strike="noStrike" kern="0" cap="none" spc="-15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1800" kern="0" spc="600" dirty="0">
                <a:solidFill>
                  <a:srgbClr val="1C1C1C"/>
                </a:solidFill>
                <a:latin typeface="Arial" panose="020B0604020202020204" pitchFamily="34" charset="0"/>
                <a:cs typeface="Arial" panose="020B0604020202020204" pitchFamily="34" charset="0"/>
              </a:rPr>
              <a:t>d</a:t>
            </a:r>
            <a:r>
              <a:rPr kumimoji="0" lang="en-US" sz="1800"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o their clothes/shoes shopping online and offline</a:t>
            </a:r>
          </a:p>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GB" sz="20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7174" name="Picture 6" descr="Burberry Trench Coats">
            <a:extLst>
              <a:ext uri="{FF2B5EF4-FFF2-40B4-BE49-F238E27FC236}">
                <a16:creationId xmlns:a16="http://schemas.microsoft.com/office/drawing/2014/main" id="{82506978-15C1-4656-B784-00CF2E9A0ABF}"/>
              </a:ext>
            </a:extLst>
          </p:cNvPr>
          <p:cNvPicPr>
            <a:picLocks noGrp="1" noChangeAspect="1" noChangeArrowheads="1"/>
          </p:cNvPicPr>
          <p:nvPr>
            <p:ph type="pic" sz="quarter" idx="14"/>
          </p:nvPr>
        </p:nvPicPr>
        <p:blipFill rotWithShape="1">
          <a:blip r:embed="rId3">
            <a:extLst>
              <a:ext uri="{28A0092B-C50C-407E-A947-70E740481C1C}">
                <a14:useLocalDpi xmlns:a14="http://schemas.microsoft.com/office/drawing/2010/main" val="0"/>
              </a:ext>
            </a:extLst>
          </a:blip>
          <a:srcRect l="45901" r="10085"/>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FAACF749-E2A3-44BD-A752-7166BDBDFC3E}"/>
              </a:ext>
            </a:extLst>
          </p:cNvPr>
          <p:cNvSpPr txBox="1"/>
          <p:nvPr/>
        </p:nvSpPr>
        <p:spPr>
          <a:xfrm>
            <a:off x="10314475" y="5024052"/>
            <a:ext cx="2192053" cy="584775"/>
          </a:xfrm>
          <a:prstGeom prst="rect">
            <a:avLst/>
          </a:prstGeom>
          <a:noFill/>
        </p:spPr>
        <p:txBody>
          <a:bodyPr wrap="square" rtlCol="0">
            <a:spAutoFit/>
          </a:bodyPr>
          <a:lstStyle/>
          <a:p>
            <a:pPr algn="ctr"/>
            <a:r>
              <a:rPr lang="en-GB" sz="3200" dirty="0">
                <a:solidFill>
                  <a:schemeClr val="bg1"/>
                </a:solidFill>
              </a:rPr>
              <a:t>XXX</a:t>
            </a:r>
            <a:endParaRPr lang="en-GB" sz="2800" dirty="0">
              <a:solidFill>
                <a:schemeClr val="bg1"/>
              </a:solidFill>
            </a:endParaRPr>
          </a:p>
        </p:txBody>
      </p:sp>
      <p:grpSp>
        <p:nvGrpSpPr>
          <p:cNvPr id="13" name="Group 12">
            <a:extLst>
              <a:ext uri="{FF2B5EF4-FFF2-40B4-BE49-F238E27FC236}">
                <a16:creationId xmlns:a16="http://schemas.microsoft.com/office/drawing/2014/main" id="{6A6D147C-4363-487A-94BA-313B3EECC255}"/>
              </a:ext>
            </a:extLst>
          </p:cNvPr>
          <p:cNvGrpSpPr/>
          <p:nvPr/>
        </p:nvGrpSpPr>
        <p:grpSpPr>
          <a:xfrm>
            <a:off x="9595858" y="4296468"/>
            <a:ext cx="2473665" cy="2422625"/>
            <a:chOff x="2952248" y="3009497"/>
            <a:chExt cx="2993721" cy="3043825"/>
          </a:xfrm>
        </p:grpSpPr>
        <p:sp>
          <p:nvSpPr>
            <p:cNvPr id="14" name="Oval 13">
              <a:extLst>
                <a:ext uri="{FF2B5EF4-FFF2-40B4-BE49-F238E27FC236}">
                  <a16:creationId xmlns:a16="http://schemas.microsoft.com/office/drawing/2014/main" id="{D6267588-8FC3-45E4-95CE-EA466D8A9EEF}"/>
                </a:ext>
              </a:extLst>
            </p:cNvPr>
            <p:cNvSpPr/>
            <p:nvPr/>
          </p:nvSpPr>
          <p:spPr>
            <a:xfrm>
              <a:off x="2952248" y="3009497"/>
              <a:ext cx="2993721" cy="3043825"/>
            </a:xfrm>
            <a:prstGeom prst="ellipse">
              <a:avLst/>
            </a:prstGeom>
            <a:solidFill>
              <a:srgbClr val="00335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90236AE5-2A68-4BF3-8D92-8C9015062B34}"/>
                </a:ext>
              </a:extLst>
            </p:cNvPr>
            <p:cNvSpPr/>
            <p:nvPr/>
          </p:nvSpPr>
          <p:spPr>
            <a:xfrm>
              <a:off x="3177718" y="3260018"/>
              <a:ext cx="2517731" cy="2564703"/>
            </a:xfrm>
            <a:prstGeom prst="ellipse">
              <a:avLst/>
            </a:prstGeom>
            <a:no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0C167A00-7336-45F3-B112-D8E8B9BD3285}"/>
                </a:ext>
              </a:extLst>
            </p:cNvPr>
            <p:cNvSpPr txBox="1"/>
            <p:nvPr/>
          </p:nvSpPr>
          <p:spPr>
            <a:xfrm>
              <a:off x="3353081" y="3402010"/>
              <a:ext cx="2192053" cy="2126825"/>
            </a:xfrm>
            <a:prstGeom prst="rect">
              <a:avLst/>
            </a:prstGeom>
            <a:noFill/>
          </p:spPr>
          <p:txBody>
            <a:bodyPr wrap="square" rtlCol="0">
              <a:spAutoFit/>
            </a:bodyPr>
            <a:lstStyle/>
            <a:p>
              <a:pPr algn="ctr"/>
              <a:r>
                <a:rPr lang="en-GB" sz="4400" b="1" dirty="0">
                  <a:solidFill>
                    <a:schemeClr val="bg1"/>
                  </a:solidFill>
                </a:rPr>
                <a:t>+84%</a:t>
              </a:r>
            </a:p>
            <a:p>
              <a:pPr algn="ctr"/>
              <a:r>
                <a:rPr lang="en-GB" sz="2000" dirty="0">
                  <a:solidFill>
                    <a:schemeClr val="bg1"/>
                  </a:solidFill>
                </a:rPr>
                <a:t>heavy exposure to OOH in Malls</a:t>
              </a:r>
              <a:endParaRPr lang="en-GB" dirty="0">
                <a:solidFill>
                  <a:schemeClr val="bg1"/>
                </a:solidFill>
              </a:endParaRPr>
            </a:p>
          </p:txBody>
        </p:sp>
      </p:grpSp>
    </p:spTree>
    <p:extLst>
      <p:ext uri="{BB962C8B-B14F-4D97-AF65-F5344CB8AC3E}">
        <p14:creationId xmlns:p14="http://schemas.microsoft.com/office/powerpoint/2010/main" val="1340038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7C8E95F-A001-4806-B90E-9232697356CB}"/>
              </a:ext>
            </a:extLst>
          </p:cNvPr>
          <p:cNvSpPr>
            <a:spLocks noGrp="1"/>
          </p:cNvSpPr>
          <p:nvPr>
            <p:ph type="title"/>
          </p:nvPr>
        </p:nvSpPr>
        <p:spPr/>
        <p:txBody>
          <a:bodyPr/>
          <a:lstStyle/>
          <a:p>
            <a:r>
              <a:rPr lang="en-GB" dirty="0"/>
              <a:t>PRIMED BY OUT-OF-HOME</a:t>
            </a:r>
          </a:p>
        </p:txBody>
      </p:sp>
      <p:sp>
        <p:nvSpPr>
          <p:cNvPr id="3" name="Text Placeholder 2">
            <a:extLst>
              <a:ext uri="{FF2B5EF4-FFF2-40B4-BE49-F238E27FC236}">
                <a16:creationId xmlns:a16="http://schemas.microsoft.com/office/drawing/2014/main" id="{C7861067-55ED-0746-9BB8-BCCA72E02A84}"/>
              </a:ext>
            </a:extLst>
          </p:cNvPr>
          <p:cNvSpPr>
            <a:spLocks noGrp="1"/>
          </p:cNvSpPr>
          <p:nvPr>
            <p:ph type="body" sz="quarter" idx="13"/>
          </p:nvPr>
        </p:nvSpPr>
        <p:spPr/>
        <p:txBody>
          <a:bodyPr/>
          <a:lstStyle/>
          <a:p>
            <a:r>
              <a:rPr lang="en-GB" dirty="0"/>
              <a:t>Source: YouGov Profiles November 2021  *Audience defined as those who are of Chinese ethnicity</a:t>
            </a:r>
          </a:p>
        </p:txBody>
      </p:sp>
      <p:sp>
        <p:nvSpPr>
          <p:cNvPr id="7" name="object 6">
            <a:extLst>
              <a:ext uri="{FF2B5EF4-FFF2-40B4-BE49-F238E27FC236}">
                <a16:creationId xmlns:a16="http://schemas.microsoft.com/office/drawing/2014/main" id="{7DFC1332-C716-5240-A25B-41508FC7D8B6}"/>
              </a:ext>
            </a:extLst>
          </p:cNvPr>
          <p:cNvSpPr txBox="1"/>
          <p:nvPr/>
        </p:nvSpPr>
        <p:spPr>
          <a:xfrm>
            <a:off x="695326" y="1989926"/>
            <a:ext cx="2887345" cy="207877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chemeClr val="tx2"/>
                </a:solidFill>
                <a:effectLst/>
                <a:uLnTx/>
                <a:uFillTx/>
                <a:latin typeface="Arial"/>
                <a:ea typeface="+mn-ea"/>
                <a:cs typeface="Arial"/>
              </a:rPr>
              <a:t>+183%</a:t>
            </a:r>
            <a:endParaRPr kumimoji="0" sz="6000" b="0" i="0" u="none" strike="noStrike" kern="1200" cap="none" spc="0" normalizeH="0" baseline="0" noProof="0" dirty="0">
              <a:ln>
                <a:noFill/>
              </a:ln>
              <a:solidFill>
                <a:schemeClr val="tx2"/>
              </a:solidFill>
              <a:effectLst/>
              <a:uLnTx/>
              <a:uFillTx/>
              <a:latin typeface="Arial"/>
              <a:ea typeface="+mn-ea"/>
              <a:cs typeface="Arial"/>
            </a:endParaRPr>
          </a:p>
          <a:p>
            <a:pPr marL="12700" marR="70485">
              <a:lnSpc>
                <a:spcPts val="1280"/>
              </a:lnSpc>
              <a:spcBef>
                <a:spcPts val="1215"/>
              </a:spcBef>
              <a:defRPr/>
            </a:pPr>
            <a:r>
              <a:rPr lang="en-GB" sz="1400" spc="35" dirty="0">
                <a:solidFill>
                  <a:srgbClr val="000000"/>
                </a:solidFill>
                <a:cs typeface="Arial"/>
              </a:rPr>
              <a:t>MORE LIKELY TO INTERACT DIRECTLY WITH A BRAND’S SOCIAL MEDIA AFTER SEEING OOH</a:t>
            </a:r>
          </a:p>
          <a:p>
            <a:pPr marL="12700" marR="70485">
              <a:lnSpc>
                <a:spcPts val="1280"/>
              </a:lnSpc>
              <a:spcBef>
                <a:spcPts val="1215"/>
              </a:spcBef>
              <a:defRPr/>
            </a:pPr>
            <a:endParaRPr sz="1400" spc="35" dirty="0">
              <a:solidFill>
                <a:srgbClr val="000000"/>
              </a:solidFill>
              <a:latin typeface="Arial"/>
              <a:cs typeface="Arial"/>
            </a:endParaRPr>
          </a:p>
        </p:txBody>
      </p:sp>
      <p:sp>
        <p:nvSpPr>
          <p:cNvPr id="8" name="object 6">
            <a:extLst>
              <a:ext uri="{FF2B5EF4-FFF2-40B4-BE49-F238E27FC236}">
                <a16:creationId xmlns:a16="http://schemas.microsoft.com/office/drawing/2014/main" id="{6BCDB1B2-6C28-D741-B007-219795826ED7}"/>
              </a:ext>
            </a:extLst>
          </p:cNvPr>
          <p:cNvSpPr txBox="1"/>
          <p:nvPr/>
        </p:nvSpPr>
        <p:spPr>
          <a:xfrm>
            <a:off x="695327" y="3824657"/>
            <a:ext cx="2887343" cy="1758174"/>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lang="en-GB" sz="6000" b="1" spc="45" dirty="0">
                <a:solidFill>
                  <a:srgbClr val="00335B"/>
                </a:solidFill>
                <a:latin typeface="Arial"/>
                <a:cs typeface="Arial"/>
              </a:rPr>
              <a:t>+40%</a:t>
            </a:r>
            <a:endParaRPr sz="6000" b="1" spc="45" dirty="0">
              <a:solidFill>
                <a:srgbClr val="00335B"/>
              </a:solidFill>
              <a:latin typeface="Arial"/>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r>
              <a:rPr lang="en-GB" sz="1400" spc="35" dirty="0">
                <a:solidFill>
                  <a:srgbClr val="000000"/>
                </a:solidFill>
                <a:latin typeface="Arial"/>
                <a:cs typeface="Arial"/>
              </a:rPr>
              <a:t>MORE LIKELY TO COMMENT ON SOCIAL MEDIA ABOUT A PRODUCT/BRAND AFTER SEEING OOH</a:t>
            </a:r>
          </a:p>
        </p:txBody>
      </p:sp>
      <p:sp>
        <p:nvSpPr>
          <p:cNvPr id="10" name="object 6">
            <a:extLst>
              <a:ext uri="{FF2B5EF4-FFF2-40B4-BE49-F238E27FC236}">
                <a16:creationId xmlns:a16="http://schemas.microsoft.com/office/drawing/2014/main" id="{00325EEA-C36B-4A28-9293-72FFB46853F2}"/>
              </a:ext>
            </a:extLst>
          </p:cNvPr>
          <p:cNvSpPr txBox="1"/>
          <p:nvPr/>
        </p:nvSpPr>
        <p:spPr>
          <a:xfrm>
            <a:off x="3582671" y="3824657"/>
            <a:ext cx="2887345" cy="2416111"/>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chemeClr val="tx2"/>
                </a:solidFill>
                <a:effectLst/>
                <a:uLnTx/>
                <a:uFillTx/>
                <a:latin typeface="Arial"/>
                <a:ea typeface="+mn-ea"/>
                <a:cs typeface="Arial"/>
              </a:rPr>
              <a:t>+30%</a:t>
            </a:r>
            <a:endParaRPr kumimoji="0" sz="6000" b="0" i="0" u="none" strike="noStrike" kern="1200" cap="none" spc="0" normalizeH="0" baseline="0" noProof="0" dirty="0">
              <a:ln>
                <a:noFill/>
              </a:ln>
              <a:solidFill>
                <a:schemeClr val="tx2"/>
              </a:solidFill>
              <a:effectLst/>
              <a:uLnTx/>
              <a:uFillTx/>
              <a:latin typeface="Arial"/>
              <a:ea typeface="+mn-ea"/>
              <a:cs typeface="Arial"/>
            </a:endParaRPr>
          </a:p>
          <a:p>
            <a:pPr marL="12700" marR="70485">
              <a:lnSpc>
                <a:spcPts val="1280"/>
              </a:lnSpc>
              <a:spcBef>
                <a:spcPts val="1215"/>
              </a:spcBef>
              <a:defRPr/>
            </a:pPr>
            <a:r>
              <a:rPr lang="en-GB" sz="1400" spc="35" dirty="0">
                <a:solidFill>
                  <a:srgbClr val="000000"/>
                </a:solidFill>
                <a:cs typeface="Arial"/>
              </a:rPr>
              <a:t>SEARCH FOR PRODUCTS/SERVICES ON A SMARTPHONE AFTER SEEING OOH</a:t>
            </a:r>
          </a:p>
          <a:p>
            <a:pPr marL="12700" marR="70485" lvl="0">
              <a:lnSpc>
                <a:spcPts val="1280"/>
              </a:lnSpc>
              <a:spcBef>
                <a:spcPts val="1215"/>
              </a:spcBef>
              <a:defRPr/>
            </a:pPr>
            <a:endParaRPr lang="en-GB" sz="1400" spc="35" dirty="0">
              <a:solidFill>
                <a:srgbClr val="000000"/>
              </a:solidFill>
              <a:latin typeface="Arial"/>
              <a:cs typeface="Arial"/>
            </a:endParaRPr>
          </a:p>
          <a:p>
            <a:pPr marL="12700" marR="70485" lvl="0" indent="0" algn="l" defTabSz="914400" rtl="0" eaLnBrk="1" fontAlgn="auto" latinLnBrk="0" hangingPunct="1">
              <a:lnSpc>
                <a:spcPts val="1280"/>
              </a:lnSpc>
              <a:spcBef>
                <a:spcPts val="1215"/>
              </a:spcBef>
              <a:spcAft>
                <a:spcPts val="0"/>
              </a:spcAft>
              <a:buClrTx/>
              <a:buSzTx/>
              <a:buFontTx/>
              <a:buNone/>
              <a:tabLst/>
              <a:defRPr/>
            </a:pPr>
            <a:endParaRPr kumimoji="0" sz="2000" b="0" i="0" u="none" strike="noStrike" kern="1200" cap="none" spc="35" normalizeH="0" baseline="0" noProof="0" dirty="0">
              <a:ln>
                <a:noFill/>
              </a:ln>
              <a:solidFill>
                <a:srgbClr val="000000"/>
              </a:solidFill>
              <a:effectLst/>
              <a:uLnTx/>
              <a:uFillTx/>
              <a:latin typeface="Arial"/>
              <a:ea typeface="+mn-ea"/>
              <a:cs typeface="Arial"/>
            </a:endParaRPr>
          </a:p>
        </p:txBody>
      </p:sp>
      <p:sp>
        <p:nvSpPr>
          <p:cNvPr id="11" name="object 6">
            <a:extLst>
              <a:ext uri="{FF2B5EF4-FFF2-40B4-BE49-F238E27FC236}">
                <a16:creationId xmlns:a16="http://schemas.microsoft.com/office/drawing/2014/main" id="{10D39133-BD78-4A25-8EDF-4B02103DF9BC}"/>
              </a:ext>
            </a:extLst>
          </p:cNvPr>
          <p:cNvSpPr txBox="1"/>
          <p:nvPr/>
        </p:nvSpPr>
        <p:spPr>
          <a:xfrm>
            <a:off x="3582670" y="1989926"/>
            <a:ext cx="2887345" cy="1591461"/>
          </a:xfrm>
          <a:prstGeom prst="rect">
            <a:avLst/>
          </a:prstGeom>
        </p:spPr>
        <p:txBody>
          <a:bodyPr vert="horz" wrap="square" lIns="0" tIns="13970" rIns="0" bIns="0" rtlCol="0">
            <a:spAutoFit/>
          </a:bodyPr>
          <a:lstStyle/>
          <a:p>
            <a:pPr marL="12700" marR="0" lvl="0" indent="0" algn="l" defTabSz="914400" rtl="0" eaLnBrk="1" fontAlgn="auto" latinLnBrk="0" hangingPunct="1">
              <a:lnSpc>
                <a:spcPct val="100000"/>
              </a:lnSpc>
              <a:spcBef>
                <a:spcPts val="110"/>
              </a:spcBef>
              <a:spcAft>
                <a:spcPts val="0"/>
              </a:spcAft>
              <a:buClrTx/>
              <a:buSzTx/>
              <a:buFontTx/>
              <a:buNone/>
              <a:tabLst/>
              <a:defRPr/>
            </a:pPr>
            <a:r>
              <a:rPr lang="en-GB" sz="6000" b="1" spc="45" dirty="0">
                <a:solidFill>
                  <a:schemeClr val="tx2"/>
                </a:solidFill>
                <a:latin typeface="Arial"/>
                <a:cs typeface="Arial"/>
              </a:rPr>
              <a:t>+59%</a:t>
            </a:r>
            <a:endParaRPr sz="6000" b="1" spc="45" dirty="0">
              <a:solidFill>
                <a:schemeClr val="tx2"/>
              </a:solidFill>
              <a:latin typeface="Arial"/>
              <a:cs typeface="Arial"/>
            </a:endParaRPr>
          </a:p>
          <a:p>
            <a:pPr marL="12700" marR="70485" lvl="0">
              <a:lnSpc>
                <a:spcPts val="1280"/>
              </a:lnSpc>
              <a:spcBef>
                <a:spcPts val="1215"/>
              </a:spcBef>
              <a:defRPr/>
            </a:pPr>
            <a:r>
              <a:rPr lang="en-GB" sz="1400" spc="35" dirty="0">
                <a:solidFill>
                  <a:srgbClr val="000000"/>
                </a:solidFill>
                <a:cs typeface="Arial"/>
              </a:rPr>
              <a:t>AGREE OOH HELPS THEM TO BECOME AWARE OF NEW PRODUCTS/SERVICES</a:t>
            </a:r>
            <a:endParaRPr lang="en-GB" sz="1400" spc="35" dirty="0">
              <a:solidFill>
                <a:srgbClr val="000000"/>
              </a:solidFill>
              <a:latin typeface="Arial"/>
              <a:cs typeface="Arial"/>
            </a:endParaRPr>
          </a:p>
        </p:txBody>
      </p:sp>
      <p:pic>
        <p:nvPicPr>
          <p:cNvPr id="29" name="Picture Placeholder 28">
            <a:extLst>
              <a:ext uri="{FF2B5EF4-FFF2-40B4-BE49-F238E27FC236}">
                <a16:creationId xmlns:a16="http://schemas.microsoft.com/office/drawing/2014/main" id="{C782AF43-D416-439F-B1A6-3634C7A3659E}"/>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33393" r="14353"/>
          <a:stretch/>
        </p:blipFill>
        <p:spPr>
          <a:xfrm>
            <a:off x="6816726" y="0"/>
            <a:ext cx="5375274" cy="6858000"/>
          </a:xfrm>
        </p:spPr>
      </p:pic>
    </p:spTree>
    <p:extLst>
      <p:ext uri="{BB962C8B-B14F-4D97-AF65-F5344CB8AC3E}">
        <p14:creationId xmlns:p14="http://schemas.microsoft.com/office/powerpoint/2010/main" val="1867173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GB" dirty="0"/>
              <a:t>TOP TAKEAWAYS</a:t>
            </a:r>
          </a:p>
        </p:txBody>
      </p:sp>
    </p:spTree>
    <p:extLst>
      <p:ext uri="{BB962C8B-B14F-4D97-AF65-F5344CB8AC3E}">
        <p14:creationId xmlns:p14="http://schemas.microsoft.com/office/powerpoint/2010/main" val="1164910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60705F76-7140-41D2-9D92-5578C2B2BFB0}"/>
              </a:ext>
            </a:extLst>
          </p:cNvPr>
          <p:cNvSpPr>
            <a:spLocks noGrp="1"/>
          </p:cNvSpPr>
          <p:nvPr>
            <p:ph type="pic" sz="quarter" idx="14"/>
          </p:nvPr>
        </p:nvSpPr>
        <p:spPr/>
      </p:sp>
      <p:pic>
        <p:nvPicPr>
          <p:cNvPr id="25" name="Picture 24" descr="A picture containing text, person, indoor, several&#10;&#10;Description automatically generated">
            <a:extLst>
              <a:ext uri="{FF2B5EF4-FFF2-40B4-BE49-F238E27FC236}">
                <a16:creationId xmlns:a16="http://schemas.microsoft.com/office/drawing/2014/main" id="{DABECE36-CF13-46C1-A434-FEE7CF8FD379}"/>
              </a:ext>
            </a:extLst>
          </p:cNvPr>
          <p:cNvPicPr>
            <a:picLocks noChangeAspect="1"/>
          </p:cNvPicPr>
          <p:nvPr/>
        </p:nvPicPr>
        <p:blipFill rotWithShape="1">
          <a:blip r:embed="rId3">
            <a:extLst>
              <a:ext uri="{28A0092B-C50C-407E-A947-70E740481C1C}">
                <a14:useLocalDpi xmlns:a14="http://schemas.microsoft.com/office/drawing/2010/main" val="0"/>
              </a:ext>
            </a:extLst>
          </a:blip>
          <a:srcRect l="11700" b="13919"/>
          <a:stretch/>
        </p:blipFill>
        <p:spPr>
          <a:xfrm>
            <a:off x="695324" y="1628775"/>
            <a:ext cx="7200901" cy="4679949"/>
          </a:xfrm>
          <a:prstGeom prst="rect">
            <a:avLst/>
          </a:prstGeom>
        </p:spPr>
      </p:pic>
      <p:sp>
        <p:nvSpPr>
          <p:cNvPr id="3" name="Title 2"/>
          <p:cNvSpPr>
            <a:spLocks noGrp="1"/>
          </p:cNvSpPr>
          <p:nvPr>
            <p:ph type="title"/>
          </p:nvPr>
        </p:nvSpPr>
        <p:spPr/>
        <p:txBody>
          <a:bodyPr/>
          <a:lstStyle/>
          <a:p>
            <a:r>
              <a:rPr lang="en-US" dirty="0"/>
              <a:t>CHINESE TAKEAWAY RULES SUPREME</a:t>
            </a:r>
          </a:p>
        </p:txBody>
      </p:sp>
      <p:sp>
        <p:nvSpPr>
          <p:cNvPr id="9" name="Content Placeholder 4"/>
          <p:cNvSpPr txBox="1">
            <a:spLocks/>
          </p:cNvSpPr>
          <p:nvPr/>
        </p:nvSpPr>
        <p:spPr>
          <a:xfrm>
            <a:off x="8188643" y="1796040"/>
            <a:ext cx="3863149" cy="467995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18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0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1 in 4 </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GB"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Brits picked </a:t>
            </a:r>
            <a:r>
              <a:rPr kumimoji="0" lang="en-GB" b="1"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Chinese</a:t>
            </a:r>
            <a:r>
              <a:rPr kumimoji="0" lang="en-GB" b="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 as their favourite takeaway in 2021 </a:t>
            </a:r>
            <a:endParaRPr kumimoji="0" lang="en-GB" b="0" i="0" u="none" strike="noStrike" kern="1200" cap="none" spc="60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32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2000" b="0" i="0" u="none" strike="noStrike" kern="0" cap="none" spc="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2000" b="0" i="0" u="none" strike="noStrike" kern="0" cap="none" spc="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p:txBody>
      </p:sp>
      <p:sp>
        <p:nvSpPr>
          <p:cNvPr id="10" name="Text Placeholder 5"/>
          <p:cNvSpPr txBox="1">
            <a:spLocks/>
          </p:cNvSpPr>
          <p:nvPr/>
        </p:nvSpPr>
        <p:spPr>
          <a:xfrm>
            <a:off x="695325" y="6308725"/>
            <a:ext cx="10801350" cy="36036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a:buNone/>
              <a:defRPr sz="800" kern="1200">
                <a:solidFill>
                  <a:schemeClr val="bg1">
                    <a:lumMod val="75000"/>
                  </a:schemeClr>
                </a:solidFill>
                <a:latin typeface="+mn-lt"/>
                <a:ea typeface="+mn-ea"/>
                <a:cs typeface="+mn-cs"/>
              </a:defRPr>
            </a:lvl1pPr>
            <a:lvl2pPr marL="4572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800" b="0" i="0" u="none" strike="noStrike" kern="1200" cap="none" spc="0" normalizeH="0" baseline="0" noProof="0" dirty="0">
                <a:ln>
                  <a:noFill/>
                </a:ln>
                <a:solidFill>
                  <a:srgbClr val="000000"/>
                </a:solidFill>
                <a:effectLst/>
                <a:uLnTx/>
                <a:uFillTx/>
                <a:latin typeface="Arial" panose="020B0604020202020204"/>
                <a:ea typeface="+mn-ea"/>
                <a:cs typeface="+mn-cs"/>
              </a:rPr>
              <a:t>Source: YouGov 2021</a:t>
            </a:r>
          </a:p>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GB"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533055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C7ED851-E0A6-4A90-8BC2-80F9DE2675E9}"/>
              </a:ext>
            </a:extLst>
          </p:cNvPr>
          <p:cNvSpPr>
            <a:spLocks noGrp="1"/>
          </p:cNvSpPr>
          <p:nvPr>
            <p:ph type="title"/>
          </p:nvPr>
        </p:nvSpPr>
        <p:spPr/>
        <p:txBody>
          <a:bodyPr/>
          <a:lstStyle/>
          <a:p>
            <a:r>
              <a:rPr lang="en-GB" dirty="0"/>
              <a:t>THE PEOPLE BEHIND THE TAKEAWAYS</a:t>
            </a:r>
          </a:p>
        </p:txBody>
      </p:sp>
      <p:graphicFrame>
        <p:nvGraphicFramePr>
          <p:cNvPr id="15" name="Content Placeholder 11">
            <a:extLst>
              <a:ext uri="{FF2B5EF4-FFF2-40B4-BE49-F238E27FC236}">
                <a16:creationId xmlns:a16="http://schemas.microsoft.com/office/drawing/2014/main" id="{DF2B94B6-F1F4-491A-8DFC-947834DBC7C4}"/>
              </a:ext>
            </a:extLst>
          </p:cNvPr>
          <p:cNvGraphicFramePr>
            <a:graphicFrameLocks noGrp="1"/>
          </p:cNvGraphicFramePr>
          <p:nvPr>
            <p:ph idx="1"/>
            <p:extLst>
              <p:ext uri="{D42A27DB-BD31-4B8C-83A1-F6EECF244321}">
                <p14:modId xmlns:p14="http://schemas.microsoft.com/office/powerpoint/2010/main" val="2772955274"/>
              </p:ext>
            </p:extLst>
          </p:nvPr>
        </p:nvGraphicFramePr>
        <p:xfrm>
          <a:off x="695325" y="1628775"/>
          <a:ext cx="9180513" cy="4679950"/>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 Placeholder 17">
            <a:extLst>
              <a:ext uri="{FF2B5EF4-FFF2-40B4-BE49-F238E27FC236}">
                <a16:creationId xmlns:a16="http://schemas.microsoft.com/office/drawing/2014/main" id="{DC7910CF-AC1E-443F-8BA8-791939ACDD40}"/>
              </a:ext>
            </a:extLst>
          </p:cNvPr>
          <p:cNvSpPr>
            <a:spLocks noGrp="1"/>
          </p:cNvSpPr>
          <p:nvPr>
            <p:ph type="body" sz="quarter" idx="13"/>
          </p:nvPr>
        </p:nvSpPr>
        <p:spPr/>
        <p:txBody>
          <a:bodyPr/>
          <a:lstStyle/>
          <a:p>
            <a:r>
              <a:rPr lang="en-GB" dirty="0"/>
              <a:t>Source: YouGov 2021  </a:t>
            </a:r>
          </a:p>
        </p:txBody>
      </p:sp>
      <p:pic>
        <p:nvPicPr>
          <p:cNvPr id="20" name="Picture Placeholder 19" descr="A picture containing food, plate, container, box&#10;&#10;Description automatically generated">
            <a:extLst>
              <a:ext uri="{FF2B5EF4-FFF2-40B4-BE49-F238E27FC236}">
                <a16:creationId xmlns:a16="http://schemas.microsoft.com/office/drawing/2014/main" id="{8C1C269D-0715-4F71-AD58-EE9794C7BCA9}"/>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38818" r="38818"/>
          <a:stretch>
            <a:fillRect/>
          </a:stretch>
        </p:blipFill>
        <p:spPr/>
      </p:pic>
    </p:spTree>
    <p:extLst>
      <p:ext uri="{BB962C8B-B14F-4D97-AF65-F5344CB8AC3E}">
        <p14:creationId xmlns:p14="http://schemas.microsoft.com/office/powerpoint/2010/main" val="1171520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C7ED851-E0A6-4A90-8BC2-80F9DE2675E9}"/>
              </a:ext>
            </a:extLst>
          </p:cNvPr>
          <p:cNvSpPr>
            <a:spLocks noGrp="1"/>
          </p:cNvSpPr>
          <p:nvPr>
            <p:ph type="title"/>
          </p:nvPr>
        </p:nvSpPr>
        <p:spPr/>
        <p:txBody>
          <a:bodyPr/>
          <a:lstStyle/>
          <a:p>
            <a:r>
              <a:rPr lang="en-GB" dirty="0"/>
              <a:t>CHINESE IS THE MOST PREFERRED TAKEAWAY IN MOST AREAS OF BRITAIN</a:t>
            </a:r>
          </a:p>
        </p:txBody>
      </p:sp>
      <p:graphicFrame>
        <p:nvGraphicFramePr>
          <p:cNvPr id="15" name="Content Placeholder 11">
            <a:extLst>
              <a:ext uri="{FF2B5EF4-FFF2-40B4-BE49-F238E27FC236}">
                <a16:creationId xmlns:a16="http://schemas.microsoft.com/office/drawing/2014/main" id="{DF2B94B6-F1F4-491A-8DFC-947834DBC7C4}"/>
              </a:ext>
            </a:extLst>
          </p:cNvPr>
          <p:cNvGraphicFramePr>
            <a:graphicFrameLocks noGrp="1"/>
          </p:cNvGraphicFramePr>
          <p:nvPr>
            <p:ph idx="1"/>
            <p:extLst>
              <p:ext uri="{D42A27DB-BD31-4B8C-83A1-F6EECF244321}">
                <p14:modId xmlns:p14="http://schemas.microsoft.com/office/powerpoint/2010/main" val="2766373292"/>
              </p:ext>
            </p:extLst>
          </p:nvPr>
        </p:nvGraphicFramePr>
        <p:xfrm>
          <a:off x="695325" y="1628775"/>
          <a:ext cx="9180513" cy="4679950"/>
        </p:xfrm>
        <a:graphic>
          <a:graphicData uri="http://schemas.openxmlformats.org/drawingml/2006/chart">
            <c:chart xmlns:c="http://schemas.openxmlformats.org/drawingml/2006/chart" xmlns:r="http://schemas.openxmlformats.org/officeDocument/2006/relationships" r:id="rId3"/>
          </a:graphicData>
        </a:graphic>
      </p:graphicFrame>
      <p:sp>
        <p:nvSpPr>
          <p:cNvPr id="18" name="Text Placeholder 17">
            <a:extLst>
              <a:ext uri="{FF2B5EF4-FFF2-40B4-BE49-F238E27FC236}">
                <a16:creationId xmlns:a16="http://schemas.microsoft.com/office/drawing/2014/main" id="{DC7910CF-AC1E-443F-8BA8-791939ACDD40}"/>
              </a:ext>
            </a:extLst>
          </p:cNvPr>
          <p:cNvSpPr>
            <a:spLocks noGrp="1"/>
          </p:cNvSpPr>
          <p:nvPr>
            <p:ph type="body" sz="quarter" idx="13"/>
          </p:nvPr>
        </p:nvSpPr>
        <p:spPr/>
        <p:txBody>
          <a:bodyPr/>
          <a:lstStyle/>
          <a:p>
            <a:r>
              <a:rPr lang="en-GB" dirty="0"/>
              <a:t>Source: YouGov 2021  </a:t>
            </a:r>
          </a:p>
        </p:txBody>
      </p:sp>
      <p:pic>
        <p:nvPicPr>
          <p:cNvPr id="10246" name="Picture 6" descr="All the cleanest Chinese takeaways in Birmingham with a top food hygiene  rating - Birmingham Live">
            <a:extLst>
              <a:ext uri="{FF2B5EF4-FFF2-40B4-BE49-F238E27FC236}">
                <a16:creationId xmlns:a16="http://schemas.microsoft.com/office/drawing/2014/main" id="{18CBF192-9102-4E2D-B586-52816A72BEA3}"/>
              </a:ext>
            </a:extLst>
          </p:cNvPr>
          <p:cNvPicPr>
            <a:picLocks noGrp="1" noChangeAspect="1" noChangeArrowheads="1"/>
          </p:cNvPicPr>
          <p:nvPr>
            <p:ph type="pic" sz="quarter" idx="14"/>
          </p:nvPr>
        </p:nvPicPr>
        <p:blipFill rotWithShape="1">
          <a:blip r:embed="rId4">
            <a:extLst>
              <a:ext uri="{28A0092B-C50C-407E-A947-70E740481C1C}">
                <a14:useLocalDpi xmlns:a14="http://schemas.microsoft.com/office/drawing/2010/main" val="0"/>
              </a:ext>
            </a:extLst>
          </a:blip>
          <a:srcRect l="62684" r="13978"/>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263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30800E3-26A4-4157-A55C-6E425D1A2374}"/>
              </a:ext>
            </a:extLst>
          </p:cNvPr>
          <p:cNvSpPr>
            <a:spLocks noGrp="1"/>
          </p:cNvSpPr>
          <p:nvPr>
            <p:ph type="title"/>
          </p:nvPr>
        </p:nvSpPr>
        <p:spPr/>
        <p:txBody>
          <a:bodyPr/>
          <a:lstStyle/>
          <a:p>
            <a:r>
              <a:rPr lang="en-GB" dirty="0"/>
              <a:t>SUPERMARKET ADS ARE EFFECTIVE</a:t>
            </a:r>
          </a:p>
        </p:txBody>
      </p:sp>
      <p:sp>
        <p:nvSpPr>
          <p:cNvPr id="5" name="Text Placeholder 4">
            <a:extLst>
              <a:ext uri="{FF2B5EF4-FFF2-40B4-BE49-F238E27FC236}">
                <a16:creationId xmlns:a16="http://schemas.microsoft.com/office/drawing/2014/main" id="{5C117F38-D0E7-473C-A083-14289D88EACA}"/>
              </a:ext>
            </a:extLst>
          </p:cNvPr>
          <p:cNvSpPr>
            <a:spLocks noGrp="1"/>
          </p:cNvSpPr>
          <p:nvPr>
            <p:ph type="body" sz="quarter" idx="13"/>
          </p:nvPr>
        </p:nvSpPr>
        <p:spPr/>
        <p:txBody>
          <a:bodyPr/>
          <a:lstStyle/>
          <a:p>
            <a:r>
              <a:rPr lang="en-GB" dirty="0"/>
              <a:t>Source: YouGov Profiles November 2021  *Audience defined as those whose favourite cuisine is Chinese </a:t>
            </a:r>
            <a:r>
              <a:rPr lang="en-GB" i="1" dirty="0"/>
              <a:t>(More likely than the average adult)</a:t>
            </a:r>
          </a:p>
          <a:p>
            <a:endParaRPr lang="en-GB" dirty="0"/>
          </a:p>
        </p:txBody>
      </p:sp>
      <p:sp>
        <p:nvSpPr>
          <p:cNvPr id="11" name="Content Placeholder 10">
            <a:extLst>
              <a:ext uri="{FF2B5EF4-FFF2-40B4-BE49-F238E27FC236}">
                <a16:creationId xmlns:a16="http://schemas.microsoft.com/office/drawing/2014/main" id="{CA463EB0-87D7-4771-A2B0-B52F45C4507D}"/>
              </a:ext>
            </a:extLst>
          </p:cNvPr>
          <p:cNvSpPr>
            <a:spLocks noGrp="1"/>
          </p:cNvSpPr>
          <p:nvPr>
            <p:ph idx="1"/>
          </p:nvPr>
        </p:nvSpPr>
        <p:spPr>
          <a:xfrm>
            <a:off x="695326" y="1628774"/>
            <a:ext cx="5221287" cy="4241827"/>
          </a:xfrm>
        </p:spPr>
        <p:txBody>
          <a:bodyPr/>
          <a:lstStyle/>
          <a:p>
            <a:pPr marL="0" lvl="0" indent="0">
              <a:buNone/>
              <a:defRPr/>
            </a:pPr>
            <a:endParaRPr lang="en-US" sz="700" b="1" kern="0" spc="-150" dirty="0">
              <a:solidFill>
                <a:srgbClr val="00335B"/>
              </a:solidFill>
              <a:latin typeface="Arial" panose="020B0604020202020204" pitchFamily="34" charset="0"/>
              <a:cs typeface="Arial" panose="020B0604020202020204" pitchFamily="34" charset="0"/>
            </a:endParaRPr>
          </a:p>
          <a:p>
            <a:pPr marL="0" lvl="0" indent="0">
              <a:buNone/>
              <a:defRPr/>
            </a:pPr>
            <a:r>
              <a:rPr lang="en-US" sz="4800" b="1" kern="0" spc="-150" dirty="0">
                <a:solidFill>
                  <a:srgbClr val="00335B"/>
                </a:solidFill>
                <a:latin typeface="Arial" panose="020B0604020202020204" pitchFamily="34" charset="0"/>
                <a:cs typeface="Arial" panose="020B0604020202020204" pitchFamily="34" charset="0"/>
              </a:rPr>
              <a:t>+44%</a:t>
            </a:r>
            <a:r>
              <a:rPr lang="en-US" sz="4800" b="1" kern="0" spc="-150" dirty="0">
                <a:solidFill>
                  <a:srgbClr val="737A76"/>
                </a:solidFill>
                <a:latin typeface="Arial" panose="020B0604020202020204" pitchFamily="34" charset="0"/>
                <a:cs typeface="Arial" panose="020B0604020202020204" pitchFamily="34" charset="0"/>
              </a:rPr>
              <a:t> </a:t>
            </a:r>
          </a:p>
          <a:p>
            <a:pPr marL="0" lvl="0" indent="0">
              <a:buNone/>
              <a:defRPr/>
            </a:pPr>
            <a:r>
              <a:rPr lang="en-US" kern="0" spc="600" dirty="0">
                <a:solidFill>
                  <a:srgbClr val="1C1C1C"/>
                </a:solidFill>
                <a:latin typeface="Arial" panose="020B0604020202020204" pitchFamily="34" charset="0"/>
                <a:cs typeface="Arial" panose="020B0604020202020204" pitchFamily="34" charset="0"/>
              </a:rPr>
              <a:t>think OOH outside supermarkets is the main OOH advertising that grabs attention</a:t>
            </a:r>
          </a:p>
          <a:p>
            <a:pPr marL="0" lvl="0" indent="0">
              <a:buNone/>
              <a:defRPr/>
            </a:pPr>
            <a:endParaRPr lang="en-US" kern="0" spc="600" dirty="0">
              <a:solidFill>
                <a:srgbClr val="1C1C1C"/>
              </a:solidFill>
              <a:latin typeface="Arial" panose="020B0604020202020204" pitchFamily="34" charset="0"/>
              <a:cs typeface="Arial" panose="020B0604020202020204" pitchFamily="34" charset="0"/>
            </a:endParaRPr>
          </a:p>
          <a:p>
            <a:pPr marL="0" lvl="0" indent="0">
              <a:buNone/>
              <a:defRPr/>
            </a:pPr>
            <a:r>
              <a:rPr lang="en-US" sz="4800" b="1" kern="0" spc="-150" dirty="0">
                <a:solidFill>
                  <a:srgbClr val="00335B"/>
                </a:solidFill>
                <a:latin typeface="Arial" panose="020B0604020202020204" pitchFamily="34" charset="0"/>
                <a:cs typeface="Arial" panose="020B0604020202020204" pitchFamily="34" charset="0"/>
              </a:rPr>
              <a:t>1in10</a:t>
            </a:r>
            <a:endParaRPr lang="en-US" sz="4800" b="1" kern="0" spc="-150" dirty="0">
              <a:solidFill>
                <a:srgbClr val="737A76"/>
              </a:solidFill>
              <a:latin typeface="Arial" panose="020B0604020202020204" pitchFamily="34" charset="0"/>
              <a:cs typeface="Arial" panose="020B0604020202020204" pitchFamily="34" charset="0"/>
            </a:endParaRPr>
          </a:p>
          <a:p>
            <a:pPr marL="0" indent="0">
              <a:buNone/>
            </a:pPr>
            <a:r>
              <a:rPr lang="en-US" kern="0" spc="600" dirty="0">
                <a:solidFill>
                  <a:srgbClr val="1C1C1C"/>
                </a:solidFill>
                <a:latin typeface="Arial" panose="020B0604020202020204" pitchFamily="34" charset="0"/>
                <a:cs typeface="Arial" panose="020B0604020202020204" pitchFamily="34" charset="0"/>
              </a:rPr>
              <a:t>went to store to buy a product after seeing OOH</a:t>
            </a:r>
            <a:endParaRPr lang="en-GB" dirty="0"/>
          </a:p>
        </p:txBody>
      </p:sp>
      <p:pic>
        <p:nvPicPr>
          <p:cNvPr id="14" name="Picture Placeholder 13">
            <a:extLst>
              <a:ext uri="{FF2B5EF4-FFF2-40B4-BE49-F238E27FC236}">
                <a16:creationId xmlns:a16="http://schemas.microsoft.com/office/drawing/2014/main" id="{24DB271D-EDCA-4719-AB1E-E3EAC15386D0}"/>
              </a:ext>
            </a:extLst>
          </p:cNvPr>
          <p:cNvPicPr>
            <a:picLocks noGrp="1" noChangeAspect="1" noChangeArrowheads="1"/>
          </p:cNvPicPr>
          <p:nvPr>
            <p:ph type="pic" sz="quarter" idx="14"/>
          </p:nvPr>
        </p:nvPicPr>
        <p:blipFill rotWithShape="1">
          <a:blip r:embed="rId2">
            <a:extLst>
              <a:ext uri="{28A0092B-C50C-407E-A947-70E740481C1C}">
                <a14:useLocalDpi xmlns:a14="http://schemas.microsoft.com/office/drawing/2010/main" val="0"/>
              </a:ext>
            </a:extLst>
          </a:blip>
          <a:srcRect l="5693" r="34999"/>
          <a:stretch/>
        </p:blipFill>
        <p:spPr bwMode="auto">
          <a:xfrm>
            <a:off x="6096000" y="0"/>
            <a:ext cx="6096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2566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indoor, close&#10;&#10;Description automatically generated">
            <a:extLst>
              <a:ext uri="{FF2B5EF4-FFF2-40B4-BE49-F238E27FC236}">
                <a16:creationId xmlns:a16="http://schemas.microsoft.com/office/drawing/2014/main" id="{2CBB822F-51E4-4006-A202-8F93166987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71C3B9DB-B933-4A14-99A0-03994ECBCF65}"/>
              </a:ext>
            </a:extLst>
          </p:cNvPr>
          <p:cNvSpPr/>
          <p:nvPr/>
        </p:nvSpPr>
        <p:spPr>
          <a:xfrm>
            <a:off x="0" y="-5644"/>
            <a:ext cx="12192000" cy="6863644"/>
          </a:xfrm>
          <a:prstGeom prst="rect">
            <a:avLst/>
          </a:prstGeom>
          <a:solidFill>
            <a:schemeClr val="accent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itle 4">
            <a:extLst>
              <a:ext uri="{FF2B5EF4-FFF2-40B4-BE49-F238E27FC236}">
                <a16:creationId xmlns:a16="http://schemas.microsoft.com/office/drawing/2014/main" id="{C57D5CE7-6A44-4E78-BC01-B01BD0FA1AF2}"/>
              </a:ext>
            </a:extLst>
          </p:cNvPr>
          <p:cNvSpPr>
            <a:spLocks noGrp="1"/>
          </p:cNvSpPr>
          <p:nvPr>
            <p:ph type="ctrTitle"/>
          </p:nvPr>
        </p:nvSpPr>
        <p:spPr/>
        <p:txBody>
          <a:bodyPr/>
          <a:lstStyle/>
          <a:p>
            <a:r>
              <a:rPr lang="en-GB" b="1" dirty="0"/>
              <a:t>CHINESE NEW YEAR </a:t>
            </a:r>
            <a:br>
              <a:rPr lang="en-GB" b="1" dirty="0"/>
            </a:br>
            <a:r>
              <a:rPr lang="en-GB" sz="2000" dirty="0"/>
              <a:t>1</a:t>
            </a:r>
            <a:r>
              <a:rPr lang="en-GB" sz="2000" baseline="30000" dirty="0"/>
              <a:t>st</a:t>
            </a:r>
            <a:r>
              <a:rPr lang="en-GB" sz="2000" dirty="0"/>
              <a:t> February 2022 </a:t>
            </a:r>
            <a:endParaRPr lang="en-GB" b="1" dirty="0"/>
          </a:p>
        </p:txBody>
      </p:sp>
      <p:pic>
        <p:nvPicPr>
          <p:cNvPr id="7" name="Picture 2" descr="Image result for jcdecaux logo 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811" y="545421"/>
            <a:ext cx="1264104" cy="480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5886209"/>
      </p:ext>
    </p:extLst>
  </p:cSld>
  <p:clrMapOvr>
    <a:masterClrMapping/>
  </p:clrMapOvr>
</p:sld>
</file>

<file path=ppt/theme/theme1.xml><?xml version="1.0" encoding="utf-8"?>
<a:theme xmlns:a="http://schemas.openxmlformats.org/drawingml/2006/main" name="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2.xml><?xml version="1.0" encoding="utf-8"?>
<a:theme xmlns:a="http://schemas.openxmlformats.org/drawingml/2006/main" name="3_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FDDBC98901D9F4C9DB6E6EC40CC2C1B" ma:contentTypeVersion="8" ma:contentTypeDescription="Create a new document." ma:contentTypeScope="" ma:versionID="eca451771521e380ea4aa785ff95bbe4">
  <xsd:schema xmlns:xsd="http://www.w3.org/2001/XMLSchema" xmlns:xs="http://www.w3.org/2001/XMLSchema" xmlns:p="http://schemas.microsoft.com/office/2006/metadata/properties" xmlns:ns2="346e40b5-83c8-4ce0-a044-4b2b877df6fa" xmlns:ns3="7aa58a9a-7717-4ad1-8e04-2edb3dcb4bd8" targetNamespace="http://schemas.microsoft.com/office/2006/metadata/properties" ma:root="true" ma:fieldsID="e2fea8a163be7e694cda2dd4383872b8" ns2:_="" ns3:_="">
    <xsd:import namespace="346e40b5-83c8-4ce0-a044-4b2b877df6fa"/>
    <xsd:import namespace="7aa58a9a-7717-4ad1-8e04-2edb3dcb4bd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6e40b5-83c8-4ce0-a044-4b2b877df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aa58a9a-7717-4ad1-8e04-2edb3dcb4bd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326CC68-F2E1-4D8D-B59C-8B37E9E51D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6e40b5-83c8-4ce0-a044-4b2b877df6fa"/>
    <ds:schemaRef ds:uri="7aa58a9a-7717-4ad1-8e04-2edb3dcb4b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106CD2-E512-493C-BDF9-95D81750A551}">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F15364C-53B8-40BA-8C11-6D8457B32E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1191</TotalTime>
  <Words>1447</Words>
  <Application>Microsoft Office PowerPoint</Application>
  <PresentationFormat>Widescreen</PresentationFormat>
  <Paragraphs>181</Paragraphs>
  <Slides>16</Slides>
  <Notes>14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16</vt:i4>
      </vt:variant>
    </vt:vector>
  </HeadingPairs>
  <TitlesOfParts>
    <vt:vector size="24" baseType="lpstr">
      <vt:lpstr>Arial</vt:lpstr>
      <vt:lpstr>Calibri</vt:lpstr>
      <vt:lpstr>Century Gothic Regular</vt:lpstr>
      <vt:lpstr>Lato</vt:lpstr>
      <vt:lpstr>ReithSans</vt:lpstr>
      <vt:lpstr>1 - JCDecaux</vt:lpstr>
      <vt:lpstr>3_JCDecaux_Theme_2018</vt:lpstr>
      <vt:lpstr>1_1 - JCDecaux</vt:lpstr>
      <vt:lpstr>CHINESE NEW YEAR  1st February 2022 </vt:lpstr>
      <vt:lpstr>CHINESE LUNAR NEW YEAR AKA SPRING FESTIVAL</vt:lpstr>
      <vt:lpstr>PowerPoint Presentation</vt:lpstr>
      <vt:lpstr>IMPORTANCE TO UK RETAILERS</vt:lpstr>
      <vt:lpstr>AFFLUENT AUDIENCE</vt:lpstr>
      <vt:lpstr>TOP CATEGORIES OF GOODS PURCHASED AS GIFTS</vt:lpstr>
      <vt:lpstr>CLEAN AND DECORATE</vt:lpstr>
      <vt:lpstr>THE MOST IMPORTANT MEAL OF THE YEAR</vt:lpstr>
      <vt:lpstr>NEW LOOK AND NEW CLOTHES </vt:lpstr>
      <vt:lpstr>PRIMED BY OUT-OF-HOME</vt:lpstr>
      <vt:lpstr>TOP TAKEAWAYS</vt:lpstr>
      <vt:lpstr>CHINESE TAKEAWAY RULES SUPREME</vt:lpstr>
      <vt:lpstr>THE PEOPLE BEHIND THE TAKEAWAYS</vt:lpstr>
      <vt:lpstr>CHINESE IS THE MOST PREFERRED TAKEAWAY IN MOST AREAS OF BRITAIN</vt:lpstr>
      <vt:lpstr>SUPERMARKET ADS ARE EFFECTIVE</vt:lpstr>
      <vt:lpstr>CHINESE NEW YEAR  1st February 2022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IN OUR STEP  AUTOMOTIVE FOCUS</dc:title>
  <dc:creator>Hensey, Sinead</dc:creator>
  <cp:lastModifiedBy>Karoussis, Elena</cp:lastModifiedBy>
  <cp:revision>7</cp:revision>
  <dcterms:created xsi:type="dcterms:W3CDTF">2021-02-03T15:00:31Z</dcterms:created>
  <dcterms:modified xsi:type="dcterms:W3CDTF">2021-11-16T22:51:53Z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0x0101003FDDBC98901D9F4C9DB6E6EC40CC2C1B</vt:lpwstr>
  </property>
</Properties>
</file>