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144445184" r:id="rId5"/>
    <p:sldId id="474" r:id="rId6"/>
    <p:sldId id="593" r:id="rId7"/>
    <p:sldId id="559" r:id="rId8"/>
    <p:sldId id="2144445186" r:id="rId9"/>
    <p:sldId id="2144445190" r:id="rId10"/>
    <p:sldId id="2144445187" r:id="rId11"/>
    <p:sldId id="2144445189" r:id="rId12"/>
    <p:sldId id="2144445181" r:id="rId13"/>
    <p:sldId id="2144445188" r:id="rId14"/>
    <p:sldId id="57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7A76"/>
    <a:srgbClr val="00335B"/>
    <a:srgbClr val="DB2B38"/>
    <a:srgbClr val="169BB2"/>
    <a:srgbClr val="2CA58D"/>
    <a:srgbClr val="C7CAC8"/>
    <a:srgbClr val="003340"/>
    <a:srgbClr val="F9D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02BC07-0BFD-4E63-81EB-39A7BD44ABD1}" v="606" dt="2021-06-02T14:21:28.3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78" autoAdjust="0"/>
    <p:restoredTop sz="95822" autoAdjust="0"/>
  </p:normalViewPr>
  <p:slideViewPr>
    <p:cSldViewPr snapToGrid="0" snapToObjects="1">
      <p:cViewPr varScale="1">
        <p:scale>
          <a:sx n="93" d="100"/>
          <a:sy n="93" d="100"/>
        </p:scale>
        <p:origin x="396" y="96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9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k Wilkinson" userId="0b09de3e-85d8-40c7-b5b2-75764e21f017" providerId="ADAL" clId="{287A515D-9625-409E-A23B-C73A72C0D87E}"/>
    <pc:docChg chg="undo custSel addSld delSld modSld sldOrd">
      <pc:chgData name="Jack Wilkinson" userId="0b09de3e-85d8-40c7-b5b2-75764e21f017" providerId="ADAL" clId="{287A515D-9625-409E-A23B-C73A72C0D87E}" dt="2021-06-02T14:21:28.342" v="2140"/>
      <pc:docMkLst>
        <pc:docMk/>
      </pc:docMkLst>
      <pc:sldChg chg="del">
        <pc:chgData name="Jack Wilkinson" userId="0b09de3e-85d8-40c7-b5b2-75764e21f017" providerId="ADAL" clId="{287A515D-9625-409E-A23B-C73A72C0D87E}" dt="2021-06-02T11:07:44.280" v="42" actId="47"/>
        <pc:sldMkLst>
          <pc:docMk/>
          <pc:sldMk cId="4046141114" sldId="347"/>
        </pc:sldMkLst>
      </pc:sldChg>
      <pc:sldChg chg="addSp delSp del">
        <pc:chgData name="Jack Wilkinson" userId="0b09de3e-85d8-40c7-b5b2-75764e21f017" providerId="ADAL" clId="{287A515D-9625-409E-A23B-C73A72C0D87E}" dt="2021-06-02T11:47:50.679" v="87" actId="47"/>
        <pc:sldMkLst>
          <pc:docMk/>
          <pc:sldMk cId="3319273786" sldId="472"/>
        </pc:sldMkLst>
        <pc:picChg chg="add del">
          <ac:chgData name="Jack Wilkinson" userId="0b09de3e-85d8-40c7-b5b2-75764e21f017" providerId="ADAL" clId="{287A515D-9625-409E-A23B-C73A72C0D87E}" dt="2021-06-02T11:46:47.793" v="47"/>
          <ac:picMkLst>
            <pc:docMk/>
            <pc:sldMk cId="3319273786" sldId="472"/>
            <ac:picMk id="2" creationId="{33936B1D-A8F7-404E-A58E-BA1B762E4FCC}"/>
          </ac:picMkLst>
        </pc:picChg>
      </pc:sldChg>
      <pc:sldChg chg="del">
        <pc:chgData name="Jack Wilkinson" userId="0b09de3e-85d8-40c7-b5b2-75764e21f017" providerId="ADAL" clId="{287A515D-9625-409E-A23B-C73A72C0D87E}" dt="2021-06-02T11:07:46.844" v="45" actId="47"/>
        <pc:sldMkLst>
          <pc:docMk/>
          <pc:sldMk cId="1480061067" sldId="512"/>
        </pc:sldMkLst>
      </pc:sldChg>
      <pc:sldChg chg="addSp delSp modSp mod">
        <pc:chgData name="Jack Wilkinson" userId="0b09de3e-85d8-40c7-b5b2-75764e21f017" providerId="ADAL" clId="{287A515D-9625-409E-A23B-C73A72C0D87E}" dt="2021-06-02T13:55:22.709" v="1878" actId="20577"/>
        <pc:sldMkLst>
          <pc:docMk/>
          <pc:sldMk cId="2576671943" sldId="559"/>
        </pc:sldMkLst>
        <pc:spChg chg="add del mod">
          <ac:chgData name="Jack Wilkinson" userId="0b09de3e-85d8-40c7-b5b2-75764e21f017" providerId="ADAL" clId="{287A515D-9625-409E-A23B-C73A72C0D87E}" dt="2021-06-02T13:55:20.398" v="1876"/>
          <ac:spMkLst>
            <pc:docMk/>
            <pc:sldMk cId="2576671943" sldId="559"/>
            <ac:spMk id="5" creationId="{522B59DF-14D2-45D0-8EC8-5E31231B1DE6}"/>
          </ac:spMkLst>
        </pc:spChg>
        <pc:spChg chg="mod">
          <ac:chgData name="Jack Wilkinson" userId="0b09de3e-85d8-40c7-b5b2-75764e21f017" providerId="ADAL" clId="{287A515D-9625-409E-A23B-C73A72C0D87E}" dt="2021-06-02T13:33:42.233" v="1046" actId="20577"/>
          <ac:spMkLst>
            <pc:docMk/>
            <pc:sldMk cId="2576671943" sldId="559"/>
            <ac:spMk id="7" creationId="{00000000-0000-0000-0000-000000000000}"/>
          </ac:spMkLst>
        </pc:spChg>
        <pc:spChg chg="mod">
          <ac:chgData name="Jack Wilkinson" userId="0b09de3e-85d8-40c7-b5b2-75764e21f017" providerId="ADAL" clId="{287A515D-9625-409E-A23B-C73A72C0D87E}" dt="2021-06-02T13:33:33.460" v="1045" actId="20577"/>
          <ac:spMkLst>
            <pc:docMk/>
            <pc:sldMk cId="2576671943" sldId="559"/>
            <ac:spMk id="10" creationId="{7962E041-F431-4E94-B3E6-4C3E43C7631F}"/>
          </ac:spMkLst>
        </pc:spChg>
        <pc:spChg chg="add mod">
          <ac:chgData name="Jack Wilkinson" userId="0b09de3e-85d8-40c7-b5b2-75764e21f017" providerId="ADAL" clId="{287A515D-9625-409E-A23B-C73A72C0D87E}" dt="2021-06-02T13:55:22.709" v="1878" actId="20577"/>
          <ac:spMkLst>
            <pc:docMk/>
            <pc:sldMk cId="2576671943" sldId="559"/>
            <ac:spMk id="13" creationId="{167FA03F-1BC3-49B7-8B94-86D0F336A101}"/>
          </ac:spMkLst>
        </pc:spChg>
        <pc:spChg chg="del">
          <ac:chgData name="Jack Wilkinson" userId="0b09de3e-85d8-40c7-b5b2-75764e21f017" providerId="ADAL" clId="{287A515D-9625-409E-A23B-C73A72C0D87E}" dt="2021-06-02T13:55:19.239" v="1875" actId="478"/>
          <ac:spMkLst>
            <pc:docMk/>
            <pc:sldMk cId="2576671943" sldId="559"/>
            <ac:spMk id="14" creationId="{1A72B7D5-51DE-4107-A253-FA4E314BA501}"/>
          </ac:spMkLst>
        </pc:spChg>
      </pc:sldChg>
      <pc:sldChg chg="delSp modSp add mod">
        <pc:chgData name="Jack Wilkinson" userId="0b09de3e-85d8-40c7-b5b2-75764e21f017" providerId="ADAL" clId="{287A515D-9625-409E-A23B-C73A72C0D87E}" dt="2021-06-02T13:31:02.651" v="939" actId="20577"/>
        <pc:sldMkLst>
          <pc:docMk/>
          <pc:sldMk cId="2311527071" sldId="565"/>
        </pc:sldMkLst>
        <pc:spChg chg="mod">
          <ac:chgData name="Jack Wilkinson" userId="0b09de3e-85d8-40c7-b5b2-75764e21f017" providerId="ADAL" clId="{287A515D-9625-409E-A23B-C73A72C0D87E}" dt="2021-06-02T13:31:02.651" v="939" actId="20577"/>
          <ac:spMkLst>
            <pc:docMk/>
            <pc:sldMk cId="2311527071" sldId="565"/>
            <ac:spMk id="12" creationId="{2D80F68F-80FA-45D4-907C-1C856B8242A2}"/>
          </ac:spMkLst>
        </pc:spChg>
        <pc:graphicFrameChg chg="mod">
          <ac:chgData name="Jack Wilkinson" userId="0b09de3e-85d8-40c7-b5b2-75764e21f017" providerId="ADAL" clId="{287A515D-9625-409E-A23B-C73A72C0D87E}" dt="2021-06-02T11:57:10.175" v="196" actId="20577"/>
          <ac:graphicFrameMkLst>
            <pc:docMk/>
            <pc:sldMk cId="2311527071" sldId="565"/>
            <ac:graphicFrameMk id="15" creationId="{163B57CD-2975-4983-A185-5E3B1CDEFCD4}"/>
          </ac:graphicFrameMkLst>
        </pc:graphicFrameChg>
        <pc:cxnChg chg="del">
          <ac:chgData name="Jack Wilkinson" userId="0b09de3e-85d8-40c7-b5b2-75764e21f017" providerId="ADAL" clId="{287A515D-9625-409E-A23B-C73A72C0D87E}" dt="2021-06-02T11:54:32.249" v="140" actId="478"/>
          <ac:cxnSpMkLst>
            <pc:docMk/>
            <pc:sldMk cId="2311527071" sldId="565"/>
            <ac:cxnSpMk id="7" creationId="{C06D88A5-9FF0-42B9-83D9-77DBA9342888}"/>
          </ac:cxnSpMkLst>
        </pc:cxnChg>
        <pc:cxnChg chg="del">
          <ac:chgData name="Jack Wilkinson" userId="0b09de3e-85d8-40c7-b5b2-75764e21f017" providerId="ADAL" clId="{287A515D-9625-409E-A23B-C73A72C0D87E}" dt="2021-06-02T11:54:32.249" v="140" actId="478"/>
          <ac:cxnSpMkLst>
            <pc:docMk/>
            <pc:sldMk cId="2311527071" sldId="565"/>
            <ac:cxnSpMk id="14" creationId="{4B033A40-C840-4841-975E-B61ACDB59471}"/>
          </ac:cxnSpMkLst>
        </pc:cxnChg>
      </pc:sldChg>
      <pc:sldChg chg="addSp delSp modSp add mod">
        <pc:chgData name="Jack Wilkinson" userId="0b09de3e-85d8-40c7-b5b2-75764e21f017" providerId="ADAL" clId="{287A515D-9625-409E-A23B-C73A72C0D87E}" dt="2021-06-02T14:21:28.342" v="2140"/>
        <pc:sldMkLst>
          <pc:docMk/>
          <pc:sldMk cId="217147712" sldId="579"/>
        </pc:sldMkLst>
        <pc:spChg chg="add del mod">
          <ac:chgData name="Jack Wilkinson" userId="0b09de3e-85d8-40c7-b5b2-75764e21f017" providerId="ADAL" clId="{287A515D-9625-409E-A23B-C73A72C0D87E}" dt="2021-06-02T14:15:40.609" v="1966"/>
          <ac:spMkLst>
            <pc:docMk/>
            <pc:sldMk cId="217147712" sldId="579"/>
            <ac:spMk id="3" creationId="{17CC6DBA-4DA0-4262-82D7-408E22D5AD8E}"/>
          </ac:spMkLst>
        </pc:spChg>
        <pc:spChg chg="add del mod">
          <ac:chgData name="Jack Wilkinson" userId="0b09de3e-85d8-40c7-b5b2-75764e21f017" providerId="ADAL" clId="{287A515D-9625-409E-A23B-C73A72C0D87E}" dt="2021-06-02T14:19:01.182" v="2001"/>
          <ac:spMkLst>
            <pc:docMk/>
            <pc:sldMk cId="217147712" sldId="579"/>
            <ac:spMk id="5" creationId="{2E447165-C934-4FA7-8A96-71557D7E60A1}"/>
          </ac:spMkLst>
        </pc:spChg>
        <pc:spChg chg="add del mod">
          <ac:chgData name="Jack Wilkinson" userId="0b09de3e-85d8-40c7-b5b2-75764e21f017" providerId="ADAL" clId="{287A515D-9625-409E-A23B-C73A72C0D87E}" dt="2021-06-02T14:21:28.342" v="2140"/>
          <ac:spMkLst>
            <pc:docMk/>
            <pc:sldMk cId="217147712" sldId="579"/>
            <ac:spMk id="7" creationId="{5726F8A4-3095-412A-9FB4-83B3F45AB5A9}"/>
          </ac:spMkLst>
        </pc:spChg>
        <pc:spChg chg="mod">
          <ac:chgData name="Jack Wilkinson" userId="0b09de3e-85d8-40c7-b5b2-75764e21f017" providerId="ADAL" clId="{287A515D-9625-409E-A23B-C73A72C0D87E}" dt="2021-06-02T14:20:04.279" v="2115" actId="20577"/>
          <ac:spMkLst>
            <pc:docMk/>
            <pc:sldMk cId="217147712" sldId="579"/>
            <ac:spMk id="12" creationId="{2D80F68F-80FA-45D4-907C-1C856B8242A2}"/>
          </ac:spMkLst>
        </pc:spChg>
        <pc:spChg chg="add">
          <ac:chgData name="Jack Wilkinson" userId="0b09de3e-85d8-40c7-b5b2-75764e21f017" providerId="ADAL" clId="{287A515D-9625-409E-A23B-C73A72C0D87E}" dt="2021-06-02T14:21:28.342" v="2140"/>
          <ac:spMkLst>
            <pc:docMk/>
            <pc:sldMk cId="217147712" sldId="579"/>
            <ac:spMk id="16" creationId="{543FE901-D180-4FBA-B0E1-2173BAE66D2E}"/>
          </ac:spMkLst>
        </pc:spChg>
        <pc:spChg chg="del">
          <ac:chgData name="Jack Wilkinson" userId="0b09de3e-85d8-40c7-b5b2-75764e21f017" providerId="ADAL" clId="{287A515D-9625-409E-A23B-C73A72C0D87E}" dt="2021-06-02T14:21:27.503" v="2139" actId="478"/>
          <ac:spMkLst>
            <pc:docMk/>
            <pc:sldMk cId="217147712" sldId="579"/>
            <ac:spMk id="40" creationId="{4D708C56-2EFC-4496-B490-F0DFC34016B9}"/>
          </ac:spMkLst>
        </pc:spChg>
        <pc:graphicFrameChg chg="mod">
          <ac:chgData name="Jack Wilkinson" userId="0b09de3e-85d8-40c7-b5b2-75764e21f017" providerId="ADAL" clId="{287A515D-9625-409E-A23B-C73A72C0D87E}" dt="2021-06-02T14:18:34.397" v="1998" actId="404"/>
          <ac:graphicFrameMkLst>
            <pc:docMk/>
            <pc:sldMk cId="217147712" sldId="579"/>
            <ac:graphicFrameMk id="9" creationId="{79346A46-310D-47C8-8F95-AC0DBF6F5890}"/>
          </ac:graphicFrameMkLst>
        </pc:graphicFrameChg>
        <pc:graphicFrameChg chg="add mod">
          <ac:chgData name="Jack Wilkinson" userId="0b09de3e-85d8-40c7-b5b2-75764e21f017" providerId="ADAL" clId="{287A515D-9625-409E-A23B-C73A72C0D87E}" dt="2021-06-02T14:18:31.055" v="1994" actId="404"/>
          <ac:graphicFrameMkLst>
            <pc:docMk/>
            <pc:sldMk cId="217147712" sldId="579"/>
            <ac:graphicFrameMk id="10" creationId="{3DB657A5-1C3C-4EB4-B34E-05A85BD3A2C2}"/>
          </ac:graphicFrameMkLst>
        </pc:graphicFrameChg>
        <pc:graphicFrameChg chg="del">
          <ac:chgData name="Jack Wilkinson" userId="0b09de3e-85d8-40c7-b5b2-75764e21f017" providerId="ADAL" clId="{287A515D-9625-409E-A23B-C73A72C0D87E}" dt="2021-06-02T14:15:37.381" v="1965" actId="478"/>
          <ac:graphicFrameMkLst>
            <pc:docMk/>
            <pc:sldMk cId="217147712" sldId="579"/>
            <ac:graphicFrameMk id="13" creationId="{35EA2133-99A8-4FFA-B359-972826B24A2D}"/>
          </ac:graphicFrameMkLst>
        </pc:graphicFrameChg>
        <pc:graphicFrameChg chg="del mod">
          <ac:chgData name="Jack Wilkinson" userId="0b09de3e-85d8-40c7-b5b2-75764e21f017" providerId="ADAL" clId="{287A515D-9625-409E-A23B-C73A72C0D87E}" dt="2021-06-02T14:18:58.400" v="2000" actId="478"/>
          <ac:graphicFrameMkLst>
            <pc:docMk/>
            <pc:sldMk cId="217147712" sldId="579"/>
            <ac:graphicFrameMk id="14" creationId="{899570CA-6053-44E9-9570-0D30684BB8BE}"/>
          </ac:graphicFrameMkLst>
        </pc:graphicFrameChg>
        <pc:graphicFrameChg chg="add mod">
          <ac:chgData name="Jack Wilkinson" userId="0b09de3e-85d8-40c7-b5b2-75764e21f017" providerId="ADAL" clId="{287A515D-9625-409E-A23B-C73A72C0D87E}" dt="2021-06-02T14:21:16.363" v="2138" actId="20577"/>
          <ac:graphicFrameMkLst>
            <pc:docMk/>
            <pc:sldMk cId="217147712" sldId="579"/>
            <ac:graphicFrameMk id="15" creationId="{997298E9-56CE-42B2-BF2C-45D5B16B9FD2}"/>
          </ac:graphicFrameMkLst>
        </pc:graphicFrameChg>
      </pc:sldChg>
      <pc:sldChg chg="del">
        <pc:chgData name="Jack Wilkinson" userId="0b09de3e-85d8-40c7-b5b2-75764e21f017" providerId="ADAL" clId="{287A515D-9625-409E-A23B-C73A72C0D87E}" dt="2021-06-02T11:07:32.873" v="36" actId="47"/>
        <pc:sldMkLst>
          <pc:docMk/>
          <pc:sldMk cId="3941039296" sldId="579"/>
        </pc:sldMkLst>
      </pc:sldChg>
      <pc:sldChg chg="del">
        <pc:chgData name="Jack Wilkinson" userId="0b09de3e-85d8-40c7-b5b2-75764e21f017" providerId="ADAL" clId="{287A515D-9625-409E-A23B-C73A72C0D87E}" dt="2021-06-02T11:07:44.839" v="43" actId="47"/>
        <pc:sldMkLst>
          <pc:docMk/>
          <pc:sldMk cId="2213712596" sldId="2144445135"/>
        </pc:sldMkLst>
      </pc:sldChg>
      <pc:sldChg chg="del">
        <pc:chgData name="Jack Wilkinson" userId="0b09de3e-85d8-40c7-b5b2-75764e21f017" providerId="ADAL" clId="{287A515D-9625-409E-A23B-C73A72C0D87E}" dt="2021-06-02T11:07:37.678" v="37" actId="47"/>
        <pc:sldMkLst>
          <pc:docMk/>
          <pc:sldMk cId="3935178194" sldId="2144445144"/>
        </pc:sldMkLst>
      </pc:sldChg>
      <pc:sldChg chg="del ord">
        <pc:chgData name="Jack Wilkinson" userId="0b09de3e-85d8-40c7-b5b2-75764e21f017" providerId="ADAL" clId="{287A515D-9625-409E-A23B-C73A72C0D87E}" dt="2021-06-02T13:32:32.574" v="974" actId="47"/>
        <pc:sldMkLst>
          <pc:docMk/>
          <pc:sldMk cId="1620290273" sldId="2144445145"/>
        </pc:sldMkLst>
      </pc:sldChg>
      <pc:sldChg chg="del">
        <pc:chgData name="Jack Wilkinson" userId="0b09de3e-85d8-40c7-b5b2-75764e21f017" providerId="ADAL" clId="{287A515D-9625-409E-A23B-C73A72C0D87E}" dt="2021-06-02T11:07:45.791" v="44" actId="47"/>
        <pc:sldMkLst>
          <pc:docMk/>
          <pc:sldMk cId="1965846861" sldId="2144445157"/>
        </pc:sldMkLst>
      </pc:sldChg>
      <pc:sldChg chg="del">
        <pc:chgData name="Jack Wilkinson" userId="0b09de3e-85d8-40c7-b5b2-75764e21f017" providerId="ADAL" clId="{287A515D-9625-409E-A23B-C73A72C0D87E}" dt="2021-06-02T11:07:40.077" v="38" actId="47"/>
        <pc:sldMkLst>
          <pc:docMk/>
          <pc:sldMk cId="872947027" sldId="2144445171"/>
        </pc:sldMkLst>
      </pc:sldChg>
      <pc:sldChg chg="del">
        <pc:chgData name="Jack Wilkinson" userId="0b09de3e-85d8-40c7-b5b2-75764e21f017" providerId="ADAL" clId="{287A515D-9625-409E-A23B-C73A72C0D87E}" dt="2021-06-02T11:07:41.089" v="39" actId="47"/>
        <pc:sldMkLst>
          <pc:docMk/>
          <pc:sldMk cId="3873193652" sldId="2144445173"/>
        </pc:sldMkLst>
      </pc:sldChg>
      <pc:sldChg chg="del">
        <pc:chgData name="Jack Wilkinson" userId="0b09de3e-85d8-40c7-b5b2-75764e21f017" providerId="ADAL" clId="{287A515D-9625-409E-A23B-C73A72C0D87E}" dt="2021-06-02T11:07:43.593" v="40" actId="47"/>
        <pc:sldMkLst>
          <pc:docMk/>
          <pc:sldMk cId="2862079858" sldId="2144445174"/>
        </pc:sldMkLst>
      </pc:sldChg>
      <pc:sldChg chg="del">
        <pc:chgData name="Jack Wilkinson" userId="0b09de3e-85d8-40c7-b5b2-75764e21f017" providerId="ADAL" clId="{287A515D-9625-409E-A23B-C73A72C0D87E}" dt="2021-06-02T11:07:43.849" v="41" actId="47"/>
        <pc:sldMkLst>
          <pc:docMk/>
          <pc:sldMk cId="1206556827" sldId="2144445178"/>
        </pc:sldMkLst>
      </pc:sldChg>
      <pc:sldChg chg="del">
        <pc:chgData name="Jack Wilkinson" userId="0b09de3e-85d8-40c7-b5b2-75764e21f017" providerId="ADAL" clId="{287A515D-9625-409E-A23B-C73A72C0D87E}" dt="2021-06-02T11:07:32.873" v="36" actId="47"/>
        <pc:sldMkLst>
          <pc:docMk/>
          <pc:sldMk cId="2146666049" sldId="2144445179"/>
        </pc:sldMkLst>
      </pc:sldChg>
      <pc:sldChg chg="del">
        <pc:chgData name="Jack Wilkinson" userId="0b09de3e-85d8-40c7-b5b2-75764e21f017" providerId="ADAL" clId="{287A515D-9625-409E-A23B-C73A72C0D87E}" dt="2021-06-02T11:07:32.873" v="36" actId="47"/>
        <pc:sldMkLst>
          <pc:docMk/>
          <pc:sldMk cId="2824679455" sldId="2144445180"/>
        </pc:sldMkLst>
      </pc:sldChg>
      <pc:sldChg chg="addSp delSp modSp mod ord">
        <pc:chgData name="Jack Wilkinson" userId="0b09de3e-85d8-40c7-b5b2-75764e21f017" providerId="ADAL" clId="{287A515D-9625-409E-A23B-C73A72C0D87E}" dt="2021-06-02T13:55:34.549" v="1885"/>
        <pc:sldMkLst>
          <pc:docMk/>
          <pc:sldMk cId="1833102683" sldId="2144445181"/>
        </pc:sldMkLst>
        <pc:spChg chg="add del mod">
          <ac:chgData name="Jack Wilkinson" userId="0b09de3e-85d8-40c7-b5b2-75764e21f017" providerId="ADAL" clId="{287A515D-9625-409E-A23B-C73A72C0D87E}" dt="2021-06-02T13:55:34.549" v="1885"/>
          <ac:spMkLst>
            <pc:docMk/>
            <pc:sldMk cId="1833102683" sldId="2144445181"/>
            <ac:spMk id="3" creationId="{01C3F932-68AD-4F85-A41F-2F1FB4A3727B}"/>
          </ac:spMkLst>
        </pc:spChg>
        <pc:spChg chg="del">
          <ac:chgData name="Jack Wilkinson" userId="0b09de3e-85d8-40c7-b5b2-75764e21f017" providerId="ADAL" clId="{287A515D-9625-409E-A23B-C73A72C0D87E}" dt="2021-06-02T13:55:33.645" v="1884" actId="478"/>
          <ac:spMkLst>
            <pc:docMk/>
            <pc:sldMk cId="1833102683" sldId="2144445181"/>
            <ac:spMk id="6" creationId="{B32E1445-7D2D-4886-AA2A-90E4F8422C8F}"/>
          </ac:spMkLst>
        </pc:spChg>
        <pc:spChg chg="add">
          <ac:chgData name="Jack Wilkinson" userId="0b09de3e-85d8-40c7-b5b2-75764e21f017" providerId="ADAL" clId="{287A515D-9625-409E-A23B-C73A72C0D87E}" dt="2021-06-02T13:55:34.549" v="1885"/>
          <ac:spMkLst>
            <pc:docMk/>
            <pc:sldMk cId="1833102683" sldId="2144445181"/>
            <ac:spMk id="9" creationId="{5C462A56-2EC1-4B94-B02B-B72CA8D453EF}"/>
          </ac:spMkLst>
        </pc:spChg>
        <pc:spChg chg="mod">
          <ac:chgData name="Jack Wilkinson" userId="0b09de3e-85d8-40c7-b5b2-75764e21f017" providerId="ADAL" clId="{287A515D-9625-409E-A23B-C73A72C0D87E}" dt="2021-06-02T13:54:32.926" v="1821" actId="20577"/>
          <ac:spMkLst>
            <pc:docMk/>
            <pc:sldMk cId="1833102683" sldId="2144445181"/>
            <ac:spMk id="11" creationId="{36A0E343-7139-4313-9C6C-97C77B73EAE7}"/>
          </ac:spMkLst>
        </pc:spChg>
      </pc:sldChg>
      <pc:sldChg chg="addSp delSp modSp new del mod">
        <pc:chgData name="Jack Wilkinson" userId="0b09de3e-85d8-40c7-b5b2-75764e21f017" providerId="ADAL" clId="{287A515D-9625-409E-A23B-C73A72C0D87E}" dt="2021-06-02T13:21:52.600" v="451" actId="47"/>
        <pc:sldMkLst>
          <pc:docMk/>
          <pc:sldMk cId="4049930412" sldId="2144445182"/>
        </pc:sldMkLst>
        <pc:spChg chg="del">
          <ac:chgData name="Jack Wilkinson" userId="0b09de3e-85d8-40c7-b5b2-75764e21f017" providerId="ADAL" clId="{287A515D-9625-409E-A23B-C73A72C0D87E}" dt="2021-06-02T11:00:25.036" v="1"/>
          <ac:spMkLst>
            <pc:docMk/>
            <pc:sldMk cId="4049930412" sldId="2144445182"/>
            <ac:spMk id="2" creationId="{EDD1A701-D57A-41FF-AB20-8905154DE759}"/>
          </ac:spMkLst>
        </pc:spChg>
        <pc:spChg chg="del">
          <ac:chgData name="Jack Wilkinson" userId="0b09de3e-85d8-40c7-b5b2-75764e21f017" providerId="ADAL" clId="{287A515D-9625-409E-A23B-C73A72C0D87E}" dt="2021-06-02T11:55:24.472" v="141"/>
          <ac:spMkLst>
            <pc:docMk/>
            <pc:sldMk cId="4049930412" sldId="2144445182"/>
            <ac:spMk id="3" creationId="{6D63630E-2772-49AC-9F44-68B20B92572A}"/>
          </ac:spMkLst>
        </pc:spChg>
        <pc:spChg chg="add mod">
          <ac:chgData name="Jack Wilkinson" userId="0b09de3e-85d8-40c7-b5b2-75764e21f017" providerId="ADAL" clId="{287A515D-9625-409E-A23B-C73A72C0D87E}" dt="2021-06-02T11:00:40.962" v="35" actId="108"/>
          <ac:spMkLst>
            <pc:docMk/>
            <pc:sldMk cId="4049930412" sldId="2144445182"/>
            <ac:spMk id="5" creationId="{C931DBC0-A3D5-48AB-A78C-C3997D0EEEE1}"/>
          </ac:spMkLst>
        </pc:spChg>
        <pc:spChg chg="add del mod">
          <ac:chgData name="Jack Wilkinson" userId="0b09de3e-85d8-40c7-b5b2-75764e21f017" providerId="ADAL" clId="{287A515D-9625-409E-A23B-C73A72C0D87E}" dt="2021-06-02T13:09:44.707" v="259" actId="478"/>
          <ac:spMkLst>
            <pc:docMk/>
            <pc:sldMk cId="4049930412" sldId="2144445182"/>
            <ac:spMk id="10" creationId="{6A6460C0-1676-4244-92E1-2710C8DFF727}"/>
          </ac:spMkLst>
        </pc:spChg>
        <pc:spChg chg="add del mod">
          <ac:chgData name="Jack Wilkinson" userId="0b09de3e-85d8-40c7-b5b2-75764e21f017" providerId="ADAL" clId="{287A515D-9625-409E-A23B-C73A72C0D87E}" dt="2021-06-02T13:09:42.721" v="258" actId="478"/>
          <ac:spMkLst>
            <pc:docMk/>
            <pc:sldMk cId="4049930412" sldId="2144445182"/>
            <ac:spMk id="11" creationId="{89A16663-C136-48F9-896C-5171C298DBA4}"/>
          </ac:spMkLst>
        </pc:spChg>
        <pc:graphicFrameChg chg="add mod">
          <ac:chgData name="Jack Wilkinson" userId="0b09de3e-85d8-40c7-b5b2-75764e21f017" providerId="ADAL" clId="{287A515D-9625-409E-A23B-C73A72C0D87E}" dt="2021-06-02T13:16:26.354" v="374" actId="6549"/>
          <ac:graphicFrameMkLst>
            <pc:docMk/>
            <pc:sldMk cId="4049930412" sldId="2144445182"/>
            <ac:graphicFrameMk id="6" creationId="{BE4FFE85-C6A5-452B-8F75-6E00191E3BD8}"/>
          </ac:graphicFrameMkLst>
        </pc:graphicFrameChg>
        <pc:cxnChg chg="add del mod">
          <ac:chgData name="Jack Wilkinson" userId="0b09de3e-85d8-40c7-b5b2-75764e21f017" providerId="ADAL" clId="{287A515D-9625-409E-A23B-C73A72C0D87E}" dt="2021-06-02T13:07:43.331" v="249" actId="11529"/>
          <ac:cxnSpMkLst>
            <pc:docMk/>
            <pc:sldMk cId="4049930412" sldId="2144445182"/>
            <ac:cxnSpMk id="8" creationId="{809C2801-BA84-46C6-9DE6-59210A1725D1}"/>
          </ac:cxnSpMkLst>
        </pc:cxnChg>
        <pc:cxnChg chg="add mod">
          <ac:chgData name="Jack Wilkinson" userId="0b09de3e-85d8-40c7-b5b2-75764e21f017" providerId="ADAL" clId="{287A515D-9625-409E-A23B-C73A72C0D87E}" dt="2021-06-02T13:13:26.049" v="313" actId="208"/>
          <ac:cxnSpMkLst>
            <pc:docMk/>
            <pc:sldMk cId="4049930412" sldId="2144445182"/>
            <ac:cxnSpMk id="12" creationId="{7BA269EA-7757-4F0E-A7C5-C0049740943D}"/>
          </ac:cxnSpMkLst>
        </pc:cxnChg>
        <pc:cxnChg chg="add mod">
          <ac:chgData name="Jack Wilkinson" userId="0b09de3e-85d8-40c7-b5b2-75764e21f017" providerId="ADAL" clId="{287A515D-9625-409E-A23B-C73A72C0D87E}" dt="2021-06-02T13:14:34.849" v="345" actId="14100"/>
          <ac:cxnSpMkLst>
            <pc:docMk/>
            <pc:sldMk cId="4049930412" sldId="2144445182"/>
            <ac:cxnSpMk id="13" creationId="{863E1631-9157-43BD-8892-4603BA83AD2F}"/>
          </ac:cxnSpMkLst>
        </pc:cxnChg>
        <pc:cxnChg chg="add mod">
          <ac:chgData name="Jack Wilkinson" userId="0b09de3e-85d8-40c7-b5b2-75764e21f017" providerId="ADAL" clId="{287A515D-9625-409E-A23B-C73A72C0D87E}" dt="2021-06-02T13:13:26.049" v="313" actId="208"/>
          <ac:cxnSpMkLst>
            <pc:docMk/>
            <pc:sldMk cId="4049930412" sldId="2144445182"/>
            <ac:cxnSpMk id="14" creationId="{A1F5C00C-AC38-4BE5-8302-61CED11F58A7}"/>
          </ac:cxnSpMkLst>
        </pc:cxnChg>
        <pc:cxnChg chg="add mod">
          <ac:chgData name="Jack Wilkinson" userId="0b09de3e-85d8-40c7-b5b2-75764e21f017" providerId="ADAL" clId="{287A515D-9625-409E-A23B-C73A72C0D87E}" dt="2021-06-02T13:13:26.049" v="313" actId="208"/>
          <ac:cxnSpMkLst>
            <pc:docMk/>
            <pc:sldMk cId="4049930412" sldId="2144445182"/>
            <ac:cxnSpMk id="15" creationId="{80435321-DB43-408F-9952-12AAA84F2AF4}"/>
          </ac:cxnSpMkLst>
        </pc:cxnChg>
        <pc:cxnChg chg="add mod">
          <ac:chgData name="Jack Wilkinson" userId="0b09de3e-85d8-40c7-b5b2-75764e21f017" providerId="ADAL" clId="{287A515D-9625-409E-A23B-C73A72C0D87E}" dt="2021-06-02T13:13:26.049" v="313" actId="208"/>
          <ac:cxnSpMkLst>
            <pc:docMk/>
            <pc:sldMk cId="4049930412" sldId="2144445182"/>
            <ac:cxnSpMk id="16" creationId="{697AD3F2-6A01-4CF4-B262-9AD155AF398A}"/>
          </ac:cxnSpMkLst>
        </pc:cxnChg>
        <pc:cxnChg chg="add mod">
          <ac:chgData name="Jack Wilkinson" userId="0b09de3e-85d8-40c7-b5b2-75764e21f017" providerId="ADAL" clId="{287A515D-9625-409E-A23B-C73A72C0D87E}" dt="2021-06-02T13:15:11.418" v="354" actId="208"/>
          <ac:cxnSpMkLst>
            <pc:docMk/>
            <pc:sldMk cId="4049930412" sldId="2144445182"/>
            <ac:cxnSpMk id="17" creationId="{AFE39A80-196A-4A42-8CB0-953A9C983AED}"/>
          </ac:cxnSpMkLst>
        </pc:cxnChg>
        <pc:cxnChg chg="add mod">
          <ac:chgData name="Jack Wilkinson" userId="0b09de3e-85d8-40c7-b5b2-75764e21f017" providerId="ADAL" clId="{287A515D-9625-409E-A23B-C73A72C0D87E}" dt="2021-06-02T13:15:11.418" v="354" actId="208"/>
          <ac:cxnSpMkLst>
            <pc:docMk/>
            <pc:sldMk cId="4049930412" sldId="2144445182"/>
            <ac:cxnSpMk id="18" creationId="{FE441B8E-5981-48B7-8BBB-8783422DEE73}"/>
          </ac:cxnSpMkLst>
        </pc:cxnChg>
        <pc:cxnChg chg="add del">
          <ac:chgData name="Jack Wilkinson" userId="0b09de3e-85d8-40c7-b5b2-75764e21f017" providerId="ADAL" clId="{287A515D-9625-409E-A23B-C73A72C0D87E}" dt="2021-06-02T13:14:46.293" v="348"/>
          <ac:cxnSpMkLst>
            <pc:docMk/>
            <pc:sldMk cId="4049930412" sldId="2144445182"/>
            <ac:cxnSpMk id="22" creationId="{9442D78B-A905-47B8-AB5F-5D70E039828D}"/>
          </ac:cxnSpMkLst>
        </pc:cxnChg>
        <pc:cxnChg chg="add mod">
          <ac:chgData name="Jack Wilkinson" userId="0b09de3e-85d8-40c7-b5b2-75764e21f017" providerId="ADAL" clId="{287A515D-9625-409E-A23B-C73A72C0D87E}" dt="2021-06-02T13:15:11.418" v="354" actId="208"/>
          <ac:cxnSpMkLst>
            <pc:docMk/>
            <pc:sldMk cId="4049930412" sldId="2144445182"/>
            <ac:cxnSpMk id="24" creationId="{E0BC6A9D-5D46-442B-8C8B-5948D0B5A236}"/>
          </ac:cxnSpMkLst>
        </pc:cxnChg>
        <pc:cxnChg chg="add mod">
          <ac:chgData name="Jack Wilkinson" userId="0b09de3e-85d8-40c7-b5b2-75764e21f017" providerId="ADAL" clId="{287A515D-9625-409E-A23B-C73A72C0D87E}" dt="2021-06-02T13:15:11.418" v="354" actId="208"/>
          <ac:cxnSpMkLst>
            <pc:docMk/>
            <pc:sldMk cId="4049930412" sldId="2144445182"/>
            <ac:cxnSpMk id="25" creationId="{38996EE9-EB14-4FBB-841D-15F75BA16ABD}"/>
          </ac:cxnSpMkLst>
        </pc:cxnChg>
        <pc:cxnChg chg="add mod">
          <ac:chgData name="Jack Wilkinson" userId="0b09de3e-85d8-40c7-b5b2-75764e21f017" providerId="ADAL" clId="{287A515D-9625-409E-A23B-C73A72C0D87E}" dt="2021-06-02T13:15:33.040" v="362" actId="208"/>
          <ac:cxnSpMkLst>
            <pc:docMk/>
            <pc:sldMk cId="4049930412" sldId="2144445182"/>
            <ac:cxnSpMk id="30" creationId="{FDC22FC2-FD3C-4D49-B736-7EF7678DE59D}"/>
          </ac:cxnSpMkLst>
        </pc:cxnChg>
        <pc:cxnChg chg="add mod">
          <ac:chgData name="Jack Wilkinson" userId="0b09de3e-85d8-40c7-b5b2-75764e21f017" providerId="ADAL" clId="{287A515D-9625-409E-A23B-C73A72C0D87E}" dt="2021-06-02T13:16:00.623" v="371" actId="1038"/>
          <ac:cxnSpMkLst>
            <pc:docMk/>
            <pc:sldMk cId="4049930412" sldId="2144445182"/>
            <ac:cxnSpMk id="31" creationId="{03833A75-C5E3-4C2A-A17B-1EC5C1563401}"/>
          </ac:cxnSpMkLst>
        </pc:cxnChg>
        <pc:cxnChg chg="add mod">
          <ac:chgData name="Jack Wilkinson" userId="0b09de3e-85d8-40c7-b5b2-75764e21f017" providerId="ADAL" clId="{287A515D-9625-409E-A23B-C73A72C0D87E}" dt="2021-06-02T13:15:49.838" v="368" actId="14100"/>
          <ac:cxnSpMkLst>
            <pc:docMk/>
            <pc:sldMk cId="4049930412" sldId="2144445182"/>
            <ac:cxnSpMk id="32" creationId="{03297015-1DB2-4394-87A4-1B48C5B805F2}"/>
          </ac:cxnSpMkLst>
        </pc:cxnChg>
        <pc:cxnChg chg="add mod">
          <ac:chgData name="Jack Wilkinson" userId="0b09de3e-85d8-40c7-b5b2-75764e21f017" providerId="ADAL" clId="{287A515D-9625-409E-A23B-C73A72C0D87E}" dt="2021-06-02T13:15:52.723" v="369" actId="14100"/>
          <ac:cxnSpMkLst>
            <pc:docMk/>
            <pc:sldMk cId="4049930412" sldId="2144445182"/>
            <ac:cxnSpMk id="33" creationId="{FCD6BA0C-5CB0-4B89-A33B-D3C67C9ED67F}"/>
          </ac:cxnSpMkLst>
        </pc:cxnChg>
        <pc:cxnChg chg="add mod">
          <ac:chgData name="Jack Wilkinson" userId="0b09de3e-85d8-40c7-b5b2-75764e21f017" providerId="ADAL" clId="{287A515D-9625-409E-A23B-C73A72C0D87E}" dt="2021-06-02T13:15:40.923" v="364" actId="14100"/>
          <ac:cxnSpMkLst>
            <pc:docMk/>
            <pc:sldMk cId="4049930412" sldId="2144445182"/>
            <ac:cxnSpMk id="34" creationId="{A939269D-5CCC-4ECE-AD73-2917E3326662}"/>
          </ac:cxnSpMkLst>
        </pc:cxnChg>
        <pc:cxnChg chg="add mod">
          <ac:chgData name="Jack Wilkinson" userId="0b09de3e-85d8-40c7-b5b2-75764e21f017" providerId="ADAL" clId="{287A515D-9625-409E-A23B-C73A72C0D87E}" dt="2021-06-02T13:15:46.933" v="367" actId="14100"/>
          <ac:cxnSpMkLst>
            <pc:docMk/>
            <pc:sldMk cId="4049930412" sldId="2144445182"/>
            <ac:cxnSpMk id="36" creationId="{60BDEA70-A89D-44EC-866A-9AF6B481DF41}"/>
          </ac:cxnSpMkLst>
        </pc:cxnChg>
      </pc:sldChg>
      <pc:sldChg chg="modSp add del mod">
        <pc:chgData name="Jack Wilkinson" userId="0b09de3e-85d8-40c7-b5b2-75764e21f017" providerId="ADAL" clId="{287A515D-9625-409E-A23B-C73A72C0D87E}" dt="2021-06-02T11:47:50.679" v="87" actId="47"/>
        <pc:sldMkLst>
          <pc:docMk/>
          <pc:sldMk cId="1670036595" sldId="2144445183"/>
        </pc:sldMkLst>
        <pc:spChg chg="mod">
          <ac:chgData name="Jack Wilkinson" userId="0b09de3e-85d8-40c7-b5b2-75764e21f017" providerId="ADAL" clId="{287A515D-9625-409E-A23B-C73A72C0D87E}" dt="2021-06-02T11:46:58.854" v="69" actId="20577"/>
          <ac:spMkLst>
            <pc:docMk/>
            <pc:sldMk cId="1670036595" sldId="2144445183"/>
            <ac:spMk id="3" creationId="{0016232C-2F0E-449B-996C-F6B72698AAAA}"/>
          </ac:spMkLst>
        </pc:spChg>
        <pc:spChg chg="mod">
          <ac:chgData name="Jack Wilkinson" userId="0b09de3e-85d8-40c7-b5b2-75764e21f017" providerId="ADAL" clId="{287A515D-9625-409E-A23B-C73A72C0D87E}" dt="2021-06-02T11:47:08.675" v="71" actId="1076"/>
          <ac:spMkLst>
            <pc:docMk/>
            <pc:sldMk cId="1670036595" sldId="2144445183"/>
            <ac:spMk id="4" creationId="{88AC1443-06BC-464E-8B26-E99C65BA2ADB}"/>
          </ac:spMkLst>
        </pc:spChg>
      </pc:sldChg>
      <pc:sldChg chg="delSp modSp add mod">
        <pc:chgData name="Jack Wilkinson" userId="0b09de3e-85d8-40c7-b5b2-75764e21f017" providerId="ADAL" clId="{287A515D-9625-409E-A23B-C73A72C0D87E}" dt="2021-06-02T13:32:59.650" v="989" actId="403"/>
        <pc:sldMkLst>
          <pc:docMk/>
          <pc:sldMk cId="2402106490" sldId="2144445184"/>
        </pc:sldMkLst>
        <pc:spChg chg="mod">
          <ac:chgData name="Jack Wilkinson" userId="0b09de3e-85d8-40c7-b5b2-75764e21f017" providerId="ADAL" clId="{287A515D-9625-409E-A23B-C73A72C0D87E}" dt="2021-06-02T13:32:59.650" v="989" actId="403"/>
          <ac:spMkLst>
            <pc:docMk/>
            <pc:sldMk cId="2402106490" sldId="2144445184"/>
            <ac:spMk id="3" creationId="{0016232C-2F0E-449B-996C-F6B72698AAAA}"/>
          </ac:spMkLst>
        </pc:spChg>
        <pc:spChg chg="del">
          <ac:chgData name="Jack Wilkinson" userId="0b09de3e-85d8-40c7-b5b2-75764e21f017" providerId="ADAL" clId="{287A515D-9625-409E-A23B-C73A72C0D87E}" dt="2021-06-02T11:47:18.144" v="73" actId="478"/>
          <ac:spMkLst>
            <pc:docMk/>
            <pc:sldMk cId="2402106490" sldId="2144445184"/>
            <ac:spMk id="4" creationId="{88AC1443-06BC-464E-8B26-E99C65BA2ADB}"/>
          </ac:spMkLst>
        </pc:spChg>
      </pc:sldChg>
      <pc:sldChg chg="addSp delSp modSp add mod ord">
        <pc:chgData name="Jack Wilkinson" userId="0b09de3e-85d8-40c7-b5b2-75764e21f017" providerId="ADAL" clId="{287A515D-9625-409E-A23B-C73A72C0D87E}" dt="2021-06-02T13:55:08.994" v="1872" actId="20577"/>
        <pc:sldMkLst>
          <pc:docMk/>
          <pc:sldMk cId="275019829" sldId="2144445185"/>
        </pc:sldMkLst>
        <pc:spChg chg="del">
          <ac:chgData name="Jack Wilkinson" userId="0b09de3e-85d8-40c7-b5b2-75764e21f017" providerId="ADAL" clId="{287A515D-9625-409E-A23B-C73A72C0D87E}" dt="2021-06-02T13:29:33.325" v="875"/>
          <ac:spMkLst>
            <pc:docMk/>
            <pc:sldMk cId="275019829" sldId="2144445185"/>
            <ac:spMk id="4" creationId="{5ED5B428-4BB1-4555-B9A8-A7879C0D2E0A}"/>
          </ac:spMkLst>
        </pc:spChg>
        <pc:spChg chg="mod">
          <ac:chgData name="Jack Wilkinson" userId="0b09de3e-85d8-40c7-b5b2-75764e21f017" providerId="ADAL" clId="{287A515D-9625-409E-A23B-C73A72C0D87E}" dt="2021-06-02T13:30:32.301" v="935" actId="20577"/>
          <ac:spMkLst>
            <pc:docMk/>
            <pc:sldMk cId="275019829" sldId="2144445185"/>
            <ac:spMk id="5" creationId="{C931DBC0-A3D5-48AB-A78C-C3997D0EEEE1}"/>
          </ac:spMkLst>
        </pc:spChg>
        <pc:spChg chg="add mod">
          <ac:chgData name="Jack Wilkinson" userId="0b09de3e-85d8-40c7-b5b2-75764e21f017" providerId="ADAL" clId="{287A515D-9625-409E-A23B-C73A72C0D87E}" dt="2021-06-02T13:55:08.994" v="1872" actId="20577"/>
          <ac:spMkLst>
            <pc:docMk/>
            <pc:sldMk cId="275019829" sldId="2144445185"/>
            <ac:spMk id="20" creationId="{BA519834-0520-4E53-91E0-E73FB557755B}"/>
          </ac:spMkLst>
        </pc:spChg>
        <pc:graphicFrameChg chg="mod">
          <ac:chgData name="Jack Wilkinson" userId="0b09de3e-85d8-40c7-b5b2-75764e21f017" providerId="ADAL" clId="{287A515D-9625-409E-A23B-C73A72C0D87E}" dt="2021-06-02T13:29:28.186" v="874" actId="20577"/>
          <ac:graphicFrameMkLst>
            <pc:docMk/>
            <pc:sldMk cId="275019829" sldId="2144445185"/>
            <ac:graphicFrameMk id="6" creationId="{BE4FFE85-C6A5-452B-8F75-6E00191E3BD8}"/>
          </ac:graphicFrameMkLst>
        </pc:graphicFrameChg>
        <pc:cxnChg chg="add del mod">
          <ac:chgData name="Jack Wilkinson" userId="0b09de3e-85d8-40c7-b5b2-75764e21f017" providerId="ADAL" clId="{287A515D-9625-409E-A23B-C73A72C0D87E}" dt="2021-06-02T13:11:40.851" v="288" actId="11529"/>
          <ac:cxnSpMkLst>
            <pc:docMk/>
            <pc:sldMk cId="275019829" sldId="2144445185"/>
            <ac:cxnSpMk id="3" creationId="{95DAA9B3-1E6A-4D00-89E0-D365B203EB02}"/>
          </ac:cxnSpMkLst>
        </pc:cxnChg>
        <pc:cxnChg chg="add del mod">
          <ac:chgData name="Jack Wilkinson" userId="0b09de3e-85d8-40c7-b5b2-75764e21f017" providerId="ADAL" clId="{287A515D-9625-409E-A23B-C73A72C0D87E}" dt="2021-06-02T13:21:44.224" v="449" actId="478"/>
          <ac:cxnSpMkLst>
            <pc:docMk/>
            <pc:sldMk cId="275019829" sldId="2144445185"/>
            <ac:cxnSpMk id="10" creationId="{6EF03B9C-53F9-4B0C-8C02-DCF45EB42981}"/>
          </ac:cxnSpMkLst>
        </pc:cxnChg>
        <pc:cxnChg chg="add del mod">
          <ac:chgData name="Jack Wilkinson" userId="0b09de3e-85d8-40c7-b5b2-75764e21f017" providerId="ADAL" clId="{287A515D-9625-409E-A23B-C73A72C0D87E}" dt="2021-06-02T13:21:44.224" v="449" actId="478"/>
          <ac:cxnSpMkLst>
            <pc:docMk/>
            <pc:sldMk cId="275019829" sldId="2144445185"/>
            <ac:cxnSpMk id="12" creationId="{BE35A72F-6820-468D-903C-3DC18A11A0AE}"/>
          </ac:cxnSpMkLst>
        </pc:cxnChg>
        <pc:cxnChg chg="add del mod">
          <ac:chgData name="Jack Wilkinson" userId="0b09de3e-85d8-40c7-b5b2-75764e21f017" providerId="ADAL" clId="{287A515D-9625-409E-A23B-C73A72C0D87E}" dt="2021-06-02T13:21:44.224" v="449" actId="478"/>
          <ac:cxnSpMkLst>
            <pc:docMk/>
            <pc:sldMk cId="275019829" sldId="2144445185"/>
            <ac:cxnSpMk id="13" creationId="{5F036231-822E-459E-9EDE-786EF28F9BC1}"/>
          </ac:cxnSpMkLst>
        </pc:cxnChg>
        <pc:cxnChg chg="add del mod">
          <ac:chgData name="Jack Wilkinson" userId="0b09de3e-85d8-40c7-b5b2-75764e21f017" providerId="ADAL" clId="{287A515D-9625-409E-A23B-C73A72C0D87E}" dt="2021-06-02T13:21:44.224" v="449" actId="478"/>
          <ac:cxnSpMkLst>
            <pc:docMk/>
            <pc:sldMk cId="275019829" sldId="2144445185"/>
            <ac:cxnSpMk id="16" creationId="{60145E3B-F57C-4D91-9473-44C318D8BD23}"/>
          </ac:cxnSpMkLst>
        </pc:cxnChg>
        <pc:cxnChg chg="add del mod">
          <ac:chgData name="Jack Wilkinson" userId="0b09de3e-85d8-40c7-b5b2-75764e21f017" providerId="ADAL" clId="{287A515D-9625-409E-A23B-C73A72C0D87E}" dt="2021-06-02T13:21:44.224" v="449" actId="478"/>
          <ac:cxnSpMkLst>
            <pc:docMk/>
            <pc:sldMk cId="275019829" sldId="2144445185"/>
            <ac:cxnSpMk id="18" creationId="{6720C33C-9B4D-480D-99E5-290F0702607D}"/>
          </ac:cxnSpMkLst>
        </pc:cxnChg>
      </pc:sldChg>
      <pc:sldChg chg="addSp delSp modSp add mod">
        <pc:chgData name="Jack Wilkinson" userId="0b09de3e-85d8-40c7-b5b2-75764e21f017" providerId="ADAL" clId="{287A515D-9625-409E-A23B-C73A72C0D87E}" dt="2021-06-02T13:55:15.649" v="1874"/>
        <pc:sldMkLst>
          <pc:docMk/>
          <pc:sldMk cId="302096469" sldId="2144445186"/>
        </pc:sldMkLst>
        <pc:spChg chg="add del mod">
          <ac:chgData name="Jack Wilkinson" userId="0b09de3e-85d8-40c7-b5b2-75764e21f017" providerId="ADAL" clId="{287A515D-9625-409E-A23B-C73A72C0D87E}" dt="2021-06-02T13:55:14.709" v="1873" actId="478"/>
          <ac:spMkLst>
            <pc:docMk/>
            <pc:sldMk cId="302096469" sldId="2144445186"/>
            <ac:spMk id="2" creationId="{A5BEBF92-1A63-411F-B912-BCD594A535C9}"/>
          </ac:spMkLst>
        </pc:spChg>
        <pc:spChg chg="add del mod">
          <ac:chgData name="Jack Wilkinson" userId="0b09de3e-85d8-40c7-b5b2-75764e21f017" providerId="ADAL" clId="{287A515D-9625-409E-A23B-C73A72C0D87E}" dt="2021-06-02T13:24:18.863" v="602"/>
          <ac:spMkLst>
            <pc:docMk/>
            <pc:sldMk cId="302096469" sldId="2144445186"/>
            <ac:spMk id="3" creationId="{F9AD8C54-57DA-4BC4-A6F2-CBB88F6FE43D}"/>
          </ac:spMkLst>
        </pc:spChg>
        <pc:spChg chg="del">
          <ac:chgData name="Jack Wilkinson" userId="0b09de3e-85d8-40c7-b5b2-75764e21f017" providerId="ADAL" clId="{287A515D-9625-409E-A23B-C73A72C0D87E}" dt="2021-06-02T13:24:14.135" v="599"/>
          <ac:spMkLst>
            <pc:docMk/>
            <pc:sldMk cId="302096469" sldId="2144445186"/>
            <ac:spMk id="4" creationId="{5ED5B428-4BB1-4555-B9A8-A7879C0D2E0A}"/>
          </ac:spMkLst>
        </pc:spChg>
        <pc:spChg chg="mod">
          <ac:chgData name="Jack Wilkinson" userId="0b09de3e-85d8-40c7-b5b2-75764e21f017" providerId="ADAL" clId="{287A515D-9625-409E-A23B-C73A72C0D87E}" dt="2021-06-02T13:25:24.674" v="705" actId="207"/>
          <ac:spMkLst>
            <pc:docMk/>
            <pc:sldMk cId="302096469" sldId="2144445186"/>
            <ac:spMk id="5" creationId="{C931DBC0-A3D5-48AB-A78C-C3997D0EEEE1}"/>
          </ac:spMkLst>
        </pc:spChg>
        <pc:spChg chg="add del mod">
          <ac:chgData name="Jack Wilkinson" userId="0b09de3e-85d8-40c7-b5b2-75764e21f017" providerId="ADAL" clId="{287A515D-9625-409E-A23B-C73A72C0D87E}" dt="2021-06-02T13:55:15.649" v="1874"/>
          <ac:spMkLst>
            <pc:docMk/>
            <pc:sldMk cId="302096469" sldId="2144445186"/>
            <ac:spMk id="8" creationId="{B8CC7A76-C354-457E-B1CA-ED1B9C7D134B}"/>
          </ac:spMkLst>
        </pc:spChg>
        <pc:spChg chg="add">
          <ac:chgData name="Jack Wilkinson" userId="0b09de3e-85d8-40c7-b5b2-75764e21f017" providerId="ADAL" clId="{287A515D-9625-409E-A23B-C73A72C0D87E}" dt="2021-06-02T13:55:15.649" v="1874"/>
          <ac:spMkLst>
            <pc:docMk/>
            <pc:sldMk cId="302096469" sldId="2144445186"/>
            <ac:spMk id="26" creationId="{AC4B9238-7A2C-4BB3-A1C3-530A6046E6EC}"/>
          </ac:spMkLst>
        </pc:spChg>
        <pc:graphicFrameChg chg="mod">
          <ac:chgData name="Jack Wilkinson" userId="0b09de3e-85d8-40c7-b5b2-75764e21f017" providerId="ADAL" clId="{287A515D-9625-409E-A23B-C73A72C0D87E}" dt="2021-06-02T13:18:53.354" v="423" actId="20577"/>
          <ac:graphicFrameMkLst>
            <pc:docMk/>
            <pc:sldMk cId="302096469" sldId="2144445186"/>
            <ac:graphicFrameMk id="6" creationId="{BE4FFE85-C6A5-452B-8F75-6E00191E3BD8}"/>
          </ac:graphicFrameMkLst>
        </pc:graphicFrameChg>
        <pc:picChg chg="add">
          <ac:chgData name="Jack Wilkinson" userId="0b09de3e-85d8-40c7-b5b2-75764e21f017" providerId="ADAL" clId="{287A515D-9625-409E-A23B-C73A72C0D87E}" dt="2021-06-02T13:24:18.863" v="602"/>
          <ac:picMkLst>
            <pc:docMk/>
            <pc:sldMk cId="302096469" sldId="2144445186"/>
            <ac:picMk id="22" creationId="{92E7A427-3D09-4DBE-B684-68BC6EE7BDB5}"/>
          </ac:picMkLst>
        </pc:pic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12" creationId="{7BA269EA-7757-4F0E-A7C5-C0049740943D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13" creationId="{863E1631-9157-43BD-8892-4603BA83AD2F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14" creationId="{A1F5C00C-AC38-4BE5-8302-61CED11F58A7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15" creationId="{80435321-DB43-408F-9952-12AAA84F2AF4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16" creationId="{697AD3F2-6A01-4CF4-B262-9AD155AF398A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17" creationId="{AFE39A80-196A-4A42-8CB0-953A9C983AED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18" creationId="{FE441B8E-5981-48B7-8BBB-8783422DEE73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24" creationId="{E0BC6A9D-5D46-442B-8C8B-5948D0B5A236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25" creationId="{38996EE9-EB14-4FBB-841D-15F75BA16ABD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30" creationId="{FDC22FC2-FD3C-4D49-B736-7EF7678DE59D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31" creationId="{03833A75-C5E3-4C2A-A17B-1EC5C1563401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32" creationId="{03297015-1DB2-4394-87A4-1B48C5B805F2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33" creationId="{FCD6BA0C-5CB0-4B89-A33B-D3C67C9ED67F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34" creationId="{A939269D-5CCC-4ECE-AD73-2917E3326662}"/>
          </ac:cxnSpMkLst>
        </pc:cxnChg>
        <pc:cxnChg chg="del">
          <ac:chgData name="Jack Wilkinson" userId="0b09de3e-85d8-40c7-b5b2-75764e21f017" providerId="ADAL" clId="{287A515D-9625-409E-A23B-C73A72C0D87E}" dt="2021-06-02T13:17:06.721" v="382" actId="478"/>
          <ac:cxnSpMkLst>
            <pc:docMk/>
            <pc:sldMk cId="302096469" sldId="2144445186"/>
            <ac:cxnSpMk id="36" creationId="{60BDEA70-A89D-44EC-866A-9AF6B481DF41}"/>
          </ac:cxnSpMkLst>
        </pc:cxnChg>
      </pc:sldChg>
      <pc:sldChg chg="addSp delSp modSp add mod">
        <pc:chgData name="Jack Wilkinson" userId="0b09de3e-85d8-40c7-b5b2-75764e21f017" providerId="ADAL" clId="{287A515D-9625-409E-A23B-C73A72C0D87E}" dt="2021-06-02T13:55:27.871" v="1882" actId="20577"/>
        <pc:sldMkLst>
          <pc:docMk/>
          <pc:sldMk cId="3348089055" sldId="2144445187"/>
        </pc:sldMkLst>
        <pc:spChg chg="add del mod">
          <ac:chgData name="Jack Wilkinson" userId="0b09de3e-85d8-40c7-b5b2-75764e21f017" providerId="ADAL" clId="{287A515D-9625-409E-A23B-C73A72C0D87E}" dt="2021-06-02T13:26:11.809" v="807"/>
          <ac:spMkLst>
            <pc:docMk/>
            <pc:sldMk cId="3348089055" sldId="2144445187"/>
            <ac:spMk id="2" creationId="{CAB95823-3D74-4A44-949A-FDB8804D154D}"/>
          </ac:spMkLst>
        </pc:spChg>
        <pc:spChg chg="mod">
          <ac:chgData name="Jack Wilkinson" userId="0b09de3e-85d8-40c7-b5b2-75764e21f017" providerId="ADAL" clId="{287A515D-9625-409E-A23B-C73A72C0D87E}" dt="2021-06-02T13:28:05.013" v="865" actId="20577"/>
          <ac:spMkLst>
            <pc:docMk/>
            <pc:sldMk cId="3348089055" sldId="2144445187"/>
            <ac:spMk id="3" creationId="{72FF1DB0-8989-4AE3-94E7-07B0C8F6EED8}"/>
          </ac:spMkLst>
        </pc:spChg>
        <pc:spChg chg="mod">
          <ac:chgData name="Jack Wilkinson" userId="0b09de3e-85d8-40c7-b5b2-75764e21f017" providerId="ADAL" clId="{287A515D-9625-409E-A23B-C73A72C0D87E}" dt="2021-06-02T13:55:27.871" v="1882" actId="20577"/>
          <ac:spMkLst>
            <pc:docMk/>
            <pc:sldMk cId="3348089055" sldId="2144445187"/>
            <ac:spMk id="5" creationId="{EAD47D86-5619-4D8D-A727-A669DE2D9673}"/>
          </ac:spMkLst>
        </pc:spChg>
        <pc:graphicFrameChg chg="mod modGraphic">
          <ac:chgData name="Jack Wilkinson" userId="0b09de3e-85d8-40c7-b5b2-75764e21f017" providerId="ADAL" clId="{287A515D-9625-409E-A23B-C73A72C0D87E}" dt="2021-06-02T13:44:04.396" v="1308" actId="404"/>
          <ac:graphicFrameMkLst>
            <pc:docMk/>
            <pc:sldMk cId="3348089055" sldId="2144445187"/>
            <ac:graphicFrameMk id="8" creationId="{F9033D0C-BB45-4EBC-BF79-D6A3A2CDDC34}"/>
          </ac:graphicFrameMkLst>
        </pc:graphicFrameChg>
        <pc:picChg chg="del">
          <ac:chgData name="Jack Wilkinson" userId="0b09de3e-85d8-40c7-b5b2-75764e21f017" providerId="ADAL" clId="{287A515D-9625-409E-A23B-C73A72C0D87E}" dt="2021-06-02T13:26:05.682" v="806" actId="478"/>
          <ac:picMkLst>
            <pc:docMk/>
            <pc:sldMk cId="3348089055" sldId="2144445187"/>
            <ac:picMk id="1026" creationId="{C07B2305-59A2-432B-B6B2-8A24F69BF5FD}"/>
          </ac:picMkLst>
        </pc:picChg>
      </pc:sldChg>
      <pc:sldChg chg="addSp delSp modSp add mod ord">
        <pc:chgData name="Jack Wilkinson" userId="0b09de3e-85d8-40c7-b5b2-75764e21f017" providerId="ADAL" clId="{287A515D-9625-409E-A23B-C73A72C0D87E}" dt="2021-06-02T13:55:51.193" v="1900" actId="207"/>
        <pc:sldMkLst>
          <pc:docMk/>
          <pc:sldMk cId="2897227568" sldId="2144445188"/>
        </pc:sldMkLst>
        <pc:spChg chg="mod">
          <ac:chgData name="Jack Wilkinson" userId="0b09de3e-85d8-40c7-b5b2-75764e21f017" providerId="ADAL" clId="{287A515D-9625-409E-A23B-C73A72C0D87E}" dt="2021-06-02T13:55:51.193" v="1900" actId="207"/>
          <ac:spMkLst>
            <pc:docMk/>
            <pc:sldMk cId="2897227568" sldId="2144445188"/>
            <ac:spMk id="5" creationId="{C931DBC0-A3D5-48AB-A78C-C3997D0EEEE1}"/>
          </ac:spMkLst>
        </pc:spChg>
        <pc:spChg chg="add mod">
          <ac:chgData name="Jack Wilkinson" userId="0b09de3e-85d8-40c7-b5b2-75764e21f017" providerId="ADAL" clId="{287A515D-9625-409E-A23B-C73A72C0D87E}" dt="2021-06-02T13:39:38.470" v="1096" actId="20577"/>
          <ac:spMkLst>
            <pc:docMk/>
            <pc:sldMk cId="2897227568" sldId="2144445188"/>
            <ac:spMk id="8" creationId="{C5366F51-46AF-4997-AA72-7BF04709EBB3}"/>
          </ac:spMkLst>
        </pc:spChg>
        <pc:spChg chg="add del">
          <ac:chgData name="Jack Wilkinson" userId="0b09de3e-85d8-40c7-b5b2-75764e21f017" providerId="ADAL" clId="{287A515D-9625-409E-A23B-C73A72C0D87E}" dt="2021-06-02T13:38:40.482" v="1074"/>
          <ac:spMkLst>
            <pc:docMk/>
            <pc:sldMk cId="2897227568" sldId="2144445188"/>
            <ac:spMk id="9" creationId="{03765E5E-F616-498B-BF78-92C859618F22}"/>
          </ac:spMkLst>
        </pc:spChg>
        <pc:spChg chg="add mod">
          <ac:chgData name="Jack Wilkinson" userId="0b09de3e-85d8-40c7-b5b2-75764e21f017" providerId="ADAL" clId="{287A515D-9625-409E-A23B-C73A72C0D87E}" dt="2021-06-02T13:39:34.183" v="1092" actId="20577"/>
          <ac:spMkLst>
            <pc:docMk/>
            <pc:sldMk cId="2897227568" sldId="2144445188"/>
            <ac:spMk id="11" creationId="{0ECB7036-FD9E-4B9E-AF05-DEF00CC8ACA2}"/>
          </ac:spMkLst>
        </pc:spChg>
        <pc:spChg chg="add mod">
          <ac:chgData name="Jack Wilkinson" userId="0b09de3e-85d8-40c7-b5b2-75764e21f017" providerId="ADAL" clId="{287A515D-9625-409E-A23B-C73A72C0D87E}" dt="2021-06-02T13:39:29.478" v="1088" actId="20577"/>
          <ac:spMkLst>
            <pc:docMk/>
            <pc:sldMk cId="2897227568" sldId="2144445188"/>
            <ac:spMk id="13" creationId="{5811E4FF-8B4C-4587-B0DA-6BAF9773D009}"/>
          </ac:spMkLst>
        </pc:spChg>
        <pc:spChg chg="add mod">
          <ac:chgData name="Jack Wilkinson" userId="0b09de3e-85d8-40c7-b5b2-75764e21f017" providerId="ADAL" clId="{287A515D-9625-409E-A23B-C73A72C0D87E}" dt="2021-06-02T13:39:40.894" v="1100" actId="20577"/>
          <ac:spMkLst>
            <pc:docMk/>
            <pc:sldMk cId="2897227568" sldId="2144445188"/>
            <ac:spMk id="15" creationId="{87C1CE60-A286-4E50-8CBC-85702AB715E8}"/>
          </ac:spMkLst>
        </pc:spChg>
        <pc:spChg chg="add del mod">
          <ac:chgData name="Jack Wilkinson" userId="0b09de3e-85d8-40c7-b5b2-75764e21f017" providerId="ADAL" clId="{287A515D-9625-409E-A23B-C73A72C0D87E}" dt="2021-06-02T13:55:40.162" v="1887"/>
          <ac:spMkLst>
            <pc:docMk/>
            <pc:sldMk cId="2897227568" sldId="2144445188"/>
            <ac:spMk id="16" creationId="{126E761D-E928-4DBA-8ECF-AF021F5A33B4}"/>
          </ac:spMkLst>
        </pc:spChg>
        <pc:spChg chg="add">
          <ac:chgData name="Jack Wilkinson" userId="0b09de3e-85d8-40c7-b5b2-75764e21f017" providerId="ADAL" clId="{287A515D-9625-409E-A23B-C73A72C0D87E}" dt="2021-06-02T13:55:40.162" v="1887"/>
          <ac:spMkLst>
            <pc:docMk/>
            <pc:sldMk cId="2897227568" sldId="2144445188"/>
            <ac:spMk id="18" creationId="{5F4E0790-026D-402C-9384-B7D6EC6513A8}"/>
          </ac:spMkLst>
        </pc:spChg>
        <pc:spChg chg="del mod">
          <ac:chgData name="Jack Wilkinson" userId="0b09de3e-85d8-40c7-b5b2-75764e21f017" providerId="ADAL" clId="{287A515D-9625-409E-A23B-C73A72C0D87E}" dt="2021-06-02T13:55:39.101" v="1886" actId="478"/>
          <ac:spMkLst>
            <pc:docMk/>
            <pc:sldMk cId="2897227568" sldId="2144445188"/>
            <ac:spMk id="20" creationId="{BA519834-0520-4E53-91E0-E73FB557755B}"/>
          </ac:spMkLst>
        </pc:spChg>
        <pc:graphicFrameChg chg="mod">
          <ac:chgData name="Jack Wilkinson" userId="0b09de3e-85d8-40c7-b5b2-75764e21f017" providerId="ADAL" clId="{287A515D-9625-409E-A23B-C73A72C0D87E}" dt="2021-06-02T13:41:44.167" v="1249" actId="20577"/>
          <ac:graphicFrameMkLst>
            <pc:docMk/>
            <pc:sldMk cId="2897227568" sldId="2144445188"/>
            <ac:graphicFrameMk id="6" creationId="{BE4FFE85-C6A5-452B-8F75-6E00191E3BD8}"/>
          </ac:graphicFrameMkLst>
        </pc:graphicFrameChg>
        <pc:cxnChg chg="add mod">
          <ac:chgData name="Jack Wilkinson" userId="0b09de3e-85d8-40c7-b5b2-75764e21f017" providerId="ADAL" clId="{287A515D-9625-409E-A23B-C73A72C0D87E}" dt="2021-06-02T13:38:38.397" v="1072" actId="1076"/>
          <ac:cxnSpMkLst>
            <pc:docMk/>
            <pc:sldMk cId="2897227568" sldId="2144445188"/>
            <ac:cxnSpMk id="7" creationId="{3F021300-5B20-4328-ADEB-9E3EFF81798C}"/>
          </ac:cxnSpMkLst>
        </pc:cxnChg>
        <pc:cxnChg chg="add mod">
          <ac:chgData name="Jack Wilkinson" userId="0b09de3e-85d8-40c7-b5b2-75764e21f017" providerId="ADAL" clId="{287A515D-9625-409E-A23B-C73A72C0D87E}" dt="2021-06-02T13:38:46.636" v="1076" actId="1076"/>
          <ac:cxnSpMkLst>
            <pc:docMk/>
            <pc:sldMk cId="2897227568" sldId="2144445188"/>
            <ac:cxnSpMk id="10" creationId="{588D3170-255A-4F30-AF53-DC782342CF93}"/>
          </ac:cxnSpMkLst>
        </pc:cxnChg>
        <pc:cxnChg chg="add mod">
          <ac:chgData name="Jack Wilkinson" userId="0b09de3e-85d8-40c7-b5b2-75764e21f017" providerId="ADAL" clId="{287A515D-9625-409E-A23B-C73A72C0D87E}" dt="2021-06-02T13:38:54.692" v="1082" actId="1038"/>
          <ac:cxnSpMkLst>
            <pc:docMk/>
            <pc:sldMk cId="2897227568" sldId="2144445188"/>
            <ac:cxnSpMk id="12" creationId="{D8640DB2-4A14-4E4F-A0B2-A963855E9EC8}"/>
          </ac:cxnSpMkLst>
        </pc:cxnChg>
        <pc:cxnChg chg="add mod">
          <ac:chgData name="Jack Wilkinson" userId="0b09de3e-85d8-40c7-b5b2-75764e21f017" providerId="ADAL" clId="{287A515D-9625-409E-A23B-C73A72C0D87E}" dt="2021-06-02T13:39:06.522" v="1084" actId="1076"/>
          <ac:cxnSpMkLst>
            <pc:docMk/>
            <pc:sldMk cId="2897227568" sldId="2144445188"/>
            <ac:cxnSpMk id="14" creationId="{27273DB6-4284-4D6E-A6B2-A1757F441226}"/>
          </ac:cxnSpMkLst>
        </pc:cxnChg>
      </pc:sldChg>
      <pc:sldChg chg="addSp delSp modSp new mod">
        <pc:chgData name="Jack Wilkinson" userId="0b09de3e-85d8-40c7-b5b2-75764e21f017" providerId="ADAL" clId="{287A515D-9625-409E-A23B-C73A72C0D87E}" dt="2021-06-02T13:55:31.371" v="1883"/>
        <pc:sldMkLst>
          <pc:docMk/>
          <pc:sldMk cId="2269696733" sldId="2144445189"/>
        </pc:sldMkLst>
        <pc:spChg chg="del">
          <ac:chgData name="Jack Wilkinson" userId="0b09de3e-85d8-40c7-b5b2-75764e21f017" providerId="ADAL" clId="{287A515D-9625-409E-A23B-C73A72C0D87E}" dt="2021-06-02T13:44:47.304" v="1310"/>
          <ac:spMkLst>
            <pc:docMk/>
            <pc:sldMk cId="2269696733" sldId="2144445189"/>
            <ac:spMk id="2" creationId="{D6E0024C-103B-44DB-99CA-3EA2CFFFC295}"/>
          </ac:spMkLst>
        </pc:spChg>
        <pc:spChg chg="del">
          <ac:chgData name="Jack Wilkinson" userId="0b09de3e-85d8-40c7-b5b2-75764e21f017" providerId="ADAL" clId="{287A515D-9625-409E-A23B-C73A72C0D87E}" dt="2021-06-02T13:44:47.304" v="1310"/>
          <ac:spMkLst>
            <pc:docMk/>
            <pc:sldMk cId="2269696733" sldId="2144445189"/>
            <ac:spMk id="3" creationId="{737DA7D5-CC25-4A9D-84FC-1EB2EB84DE56}"/>
          </ac:spMkLst>
        </pc:spChg>
        <pc:spChg chg="del">
          <ac:chgData name="Jack Wilkinson" userId="0b09de3e-85d8-40c7-b5b2-75764e21f017" providerId="ADAL" clId="{287A515D-9625-409E-A23B-C73A72C0D87E}" dt="2021-06-02T13:44:47.304" v="1310"/>
          <ac:spMkLst>
            <pc:docMk/>
            <pc:sldMk cId="2269696733" sldId="2144445189"/>
            <ac:spMk id="4" creationId="{4889CB84-F666-4105-906D-1AB16BB879F0}"/>
          </ac:spMkLst>
        </pc:spChg>
        <pc:spChg chg="add del mod">
          <ac:chgData name="Jack Wilkinson" userId="0b09de3e-85d8-40c7-b5b2-75764e21f017" providerId="ADAL" clId="{287A515D-9625-409E-A23B-C73A72C0D87E}" dt="2021-06-02T13:48:07.433" v="1452"/>
          <ac:spMkLst>
            <pc:docMk/>
            <pc:sldMk cId="2269696733" sldId="2144445189"/>
            <ac:spMk id="5" creationId="{C1518191-1182-4601-8BCC-DABF60B2437D}"/>
          </ac:spMkLst>
        </pc:spChg>
        <pc:spChg chg="add del mod">
          <ac:chgData name="Jack Wilkinson" userId="0b09de3e-85d8-40c7-b5b2-75764e21f017" providerId="ADAL" clId="{287A515D-9625-409E-A23B-C73A72C0D87E}" dt="2021-06-02T13:48:07.433" v="1452"/>
          <ac:spMkLst>
            <pc:docMk/>
            <pc:sldMk cId="2269696733" sldId="2144445189"/>
            <ac:spMk id="6" creationId="{90CCA723-A22B-4F6A-9477-8CB6AC7E0D31}"/>
          </ac:spMkLst>
        </pc:spChg>
        <pc:spChg chg="add del mod">
          <ac:chgData name="Jack Wilkinson" userId="0b09de3e-85d8-40c7-b5b2-75764e21f017" providerId="ADAL" clId="{287A515D-9625-409E-A23B-C73A72C0D87E}" dt="2021-06-02T13:48:07.433" v="1452"/>
          <ac:spMkLst>
            <pc:docMk/>
            <pc:sldMk cId="2269696733" sldId="2144445189"/>
            <ac:spMk id="7" creationId="{459316BC-1E4D-48F8-9C43-BECF9DB9BEF6}"/>
          </ac:spMkLst>
        </pc:spChg>
        <pc:spChg chg="add del mod">
          <ac:chgData name="Jack Wilkinson" userId="0b09de3e-85d8-40c7-b5b2-75764e21f017" providerId="ADAL" clId="{287A515D-9625-409E-A23B-C73A72C0D87E}" dt="2021-06-02T13:44:53.628" v="1313" actId="1957"/>
          <ac:spMkLst>
            <pc:docMk/>
            <pc:sldMk cId="2269696733" sldId="2144445189"/>
            <ac:spMk id="8" creationId="{E078DAC6-D17E-4510-A7B8-529B2128B189}"/>
          </ac:spMkLst>
        </pc:spChg>
        <pc:spChg chg="add del mod">
          <ac:chgData name="Jack Wilkinson" userId="0b09de3e-85d8-40c7-b5b2-75764e21f017" providerId="ADAL" clId="{287A515D-9625-409E-A23B-C73A72C0D87E}" dt="2021-06-02T13:52:28.112" v="1621"/>
          <ac:spMkLst>
            <pc:docMk/>
            <pc:sldMk cId="2269696733" sldId="2144445189"/>
            <ac:spMk id="12" creationId="{BEDAD7C0-80B1-4D3D-A258-B6AC0EC63F05}"/>
          </ac:spMkLst>
        </pc:spChg>
        <pc:spChg chg="add del mod">
          <ac:chgData name="Jack Wilkinson" userId="0b09de3e-85d8-40c7-b5b2-75764e21f017" providerId="ADAL" clId="{287A515D-9625-409E-A23B-C73A72C0D87E}" dt="2021-06-02T13:55:31.371" v="1883"/>
          <ac:spMkLst>
            <pc:docMk/>
            <pc:sldMk cId="2269696733" sldId="2144445189"/>
            <ac:spMk id="13" creationId="{62E90618-98C7-45A5-8FEF-B366F7E96DD0}"/>
          </ac:spMkLst>
        </pc:spChg>
        <pc:spChg chg="add del mod">
          <ac:chgData name="Jack Wilkinson" userId="0b09de3e-85d8-40c7-b5b2-75764e21f017" providerId="ADAL" clId="{287A515D-9625-409E-A23B-C73A72C0D87E}" dt="2021-06-02T13:48:11.401" v="1454"/>
          <ac:spMkLst>
            <pc:docMk/>
            <pc:sldMk cId="2269696733" sldId="2144445189"/>
            <ac:spMk id="14" creationId="{AFC014A7-E78C-432D-A786-1C168879CEF8}"/>
          </ac:spMkLst>
        </pc:spChg>
        <pc:spChg chg="add del mod">
          <ac:chgData name="Jack Wilkinson" userId="0b09de3e-85d8-40c7-b5b2-75764e21f017" providerId="ADAL" clId="{287A515D-9625-409E-A23B-C73A72C0D87E}" dt="2021-06-02T13:49:07.885" v="1469"/>
          <ac:spMkLst>
            <pc:docMk/>
            <pc:sldMk cId="2269696733" sldId="2144445189"/>
            <ac:spMk id="16" creationId="{F502C704-EB83-4840-B09E-7F08E6298234}"/>
          </ac:spMkLst>
        </pc:spChg>
        <pc:spChg chg="add mod">
          <ac:chgData name="Jack Wilkinson" userId="0b09de3e-85d8-40c7-b5b2-75764e21f017" providerId="ADAL" clId="{287A515D-9625-409E-A23B-C73A72C0D87E}" dt="2021-06-02T13:52:19.565" v="1620" actId="20577"/>
          <ac:spMkLst>
            <pc:docMk/>
            <pc:sldMk cId="2269696733" sldId="2144445189"/>
            <ac:spMk id="18" creationId="{34DD3B3C-A079-4A64-80B5-4DD3F133D0AE}"/>
          </ac:spMkLst>
        </pc:spChg>
        <pc:spChg chg="add mod">
          <ac:chgData name="Jack Wilkinson" userId="0b09de3e-85d8-40c7-b5b2-75764e21f017" providerId="ADAL" clId="{287A515D-9625-409E-A23B-C73A72C0D87E}" dt="2021-06-02T13:54:48.428" v="1849" actId="20577"/>
          <ac:spMkLst>
            <pc:docMk/>
            <pc:sldMk cId="2269696733" sldId="2144445189"/>
            <ac:spMk id="19" creationId="{3FC95B44-29C6-4DC7-ACA5-FFA618ABA44A}"/>
          </ac:spMkLst>
        </pc:spChg>
        <pc:spChg chg="add">
          <ac:chgData name="Jack Wilkinson" userId="0b09de3e-85d8-40c7-b5b2-75764e21f017" providerId="ADAL" clId="{287A515D-9625-409E-A23B-C73A72C0D87E}" dt="2021-06-02T13:55:31.371" v="1883"/>
          <ac:spMkLst>
            <pc:docMk/>
            <pc:sldMk cId="2269696733" sldId="2144445189"/>
            <ac:spMk id="20" creationId="{169BECEB-CA27-4376-8665-85243BC4A495}"/>
          </ac:spMkLst>
        </pc:spChg>
        <pc:graphicFrameChg chg="add del mod">
          <ac:chgData name="Jack Wilkinson" userId="0b09de3e-85d8-40c7-b5b2-75764e21f017" providerId="ADAL" clId="{287A515D-9625-409E-A23B-C73A72C0D87E}" dt="2021-06-02T13:48:09.905" v="1453" actId="21"/>
          <ac:graphicFrameMkLst>
            <pc:docMk/>
            <pc:sldMk cId="2269696733" sldId="2144445189"/>
            <ac:graphicFrameMk id="11" creationId="{C7F8C804-4AA1-4391-84E2-ECBFE74306DE}"/>
          </ac:graphicFrameMkLst>
        </pc:graphicFrameChg>
        <pc:graphicFrameChg chg="add mod">
          <ac:chgData name="Jack Wilkinson" userId="0b09de3e-85d8-40c7-b5b2-75764e21f017" providerId="ADAL" clId="{287A515D-9625-409E-A23B-C73A72C0D87E}" dt="2021-06-02T13:53:22.954" v="1726" actId="207"/>
          <ac:graphicFrameMkLst>
            <pc:docMk/>
            <pc:sldMk cId="2269696733" sldId="2144445189"/>
            <ac:graphicFrameMk id="17" creationId="{5803EA04-B9D9-4370-A072-1F037BA7E25B}"/>
          </ac:graphicFrameMkLst>
        </pc:graphicFrameChg>
      </pc:sldChg>
      <pc:sldChg chg="addSp delSp modSp add del mod">
        <pc:chgData name="Jack Wilkinson" userId="0b09de3e-85d8-40c7-b5b2-75764e21f017" providerId="ADAL" clId="{287A515D-9625-409E-A23B-C73A72C0D87E}" dt="2021-06-02T14:14:54.299" v="1912" actId="47"/>
        <pc:sldMkLst>
          <pc:docMk/>
          <pc:sldMk cId="2057655069" sldId="2144445190"/>
        </pc:sldMkLst>
        <pc:spChg chg="add mod">
          <ac:chgData name="Jack Wilkinson" userId="0b09de3e-85d8-40c7-b5b2-75764e21f017" providerId="ADAL" clId="{287A515D-9625-409E-A23B-C73A72C0D87E}" dt="2021-06-02T14:14:48.824" v="1910"/>
          <ac:spMkLst>
            <pc:docMk/>
            <pc:sldMk cId="2057655069" sldId="2144445190"/>
            <ac:spMk id="2" creationId="{C192CA46-9CE5-45AC-8337-0A2BF011E93E}"/>
          </ac:spMkLst>
        </pc:spChg>
        <pc:spChg chg="add mod">
          <ac:chgData name="Jack Wilkinson" userId="0b09de3e-85d8-40c7-b5b2-75764e21f017" providerId="ADAL" clId="{287A515D-9625-409E-A23B-C73A72C0D87E}" dt="2021-06-02T14:14:48.824" v="1910"/>
          <ac:spMkLst>
            <pc:docMk/>
            <pc:sldMk cId="2057655069" sldId="2144445190"/>
            <ac:spMk id="3" creationId="{E1693BBC-E65A-4F42-BE9B-61B9D5C7F1AE}"/>
          </ac:spMkLst>
        </pc:spChg>
        <pc:spChg chg="del">
          <ac:chgData name="Jack Wilkinson" userId="0b09de3e-85d8-40c7-b5b2-75764e21f017" providerId="ADAL" clId="{287A515D-9625-409E-A23B-C73A72C0D87E}" dt="2021-06-02T14:13:11.076" v="1902" actId="478"/>
          <ac:spMkLst>
            <pc:docMk/>
            <pc:sldMk cId="2057655069" sldId="2144445190"/>
            <ac:spMk id="8" creationId="{C5366F51-46AF-4997-AA72-7BF04709EBB3}"/>
          </ac:spMkLst>
        </pc:spChg>
        <pc:spChg chg="add mod">
          <ac:chgData name="Jack Wilkinson" userId="0b09de3e-85d8-40c7-b5b2-75764e21f017" providerId="ADAL" clId="{287A515D-9625-409E-A23B-C73A72C0D87E}" dt="2021-06-02T14:14:51.838" v="1911" actId="478"/>
          <ac:spMkLst>
            <pc:docMk/>
            <pc:sldMk cId="2057655069" sldId="2144445190"/>
            <ac:spMk id="9" creationId="{307444C0-44C3-45F8-8182-B4FACBA93794}"/>
          </ac:spMkLst>
        </pc:spChg>
        <pc:spChg chg="del">
          <ac:chgData name="Jack Wilkinson" userId="0b09de3e-85d8-40c7-b5b2-75764e21f017" providerId="ADAL" clId="{287A515D-9625-409E-A23B-C73A72C0D87E}" dt="2021-06-02T14:13:11.076" v="1902" actId="478"/>
          <ac:spMkLst>
            <pc:docMk/>
            <pc:sldMk cId="2057655069" sldId="2144445190"/>
            <ac:spMk id="11" creationId="{0ECB7036-FD9E-4B9E-AF05-DEF00CC8ACA2}"/>
          </ac:spMkLst>
        </pc:spChg>
        <pc:spChg chg="del">
          <ac:chgData name="Jack Wilkinson" userId="0b09de3e-85d8-40c7-b5b2-75764e21f017" providerId="ADAL" clId="{287A515D-9625-409E-A23B-C73A72C0D87E}" dt="2021-06-02T14:13:11.076" v="1902" actId="478"/>
          <ac:spMkLst>
            <pc:docMk/>
            <pc:sldMk cId="2057655069" sldId="2144445190"/>
            <ac:spMk id="13" creationId="{5811E4FF-8B4C-4587-B0DA-6BAF9773D009}"/>
          </ac:spMkLst>
        </pc:spChg>
        <pc:spChg chg="del">
          <ac:chgData name="Jack Wilkinson" userId="0b09de3e-85d8-40c7-b5b2-75764e21f017" providerId="ADAL" clId="{287A515D-9625-409E-A23B-C73A72C0D87E}" dt="2021-06-02T14:13:11.076" v="1902" actId="478"/>
          <ac:spMkLst>
            <pc:docMk/>
            <pc:sldMk cId="2057655069" sldId="2144445190"/>
            <ac:spMk id="15" creationId="{87C1CE60-A286-4E50-8CBC-85702AB715E8}"/>
          </ac:spMkLst>
        </pc:spChg>
        <pc:graphicFrameChg chg="del">
          <ac:chgData name="Jack Wilkinson" userId="0b09de3e-85d8-40c7-b5b2-75764e21f017" providerId="ADAL" clId="{287A515D-9625-409E-A23B-C73A72C0D87E}" dt="2021-06-02T14:14:51.838" v="1911" actId="478"/>
          <ac:graphicFrameMkLst>
            <pc:docMk/>
            <pc:sldMk cId="2057655069" sldId="2144445190"/>
            <ac:graphicFrameMk id="6" creationId="{BE4FFE85-C6A5-452B-8F75-6E00191E3BD8}"/>
          </ac:graphicFrameMkLst>
        </pc:graphicFrameChg>
        <pc:cxnChg chg="del mod">
          <ac:chgData name="Jack Wilkinson" userId="0b09de3e-85d8-40c7-b5b2-75764e21f017" providerId="ADAL" clId="{287A515D-9625-409E-A23B-C73A72C0D87E}" dt="2021-06-02T14:13:11.076" v="1902" actId="478"/>
          <ac:cxnSpMkLst>
            <pc:docMk/>
            <pc:sldMk cId="2057655069" sldId="2144445190"/>
            <ac:cxnSpMk id="7" creationId="{3F021300-5B20-4328-ADEB-9E3EFF81798C}"/>
          </ac:cxnSpMkLst>
        </pc:cxnChg>
        <pc:cxnChg chg="del mod">
          <ac:chgData name="Jack Wilkinson" userId="0b09de3e-85d8-40c7-b5b2-75764e21f017" providerId="ADAL" clId="{287A515D-9625-409E-A23B-C73A72C0D87E}" dt="2021-06-02T14:13:11.076" v="1902" actId="478"/>
          <ac:cxnSpMkLst>
            <pc:docMk/>
            <pc:sldMk cId="2057655069" sldId="2144445190"/>
            <ac:cxnSpMk id="10" creationId="{588D3170-255A-4F30-AF53-DC782342CF93}"/>
          </ac:cxnSpMkLst>
        </pc:cxnChg>
        <pc:cxnChg chg="del mod">
          <ac:chgData name="Jack Wilkinson" userId="0b09de3e-85d8-40c7-b5b2-75764e21f017" providerId="ADAL" clId="{287A515D-9625-409E-A23B-C73A72C0D87E}" dt="2021-06-02T14:13:11.076" v="1902" actId="478"/>
          <ac:cxnSpMkLst>
            <pc:docMk/>
            <pc:sldMk cId="2057655069" sldId="2144445190"/>
            <ac:cxnSpMk id="12" creationId="{D8640DB2-4A14-4E4F-A0B2-A963855E9EC8}"/>
          </ac:cxnSpMkLst>
        </pc:cxnChg>
        <pc:cxnChg chg="del mod">
          <ac:chgData name="Jack Wilkinson" userId="0b09de3e-85d8-40c7-b5b2-75764e21f017" providerId="ADAL" clId="{287A515D-9625-409E-A23B-C73A72C0D87E}" dt="2021-06-02T14:13:11.076" v="1902" actId="478"/>
          <ac:cxnSpMkLst>
            <pc:docMk/>
            <pc:sldMk cId="2057655069" sldId="2144445190"/>
            <ac:cxnSpMk id="14" creationId="{27273DB6-4284-4D6E-A6B2-A1757F441226}"/>
          </ac:cxnSpMkLst>
        </pc:cxnChg>
      </pc:sldChg>
    </pc:docChg>
  </pc:docChgLst>
  <pc:docChgLst>
    <pc:chgData name="Jack Wilkinson" userId="0b09de3e-85d8-40c7-b5b2-75764e21f017" providerId="ADAL" clId="{8402BC07-0BFD-4E63-81EB-39A7BD44ABD1}"/>
    <pc:docChg chg="undo custSel addSld delSld modSld">
      <pc:chgData name="Jack Wilkinson" userId="0b09de3e-85d8-40c7-b5b2-75764e21f017" providerId="ADAL" clId="{8402BC07-0BFD-4E63-81EB-39A7BD44ABD1}" dt="2021-06-02T15:57:29.497" v="455" actId="20577"/>
      <pc:docMkLst>
        <pc:docMk/>
      </pc:docMkLst>
      <pc:sldChg chg="del">
        <pc:chgData name="Jack Wilkinson" userId="0b09de3e-85d8-40c7-b5b2-75764e21f017" providerId="ADAL" clId="{8402BC07-0BFD-4E63-81EB-39A7BD44ABD1}" dt="2021-06-02T14:28:26.038" v="0" actId="47"/>
        <pc:sldMkLst>
          <pc:docMk/>
          <pc:sldMk cId="2311527071" sldId="565"/>
        </pc:sldMkLst>
      </pc:sldChg>
      <pc:sldChg chg="addSp delSp modSp mod">
        <pc:chgData name="Jack Wilkinson" userId="0b09de3e-85d8-40c7-b5b2-75764e21f017" providerId="ADAL" clId="{8402BC07-0BFD-4E63-81EB-39A7BD44ABD1}" dt="2021-06-02T14:35:02.976" v="277" actId="14100"/>
        <pc:sldMkLst>
          <pc:docMk/>
          <pc:sldMk cId="1900454777" sldId="593"/>
        </pc:sldMkLst>
        <pc:spChg chg="add mod">
          <ac:chgData name="Jack Wilkinson" userId="0b09de3e-85d8-40c7-b5b2-75764e21f017" providerId="ADAL" clId="{8402BC07-0BFD-4E63-81EB-39A7BD44ABD1}" dt="2021-06-02T14:33:46.739" v="254" actId="1036"/>
          <ac:spMkLst>
            <pc:docMk/>
            <pc:sldMk cId="1900454777" sldId="593"/>
            <ac:spMk id="7" creationId="{B2A94652-4D9D-4E3C-A317-C50C2AD83735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17" creationId="{5D5DF8F6-3742-47FC-9299-D61C7873C24A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24" creationId="{2EF1B4BE-282D-4386-8E66-450CA0284985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26" creationId="{DF016DC4-08B6-40F8-AD24-19FAEA63367E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30" creationId="{5B08771C-D5E8-415A-9174-8DDF974E61D9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32" creationId="{022D54FA-36BA-48CD-AEA2-4DE6824EB5D9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33" creationId="{2D565738-08FC-48B9-BE87-EED3D4A2C75E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36" creationId="{C72EDFCD-C729-4F45-847D-BB92FFA40CFE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37" creationId="{F6E38AC5-3969-489B-950E-3F27B026B55A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38" creationId="{BDE32B28-FFC5-4D76-A094-81091DE7292A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41" creationId="{4823AB06-D49F-48BE-A4F8-0921A096749E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44" creationId="{F1CDA7DF-E827-45D4-8B51-621F2E0822AC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46" creationId="{C9B372D2-0A2E-4FDC-97AD-E77034120184}"/>
          </ac:spMkLst>
        </pc:spChg>
        <pc:spChg chg="add mod">
          <ac:chgData name="Jack Wilkinson" userId="0b09de3e-85d8-40c7-b5b2-75764e21f017" providerId="ADAL" clId="{8402BC07-0BFD-4E63-81EB-39A7BD44ABD1}" dt="2021-06-02T14:34:00.746" v="271" actId="1036"/>
          <ac:spMkLst>
            <pc:docMk/>
            <pc:sldMk cId="1900454777" sldId="593"/>
            <ac:spMk id="47" creationId="{3D840CE6-11F0-4F2A-9E38-BC3D6188758C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48" creationId="{CED48B3F-E2F9-446E-A491-BEDD1E03158D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51" creationId="{8F218FB2-C8E4-40A5-A0F3-624719FF9996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59" creationId="{DE634CF1-B190-4A71-B423-38F9F8B28145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67" creationId="{98732255-C3B3-4F80-8C0E-FD2DCBB8653D}"/>
          </ac:spMkLst>
        </pc:spChg>
        <pc:spChg chg="mod">
          <ac:chgData name="Jack Wilkinson" userId="0b09de3e-85d8-40c7-b5b2-75764e21f017" providerId="ADAL" clId="{8402BC07-0BFD-4E63-81EB-39A7BD44ABD1}" dt="2021-06-02T14:35:02.976" v="277" actId="14100"/>
          <ac:spMkLst>
            <pc:docMk/>
            <pc:sldMk cId="1900454777" sldId="593"/>
            <ac:spMk id="70" creationId="{DE515322-BB10-4FBB-BEA3-6D9C9B511254}"/>
          </ac:spMkLst>
        </pc:spChg>
        <pc:cxnChg chg="add del mod">
          <ac:chgData name="Jack Wilkinson" userId="0b09de3e-85d8-40c7-b5b2-75764e21f017" providerId="ADAL" clId="{8402BC07-0BFD-4E63-81EB-39A7BD44ABD1}" dt="2021-06-02T14:29:59.047" v="18" actId="11529"/>
          <ac:cxnSpMkLst>
            <pc:docMk/>
            <pc:sldMk cId="1900454777" sldId="593"/>
            <ac:cxnSpMk id="5" creationId="{4C4BB66F-7E71-4469-82DD-7AE7547414ED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15" creationId="{E98795D1-854C-4733-8FF3-7776761E9BF8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23" creationId="{8331ADA5-5139-4BE0-9DA6-6E2FE2B5AE05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28" creationId="{B5C31ED5-2829-4655-BD78-9CC4E714CDE6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29" creationId="{0966B10E-8333-4CE5-8CBB-33F24D94FCB2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31" creationId="{6B94AE67-4809-41F0-B99C-A16C9AA5A610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34" creationId="{A0C8874D-27E2-4A99-8820-DCF7B37507A7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35" creationId="{FA971494-ADB4-437D-81DB-90D633B166F0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39" creationId="{DE5F9361-87B2-4D7C-BE36-1C55ACA7E251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40" creationId="{A6D37CD2-0862-4707-AADC-A0CD57F64412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42" creationId="{340C3189-3830-4B41-9146-0C960BBF6B22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43" creationId="{2F6E9A1C-848C-470E-8730-A4231BAFCA48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49" creationId="{F94E726D-2692-4598-BC26-9280B833DD67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50" creationId="{31426CC5-DE66-405D-8296-6FBA3FDD1B2A}"/>
          </ac:cxnSpMkLst>
        </pc:cxnChg>
        <pc:cxnChg chg="add mod">
          <ac:chgData name="Jack Wilkinson" userId="0b09de3e-85d8-40c7-b5b2-75764e21f017" providerId="ADAL" clId="{8402BC07-0BFD-4E63-81EB-39A7BD44ABD1}" dt="2021-06-02T14:33:38.734" v="252" actId="1076"/>
          <ac:cxnSpMkLst>
            <pc:docMk/>
            <pc:sldMk cId="1900454777" sldId="593"/>
            <ac:cxnSpMk id="52" creationId="{96A8A059-6948-4897-8CCA-5C255332CABD}"/>
          </ac:cxnSpMkLst>
        </pc:cxnChg>
        <pc:cxnChg chg="add mod">
          <ac:chgData name="Jack Wilkinson" userId="0b09de3e-85d8-40c7-b5b2-75764e21f017" providerId="ADAL" clId="{8402BC07-0BFD-4E63-81EB-39A7BD44ABD1}" dt="2021-06-02T14:33:59.189" v="270" actId="1076"/>
          <ac:cxnSpMkLst>
            <pc:docMk/>
            <pc:sldMk cId="1900454777" sldId="593"/>
            <ac:cxnSpMk id="53" creationId="{9460315E-BB45-472D-9351-00237D8CB02B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61" creationId="{7FDE543D-7975-4473-A0AF-CA8CF3AFB5D1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68" creationId="{D5E33BD8-2795-4AE8-837E-C7580D09622E}"/>
          </ac:cxnSpMkLst>
        </pc:cxnChg>
        <pc:cxnChg chg="mod">
          <ac:chgData name="Jack Wilkinson" userId="0b09de3e-85d8-40c7-b5b2-75764e21f017" providerId="ADAL" clId="{8402BC07-0BFD-4E63-81EB-39A7BD44ABD1}" dt="2021-06-02T14:35:02.976" v="277" actId="14100"/>
          <ac:cxnSpMkLst>
            <pc:docMk/>
            <pc:sldMk cId="1900454777" sldId="593"/>
            <ac:cxnSpMk id="69" creationId="{F39098F9-AFE5-43C0-9882-B3DD061CBAF5}"/>
          </ac:cxnSpMkLst>
        </pc:cxnChg>
      </pc:sldChg>
      <pc:sldChg chg="modNotesTx">
        <pc:chgData name="Jack Wilkinson" userId="0b09de3e-85d8-40c7-b5b2-75764e21f017" providerId="ADAL" clId="{8402BC07-0BFD-4E63-81EB-39A7BD44ABD1}" dt="2021-06-02T14:28:38.058" v="1" actId="20577"/>
        <pc:sldMkLst>
          <pc:docMk/>
          <pc:sldMk cId="1833102683" sldId="2144445181"/>
        </pc:sldMkLst>
      </pc:sldChg>
      <pc:sldChg chg="addSp delSp modSp del mod">
        <pc:chgData name="Jack Wilkinson" userId="0b09de3e-85d8-40c7-b5b2-75764e21f017" providerId="ADAL" clId="{8402BC07-0BFD-4E63-81EB-39A7BD44ABD1}" dt="2021-06-02T15:57:03.426" v="438" actId="47"/>
        <pc:sldMkLst>
          <pc:docMk/>
          <pc:sldMk cId="275019829" sldId="2144445185"/>
        </pc:sldMkLst>
        <pc:spChg chg="add del mod">
          <ac:chgData name="Jack Wilkinson" userId="0b09de3e-85d8-40c7-b5b2-75764e21f017" providerId="ADAL" clId="{8402BC07-0BFD-4E63-81EB-39A7BD44ABD1}" dt="2021-06-02T15:53:42.987" v="303"/>
          <ac:spMkLst>
            <pc:docMk/>
            <pc:sldMk cId="275019829" sldId="2144445185"/>
            <ac:spMk id="2" creationId="{6CDB97A2-999E-4E4C-ABD7-5EC40346625B}"/>
          </ac:spMkLst>
        </pc:spChg>
        <pc:graphicFrameChg chg="mod">
          <ac:chgData name="Jack Wilkinson" userId="0b09de3e-85d8-40c7-b5b2-75764e21f017" providerId="ADAL" clId="{8402BC07-0BFD-4E63-81EB-39A7BD44ABD1}" dt="2021-06-02T15:55:33.509" v="421"/>
          <ac:graphicFrameMkLst>
            <pc:docMk/>
            <pc:sldMk cId="275019829" sldId="2144445185"/>
            <ac:graphicFrameMk id="6" creationId="{BE4FFE85-C6A5-452B-8F75-6E00191E3BD8}"/>
          </ac:graphicFrameMkLst>
        </pc:graphicFrameChg>
        <pc:picChg chg="add mod modCrop">
          <ac:chgData name="Jack Wilkinson" userId="0b09de3e-85d8-40c7-b5b2-75764e21f017" providerId="ADAL" clId="{8402BC07-0BFD-4E63-81EB-39A7BD44ABD1}" dt="2021-06-02T15:53:54.539" v="308" actId="732"/>
          <ac:picMkLst>
            <pc:docMk/>
            <pc:sldMk cId="275019829" sldId="2144445185"/>
            <ac:picMk id="4" creationId="{CBCB6B38-F0AE-407F-A5A9-B32B8D1BE970}"/>
          </ac:picMkLst>
        </pc:picChg>
      </pc:sldChg>
      <pc:sldChg chg="modSp mod">
        <pc:chgData name="Jack Wilkinson" userId="0b09de3e-85d8-40c7-b5b2-75764e21f017" providerId="ADAL" clId="{8402BC07-0BFD-4E63-81EB-39A7BD44ABD1}" dt="2021-06-02T15:52:41.856" v="301" actId="692"/>
        <pc:sldMkLst>
          <pc:docMk/>
          <pc:sldMk cId="2897227568" sldId="2144445188"/>
        </pc:sldMkLst>
        <pc:spChg chg="mod">
          <ac:chgData name="Jack Wilkinson" userId="0b09de3e-85d8-40c7-b5b2-75764e21f017" providerId="ADAL" clId="{8402BC07-0BFD-4E63-81EB-39A7BD44ABD1}" dt="2021-06-02T14:29:15.191" v="14" actId="20577"/>
          <ac:spMkLst>
            <pc:docMk/>
            <pc:sldMk cId="2897227568" sldId="2144445188"/>
            <ac:spMk id="18" creationId="{5F4E0790-026D-402C-9384-B7D6EC6513A8}"/>
          </ac:spMkLst>
        </pc:spChg>
        <pc:cxnChg chg="mod">
          <ac:chgData name="Jack Wilkinson" userId="0b09de3e-85d8-40c7-b5b2-75764e21f017" providerId="ADAL" clId="{8402BC07-0BFD-4E63-81EB-39A7BD44ABD1}" dt="2021-06-02T15:52:41.856" v="301" actId="692"/>
          <ac:cxnSpMkLst>
            <pc:docMk/>
            <pc:sldMk cId="2897227568" sldId="2144445188"/>
            <ac:cxnSpMk id="7" creationId="{3F021300-5B20-4328-ADEB-9E3EFF81798C}"/>
          </ac:cxnSpMkLst>
        </pc:cxnChg>
        <pc:cxnChg chg="mod">
          <ac:chgData name="Jack Wilkinson" userId="0b09de3e-85d8-40c7-b5b2-75764e21f017" providerId="ADAL" clId="{8402BC07-0BFD-4E63-81EB-39A7BD44ABD1}" dt="2021-06-02T15:52:41.856" v="301" actId="692"/>
          <ac:cxnSpMkLst>
            <pc:docMk/>
            <pc:sldMk cId="2897227568" sldId="2144445188"/>
            <ac:cxnSpMk id="10" creationId="{588D3170-255A-4F30-AF53-DC782342CF93}"/>
          </ac:cxnSpMkLst>
        </pc:cxnChg>
        <pc:cxnChg chg="mod">
          <ac:chgData name="Jack Wilkinson" userId="0b09de3e-85d8-40c7-b5b2-75764e21f017" providerId="ADAL" clId="{8402BC07-0BFD-4E63-81EB-39A7BD44ABD1}" dt="2021-06-02T15:52:41.856" v="301" actId="692"/>
          <ac:cxnSpMkLst>
            <pc:docMk/>
            <pc:sldMk cId="2897227568" sldId="2144445188"/>
            <ac:cxnSpMk id="12" creationId="{D8640DB2-4A14-4E4F-A0B2-A963855E9EC8}"/>
          </ac:cxnSpMkLst>
        </pc:cxnChg>
        <pc:cxnChg chg="mod">
          <ac:chgData name="Jack Wilkinson" userId="0b09de3e-85d8-40c7-b5b2-75764e21f017" providerId="ADAL" clId="{8402BC07-0BFD-4E63-81EB-39A7BD44ABD1}" dt="2021-06-02T15:52:41.856" v="301" actId="692"/>
          <ac:cxnSpMkLst>
            <pc:docMk/>
            <pc:sldMk cId="2897227568" sldId="2144445188"/>
            <ac:cxnSpMk id="14" creationId="{27273DB6-4284-4D6E-A6B2-A1757F441226}"/>
          </ac:cxnSpMkLst>
        </pc:cxnChg>
      </pc:sldChg>
      <pc:sldChg chg="modSp mod">
        <pc:chgData name="Jack Wilkinson" userId="0b09de3e-85d8-40c7-b5b2-75764e21f017" providerId="ADAL" clId="{8402BC07-0BFD-4E63-81EB-39A7BD44ABD1}" dt="2021-06-02T15:52:07.681" v="299" actId="207"/>
        <pc:sldMkLst>
          <pc:docMk/>
          <pc:sldMk cId="2269696733" sldId="2144445189"/>
        </pc:sldMkLst>
        <pc:spChg chg="mod">
          <ac:chgData name="Jack Wilkinson" userId="0b09de3e-85d8-40c7-b5b2-75764e21f017" providerId="ADAL" clId="{8402BC07-0BFD-4E63-81EB-39A7BD44ABD1}" dt="2021-06-02T15:52:00.606" v="297" actId="20577"/>
          <ac:spMkLst>
            <pc:docMk/>
            <pc:sldMk cId="2269696733" sldId="2144445189"/>
            <ac:spMk id="19" creationId="{3FC95B44-29C6-4DC7-ACA5-FFA618ABA44A}"/>
          </ac:spMkLst>
        </pc:spChg>
        <pc:graphicFrameChg chg="mod">
          <ac:chgData name="Jack Wilkinson" userId="0b09de3e-85d8-40c7-b5b2-75764e21f017" providerId="ADAL" clId="{8402BC07-0BFD-4E63-81EB-39A7BD44ABD1}" dt="2021-06-02T15:52:07.681" v="299" actId="207"/>
          <ac:graphicFrameMkLst>
            <pc:docMk/>
            <pc:sldMk cId="2269696733" sldId="2144445189"/>
            <ac:graphicFrameMk id="17" creationId="{5803EA04-B9D9-4370-A072-1F037BA7E25B}"/>
          </ac:graphicFrameMkLst>
        </pc:graphicFrameChg>
      </pc:sldChg>
      <pc:sldChg chg="addSp delSp modSp add mod">
        <pc:chgData name="Jack Wilkinson" userId="0b09de3e-85d8-40c7-b5b2-75764e21f017" providerId="ADAL" clId="{8402BC07-0BFD-4E63-81EB-39A7BD44ABD1}" dt="2021-06-02T15:57:29.497" v="455" actId="20577"/>
        <pc:sldMkLst>
          <pc:docMk/>
          <pc:sldMk cId="649921916" sldId="2144445190"/>
        </pc:sldMkLst>
        <pc:spChg chg="add del mod">
          <ac:chgData name="Jack Wilkinson" userId="0b09de3e-85d8-40c7-b5b2-75764e21f017" providerId="ADAL" clId="{8402BC07-0BFD-4E63-81EB-39A7BD44ABD1}" dt="2021-06-02T15:56:00.493" v="426"/>
          <ac:spMkLst>
            <pc:docMk/>
            <pc:sldMk cId="649921916" sldId="2144445190"/>
            <ac:spMk id="3" creationId="{D92A94E6-F67B-4CDE-A7BE-DEACECF32EF8}"/>
          </ac:spMkLst>
        </pc:spChg>
        <pc:spChg chg="mod">
          <ac:chgData name="Jack Wilkinson" userId="0b09de3e-85d8-40c7-b5b2-75764e21f017" providerId="ADAL" clId="{8402BC07-0BFD-4E63-81EB-39A7BD44ABD1}" dt="2021-06-02T15:57:29.497" v="455" actId="20577"/>
          <ac:spMkLst>
            <pc:docMk/>
            <pc:sldMk cId="649921916" sldId="2144445190"/>
            <ac:spMk id="5" creationId="{C931DBC0-A3D5-48AB-A78C-C3997D0EEEE1}"/>
          </ac:spMkLst>
        </pc:spChg>
        <pc:graphicFrameChg chg="del">
          <ac:chgData name="Jack Wilkinson" userId="0b09de3e-85d8-40c7-b5b2-75764e21f017" providerId="ADAL" clId="{8402BC07-0BFD-4E63-81EB-39A7BD44ABD1}" dt="2021-06-02T15:55:54.834" v="423" actId="478"/>
          <ac:graphicFrameMkLst>
            <pc:docMk/>
            <pc:sldMk cId="649921916" sldId="2144445190"/>
            <ac:graphicFrameMk id="6" creationId="{BE4FFE85-C6A5-452B-8F75-6E00191E3BD8}"/>
          </ac:graphicFrameMkLst>
        </pc:graphicFrameChg>
        <pc:graphicFrameChg chg="add del">
          <ac:chgData name="Jack Wilkinson" userId="0b09de3e-85d8-40c7-b5b2-75764e21f017" providerId="ADAL" clId="{8402BC07-0BFD-4E63-81EB-39A7BD44ABD1}" dt="2021-06-02T15:55:58.185" v="425"/>
          <ac:graphicFrameMkLst>
            <pc:docMk/>
            <pc:sldMk cId="649921916" sldId="2144445190"/>
            <ac:graphicFrameMk id="8" creationId="{2AEE17F7-CF9A-45F5-BB8B-44A9C63472A5}"/>
          </ac:graphicFrameMkLst>
        </pc:graphicFrameChg>
        <pc:graphicFrameChg chg="add mod">
          <ac:chgData name="Jack Wilkinson" userId="0b09de3e-85d8-40c7-b5b2-75764e21f017" providerId="ADAL" clId="{8402BC07-0BFD-4E63-81EB-39A7BD44ABD1}" dt="2021-06-02T15:56:59.766" v="437" actId="207"/>
          <ac:graphicFrameMkLst>
            <pc:docMk/>
            <pc:sldMk cId="649921916" sldId="2144445190"/>
            <ac:graphicFrameMk id="9" creationId="{F04BC978-8CC6-47B3-ABB9-B6F3C95134A8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Public places visited in past week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rgbClr val="26262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0512297073976864E-2"/>
          <c:y val="9.1736877530742847E-2"/>
          <c:w val="0.89892920792308373"/>
          <c:h val="0.8368213335612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 24th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0FD-4BB4-917E-B5F435F6E9C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50FD-4BB4-917E-B5F435F6E9C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0FD-4BB4-917E-B5F435F6E9C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0FD-4BB4-917E-B5F435F6E9C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50FD-4BB4-917E-B5F435F6E9C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0FD-4BB4-917E-B5F435F6E9C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50FD-4BB4-917E-B5F435F6E9C5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50FD-4BB4-917E-B5F435F6E9C5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50FD-4BB4-917E-B5F435F6E9C5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50FD-4BB4-917E-B5F435F6E9C5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0FD-4BB4-917E-B5F435F6E9C5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/>
              </a:solidFill>
              <a:ln w="12700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50FD-4BB4-917E-B5F435F6E9C5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b" anchorCtr="1"/>
                  <a:lstStyle/>
                  <a:p>
                    <a:pPr>
                      <a:defRPr sz="1100" b="0" i="0" u="none" strike="noStrike" kern="1200" spc="1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7AD47F7-8DD0-4F3A-9361-565EBAFEB746}" type="VALUE">
                      <a:rPr lang="en-US" smtClean="0"/>
                      <a:pPr>
                        <a:defRPr sz="1100">
                          <a:solidFill>
                            <a:schemeClr val="tx2"/>
                          </a:solidFill>
                        </a:defRPr>
                      </a:pPr>
                      <a:t>[VALUE]</a:t>
                    </a:fld>
                    <a:endParaRPr lang="en-US"/>
                  </a:p>
                  <a:p>
                    <a:pPr>
                      <a:defRPr sz="1100">
                        <a:solidFill>
                          <a:schemeClr val="tx2"/>
                        </a:solidFill>
                      </a:defRPr>
                    </a:pPr>
                    <a:r>
                      <a:rPr lang="en-US"/>
                      <a:t>(23.1m)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b" anchorCtr="1"/>
                <a:lstStyle/>
                <a:p>
                  <a:pPr>
                    <a:defRPr sz="1100" b="0" i="0" u="none" strike="noStrike" kern="1200" spc="1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6400-4467-B6CF-E85E990DC2C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A1740CF-4804-4126-B5A2-0A587403F03B}" type="VALUE">
                      <a:rPr lang="en-US" smtClean="0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(22.5m)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50FD-4BB4-917E-B5F435F6E9C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6DBF210-9459-459C-B3B0-CD450368ACFA}" type="VALUE">
                      <a:rPr lang="en-US" smtClean="0"/>
                      <a:pPr/>
                      <a:t>[VALUE]</a:t>
                    </a:fld>
                    <a:endParaRPr lang="en-US"/>
                  </a:p>
                  <a:p>
                    <a:r>
                      <a:rPr lang="en-US"/>
                      <a:t>(4.2m)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50FD-4BB4-917E-B5F435F6E9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spc="1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Hospitality (pub, cafe, restaurant)</c:v>
                </c:pt>
                <c:pt idx="1">
                  <c:v>Retail destinations (shopping centre, high-street)</c:v>
                </c:pt>
                <c:pt idx="2">
                  <c:v>Entertainment (cinema, museum/gallery, theatre, theme park)</c:v>
                </c:pt>
              </c:strCache>
            </c:strRef>
          </c:cat>
          <c:val>
            <c:numRef>
              <c:f>Sheet1!$B$3:$B$5</c:f>
              <c:numCache>
                <c:formatCode>0%</c:formatCode>
                <c:ptCount val="3"/>
                <c:pt idx="0">
                  <c:v>0.44</c:v>
                </c:pt>
                <c:pt idx="1">
                  <c:v>0.43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FD-4BB4-917E-B5F435F6E9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610179208"/>
        <c:axId val="610179536"/>
      </c:barChart>
      <c:catAx>
        <c:axId val="61017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179536"/>
        <c:crosses val="autoZero"/>
        <c:auto val="1"/>
        <c:lblAlgn val="ctr"/>
        <c:lblOffset val="100"/>
        <c:noMultiLvlLbl val="0"/>
      </c:catAx>
      <c:valAx>
        <c:axId val="610179536"/>
        <c:scaling>
          <c:orientation val="minMax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10179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rgbClr val="262626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Public places visited in past week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rgbClr val="26262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915924959511907E-2"/>
          <c:y val="2.184638724772695E-3"/>
          <c:w val="0.89892920792308373"/>
          <c:h val="0.758123911580251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 24th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B85-43B7-8C0E-324AF25EA4A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B85-43B7-8C0E-324AF25EA4A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B85-43B7-8C0E-324AF25EA4A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B85-43B7-8C0E-324AF25EA4A7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B85-43B7-8C0E-324AF25EA4A7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B85-43B7-8C0E-324AF25EA4A7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B85-43B7-8C0E-324AF25EA4A7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B85-43B7-8C0E-324AF25EA4A7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B85-43B7-8C0E-324AF25EA4A7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B85-43B7-8C0E-324AF25EA4A7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B85-43B7-8C0E-324AF25EA4A7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1B85-43B7-8C0E-324AF25EA4A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Supermarket</c:v>
                </c:pt>
                <c:pt idx="1">
                  <c:v>High street shop</c:v>
                </c:pt>
                <c:pt idx="2">
                  <c:v>Shopping centre</c:v>
                </c:pt>
                <c:pt idx="3">
                  <c:v>Café</c:v>
                </c:pt>
                <c:pt idx="4">
                  <c:v>Pub/bar</c:v>
                </c:pt>
                <c:pt idx="5">
                  <c:v>Restaurant</c:v>
                </c:pt>
                <c:pt idx="6">
                  <c:v>Hairdresser</c:v>
                </c:pt>
                <c:pt idx="7">
                  <c:v>Cinema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0.71556886000000008</c:v>
                </c:pt>
                <c:pt idx="1">
                  <c:v>0.31437125999999999</c:v>
                </c:pt>
                <c:pt idx="2">
                  <c:v>0.26746507000000003</c:v>
                </c:pt>
                <c:pt idx="3">
                  <c:v>0.23552893999999999</c:v>
                </c:pt>
                <c:pt idx="4">
                  <c:v>0.21756486999999999</c:v>
                </c:pt>
                <c:pt idx="5">
                  <c:v>0.19061876</c:v>
                </c:pt>
                <c:pt idx="6">
                  <c:v>0.13672655</c:v>
                </c:pt>
                <c:pt idx="7">
                  <c:v>3.8922159999999997E-2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1B85-43B7-8C0E-324AF25EA4A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610179208"/>
        <c:axId val="610179536"/>
      </c:barChart>
      <c:catAx>
        <c:axId val="61017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179536"/>
        <c:crosses val="autoZero"/>
        <c:auto val="1"/>
        <c:lblAlgn val="ctr"/>
        <c:lblOffset val="100"/>
        <c:noMultiLvlLbl val="0"/>
      </c:catAx>
      <c:valAx>
        <c:axId val="610179536"/>
        <c:scaling>
          <c:orientation val="minMax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10179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rgbClr val="262626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Currently considering what to spend </a:t>
            </a:r>
            <a:r>
              <a:rPr lang="en-US" baseline="0" dirty="0"/>
              <a:t>money saved since start of pandemic 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425900165993557"/>
          <c:y val="0.15035114459990168"/>
          <c:w val="0.62364355761328572"/>
          <c:h val="0.7538269853513807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F7-42E3-AF79-A5B82F97BA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F7-42E3-AF79-A5B82F97BA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Currently considering</c:v>
                </c:pt>
                <c:pt idx="1">
                  <c:v>Not currently considering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0.62</c:v>
                </c:pt>
                <c:pt idx="1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F7-42E3-AF79-A5B82F97BA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1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 sz="1000" spc="100" baseline="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Considered purchases for money saved since start of lockdown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rgbClr val="26262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0512297073976864E-2"/>
          <c:y val="9.1736877530742847E-2"/>
          <c:w val="0.89892920792308373"/>
          <c:h val="0.793402066261391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 2nd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0FD-4BB4-917E-B5F435F6E9C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50FD-4BB4-917E-B5F435F6E9C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0FD-4BB4-917E-B5F435F6E9C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0FD-4BB4-917E-B5F435F6E9C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50FD-4BB4-917E-B5F435F6E9C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0FD-4BB4-917E-B5F435F6E9C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50FD-4BB4-917E-B5F435F6E9C5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50FD-4BB4-917E-B5F435F6E9C5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50FD-4BB4-917E-B5F435F6E9C5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50FD-4BB4-917E-B5F435F6E9C5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0FD-4BB4-917E-B5F435F6E9C5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50FD-4BB4-917E-B5F435F6E9C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Sheet1!$A$3:$A$13</c:f>
              <c:strCache>
                <c:ptCount val="11"/>
                <c:pt idx="0">
                  <c:v>Saving some / all the money until I have decided how to use it</c:v>
                </c:pt>
                <c:pt idx="1">
                  <c:v>Holiday</c:v>
                </c:pt>
                <c:pt idx="2">
                  <c:v>Home / garden improvements</c:v>
                </c:pt>
                <c:pt idx="3">
                  <c:v>Meal out at a restaurant</c:v>
                </c:pt>
                <c:pt idx="4">
                  <c:v>Clothes / footwear / accessories</c:v>
                </c:pt>
                <c:pt idx="5">
                  <c:v>Computer / laptop</c:v>
                </c:pt>
                <c:pt idx="6">
                  <c:v>Car</c:v>
                </c:pt>
                <c:pt idx="7">
                  <c:v>Stocks / shares</c:v>
                </c:pt>
                <c:pt idx="8">
                  <c:v>Television</c:v>
                </c:pt>
                <c:pt idx="9">
                  <c:v>House / flat</c:v>
                </c:pt>
                <c:pt idx="10">
                  <c:v>Jewellery</c:v>
                </c:pt>
              </c:strCache>
            </c:strRef>
          </c:cat>
          <c:val>
            <c:numRef>
              <c:f>Sheet1!$B$3:$B$13</c:f>
              <c:numCache>
                <c:formatCode>0%</c:formatCode>
                <c:ptCount val="11"/>
                <c:pt idx="0">
                  <c:v>0.20899999999999999</c:v>
                </c:pt>
                <c:pt idx="1">
                  <c:v>0.223</c:v>
                </c:pt>
                <c:pt idx="2">
                  <c:v>0.14899999999999999</c:v>
                </c:pt>
                <c:pt idx="3">
                  <c:v>0.13</c:v>
                </c:pt>
                <c:pt idx="4">
                  <c:v>0.123</c:v>
                </c:pt>
                <c:pt idx="5">
                  <c:v>8.199999999999999E-2</c:v>
                </c:pt>
                <c:pt idx="6">
                  <c:v>0.105</c:v>
                </c:pt>
                <c:pt idx="7">
                  <c:v>4.4999999999999998E-2</c:v>
                </c:pt>
                <c:pt idx="8">
                  <c:v>6.9000000000000006E-2</c:v>
                </c:pt>
                <c:pt idx="9">
                  <c:v>6.4000000000000001E-2</c:v>
                </c:pt>
                <c:pt idx="10">
                  <c:v>5.2999999999999999E-2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FD-4BB4-917E-B5F435F6E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May 24th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Sheet1!$A$3:$A$13</c:f>
              <c:strCache>
                <c:ptCount val="11"/>
                <c:pt idx="0">
                  <c:v>Saving some / all the money until I have decided how to use it</c:v>
                </c:pt>
                <c:pt idx="1">
                  <c:v>Holiday</c:v>
                </c:pt>
                <c:pt idx="2">
                  <c:v>Home / garden improvements</c:v>
                </c:pt>
                <c:pt idx="3">
                  <c:v>Meal out at a restaurant</c:v>
                </c:pt>
                <c:pt idx="4">
                  <c:v>Clothes / footwear / accessories</c:v>
                </c:pt>
                <c:pt idx="5">
                  <c:v>Computer / laptop</c:v>
                </c:pt>
                <c:pt idx="6">
                  <c:v>Car</c:v>
                </c:pt>
                <c:pt idx="7">
                  <c:v>Stocks / shares</c:v>
                </c:pt>
                <c:pt idx="8">
                  <c:v>Television</c:v>
                </c:pt>
                <c:pt idx="9">
                  <c:v>House / flat</c:v>
                </c:pt>
                <c:pt idx="10">
                  <c:v>Jewellery</c:v>
                </c:pt>
              </c:strCache>
            </c:strRef>
          </c:cat>
          <c:val>
            <c:numRef>
              <c:f>Sheet1!$C$3:$C$13</c:f>
              <c:numCache>
                <c:formatCode>0%</c:formatCode>
                <c:ptCount val="11"/>
                <c:pt idx="0">
                  <c:v>0.22155689000000001</c:v>
                </c:pt>
                <c:pt idx="1">
                  <c:v>0.21756486999999999</c:v>
                </c:pt>
                <c:pt idx="2">
                  <c:v>0.18562873999999999</c:v>
                </c:pt>
                <c:pt idx="3">
                  <c:v>0.16966068000000001</c:v>
                </c:pt>
                <c:pt idx="4">
                  <c:v>0.16766466999999999</c:v>
                </c:pt>
                <c:pt idx="5">
                  <c:v>8.8822360000000003E-2</c:v>
                </c:pt>
                <c:pt idx="6">
                  <c:v>8.0838319999999991E-2</c:v>
                </c:pt>
                <c:pt idx="7">
                  <c:v>7.784431E-2</c:v>
                </c:pt>
                <c:pt idx="8">
                  <c:v>7.1856289999999989E-2</c:v>
                </c:pt>
                <c:pt idx="9">
                  <c:v>7.0858279999999996E-2</c:v>
                </c:pt>
                <c:pt idx="10">
                  <c:v>6.2874249999999993E-2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3C44-42EA-B997-55478F8C23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610179208"/>
        <c:axId val="610179536"/>
      </c:barChart>
      <c:catAx>
        <c:axId val="61017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179536"/>
        <c:crosses val="autoZero"/>
        <c:auto val="1"/>
        <c:lblAlgn val="ctr"/>
        <c:lblOffset val="100"/>
        <c:noMultiLvlLbl val="0"/>
      </c:catAx>
      <c:valAx>
        <c:axId val="610179536"/>
        <c:scaling>
          <c:orientation val="minMax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1017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100" baseline="0">
              <a:solidFill>
                <a:srgbClr val="262626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rgbClr val="262626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Plan to spend saved money on: </a:t>
            </a:r>
          </a:p>
          <a:p>
            <a:pPr>
              <a:defRPr/>
            </a:pPr>
            <a:r>
              <a:rPr lang="en-GB"/>
              <a:t>HOLIDAY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rgbClr val="26262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Holiday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094-49E6-AEB9-88677C736F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spc="100" baseline="0">
                    <a:solidFill>
                      <a:srgbClr val="26262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All adults</c:v>
                </c:pt>
                <c:pt idx="1">
                  <c:v>Visited: high street</c:v>
                </c:pt>
                <c:pt idx="2">
                  <c:v>Visited: shopping centre</c:v>
                </c:pt>
                <c:pt idx="3">
                  <c:v>Travelled by: train</c:v>
                </c:pt>
                <c:pt idx="4">
                  <c:v>Travelled by: car</c:v>
                </c:pt>
                <c:pt idx="5">
                  <c:v>Travelled by: bus</c:v>
                </c:pt>
                <c:pt idx="6">
                  <c:v>Visited: supermarket</c:v>
                </c:pt>
                <c:pt idx="7">
                  <c:v>Travelled by: underground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0.21756486999999999</c:v>
                </c:pt>
                <c:pt idx="1">
                  <c:v>0.28253968000000002</c:v>
                </c:pt>
                <c:pt idx="2">
                  <c:v>0.26492536999999999</c:v>
                </c:pt>
                <c:pt idx="3">
                  <c:v>0.26315789000000001</c:v>
                </c:pt>
                <c:pt idx="4">
                  <c:v>0.25035764999999999</c:v>
                </c:pt>
                <c:pt idx="5">
                  <c:v>0.25</c:v>
                </c:pt>
                <c:pt idx="6">
                  <c:v>0.24128311999999999</c:v>
                </c:pt>
                <c:pt idx="7">
                  <c:v>0.20833333000000001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94-49E6-AEB9-88677C736F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610179208"/>
        <c:axId val="610179536"/>
      </c:barChart>
      <c:catAx>
        <c:axId val="61017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179536"/>
        <c:crosses val="autoZero"/>
        <c:auto val="1"/>
        <c:lblAlgn val="ctr"/>
        <c:lblOffset val="100"/>
        <c:noMultiLvlLbl val="0"/>
      </c:catAx>
      <c:valAx>
        <c:axId val="610179536"/>
        <c:scaling>
          <c:orientation val="minMax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10179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rgbClr val="262626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Plan to spend saved money on: </a:t>
            </a:r>
          </a:p>
          <a:p>
            <a:pPr>
              <a:defRPr/>
            </a:pPr>
            <a:r>
              <a:rPr lang="en-GB" dirty="0"/>
              <a:t>HOME / GARDEN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rgbClr val="26262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Home / garden improvements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AF-4388-8460-6C5BA738DC2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spc="100" baseline="0">
                    <a:solidFill>
                      <a:srgbClr val="26262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All adults</c:v>
                </c:pt>
                <c:pt idx="1">
                  <c:v>Visited: high street</c:v>
                </c:pt>
                <c:pt idx="2">
                  <c:v>Travelled by: car</c:v>
                </c:pt>
                <c:pt idx="3">
                  <c:v>Visited: shopping centre</c:v>
                </c:pt>
                <c:pt idx="4">
                  <c:v>Visited: supermarket</c:v>
                </c:pt>
                <c:pt idx="5">
                  <c:v>Travelled by: bus</c:v>
                </c:pt>
                <c:pt idx="6">
                  <c:v>Travelled by: train</c:v>
                </c:pt>
                <c:pt idx="7">
                  <c:v>Travelled by: underground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0.18562873999999999</c:v>
                </c:pt>
                <c:pt idx="1">
                  <c:v>0.21904762</c:v>
                </c:pt>
                <c:pt idx="2">
                  <c:v>0.20886980999999999</c:v>
                </c:pt>
                <c:pt idx="3">
                  <c:v>0.19402985</c:v>
                </c:pt>
                <c:pt idx="4">
                  <c:v>0.18967922000000001</c:v>
                </c:pt>
                <c:pt idx="5">
                  <c:v>0.15277778</c:v>
                </c:pt>
                <c:pt idx="6">
                  <c:v>0.14473684000000001</c:v>
                </c:pt>
                <c:pt idx="7">
                  <c:v>0.10416667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AF-4388-8460-6C5BA738DC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610179208"/>
        <c:axId val="610179536"/>
      </c:barChart>
      <c:catAx>
        <c:axId val="61017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179536"/>
        <c:crosses val="autoZero"/>
        <c:auto val="1"/>
        <c:lblAlgn val="ctr"/>
        <c:lblOffset val="100"/>
        <c:noMultiLvlLbl val="0"/>
      </c:catAx>
      <c:valAx>
        <c:axId val="610179536"/>
        <c:scaling>
          <c:orientation val="minMax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10179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rgbClr val="262626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Plan to spend saved money on: </a:t>
            </a:r>
          </a:p>
          <a:p>
            <a:pPr>
              <a:defRPr/>
            </a:pPr>
            <a:r>
              <a:rPr lang="en-GB" dirty="0"/>
              <a:t>FASHION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rgbClr val="26262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Clothes / footwear / accessories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54-4EF6-ABF2-5B3D41D97A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spc="100" baseline="0">
                    <a:solidFill>
                      <a:srgbClr val="26262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All adults</c:v>
                </c:pt>
                <c:pt idx="1">
                  <c:v>Travelled by: underground</c:v>
                </c:pt>
                <c:pt idx="2">
                  <c:v>Visited: shopping centre</c:v>
                </c:pt>
                <c:pt idx="3">
                  <c:v>Visited: high street</c:v>
                </c:pt>
                <c:pt idx="4">
                  <c:v>Travelled by: bus</c:v>
                </c:pt>
                <c:pt idx="5">
                  <c:v>Travelled by: train</c:v>
                </c:pt>
                <c:pt idx="6">
                  <c:v>Travelled by: car</c:v>
                </c:pt>
                <c:pt idx="7">
                  <c:v>Visited: supermarket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0.16766466999999999</c:v>
                </c:pt>
                <c:pt idx="1">
                  <c:v>0.25</c:v>
                </c:pt>
                <c:pt idx="2">
                  <c:v>0.24626866</c:v>
                </c:pt>
                <c:pt idx="3">
                  <c:v>0.21904762</c:v>
                </c:pt>
                <c:pt idx="4">
                  <c:v>0.21296296000000001</c:v>
                </c:pt>
                <c:pt idx="5">
                  <c:v>0.18421053000000001</c:v>
                </c:pt>
                <c:pt idx="6">
                  <c:v>0.17596566999999999</c:v>
                </c:pt>
                <c:pt idx="7">
                  <c:v>0.17294282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54-4EF6-ABF2-5B3D41D97A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610179208"/>
        <c:axId val="610179536"/>
      </c:barChart>
      <c:catAx>
        <c:axId val="61017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179536"/>
        <c:crosses val="autoZero"/>
        <c:auto val="1"/>
        <c:lblAlgn val="ctr"/>
        <c:lblOffset val="100"/>
        <c:noMultiLvlLbl val="0"/>
      </c:catAx>
      <c:valAx>
        <c:axId val="610179536"/>
        <c:scaling>
          <c:orientation val="minMax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10179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rgbClr val="262626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3D990E-A797-3442-AF1F-C602B2A79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C068E1-13E3-5A49-9DEA-A6D85E70CD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66E58-9524-1744-AF97-816A29E6AA22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05EB24-CE33-4E42-A4E0-9340078E14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2EC19-C0CB-CC4E-AED0-27DCD2EE99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8643B-DD60-6C41-B50D-5C0A2BB06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61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8FC4A71E-E864-4241-AB48-92564129C85C}" type="datetimeFigureOut">
              <a:rPr lang="en-US" smtClean="0"/>
              <a:pPr/>
              <a:t>6/2/2021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46B08BC3-A6B2-2F4E-8766-A451EC4B11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6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0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11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21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3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3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5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33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17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5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5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155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7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6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4313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062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82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31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7605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6082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72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6899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467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58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7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3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902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2005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314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0532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32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019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9800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031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14431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54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941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0255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613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9740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89221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7781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235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559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749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848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477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430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6994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61251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031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263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115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633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354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0398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849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223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689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2862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091970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554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4200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704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2962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272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982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257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53244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310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420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5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106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278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153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9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3" r:id="rId2"/>
    <p:sldLayoutId id="2147483705" r:id="rId3"/>
    <p:sldLayoutId id="2147483650" r:id="rId4"/>
    <p:sldLayoutId id="2147483677" r:id="rId5"/>
    <p:sldLayoutId id="2147483681" r:id="rId6"/>
    <p:sldLayoutId id="2147483687" r:id="rId7"/>
    <p:sldLayoutId id="2147483728" r:id="rId8"/>
    <p:sldLayoutId id="2147483717" r:id="rId9"/>
    <p:sldLayoutId id="2147483703" r:id="rId10"/>
    <p:sldLayoutId id="2147483669" r:id="rId11"/>
    <p:sldLayoutId id="2147483727" r:id="rId12"/>
    <p:sldLayoutId id="2147483715" r:id="rId13"/>
    <p:sldLayoutId id="2147483711" r:id="rId14"/>
    <p:sldLayoutId id="2147483712" r:id="rId15"/>
    <p:sldLayoutId id="2147483661" r:id="rId16"/>
    <p:sldLayoutId id="2147483706" r:id="rId17"/>
    <p:sldLayoutId id="2147483660" r:id="rId18"/>
    <p:sldLayoutId id="2147483707" r:id="rId19"/>
    <p:sldLayoutId id="2147483679" r:id="rId20"/>
    <p:sldLayoutId id="2147483701" r:id="rId21"/>
    <p:sldLayoutId id="2147483684" r:id="rId22"/>
    <p:sldLayoutId id="2147483663" r:id="rId23"/>
    <p:sldLayoutId id="2147483662" r:id="rId24"/>
    <p:sldLayoutId id="2147483723" r:id="rId25"/>
    <p:sldLayoutId id="2147483725" r:id="rId26"/>
    <p:sldLayoutId id="2147483724" r:id="rId27"/>
    <p:sldLayoutId id="2147483665" r:id="rId28"/>
    <p:sldLayoutId id="2147483664" r:id="rId29"/>
    <p:sldLayoutId id="2147483708" r:id="rId30"/>
    <p:sldLayoutId id="2147483698" r:id="rId31"/>
    <p:sldLayoutId id="2147483691" r:id="rId32"/>
    <p:sldLayoutId id="2147483709" r:id="rId33"/>
    <p:sldLayoutId id="2147483674" r:id="rId34"/>
    <p:sldLayoutId id="2147483716" r:id="rId35"/>
    <p:sldLayoutId id="2147483683" r:id="rId36"/>
    <p:sldLayoutId id="2147483704" r:id="rId37"/>
    <p:sldLayoutId id="2147483699" r:id="rId38"/>
    <p:sldLayoutId id="2147483667" r:id="rId39"/>
    <p:sldLayoutId id="2147483666" r:id="rId40"/>
    <p:sldLayoutId id="2147483670" r:id="rId41"/>
    <p:sldLayoutId id="2147483673" r:id="rId42"/>
    <p:sldLayoutId id="2147483675" r:id="rId43"/>
    <p:sldLayoutId id="2147483676" r:id="rId44"/>
    <p:sldLayoutId id="2147483695" r:id="rId45"/>
    <p:sldLayoutId id="2147483710" r:id="rId46"/>
    <p:sldLayoutId id="2147483700" r:id="rId47"/>
    <p:sldLayoutId id="2147483696" r:id="rId48"/>
    <p:sldLayoutId id="2147483697" r:id="rId49"/>
    <p:sldLayoutId id="2147483671" r:id="rId50"/>
    <p:sldLayoutId id="2147483702" r:id="rId51"/>
    <p:sldLayoutId id="2147483654" r:id="rId52"/>
    <p:sldLayoutId id="2147483655" r:id="rId53"/>
    <p:sldLayoutId id="2147483668" r:id="rId54"/>
    <p:sldLayoutId id="2147483653" r:id="rId55"/>
    <p:sldLayoutId id="2147483672" r:id="rId56"/>
    <p:sldLayoutId id="2147483659" r:id="rId57"/>
    <p:sldLayoutId id="2147483689" r:id="rId58"/>
    <p:sldLayoutId id="2147483690" r:id="rId59"/>
    <p:sldLayoutId id="2147483713" r:id="rId60"/>
    <p:sldLayoutId id="2147483678" r:id="rId61"/>
    <p:sldLayoutId id="2147483694" r:id="rId62"/>
    <p:sldLayoutId id="2147483685" r:id="rId63"/>
    <p:sldLayoutId id="2147483692" r:id="rId64"/>
    <p:sldLayoutId id="2147483726" r:id="rId65"/>
    <p:sldLayoutId id="2147483658" r:id="rId66"/>
    <p:sldLayoutId id="2147483686" r:id="rId67"/>
    <p:sldLayoutId id="2147483657" r:id="rId68"/>
    <p:sldLayoutId id="2147483680" r:id="rId69"/>
    <p:sldLayoutId id="2147483718" r:id="rId70"/>
    <p:sldLayoutId id="2147483719" r:id="rId71"/>
    <p:sldLayoutId id="2147483720" r:id="rId72"/>
    <p:sldLayoutId id="2147483721" r:id="rId73"/>
    <p:sldLayoutId id="2147483722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13" userDrawn="1">
          <p15:clr>
            <a:srgbClr val="F26B43"/>
          </p15:clr>
        </p15:guide>
        <p15:guide id="4" pos="3386" userDrawn="1">
          <p15:clr>
            <a:srgbClr val="F26B43"/>
          </p15:clr>
        </p15:guide>
        <p15:guide id="5" pos="3160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2706" userDrawn="1">
          <p15:clr>
            <a:srgbClr val="F26B43"/>
          </p15:clr>
        </p15:guide>
        <p15:guide id="8" pos="2479" userDrawn="1">
          <p15:clr>
            <a:srgbClr val="F26B43"/>
          </p15:clr>
        </p15:guide>
        <p15:guide id="9" pos="2252" userDrawn="1">
          <p15:clr>
            <a:srgbClr val="F26B43"/>
          </p15:clr>
        </p15:guide>
        <p15:guide id="10" pos="2026" userDrawn="1">
          <p15:clr>
            <a:srgbClr val="F26B43"/>
          </p15:clr>
        </p15:guide>
        <p15:guide id="11" pos="1799" userDrawn="1">
          <p15:clr>
            <a:srgbClr val="F26B43"/>
          </p15:clr>
        </p15:guide>
        <p15:guide id="12" pos="1572" userDrawn="1">
          <p15:clr>
            <a:srgbClr val="F26B43"/>
          </p15:clr>
        </p15:guide>
        <p15:guide id="13" pos="1345" userDrawn="1">
          <p15:clr>
            <a:srgbClr val="F26B43"/>
          </p15:clr>
        </p15:guide>
        <p15:guide id="14" pos="1118" userDrawn="1">
          <p15:clr>
            <a:srgbClr val="F26B43"/>
          </p15:clr>
        </p15:guide>
        <p15:guide id="15" pos="892" userDrawn="1">
          <p15:clr>
            <a:srgbClr val="F26B43"/>
          </p15:clr>
        </p15:guide>
        <p15:guide id="16" pos="665" userDrawn="1">
          <p15:clr>
            <a:srgbClr val="F26B43"/>
          </p15:clr>
        </p15:guide>
        <p15:guide id="17" pos="438" userDrawn="1">
          <p15:clr>
            <a:srgbClr val="F26B43"/>
          </p15:clr>
        </p15:guide>
        <p15:guide id="18" pos="211" userDrawn="1">
          <p15:clr>
            <a:srgbClr val="F26B43"/>
          </p15:clr>
        </p15:guide>
        <p15:guide id="20" pos="4067" userDrawn="1">
          <p15:clr>
            <a:srgbClr val="F26B43"/>
          </p15:clr>
        </p15:guide>
        <p15:guide id="21" pos="4294" userDrawn="1">
          <p15:clr>
            <a:srgbClr val="F26B43"/>
          </p15:clr>
        </p15:guide>
        <p15:guide id="22" pos="4520" userDrawn="1">
          <p15:clr>
            <a:srgbClr val="F26B43"/>
          </p15:clr>
        </p15:guide>
        <p15:guide id="23" pos="4747" userDrawn="1">
          <p15:clr>
            <a:srgbClr val="F26B43"/>
          </p15:clr>
        </p15:guide>
        <p15:guide id="24" pos="4974" userDrawn="1">
          <p15:clr>
            <a:srgbClr val="F26B43"/>
          </p15:clr>
        </p15:guide>
        <p15:guide id="25" pos="5201" userDrawn="1">
          <p15:clr>
            <a:srgbClr val="F26B43"/>
          </p15:clr>
        </p15:guide>
        <p15:guide id="26" pos="5428" userDrawn="1">
          <p15:clr>
            <a:srgbClr val="F26B43"/>
          </p15:clr>
        </p15:guide>
        <p15:guide id="27" pos="5654" userDrawn="1">
          <p15:clr>
            <a:srgbClr val="F26B43"/>
          </p15:clr>
        </p15:guide>
        <p15:guide id="28" pos="5881" userDrawn="1">
          <p15:clr>
            <a:srgbClr val="F26B43"/>
          </p15:clr>
        </p15:guide>
        <p15:guide id="29" pos="6108" userDrawn="1">
          <p15:clr>
            <a:srgbClr val="F26B43"/>
          </p15:clr>
        </p15:guide>
        <p15:guide id="30" pos="6335" userDrawn="1">
          <p15:clr>
            <a:srgbClr val="F26B43"/>
          </p15:clr>
        </p15:guide>
        <p15:guide id="31" pos="6562" userDrawn="1">
          <p15:clr>
            <a:srgbClr val="F26B43"/>
          </p15:clr>
        </p15:guide>
        <p15:guide id="32" pos="6788" userDrawn="1">
          <p15:clr>
            <a:srgbClr val="F26B43"/>
          </p15:clr>
        </p15:guide>
        <p15:guide id="33" pos="7015" userDrawn="1">
          <p15:clr>
            <a:srgbClr val="F26B43"/>
          </p15:clr>
        </p15:guide>
        <p15:guide id="34" pos="7242" userDrawn="1">
          <p15:clr>
            <a:srgbClr val="F26B43"/>
          </p15:clr>
        </p15:guide>
        <p15:guide id="35" pos="7469" userDrawn="1">
          <p15:clr>
            <a:srgbClr val="F26B43"/>
          </p15:clr>
        </p15:guide>
        <p15:guide id="36" pos="7680" userDrawn="1">
          <p15:clr>
            <a:srgbClr val="F26B43"/>
          </p15:clr>
        </p15:guide>
        <p15:guide id="37" userDrawn="1">
          <p15:clr>
            <a:srgbClr val="F26B43"/>
          </p15:clr>
        </p15:guide>
        <p15:guide id="38" orient="horz" pos="1933" userDrawn="1">
          <p15:clr>
            <a:srgbClr val="F26B43"/>
          </p15:clr>
        </p15:guide>
        <p15:guide id="39" orient="horz" pos="1706" userDrawn="1">
          <p15:clr>
            <a:srgbClr val="F26B43"/>
          </p15:clr>
        </p15:guide>
        <p15:guide id="40" orient="horz" pos="1480" userDrawn="1">
          <p15:clr>
            <a:srgbClr val="F26B43"/>
          </p15:clr>
        </p15:guide>
        <p15:guide id="41" orient="horz" pos="1253" userDrawn="1">
          <p15:clr>
            <a:srgbClr val="F26B43"/>
          </p15:clr>
        </p15:guide>
        <p15:guide id="42" orient="horz" pos="1026" userDrawn="1">
          <p15:clr>
            <a:srgbClr val="F26B43"/>
          </p15:clr>
        </p15:guide>
        <p15:guide id="43" orient="horz" pos="799" userDrawn="1">
          <p15:clr>
            <a:srgbClr val="F26B43"/>
          </p15:clr>
        </p15:guide>
        <p15:guide id="44" orient="horz" pos="572" userDrawn="1">
          <p15:clr>
            <a:srgbClr val="F26B43"/>
          </p15:clr>
        </p15:guide>
        <p15:guide id="45" orient="horz" pos="346" userDrawn="1">
          <p15:clr>
            <a:srgbClr val="F26B43"/>
          </p15:clr>
        </p15:guide>
        <p15:guide id="46" orient="horz" pos="119" userDrawn="1">
          <p15:clr>
            <a:srgbClr val="F26B43"/>
          </p15:clr>
        </p15:guide>
        <p15:guide id="47" orient="horz" userDrawn="1">
          <p15:clr>
            <a:srgbClr val="F26B43"/>
          </p15:clr>
        </p15:guide>
        <p15:guide id="48" orient="horz" pos="4320" userDrawn="1">
          <p15:clr>
            <a:srgbClr val="F26B43"/>
          </p15:clr>
        </p15:guide>
        <p15:guide id="49" orient="horz" pos="2387" userDrawn="1">
          <p15:clr>
            <a:srgbClr val="F26B43"/>
          </p15:clr>
        </p15:guide>
        <p15:guide id="50" orient="horz" pos="2614" userDrawn="1">
          <p15:clr>
            <a:srgbClr val="F26B43"/>
          </p15:clr>
        </p15:guide>
        <p15:guide id="51" orient="horz" pos="2840" userDrawn="1">
          <p15:clr>
            <a:srgbClr val="F26B43"/>
          </p15:clr>
        </p15:guide>
        <p15:guide id="52" orient="horz" pos="3067" userDrawn="1">
          <p15:clr>
            <a:srgbClr val="F26B43"/>
          </p15:clr>
        </p15:guide>
        <p15:guide id="53" orient="horz" pos="3294" userDrawn="1">
          <p15:clr>
            <a:srgbClr val="F26B43"/>
          </p15:clr>
        </p15:guide>
        <p15:guide id="54" orient="horz" pos="3521" userDrawn="1">
          <p15:clr>
            <a:srgbClr val="F26B43"/>
          </p15:clr>
        </p15:guide>
        <p15:guide id="55" orient="horz" pos="3748" userDrawn="1">
          <p15:clr>
            <a:srgbClr val="F26B43"/>
          </p15:clr>
        </p15:guide>
        <p15:guide id="56" orient="horz" pos="3974" userDrawn="1">
          <p15:clr>
            <a:srgbClr val="F26B43"/>
          </p15:clr>
        </p15:guide>
        <p15:guide id="57" orient="horz" pos="4201" userDrawn="1">
          <p15:clr>
            <a:srgbClr val="F26B43"/>
          </p15:clr>
        </p15:guide>
        <p15:guide id="58" pos="3500" userDrawn="1">
          <p15:clr>
            <a:srgbClr val="F26B43"/>
          </p15:clr>
        </p15:guide>
        <p15:guide id="59" pos="3953" userDrawn="1">
          <p15:clr>
            <a:srgbClr val="F26B43"/>
          </p15:clr>
        </p15:guide>
        <p15:guide id="60" pos="3727" userDrawn="1">
          <p15:clr>
            <a:srgbClr val="F26B43"/>
          </p15:clr>
        </p15:guide>
        <p15:guide id="61" pos="4180" userDrawn="1">
          <p15:clr>
            <a:srgbClr val="F26B43"/>
          </p15:clr>
        </p15:guide>
        <p15:guide id="62" orient="horz" pos="2047" userDrawn="1">
          <p15:clr>
            <a:srgbClr val="F26B43"/>
          </p15:clr>
        </p15:guide>
        <p15:guide id="63" orient="horz" pos="2273" userDrawn="1">
          <p15:clr>
            <a:srgbClr val="F26B43"/>
          </p15:clr>
        </p15:guide>
        <p15:guide id="64" pos="98" userDrawn="1">
          <p15:clr>
            <a:srgbClr val="F26B43"/>
          </p15:clr>
        </p15:guide>
        <p15:guide id="65" pos="7582" userDrawn="1">
          <p15:clr>
            <a:srgbClr val="F26B43"/>
          </p15:clr>
        </p15:guide>
        <p15:guide id="66" orient="horz" pos="4088" userDrawn="1">
          <p15:clr>
            <a:srgbClr val="F26B43"/>
          </p15:clr>
        </p15:guide>
        <p15:guide id="67" orient="horz" pos="1820" userDrawn="1">
          <p15:clr>
            <a:srgbClr val="F26B43"/>
          </p15:clr>
        </p15:guide>
        <p15:guide id="68" pos="5541" userDrawn="1">
          <p15:clr>
            <a:srgbClr val="F26B43"/>
          </p15:clr>
        </p15:guide>
        <p15:guide id="69" pos="3273" userDrawn="1">
          <p15:clr>
            <a:srgbClr val="F26B43"/>
          </p15:clr>
        </p15:guide>
        <p15:guide id="70" pos="6221" userDrawn="1">
          <p15:clr>
            <a:srgbClr val="F26B43"/>
          </p15:clr>
        </p15:guide>
        <p15:guide id="71" pos="5995" userDrawn="1">
          <p15:clr>
            <a:srgbClr val="F26B43"/>
          </p15:clr>
        </p15:guide>
        <p15:guide id="72" pos="2593" userDrawn="1">
          <p15:clr>
            <a:srgbClr val="F26B43"/>
          </p15:clr>
        </p15:guide>
        <p15:guide id="73" pos="5087" userDrawn="1">
          <p15:clr>
            <a:srgbClr val="F26B43"/>
          </p15:clr>
        </p15:guide>
        <p15:guide id="74" pos="325" userDrawn="1">
          <p15:clr>
            <a:srgbClr val="F26B43"/>
          </p15:clr>
        </p15:guide>
        <p15:guide id="75" pos="7355" userDrawn="1">
          <p15:clr>
            <a:srgbClr val="F26B43"/>
          </p15:clr>
        </p15:guide>
        <p15:guide id="76" pos="2139" userDrawn="1">
          <p15:clr>
            <a:srgbClr val="F26B43"/>
          </p15:clr>
        </p15:guide>
        <p15:guide id="77" pos="1912" userDrawn="1">
          <p15:clr>
            <a:srgbClr val="F26B43"/>
          </p15:clr>
        </p15:guide>
        <p15:guide id="78" pos="2366" userDrawn="1">
          <p15:clr>
            <a:srgbClr val="F26B43"/>
          </p15:clr>
        </p15:guide>
        <p15:guide id="79" pos="5768" userDrawn="1">
          <p15:clr>
            <a:srgbClr val="F26B43"/>
          </p15:clr>
        </p15:guide>
        <p15:guide id="80" pos="1685" userDrawn="1">
          <p15:clr>
            <a:srgbClr val="F26B43"/>
          </p15:clr>
        </p15:guide>
        <p15:guide id="81" pos="2819" userDrawn="1">
          <p15:clr>
            <a:srgbClr val="F26B43"/>
          </p15:clr>
        </p15:guide>
        <p15:guide id="82" pos="3046" userDrawn="1">
          <p15:clr>
            <a:srgbClr val="F26B43"/>
          </p15:clr>
        </p15:guide>
        <p15:guide id="83" orient="horz" pos="232" userDrawn="1">
          <p15:clr>
            <a:srgbClr val="F26B43"/>
          </p15:clr>
        </p15:guide>
        <p15:guide id="84" orient="horz" pos="2954" userDrawn="1">
          <p15:clr>
            <a:srgbClr val="F26B43"/>
          </p15:clr>
        </p15:guide>
        <p15:guide id="85" orient="horz" pos="31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5" Type="http://schemas.openxmlformats.org/officeDocument/2006/relationships/image" Target="../media/image15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0016232C-2F0E-449B-996C-F6B72698AA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2000" b="1" dirty="0"/>
              <a:t>SENTIMENT TRACKER </a:t>
            </a:r>
            <a:br>
              <a:rPr lang="en-US" sz="3200" b="1" dirty="0"/>
            </a:br>
            <a:r>
              <a:rPr lang="en-US" sz="4000" b="1" dirty="0"/>
              <a:t>CONSUMER SPENDING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02106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E5B7C-7683-46C5-8658-FCBF695308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48FBCC3-0B30-44C0-9517-5BB2102526E4}"/>
              </a:ext>
            </a:extLst>
          </p:cNvPr>
          <p:cNvGrpSpPr/>
          <p:nvPr/>
        </p:nvGrpSpPr>
        <p:grpSpPr>
          <a:xfrm>
            <a:off x="681677" y="2158508"/>
            <a:ext cx="10832298" cy="2540984"/>
            <a:chOff x="776614" y="1916717"/>
            <a:chExt cx="10832298" cy="254098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C4439D0-DF8C-4A34-BB94-0CB5E5634C00}"/>
                </a:ext>
              </a:extLst>
            </p:cNvPr>
            <p:cNvCxnSpPr/>
            <p:nvPr/>
          </p:nvCxnSpPr>
          <p:spPr>
            <a:xfrm>
              <a:off x="2016690" y="2431067"/>
              <a:ext cx="0" cy="1692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331BC3B-B91F-4A3F-9760-2BEB015DA81A}"/>
                </a:ext>
              </a:extLst>
            </p:cNvPr>
            <p:cNvCxnSpPr/>
            <p:nvPr/>
          </p:nvCxnSpPr>
          <p:spPr>
            <a:xfrm>
              <a:off x="7584785" y="2477234"/>
              <a:ext cx="0" cy="1692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46C4DC4-F222-4EF1-84F0-D116CF4DBDCF}"/>
                </a:ext>
              </a:extLst>
            </p:cNvPr>
            <p:cNvCxnSpPr/>
            <p:nvPr/>
          </p:nvCxnSpPr>
          <p:spPr>
            <a:xfrm>
              <a:off x="4810619" y="2621176"/>
              <a:ext cx="0" cy="1692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7BB3FF8-6290-41D7-A6FB-AD1818CB665A}"/>
                </a:ext>
              </a:extLst>
            </p:cNvPr>
            <p:cNvCxnSpPr/>
            <p:nvPr/>
          </p:nvCxnSpPr>
          <p:spPr>
            <a:xfrm>
              <a:off x="10368835" y="2477234"/>
              <a:ext cx="0" cy="1692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31132A-37C0-4420-A8DB-644CA72D536E}"/>
                </a:ext>
              </a:extLst>
            </p:cNvPr>
            <p:cNvSpPr/>
            <p:nvPr/>
          </p:nvSpPr>
          <p:spPr>
            <a:xfrm>
              <a:off x="776614" y="3429000"/>
              <a:ext cx="2480153" cy="10287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8B5A0CA-985A-408A-8CAC-1107DE0D82B3}"/>
                </a:ext>
              </a:extLst>
            </p:cNvPr>
            <p:cNvSpPr/>
            <p:nvPr/>
          </p:nvSpPr>
          <p:spPr>
            <a:xfrm>
              <a:off x="3560662" y="3429000"/>
              <a:ext cx="2480153" cy="10287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296544B-2932-43D1-8E7F-C07BF539A677}"/>
                </a:ext>
              </a:extLst>
            </p:cNvPr>
            <p:cNvSpPr/>
            <p:nvPr/>
          </p:nvSpPr>
          <p:spPr>
            <a:xfrm>
              <a:off x="6344710" y="3429000"/>
              <a:ext cx="2480153" cy="10287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6E8EB70-57D3-4B91-8997-2B46F6A25792}"/>
                </a:ext>
              </a:extLst>
            </p:cNvPr>
            <p:cNvSpPr/>
            <p:nvPr/>
          </p:nvSpPr>
          <p:spPr>
            <a:xfrm>
              <a:off x="9128759" y="3429000"/>
              <a:ext cx="2480153" cy="10287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FB28163-08C3-426D-9B53-69B9E2F6AFB6}"/>
                </a:ext>
              </a:extLst>
            </p:cNvPr>
            <p:cNvSpPr/>
            <p:nvPr/>
          </p:nvSpPr>
          <p:spPr>
            <a:xfrm>
              <a:off x="896862" y="3702691"/>
              <a:ext cx="22692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Nationally representative panel of 1000 respondents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3D5EE19-F49C-4F69-8398-6246F85D1767}"/>
                </a:ext>
              </a:extLst>
            </p:cNvPr>
            <p:cNvSpPr/>
            <p:nvPr/>
          </p:nvSpPr>
          <p:spPr>
            <a:xfrm>
              <a:off x="3611252" y="3708219"/>
              <a:ext cx="239873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20-25 questions per wave of research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1702B31-5399-4DF7-9DC1-304F00314F8F}"/>
                </a:ext>
              </a:extLst>
            </p:cNvPr>
            <p:cNvSpPr/>
            <p:nvPr/>
          </p:nvSpPr>
          <p:spPr>
            <a:xfrm>
              <a:off x="6334826" y="3702691"/>
              <a:ext cx="249991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Responses analysed for week-on-week changes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FAC3BA7-E7B2-4FBC-9063-81BA5C181264}"/>
                </a:ext>
              </a:extLst>
            </p:cNvPr>
            <p:cNvSpPr/>
            <p:nvPr/>
          </p:nvSpPr>
          <p:spPr>
            <a:xfrm>
              <a:off x="9138638" y="3702691"/>
              <a:ext cx="24603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dirty="0">
                  <a:solidFill>
                    <a:srgbClr val="000000"/>
                  </a:solidFill>
                  <a:latin typeface="Arial" panose="020B0604020202020204"/>
                </a:rPr>
                <a:t>Cross breaks of audiences compared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D8C0ABC-E3C3-4C2E-ACA4-F0364CF60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6269" y="1916717"/>
              <a:ext cx="1028700" cy="10287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C0DC6FE-B4BA-457D-BCE4-4A707AE16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4485" y="1916717"/>
              <a:ext cx="1028700" cy="102870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F046500-4B5E-489B-8ABC-A0D8DEFAA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7161" y="1916717"/>
              <a:ext cx="1028700" cy="102870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F51EE1A-E458-417D-95AC-75ED981C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5377" y="1916717"/>
              <a:ext cx="1028700" cy="1028700"/>
            </a:xfrm>
            <a:prstGeom prst="rect">
              <a:avLst/>
            </a:prstGeom>
          </p:spPr>
        </p:pic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03CB8156-CD75-45C1-8801-0DA3164E72D7}"/>
              </a:ext>
            </a:extLst>
          </p:cNvPr>
          <p:cNvSpPr/>
          <p:nvPr/>
        </p:nvSpPr>
        <p:spPr>
          <a:xfrm>
            <a:off x="1506316" y="2264898"/>
            <a:ext cx="842266" cy="7857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AB30DBD-2A43-41FF-BE96-B2780F8575C6}"/>
              </a:ext>
            </a:extLst>
          </p:cNvPr>
          <p:cNvSpPr/>
          <p:nvPr/>
        </p:nvSpPr>
        <p:spPr>
          <a:xfrm>
            <a:off x="4274786" y="2283958"/>
            <a:ext cx="842266" cy="7857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E9AACC7-C98F-44E1-B1FC-CBE22E167FBB}"/>
              </a:ext>
            </a:extLst>
          </p:cNvPr>
          <p:cNvSpPr/>
          <p:nvPr/>
        </p:nvSpPr>
        <p:spPr>
          <a:xfrm>
            <a:off x="7078599" y="2263945"/>
            <a:ext cx="842266" cy="7857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F385802-1759-4331-BB7A-B612F5951102}"/>
              </a:ext>
            </a:extLst>
          </p:cNvPr>
          <p:cNvSpPr/>
          <p:nvPr/>
        </p:nvSpPr>
        <p:spPr>
          <a:xfrm>
            <a:off x="9866411" y="2279966"/>
            <a:ext cx="842266" cy="7857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Graphic 28" descr="Users">
            <a:extLst>
              <a:ext uri="{FF2B5EF4-FFF2-40B4-BE49-F238E27FC236}">
                <a16:creationId xmlns:a16="http://schemas.microsoft.com/office/drawing/2014/main" id="{FFE4A1C5-E52D-4331-AD77-CFF5223F8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43682" y="2288135"/>
            <a:ext cx="785784" cy="785784"/>
          </a:xfrm>
          <a:prstGeom prst="rect">
            <a:avLst/>
          </a:prstGeom>
        </p:spPr>
      </p:pic>
      <p:pic>
        <p:nvPicPr>
          <p:cNvPr id="30" name="Graphic 29" descr="Clipboard">
            <a:extLst>
              <a:ext uri="{FF2B5EF4-FFF2-40B4-BE49-F238E27FC236}">
                <a16:creationId xmlns:a16="http://schemas.microsoft.com/office/drawing/2014/main" id="{F4D5518F-E0F5-46D2-95D3-1B327D0722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65910" y="2327102"/>
            <a:ext cx="699496" cy="699496"/>
          </a:xfrm>
          <a:prstGeom prst="rect">
            <a:avLst/>
          </a:prstGeom>
        </p:spPr>
      </p:pic>
      <p:sp>
        <p:nvSpPr>
          <p:cNvPr id="33" name="Title 2">
            <a:extLst>
              <a:ext uri="{FF2B5EF4-FFF2-40B4-BE49-F238E27FC236}">
                <a16:creationId xmlns:a16="http://schemas.microsoft.com/office/drawing/2014/main" id="{53D348A6-03AE-4B22-9021-E976431E3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10801350" cy="1008062"/>
          </a:xfrm>
        </p:spPr>
        <p:txBody>
          <a:bodyPr>
            <a:normAutofit/>
          </a:bodyPr>
          <a:lstStyle/>
          <a:p>
            <a:r>
              <a:rPr lang="en-GB" dirty="0"/>
              <a:t>TRACKING BEHAVIOURAL AND ATTITUDINAL CHANGES AS THE UK EASES LOCKDOWN </a:t>
            </a:r>
          </a:p>
        </p:txBody>
      </p: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66636801-BFDC-4C90-931D-6D5B1D217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7" y="6305224"/>
            <a:ext cx="38481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 descr="Research">
            <a:extLst>
              <a:ext uri="{FF2B5EF4-FFF2-40B4-BE49-F238E27FC236}">
                <a16:creationId xmlns:a16="http://schemas.microsoft.com/office/drawing/2014/main" id="{BDC7BAAD-B5FE-473C-BF7A-396031FADD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60693" y="2349186"/>
            <a:ext cx="677412" cy="677412"/>
          </a:xfrm>
          <a:prstGeom prst="rect">
            <a:avLst/>
          </a:prstGeom>
        </p:spPr>
      </p:pic>
      <p:pic>
        <p:nvPicPr>
          <p:cNvPr id="35" name="Graphic 34" descr="Cycle with people">
            <a:extLst>
              <a:ext uri="{FF2B5EF4-FFF2-40B4-BE49-F238E27FC236}">
                <a16:creationId xmlns:a16="http://schemas.microsoft.com/office/drawing/2014/main" id="{6614E4BB-08E1-4B6A-A022-693BDEA313B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50047" y="2245856"/>
            <a:ext cx="842267" cy="84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560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FDFE-B2D4-46A4-9E3E-F888B4D56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</p:spPr>
        <p:txBody>
          <a:bodyPr>
            <a:normAutofit/>
          </a:bodyPr>
          <a:lstStyle/>
          <a:p>
            <a:r>
              <a:rPr lang="en-GB" dirty="0"/>
              <a:t>RESEARCH TIMELINE</a:t>
            </a:r>
            <a:br>
              <a:rPr lang="en-GB" dirty="0"/>
            </a:br>
            <a:r>
              <a:rPr lang="en-GB" sz="2000" b="0" dirty="0">
                <a:solidFill>
                  <a:schemeClr val="accent6"/>
                </a:solidFill>
              </a:rPr>
              <a:t>17 WAVES AND COUNTING</a:t>
            </a:r>
            <a:endParaRPr lang="en-GB" sz="2000" b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0B5D9-B6AB-4C68-8298-CB374E8A5E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6B9D38-D663-40F1-9089-93FE4E02C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827" y="2880648"/>
            <a:ext cx="1969179" cy="1969179"/>
          </a:xfrm>
          <a:prstGeom prst="rect">
            <a:avLst/>
          </a:prstGeom>
        </p:spPr>
      </p:pic>
      <p:pic>
        <p:nvPicPr>
          <p:cNvPr id="10" name="Graphic 9" descr="Monthly calendar">
            <a:extLst>
              <a:ext uri="{FF2B5EF4-FFF2-40B4-BE49-F238E27FC236}">
                <a16:creationId xmlns:a16="http://schemas.microsoft.com/office/drawing/2014/main" id="{ABD7F42A-BA8B-4910-8870-E192FB3D0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5077" y="3235898"/>
            <a:ext cx="1258678" cy="125867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731331-1AB0-4E4B-9BFD-BEC072D31890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669006" y="3865238"/>
            <a:ext cx="9522994" cy="17445"/>
          </a:xfrm>
          <a:prstGeom prst="line">
            <a:avLst/>
          </a:prstGeom>
          <a:ln w="57150">
            <a:gradFill flip="none" rotWithShape="1">
              <a:gsLst>
                <a:gs pos="80000">
                  <a:schemeClr val="tx2"/>
                </a:gs>
                <a:gs pos="100000">
                  <a:schemeClr val="bg2"/>
                </a:gs>
              </a:gsLst>
              <a:lin ang="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98795D1-854C-4733-8FF3-7776761E9BF8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3642926" y="3868619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5D5DF8F6-3742-47FC-9299-D61C7873C24A}"/>
              </a:ext>
            </a:extLst>
          </p:cNvPr>
          <p:cNvSpPr/>
          <p:nvPr/>
        </p:nvSpPr>
        <p:spPr>
          <a:xfrm>
            <a:off x="3218376" y="4979563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2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JUN 1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331ADA5-5139-4BE0-9DA6-6E2FE2B5AE05}"/>
              </a:ext>
            </a:extLst>
          </p:cNvPr>
          <p:cNvCxnSpPr>
            <a:cxnSpLocks/>
            <a:stCxn id="24" idx="0"/>
          </p:cNvCxnSpPr>
          <p:nvPr/>
        </p:nvCxnSpPr>
        <p:spPr>
          <a:xfrm flipV="1">
            <a:off x="4539860" y="3872000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EF1B4BE-282D-4386-8E66-450CA0284985}"/>
              </a:ext>
            </a:extLst>
          </p:cNvPr>
          <p:cNvSpPr/>
          <p:nvPr/>
        </p:nvSpPr>
        <p:spPr>
          <a:xfrm>
            <a:off x="4115310" y="4982944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4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JUN 15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016DC4-08B6-40F8-AD24-19FAEA63367E}"/>
              </a:ext>
            </a:extLst>
          </p:cNvPr>
          <p:cNvSpPr/>
          <p:nvPr/>
        </p:nvSpPr>
        <p:spPr>
          <a:xfrm>
            <a:off x="2798590" y="2223448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>
                <a:solidFill>
                  <a:schemeClr val="tx1">
                    <a:lumMod val="95000"/>
                    <a:lumOff val="5000"/>
                  </a:schemeClr>
                </a:solidFill>
              </a:rPr>
              <a:t>WAVE 1</a:t>
            </a:r>
          </a:p>
          <a:p>
            <a:pPr lvl="0" algn="ctr">
              <a:defRPr/>
            </a:pPr>
            <a:r>
              <a:rPr lang="en-GB" sz="1000" spc="100">
                <a:solidFill>
                  <a:schemeClr val="tx1">
                    <a:lumMod val="95000"/>
                    <a:lumOff val="5000"/>
                  </a:schemeClr>
                </a:solidFill>
              </a:rPr>
              <a:t>MAY 28</a:t>
            </a:r>
            <a:r>
              <a:rPr lang="en-GB" sz="1000" spc="100" baseline="3000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endParaRPr kumimoji="0" lang="en-US" sz="1000" i="0" u="none" strike="noStrike" kern="1200" cap="none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5C31ED5-2829-4655-BD78-9CC4E714CDE6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3223140" y="2704064"/>
            <a:ext cx="0" cy="1147348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BDE32B28-FFC5-4D76-A094-81091DE7292A}"/>
              </a:ext>
            </a:extLst>
          </p:cNvPr>
          <p:cNvSpPr/>
          <p:nvPr/>
        </p:nvSpPr>
        <p:spPr>
          <a:xfrm>
            <a:off x="3680044" y="2229912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3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JUN 8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6D37CD2-0862-4707-AADC-A0CD57F64412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4104594" y="2710528"/>
            <a:ext cx="0" cy="1146068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4823AB06-D49F-48BE-A4F8-0921A096749E}"/>
              </a:ext>
            </a:extLst>
          </p:cNvPr>
          <p:cNvSpPr/>
          <p:nvPr/>
        </p:nvSpPr>
        <p:spPr>
          <a:xfrm>
            <a:off x="4561498" y="2223666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5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JUN 22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ND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F6E9A1C-848C-470E-8730-A4231BAFCA48}"/>
              </a:ext>
            </a:extLst>
          </p:cNvPr>
          <p:cNvCxnSpPr>
            <a:cxnSpLocks/>
            <a:stCxn id="41" idx="2"/>
          </p:cNvCxnSpPr>
          <p:nvPr/>
        </p:nvCxnSpPr>
        <p:spPr>
          <a:xfrm>
            <a:off x="4986048" y="2704282"/>
            <a:ext cx="0" cy="1160956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966B10E-8333-4CE5-8CBB-33F24D94FCB2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5408215" y="3872000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5B08771C-D5E8-415A-9174-8DDF974E61D9}"/>
              </a:ext>
            </a:extLst>
          </p:cNvPr>
          <p:cNvSpPr/>
          <p:nvPr/>
        </p:nvSpPr>
        <p:spPr>
          <a:xfrm>
            <a:off x="4983665" y="4982944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6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JUL 6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22D54FA-36BA-48CD-AEA2-4DE6824EB5D9}"/>
              </a:ext>
            </a:extLst>
          </p:cNvPr>
          <p:cNvSpPr/>
          <p:nvPr/>
        </p:nvSpPr>
        <p:spPr>
          <a:xfrm>
            <a:off x="5442952" y="2223666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7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JUL 13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0C8874D-27E2-4A99-8820-DCF7B37507A7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5867502" y="2704282"/>
            <a:ext cx="0" cy="1160956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A971494-ADB4-437D-81DB-90D633B166F0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6298004" y="3872000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C72EDFCD-C729-4F45-847D-BB92FFA40CFE}"/>
              </a:ext>
            </a:extLst>
          </p:cNvPr>
          <p:cNvSpPr/>
          <p:nvPr/>
        </p:nvSpPr>
        <p:spPr>
          <a:xfrm>
            <a:off x="5873454" y="4982944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8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JUL 22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ND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E634CF1-B190-4A71-B423-38F9F8B28145}"/>
              </a:ext>
            </a:extLst>
          </p:cNvPr>
          <p:cNvSpPr/>
          <p:nvPr/>
        </p:nvSpPr>
        <p:spPr>
          <a:xfrm>
            <a:off x="6324406" y="2223666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9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AUG 3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RD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FDE543D-7975-4473-A0AF-CA8CF3AFB5D1}"/>
              </a:ext>
            </a:extLst>
          </p:cNvPr>
          <p:cNvCxnSpPr>
            <a:cxnSpLocks/>
            <a:stCxn id="59" idx="2"/>
          </p:cNvCxnSpPr>
          <p:nvPr/>
        </p:nvCxnSpPr>
        <p:spPr>
          <a:xfrm>
            <a:off x="6748956" y="2704282"/>
            <a:ext cx="0" cy="115231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B94AE67-4809-41F0-B99C-A16C9AA5A610}"/>
              </a:ext>
            </a:extLst>
          </p:cNvPr>
          <p:cNvCxnSpPr>
            <a:cxnSpLocks/>
            <a:stCxn id="33" idx="0"/>
          </p:cNvCxnSpPr>
          <p:nvPr/>
        </p:nvCxnSpPr>
        <p:spPr>
          <a:xfrm flipV="1">
            <a:off x="7173506" y="3865501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2D565738-08FC-48B9-BE87-EED3D4A2C75E}"/>
              </a:ext>
            </a:extLst>
          </p:cNvPr>
          <p:cNvSpPr/>
          <p:nvPr/>
        </p:nvSpPr>
        <p:spPr>
          <a:xfrm>
            <a:off x="6748956" y="4976445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10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AUG 10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6E38AC5-3969-489B-950E-3F27B026B55A}"/>
              </a:ext>
            </a:extLst>
          </p:cNvPr>
          <p:cNvSpPr/>
          <p:nvPr/>
        </p:nvSpPr>
        <p:spPr>
          <a:xfrm>
            <a:off x="7205860" y="2226149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11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AUG 31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E5F9361-87B2-4D7C-BE36-1C55ACA7E251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7630410" y="2706765"/>
            <a:ext cx="0" cy="1165235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40C3189-3830-4B41-9146-0C960BBF6B22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8056151" y="3867597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C9B372D2-0A2E-4FDC-97AD-E77034120184}"/>
              </a:ext>
            </a:extLst>
          </p:cNvPr>
          <p:cNvSpPr/>
          <p:nvPr/>
        </p:nvSpPr>
        <p:spPr>
          <a:xfrm>
            <a:off x="7631601" y="4978541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12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SEP 21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ED48B3F-E2F9-446E-A491-BEDD1E03158D}"/>
              </a:ext>
            </a:extLst>
          </p:cNvPr>
          <p:cNvSpPr/>
          <p:nvPr/>
        </p:nvSpPr>
        <p:spPr>
          <a:xfrm>
            <a:off x="8087314" y="2228632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13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OCT 12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94E726D-2692-4598-BC26-9280B833DD67}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8511864" y="2709248"/>
            <a:ext cx="0" cy="1147348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1426CC5-DE66-405D-8296-6FBA3FDD1B2A}"/>
              </a:ext>
            </a:extLst>
          </p:cNvPr>
          <p:cNvCxnSpPr>
            <a:cxnSpLocks/>
            <a:stCxn id="51" idx="0"/>
          </p:cNvCxnSpPr>
          <p:nvPr/>
        </p:nvCxnSpPr>
        <p:spPr>
          <a:xfrm flipV="1">
            <a:off x="8931650" y="3867597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F218FB2-C8E4-40A5-A0F3-624719FF9996}"/>
              </a:ext>
            </a:extLst>
          </p:cNvPr>
          <p:cNvSpPr/>
          <p:nvPr/>
        </p:nvSpPr>
        <p:spPr>
          <a:xfrm>
            <a:off x="8507100" y="4978541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14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NOV 2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ND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8732255-C3B3-4F80-8C0E-FD2DCBB8653D}"/>
              </a:ext>
            </a:extLst>
          </p:cNvPr>
          <p:cNvSpPr/>
          <p:nvPr/>
        </p:nvSpPr>
        <p:spPr>
          <a:xfrm>
            <a:off x="8962813" y="2228632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15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JAN 20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D5E33BD8-2795-4AE8-837E-C7580D09622E}"/>
              </a:ext>
            </a:extLst>
          </p:cNvPr>
          <p:cNvCxnSpPr>
            <a:cxnSpLocks/>
            <a:stCxn id="67" idx="2"/>
          </p:cNvCxnSpPr>
          <p:nvPr/>
        </p:nvCxnSpPr>
        <p:spPr>
          <a:xfrm>
            <a:off x="9387363" y="2709248"/>
            <a:ext cx="0" cy="1147348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F39098F9-AFE5-43C0-9882-B3DD061CBAF5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9807149" y="3867597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DE515322-BB10-4FBB-BEA3-6D9C9B511254}"/>
              </a:ext>
            </a:extLst>
          </p:cNvPr>
          <p:cNvSpPr/>
          <p:nvPr/>
        </p:nvSpPr>
        <p:spPr>
          <a:xfrm>
            <a:off x="9382599" y="4978541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16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MAR 2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ND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1CDA7DF-E827-45D4-8B51-621F2E0822AC}"/>
              </a:ext>
            </a:extLst>
          </p:cNvPr>
          <p:cNvSpPr/>
          <p:nvPr/>
        </p:nvSpPr>
        <p:spPr>
          <a:xfrm>
            <a:off x="9838312" y="2230375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17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MAY 24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EFB2EE8-0E56-4697-BF76-2B52D0776383}"/>
              </a:ext>
            </a:extLst>
          </p:cNvPr>
          <p:cNvCxnSpPr>
            <a:cxnSpLocks/>
          </p:cNvCxnSpPr>
          <p:nvPr/>
        </p:nvCxnSpPr>
        <p:spPr>
          <a:xfrm>
            <a:off x="10262862" y="2717918"/>
            <a:ext cx="0" cy="1147348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2A94652-4D9D-4E3C-A317-C50C2AD83735}"/>
              </a:ext>
            </a:extLst>
          </p:cNvPr>
          <p:cNvSpPr/>
          <p:nvPr/>
        </p:nvSpPr>
        <p:spPr>
          <a:xfrm>
            <a:off x="9912716" y="4174280"/>
            <a:ext cx="1914939" cy="55461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May 17</a:t>
            </a:r>
            <a:r>
              <a:rPr lang="en-GB" sz="800" b="1" spc="1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</a:t>
            </a:r>
          </a:p>
          <a:p>
            <a:pPr algn="ctr"/>
            <a:r>
              <a:rPr lang="en-GB" sz="800" i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Roadmap stage 3</a:t>
            </a:r>
          </a:p>
          <a:p>
            <a:pPr algn="ctr"/>
            <a:r>
              <a:rPr lang="en-GB" sz="800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Indoor hospitality and leisure, larger groups outdoors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D840CE6-11F0-4F2A-9E38-BC3D6188758C}"/>
              </a:ext>
            </a:extLst>
          </p:cNvPr>
          <p:cNvSpPr/>
          <p:nvPr/>
        </p:nvSpPr>
        <p:spPr>
          <a:xfrm>
            <a:off x="10442713" y="3015956"/>
            <a:ext cx="1550503" cy="55461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June 21</a:t>
            </a:r>
            <a:r>
              <a:rPr lang="en-GB" sz="800" b="1" spc="1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</a:t>
            </a:r>
            <a:r>
              <a:rPr lang="en-GB" sz="8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GB" sz="800" b="1" spc="100" baseline="3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GB" sz="800" i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Roadmap stage 4 due</a:t>
            </a:r>
          </a:p>
          <a:p>
            <a:pPr algn="ctr"/>
            <a:r>
              <a:rPr lang="en-GB" sz="800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Larger groups indoors, more indoor leisure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6A8A059-6948-4897-8CCA-5C255332CABD}"/>
              </a:ext>
            </a:extLst>
          </p:cNvPr>
          <p:cNvCxnSpPr>
            <a:cxnSpLocks/>
          </p:cNvCxnSpPr>
          <p:nvPr/>
        </p:nvCxnSpPr>
        <p:spPr>
          <a:xfrm flipV="1">
            <a:off x="10179453" y="3906500"/>
            <a:ext cx="0" cy="267871"/>
          </a:xfrm>
          <a:prstGeom prst="straightConnector1">
            <a:avLst/>
          </a:prstGeom>
          <a:ln w="12700">
            <a:solidFill>
              <a:schemeClr val="accent2"/>
            </a:solidFill>
            <a:prstDash val="sysDash"/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460315E-BB45-472D-9351-00237D8CB02B}"/>
              </a:ext>
            </a:extLst>
          </p:cNvPr>
          <p:cNvCxnSpPr>
            <a:cxnSpLocks/>
          </p:cNvCxnSpPr>
          <p:nvPr/>
        </p:nvCxnSpPr>
        <p:spPr>
          <a:xfrm>
            <a:off x="10570392" y="3576007"/>
            <a:ext cx="0" cy="275405"/>
          </a:xfrm>
          <a:prstGeom prst="straightConnector1">
            <a:avLst/>
          </a:prstGeom>
          <a:ln w="12700">
            <a:solidFill>
              <a:schemeClr val="accent2"/>
            </a:solidFill>
            <a:prstDash val="sysDash"/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454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341724" y="2096830"/>
            <a:ext cx="3154951" cy="16094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GB" sz="7200" b="1" spc="100" dirty="0">
                <a:solidFill>
                  <a:srgbClr val="00335B"/>
                </a:solidFill>
                <a:latin typeface="Arial"/>
                <a:cs typeface="Arial"/>
              </a:rPr>
              <a:t>+25%</a:t>
            </a:r>
            <a:endParaRPr sz="7200" spc="100" dirty="0">
              <a:latin typeface="Arial"/>
              <a:cs typeface="Arial"/>
            </a:endParaRPr>
          </a:p>
          <a:p>
            <a:pPr marL="12700" marR="70485">
              <a:lnSpc>
                <a:spcPts val="1280"/>
              </a:lnSpc>
              <a:spcBef>
                <a:spcPts val="1215"/>
              </a:spcBef>
            </a:pPr>
            <a:r>
              <a:rPr lang="en-GB" sz="1200" spc="100" dirty="0">
                <a:cs typeface="Arial"/>
              </a:rPr>
              <a:t>Increase of 5+ days visiting workplace since March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41725" y="3706245"/>
            <a:ext cx="3154950" cy="150425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GB" sz="7200" b="1" spc="100" dirty="0">
                <a:solidFill>
                  <a:srgbClr val="00335B"/>
                </a:solidFill>
                <a:cs typeface="Arial"/>
              </a:rPr>
              <a:t>62%</a:t>
            </a:r>
            <a:endParaRPr lang="en-GB" sz="7200" b="1" spc="100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</a:pPr>
            <a:r>
              <a:rPr lang="en-GB" sz="1200" spc="100" dirty="0">
                <a:cs typeface="Arial"/>
              </a:rPr>
              <a:t>Are planning to spend their money saved under lockdown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008666" y="3725665"/>
            <a:ext cx="2994577" cy="150425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GB" sz="7200" b="1" spc="100" dirty="0">
                <a:solidFill>
                  <a:srgbClr val="00335B"/>
                </a:solidFill>
                <a:latin typeface="Arial"/>
                <a:cs typeface="Arial"/>
              </a:rPr>
              <a:t>14m</a:t>
            </a: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GB" sz="1200" spc="100" dirty="0">
                <a:cs typeface="Arial"/>
              </a:rPr>
              <a:t>Travelled by public transport in first week after May lockdown restrictions</a:t>
            </a:r>
            <a:endParaRPr lang="en-GB" sz="1200" spc="100" dirty="0">
              <a:latin typeface="Arial"/>
              <a:cs typeface="Arial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962E041-F431-4E94-B3E6-4C3E43C76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10801350" cy="1008062"/>
          </a:xfrm>
        </p:spPr>
        <p:txBody>
          <a:bodyPr>
            <a:normAutofit/>
          </a:bodyPr>
          <a:lstStyle/>
          <a:p>
            <a:r>
              <a:rPr lang="en-GB" spc="145" dirty="0">
                <a:cs typeface="Arial"/>
              </a:rPr>
              <a:t>SNAPSHOT OF TRENDS</a:t>
            </a:r>
            <a:br>
              <a:rPr lang="en-GB" spc="145" dirty="0">
                <a:cs typeface="Arial"/>
              </a:rPr>
            </a:br>
            <a:r>
              <a:rPr lang="en-GB" sz="2000" b="0" spc="145" dirty="0">
                <a:solidFill>
                  <a:schemeClr val="accent6"/>
                </a:solidFill>
                <a:cs typeface="Arial"/>
              </a:rPr>
              <a:t>OUT OF HOME ACTIVITY IS ON THE UP</a:t>
            </a:r>
            <a:endParaRPr lang="en-GB" sz="2000" b="0" dirty="0"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68C80768-EA2E-43D9-BC6B-4A10E78E343B}"/>
              </a:ext>
            </a:extLst>
          </p:cNvPr>
          <p:cNvSpPr txBox="1"/>
          <p:nvPr/>
        </p:nvSpPr>
        <p:spPr>
          <a:xfrm>
            <a:off x="5008666" y="2106540"/>
            <a:ext cx="2994577" cy="16094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GB" sz="7200" b="1" spc="100" dirty="0">
                <a:solidFill>
                  <a:srgbClr val="00335B"/>
                </a:solidFill>
                <a:latin typeface="Arial"/>
                <a:cs typeface="Arial"/>
              </a:rPr>
              <a:t>2 in 3</a:t>
            </a:r>
            <a:endParaRPr sz="7200" spc="100" dirty="0">
              <a:latin typeface="Arial"/>
              <a:cs typeface="Arial"/>
            </a:endParaRPr>
          </a:p>
          <a:p>
            <a:pPr marL="12700" marR="70485">
              <a:lnSpc>
                <a:spcPts val="1280"/>
              </a:lnSpc>
              <a:spcBef>
                <a:spcPts val="1215"/>
              </a:spcBef>
            </a:pPr>
            <a:r>
              <a:rPr lang="en-GB" sz="1200" spc="100" dirty="0">
                <a:latin typeface="Arial"/>
                <a:cs typeface="Arial"/>
              </a:rPr>
              <a:t>Of workforce are working at their workplace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73785E0-A291-433B-AEB2-10F48BEEAFC4}"/>
              </a:ext>
            </a:extLst>
          </p:cNvPr>
          <p:cNvSpPr>
            <a:spLocks noChangeAspect="1"/>
          </p:cNvSpPr>
          <p:nvPr/>
        </p:nvSpPr>
        <p:spPr>
          <a:xfrm>
            <a:off x="695325" y="1976047"/>
            <a:ext cx="3600000" cy="360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E2D97D1-C1C4-4D7F-B344-83AD88EA1A59}"/>
              </a:ext>
            </a:extLst>
          </p:cNvPr>
          <p:cNvSpPr>
            <a:spLocks noChangeAspect="1"/>
          </p:cNvSpPr>
          <p:nvPr/>
        </p:nvSpPr>
        <p:spPr>
          <a:xfrm>
            <a:off x="858416" y="2139138"/>
            <a:ext cx="3273818" cy="3273818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 descr="Bar graph with upward trend">
            <a:extLst>
              <a:ext uri="{FF2B5EF4-FFF2-40B4-BE49-F238E27FC236}">
                <a16:creationId xmlns:a16="http://schemas.microsoft.com/office/drawing/2014/main" id="{3CE45960-B84A-4F82-BB45-CF9997060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2702" y="2673424"/>
            <a:ext cx="2205246" cy="2205246"/>
          </a:xfrm>
          <a:prstGeom prst="rect">
            <a:avLst/>
          </a:prstGeom>
        </p:spPr>
      </p:pic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167FA03F-1BC3-49B7-8B94-86D0F336A1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flipH="1">
            <a:off x="695325" y="6308725"/>
            <a:ext cx="10801350" cy="360363"/>
          </a:xfrm>
        </p:spPr>
        <p:txBody>
          <a:bodyPr anchor="b"/>
          <a:lstStyle/>
          <a:p>
            <a:r>
              <a:rPr lang="en-GB" dirty="0"/>
              <a:t>Source: Sentiment Tracker, May 2021 </a:t>
            </a:r>
          </a:p>
        </p:txBody>
      </p:sp>
    </p:spTree>
    <p:extLst>
      <p:ext uri="{BB962C8B-B14F-4D97-AF65-F5344CB8AC3E}">
        <p14:creationId xmlns:p14="http://schemas.microsoft.com/office/powerpoint/2010/main" val="2576671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C931DBC0-A3D5-48AB-A78C-C3997D0EE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23M VISITED HOSPITALITY VENUES </a:t>
            </a:r>
          </a:p>
        </p:txBody>
      </p:sp>
      <p:graphicFrame>
        <p:nvGraphicFramePr>
          <p:cNvPr id="6" name="Content Placeholder 10">
            <a:extLst>
              <a:ext uri="{FF2B5EF4-FFF2-40B4-BE49-F238E27FC236}">
                <a16:creationId xmlns:a16="http://schemas.microsoft.com/office/drawing/2014/main" id="{BE4FFE85-C6A5-452B-8F75-6E00191E3B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4020349"/>
              </p:ext>
            </p:extLst>
          </p:nvPr>
        </p:nvGraphicFramePr>
        <p:xfrm>
          <a:off x="6275388" y="1628775"/>
          <a:ext cx="522128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2" name="Picture 2" descr="Is it safe to eat at restaurants during the COVID-19 pandemic? | Daily Sabah">
            <a:extLst>
              <a:ext uri="{FF2B5EF4-FFF2-40B4-BE49-F238E27FC236}">
                <a16:creationId xmlns:a16="http://schemas.microsoft.com/office/drawing/2014/main" id="{92E7A427-3D09-4DBE-B684-68BC6EE7BDB5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5" r="20385"/>
          <a:stretch>
            <a:fillRect/>
          </a:stretch>
        </p:blipFill>
        <p:spPr bwMode="auto">
          <a:xfrm>
            <a:off x="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AC4B9238-7A2C-4BB3-A1C3-530A6046E6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flipH="1">
            <a:off x="6275388" y="6308725"/>
            <a:ext cx="5221287" cy="360363"/>
          </a:xfrm>
        </p:spPr>
        <p:txBody>
          <a:bodyPr anchor="b"/>
          <a:lstStyle/>
          <a:p>
            <a:r>
              <a:rPr lang="en-GB" dirty="0"/>
              <a:t>Source: Sentiment Tracker, May 2021 (visited in the week after May 17</a:t>
            </a:r>
            <a:r>
              <a:rPr lang="en-GB" baseline="30000" dirty="0"/>
              <a:t>th</a:t>
            </a:r>
            <a:r>
              <a:rPr lang="en-GB" dirty="0"/>
              <a:t> restrictions eased)</a:t>
            </a:r>
          </a:p>
        </p:txBody>
      </p:sp>
    </p:spTree>
    <p:extLst>
      <p:ext uri="{BB962C8B-B14F-4D97-AF65-F5344CB8AC3E}">
        <p14:creationId xmlns:p14="http://schemas.microsoft.com/office/powerpoint/2010/main" val="302096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C931DBC0-A3D5-48AB-A78C-C3997D0EE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 IN 10 VISITED SUPERMARKETS </a:t>
            </a:r>
            <a:br>
              <a:rPr lang="en-US" dirty="0"/>
            </a:br>
            <a:r>
              <a:rPr lang="en-US" sz="2000" b="0" dirty="0">
                <a:solidFill>
                  <a:schemeClr val="accent6"/>
                </a:solidFill>
              </a:rPr>
              <a:t>AND 1 IN 3 VISITED HIGH STREET SHOPS</a:t>
            </a:r>
            <a:endParaRPr lang="en-US" sz="2000" b="0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BA519834-0520-4E53-91E0-E73FB55775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anchor="b"/>
          <a:lstStyle/>
          <a:p>
            <a:r>
              <a:rPr lang="en-GB" dirty="0"/>
              <a:t>Source: Sentiment Tracker, May 2021 (visited in the week after May 17</a:t>
            </a:r>
            <a:r>
              <a:rPr lang="en-GB" baseline="30000" dirty="0"/>
              <a:t>th</a:t>
            </a:r>
            <a:r>
              <a:rPr lang="en-GB" dirty="0"/>
              <a:t> restrictions eased)</a:t>
            </a:r>
          </a:p>
        </p:txBody>
      </p:sp>
      <p:pic>
        <p:nvPicPr>
          <p:cNvPr id="4" name="Content Placeholder 3" descr="A picture containing text, person, outdoor&#10;&#10;Description automatically generated">
            <a:extLst>
              <a:ext uri="{FF2B5EF4-FFF2-40B4-BE49-F238E27FC236}">
                <a16:creationId xmlns:a16="http://schemas.microsoft.com/office/drawing/2014/main" id="{CBCB6B38-F0AE-407F-A5A9-B32B8D1BE970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 rotWithShape="1">
          <a:blip r:embed="rId2"/>
          <a:srcRect l="12811" r="12811"/>
          <a:stretch/>
        </p:blipFill>
        <p:spPr>
          <a:xfrm>
            <a:off x="6275389" y="1628775"/>
            <a:ext cx="5221286" cy="4679950"/>
          </a:xfrm>
        </p:spPr>
      </p:pic>
      <p:graphicFrame>
        <p:nvGraphicFramePr>
          <p:cNvPr id="9" name="Content Placeholder 10">
            <a:extLst>
              <a:ext uri="{FF2B5EF4-FFF2-40B4-BE49-F238E27FC236}">
                <a16:creationId xmlns:a16="http://schemas.microsoft.com/office/drawing/2014/main" id="{F04BC978-8CC6-47B3-ABB9-B6F3C95134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721627"/>
              </p:ext>
            </p:extLst>
          </p:nvPr>
        </p:nvGraphicFramePr>
        <p:xfrm>
          <a:off x="695325" y="1628775"/>
          <a:ext cx="5221288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9921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FF1DB0-8989-4AE3-94E7-07B0C8F6E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OVER £5BILLION SPENT AT VENUES LAST WEEK </a:t>
            </a:r>
            <a:br>
              <a:rPr lang="en-GB" dirty="0"/>
            </a:br>
            <a:r>
              <a:rPr lang="en-GB" sz="2000" b="0" dirty="0">
                <a:solidFill>
                  <a:schemeClr val="accent6"/>
                </a:solidFill>
              </a:rPr>
              <a:t>AS AUDIENCES CONTINUE TO RETURN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F9033D0C-BB45-4EBC-BF79-D6A3A2CDDC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4048561"/>
              </p:ext>
            </p:extLst>
          </p:nvPr>
        </p:nvGraphicFramePr>
        <p:xfrm>
          <a:off x="695325" y="1628775"/>
          <a:ext cx="10801352" cy="4452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338">
                  <a:extLst>
                    <a:ext uri="{9D8B030D-6E8A-4147-A177-3AD203B41FA5}">
                      <a16:colId xmlns:a16="http://schemas.microsoft.com/office/drawing/2014/main" val="1548273691"/>
                    </a:ext>
                  </a:extLst>
                </a:gridCol>
                <a:gridCol w="2700338">
                  <a:extLst>
                    <a:ext uri="{9D8B030D-6E8A-4147-A177-3AD203B41FA5}">
                      <a16:colId xmlns:a16="http://schemas.microsoft.com/office/drawing/2014/main" val="3137200207"/>
                    </a:ext>
                  </a:extLst>
                </a:gridCol>
                <a:gridCol w="2700338">
                  <a:extLst>
                    <a:ext uri="{9D8B030D-6E8A-4147-A177-3AD203B41FA5}">
                      <a16:colId xmlns:a16="http://schemas.microsoft.com/office/drawing/2014/main" val="1445778457"/>
                    </a:ext>
                  </a:extLst>
                </a:gridCol>
                <a:gridCol w="2700338">
                  <a:extLst>
                    <a:ext uri="{9D8B030D-6E8A-4147-A177-3AD203B41FA5}">
                      <a16:colId xmlns:a16="http://schemas.microsoft.com/office/drawing/2014/main" val="1630359338"/>
                    </a:ext>
                  </a:extLst>
                </a:gridCol>
              </a:tblGrid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Place</a:t>
                      </a:r>
                    </a:p>
                  </a:txBody>
                  <a:tcPr marL="13136" marR="13136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No. of adults (m)</a:t>
                      </a:r>
                    </a:p>
                  </a:txBody>
                  <a:tcPr marL="13136" marR="13136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Average spend</a:t>
                      </a:r>
                    </a:p>
                  </a:txBody>
                  <a:tcPr marL="13136" marR="13136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spend </a:t>
                      </a:r>
                      <a:endParaRPr lang="en-GB" sz="1200" b="1" i="0" u="none" strike="noStrike" spc="100" baseline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3136" marR="13136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729368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Supermarket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37.7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£56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£2.1bn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321882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Shopping centre 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£58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£820m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782385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High street shop 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£33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£550m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045600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Restaurant 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£49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£500m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06650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Pub/bar 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£32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£360m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845002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Accommodation 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£186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£300m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847818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Hairdresser 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£38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£270m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04497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Theatre 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£87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£69m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239941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Theme park 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£52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£52m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551573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Cinema 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£25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£51m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171609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Café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£39m</a:t>
                      </a:r>
                      <a:endParaRPr lang="en-GB" sz="1200" b="0" i="0" u="none" strike="noStrike" spc="10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887954"/>
                  </a:ext>
                </a:extLst>
              </a:tr>
              <a:tr h="3424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spc="100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Museum/gallery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£34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spc="1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£34m</a:t>
                      </a:r>
                    </a:p>
                  </a:txBody>
                  <a:tcPr marL="13136" marR="13136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502687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D47D86-5619-4D8D-A727-A669DE2D96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Source: JCDecaux Sentiment Tracker May 2021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089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Placeholder 10">
            <a:extLst>
              <a:ext uri="{FF2B5EF4-FFF2-40B4-BE49-F238E27FC236}">
                <a16:creationId xmlns:a16="http://schemas.microsoft.com/office/drawing/2014/main" id="{5803EA04-B9D9-4370-A072-1F037BA7E25B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4236484897"/>
              </p:ext>
            </p:extLst>
          </p:nvPr>
        </p:nvGraphicFramePr>
        <p:xfrm>
          <a:off x="6275388" y="1628775"/>
          <a:ext cx="522128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4DD3B3C-A079-4A64-80B5-4DD3F133D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5221288" cy="4679950"/>
          </a:xfrm>
          <a:noFill/>
        </p:spPr>
        <p:txBody>
          <a:bodyPr vert="horz" lIns="0" tIns="0" rIns="0" bIns="0" rtlCol="0" anchor="t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chemeClr val="accent1"/>
                </a:solidFill>
                <a:cs typeface="Arial"/>
              </a:rPr>
              <a:t>63%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saved money since start of first lockdown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chemeClr val="accent1"/>
                </a:solidFill>
                <a:latin typeface="Arial" panose="020B0604020202020204" pitchFamily="34" charset="0"/>
                <a:cs typeface="Arial"/>
              </a:rPr>
              <a:t>= 33.2m</a:t>
            </a:r>
            <a:endParaRPr lang="en-US" sz="3600" b="1" kern="0" spc="-15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Adults</a:t>
            </a:r>
            <a:endParaRPr lang="en-US" sz="1600" kern="0" spc="5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chemeClr val="accent1"/>
                </a:solidFill>
                <a:cs typeface="Arial"/>
              </a:rPr>
              <a:t>£680 </a:t>
            </a:r>
            <a:endParaRPr lang="en-US" sz="3600" b="1" kern="0" spc="-15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saved per adult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chemeClr val="accent1"/>
                </a:solidFill>
                <a:cs typeface="Arial"/>
              </a:rPr>
              <a:t>£29.8 billion</a:t>
            </a:r>
            <a:endParaRPr lang="en-US" sz="3600" b="1" kern="0" spc="-15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/>
                <a:cs typeface="Arial"/>
              </a:rPr>
              <a:t>Total saved nationally</a:t>
            </a:r>
            <a:endParaRPr lang="en-US" kern="0" spc="5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3FC95B44-29C6-4DC7-ACA5-FFA618ABA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10801350" cy="1008062"/>
          </a:xfrm>
        </p:spPr>
        <p:txBody>
          <a:bodyPr>
            <a:normAutofit/>
          </a:bodyPr>
          <a:lstStyle/>
          <a:p>
            <a:r>
              <a:rPr lang="en-GB" dirty="0"/>
              <a:t>ALMOST £30 BILLION SAVED IN TOTAL</a:t>
            </a:r>
            <a:br>
              <a:rPr lang="en-GB" dirty="0"/>
            </a:br>
            <a:r>
              <a:rPr lang="en-GB" sz="2000" b="0" dirty="0">
                <a:solidFill>
                  <a:schemeClr val="accent6"/>
                </a:solidFill>
              </a:rPr>
              <a:t>3 IN 5 ADULTS PLANNING TO TREAT THEMSELVES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69BECEB-CA27-4376-8665-85243BC4A4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Source: JCDecaux Sentiment Tracker May 2021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9696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6A0E343-7139-4313-9C6C-97C77B73E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 IN 4 PLAN TO SPEND ON A HOLIDAY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4D70CB69-88DF-4D53-86C6-1498AA1F8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  <a:solidFill>
            <a:schemeClr val="bg2"/>
          </a:solidFill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600" kern="0" spc="3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adults planning to spend money saved under lockdown on: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-150" dirty="0">
              <a:solidFill>
                <a:srgbClr val="00335B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200" b="1" kern="0" spc="-150" dirty="0">
                <a:solidFill>
                  <a:srgbClr val="00335B"/>
                </a:solidFill>
                <a:cs typeface="Arial"/>
              </a:rPr>
              <a:t>12m </a:t>
            </a:r>
            <a:r>
              <a:rPr lang="en-US" sz="1200" kern="0" spc="3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holiday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200" b="1" kern="0" spc="-150" dirty="0">
                <a:solidFill>
                  <a:srgbClr val="00335B"/>
                </a:solidFill>
                <a:cs typeface="Arial"/>
              </a:rPr>
              <a:t>10m </a:t>
            </a:r>
            <a:r>
              <a:rPr lang="en-US" sz="1200" kern="0" spc="3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/ garden improvements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200" b="1" kern="0" spc="-150" dirty="0">
                <a:solidFill>
                  <a:srgbClr val="00335B"/>
                </a:solidFill>
                <a:cs typeface="Arial"/>
              </a:rPr>
              <a:t>9m</a:t>
            </a:r>
            <a:r>
              <a:rPr lang="en-US" sz="3200" b="1" kern="0" spc="-150" dirty="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spc="3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meal at a restaurant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200" b="1" kern="0" spc="-150" dirty="0">
                <a:solidFill>
                  <a:srgbClr val="00335B"/>
                </a:solidFill>
                <a:cs typeface="Arial"/>
              </a:rPr>
              <a:t>9m</a:t>
            </a:r>
            <a:r>
              <a:rPr lang="en-US" sz="3200" b="1" kern="0" spc="-150" dirty="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spc="3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clothes / footwear / accessories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200" b="1" kern="0" spc="-150" dirty="0">
                <a:solidFill>
                  <a:srgbClr val="00335B"/>
                </a:solidFill>
                <a:cs typeface="Arial"/>
              </a:rPr>
              <a:t>5m</a:t>
            </a:r>
            <a:r>
              <a:rPr lang="en-US" sz="3200" b="1" kern="0" spc="-150" dirty="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spc="3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 / laptop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200" b="1" kern="0" spc="-150" dirty="0">
                <a:solidFill>
                  <a:srgbClr val="00335B"/>
                </a:solidFill>
                <a:cs typeface="Arial"/>
              </a:rPr>
              <a:t>4m</a:t>
            </a:r>
            <a:r>
              <a:rPr lang="en-US" sz="3200" b="1" kern="0" spc="-150" dirty="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spc="3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200" b="1" kern="0" spc="-150" dirty="0">
                <a:solidFill>
                  <a:srgbClr val="00335B"/>
                </a:solidFill>
                <a:cs typeface="Arial"/>
              </a:rPr>
              <a:t>4m</a:t>
            </a:r>
            <a:r>
              <a:rPr lang="en-US" sz="3200" b="1" kern="0" spc="-150" dirty="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spc="3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television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200" b="1" kern="0" spc="-150" dirty="0">
                <a:solidFill>
                  <a:srgbClr val="00335B"/>
                </a:solidFill>
                <a:cs typeface="Arial"/>
              </a:rPr>
              <a:t>3m</a:t>
            </a:r>
            <a:r>
              <a:rPr lang="en-US" sz="3200" b="1" kern="0" spc="-150" dirty="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spc="3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fragrance</a:t>
            </a:r>
          </a:p>
        </p:txBody>
      </p:sp>
      <p:pic>
        <p:nvPicPr>
          <p:cNvPr id="12" name="Picture Placeholder 8" descr="A picture containing text, building, outdoor, way&#10;&#10;Description automatically generated">
            <a:extLst>
              <a:ext uri="{FF2B5EF4-FFF2-40B4-BE49-F238E27FC236}">
                <a16:creationId xmlns:a16="http://schemas.microsoft.com/office/drawing/2014/main" id="{D1A06DDB-4C61-4574-823A-F2F292CBDD1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0370" r="20370"/>
          <a:stretch>
            <a:fillRect/>
          </a:stretch>
        </p:blipFill>
        <p:spPr>
          <a:xfrm>
            <a:off x="0" y="0"/>
            <a:ext cx="6096000" cy="6858000"/>
          </a:xfr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C462A56-2EC1-4B94-B02B-B72CA8D453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5388" y="6308725"/>
            <a:ext cx="5221287" cy="3603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Source: JCDecaux Sentiment Tracker May 2021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102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C931DBC0-A3D5-48AB-A78C-C3997D0EE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10801350" cy="1008062"/>
          </a:xfrm>
        </p:spPr>
        <p:txBody>
          <a:bodyPr>
            <a:normAutofit/>
          </a:bodyPr>
          <a:lstStyle/>
          <a:p>
            <a:r>
              <a:rPr lang="en-US" dirty="0"/>
              <a:t>MAJOR INCREASES IN PLANNED SPEND</a:t>
            </a:r>
            <a:br>
              <a:rPr lang="en-US" dirty="0"/>
            </a:br>
            <a:r>
              <a:rPr lang="en-US" sz="2000" b="0" dirty="0">
                <a:solidFill>
                  <a:schemeClr val="accent6"/>
                </a:solidFill>
              </a:rPr>
              <a:t>MEANS OPPORTUNITIES FOR ADVERTISERS</a:t>
            </a:r>
            <a:endParaRPr lang="en-US" sz="2000" b="0" dirty="0"/>
          </a:p>
        </p:txBody>
      </p:sp>
      <p:graphicFrame>
        <p:nvGraphicFramePr>
          <p:cNvPr id="6" name="Content Placeholder 10">
            <a:extLst>
              <a:ext uri="{FF2B5EF4-FFF2-40B4-BE49-F238E27FC236}">
                <a16:creationId xmlns:a16="http://schemas.microsoft.com/office/drawing/2014/main" id="{BE4FFE85-C6A5-452B-8F75-6E00191E3B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4802096"/>
              </p:ext>
            </p:extLst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F021300-5B20-4328-ADEB-9E3EFF81798C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4927600" y="2946376"/>
            <a:ext cx="128732" cy="728846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5366F51-46AF-4997-AA72-7BF04709EBB3}"/>
              </a:ext>
            </a:extLst>
          </p:cNvPr>
          <p:cNvSpPr txBox="1"/>
          <p:nvPr/>
        </p:nvSpPr>
        <p:spPr>
          <a:xfrm>
            <a:off x="5056332" y="2823265"/>
            <a:ext cx="582468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spc="100" dirty="0">
                <a:solidFill>
                  <a:schemeClr val="accent1"/>
                </a:solidFill>
              </a:rPr>
              <a:t>+36%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88D3170-255A-4F30-AF53-DC782342CF93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3908233" y="2852555"/>
            <a:ext cx="128732" cy="728846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ECB7036-FD9E-4B9E-AF05-DEF00CC8ACA2}"/>
              </a:ext>
            </a:extLst>
          </p:cNvPr>
          <p:cNvSpPr txBox="1"/>
          <p:nvPr/>
        </p:nvSpPr>
        <p:spPr>
          <a:xfrm>
            <a:off x="4036965" y="2729444"/>
            <a:ext cx="582468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spc="100" dirty="0">
                <a:solidFill>
                  <a:schemeClr val="accent1"/>
                </a:solidFill>
              </a:rPr>
              <a:t>+31%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640DB2-4A14-4E4F-A0B2-A963855E9EC8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2939619" y="2700155"/>
            <a:ext cx="128732" cy="593378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811E4FF-8B4C-4587-B0DA-6BAF9773D009}"/>
              </a:ext>
            </a:extLst>
          </p:cNvPr>
          <p:cNvSpPr txBox="1"/>
          <p:nvPr/>
        </p:nvSpPr>
        <p:spPr>
          <a:xfrm>
            <a:off x="3068351" y="2577044"/>
            <a:ext cx="582468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spc="100" dirty="0">
                <a:solidFill>
                  <a:schemeClr val="accent1"/>
                </a:solidFill>
              </a:rPr>
              <a:t>+25%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7273DB6-4284-4D6E-A6B2-A1757F441226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7858753" y="4084641"/>
            <a:ext cx="128732" cy="593378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7C1CE60-A286-4E50-8CBC-85702AB715E8}"/>
              </a:ext>
            </a:extLst>
          </p:cNvPr>
          <p:cNvSpPr txBox="1"/>
          <p:nvPr/>
        </p:nvSpPr>
        <p:spPr>
          <a:xfrm>
            <a:off x="7987485" y="3961530"/>
            <a:ext cx="582468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spc="100" dirty="0">
                <a:solidFill>
                  <a:schemeClr val="accent1"/>
                </a:solidFill>
              </a:rPr>
              <a:t>+73%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F4E0790-026D-402C-9384-B7D6EC6513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Source: JCDecaux Sentiment Tracker May 2021 / March 2021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7227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2D80F68F-80FA-45D4-907C-1C856B824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 STREET VISITORS ARE PLANNING TO SPEND </a:t>
            </a:r>
            <a:r>
              <a:rPr lang="en-US" sz="2000" b="0" dirty="0">
                <a:solidFill>
                  <a:schemeClr val="accent6"/>
                </a:solidFill>
              </a:rPr>
              <a:t>MORE LIKELY FOR HOLIDAYS, HOME AND MEALS</a:t>
            </a:r>
          </a:p>
        </p:txBody>
      </p:sp>
      <p:graphicFrame>
        <p:nvGraphicFramePr>
          <p:cNvPr id="9" name="Content Placeholder 10">
            <a:extLst>
              <a:ext uri="{FF2B5EF4-FFF2-40B4-BE49-F238E27FC236}">
                <a16:creationId xmlns:a16="http://schemas.microsoft.com/office/drawing/2014/main" id="{79346A46-310D-47C8-8F95-AC0DBF6F5890}"/>
              </a:ext>
            </a:extLst>
          </p:cNvPr>
          <p:cNvGraphicFramePr>
            <a:graphicFrameLocks noGrp="1"/>
          </p:cNvGraphicFramePr>
          <p:nvPr>
            <p:ph idx="15"/>
            <p:extLst>
              <p:ext uri="{D42A27DB-BD31-4B8C-83A1-F6EECF244321}">
                <p14:modId xmlns:p14="http://schemas.microsoft.com/office/powerpoint/2010/main" val="248321867"/>
              </p:ext>
            </p:extLst>
          </p:nvPr>
        </p:nvGraphicFramePr>
        <p:xfrm>
          <a:off x="695325" y="1628775"/>
          <a:ext cx="36004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ontent Placeholder 10">
            <a:extLst>
              <a:ext uri="{FF2B5EF4-FFF2-40B4-BE49-F238E27FC236}">
                <a16:creationId xmlns:a16="http://schemas.microsoft.com/office/drawing/2014/main" id="{3DB657A5-1C3C-4EB4-B34E-05A85BD3A2C2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1614481739"/>
              </p:ext>
            </p:extLst>
          </p:nvPr>
        </p:nvGraphicFramePr>
        <p:xfrm>
          <a:off x="4295775" y="1628775"/>
          <a:ext cx="36004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ontent Placeholder 10">
            <a:extLst>
              <a:ext uri="{FF2B5EF4-FFF2-40B4-BE49-F238E27FC236}">
                <a16:creationId xmlns:a16="http://schemas.microsoft.com/office/drawing/2014/main" id="{997298E9-56CE-42B2-BF2C-45D5B16B9FD2}"/>
              </a:ext>
            </a:extLst>
          </p:cNvPr>
          <p:cNvGraphicFramePr>
            <a:graphicFrameLocks noGrp="1"/>
          </p:cNvGraphicFramePr>
          <p:nvPr>
            <p:ph idx="16"/>
            <p:extLst>
              <p:ext uri="{D42A27DB-BD31-4B8C-83A1-F6EECF244321}">
                <p14:modId xmlns:p14="http://schemas.microsoft.com/office/powerpoint/2010/main" val="2095493481"/>
              </p:ext>
            </p:extLst>
          </p:nvPr>
        </p:nvGraphicFramePr>
        <p:xfrm>
          <a:off x="7896225" y="1628775"/>
          <a:ext cx="36004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43FE901-D180-4FBA-B0E1-2173BAE66D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Source: JCDecaux Sentiment Tracker May 2021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47712"/>
      </p:ext>
    </p:extLst>
  </p:cSld>
  <p:clrMapOvr>
    <a:masterClrMapping/>
  </p:clrMapOvr>
</p:sld>
</file>

<file path=ppt/theme/theme1.xml><?xml version="1.0" encoding="utf-8"?>
<a:theme xmlns:a="http://schemas.openxmlformats.org/drawingml/2006/main" name="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9D7A003C619D49BA170F11145E9E5B" ma:contentTypeVersion="13" ma:contentTypeDescription="Create a new document." ma:contentTypeScope="" ma:versionID="7607655ae07d6c6c486d9242aff9b894">
  <xsd:schema xmlns:xsd="http://www.w3.org/2001/XMLSchema" xmlns:xs="http://www.w3.org/2001/XMLSchema" xmlns:p="http://schemas.microsoft.com/office/2006/metadata/properties" xmlns:ns3="808360a3-4564-4951-8ef4-ccdf5e212a17" xmlns:ns4="13ee6de1-a866-469f-bd86-e42c9b3b3391" targetNamespace="http://schemas.microsoft.com/office/2006/metadata/properties" ma:root="true" ma:fieldsID="dd2ce1e84b5af6f8b46eebb8c84e9cc8" ns3:_="" ns4:_="">
    <xsd:import namespace="808360a3-4564-4951-8ef4-ccdf5e212a17"/>
    <xsd:import namespace="13ee6de1-a866-469f-bd86-e42c9b3b339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8360a3-4564-4951-8ef4-ccdf5e212a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ee6de1-a866-469f-bd86-e42c9b3b339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B9ED14-96DC-482E-8C40-B4A0745E61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8360a3-4564-4951-8ef4-ccdf5e212a17"/>
    <ds:schemaRef ds:uri="13ee6de1-a866-469f-bd86-e42c9b3b33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C7C2E2-E976-461B-B0A4-86B7FE0F9ED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1AD2164-5A97-4319-985F-3776324E96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3218</TotalTime>
  <Words>601</Words>
  <Application>Microsoft Office PowerPoint</Application>
  <PresentationFormat>Widescreen</PresentationFormat>
  <Paragraphs>172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Century Gothic Regular</vt:lpstr>
      <vt:lpstr>JCDecaux_Theme_2018</vt:lpstr>
      <vt:lpstr>SENTIMENT TRACKER  CONSUMER SPENDING</vt:lpstr>
      <vt:lpstr>TRACKING BEHAVIOURAL AND ATTITUDINAL CHANGES AS THE UK EASES LOCKDOWN </vt:lpstr>
      <vt:lpstr>RESEARCH TIMELINE 17 WAVES AND COUNTING</vt:lpstr>
      <vt:lpstr>SNAPSHOT OF TRENDS OUT OF HOME ACTIVITY IS ON THE UP</vt:lpstr>
      <vt:lpstr>23M VISITED HOSPITALITY VENUES </vt:lpstr>
      <vt:lpstr>7 IN 10 VISITED SUPERMARKETS  AND 1 IN 3 VISITED HIGH STREET SHOPS</vt:lpstr>
      <vt:lpstr>OVER £5BILLION SPENT AT VENUES LAST WEEK  AS AUDIENCES CONTINUE TO RETURN</vt:lpstr>
      <vt:lpstr>ALMOST £30 BILLION SAVED IN TOTAL 3 IN 5 ADULTS PLANNING TO TREAT THEMSELVES</vt:lpstr>
      <vt:lpstr>1 IN 4 PLAN TO SPEND ON A HOLIDAY</vt:lpstr>
      <vt:lpstr>MAJOR INCREASES IN PLANNED SPEND MEANS OPPORTUNITIES FOR ADVERTISERS</vt:lpstr>
      <vt:lpstr>HIGH STREET VISITORS ARE PLANNING TO SPEND MORE LIKELY FOR HOLIDAYS, HOME AND MEALS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Wilkinson, Jack</dc:creator>
  <cp:lastModifiedBy>Hensey, Sinead</cp:lastModifiedBy>
  <cp:revision>16</cp:revision>
  <dcterms:created xsi:type="dcterms:W3CDTF">2020-09-18T10:21:12Z</dcterms:created>
  <dcterms:modified xsi:type="dcterms:W3CDTF">2021-06-02T16:20:11Z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0x010100609D7A003C619D49BA170F11145E9E5B</vt:lpwstr>
  </property>
</Properties>
</file>