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800" r:id="rId5"/>
  </p:sldMasterIdLst>
  <p:notesMasterIdLst>
    <p:notesMasterId r:id="rId20"/>
  </p:notesMasterIdLst>
  <p:sldIdLst>
    <p:sldId id="2144445137" r:id="rId6"/>
    <p:sldId id="2144445138" r:id="rId7"/>
    <p:sldId id="2144445139" r:id="rId8"/>
    <p:sldId id="2144445141" r:id="rId9"/>
    <p:sldId id="2144445150" r:id="rId10"/>
    <p:sldId id="2144445151" r:id="rId11"/>
    <p:sldId id="2144445153" r:id="rId12"/>
    <p:sldId id="2144445142" r:id="rId13"/>
    <p:sldId id="439" r:id="rId14"/>
    <p:sldId id="446" r:id="rId15"/>
    <p:sldId id="2144445144" r:id="rId16"/>
    <p:sldId id="2144445146" r:id="rId17"/>
    <p:sldId id="455" r:id="rId18"/>
    <p:sldId id="214444514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7976"/>
    <a:srgbClr val="DB2B38"/>
    <a:srgbClr val="2CA58D"/>
    <a:srgbClr val="00335B"/>
    <a:srgbClr val="737A76"/>
    <a:srgbClr val="169BB2"/>
    <a:srgbClr val="C7CAC8"/>
    <a:srgbClr val="003340"/>
    <a:srgbClr val="F9D7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A5E10A-C6C3-47E4-A10B-ECCF4ACA9FDA}" v="66" dt="2021-08-19T14:19:12.4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26" autoAdjust="0"/>
    <p:restoredTop sz="81840" autoAdjust="0"/>
  </p:normalViewPr>
  <p:slideViewPr>
    <p:cSldViewPr snapToGrid="0" snapToObjects="1">
      <p:cViewPr varScale="1">
        <p:scale>
          <a:sx n="70" d="100"/>
          <a:sy n="70" d="100"/>
        </p:scale>
        <p:origin x="1014" y="78"/>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tx1"/>
              </a:solidFill>
            </a:ln>
          </c:spPr>
          <c:dPt>
            <c:idx val="0"/>
            <c:bubble3D val="0"/>
            <c:spPr>
              <a:solidFill>
                <a:schemeClr val="bg1">
                  <a:lumMod val="95000"/>
                </a:schemeClr>
              </a:solidFill>
              <a:ln w="19050">
                <a:solidFill>
                  <a:schemeClr val="tx1"/>
                </a:solidFill>
              </a:ln>
              <a:effectLst/>
            </c:spPr>
            <c:extLst>
              <c:ext xmlns:c16="http://schemas.microsoft.com/office/drawing/2014/chart" uri="{C3380CC4-5D6E-409C-BE32-E72D297353CC}">
                <c16:uniqueId val="{00000003-F44B-4D1E-8178-24979DDD6EF6}"/>
              </c:ext>
            </c:extLst>
          </c:dPt>
          <c:dPt>
            <c:idx val="1"/>
            <c:bubble3D val="0"/>
            <c:spPr>
              <a:solidFill>
                <a:schemeClr val="tx2"/>
              </a:solidFill>
              <a:ln w="19050">
                <a:solidFill>
                  <a:schemeClr val="tx1"/>
                </a:solidFill>
              </a:ln>
              <a:effectLst/>
            </c:spPr>
            <c:extLst>
              <c:ext xmlns:c16="http://schemas.microsoft.com/office/drawing/2014/chart" uri="{C3380CC4-5D6E-409C-BE32-E72D297353CC}">
                <c16:uniqueId val="{00000004-F44B-4D1E-8178-24979DDD6EF6}"/>
              </c:ext>
            </c:extLst>
          </c:dPt>
          <c:cat>
            <c:strRef>
              <c:f>Sheet1!$A$2:$A$3</c:f>
              <c:strCache>
                <c:ptCount val="2"/>
                <c:pt idx="0">
                  <c:v>2nd Qtr</c:v>
                </c:pt>
                <c:pt idx="1">
                  <c:v>1st Qtr</c:v>
                </c:pt>
              </c:strCache>
            </c:strRef>
          </c:cat>
          <c:val>
            <c:numRef>
              <c:f>Sheet1!$B$2:$B$3</c:f>
              <c:numCache>
                <c:formatCode>0%</c:formatCode>
                <c:ptCount val="2"/>
                <c:pt idx="0">
                  <c:v>0.23</c:v>
                </c:pt>
                <c:pt idx="1">
                  <c:v>0.63</c:v>
                </c:pt>
              </c:numCache>
            </c:numRef>
          </c:val>
          <c:extLst>
            <c:ext xmlns:c16="http://schemas.microsoft.com/office/drawing/2014/chart" uri="{C3380CC4-5D6E-409C-BE32-E72D297353CC}">
              <c16:uniqueId val="{00000000-F44B-4D1E-8178-24979DDD6EF6}"/>
            </c:ext>
          </c:extLst>
        </c:ser>
        <c:ser>
          <c:idx val="1"/>
          <c:order val="1"/>
          <c:tx>
            <c:strRef>
              <c:f>Sheet1!$C$1</c:f>
              <c:strCache>
                <c:ptCount val="1"/>
                <c:pt idx="0">
                  <c:v>Column1</c:v>
                </c:pt>
              </c:strCache>
            </c:strRef>
          </c:tx>
          <c:dPt>
            <c:idx val="0"/>
            <c:bubble3D val="0"/>
            <c:spPr>
              <a:noFill/>
              <a:ln w="19050">
                <a:solidFill>
                  <a:schemeClr val="lt1"/>
                </a:solidFill>
              </a:ln>
              <a:effectLst/>
            </c:spPr>
            <c:extLst>
              <c:ext xmlns:c16="http://schemas.microsoft.com/office/drawing/2014/chart" uri="{C3380CC4-5D6E-409C-BE32-E72D297353CC}">
                <c16:uniqueId val="{00000002-F44B-4D1E-8178-24979DDD6EF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7-6E86-4B54-9754-67BE8A403FBA}"/>
              </c:ext>
            </c:extLst>
          </c:dPt>
          <c:cat>
            <c:strRef>
              <c:f>Sheet1!$A$2:$A$3</c:f>
              <c:strCache>
                <c:ptCount val="2"/>
                <c:pt idx="0">
                  <c:v>2nd Qtr</c:v>
                </c:pt>
                <c:pt idx="1">
                  <c:v>1st Qtr</c:v>
                </c:pt>
              </c:strCache>
            </c:strRef>
          </c:cat>
          <c:val>
            <c:numRef>
              <c:f>Sheet1!$C$2:$C$3</c:f>
              <c:numCache>
                <c:formatCode>0%</c:formatCode>
                <c:ptCount val="2"/>
                <c:pt idx="0">
                  <c:v>0.77</c:v>
                </c:pt>
                <c:pt idx="1">
                  <c:v>0.37</c:v>
                </c:pt>
              </c:numCache>
            </c:numRef>
          </c:val>
          <c:extLst>
            <c:ext xmlns:c16="http://schemas.microsoft.com/office/drawing/2014/chart" uri="{C3380CC4-5D6E-409C-BE32-E72D297353CC}">
              <c16:uniqueId val="{00000001-F44B-4D1E-8178-24979DDD6EF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tx1"/>
              </a:solidFill>
            </a:ln>
          </c:spPr>
          <c:dPt>
            <c:idx val="0"/>
            <c:bubble3D val="0"/>
            <c:spPr>
              <a:solidFill>
                <a:schemeClr val="bg1">
                  <a:lumMod val="95000"/>
                </a:schemeClr>
              </a:solidFill>
              <a:ln w="19050">
                <a:solidFill>
                  <a:schemeClr val="tx1"/>
                </a:solidFill>
              </a:ln>
              <a:effectLst/>
            </c:spPr>
            <c:extLst>
              <c:ext xmlns:c16="http://schemas.microsoft.com/office/drawing/2014/chart" uri="{C3380CC4-5D6E-409C-BE32-E72D297353CC}">
                <c16:uniqueId val="{00000001-58D8-4340-A44D-AA87607C9621}"/>
              </c:ext>
            </c:extLst>
          </c:dPt>
          <c:dPt>
            <c:idx val="1"/>
            <c:bubble3D val="0"/>
            <c:spPr>
              <a:solidFill>
                <a:schemeClr val="tx2"/>
              </a:solidFill>
              <a:ln w="19050">
                <a:solidFill>
                  <a:schemeClr val="tx1"/>
                </a:solidFill>
              </a:ln>
              <a:effectLst/>
            </c:spPr>
            <c:extLst>
              <c:ext xmlns:c16="http://schemas.microsoft.com/office/drawing/2014/chart" uri="{C3380CC4-5D6E-409C-BE32-E72D297353CC}">
                <c16:uniqueId val="{00000003-58D8-4340-A44D-AA87607C9621}"/>
              </c:ext>
            </c:extLst>
          </c:dPt>
          <c:cat>
            <c:strRef>
              <c:f>Sheet1!$A$2:$A$3</c:f>
              <c:strCache>
                <c:ptCount val="2"/>
                <c:pt idx="0">
                  <c:v>2nd Qtr</c:v>
                </c:pt>
                <c:pt idx="1">
                  <c:v>1st Qtr</c:v>
                </c:pt>
              </c:strCache>
            </c:strRef>
          </c:cat>
          <c:val>
            <c:numRef>
              <c:f>Sheet1!$B$2:$B$3</c:f>
              <c:numCache>
                <c:formatCode>0%</c:formatCode>
                <c:ptCount val="2"/>
                <c:pt idx="0">
                  <c:v>0.4</c:v>
                </c:pt>
                <c:pt idx="1">
                  <c:v>0.6</c:v>
                </c:pt>
              </c:numCache>
            </c:numRef>
          </c:val>
          <c:extLst>
            <c:ext xmlns:c16="http://schemas.microsoft.com/office/drawing/2014/chart" uri="{C3380CC4-5D6E-409C-BE32-E72D297353CC}">
              <c16:uniqueId val="{00000004-58D8-4340-A44D-AA87607C9621}"/>
            </c:ext>
          </c:extLst>
        </c:ser>
        <c:ser>
          <c:idx val="1"/>
          <c:order val="1"/>
          <c:tx>
            <c:strRef>
              <c:f>Sheet1!#REF!</c:f>
              <c:strCache>
                <c:ptCount val="1"/>
                <c:pt idx="0">
                  <c:v>#REF!</c:v>
                </c:pt>
              </c:strCache>
            </c:strRef>
          </c:tx>
          <c:dPt>
            <c:idx val="0"/>
            <c:bubble3D val="0"/>
            <c:spPr>
              <a:noFill/>
              <a:ln w="19050">
                <a:solidFill>
                  <a:schemeClr val="lt1"/>
                </a:solidFill>
              </a:ln>
              <a:effectLst/>
            </c:spPr>
            <c:extLst>
              <c:ext xmlns:c16="http://schemas.microsoft.com/office/drawing/2014/chart" uri="{C3380CC4-5D6E-409C-BE32-E72D297353CC}">
                <c16:uniqueId val="{00000006-58D8-4340-A44D-AA87607C9621}"/>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58D8-4340-A44D-AA87607C9621}"/>
              </c:ext>
            </c:extLst>
          </c:dPt>
          <c:cat>
            <c:strRef>
              <c:f>Sheet1!$A$2:$A$3</c:f>
              <c:strCache>
                <c:ptCount val="2"/>
                <c:pt idx="0">
                  <c:v>2nd Qtr</c:v>
                </c:pt>
                <c:pt idx="1">
                  <c:v>1st Qtr</c:v>
                </c:pt>
              </c:strCache>
            </c:strRef>
          </c:cat>
          <c:val>
            <c:numRef>
              <c:f>Sheet1!#REF!</c:f>
              <c:numCache>
                <c:formatCode>General</c:formatCode>
                <c:ptCount val="1"/>
                <c:pt idx="0">
                  <c:v>1</c:v>
                </c:pt>
              </c:numCache>
            </c:numRef>
          </c:val>
          <c:extLst>
            <c:ext xmlns:c16="http://schemas.microsoft.com/office/drawing/2014/chart" uri="{C3380CC4-5D6E-409C-BE32-E72D297353CC}">
              <c16:uniqueId val="{00000009-58D8-4340-A44D-AA87607C962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solidFill>
                <a:schemeClr val="tx1"/>
              </a:solidFill>
            </a:ln>
          </c:spPr>
          <c:dPt>
            <c:idx val="0"/>
            <c:bubble3D val="0"/>
            <c:spPr>
              <a:solidFill>
                <a:schemeClr val="bg1">
                  <a:lumMod val="95000"/>
                </a:schemeClr>
              </a:solidFill>
              <a:ln w="19050">
                <a:solidFill>
                  <a:schemeClr val="tx1"/>
                </a:solidFill>
              </a:ln>
              <a:effectLst/>
            </c:spPr>
            <c:extLst>
              <c:ext xmlns:c16="http://schemas.microsoft.com/office/drawing/2014/chart" uri="{C3380CC4-5D6E-409C-BE32-E72D297353CC}">
                <c16:uniqueId val="{00000001-E1C4-40EF-8216-349F13BBE960}"/>
              </c:ext>
            </c:extLst>
          </c:dPt>
          <c:dPt>
            <c:idx val="1"/>
            <c:bubble3D val="0"/>
            <c:spPr>
              <a:solidFill>
                <a:schemeClr val="tx2"/>
              </a:solidFill>
              <a:ln w="19050">
                <a:solidFill>
                  <a:schemeClr val="tx1"/>
                </a:solidFill>
              </a:ln>
              <a:effectLst/>
            </c:spPr>
            <c:extLst>
              <c:ext xmlns:c16="http://schemas.microsoft.com/office/drawing/2014/chart" uri="{C3380CC4-5D6E-409C-BE32-E72D297353CC}">
                <c16:uniqueId val="{00000003-E1C4-40EF-8216-349F13BBE960}"/>
              </c:ext>
            </c:extLst>
          </c:dPt>
          <c:cat>
            <c:strRef>
              <c:f>Sheet1!$A$2:$A$3</c:f>
              <c:strCache>
                <c:ptCount val="2"/>
                <c:pt idx="0">
                  <c:v>2nd Qtr</c:v>
                </c:pt>
                <c:pt idx="1">
                  <c:v>1st Qtr</c:v>
                </c:pt>
              </c:strCache>
            </c:strRef>
          </c:cat>
          <c:val>
            <c:numRef>
              <c:f>Sheet1!$B$2:$B$3</c:f>
              <c:numCache>
                <c:formatCode>0%</c:formatCode>
                <c:ptCount val="2"/>
                <c:pt idx="0">
                  <c:v>0.36</c:v>
                </c:pt>
                <c:pt idx="1">
                  <c:v>0.63500000000000001</c:v>
                </c:pt>
              </c:numCache>
            </c:numRef>
          </c:val>
          <c:extLst>
            <c:ext xmlns:c16="http://schemas.microsoft.com/office/drawing/2014/chart" uri="{C3380CC4-5D6E-409C-BE32-E72D297353CC}">
              <c16:uniqueId val="{00000004-E1C4-40EF-8216-349F13BBE960}"/>
            </c:ext>
          </c:extLst>
        </c:ser>
        <c:ser>
          <c:idx val="1"/>
          <c:order val="1"/>
          <c:tx>
            <c:strRef>
              <c:f>Sheet1!#REF!</c:f>
              <c:strCache>
                <c:ptCount val="1"/>
                <c:pt idx="0">
                  <c:v>#REF!</c:v>
                </c:pt>
              </c:strCache>
            </c:strRef>
          </c:tx>
          <c:dPt>
            <c:idx val="0"/>
            <c:bubble3D val="0"/>
            <c:spPr>
              <a:noFill/>
              <a:ln w="19050">
                <a:solidFill>
                  <a:schemeClr val="lt1"/>
                </a:solidFill>
              </a:ln>
              <a:effectLst/>
            </c:spPr>
            <c:extLst>
              <c:ext xmlns:c16="http://schemas.microsoft.com/office/drawing/2014/chart" uri="{C3380CC4-5D6E-409C-BE32-E72D297353CC}">
                <c16:uniqueId val="{00000006-E1C4-40EF-8216-349F13BBE96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8-E1C4-40EF-8216-349F13BBE960}"/>
              </c:ext>
            </c:extLst>
          </c:dPt>
          <c:cat>
            <c:strRef>
              <c:f>Sheet1!$A$2:$A$3</c:f>
              <c:strCache>
                <c:ptCount val="2"/>
                <c:pt idx="0">
                  <c:v>2nd Qtr</c:v>
                </c:pt>
                <c:pt idx="1">
                  <c:v>1st Qtr</c:v>
                </c:pt>
              </c:strCache>
            </c:strRef>
          </c:cat>
          <c:val>
            <c:numRef>
              <c:f>Sheet1!#REF!</c:f>
              <c:numCache>
                <c:formatCode>General</c:formatCode>
                <c:ptCount val="1"/>
                <c:pt idx="0">
                  <c:v>1</c:v>
                </c:pt>
              </c:numCache>
            </c:numRef>
          </c:val>
          <c:extLst>
            <c:ext xmlns:c16="http://schemas.microsoft.com/office/drawing/2014/chart" uri="{C3380CC4-5D6E-409C-BE32-E72D297353CC}">
              <c16:uniqueId val="{00000009-E1C4-40EF-8216-349F13BBE96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0.18208</cdr:x>
      <cdr:y>0.28487</cdr:y>
    </cdr:from>
    <cdr:to>
      <cdr:x>0.54833</cdr:x>
      <cdr:y>0.40982</cdr:y>
    </cdr:to>
    <cdr:sp macro="" textlink="">
      <cdr:nvSpPr>
        <cdr:cNvPr id="2" name="TextBox 26">
          <a:extLst xmlns:a="http://schemas.openxmlformats.org/drawingml/2006/main">
            <a:ext uri="{FF2B5EF4-FFF2-40B4-BE49-F238E27FC236}">
              <a16:creationId xmlns:a16="http://schemas.microsoft.com/office/drawing/2014/main" id="{C7315A66-79C3-474C-9622-0FD1FA6F8872}"/>
            </a:ext>
          </a:extLst>
        </cdr:cNvPr>
        <cdr:cNvSpPr txBox="1"/>
      </cdr:nvSpPr>
      <cdr:spPr>
        <a:xfrm xmlns:a="http://schemas.openxmlformats.org/drawingml/2006/main">
          <a:off x="582430" y="1333154"/>
          <a:ext cx="1171577"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3200" b="1" dirty="0">
              <a:solidFill>
                <a:schemeClr val="bg1"/>
              </a:solidFill>
            </a:rPr>
            <a:t>60%</a:t>
          </a:r>
        </a:p>
      </cdr:txBody>
    </cdr:sp>
  </cdr:relSizeAnchor>
</c:userShapes>
</file>

<file path=ppt/drawings/drawing2.xml><?xml version="1.0" encoding="utf-8"?>
<c:userShapes xmlns:c="http://schemas.openxmlformats.org/drawingml/2006/chart">
  <cdr:relSizeAnchor xmlns:cdr="http://schemas.openxmlformats.org/drawingml/2006/chartDrawing">
    <cdr:from>
      <cdr:x>0.27629</cdr:x>
      <cdr:y>0.42908</cdr:y>
    </cdr:from>
    <cdr:to>
      <cdr:x>1</cdr:x>
      <cdr:y>0.56585</cdr:y>
    </cdr:to>
    <cdr:sp macro="" textlink="">
      <cdr:nvSpPr>
        <cdr:cNvPr id="2" name="TextBox 25">
          <a:extLst xmlns:a="http://schemas.openxmlformats.org/drawingml/2006/main">
            <a:ext uri="{FF2B5EF4-FFF2-40B4-BE49-F238E27FC236}">
              <a16:creationId xmlns:a16="http://schemas.microsoft.com/office/drawing/2014/main" id="{56A0946F-2245-4FC1-B404-3AEB5E84DC76}"/>
            </a:ext>
          </a:extLst>
        </cdr:cNvPr>
        <cdr:cNvSpPr txBox="1"/>
      </cdr:nvSpPr>
      <cdr:spPr>
        <a:xfrm xmlns:a="http://schemas.openxmlformats.org/drawingml/2006/main">
          <a:off x="899529" y="1834641"/>
          <a:ext cx="2356213"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sz="3200" b="1" dirty="0">
              <a:solidFill>
                <a:schemeClr val="accent2"/>
              </a:solidFill>
            </a:rPr>
            <a:t>16-34</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Regular"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Regular" charset="0"/>
              </a:defRPr>
            </a:lvl1pPr>
          </a:lstStyle>
          <a:p>
            <a:fld id="{8FC4A71E-E864-4241-AB48-92564129C85C}" type="datetimeFigureOut">
              <a:rPr lang="en-US" smtClean="0"/>
              <a:pPr/>
              <a:t>9/13/2021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Regular"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Regular" charset="0"/>
              </a:defRPr>
            </a:lvl1pPr>
          </a:lstStyle>
          <a:p>
            <a:fld id="{46B08BC3-A6B2-2F4E-8766-A451EC4B11EC}" type="slidenum">
              <a:rPr lang="en-US" smtClean="0"/>
              <a:pPr/>
              <a:t>‹#›</a:t>
            </a:fld>
            <a:endParaRPr lang="en-US"/>
          </a:p>
        </p:txBody>
      </p:sp>
    </p:spTree>
    <p:extLst>
      <p:ext uri="{BB962C8B-B14F-4D97-AF65-F5344CB8AC3E}">
        <p14:creationId xmlns:p14="http://schemas.microsoft.com/office/powerpoint/2010/main" val="56976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b="0" i="0" kern="1200">
        <a:solidFill>
          <a:schemeClr val="tx1"/>
        </a:solidFill>
        <a:latin typeface="Century Gothic Regular" charset="0"/>
        <a:ea typeface="+mn-ea"/>
        <a:cs typeface="+mn-cs"/>
      </a:defRPr>
    </a:lvl2pPr>
    <a:lvl3pPr marL="914400" algn="l" defTabSz="914400" rtl="0" eaLnBrk="1" latinLnBrk="0" hangingPunct="1">
      <a:defRPr sz="1200" b="0" i="0" kern="1200">
        <a:solidFill>
          <a:schemeClr val="tx1"/>
        </a:solidFill>
        <a:latin typeface="Century Gothic Regular" charset="0"/>
        <a:ea typeface="+mn-ea"/>
        <a:cs typeface="+mn-cs"/>
      </a:defRPr>
    </a:lvl3pPr>
    <a:lvl4pPr marL="1371600" algn="l" defTabSz="914400" rtl="0" eaLnBrk="1" latinLnBrk="0" hangingPunct="1">
      <a:defRPr sz="1200" b="0" i="0" kern="1200">
        <a:solidFill>
          <a:schemeClr val="tx1"/>
        </a:solidFill>
        <a:latin typeface="Century Gothic Regular" charset="0"/>
        <a:ea typeface="+mn-ea"/>
        <a:cs typeface="+mn-cs"/>
      </a:defRPr>
    </a:lvl4pPr>
    <a:lvl5pPr marL="1828800" algn="l" defTabSz="914400" rtl="0" eaLnBrk="1" latinLnBrk="0" hangingPunct="1">
      <a:defRPr sz="1200" b="0" i="0" kern="1200">
        <a:solidFill>
          <a:schemeClr val="tx1"/>
        </a:solidFill>
        <a:latin typeface="Century Gothic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ampaignlive.co.uk/article/bake-off-finale-becomes-channel-4s-biggest-ever-show/1701047?token=045.y.ob0.c7.qhul.u42.g.o.t.m.v.n.yn6sn.yx.g-pao.rwl.rw.a.a-x.u.ar.c.iyfx.m9-wh6l.m.ii.on.cgjl.j.v.s.i6z.lvr8.j.rp.h.fbch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Be part of these cultural moments that everybody is talking about</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a:t>
            </a:fld>
            <a:endParaRPr lang="en-US"/>
          </a:p>
        </p:txBody>
      </p:sp>
    </p:spTree>
    <p:extLst>
      <p:ext uri="{BB962C8B-B14F-4D97-AF65-F5344CB8AC3E}">
        <p14:creationId xmlns:p14="http://schemas.microsoft.com/office/powerpoint/2010/main" val="18589159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deal is worth £4m, according to agency estimates, which is double the amount reportedly agreed for Aldi's sponsorship of the 11th series. It is understood that the larger figure reflects the bigger franchise being sold this year, as well as Channel 4 being able to command a higher fee due to the show's continued ratings success. In 2020, </a:t>
            </a:r>
            <a:r>
              <a:rPr lang="en-GB" i="1" dirty="0">
                <a:hlinkClick r:id="rId3"/>
              </a:rPr>
              <a:t>Bake Off</a:t>
            </a:r>
            <a:r>
              <a:rPr lang="en-GB" dirty="0">
                <a:hlinkClick r:id="rId3"/>
              </a:rPr>
              <a:t> achieved its biggest ever Channel 4 audience</a:t>
            </a:r>
            <a:r>
              <a:rPr lang="en-GB" dirty="0"/>
              <a:t> with 11.5 million viewers.</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4</a:t>
            </a:fld>
            <a:endParaRPr lang="en-US"/>
          </a:p>
        </p:txBody>
      </p:sp>
    </p:spTree>
    <p:extLst>
      <p:ext uri="{BB962C8B-B14F-4D97-AF65-F5344CB8AC3E}">
        <p14:creationId xmlns:p14="http://schemas.microsoft.com/office/powerpoint/2010/main" val="2154131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9</a:t>
            </a:fld>
            <a:endParaRPr lang="en-US"/>
          </a:p>
        </p:txBody>
      </p:sp>
    </p:spTree>
    <p:extLst>
      <p:ext uri="{BB962C8B-B14F-4D97-AF65-F5344CB8AC3E}">
        <p14:creationId xmlns:p14="http://schemas.microsoft.com/office/powerpoint/2010/main" val="118194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800" b="0" i="0" u="none" strike="noStrike" kern="0" cap="none" spc="0" normalizeH="0" baseline="0" noProof="0">
              <a:ln>
                <a:noFill/>
              </a:ln>
              <a:solidFill>
                <a:sysClr val="windowText" lastClr="000000"/>
              </a:solidFill>
              <a:effectLst/>
              <a:uLnTx/>
              <a:uFillTx/>
              <a:latin typeface="Century Gothic Regular" charset="0"/>
              <a:ea typeface="+mn-ea"/>
              <a:cs typeface="+mn-cs"/>
            </a:endParaRPr>
          </a:p>
        </p:txBody>
      </p:sp>
    </p:spTree>
    <p:extLst>
      <p:ext uri="{BB962C8B-B14F-4D97-AF65-F5344CB8AC3E}">
        <p14:creationId xmlns:p14="http://schemas.microsoft.com/office/powerpoint/2010/main" val="2332461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ct val="100000"/>
              </a:lnSpc>
              <a:spcBef>
                <a:spcPts val="600"/>
              </a:spcBef>
              <a:buNone/>
            </a:pPr>
            <a:r>
              <a:rPr lang="en-GB" sz="1200" b="0" i="0" kern="1200" dirty="0">
                <a:solidFill>
                  <a:schemeClr val="tx1"/>
                </a:solidFill>
                <a:effectLst/>
                <a:latin typeface="Century Gothic Regular" charset="0"/>
                <a:ea typeface="+mn-ea"/>
                <a:cs typeface="+mn-cs"/>
              </a:rPr>
              <a:t>In 2018, </a:t>
            </a:r>
            <a:r>
              <a:rPr lang="en-GB" sz="1200" b="1" i="0" kern="1200" dirty="0">
                <a:solidFill>
                  <a:schemeClr val="tx1"/>
                </a:solidFill>
                <a:effectLst/>
                <a:latin typeface="Century Gothic Regular" charset="0"/>
                <a:ea typeface="+mn-ea"/>
                <a:cs typeface="+mn-cs"/>
              </a:rPr>
              <a:t>Yeo Valley </a:t>
            </a:r>
            <a:r>
              <a:rPr lang="en-GB" sz="1200" b="0" i="0" kern="1200" dirty="0">
                <a:solidFill>
                  <a:schemeClr val="tx1"/>
                </a:solidFill>
                <a:effectLst/>
                <a:latin typeface="Century Gothic Regular" charset="0"/>
                <a:ea typeface="+mn-ea"/>
                <a:cs typeface="+mn-cs"/>
              </a:rPr>
              <a:t>achieved strong uplifts across all four weeks of its campaign, at an average of +23%. A halo effect was measured with uplifts in all products across the range, as well as strongly outperforming key competitors.</a:t>
            </a:r>
            <a:endParaRPr lang="en-GB" b="1" spc="100" dirty="0">
              <a:solidFill>
                <a:srgbClr val="F6F3F1"/>
              </a:solidFill>
            </a:endParaRPr>
          </a:p>
          <a:p>
            <a:pPr marL="0" indent="0" algn="l">
              <a:lnSpc>
                <a:spcPct val="100000"/>
              </a:lnSpc>
              <a:spcBef>
                <a:spcPts val="600"/>
              </a:spcBef>
              <a:buNone/>
            </a:pPr>
            <a:endParaRPr lang="en-GB" b="1" spc="100" dirty="0">
              <a:solidFill>
                <a:srgbClr val="F6F3F1"/>
              </a:solidFill>
            </a:endParaRPr>
          </a:p>
          <a:p>
            <a:pPr marL="0" marR="0" lvl="0" indent="0" algn="l" defTabSz="914400" rtl="0" eaLnBrk="1" fontAlgn="auto" latinLnBrk="0" hangingPunct="1">
              <a:lnSpc>
                <a:spcPct val="100000"/>
              </a:lnSpc>
              <a:spcBef>
                <a:spcPts val="600"/>
              </a:spcBef>
              <a:spcAft>
                <a:spcPts val="0"/>
              </a:spcAft>
              <a:buClrTx/>
              <a:buSzTx/>
              <a:buFontTx/>
              <a:buNone/>
              <a:tabLst/>
              <a:defRPr/>
            </a:pPr>
            <a:r>
              <a:rPr lang="en-GB" dirty="0"/>
              <a:t>The screens are all outside the entrance to large format Tesco stores, being the last thing that customers see before entering the store and acting as the last point of influence for brands before entrance</a:t>
            </a:r>
            <a:endParaRPr lang="en-GB" b="1" spc="100" dirty="0">
              <a:solidFill>
                <a:srgbClr val="F6F3F1"/>
              </a:solidFill>
            </a:endParaRPr>
          </a:p>
          <a:p>
            <a:endParaRPr lang="en-GB" dirty="0"/>
          </a:p>
          <a:p>
            <a:r>
              <a:rPr lang="en-GB" dirty="0"/>
              <a:t>To summarise, this campaign was really strong </a:t>
            </a:r>
          </a:p>
          <a:p>
            <a:endParaRPr lang="en-GB" dirty="0"/>
          </a:p>
          <a:p>
            <a:r>
              <a:rPr lang="en-GB" dirty="0"/>
              <a:t>The +23% uplift was above the category average– not only did it perform well but it stole share from competitors and had a lasting effect in the post period</a:t>
            </a:r>
          </a:p>
          <a:p>
            <a:pPr marL="0" indent="0" algn="l">
              <a:lnSpc>
                <a:spcPct val="100000"/>
              </a:lnSpc>
              <a:spcBef>
                <a:spcPts val="600"/>
              </a:spcBef>
              <a:buNone/>
            </a:pPr>
            <a:endParaRPr lang="en-GB" sz="1050" b="1" spc="100" dirty="0">
              <a:solidFill>
                <a:schemeClr val="tx1">
                  <a:lumMod val="85000"/>
                  <a:lumOff val="15000"/>
                </a:schemeClr>
              </a:solidFill>
            </a:endParaRPr>
          </a:p>
          <a:p>
            <a:pPr marL="0" indent="0" algn="l">
              <a:lnSpc>
                <a:spcPct val="100000"/>
              </a:lnSpc>
              <a:spcBef>
                <a:spcPts val="600"/>
              </a:spcBef>
              <a:buNone/>
            </a:pPr>
            <a:r>
              <a:rPr lang="en-GB" sz="1050" b="1" spc="100" dirty="0">
                <a:solidFill>
                  <a:schemeClr val="tx1">
                    <a:lumMod val="85000"/>
                    <a:lumOff val="15000"/>
                  </a:schemeClr>
                </a:solidFill>
              </a:rPr>
              <a:t>DATES</a:t>
            </a:r>
            <a:br>
              <a:rPr lang="en-GB" b="1" spc="100" dirty="0">
                <a:solidFill>
                  <a:schemeClr val="tx1">
                    <a:lumMod val="85000"/>
                    <a:lumOff val="15000"/>
                  </a:schemeClr>
                </a:solidFill>
              </a:rPr>
            </a:br>
            <a:r>
              <a:rPr lang="en-GB" b="1" spc="100" dirty="0">
                <a:solidFill>
                  <a:srgbClr val="F6F3F1"/>
                </a:solidFill>
              </a:rPr>
              <a:t>10</a:t>
            </a:r>
            <a:r>
              <a:rPr lang="en-GB" b="1" spc="100" baseline="30000" dirty="0">
                <a:solidFill>
                  <a:srgbClr val="F6F3F1"/>
                </a:solidFill>
              </a:rPr>
              <a:t>TH</a:t>
            </a:r>
            <a:r>
              <a:rPr lang="en-GB" b="1" spc="100" dirty="0">
                <a:solidFill>
                  <a:srgbClr val="F6F3F1"/>
                </a:solidFill>
              </a:rPr>
              <a:t> – 30</a:t>
            </a:r>
            <a:r>
              <a:rPr lang="en-GB" b="1" spc="100" baseline="30000" dirty="0">
                <a:solidFill>
                  <a:srgbClr val="F6F3F1"/>
                </a:solidFill>
              </a:rPr>
              <a:t>TH</a:t>
            </a:r>
            <a:r>
              <a:rPr lang="en-GB" b="1" spc="100" dirty="0">
                <a:solidFill>
                  <a:srgbClr val="F6F3F1"/>
                </a:solidFill>
              </a:rPr>
              <a:t> OCTOBER 2018</a:t>
            </a:r>
            <a:endParaRPr lang="en-GB" sz="1200" b="1" spc="100" dirty="0">
              <a:solidFill>
                <a:srgbClr val="F6F3F1"/>
              </a:solidFill>
            </a:endParaRPr>
          </a:p>
          <a:p>
            <a:pPr marL="0" indent="0" algn="l">
              <a:lnSpc>
                <a:spcPct val="100000"/>
              </a:lnSpc>
              <a:spcBef>
                <a:spcPts val="600"/>
              </a:spcBef>
              <a:buNone/>
            </a:pPr>
            <a:endParaRPr lang="en-GB" sz="1200" b="1" spc="100" dirty="0">
              <a:solidFill>
                <a:srgbClr val="F6F3F1"/>
              </a:solidFill>
            </a:endParaRPr>
          </a:p>
          <a:p>
            <a:pPr marL="0" indent="0" algn="l">
              <a:lnSpc>
                <a:spcPct val="100000"/>
              </a:lnSpc>
              <a:spcBef>
                <a:spcPts val="600"/>
              </a:spcBef>
              <a:buNone/>
            </a:pPr>
            <a:r>
              <a:rPr lang="en-GB" sz="1050" b="1" spc="100" dirty="0">
                <a:solidFill>
                  <a:schemeClr val="tx1">
                    <a:lumMod val="85000"/>
                    <a:lumOff val="15000"/>
                  </a:schemeClr>
                </a:solidFill>
              </a:rPr>
              <a:t>SCREENS</a:t>
            </a:r>
            <a:br>
              <a:rPr lang="en-GB" b="1" spc="100" dirty="0">
                <a:solidFill>
                  <a:schemeClr val="tx1">
                    <a:lumMod val="85000"/>
                    <a:lumOff val="15000"/>
                  </a:schemeClr>
                </a:solidFill>
              </a:rPr>
            </a:br>
            <a:r>
              <a:rPr lang="en-GB" sz="1200" b="1" spc="100" dirty="0">
                <a:solidFill>
                  <a:srgbClr val="F6F3F1"/>
                </a:solidFill>
              </a:rPr>
              <a:t>162 x CHANNEL TESCO</a:t>
            </a:r>
            <a:br>
              <a:rPr lang="en-GB" sz="1200" b="1" spc="100" dirty="0">
                <a:solidFill>
                  <a:srgbClr val="F6F3F1"/>
                </a:solidFill>
              </a:rPr>
            </a:br>
            <a:r>
              <a:rPr lang="en-GB" b="1" spc="100" dirty="0">
                <a:solidFill>
                  <a:srgbClr val="F6F3F1"/>
                </a:solidFill>
              </a:rPr>
              <a:t>15% SOV</a:t>
            </a:r>
            <a:endParaRPr lang="en-GB" sz="1200" b="1" spc="100" dirty="0">
              <a:solidFill>
                <a:srgbClr val="F6F3F1"/>
              </a:solidFill>
            </a:endParaRPr>
          </a:p>
          <a:p>
            <a:pPr marL="0" indent="0" algn="l">
              <a:lnSpc>
                <a:spcPct val="100000"/>
              </a:lnSpc>
              <a:spcBef>
                <a:spcPts val="600"/>
              </a:spcBef>
              <a:buNone/>
            </a:pPr>
            <a:endParaRPr lang="en-GB" sz="1200" b="1" spc="100" dirty="0">
              <a:solidFill>
                <a:srgbClr val="F6F3F1"/>
              </a:solidFill>
            </a:endParaRPr>
          </a:p>
          <a:p>
            <a:pPr marL="0" indent="0" algn="l">
              <a:lnSpc>
                <a:spcPct val="100000"/>
              </a:lnSpc>
              <a:spcBef>
                <a:spcPts val="600"/>
              </a:spcBef>
              <a:buNone/>
            </a:pPr>
            <a:r>
              <a:rPr lang="en-GB" sz="1050" b="1" spc="100" dirty="0">
                <a:solidFill>
                  <a:schemeClr val="tx1">
                    <a:lumMod val="85000"/>
                    <a:lumOff val="15000"/>
                  </a:schemeClr>
                </a:solidFill>
              </a:rPr>
              <a:t>DELIVERY</a:t>
            </a:r>
            <a:r>
              <a:rPr lang="en-GB" sz="1200" b="1" spc="100" dirty="0">
                <a:solidFill>
                  <a:srgbClr val="F6F3F1"/>
                </a:solidFill>
              </a:rPr>
              <a:t> </a:t>
            </a:r>
            <a:br>
              <a:rPr lang="en-GB" sz="1200" b="1" spc="100" dirty="0">
                <a:solidFill>
                  <a:srgbClr val="F6F3F1"/>
                </a:solidFill>
              </a:rPr>
            </a:br>
            <a:r>
              <a:rPr lang="en-GB" sz="1200" b="1" spc="100" dirty="0">
                <a:solidFill>
                  <a:srgbClr val="F6F3F1"/>
                </a:solidFill>
              </a:rPr>
              <a:t>6.2M IMPRESSIONS</a:t>
            </a:r>
          </a:p>
          <a:p>
            <a:pPr marL="0" indent="0" algn="l">
              <a:lnSpc>
                <a:spcPct val="100000"/>
              </a:lnSpc>
              <a:spcBef>
                <a:spcPts val="600"/>
              </a:spcBef>
              <a:buNone/>
            </a:pPr>
            <a:endParaRPr lang="en-GB" b="1" spc="100" dirty="0">
              <a:solidFill>
                <a:srgbClr val="F6F3F1"/>
              </a:solidFill>
            </a:endParaRPr>
          </a:p>
          <a:p>
            <a:pPr marL="0" indent="0" algn="l">
              <a:lnSpc>
                <a:spcPct val="100000"/>
              </a:lnSpc>
              <a:spcBef>
                <a:spcPts val="600"/>
              </a:spcBef>
              <a:buNone/>
            </a:pPr>
            <a:r>
              <a:rPr lang="en-GB" sz="1050" b="1" spc="100" dirty="0">
                <a:solidFill>
                  <a:schemeClr val="tx1">
                    <a:lumMod val="85000"/>
                    <a:lumOff val="15000"/>
                  </a:schemeClr>
                </a:solidFill>
              </a:rPr>
              <a:t>OTHER MEDIA</a:t>
            </a:r>
            <a:r>
              <a:rPr lang="en-GB" b="1" spc="100" dirty="0">
                <a:solidFill>
                  <a:srgbClr val="F6F3F1"/>
                </a:solidFill>
              </a:rPr>
              <a:t> </a:t>
            </a:r>
            <a:br>
              <a:rPr lang="en-GB" b="1" spc="100" dirty="0">
                <a:solidFill>
                  <a:srgbClr val="F6F3F1"/>
                </a:solidFill>
              </a:rPr>
            </a:br>
            <a:r>
              <a:rPr lang="en-GB" b="1" spc="100" dirty="0">
                <a:solidFill>
                  <a:srgbClr val="F6F3F1"/>
                </a:solidFill>
              </a:rPr>
              <a:t>OOH, SOCIAL, DIGITAL</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357403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Be part of these cultural moments that everybody is talking about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B08BC3-A6B2-2F4E-8766-A451EC4B11EC}" type="slidenum">
              <a:rPr kumimoji="0" lang="en-US" sz="1200" b="0" i="0" u="none" strike="noStrike" kern="1200" cap="none" spc="0" normalizeH="0" baseline="0" noProof="0" smtClean="0">
                <a:ln>
                  <a:noFill/>
                </a:ln>
                <a:solidFill>
                  <a:prstClr val="black"/>
                </a:solidFill>
                <a:effectLst/>
                <a:uLnTx/>
                <a:uFillTx/>
                <a:latin typeface="Century Gothic Regular"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entury Gothic Regular" charset="0"/>
              <a:ea typeface="+mn-ea"/>
              <a:cs typeface="+mn-cs"/>
            </a:endParaRPr>
          </a:p>
        </p:txBody>
      </p:sp>
    </p:spTree>
    <p:extLst>
      <p:ext uri="{BB962C8B-B14F-4D97-AF65-F5344CB8AC3E}">
        <p14:creationId xmlns:p14="http://schemas.microsoft.com/office/powerpoint/2010/main" val="41677082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6.jpeg"/><Relationship Id="rId1" Type="http://schemas.openxmlformats.org/officeDocument/2006/relationships/slideMaster" Target="../slideMasters/slideMaster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142938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81563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2400" b="0" spc="3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966254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8533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608517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984354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1121558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1774825" y="1628775"/>
            <a:ext cx="9721850"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01557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1232577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15268608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43130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D1AD8B6F-E869-2747-A303-E670CBEB1EA4}"/>
              </a:ext>
            </a:extLst>
          </p:cNvPr>
          <p:cNvSpPr>
            <a:spLocks noGrp="1"/>
          </p:cNvSpPr>
          <p:nvPr>
            <p:ph idx="15"/>
          </p:nvPr>
        </p:nvSpPr>
        <p:spPr>
          <a:xfrm>
            <a:off x="695325"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2">
            <a:extLst>
              <a:ext uri="{FF2B5EF4-FFF2-40B4-BE49-F238E27FC236}">
                <a16:creationId xmlns:a16="http://schemas.microsoft.com/office/drawing/2014/main" id="{8E904757-EAD8-FA45-991C-B9F9C1FF418F}"/>
              </a:ext>
            </a:extLst>
          </p:cNvPr>
          <p:cNvSpPr>
            <a:spLocks noGrp="1"/>
          </p:cNvSpPr>
          <p:nvPr>
            <p:ph idx="16"/>
          </p:nvPr>
        </p:nvSpPr>
        <p:spPr>
          <a:xfrm>
            <a:off x="6275387" y="3978355"/>
            <a:ext cx="5221287" cy="216058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09062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828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4778317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57605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860828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7331723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2268991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554678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4391582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51307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167063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065902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720052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455569" y="549275"/>
            <a:ext cx="5040312" cy="1800225"/>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2" name="Picture Placeholder 8">
            <a:extLst>
              <a:ext uri="{FF2B5EF4-FFF2-40B4-BE49-F238E27FC236}">
                <a16:creationId xmlns:a16="http://schemas.microsoft.com/office/drawing/2014/main" id="{1A599B2F-8657-BD4B-9E98-7AF550A4250B}"/>
              </a:ext>
            </a:extLst>
          </p:cNvPr>
          <p:cNvSpPr>
            <a:spLocks noGrp="1"/>
          </p:cNvSpPr>
          <p:nvPr>
            <p:ph type="pic" sz="quarter" idx="15"/>
          </p:nvPr>
        </p:nvSpPr>
        <p:spPr>
          <a:xfrm>
            <a:off x="6455569" y="2528887"/>
            <a:ext cx="5040312" cy="1800225"/>
          </a:xfrm>
          <a:solidFill>
            <a:schemeClr val="bg2"/>
          </a:solidFill>
        </p:spPr>
        <p:txBody>
          <a:bodyPr/>
          <a:lstStyle/>
          <a:p>
            <a:endParaRPr lang="en-US"/>
          </a:p>
        </p:txBody>
      </p:sp>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4508500"/>
            <a:ext cx="5040312" cy="1800225"/>
          </a:xfrm>
          <a:solidFill>
            <a:schemeClr val="bg2"/>
          </a:solidFill>
        </p:spPr>
        <p:txBody>
          <a:bodyPr/>
          <a:lstStyle/>
          <a:p>
            <a:endParaRPr lang="en-US"/>
          </a:p>
        </p:txBody>
      </p:sp>
    </p:spTree>
    <p:extLst>
      <p:ext uri="{BB962C8B-B14F-4D97-AF65-F5344CB8AC3E}">
        <p14:creationId xmlns:p14="http://schemas.microsoft.com/office/powerpoint/2010/main" val="40194314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22.Title_And_Content_With_Large_Image">
    <p:spTree>
      <p:nvGrpSpPr>
        <p:cNvPr id="1" name=""/>
        <p:cNvGrpSpPr/>
        <p:nvPr/>
      </p:nvGrpSpPr>
      <p:grpSpPr>
        <a:xfrm>
          <a:off x="0" y="0"/>
          <a:ext cx="0" cy="0"/>
          <a:chOff x="0" y="0"/>
          <a:chExt cx="0" cy="0"/>
        </a:xfrm>
      </p:grpSpPr>
      <p:sp>
        <p:nvSpPr>
          <p:cNvPr id="13" name="Picture Placeholder 8">
            <a:extLst>
              <a:ext uri="{FF2B5EF4-FFF2-40B4-BE49-F238E27FC236}">
                <a16:creationId xmlns:a16="http://schemas.microsoft.com/office/drawing/2014/main" id="{4CFA64DB-4266-0B43-AF39-079D3AB93FCD}"/>
              </a:ext>
            </a:extLst>
          </p:cNvPr>
          <p:cNvSpPr>
            <a:spLocks noGrp="1"/>
          </p:cNvSpPr>
          <p:nvPr>
            <p:ph type="pic" sz="quarter" idx="16"/>
          </p:nvPr>
        </p:nvSpPr>
        <p:spPr>
          <a:xfrm>
            <a:off x="6455569" y="549276"/>
            <a:ext cx="5040312"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42805327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7535863" y="549275"/>
            <a:ext cx="3960812" cy="1439863"/>
          </a:xfrm>
          <a:solidFill>
            <a:schemeClr val="bg2"/>
          </a:solidFill>
        </p:spPr>
        <p:txBody>
          <a:bodyPr/>
          <a:lstStyle/>
          <a:p>
            <a:endParaRPr lang="en-US"/>
          </a:p>
        </p:txBody>
      </p:sp>
      <p:sp>
        <p:nvSpPr>
          <p:cNvPr id="2" name="Title 1"/>
          <p:cNvSpPr>
            <a:spLocks noGrp="1"/>
          </p:cNvSpPr>
          <p:nvPr>
            <p:ph type="title" hasCustomPrompt="1"/>
          </p:nvPr>
        </p:nvSpPr>
        <p:spPr>
          <a:xfrm>
            <a:off x="695324" y="620181"/>
            <a:ext cx="6480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648017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a:extLst>
              <a:ext uri="{FF2B5EF4-FFF2-40B4-BE49-F238E27FC236}">
                <a16:creationId xmlns:a16="http://schemas.microsoft.com/office/drawing/2014/main" id="{B2AAC644-C2FE-5B4C-AE4A-E1B5034F8F5F}"/>
              </a:ext>
            </a:extLst>
          </p:cNvPr>
          <p:cNvSpPr>
            <a:spLocks noGrp="1"/>
          </p:cNvSpPr>
          <p:nvPr>
            <p:ph type="pic" sz="quarter" idx="17"/>
          </p:nvPr>
        </p:nvSpPr>
        <p:spPr>
          <a:xfrm>
            <a:off x="7535863" y="2049198"/>
            <a:ext cx="3960812" cy="1439863"/>
          </a:xfrm>
          <a:solidFill>
            <a:schemeClr val="bg2"/>
          </a:solidFill>
        </p:spPr>
        <p:txBody>
          <a:bodyPr/>
          <a:lstStyle/>
          <a:p>
            <a:endParaRPr lang="en-US"/>
          </a:p>
        </p:txBody>
      </p:sp>
      <p:sp>
        <p:nvSpPr>
          <p:cNvPr id="10" name="Picture Placeholder 8">
            <a:extLst>
              <a:ext uri="{FF2B5EF4-FFF2-40B4-BE49-F238E27FC236}">
                <a16:creationId xmlns:a16="http://schemas.microsoft.com/office/drawing/2014/main" id="{41827B52-85DD-B74A-885B-F6DE010CC5B3}"/>
              </a:ext>
            </a:extLst>
          </p:cNvPr>
          <p:cNvSpPr>
            <a:spLocks noGrp="1"/>
          </p:cNvSpPr>
          <p:nvPr>
            <p:ph type="pic" sz="quarter" idx="18"/>
          </p:nvPr>
        </p:nvSpPr>
        <p:spPr>
          <a:xfrm>
            <a:off x="7535863" y="3549121"/>
            <a:ext cx="3960812" cy="1439863"/>
          </a:xfrm>
          <a:solidFill>
            <a:schemeClr val="bg2"/>
          </a:solidFill>
        </p:spPr>
        <p:txBody>
          <a:bodyPr/>
          <a:lstStyle/>
          <a:p>
            <a:endParaRPr lang="en-US"/>
          </a:p>
        </p:txBody>
      </p:sp>
      <p:sp>
        <p:nvSpPr>
          <p:cNvPr id="11" name="Picture Placeholder 8">
            <a:extLst>
              <a:ext uri="{FF2B5EF4-FFF2-40B4-BE49-F238E27FC236}">
                <a16:creationId xmlns:a16="http://schemas.microsoft.com/office/drawing/2014/main" id="{131D8A59-4554-614B-BAFE-A67188C4413E}"/>
              </a:ext>
            </a:extLst>
          </p:cNvPr>
          <p:cNvSpPr>
            <a:spLocks noGrp="1"/>
          </p:cNvSpPr>
          <p:nvPr>
            <p:ph type="pic" sz="quarter" idx="19"/>
          </p:nvPr>
        </p:nvSpPr>
        <p:spPr>
          <a:xfrm>
            <a:off x="7535863" y="5049043"/>
            <a:ext cx="3960812" cy="1439863"/>
          </a:xfrm>
          <a:solidFill>
            <a:schemeClr val="bg2"/>
          </a:solidFill>
        </p:spPr>
        <p:txBody>
          <a:bodyPr/>
          <a:lstStyle/>
          <a:p>
            <a:endParaRPr lang="en-US"/>
          </a:p>
        </p:txBody>
      </p:sp>
    </p:spTree>
    <p:extLst>
      <p:ext uri="{BB962C8B-B14F-4D97-AF65-F5344CB8AC3E}">
        <p14:creationId xmlns:p14="http://schemas.microsoft.com/office/powerpoint/2010/main" val="21058326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220194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8859800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210314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514431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4806543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19268941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990255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1449613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3209740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5789221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3487781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117235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2058955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9104749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6719848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7573477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118795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7541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10772139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6140468"/>
            <a:ext cx="10801350" cy="531795"/>
          </a:xfrm>
        </p:spPr>
        <p:txBody>
          <a:bodyPr>
            <a:normAutofit/>
          </a:bodyPr>
          <a:lstStyle>
            <a:lvl1pP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76269949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64612519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170760314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198522637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160281155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65136336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166223548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99403985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9849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82422304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85546898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728624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6091970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2495554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05420077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50867041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3029626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1364272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134409828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10806257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7253244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117113109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35342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153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08951066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6503278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0971533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081519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lvl1pPr>
              <a:defRPr sz="5333"/>
            </a:lvl1pPr>
          </a:lstStyle>
          <a:p>
            <a:r>
              <a:rPr lang="fr-FR"/>
              <a:t>Modifiez le style du titre</a:t>
            </a:r>
          </a:p>
        </p:txBody>
      </p:sp>
      <p:sp>
        <p:nvSpPr>
          <p:cNvPr id="3" name="Sous-titre 2"/>
          <p:cNvSpPr>
            <a:spLocks noGrp="1"/>
          </p:cNvSpPr>
          <p:nvPr>
            <p:ph type="subTitle" idx="1"/>
          </p:nvPr>
        </p:nvSpPr>
        <p:spPr>
          <a:xfrm>
            <a:off x="2778132" y="3621021"/>
            <a:ext cx="8534400" cy="1752600"/>
          </a:xfrm>
        </p:spPr>
        <p:txBody>
          <a:bodyPr/>
          <a:lstStyle>
            <a:lvl1pPr marL="0" indent="0" algn="r">
              <a:buNone/>
              <a:defRPr/>
            </a:lvl1pPr>
            <a:lvl2pPr marL="609585" indent="0" algn="ctr">
              <a:buNone/>
              <a:defRPr/>
            </a:lvl2pPr>
            <a:lvl3pPr marL="1219170" indent="0" algn="ctr">
              <a:buNone/>
              <a:defRPr/>
            </a:lvl3pPr>
            <a:lvl4pPr marL="1828754" indent="0" algn="ctr">
              <a:buNone/>
              <a:defRPr/>
            </a:lvl4pPr>
            <a:lvl5pPr marL="2438339" indent="0" algn="ctr">
              <a:buNone/>
              <a:defRPr/>
            </a:lvl5pPr>
            <a:lvl6pPr marL="3047924" indent="0" algn="ctr">
              <a:buNone/>
              <a:defRPr/>
            </a:lvl6pPr>
            <a:lvl7pPr marL="3657509" indent="0" algn="ctr">
              <a:buNone/>
              <a:defRPr/>
            </a:lvl7pPr>
            <a:lvl8pPr marL="4267093" indent="0" algn="ctr">
              <a:buNone/>
              <a:defRPr/>
            </a:lvl8pPr>
            <a:lvl9pPr marL="4876678" indent="0" algn="ctr">
              <a:buNone/>
              <a:defRPr/>
            </a:lvl9pPr>
          </a:lstStyle>
          <a:p>
            <a:r>
              <a:rPr lang="fr-FR"/>
              <a:t>Modifiez le style des sous-titres du masque</a:t>
            </a:r>
          </a:p>
        </p:txBody>
      </p:sp>
      <p:pic>
        <p:nvPicPr>
          <p:cNvPr id="9" name="Picture 8" descr="rectangle"/>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4402168"/>
            <a:ext cx="4672656" cy="141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5" descr="JCDShowcas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2317" y="244173"/>
            <a:ext cx="1654971" cy="784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descr="G:\Temporaire\Corporate\Signatures\2013\photos\Toyama.jpg"/>
          <p:cNvPicPr>
            <a:picLocks noChangeAspect="1" noChangeArrowheads="1"/>
          </p:cNvPicPr>
          <p:nvPr userDrawn="1"/>
        </p:nvPicPr>
        <p:blipFill>
          <a:blip r:embed="rId4" cstate="screen">
            <a:extLst>
              <a:ext uri="{28A0092B-C50C-407E-A947-70E740481C1C}">
                <a14:useLocalDpi xmlns:a14="http://schemas.microsoft.com/office/drawing/2010/main"/>
              </a:ext>
            </a:extLst>
          </a:blip>
          <a:srcRect l="-3"/>
          <a:stretch>
            <a:fillRect/>
          </a:stretch>
        </p:blipFill>
        <p:spPr bwMode="auto">
          <a:xfrm>
            <a:off x="10343955" y="4402165"/>
            <a:ext cx="1868372" cy="1414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6605346" y="4402168"/>
            <a:ext cx="1833943" cy="141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 name="Picture 19" descr="G:\Temporaire\COMMUNIQUES\14 # 2014\10-20-14 # Aéroport de Singapour\Digital Towers_Aéroport de Singapour_2.jpg"/>
          <p:cNvPicPr>
            <a:picLocks noChangeAspect="1" noChangeArrowheads="1"/>
          </p:cNvPicPr>
          <p:nvPr userDrawn="1"/>
        </p:nvPicPr>
        <p:blipFill>
          <a:blip r:embed="rId6" cstate="email">
            <a:extLst>
              <a:ext uri="{28A0092B-C50C-407E-A947-70E740481C1C}">
                <a14:useLocalDpi xmlns:a14="http://schemas.microsoft.com/office/drawing/2010/main"/>
              </a:ext>
            </a:extLst>
          </a:blip>
          <a:srcRect/>
          <a:stretch>
            <a:fillRect/>
          </a:stretch>
        </p:blipFill>
        <p:spPr bwMode="auto">
          <a:xfrm>
            <a:off x="8439289" y="4402167"/>
            <a:ext cx="1923712" cy="141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Image 1"/>
          <p:cNvPicPr>
            <a:picLocks noChangeAspect="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4672656" y="4402167"/>
            <a:ext cx="1932688" cy="1414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324878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FR" dirty="0"/>
          </a:p>
        </p:txBody>
      </p:sp>
    </p:spTree>
    <p:extLst>
      <p:ext uri="{BB962C8B-B14F-4D97-AF65-F5344CB8AC3E}">
        <p14:creationId xmlns:p14="http://schemas.microsoft.com/office/powerpoint/2010/main" val="7545529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1493440" y="3297006"/>
            <a:ext cx="10363200" cy="1362075"/>
          </a:xfrm>
        </p:spPr>
        <p:txBody>
          <a:bodyPr anchor="t"/>
          <a:lstStyle>
            <a:lvl1pPr algn="l">
              <a:defRPr sz="5333" b="1" cap="all"/>
            </a:lvl1pPr>
          </a:lstStyle>
          <a:p>
            <a:r>
              <a:rPr lang="fr-FR"/>
              <a:t>Modifiez le style du titre</a:t>
            </a:r>
          </a:p>
        </p:txBody>
      </p:sp>
      <p:sp>
        <p:nvSpPr>
          <p:cNvPr id="3" name="Espace réservé du texte 2"/>
          <p:cNvSpPr>
            <a:spLocks noGrp="1"/>
          </p:cNvSpPr>
          <p:nvPr>
            <p:ph type="body" idx="1"/>
          </p:nvPr>
        </p:nvSpPr>
        <p:spPr>
          <a:xfrm>
            <a:off x="1493440" y="1796819"/>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fr-FR"/>
              <a:t>Modifiez les styles du texte du masque</a:t>
            </a:r>
          </a:p>
        </p:txBody>
      </p:sp>
    </p:spTree>
    <p:extLst>
      <p:ext uri="{BB962C8B-B14F-4D97-AF65-F5344CB8AC3E}">
        <p14:creationId xmlns:p14="http://schemas.microsoft.com/office/powerpoint/2010/main" val="315267918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74651" y="981075"/>
            <a:ext cx="5687483" cy="5111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265335" y="981075"/>
            <a:ext cx="5687484" cy="5111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811211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609600" y="274639"/>
            <a:ext cx="10972800" cy="1143000"/>
          </a:xfrm>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fr-FR"/>
              <a:t>Modifiez les styles du texte du masque</a:t>
            </a:r>
          </a:p>
        </p:txBody>
      </p:sp>
      <p:sp>
        <p:nvSpPr>
          <p:cNvPr id="6" name="Espace réservé du contenu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184841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Tree>
    <p:extLst>
      <p:ext uri="{BB962C8B-B14F-4D97-AF65-F5344CB8AC3E}">
        <p14:creationId xmlns:p14="http://schemas.microsoft.com/office/powerpoint/2010/main" val="331095655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609365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2" y="273049"/>
            <a:ext cx="4011084" cy="1162051"/>
          </a:xfrm>
        </p:spPr>
        <p:txBody>
          <a:bodyPr anchor="b"/>
          <a:lstStyle>
            <a:lvl1pPr algn="l">
              <a:defRPr sz="2667" b="1"/>
            </a:lvl1pPr>
          </a:lstStyle>
          <a:p>
            <a:r>
              <a:rPr lang="fr-FR"/>
              <a:t>Modifiez le style du titre</a:t>
            </a:r>
          </a:p>
        </p:txBody>
      </p:sp>
      <p:sp>
        <p:nvSpPr>
          <p:cNvPr id="3" name="Espace réservé du contenu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Tree>
    <p:extLst>
      <p:ext uri="{BB962C8B-B14F-4D97-AF65-F5344CB8AC3E}">
        <p14:creationId xmlns:p14="http://schemas.microsoft.com/office/powerpoint/2010/main" val="127418032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9"/>
          </a:xfrm>
        </p:spPr>
        <p:txBody>
          <a:bodyPr anchor="b"/>
          <a:lstStyle>
            <a:lvl1pPr algn="l">
              <a:defRPr sz="2667"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fr-FR" noProof="0"/>
              <a:t>Cliquez sur l'icône pour ajouter une image</a:t>
            </a:r>
          </a:p>
        </p:txBody>
      </p:sp>
      <p:sp>
        <p:nvSpPr>
          <p:cNvPr id="4" name="Espace réservé du texte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fr-FR"/>
              <a:t>Modifiez les styles du texte du masque</a:t>
            </a:r>
          </a:p>
        </p:txBody>
      </p:sp>
    </p:spTree>
    <p:extLst>
      <p:ext uri="{BB962C8B-B14F-4D97-AF65-F5344CB8AC3E}">
        <p14:creationId xmlns:p14="http://schemas.microsoft.com/office/powerpoint/2010/main" val="33696802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421383406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9059335" y="144463"/>
            <a:ext cx="2893484" cy="5948363"/>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374651" y="144463"/>
            <a:ext cx="8481483" cy="5948363"/>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59828179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Obj" preserve="1">
  <p:cSld name="Titre. Text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2446869" y="144465"/>
            <a:ext cx="9505951" cy="547687"/>
          </a:xfrm>
        </p:spPr>
        <p:txBody>
          <a:bodyPr/>
          <a:lstStyle/>
          <a:p>
            <a:r>
              <a:rPr lang="fr-FR"/>
              <a:t>Modifiez le style du titre</a:t>
            </a:r>
          </a:p>
        </p:txBody>
      </p:sp>
      <p:sp>
        <p:nvSpPr>
          <p:cNvPr id="3" name="Espace réservé du texte 2"/>
          <p:cNvSpPr>
            <a:spLocks noGrp="1"/>
          </p:cNvSpPr>
          <p:nvPr>
            <p:ph type="body" sz="half" idx="1"/>
          </p:nvPr>
        </p:nvSpPr>
        <p:spPr>
          <a:xfrm>
            <a:off x="374651" y="981075"/>
            <a:ext cx="5687483" cy="511175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265335" y="981075"/>
            <a:ext cx="5687484" cy="5111751"/>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72657741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3"/>
          <p:cNvSpPr>
            <a:spLocks noGrp="1" noChangeArrowheads="1"/>
          </p:cNvSpPr>
          <p:nvPr>
            <p:ph idx="1"/>
          </p:nvPr>
        </p:nvSpPr>
        <p:spPr bwMode="auto">
          <a:xfrm>
            <a:off x="719403" y="1268760"/>
            <a:ext cx="10561173"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290833138"/>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fourObj" preserve="1">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2787653" y="144465"/>
            <a:ext cx="8936567" cy="1165225"/>
          </a:xfrm>
        </p:spPr>
        <p:txBody>
          <a:bodyPr/>
          <a:lstStyle/>
          <a:p>
            <a:r>
              <a:rPr lang="fr-FR"/>
              <a:t>Modifiez le style du titre</a:t>
            </a:r>
          </a:p>
        </p:txBody>
      </p:sp>
      <p:sp>
        <p:nvSpPr>
          <p:cNvPr id="3" name="Espace réservé du contenu 2"/>
          <p:cNvSpPr>
            <a:spLocks noGrp="1"/>
          </p:cNvSpPr>
          <p:nvPr>
            <p:ph sz="quarter" idx="1"/>
          </p:nvPr>
        </p:nvSpPr>
        <p:spPr>
          <a:xfrm>
            <a:off x="374653" y="1828801"/>
            <a:ext cx="5573183" cy="18669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quarter" idx="2"/>
          </p:nvPr>
        </p:nvSpPr>
        <p:spPr>
          <a:xfrm>
            <a:off x="6151033" y="1828801"/>
            <a:ext cx="5573184" cy="18669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contenu 4"/>
          <p:cNvSpPr>
            <a:spLocks noGrp="1"/>
          </p:cNvSpPr>
          <p:nvPr>
            <p:ph sz="quarter" idx="3"/>
          </p:nvPr>
        </p:nvSpPr>
        <p:spPr>
          <a:xfrm>
            <a:off x="374653" y="3848101"/>
            <a:ext cx="5573183" cy="18669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contenu 5"/>
          <p:cNvSpPr>
            <a:spLocks noGrp="1"/>
          </p:cNvSpPr>
          <p:nvPr>
            <p:ph sz="quarter" idx="4"/>
          </p:nvPr>
        </p:nvSpPr>
        <p:spPr>
          <a:xfrm>
            <a:off x="6151033" y="3848101"/>
            <a:ext cx="5573184" cy="1866900"/>
          </a:xfrm>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16"/>
          <p:cNvSpPr>
            <a:spLocks noGrp="1" noChangeArrowheads="1"/>
          </p:cNvSpPr>
          <p:nvPr>
            <p:ph type="ftr" sz="quarter" idx="10"/>
          </p:nvPr>
        </p:nvSpPr>
        <p:spPr>
          <a:xfrm>
            <a:off x="2159000" y="6453190"/>
            <a:ext cx="8401051" cy="268287"/>
          </a:xfrm>
          <a:prstGeom prst="rect">
            <a:avLst/>
          </a:prstGeom>
          <a:ln/>
        </p:spPr>
        <p:txBody>
          <a:bodyPr/>
          <a:lstStyle>
            <a:lvl1pPr>
              <a:defRPr/>
            </a:lvl1pPr>
          </a:lstStyle>
          <a:p>
            <a:endParaRPr lang="en-US"/>
          </a:p>
        </p:txBody>
      </p:sp>
      <p:sp>
        <p:nvSpPr>
          <p:cNvPr id="8" name="Rectangle 17"/>
          <p:cNvSpPr>
            <a:spLocks noGrp="1" noChangeArrowheads="1"/>
          </p:cNvSpPr>
          <p:nvPr>
            <p:ph type="sldNum" sz="quarter" idx="11"/>
          </p:nvPr>
        </p:nvSpPr>
        <p:spPr>
          <a:xfrm>
            <a:off x="11089217" y="6453190"/>
            <a:ext cx="863600" cy="268287"/>
          </a:xfrm>
          <a:prstGeom prst="rect">
            <a:avLst/>
          </a:prstGeom>
          <a:ln/>
        </p:spPr>
        <p:txBody>
          <a:bodyPr/>
          <a:lstStyle>
            <a:lvl1pPr>
              <a:defRPr/>
            </a:lvl1pPr>
          </a:lstStyle>
          <a:p>
            <a:fld id="{75FC52A8-5B33-4BA2-ABD2-01F211757666}" type="slidenum">
              <a:rPr lang="en-US" smtClean="0"/>
              <a:t>‹#›</a:t>
            </a:fld>
            <a:endParaRPr lang="en-US"/>
          </a:p>
        </p:txBody>
      </p:sp>
    </p:spTree>
    <p:extLst>
      <p:ext uri="{BB962C8B-B14F-4D97-AF65-F5344CB8AC3E}">
        <p14:creationId xmlns:p14="http://schemas.microsoft.com/office/powerpoint/2010/main" val="91773586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image" Target="../media/image5.jpeg"/><Relationship Id="rId2" Type="http://schemas.openxmlformats.org/officeDocument/2006/relationships/slideLayout" Target="../slideLayouts/slideLayout76.xml"/><Relationship Id="rId16" Type="http://schemas.openxmlformats.org/officeDocument/2006/relationships/image" Target="../media/image4.jpeg"/><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5" Type="http://schemas.openxmlformats.org/officeDocument/2006/relationships/theme" Target="../theme/theme2.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3791824"/>
      </p:ext>
    </p:extLst>
  </p:cSld>
  <p:clrMap bg1="lt1" tx1="dk1" bg2="lt2" tx2="dk2" accent1="accent1" accent2="accent2" accent3="accent3" accent4="accent4" accent5="accent5" accent6="accent6" hlink="hlink" folHlink="folHlink"/>
  <p:sldLayoutIdLst>
    <p:sldLayoutId id="2147483649" r:id="rId1"/>
    <p:sldLayoutId id="2147483693" r:id="rId2"/>
    <p:sldLayoutId id="2147483705" r:id="rId3"/>
    <p:sldLayoutId id="2147483650" r:id="rId4"/>
    <p:sldLayoutId id="2147483677" r:id="rId5"/>
    <p:sldLayoutId id="2147483681" r:id="rId6"/>
    <p:sldLayoutId id="2147483687" r:id="rId7"/>
    <p:sldLayoutId id="2147483728" r:id="rId8"/>
    <p:sldLayoutId id="2147483717" r:id="rId9"/>
    <p:sldLayoutId id="2147483703" r:id="rId10"/>
    <p:sldLayoutId id="2147483669" r:id="rId11"/>
    <p:sldLayoutId id="2147483727" r:id="rId12"/>
    <p:sldLayoutId id="2147483715" r:id="rId13"/>
    <p:sldLayoutId id="2147483711" r:id="rId14"/>
    <p:sldLayoutId id="2147483712" r:id="rId15"/>
    <p:sldLayoutId id="2147483661" r:id="rId16"/>
    <p:sldLayoutId id="2147483706" r:id="rId17"/>
    <p:sldLayoutId id="2147483660" r:id="rId18"/>
    <p:sldLayoutId id="2147483707" r:id="rId19"/>
    <p:sldLayoutId id="2147483679" r:id="rId20"/>
    <p:sldLayoutId id="2147483701" r:id="rId21"/>
    <p:sldLayoutId id="2147483684" r:id="rId22"/>
    <p:sldLayoutId id="2147483663" r:id="rId23"/>
    <p:sldLayoutId id="2147483662" r:id="rId24"/>
    <p:sldLayoutId id="2147483723" r:id="rId25"/>
    <p:sldLayoutId id="2147483725" r:id="rId26"/>
    <p:sldLayoutId id="2147483724" r:id="rId27"/>
    <p:sldLayoutId id="2147483665" r:id="rId28"/>
    <p:sldLayoutId id="2147483664" r:id="rId29"/>
    <p:sldLayoutId id="2147483708" r:id="rId30"/>
    <p:sldLayoutId id="2147483698" r:id="rId31"/>
    <p:sldLayoutId id="2147483691" r:id="rId32"/>
    <p:sldLayoutId id="2147483709" r:id="rId33"/>
    <p:sldLayoutId id="2147483674" r:id="rId34"/>
    <p:sldLayoutId id="2147483716" r:id="rId35"/>
    <p:sldLayoutId id="2147483683" r:id="rId36"/>
    <p:sldLayoutId id="2147483704" r:id="rId37"/>
    <p:sldLayoutId id="2147483699" r:id="rId38"/>
    <p:sldLayoutId id="2147483667" r:id="rId39"/>
    <p:sldLayoutId id="2147483666" r:id="rId40"/>
    <p:sldLayoutId id="2147483670" r:id="rId41"/>
    <p:sldLayoutId id="2147483673" r:id="rId42"/>
    <p:sldLayoutId id="2147483675" r:id="rId43"/>
    <p:sldLayoutId id="2147483676" r:id="rId44"/>
    <p:sldLayoutId id="2147483695" r:id="rId45"/>
    <p:sldLayoutId id="2147483710" r:id="rId46"/>
    <p:sldLayoutId id="2147483700" r:id="rId47"/>
    <p:sldLayoutId id="2147483696" r:id="rId48"/>
    <p:sldLayoutId id="2147483697" r:id="rId49"/>
    <p:sldLayoutId id="2147483671" r:id="rId50"/>
    <p:sldLayoutId id="2147483702" r:id="rId51"/>
    <p:sldLayoutId id="2147483654" r:id="rId52"/>
    <p:sldLayoutId id="2147483655" r:id="rId53"/>
    <p:sldLayoutId id="2147483668" r:id="rId54"/>
    <p:sldLayoutId id="2147483653" r:id="rId55"/>
    <p:sldLayoutId id="2147483672" r:id="rId56"/>
    <p:sldLayoutId id="2147483659" r:id="rId57"/>
    <p:sldLayoutId id="2147483689" r:id="rId58"/>
    <p:sldLayoutId id="2147483690" r:id="rId59"/>
    <p:sldLayoutId id="2147483713" r:id="rId60"/>
    <p:sldLayoutId id="2147483678" r:id="rId61"/>
    <p:sldLayoutId id="2147483694" r:id="rId62"/>
    <p:sldLayoutId id="2147483685" r:id="rId63"/>
    <p:sldLayoutId id="2147483692" r:id="rId64"/>
    <p:sldLayoutId id="2147483726" r:id="rId65"/>
    <p:sldLayoutId id="2147483658" r:id="rId66"/>
    <p:sldLayoutId id="2147483686" r:id="rId67"/>
    <p:sldLayoutId id="2147483657" r:id="rId68"/>
    <p:sldLayoutId id="2147483680" r:id="rId69"/>
    <p:sldLayoutId id="2147483718" r:id="rId70"/>
    <p:sldLayoutId id="2147483719" r:id="rId71"/>
    <p:sldLayoutId id="2147483720" r:id="rId72"/>
    <p:sldLayoutId id="2147483721" r:id="rId73"/>
    <p:sldLayoutId id="2147483722" r:id="rId74"/>
  </p:sldLayoutIdLst>
  <p:hf sldNum="0" hdr="0" ftr="0" dt="0"/>
  <p:txStyles>
    <p:titleStyle>
      <a:lvl1pPr algn="l" defTabSz="914400" rtl="0" eaLnBrk="1" latinLnBrk="0" hangingPunct="1">
        <a:lnSpc>
          <a:spcPct val="85000"/>
        </a:lnSpc>
        <a:spcBef>
          <a:spcPct val="0"/>
        </a:spcBef>
        <a:buNone/>
        <a:defRPr sz="2800" b="1" kern="1200" spc="3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613" userDrawn="1">
          <p15:clr>
            <a:srgbClr val="F26B43"/>
          </p15:clr>
        </p15:guide>
        <p15:guide id="4" pos="3386" userDrawn="1">
          <p15:clr>
            <a:srgbClr val="F26B43"/>
          </p15:clr>
        </p15:guide>
        <p15:guide id="5" pos="3160" userDrawn="1">
          <p15:clr>
            <a:srgbClr val="F26B43"/>
          </p15:clr>
        </p15:guide>
        <p15:guide id="6" pos="2933" userDrawn="1">
          <p15:clr>
            <a:srgbClr val="F26B43"/>
          </p15:clr>
        </p15:guide>
        <p15:guide id="7" pos="2706" userDrawn="1">
          <p15:clr>
            <a:srgbClr val="F26B43"/>
          </p15:clr>
        </p15:guide>
        <p15:guide id="8" pos="2479" userDrawn="1">
          <p15:clr>
            <a:srgbClr val="F26B43"/>
          </p15:clr>
        </p15:guide>
        <p15:guide id="9" pos="2252" userDrawn="1">
          <p15:clr>
            <a:srgbClr val="F26B43"/>
          </p15:clr>
        </p15:guide>
        <p15:guide id="10" pos="2026" userDrawn="1">
          <p15:clr>
            <a:srgbClr val="F26B43"/>
          </p15:clr>
        </p15:guide>
        <p15:guide id="11" pos="1799" userDrawn="1">
          <p15:clr>
            <a:srgbClr val="F26B43"/>
          </p15:clr>
        </p15:guide>
        <p15:guide id="12" pos="1572" userDrawn="1">
          <p15:clr>
            <a:srgbClr val="F26B43"/>
          </p15:clr>
        </p15:guide>
        <p15:guide id="13" pos="1345" userDrawn="1">
          <p15:clr>
            <a:srgbClr val="F26B43"/>
          </p15:clr>
        </p15:guide>
        <p15:guide id="14" pos="1118" userDrawn="1">
          <p15:clr>
            <a:srgbClr val="F26B43"/>
          </p15:clr>
        </p15:guide>
        <p15:guide id="15" pos="892" userDrawn="1">
          <p15:clr>
            <a:srgbClr val="F26B43"/>
          </p15:clr>
        </p15:guide>
        <p15:guide id="16" pos="665" userDrawn="1">
          <p15:clr>
            <a:srgbClr val="F26B43"/>
          </p15:clr>
        </p15:guide>
        <p15:guide id="17" pos="438" userDrawn="1">
          <p15:clr>
            <a:srgbClr val="F26B43"/>
          </p15:clr>
        </p15:guide>
        <p15:guide id="18" pos="211" userDrawn="1">
          <p15:clr>
            <a:srgbClr val="F26B43"/>
          </p15:clr>
        </p15:guide>
        <p15:guide id="20" pos="4067" userDrawn="1">
          <p15:clr>
            <a:srgbClr val="F26B43"/>
          </p15:clr>
        </p15:guide>
        <p15:guide id="21" pos="4294" userDrawn="1">
          <p15:clr>
            <a:srgbClr val="F26B43"/>
          </p15:clr>
        </p15:guide>
        <p15:guide id="22" pos="4520" userDrawn="1">
          <p15:clr>
            <a:srgbClr val="F26B43"/>
          </p15:clr>
        </p15:guide>
        <p15:guide id="23" pos="4747" userDrawn="1">
          <p15:clr>
            <a:srgbClr val="F26B43"/>
          </p15:clr>
        </p15:guide>
        <p15:guide id="24" pos="4974" userDrawn="1">
          <p15:clr>
            <a:srgbClr val="F26B43"/>
          </p15:clr>
        </p15:guide>
        <p15:guide id="25" pos="5201" userDrawn="1">
          <p15:clr>
            <a:srgbClr val="F26B43"/>
          </p15:clr>
        </p15:guide>
        <p15:guide id="26" pos="5428" userDrawn="1">
          <p15:clr>
            <a:srgbClr val="F26B43"/>
          </p15:clr>
        </p15:guide>
        <p15:guide id="27" pos="5654" userDrawn="1">
          <p15:clr>
            <a:srgbClr val="F26B43"/>
          </p15:clr>
        </p15:guide>
        <p15:guide id="28" pos="5881" userDrawn="1">
          <p15:clr>
            <a:srgbClr val="F26B43"/>
          </p15:clr>
        </p15:guide>
        <p15:guide id="29" pos="6108" userDrawn="1">
          <p15:clr>
            <a:srgbClr val="F26B43"/>
          </p15:clr>
        </p15:guide>
        <p15:guide id="30" pos="6335" userDrawn="1">
          <p15:clr>
            <a:srgbClr val="F26B43"/>
          </p15:clr>
        </p15:guide>
        <p15:guide id="31" pos="6562" userDrawn="1">
          <p15:clr>
            <a:srgbClr val="F26B43"/>
          </p15:clr>
        </p15:guide>
        <p15:guide id="32" pos="6788" userDrawn="1">
          <p15:clr>
            <a:srgbClr val="F26B43"/>
          </p15:clr>
        </p15:guide>
        <p15:guide id="33" pos="7015" userDrawn="1">
          <p15:clr>
            <a:srgbClr val="F26B43"/>
          </p15:clr>
        </p15:guide>
        <p15:guide id="34" pos="7242" userDrawn="1">
          <p15:clr>
            <a:srgbClr val="F26B43"/>
          </p15:clr>
        </p15:guide>
        <p15:guide id="35" pos="7469" userDrawn="1">
          <p15:clr>
            <a:srgbClr val="F26B43"/>
          </p15:clr>
        </p15:guide>
        <p15:guide id="36" pos="7680" userDrawn="1">
          <p15:clr>
            <a:srgbClr val="F26B43"/>
          </p15:clr>
        </p15:guide>
        <p15:guide id="37" userDrawn="1">
          <p15:clr>
            <a:srgbClr val="F26B43"/>
          </p15:clr>
        </p15:guide>
        <p15:guide id="38" orient="horz" pos="1933" userDrawn="1">
          <p15:clr>
            <a:srgbClr val="F26B43"/>
          </p15:clr>
        </p15:guide>
        <p15:guide id="39" orient="horz" pos="1706" userDrawn="1">
          <p15:clr>
            <a:srgbClr val="F26B43"/>
          </p15:clr>
        </p15:guide>
        <p15:guide id="40" orient="horz" pos="1480" userDrawn="1">
          <p15:clr>
            <a:srgbClr val="F26B43"/>
          </p15:clr>
        </p15:guide>
        <p15:guide id="41" orient="horz" pos="1253" userDrawn="1">
          <p15:clr>
            <a:srgbClr val="F26B43"/>
          </p15:clr>
        </p15:guide>
        <p15:guide id="42" orient="horz" pos="1026" userDrawn="1">
          <p15:clr>
            <a:srgbClr val="F26B43"/>
          </p15:clr>
        </p15:guide>
        <p15:guide id="43" orient="horz" pos="799" userDrawn="1">
          <p15:clr>
            <a:srgbClr val="F26B43"/>
          </p15:clr>
        </p15:guide>
        <p15:guide id="44" orient="horz" pos="572" userDrawn="1">
          <p15:clr>
            <a:srgbClr val="F26B43"/>
          </p15:clr>
        </p15:guide>
        <p15:guide id="45" orient="horz" pos="346" userDrawn="1">
          <p15:clr>
            <a:srgbClr val="F26B43"/>
          </p15:clr>
        </p15:guide>
        <p15:guide id="46" orient="horz" pos="119" userDrawn="1">
          <p15:clr>
            <a:srgbClr val="F26B43"/>
          </p15:clr>
        </p15:guide>
        <p15:guide id="47" orient="horz" userDrawn="1">
          <p15:clr>
            <a:srgbClr val="F26B43"/>
          </p15:clr>
        </p15:guide>
        <p15:guide id="48" orient="horz" pos="4320" userDrawn="1">
          <p15:clr>
            <a:srgbClr val="F26B43"/>
          </p15:clr>
        </p15:guide>
        <p15:guide id="49" orient="horz" pos="2387" userDrawn="1">
          <p15:clr>
            <a:srgbClr val="F26B43"/>
          </p15:clr>
        </p15:guide>
        <p15:guide id="50" orient="horz" pos="2614" userDrawn="1">
          <p15:clr>
            <a:srgbClr val="F26B43"/>
          </p15:clr>
        </p15:guide>
        <p15:guide id="51" orient="horz" pos="2840" userDrawn="1">
          <p15:clr>
            <a:srgbClr val="F26B43"/>
          </p15:clr>
        </p15:guide>
        <p15:guide id="52" orient="horz" pos="3067" userDrawn="1">
          <p15:clr>
            <a:srgbClr val="F26B43"/>
          </p15:clr>
        </p15:guide>
        <p15:guide id="53" orient="horz" pos="3294" userDrawn="1">
          <p15:clr>
            <a:srgbClr val="F26B43"/>
          </p15:clr>
        </p15:guide>
        <p15:guide id="54" orient="horz" pos="3521" userDrawn="1">
          <p15:clr>
            <a:srgbClr val="F26B43"/>
          </p15:clr>
        </p15:guide>
        <p15:guide id="55" orient="horz" pos="3748" userDrawn="1">
          <p15:clr>
            <a:srgbClr val="F26B43"/>
          </p15:clr>
        </p15:guide>
        <p15:guide id="56" orient="horz" pos="3974" userDrawn="1">
          <p15:clr>
            <a:srgbClr val="F26B43"/>
          </p15:clr>
        </p15:guide>
        <p15:guide id="57" orient="horz" pos="4201" userDrawn="1">
          <p15:clr>
            <a:srgbClr val="F26B43"/>
          </p15:clr>
        </p15:guide>
        <p15:guide id="58" pos="3500" userDrawn="1">
          <p15:clr>
            <a:srgbClr val="F26B43"/>
          </p15:clr>
        </p15:guide>
        <p15:guide id="59" pos="3953" userDrawn="1">
          <p15:clr>
            <a:srgbClr val="F26B43"/>
          </p15:clr>
        </p15:guide>
        <p15:guide id="60" pos="3727" userDrawn="1">
          <p15:clr>
            <a:srgbClr val="F26B43"/>
          </p15:clr>
        </p15:guide>
        <p15:guide id="61" pos="4180" userDrawn="1">
          <p15:clr>
            <a:srgbClr val="F26B43"/>
          </p15:clr>
        </p15:guide>
        <p15:guide id="62" orient="horz" pos="2047" userDrawn="1">
          <p15:clr>
            <a:srgbClr val="F26B43"/>
          </p15:clr>
        </p15:guide>
        <p15:guide id="63" orient="horz" pos="2273" userDrawn="1">
          <p15:clr>
            <a:srgbClr val="F26B43"/>
          </p15:clr>
        </p15:guide>
        <p15:guide id="64" pos="98" userDrawn="1">
          <p15:clr>
            <a:srgbClr val="F26B43"/>
          </p15:clr>
        </p15:guide>
        <p15:guide id="65" pos="7582" userDrawn="1">
          <p15:clr>
            <a:srgbClr val="F26B43"/>
          </p15:clr>
        </p15:guide>
        <p15:guide id="66" orient="horz" pos="4088" userDrawn="1">
          <p15:clr>
            <a:srgbClr val="F26B43"/>
          </p15:clr>
        </p15:guide>
        <p15:guide id="67" orient="horz" pos="1820" userDrawn="1">
          <p15:clr>
            <a:srgbClr val="F26B43"/>
          </p15:clr>
        </p15:guide>
        <p15:guide id="68" pos="5541" userDrawn="1">
          <p15:clr>
            <a:srgbClr val="F26B43"/>
          </p15:clr>
        </p15:guide>
        <p15:guide id="69" pos="3273" userDrawn="1">
          <p15:clr>
            <a:srgbClr val="F26B43"/>
          </p15:clr>
        </p15:guide>
        <p15:guide id="70" pos="6221" userDrawn="1">
          <p15:clr>
            <a:srgbClr val="F26B43"/>
          </p15:clr>
        </p15:guide>
        <p15:guide id="71" pos="5995" userDrawn="1">
          <p15:clr>
            <a:srgbClr val="F26B43"/>
          </p15:clr>
        </p15:guide>
        <p15:guide id="72" pos="2593" userDrawn="1">
          <p15:clr>
            <a:srgbClr val="F26B43"/>
          </p15:clr>
        </p15:guide>
        <p15:guide id="73" pos="5087" userDrawn="1">
          <p15:clr>
            <a:srgbClr val="F26B43"/>
          </p15:clr>
        </p15:guide>
        <p15:guide id="74" pos="325" userDrawn="1">
          <p15:clr>
            <a:srgbClr val="F26B43"/>
          </p15:clr>
        </p15:guide>
        <p15:guide id="75" pos="7355" userDrawn="1">
          <p15:clr>
            <a:srgbClr val="F26B43"/>
          </p15:clr>
        </p15:guide>
        <p15:guide id="76" pos="2139" userDrawn="1">
          <p15:clr>
            <a:srgbClr val="F26B43"/>
          </p15:clr>
        </p15:guide>
        <p15:guide id="77" pos="1912" userDrawn="1">
          <p15:clr>
            <a:srgbClr val="F26B43"/>
          </p15:clr>
        </p15:guide>
        <p15:guide id="78" pos="2366" userDrawn="1">
          <p15:clr>
            <a:srgbClr val="F26B43"/>
          </p15:clr>
        </p15:guide>
        <p15:guide id="79" pos="5768" userDrawn="1">
          <p15:clr>
            <a:srgbClr val="F26B43"/>
          </p15:clr>
        </p15:guide>
        <p15:guide id="80" pos="1685" userDrawn="1">
          <p15:clr>
            <a:srgbClr val="F26B43"/>
          </p15:clr>
        </p15:guide>
        <p15:guide id="81" pos="2819" userDrawn="1">
          <p15:clr>
            <a:srgbClr val="F26B43"/>
          </p15:clr>
        </p15:guide>
        <p15:guide id="82" pos="3046" userDrawn="1">
          <p15:clr>
            <a:srgbClr val="F26B43"/>
          </p15:clr>
        </p15:guide>
        <p15:guide id="83" orient="horz" pos="232" userDrawn="1">
          <p15:clr>
            <a:srgbClr val="F26B43"/>
          </p15:clr>
        </p15:guide>
        <p15:guide id="84" orient="horz" pos="2954" userDrawn="1">
          <p15:clr>
            <a:srgbClr val="F26B43"/>
          </p15:clr>
        </p15:guide>
        <p15:guide id="85" orient="horz" pos="318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46869" y="144465"/>
            <a:ext cx="9505951" cy="54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dirty="0"/>
              <a:t>CLIQUEZ ET MODIFIEZ LE TITRE</a:t>
            </a:r>
          </a:p>
        </p:txBody>
      </p:sp>
      <p:sp>
        <p:nvSpPr>
          <p:cNvPr id="1027" name="Rectangle 3"/>
          <p:cNvSpPr>
            <a:spLocks noGrp="1" noChangeArrowheads="1"/>
          </p:cNvSpPr>
          <p:nvPr>
            <p:ph type="body" idx="1"/>
          </p:nvPr>
        </p:nvSpPr>
        <p:spPr bwMode="auto">
          <a:xfrm>
            <a:off x="374653" y="981075"/>
            <a:ext cx="11578167" cy="511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dirty="0" err="1"/>
              <a:t>Cliquez</a:t>
            </a:r>
            <a:r>
              <a:rPr lang="en-GB" dirty="0"/>
              <a:t> pour modifier les styles du </a:t>
            </a:r>
            <a:r>
              <a:rPr lang="en-GB" dirty="0" err="1"/>
              <a:t>texte</a:t>
            </a:r>
            <a:r>
              <a:rPr lang="en-GB" dirty="0"/>
              <a:t> du masque</a:t>
            </a:r>
          </a:p>
          <a:p>
            <a:pPr lvl="1"/>
            <a:r>
              <a:rPr lang="en-GB" dirty="0" err="1"/>
              <a:t>Deuxième</a:t>
            </a:r>
            <a:r>
              <a:rPr lang="en-GB" dirty="0"/>
              <a:t> </a:t>
            </a:r>
            <a:r>
              <a:rPr lang="en-GB" dirty="0" err="1"/>
              <a:t>niveau</a:t>
            </a:r>
            <a:endParaRPr lang="en-GB" dirty="0"/>
          </a:p>
          <a:p>
            <a:pPr lvl="2"/>
            <a:r>
              <a:rPr lang="en-GB" dirty="0" err="1"/>
              <a:t>Troisième</a:t>
            </a:r>
            <a:r>
              <a:rPr lang="en-GB" dirty="0"/>
              <a:t> </a:t>
            </a:r>
            <a:r>
              <a:rPr lang="en-GB" dirty="0" err="1"/>
              <a:t>niveau</a:t>
            </a:r>
            <a:endParaRPr lang="en-GB" dirty="0"/>
          </a:p>
          <a:p>
            <a:pPr lvl="3"/>
            <a:r>
              <a:rPr lang="en-GB" dirty="0" err="1"/>
              <a:t>Quatrième</a:t>
            </a:r>
            <a:r>
              <a:rPr lang="en-GB" dirty="0"/>
              <a:t> </a:t>
            </a:r>
            <a:r>
              <a:rPr lang="en-GB" dirty="0" err="1"/>
              <a:t>niveau</a:t>
            </a:r>
            <a:endParaRPr lang="en-GB" dirty="0"/>
          </a:p>
          <a:p>
            <a:pPr lvl="4"/>
            <a:r>
              <a:rPr lang="en-GB" dirty="0" err="1"/>
              <a:t>Cinquième</a:t>
            </a:r>
            <a:r>
              <a:rPr lang="en-GB" dirty="0"/>
              <a:t> </a:t>
            </a:r>
            <a:r>
              <a:rPr lang="en-GB" dirty="0" err="1"/>
              <a:t>niveau</a:t>
            </a:r>
            <a:endParaRPr lang="en-GB" dirty="0"/>
          </a:p>
        </p:txBody>
      </p:sp>
      <p:sp>
        <p:nvSpPr>
          <p:cNvPr id="4112" name="Rectangle 16"/>
          <p:cNvSpPr>
            <a:spLocks noChangeArrowheads="1"/>
          </p:cNvSpPr>
          <p:nvPr/>
        </p:nvSpPr>
        <p:spPr bwMode="auto">
          <a:xfrm>
            <a:off x="11342032" y="6482335"/>
            <a:ext cx="863600" cy="268288"/>
          </a:xfrm>
          <a:prstGeom prst="rect">
            <a:avLst/>
          </a:prstGeom>
          <a:noFill/>
          <a:ln w="9525" algn="ctr">
            <a:noFill/>
            <a:miter lim="800000"/>
            <a:headEnd/>
            <a:tailEnd/>
          </a:ln>
        </p:spPr>
        <p:txBody>
          <a:bodyPr anchor="b"/>
          <a:lstStyle/>
          <a:p>
            <a:pPr algn="r"/>
            <a:fld id="{647DA147-029E-4BDE-9144-19227B45CA27}" type="slidenum">
              <a:rPr lang="en-GB" sz="1333">
                <a:solidFill>
                  <a:srgbClr val="042D56"/>
                </a:solidFill>
                <a:latin typeface="Verdana" pitchFamily="34" charset="0"/>
              </a:rPr>
              <a:pPr algn="r"/>
              <a:t>‹#›</a:t>
            </a:fld>
            <a:endParaRPr lang="en-GB" sz="1333" dirty="0">
              <a:solidFill>
                <a:srgbClr val="042D56"/>
              </a:solidFill>
              <a:latin typeface="Verdana" pitchFamily="34" charset="0"/>
            </a:endParaRPr>
          </a:p>
        </p:txBody>
      </p:sp>
      <p:pic>
        <p:nvPicPr>
          <p:cNvPr id="1031" name="Picture 10" descr="barre"/>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1824566" y="5814001"/>
            <a:ext cx="14010217" cy="6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10" descr="JCDShowcasing"/>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334436" y="225426"/>
            <a:ext cx="1345075" cy="42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4595627" y="6546830"/>
            <a:ext cx="3207609" cy="307777"/>
          </a:xfrm>
          <a:prstGeom prst="rect">
            <a:avLst/>
          </a:prstGeom>
          <a:noFill/>
        </p:spPr>
        <p:txBody>
          <a:bodyPr wrap="none" rtlCol="0">
            <a:spAutoFit/>
          </a:bodyPr>
          <a:lstStyle/>
          <a:p>
            <a:r>
              <a:rPr lang="en-US" sz="1400" b="0" dirty="0">
                <a:solidFill>
                  <a:srgbClr val="042D56"/>
                </a:solidFill>
                <a:latin typeface="+mn-lt"/>
                <a:ea typeface="MS PGothic" pitchFamily="34" charset="-128"/>
                <a:cs typeface="+mn-cs"/>
              </a:rPr>
              <a:t>JCDecaux Awards Competition - 2020</a:t>
            </a:r>
          </a:p>
        </p:txBody>
      </p:sp>
    </p:spTree>
    <p:extLst>
      <p:ext uri="{BB962C8B-B14F-4D97-AF65-F5344CB8AC3E}">
        <p14:creationId xmlns:p14="http://schemas.microsoft.com/office/powerpoint/2010/main" val="2877951808"/>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 id="2147483813" r:id="rId13"/>
    <p:sldLayoutId id="2147483814" r:id="rId14"/>
  </p:sldLayoutIdLst>
  <p:txStyles>
    <p:titleStyle>
      <a:lvl1pPr algn="r" rtl="0" eaLnBrk="1" fontAlgn="base" hangingPunct="1">
        <a:spcBef>
          <a:spcPct val="0"/>
        </a:spcBef>
        <a:spcAft>
          <a:spcPct val="0"/>
        </a:spcAft>
        <a:defRPr sz="2667" b="1">
          <a:solidFill>
            <a:srgbClr val="042D56"/>
          </a:solidFill>
          <a:latin typeface="+mj-lt"/>
          <a:ea typeface="MS PGothic" pitchFamily="34" charset="-128"/>
          <a:cs typeface="+mj-cs"/>
        </a:defRPr>
      </a:lvl1pPr>
      <a:lvl2pPr algn="r" rtl="0" eaLnBrk="1" fontAlgn="base" hangingPunct="1">
        <a:spcBef>
          <a:spcPct val="0"/>
        </a:spcBef>
        <a:spcAft>
          <a:spcPct val="0"/>
        </a:spcAft>
        <a:defRPr sz="2667" b="1">
          <a:solidFill>
            <a:srgbClr val="042D56"/>
          </a:solidFill>
          <a:latin typeface="Arial" charset="0"/>
          <a:ea typeface="MS PGothic" pitchFamily="34" charset="-128"/>
        </a:defRPr>
      </a:lvl2pPr>
      <a:lvl3pPr algn="r" rtl="0" eaLnBrk="1" fontAlgn="base" hangingPunct="1">
        <a:spcBef>
          <a:spcPct val="0"/>
        </a:spcBef>
        <a:spcAft>
          <a:spcPct val="0"/>
        </a:spcAft>
        <a:defRPr sz="2667" b="1">
          <a:solidFill>
            <a:srgbClr val="042D56"/>
          </a:solidFill>
          <a:latin typeface="Arial" charset="0"/>
          <a:ea typeface="MS PGothic" pitchFamily="34" charset="-128"/>
        </a:defRPr>
      </a:lvl3pPr>
      <a:lvl4pPr algn="r" rtl="0" eaLnBrk="1" fontAlgn="base" hangingPunct="1">
        <a:spcBef>
          <a:spcPct val="0"/>
        </a:spcBef>
        <a:spcAft>
          <a:spcPct val="0"/>
        </a:spcAft>
        <a:defRPr sz="2667" b="1">
          <a:solidFill>
            <a:srgbClr val="042D56"/>
          </a:solidFill>
          <a:latin typeface="Arial" charset="0"/>
          <a:ea typeface="MS PGothic" pitchFamily="34" charset="-128"/>
        </a:defRPr>
      </a:lvl4pPr>
      <a:lvl5pPr algn="r" rtl="0" eaLnBrk="1" fontAlgn="base" hangingPunct="1">
        <a:spcBef>
          <a:spcPct val="0"/>
        </a:spcBef>
        <a:spcAft>
          <a:spcPct val="0"/>
        </a:spcAft>
        <a:defRPr sz="2667" b="1">
          <a:solidFill>
            <a:srgbClr val="042D56"/>
          </a:solidFill>
          <a:latin typeface="Arial" charset="0"/>
          <a:ea typeface="MS PGothic" pitchFamily="34" charset="-128"/>
        </a:defRPr>
      </a:lvl5pPr>
      <a:lvl6pPr marL="609585" algn="r" rtl="0" eaLnBrk="1" fontAlgn="base" hangingPunct="1">
        <a:spcBef>
          <a:spcPct val="0"/>
        </a:spcBef>
        <a:spcAft>
          <a:spcPct val="0"/>
        </a:spcAft>
        <a:defRPr sz="3200" b="1">
          <a:solidFill>
            <a:srgbClr val="042D56"/>
          </a:solidFill>
          <a:latin typeface="Arial" charset="0"/>
          <a:ea typeface="MS PGothic" pitchFamily="34" charset="-128"/>
        </a:defRPr>
      </a:lvl6pPr>
      <a:lvl7pPr marL="1219170" algn="r" rtl="0" eaLnBrk="1" fontAlgn="base" hangingPunct="1">
        <a:spcBef>
          <a:spcPct val="0"/>
        </a:spcBef>
        <a:spcAft>
          <a:spcPct val="0"/>
        </a:spcAft>
        <a:defRPr sz="3200" b="1">
          <a:solidFill>
            <a:srgbClr val="042D56"/>
          </a:solidFill>
          <a:latin typeface="Arial" charset="0"/>
          <a:ea typeface="MS PGothic" pitchFamily="34" charset="-128"/>
        </a:defRPr>
      </a:lvl7pPr>
      <a:lvl8pPr marL="1828754" algn="r" rtl="0" eaLnBrk="1" fontAlgn="base" hangingPunct="1">
        <a:spcBef>
          <a:spcPct val="0"/>
        </a:spcBef>
        <a:spcAft>
          <a:spcPct val="0"/>
        </a:spcAft>
        <a:defRPr sz="3200" b="1">
          <a:solidFill>
            <a:srgbClr val="042D56"/>
          </a:solidFill>
          <a:latin typeface="Arial" charset="0"/>
          <a:ea typeface="MS PGothic" pitchFamily="34" charset="-128"/>
        </a:defRPr>
      </a:lvl8pPr>
      <a:lvl9pPr marL="2438339" algn="r" rtl="0" eaLnBrk="1" fontAlgn="base" hangingPunct="1">
        <a:spcBef>
          <a:spcPct val="0"/>
        </a:spcBef>
        <a:spcAft>
          <a:spcPct val="0"/>
        </a:spcAft>
        <a:defRPr sz="3200" b="1">
          <a:solidFill>
            <a:srgbClr val="042D56"/>
          </a:solidFill>
          <a:latin typeface="Arial" charset="0"/>
          <a:ea typeface="MS PGothic" pitchFamily="34" charset="-128"/>
        </a:defRPr>
      </a:lvl9pPr>
    </p:titleStyle>
    <p:bodyStyle>
      <a:lvl1pPr marL="237061" indent="-237061" algn="l" rtl="0" eaLnBrk="1" fontAlgn="base" hangingPunct="1">
        <a:spcBef>
          <a:spcPct val="20000"/>
        </a:spcBef>
        <a:spcAft>
          <a:spcPct val="0"/>
        </a:spcAft>
        <a:buClr>
          <a:srgbClr val="FF7F00"/>
        </a:buClr>
        <a:buSzPct val="140000"/>
        <a:buFont typeface="Times" pitchFamily="-110" charset="0"/>
        <a:buChar char="•"/>
        <a:defRPr sz="1867" b="1">
          <a:solidFill>
            <a:srgbClr val="042D56"/>
          </a:solidFill>
          <a:latin typeface="+mn-lt"/>
          <a:ea typeface="MS PGothic" pitchFamily="34" charset="-128"/>
          <a:cs typeface="+mn-cs"/>
        </a:defRPr>
      </a:lvl1pPr>
      <a:lvl2pPr marL="711182" indent="-234945" algn="l" rtl="0" eaLnBrk="1" fontAlgn="base" hangingPunct="1">
        <a:spcBef>
          <a:spcPct val="20000"/>
        </a:spcBef>
        <a:spcAft>
          <a:spcPct val="0"/>
        </a:spcAft>
        <a:buClr>
          <a:srgbClr val="FF7F00"/>
        </a:buClr>
        <a:buSzPct val="120000"/>
        <a:buFont typeface="Wingdings" pitchFamily="2" charset="2"/>
        <a:buChar char="§"/>
        <a:defRPr sz="1600">
          <a:solidFill>
            <a:srgbClr val="042D56"/>
          </a:solidFill>
          <a:latin typeface="+mn-lt"/>
          <a:ea typeface="MS PGothic" pitchFamily="34" charset="-128"/>
        </a:defRPr>
      </a:lvl2pPr>
      <a:lvl3pPr marL="1202237" indent="-237061" algn="l" rtl="0" eaLnBrk="1" fontAlgn="base" hangingPunct="1">
        <a:spcBef>
          <a:spcPct val="20000"/>
        </a:spcBef>
        <a:spcAft>
          <a:spcPct val="0"/>
        </a:spcAft>
        <a:buClr>
          <a:srgbClr val="FF7F00"/>
        </a:buClr>
        <a:buSzPct val="105000"/>
        <a:buFont typeface="Wingdings" pitchFamily="2" charset="2"/>
        <a:buChar char="Ø"/>
        <a:defRPr sz="1600">
          <a:solidFill>
            <a:srgbClr val="042D56"/>
          </a:solidFill>
          <a:latin typeface="+mn-lt"/>
          <a:ea typeface="MS PGothic" pitchFamily="34" charset="-128"/>
        </a:defRPr>
      </a:lvl3pPr>
      <a:lvl4pPr marL="2133547" indent="-304792" algn="l" rtl="0" eaLnBrk="1" fontAlgn="base" hangingPunct="1">
        <a:spcBef>
          <a:spcPct val="20000"/>
        </a:spcBef>
        <a:spcAft>
          <a:spcPct val="0"/>
        </a:spcAft>
        <a:buClr>
          <a:srgbClr val="FF7F00"/>
        </a:buClr>
        <a:buSzPct val="70000"/>
        <a:buFont typeface="Wingdings" pitchFamily="2" charset="2"/>
        <a:buChar char="Ø"/>
        <a:defRPr sz="1600">
          <a:solidFill>
            <a:srgbClr val="042D56"/>
          </a:solidFill>
          <a:latin typeface="+mn-lt"/>
          <a:ea typeface="MS PGothic" pitchFamily="34" charset="-128"/>
        </a:defRPr>
      </a:lvl4pPr>
      <a:lvl5pPr marL="2743131" indent="-304792" algn="l" rtl="0" eaLnBrk="1" fontAlgn="base" hangingPunct="1">
        <a:spcBef>
          <a:spcPct val="20000"/>
        </a:spcBef>
        <a:spcAft>
          <a:spcPct val="0"/>
        </a:spcAft>
        <a:buClr>
          <a:srgbClr val="FF7F00"/>
        </a:buClr>
        <a:buSzPct val="80000"/>
        <a:buFont typeface="Wingdings" pitchFamily="2" charset="2"/>
        <a:buChar char="ü"/>
        <a:defRPr sz="1067" b="1">
          <a:solidFill>
            <a:srgbClr val="042D56"/>
          </a:solidFill>
          <a:latin typeface="+mn-lt"/>
          <a:ea typeface="MS PGothic" pitchFamily="34" charset="-128"/>
        </a:defRPr>
      </a:lvl5pPr>
      <a:lvl6pPr marL="3352716" indent="-304792" algn="l" rtl="0" eaLnBrk="1" fontAlgn="base" hangingPunct="1">
        <a:spcBef>
          <a:spcPct val="20000"/>
        </a:spcBef>
        <a:spcAft>
          <a:spcPct val="0"/>
        </a:spcAft>
        <a:buClr>
          <a:srgbClr val="FF7F00"/>
        </a:buClr>
        <a:buSzPct val="80000"/>
        <a:buFont typeface="Wingdings" pitchFamily="2" charset="2"/>
        <a:buChar char="ü"/>
        <a:defRPr sz="1067" b="1">
          <a:solidFill>
            <a:srgbClr val="042D56"/>
          </a:solidFill>
          <a:latin typeface="+mn-lt"/>
          <a:ea typeface="+mn-ea"/>
        </a:defRPr>
      </a:lvl6pPr>
      <a:lvl7pPr marL="3962301" indent="-304792" algn="l" rtl="0" eaLnBrk="1" fontAlgn="base" hangingPunct="1">
        <a:spcBef>
          <a:spcPct val="20000"/>
        </a:spcBef>
        <a:spcAft>
          <a:spcPct val="0"/>
        </a:spcAft>
        <a:buClr>
          <a:srgbClr val="FF7F00"/>
        </a:buClr>
        <a:buSzPct val="80000"/>
        <a:buFont typeface="Wingdings" pitchFamily="2" charset="2"/>
        <a:buChar char="ü"/>
        <a:defRPr sz="1067" b="1">
          <a:solidFill>
            <a:srgbClr val="042D56"/>
          </a:solidFill>
          <a:latin typeface="+mn-lt"/>
          <a:ea typeface="+mn-ea"/>
        </a:defRPr>
      </a:lvl7pPr>
      <a:lvl8pPr marL="4571886" indent="-304792" algn="l" rtl="0" eaLnBrk="1" fontAlgn="base" hangingPunct="1">
        <a:spcBef>
          <a:spcPct val="20000"/>
        </a:spcBef>
        <a:spcAft>
          <a:spcPct val="0"/>
        </a:spcAft>
        <a:buClr>
          <a:srgbClr val="FF7F00"/>
        </a:buClr>
        <a:buSzPct val="80000"/>
        <a:buFont typeface="Wingdings" pitchFamily="2" charset="2"/>
        <a:buChar char="ü"/>
        <a:defRPr sz="1067" b="1">
          <a:solidFill>
            <a:srgbClr val="042D56"/>
          </a:solidFill>
          <a:latin typeface="+mn-lt"/>
          <a:ea typeface="+mn-ea"/>
        </a:defRPr>
      </a:lvl8pPr>
      <a:lvl9pPr marL="5181470" indent="-304792" algn="l" rtl="0" eaLnBrk="1" fontAlgn="base" hangingPunct="1">
        <a:spcBef>
          <a:spcPct val="20000"/>
        </a:spcBef>
        <a:spcAft>
          <a:spcPct val="0"/>
        </a:spcAft>
        <a:buClr>
          <a:srgbClr val="FF7F00"/>
        </a:buClr>
        <a:buSzPct val="80000"/>
        <a:buFont typeface="Wingdings" pitchFamily="2" charset="2"/>
        <a:buChar char="ü"/>
        <a:defRPr sz="1067" b="1">
          <a:solidFill>
            <a:srgbClr val="042D56"/>
          </a:solidFill>
          <a:latin typeface="+mn-lt"/>
          <a:ea typeface="+mn-ea"/>
        </a:defRPr>
      </a:lvl9pPr>
    </p:bodyStyle>
    <p:otherStyle>
      <a:defPPr>
        <a:defRPr lang="fr-FR"/>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hart" Target="../charts/chart1.xml"/><Relationship Id="rId1" Type="http://schemas.openxmlformats.org/officeDocument/2006/relationships/slideLayout" Target="../slideLayouts/slideLayout4.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21.svg"/></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8.xml"/><Relationship Id="rId5" Type="http://schemas.openxmlformats.org/officeDocument/2006/relationships/image" Target="../media/image28.jpe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9.png"/><Relationship Id="rId4"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owncloud.jcdecaux.com/index.php/s/qvTcgt9hyCShjvl" TargetMode="Externa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01FFB-2683-405A-A559-111D8BE71543}"/>
              </a:ext>
            </a:extLst>
          </p:cNvPr>
          <p:cNvSpPr/>
          <p:nvPr/>
        </p:nvSpPr>
        <p:spPr>
          <a:xfrm>
            <a:off x="0" y="0"/>
            <a:ext cx="12192000" cy="6858000"/>
          </a:xfrm>
          <a:prstGeom prst="rect">
            <a:avLst/>
          </a:prstGeom>
          <a:solidFill>
            <a:srgbClr val="00335B">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3">
            <a:extLst>
              <a:ext uri="{FF2B5EF4-FFF2-40B4-BE49-F238E27FC236}">
                <a16:creationId xmlns:a16="http://schemas.microsoft.com/office/drawing/2014/main" id="{C1CA0F4B-9CED-4432-A80F-DCD3E38676CC}"/>
              </a:ext>
            </a:extLst>
          </p:cNvPr>
          <p:cNvSpPr>
            <a:spLocks noGrp="1"/>
          </p:cNvSpPr>
          <p:nvPr>
            <p:ph type="ctrTitle"/>
          </p:nvPr>
        </p:nvSpPr>
        <p:spPr/>
        <p:txBody>
          <a:bodyPr/>
          <a:lstStyle/>
          <a:p>
            <a:r>
              <a:rPr lang="en-GB" dirty="0"/>
              <a:t>THE GREAT BRITISH BAKE OFF</a:t>
            </a:r>
            <a:br>
              <a:rPr lang="en-GB" dirty="0"/>
            </a:br>
            <a:br>
              <a:rPr lang="en-GB" dirty="0"/>
            </a:br>
            <a:r>
              <a:rPr lang="en-GB" dirty="0"/>
              <a:t>2021</a:t>
            </a:r>
          </a:p>
        </p:txBody>
      </p:sp>
      <p:pic>
        <p:nvPicPr>
          <p:cNvPr id="6" name="Picture 5">
            <a:extLst>
              <a:ext uri="{FF2B5EF4-FFF2-40B4-BE49-F238E27FC236}">
                <a16:creationId xmlns:a16="http://schemas.microsoft.com/office/drawing/2014/main" id="{99CB103C-A2D6-41D4-BB9E-D3493FF41170}"/>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2337978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1B06898-470A-4305-AF25-AB7AD3D7B9DC}"/>
              </a:ext>
            </a:extLst>
          </p:cNvPr>
          <p:cNvSpPr>
            <a:spLocks noGrp="1"/>
          </p:cNvSpPr>
          <p:nvPr>
            <p:ph type="title"/>
          </p:nvPr>
        </p:nvSpPr>
        <p:spPr/>
        <p:txBody>
          <a:bodyPr/>
          <a:lstStyle/>
          <a:p>
            <a:r>
              <a:rPr lang="en-GB" dirty="0"/>
              <a:t>GBBO 2020</a:t>
            </a:r>
          </a:p>
        </p:txBody>
      </p:sp>
      <p:sp>
        <p:nvSpPr>
          <p:cNvPr id="6" name="Content Placeholder 5">
            <a:extLst>
              <a:ext uri="{FF2B5EF4-FFF2-40B4-BE49-F238E27FC236}">
                <a16:creationId xmlns:a16="http://schemas.microsoft.com/office/drawing/2014/main" id="{69D4F495-DC44-45A9-AE6C-F010DD614FDA}"/>
              </a:ext>
            </a:extLst>
          </p:cNvPr>
          <p:cNvSpPr>
            <a:spLocks noGrp="1"/>
          </p:cNvSpPr>
          <p:nvPr>
            <p:ph idx="1"/>
          </p:nvPr>
        </p:nvSpPr>
        <p:spPr/>
        <p:txBody>
          <a:bodyPr/>
          <a:lstStyle/>
          <a:p>
            <a:pPr marL="0" indent="0">
              <a:buNone/>
            </a:pPr>
            <a:r>
              <a:rPr lang="en-GB" sz="4000" b="1" dirty="0">
                <a:solidFill>
                  <a:schemeClr val="tx2"/>
                </a:solidFill>
              </a:rPr>
              <a:t>9.2m</a:t>
            </a:r>
          </a:p>
          <a:p>
            <a:pPr marL="0" indent="0">
              <a:buNone/>
            </a:pPr>
            <a:r>
              <a:rPr lang="en-GB" sz="2000" spc="600" dirty="0"/>
              <a:t>watched 2020 final</a:t>
            </a:r>
          </a:p>
          <a:p>
            <a:pPr marL="0" indent="0">
              <a:buNone/>
            </a:pPr>
            <a:endParaRPr lang="en-GB" sz="2000" spc="600" dirty="0"/>
          </a:p>
          <a:p>
            <a:pPr marL="0" indent="0">
              <a:buNone/>
            </a:pPr>
            <a:r>
              <a:rPr lang="en-GB" sz="4000" b="1" dirty="0">
                <a:solidFill>
                  <a:schemeClr val="tx2"/>
                </a:solidFill>
              </a:rPr>
              <a:t>1/3 increase</a:t>
            </a:r>
          </a:p>
          <a:p>
            <a:pPr marL="0" indent="0">
              <a:buNone/>
            </a:pPr>
            <a:r>
              <a:rPr lang="en-GB" sz="2000" spc="600" dirty="0"/>
              <a:t>in viewers since 2019 final</a:t>
            </a:r>
          </a:p>
          <a:p>
            <a:pPr marL="0" indent="0">
              <a:buNone/>
            </a:pPr>
            <a:endParaRPr lang="en-GB" sz="2000" spc="600" dirty="0"/>
          </a:p>
          <a:p>
            <a:pPr marL="0" indent="0">
              <a:buNone/>
            </a:pPr>
            <a:r>
              <a:rPr lang="en-GB" sz="4000" b="1" dirty="0">
                <a:solidFill>
                  <a:schemeClr val="tx2"/>
                </a:solidFill>
              </a:rPr>
              <a:t>Channel 4’s</a:t>
            </a:r>
          </a:p>
          <a:p>
            <a:pPr marL="0" indent="0">
              <a:buNone/>
            </a:pPr>
            <a:r>
              <a:rPr lang="en-GB" sz="2000" spc="600" dirty="0"/>
              <a:t>most viewed programme on record</a:t>
            </a:r>
          </a:p>
          <a:p>
            <a:pPr marL="0" indent="0">
              <a:buNone/>
            </a:pPr>
            <a:endParaRPr lang="en-GB" sz="2000" spc="600" dirty="0"/>
          </a:p>
        </p:txBody>
      </p:sp>
      <p:sp>
        <p:nvSpPr>
          <p:cNvPr id="7" name="Text Placeholder 6">
            <a:extLst>
              <a:ext uri="{FF2B5EF4-FFF2-40B4-BE49-F238E27FC236}">
                <a16:creationId xmlns:a16="http://schemas.microsoft.com/office/drawing/2014/main" id="{3764D620-6958-4876-A075-56C68DEF40C4}"/>
              </a:ext>
            </a:extLst>
          </p:cNvPr>
          <p:cNvSpPr>
            <a:spLocks noGrp="1"/>
          </p:cNvSpPr>
          <p:nvPr>
            <p:ph type="body" sz="quarter" idx="13"/>
          </p:nvPr>
        </p:nvSpPr>
        <p:spPr/>
        <p:txBody>
          <a:bodyPr/>
          <a:lstStyle/>
          <a:p>
            <a:r>
              <a:rPr lang="en-GB" dirty="0"/>
              <a:t>Source: Channel 4</a:t>
            </a:r>
          </a:p>
        </p:txBody>
      </p:sp>
      <p:pic>
        <p:nvPicPr>
          <p:cNvPr id="14" name="Picture Placeholder 13" descr="A picture containing person, indoor&#10;&#10;Description automatically generated">
            <a:extLst>
              <a:ext uri="{FF2B5EF4-FFF2-40B4-BE49-F238E27FC236}">
                <a16:creationId xmlns:a16="http://schemas.microsoft.com/office/drawing/2014/main" id="{64E589B4-2A72-43EB-8CB7-7F1825B48094}"/>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89365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F20E7-0FD9-404D-BA11-91AC08000D79}"/>
              </a:ext>
            </a:extLst>
          </p:cNvPr>
          <p:cNvSpPr>
            <a:spLocks noGrp="1"/>
          </p:cNvSpPr>
          <p:nvPr>
            <p:ph type="title"/>
          </p:nvPr>
        </p:nvSpPr>
        <p:spPr/>
        <p:txBody>
          <a:bodyPr>
            <a:normAutofit/>
          </a:bodyPr>
          <a:lstStyle/>
          <a:p>
            <a:r>
              <a:rPr lang="en-GB" dirty="0"/>
              <a:t>ATTRACTING A YOUNGER AUDIENCE</a:t>
            </a:r>
          </a:p>
        </p:txBody>
      </p:sp>
      <p:sp>
        <p:nvSpPr>
          <p:cNvPr id="7" name="Text Placeholder 6">
            <a:extLst>
              <a:ext uri="{FF2B5EF4-FFF2-40B4-BE49-F238E27FC236}">
                <a16:creationId xmlns:a16="http://schemas.microsoft.com/office/drawing/2014/main" id="{31DA68AE-130D-43B0-9912-2C21A6DA3520}"/>
              </a:ext>
            </a:extLst>
          </p:cNvPr>
          <p:cNvSpPr>
            <a:spLocks noGrp="1"/>
          </p:cNvSpPr>
          <p:nvPr>
            <p:ph type="body" sz="quarter" idx="13"/>
          </p:nvPr>
        </p:nvSpPr>
        <p:spPr/>
        <p:txBody>
          <a:bodyPr/>
          <a:lstStyle/>
          <a:p>
            <a:r>
              <a:rPr lang="en-GB" dirty="0"/>
              <a:t>Source: Channel 4</a:t>
            </a:r>
          </a:p>
        </p:txBody>
      </p:sp>
      <p:sp>
        <p:nvSpPr>
          <p:cNvPr id="8" name="Content Placeholder 5">
            <a:extLst>
              <a:ext uri="{FF2B5EF4-FFF2-40B4-BE49-F238E27FC236}">
                <a16:creationId xmlns:a16="http://schemas.microsoft.com/office/drawing/2014/main" id="{B23E5011-F0DE-48E6-A217-0D34F4F312EC}"/>
              </a:ext>
            </a:extLst>
          </p:cNvPr>
          <p:cNvSpPr txBox="1">
            <a:spLocks/>
          </p:cNvSpPr>
          <p:nvPr/>
        </p:nvSpPr>
        <p:spPr>
          <a:xfrm>
            <a:off x="7581548" y="1628775"/>
            <a:ext cx="4321173" cy="46799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Font typeface="Arial"/>
              <a:buNone/>
            </a:pPr>
            <a:r>
              <a:rPr lang="en-GB" sz="4000" b="1" dirty="0">
                <a:solidFill>
                  <a:schemeClr val="tx2"/>
                </a:solidFill>
              </a:rPr>
              <a:t>63.5%</a:t>
            </a:r>
          </a:p>
          <a:p>
            <a:pPr marL="0" indent="0">
              <a:buFont typeface="Arial"/>
              <a:buNone/>
            </a:pPr>
            <a:r>
              <a:rPr lang="en-GB" sz="2000" spc="600" dirty="0"/>
              <a:t>of viewers aged 16-34</a:t>
            </a:r>
          </a:p>
          <a:p>
            <a:pPr marL="0" indent="0">
              <a:buFont typeface="Arial"/>
              <a:buNone/>
            </a:pPr>
            <a:endParaRPr lang="en-GB" sz="1050" spc="600" dirty="0"/>
          </a:p>
          <a:p>
            <a:pPr marL="0" indent="0">
              <a:buFont typeface="Arial"/>
              <a:buNone/>
            </a:pPr>
            <a:r>
              <a:rPr lang="en-GB" sz="4000" b="1" dirty="0">
                <a:solidFill>
                  <a:schemeClr val="tx2"/>
                </a:solidFill>
              </a:rPr>
              <a:t>Channel 4’s</a:t>
            </a:r>
          </a:p>
          <a:p>
            <a:pPr marL="0" indent="0">
              <a:buFont typeface="Arial"/>
              <a:buNone/>
            </a:pPr>
            <a:r>
              <a:rPr lang="en-GB" sz="2000" spc="600" dirty="0"/>
              <a:t>highest share of young viewers since 2006 (Big Brother)</a:t>
            </a:r>
          </a:p>
          <a:p>
            <a:pPr marL="0" indent="0">
              <a:buFont typeface="Arial"/>
              <a:buNone/>
            </a:pPr>
            <a:endParaRPr lang="en-GB" sz="1050" spc="600" dirty="0"/>
          </a:p>
          <a:p>
            <a:pPr marL="0" indent="0">
              <a:buFont typeface="Arial"/>
              <a:buNone/>
            </a:pPr>
            <a:r>
              <a:rPr lang="en-GB" sz="4000" b="1" dirty="0">
                <a:solidFill>
                  <a:schemeClr val="tx2"/>
                </a:solidFill>
              </a:rPr>
              <a:t>2</a:t>
            </a:r>
            <a:r>
              <a:rPr lang="en-GB" sz="4000" b="1" baseline="30000" dirty="0">
                <a:solidFill>
                  <a:schemeClr val="tx2"/>
                </a:solidFill>
              </a:rPr>
              <a:t>nd</a:t>
            </a:r>
            <a:r>
              <a:rPr lang="en-GB" sz="4000" b="1" dirty="0">
                <a:solidFill>
                  <a:schemeClr val="tx2"/>
                </a:solidFill>
              </a:rPr>
              <a:t> highest rated</a:t>
            </a:r>
          </a:p>
          <a:p>
            <a:pPr marL="0" indent="0">
              <a:buFont typeface="Arial"/>
              <a:buNone/>
            </a:pPr>
            <a:r>
              <a:rPr lang="en-GB" sz="2000" spc="600" dirty="0"/>
              <a:t>series for young viewers on TV this year</a:t>
            </a:r>
          </a:p>
          <a:p>
            <a:pPr marL="0" indent="0">
              <a:buFont typeface="Arial"/>
              <a:buNone/>
            </a:pPr>
            <a:endParaRPr lang="en-GB" sz="2000" spc="600" dirty="0"/>
          </a:p>
        </p:txBody>
      </p:sp>
      <p:pic>
        <p:nvPicPr>
          <p:cNvPr id="14" name="Content Placeholder 13">
            <a:extLst>
              <a:ext uri="{FF2B5EF4-FFF2-40B4-BE49-F238E27FC236}">
                <a16:creationId xmlns:a16="http://schemas.microsoft.com/office/drawing/2014/main" id="{F372407A-8789-4994-99C9-EC002159980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695325" y="1808692"/>
            <a:ext cx="6480175" cy="4320116"/>
          </a:xfrm>
        </p:spPr>
      </p:pic>
    </p:spTree>
    <p:extLst>
      <p:ext uri="{BB962C8B-B14F-4D97-AF65-F5344CB8AC3E}">
        <p14:creationId xmlns:p14="http://schemas.microsoft.com/office/powerpoint/2010/main" val="36836087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65F2-0BCB-472A-921F-2A408253E0FD}"/>
              </a:ext>
            </a:extLst>
          </p:cNvPr>
          <p:cNvSpPr>
            <a:spLocks noGrp="1"/>
          </p:cNvSpPr>
          <p:nvPr>
            <p:ph type="title"/>
          </p:nvPr>
        </p:nvSpPr>
        <p:spPr/>
        <p:txBody>
          <a:bodyPr>
            <a:normAutofit/>
          </a:bodyPr>
          <a:lstStyle/>
          <a:p>
            <a:r>
              <a:rPr lang="en-GB" dirty="0"/>
              <a:t>HUGE SPONSORSHIP DEAL</a:t>
            </a:r>
          </a:p>
        </p:txBody>
      </p:sp>
      <p:sp>
        <p:nvSpPr>
          <p:cNvPr id="4" name="Text Placeholder 3">
            <a:extLst>
              <a:ext uri="{FF2B5EF4-FFF2-40B4-BE49-F238E27FC236}">
                <a16:creationId xmlns:a16="http://schemas.microsoft.com/office/drawing/2014/main" id="{7789B80B-19E4-42DD-BF5F-A25B5981F64C}"/>
              </a:ext>
            </a:extLst>
          </p:cNvPr>
          <p:cNvSpPr>
            <a:spLocks noGrp="1"/>
          </p:cNvSpPr>
          <p:nvPr>
            <p:ph type="body" sz="quarter" idx="13"/>
          </p:nvPr>
        </p:nvSpPr>
        <p:spPr/>
        <p:txBody>
          <a:bodyPr/>
          <a:lstStyle/>
          <a:p>
            <a:r>
              <a:rPr lang="en-GB" dirty="0" err="1"/>
              <a:t>Source:campaign</a:t>
            </a:r>
            <a:endParaRPr lang="en-GB" dirty="0"/>
          </a:p>
        </p:txBody>
      </p:sp>
      <p:sp>
        <p:nvSpPr>
          <p:cNvPr id="14" name="Picture Placeholder 13">
            <a:extLst>
              <a:ext uri="{FF2B5EF4-FFF2-40B4-BE49-F238E27FC236}">
                <a16:creationId xmlns:a16="http://schemas.microsoft.com/office/drawing/2014/main" id="{48E55DF8-813B-4529-9717-D9CB2C417881}"/>
              </a:ext>
            </a:extLst>
          </p:cNvPr>
          <p:cNvSpPr>
            <a:spLocks noGrp="1"/>
          </p:cNvSpPr>
          <p:nvPr>
            <p:ph type="pic" sz="quarter" idx="14"/>
          </p:nvPr>
        </p:nvSpPr>
        <p:spPr/>
      </p:sp>
      <p:pic>
        <p:nvPicPr>
          <p:cNvPr id="15" name="Content Placeholder 6" descr="A picture containing text, indoor, arranged&#10;&#10;Description automatically generated">
            <a:extLst>
              <a:ext uri="{FF2B5EF4-FFF2-40B4-BE49-F238E27FC236}">
                <a16:creationId xmlns:a16="http://schemas.microsoft.com/office/drawing/2014/main" id="{FA0421F0-FEFC-4243-850A-B94502C7EFB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95887" y="0"/>
            <a:ext cx="6996113" cy="6858000"/>
          </a:xfrm>
          <a:prstGeom prst="rect">
            <a:avLst/>
          </a:prstGeom>
        </p:spPr>
      </p:pic>
      <p:sp>
        <p:nvSpPr>
          <p:cNvPr id="10" name="Content Placeholder 5">
            <a:extLst>
              <a:ext uri="{FF2B5EF4-FFF2-40B4-BE49-F238E27FC236}">
                <a16:creationId xmlns:a16="http://schemas.microsoft.com/office/drawing/2014/main" id="{3AE13EEC-A420-43D4-84EC-E314596709AE}"/>
              </a:ext>
            </a:extLst>
          </p:cNvPr>
          <p:cNvSpPr>
            <a:spLocks noGrp="1"/>
          </p:cNvSpPr>
          <p:nvPr>
            <p:ph idx="1"/>
          </p:nvPr>
        </p:nvSpPr>
        <p:spPr>
          <a:xfrm>
            <a:off x="695326" y="1628775"/>
            <a:ext cx="4321173" cy="4679950"/>
          </a:xfrm>
        </p:spPr>
        <p:txBody>
          <a:bodyPr/>
          <a:lstStyle/>
          <a:p>
            <a:pPr marL="0" indent="0">
              <a:buNone/>
            </a:pPr>
            <a:r>
              <a:rPr lang="en-GB" sz="4000" b="1" dirty="0">
                <a:solidFill>
                  <a:schemeClr val="tx2"/>
                </a:solidFill>
              </a:rPr>
              <a:t>£4m</a:t>
            </a:r>
          </a:p>
          <a:p>
            <a:pPr marL="0" indent="0">
              <a:buNone/>
            </a:pPr>
            <a:r>
              <a:rPr lang="en-GB" sz="2000" spc="600" dirty="0"/>
              <a:t>sponsorship deal with Aldi</a:t>
            </a:r>
          </a:p>
          <a:p>
            <a:pPr marL="0" indent="0">
              <a:buNone/>
            </a:pPr>
            <a:endParaRPr lang="en-GB" sz="2000" spc="600" dirty="0"/>
          </a:p>
          <a:p>
            <a:pPr marL="0" indent="0">
              <a:buNone/>
            </a:pPr>
            <a:r>
              <a:rPr lang="en-GB" sz="4000" b="1" dirty="0">
                <a:solidFill>
                  <a:schemeClr val="tx2"/>
                </a:solidFill>
              </a:rPr>
              <a:t>Doubled</a:t>
            </a:r>
          </a:p>
          <a:p>
            <a:pPr marL="0" indent="0">
              <a:buNone/>
            </a:pPr>
            <a:r>
              <a:rPr lang="en-GB" sz="2000" spc="600" dirty="0"/>
              <a:t>investment since previous series </a:t>
            </a:r>
          </a:p>
          <a:p>
            <a:pPr marL="0" indent="0">
              <a:buNone/>
            </a:pPr>
            <a:endParaRPr lang="en-GB" sz="2000" spc="600" dirty="0"/>
          </a:p>
          <a:p>
            <a:pPr marL="0" indent="0">
              <a:buNone/>
            </a:pPr>
            <a:endParaRPr lang="en-GB" sz="2000" spc="600" dirty="0"/>
          </a:p>
        </p:txBody>
      </p:sp>
    </p:spTree>
    <p:extLst>
      <p:ext uri="{BB962C8B-B14F-4D97-AF65-F5344CB8AC3E}">
        <p14:creationId xmlns:p14="http://schemas.microsoft.com/office/powerpoint/2010/main" val="1522123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icture containing text, building, outdoor, way&#10;&#10;Description automatically generated">
            <a:extLst>
              <a:ext uri="{FF2B5EF4-FFF2-40B4-BE49-F238E27FC236}">
                <a16:creationId xmlns:a16="http://schemas.microsoft.com/office/drawing/2014/main" id="{0A7B6376-083D-4AC8-B0BD-A09A68206EFF}"/>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881CFB6B-9D47-4212-841F-6FD50E62F099}"/>
              </a:ext>
            </a:extLst>
          </p:cNvPr>
          <p:cNvSpPr>
            <a:spLocks noGrp="1"/>
          </p:cNvSpPr>
          <p:nvPr>
            <p:ph type="title"/>
          </p:nvPr>
        </p:nvSpPr>
        <p:spPr/>
        <p:txBody>
          <a:bodyPr>
            <a:normAutofit/>
          </a:bodyPr>
          <a:lstStyle/>
          <a:p>
            <a:r>
              <a:rPr lang="en-GB" dirty="0"/>
              <a:t>BAKING INCREASED DURING LOCKDOWN</a:t>
            </a:r>
          </a:p>
        </p:txBody>
      </p:sp>
      <p:sp>
        <p:nvSpPr>
          <p:cNvPr id="4" name="Content Placeholder 3">
            <a:extLst>
              <a:ext uri="{FF2B5EF4-FFF2-40B4-BE49-F238E27FC236}">
                <a16:creationId xmlns:a16="http://schemas.microsoft.com/office/drawing/2014/main" id="{58B926CD-F6B0-4550-AC77-B68C97601527}"/>
              </a:ext>
            </a:extLst>
          </p:cNvPr>
          <p:cNvSpPr>
            <a:spLocks noGrp="1"/>
          </p:cNvSpPr>
          <p:nvPr>
            <p:ph idx="1"/>
          </p:nvPr>
        </p:nvSpPr>
        <p:spPr/>
        <p:txBody>
          <a:bodyPr/>
          <a:lstStyle/>
          <a:p>
            <a:pPr marL="0" indent="0">
              <a:buNone/>
            </a:pPr>
            <a:r>
              <a:rPr lang="en-GB" sz="4000" b="1" dirty="0">
                <a:solidFill>
                  <a:schemeClr val="tx2"/>
                </a:solidFill>
              </a:rPr>
              <a:t>24% </a:t>
            </a:r>
          </a:p>
          <a:p>
            <a:pPr marL="0" indent="0">
              <a:buNone/>
            </a:pPr>
            <a:r>
              <a:rPr lang="en-GB" spc="600" dirty="0"/>
              <a:t>took up baking as a hobby during lockdown</a:t>
            </a:r>
          </a:p>
          <a:p>
            <a:pPr marL="0" indent="0">
              <a:buNone/>
            </a:pPr>
            <a:endParaRPr lang="en-GB" dirty="0"/>
          </a:p>
          <a:p>
            <a:pPr marL="0" indent="0">
              <a:buNone/>
            </a:pPr>
            <a:r>
              <a:rPr lang="en-GB" sz="4000" b="1" dirty="0">
                <a:solidFill>
                  <a:schemeClr val="tx2"/>
                </a:solidFill>
              </a:rPr>
              <a:t>94% </a:t>
            </a:r>
          </a:p>
          <a:p>
            <a:pPr marL="0" indent="0">
              <a:buNone/>
            </a:pPr>
            <a:r>
              <a:rPr lang="en-GB" spc="600" dirty="0"/>
              <a:t>say they will continue with their new hobby post-lockdown</a:t>
            </a:r>
          </a:p>
        </p:txBody>
      </p:sp>
      <p:sp>
        <p:nvSpPr>
          <p:cNvPr id="5" name="Text Placeholder 4">
            <a:extLst>
              <a:ext uri="{FF2B5EF4-FFF2-40B4-BE49-F238E27FC236}">
                <a16:creationId xmlns:a16="http://schemas.microsoft.com/office/drawing/2014/main" id="{62031CDA-EEF1-4BAB-B879-CEBF9E896582}"/>
              </a:ext>
            </a:extLst>
          </p:cNvPr>
          <p:cNvSpPr>
            <a:spLocks noGrp="1"/>
          </p:cNvSpPr>
          <p:nvPr>
            <p:ph type="body" sz="quarter" idx="13"/>
          </p:nvPr>
        </p:nvSpPr>
        <p:spPr/>
        <p:txBody>
          <a:bodyPr/>
          <a:lstStyle/>
          <a:p>
            <a:r>
              <a:rPr lang="en-GB" dirty="0"/>
              <a:t>Source: American Express shop small </a:t>
            </a:r>
          </a:p>
        </p:txBody>
      </p:sp>
    </p:spTree>
    <p:extLst>
      <p:ext uri="{BB962C8B-B14F-4D97-AF65-F5344CB8AC3E}">
        <p14:creationId xmlns:p14="http://schemas.microsoft.com/office/powerpoint/2010/main" val="824249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5598826-6DEF-419C-94BA-53C9BC8BBC07}"/>
              </a:ext>
            </a:extLst>
          </p:cNvPr>
          <p:cNvSpPr>
            <a:spLocks noGrp="1"/>
          </p:cNvSpPr>
          <p:nvPr>
            <p:ph idx="1"/>
          </p:nvPr>
        </p:nvSpPr>
        <p:spPr/>
        <p:txBody>
          <a:bodyPr/>
          <a:lstStyle/>
          <a:p>
            <a:pPr marL="0" indent="0">
              <a:buNone/>
            </a:pPr>
            <a:r>
              <a:rPr lang="en-GB" sz="4000" b="1" dirty="0">
                <a:solidFill>
                  <a:schemeClr val="tx2"/>
                </a:solidFill>
              </a:rPr>
              <a:t>#</a:t>
            </a:r>
            <a:r>
              <a:rPr lang="en-GB" sz="4000" b="1" dirty="0" err="1">
                <a:solidFill>
                  <a:schemeClr val="tx2"/>
                </a:solidFill>
              </a:rPr>
              <a:t>frogcake</a:t>
            </a:r>
            <a:endParaRPr lang="en-GB" sz="4000" b="1" dirty="0">
              <a:solidFill>
                <a:schemeClr val="tx2"/>
              </a:solidFill>
            </a:endParaRPr>
          </a:p>
          <a:p>
            <a:pPr marL="0" indent="0">
              <a:buNone/>
            </a:pPr>
            <a:r>
              <a:rPr lang="en-GB" spc="600" dirty="0"/>
              <a:t>96.2m hashtags on </a:t>
            </a:r>
            <a:r>
              <a:rPr lang="en-GB" spc="600" dirty="0" err="1"/>
              <a:t>TikTok</a:t>
            </a:r>
            <a:endParaRPr lang="en-GB" spc="600" dirty="0"/>
          </a:p>
          <a:p>
            <a:pPr marL="0" indent="0">
              <a:buNone/>
            </a:pPr>
            <a:endParaRPr lang="en-GB" dirty="0"/>
          </a:p>
          <a:p>
            <a:pPr marL="0" indent="0">
              <a:buNone/>
            </a:pPr>
            <a:r>
              <a:rPr lang="en-GB" sz="4000" b="1" dirty="0">
                <a:solidFill>
                  <a:schemeClr val="tx2"/>
                </a:solidFill>
              </a:rPr>
              <a:t>£139.6m</a:t>
            </a:r>
          </a:p>
          <a:p>
            <a:pPr marL="0" indent="0">
              <a:buNone/>
            </a:pPr>
            <a:r>
              <a:rPr lang="en-GB" spc="600" dirty="0"/>
              <a:t>extra spent on baking ingredients and supplies over past year</a:t>
            </a:r>
          </a:p>
          <a:p>
            <a:pPr marL="0" indent="0">
              <a:buNone/>
            </a:pPr>
            <a:endParaRPr lang="en-GB" dirty="0"/>
          </a:p>
          <a:p>
            <a:pPr marL="0" indent="0">
              <a:buNone/>
            </a:pPr>
            <a:r>
              <a:rPr lang="en-GB" sz="4000" b="1" dirty="0">
                <a:solidFill>
                  <a:schemeClr val="tx2"/>
                </a:solidFill>
              </a:rPr>
              <a:t>18.3%</a:t>
            </a:r>
          </a:p>
          <a:p>
            <a:pPr marL="0" indent="0">
              <a:buNone/>
            </a:pPr>
            <a:r>
              <a:rPr lang="en-GB" spc="600" dirty="0"/>
              <a:t>YoY increase</a:t>
            </a:r>
          </a:p>
        </p:txBody>
      </p:sp>
      <p:sp>
        <p:nvSpPr>
          <p:cNvPr id="5" name="Text Placeholder 4">
            <a:extLst>
              <a:ext uri="{FF2B5EF4-FFF2-40B4-BE49-F238E27FC236}">
                <a16:creationId xmlns:a16="http://schemas.microsoft.com/office/drawing/2014/main" id="{1D66A27D-93A0-49E3-8B43-0BCFB5623BB1}"/>
              </a:ext>
            </a:extLst>
          </p:cNvPr>
          <p:cNvSpPr>
            <a:spLocks noGrp="1"/>
          </p:cNvSpPr>
          <p:nvPr>
            <p:ph type="body" sz="quarter" idx="13"/>
          </p:nvPr>
        </p:nvSpPr>
        <p:spPr/>
        <p:txBody>
          <a:bodyPr/>
          <a:lstStyle/>
          <a:p>
            <a:r>
              <a:rPr lang="en-GB" dirty="0"/>
              <a:t>Source: The Grocer</a:t>
            </a:r>
          </a:p>
        </p:txBody>
      </p:sp>
      <p:pic>
        <p:nvPicPr>
          <p:cNvPr id="10" name="Picture Placeholder 9">
            <a:extLst>
              <a:ext uri="{FF2B5EF4-FFF2-40B4-BE49-F238E27FC236}">
                <a16:creationId xmlns:a16="http://schemas.microsoft.com/office/drawing/2014/main" id="{143F6614-534A-4BFA-B13F-2BB966F8B9F5}"/>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A63C036E-3D9A-4230-B12D-287FD5812CB7}"/>
              </a:ext>
            </a:extLst>
          </p:cNvPr>
          <p:cNvSpPr>
            <a:spLocks noGrp="1"/>
          </p:cNvSpPr>
          <p:nvPr>
            <p:ph type="title"/>
          </p:nvPr>
        </p:nvSpPr>
        <p:spPr>
          <a:xfrm>
            <a:off x="695324" y="620181"/>
            <a:ext cx="5705475" cy="1008594"/>
          </a:xfrm>
        </p:spPr>
        <p:txBody>
          <a:bodyPr/>
          <a:lstStyle/>
          <a:p>
            <a:r>
              <a:rPr lang="en-GB" dirty="0"/>
              <a:t>WEIRD AND </a:t>
            </a:r>
            <a:br>
              <a:rPr lang="en-GB" dirty="0"/>
            </a:br>
            <a:r>
              <a:rPr lang="en-GB" dirty="0"/>
              <a:t>WONDERFUL </a:t>
            </a:r>
          </a:p>
        </p:txBody>
      </p:sp>
    </p:spTree>
    <p:extLst>
      <p:ext uri="{BB962C8B-B14F-4D97-AF65-F5344CB8AC3E}">
        <p14:creationId xmlns:p14="http://schemas.microsoft.com/office/powerpoint/2010/main" val="999574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4F20E7-0FD9-404D-BA11-91AC08000D79}"/>
              </a:ext>
            </a:extLst>
          </p:cNvPr>
          <p:cNvSpPr>
            <a:spLocks noGrp="1"/>
          </p:cNvSpPr>
          <p:nvPr>
            <p:ph type="title"/>
          </p:nvPr>
        </p:nvSpPr>
        <p:spPr/>
        <p:txBody>
          <a:bodyPr>
            <a:normAutofit/>
          </a:bodyPr>
          <a:lstStyle/>
          <a:p>
            <a:r>
              <a:rPr lang="en-GB" dirty="0"/>
              <a:t>NEW PRODUCT DEVELOPMENT</a:t>
            </a:r>
          </a:p>
        </p:txBody>
      </p:sp>
      <p:sp>
        <p:nvSpPr>
          <p:cNvPr id="7" name="Text Placeholder 6">
            <a:extLst>
              <a:ext uri="{FF2B5EF4-FFF2-40B4-BE49-F238E27FC236}">
                <a16:creationId xmlns:a16="http://schemas.microsoft.com/office/drawing/2014/main" id="{31DA68AE-130D-43B0-9912-2C21A6DA3520}"/>
              </a:ext>
            </a:extLst>
          </p:cNvPr>
          <p:cNvSpPr>
            <a:spLocks noGrp="1"/>
          </p:cNvSpPr>
          <p:nvPr>
            <p:ph type="body" sz="quarter" idx="13"/>
          </p:nvPr>
        </p:nvSpPr>
        <p:spPr/>
        <p:txBody>
          <a:bodyPr/>
          <a:lstStyle/>
          <a:p>
            <a:r>
              <a:rPr lang="en-GB" dirty="0"/>
              <a:t>Source: The Grocer </a:t>
            </a:r>
          </a:p>
        </p:txBody>
      </p:sp>
      <p:sp>
        <p:nvSpPr>
          <p:cNvPr id="8" name="Content Placeholder 5">
            <a:extLst>
              <a:ext uri="{FF2B5EF4-FFF2-40B4-BE49-F238E27FC236}">
                <a16:creationId xmlns:a16="http://schemas.microsoft.com/office/drawing/2014/main" id="{B23E5011-F0DE-48E6-A217-0D34F4F312EC}"/>
              </a:ext>
            </a:extLst>
          </p:cNvPr>
          <p:cNvSpPr txBox="1">
            <a:spLocks/>
          </p:cNvSpPr>
          <p:nvPr/>
        </p:nvSpPr>
        <p:spPr>
          <a:xfrm>
            <a:off x="7457007" y="1376989"/>
            <a:ext cx="4616860" cy="4679950"/>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4000" b="1" i="0" u="none" strike="noStrike" kern="1200" cap="none" spc="0" normalizeH="0" baseline="0" noProof="0" dirty="0">
                <a:ln>
                  <a:noFill/>
                </a:ln>
                <a:solidFill>
                  <a:srgbClr val="00335B"/>
                </a:solidFill>
                <a:effectLst/>
                <a:uLnTx/>
                <a:uFillTx/>
                <a:latin typeface="Arial" panose="020B0604020202020204"/>
                <a:ea typeface="+mn-ea"/>
                <a:cs typeface="+mn-cs"/>
              </a:rPr>
              <a:t>33</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2000" b="0" i="0" u="none" strike="noStrike" kern="1200" cap="none" spc="600" normalizeH="0" baseline="0" noProof="0" dirty="0">
                <a:ln>
                  <a:noFill/>
                </a:ln>
                <a:solidFill>
                  <a:srgbClr val="000000"/>
                </a:solidFill>
                <a:effectLst/>
                <a:uLnTx/>
                <a:uFillTx/>
                <a:latin typeface="Arial" panose="020B0604020202020204"/>
                <a:ea typeface="+mn-ea"/>
                <a:cs typeface="+mn-cs"/>
              </a:rPr>
              <a:t>new baking ranges brought to market in past year</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1050" b="0" i="0" u="none" strike="noStrike" kern="1200" cap="none" spc="600" normalizeH="0" baseline="0" noProof="0" dirty="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4000" b="1" i="0" u="none" strike="noStrike" kern="1200" cap="none" spc="0" normalizeH="0" baseline="0" noProof="0" dirty="0">
                <a:ln>
                  <a:noFill/>
                </a:ln>
                <a:solidFill>
                  <a:srgbClr val="00335B"/>
                </a:solidFill>
                <a:effectLst/>
                <a:uLnTx/>
                <a:uFillTx/>
                <a:latin typeface="Arial" panose="020B0604020202020204"/>
                <a:ea typeface="+mn-ea"/>
                <a:cs typeface="+mn-cs"/>
              </a:rPr>
              <a:t>+20% </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GB" sz="2000" spc="600" dirty="0">
                <a:solidFill>
                  <a:srgbClr val="000000"/>
                </a:solidFill>
                <a:latin typeface="Arial" panose="020B0604020202020204"/>
              </a:rPr>
              <a:t>i</a:t>
            </a:r>
            <a:r>
              <a:rPr kumimoji="0" lang="en-GB" sz="2000" b="0" i="0" u="none" strike="noStrike" kern="1200" cap="none" spc="600" normalizeH="0" baseline="0" noProof="0" dirty="0" err="1">
                <a:ln>
                  <a:noFill/>
                </a:ln>
                <a:solidFill>
                  <a:srgbClr val="000000"/>
                </a:solidFill>
                <a:effectLst/>
                <a:uLnTx/>
                <a:uFillTx/>
                <a:latin typeface="Arial" panose="020B0604020202020204"/>
                <a:ea typeface="+mn-ea"/>
                <a:cs typeface="+mn-cs"/>
              </a:rPr>
              <a:t>ncrease</a:t>
            </a:r>
            <a:r>
              <a:rPr kumimoji="0" lang="en-GB" sz="2000" b="0" i="0" u="none" strike="noStrike" kern="1200" cap="none" spc="600" normalizeH="0" baseline="0" noProof="0" dirty="0">
                <a:ln>
                  <a:noFill/>
                </a:ln>
                <a:solidFill>
                  <a:srgbClr val="000000"/>
                </a:solidFill>
                <a:effectLst/>
                <a:uLnTx/>
                <a:uFillTx/>
                <a:latin typeface="Arial" panose="020B0604020202020204"/>
                <a:ea typeface="+mn-ea"/>
                <a:cs typeface="+mn-cs"/>
              </a:rPr>
              <a:t> in growth for branded baking products</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1050" b="0" i="0" u="none" strike="noStrike" kern="1200" cap="none" spc="600" normalizeH="0" baseline="0" noProof="0" dirty="0">
              <a:ln>
                <a:noFill/>
              </a:ln>
              <a:solidFill>
                <a:srgbClr val="000000"/>
              </a:solidFill>
              <a:effectLst/>
              <a:uLnTx/>
              <a:uFillTx/>
              <a:latin typeface="Arial" panose="020B0604020202020204"/>
              <a:ea typeface="+mn-ea"/>
              <a:cs typeface="+mn-cs"/>
            </a:endParaRPr>
          </a:p>
          <a:p>
            <a:pPr marL="0" lvl="0" indent="0">
              <a:buNone/>
              <a:defRPr/>
            </a:pPr>
            <a:r>
              <a:rPr lang="en-GB" sz="4000" b="1" dirty="0">
                <a:solidFill>
                  <a:srgbClr val="00335B"/>
                </a:solidFill>
              </a:rPr>
              <a:t>+17% </a:t>
            </a:r>
          </a:p>
          <a:p>
            <a:pPr marL="0" lvl="0" indent="0">
              <a:buNone/>
              <a:defRPr/>
            </a:pPr>
            <a:r>
              <a:rPr lang="en-GB" sz="2000" spc="600" dirty="0">
                <a:solidFill>
                  <a:srgbClr val="000000"/>
                </a:solidFill>
              </a:rPr>
              <a:t>increase in growth for own brand baking products</a:t>
            </a:r>
          </a:p>
          <a:p>
            <a:pPr marL="0" marR="0" lvl="0" indent="0" algn="l" defTabSz="914400" rtl="0" eaLnBrk="1" fontAlgn="auto" latinLnBrk="0" hangingPunct="1">
              <a:lnSpc>
                <a:spcPct val="90000"/>
              </a:lnSpc>
              <a:spcBef>
                <a:spcPts val="1000"/>
              </a:spcBef>
              <a:spcAft>
                <a:spcPts val="0"/>
              </a:spcAft>
              <a:buClrTx/>
              <a:buSzTx/>
              <a:buFont typeface="Arial"/>
              <a:buNone/>
              <a:tabLst/>
              <a:defRPr/>
            </a:pPr>
            <a:endParaRPr kumimoji="0" lang="en-GB" sz="2000" b="0" i="0" u="none" strike="noStrike" kern="1200" cap="none" spc="600" normalizeH="0" baseline="0" noProof="0" dirty="0">
              <a:ln>
                <a:noFill/>
              </a:ln>
              <a:solidFill>
                <a:srgbClr val="000000"/>
              </a:solidFill>
              <a:effectLst/>
              <a:uLnTx/>
              <a:uFillTx/>
              <a:latin typeface="Arial" panose="020B0604020202020204"/>
              <a:ea typeface="+mn-ea"/>
              <a:cs typeface="+mn-cs"/>
            </a:endParaRPr>
          </a:p>
        </p:txBody>
      </p:sp>
      <p:pic>
        <p:nvPicPr>
          <p:cNvPr id="9" name="Picture 8">
            <a:extLst>
              <a:ext uri="{FF2B5EF4-FFF2-40B4-BE49-F238E27FC236}">
                <a16:creationId xmlns:a16="http://schemas.microsoft.com/office/drawing/2014/main" id="{5B230033-458E-4D8B-8671-EFE886ACB97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5264" r="902"/>
          <a:stretch/>
        </p:blipFill>
        <p:spPr>
          <a:xfrm>
            <a:off x="695325" y="1234032"/>
            <a:ext cx="4127024" cy="4731574"/>
          </a:xfrm>
          <a:prstGeom prst="rect">
            <a:avLst/>
          </a:prstGeom>
        </p:spPr>
      </p:pic>
      <p:pic>
        <p:nvPicPr>
          <p:cNvPr id="10" name="Picture 9">
            <a:extLst>
              <a:ext uri="{FF2B5EF4-FFF2-40B4-BE49-F238E27FC236}">
                <a16:creationId xmlns:a16="http://schemas.microsoft.com/office/drawing/2014/main" id="{EA3950AC-FEBE-4654-96F4-7F01A29BDE9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73241" y="1777270"/>
            <a:ext cx="2317720" cy="2259938"/>
          </a:xfrm>
          <a:prstGeom prst="rect">
            <a:avLst/>
          </a:prstGeom>
        </p:spPr>
      </p:pic>
    </p:spTree>
    <p:extLst>
      <p:ext uri="{BB962C8B-B14F-4D97-AF65-F5344CB8AC3E}">
        <p14:creationId xmlns:p14="http://schemas.microsoft.com/office/powerpoint/2010/main" val="918408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048C3-2AB7-49B8-930F-EC5F92B86592}"/>
              </a:ext>
            </a:extLst>
          </p:cNvPr>
          <p:cNvSpPr>
            <a:spLocks noGrp="1"/>
          </p:cNvSpPr>
          <p:nvPr>
            <p:ph type="title"/>
          </p:nvPr>
        </p:nvSpPr>
        <p:spPr/>
        <p:txBody>
          <a:bodyPr/>
          <a:lstStyle/>
          <a:p>
            <a:r>
              <a:rPr lang="en-GB" dirty="0"/>
              <a:t>AUDIENCE DEMOGRAPHIC</a:t>
            </a:r>
          </a:p>
        </p:txBody>
      </p:sp>
      <p:graphicFrame>
        <p:nvGraphicFramePr>
          <p:cNvPr id="7" name="Content Placeholder 6">
            <a:extLst>
              <a:ext uri="{FF2B5EF4-FFF2-40B4-BE49-F238E27FC236}">
                <a16:creationId xmlns:a16="http://schemas.microsoft.com/office/drawing/2014/main" id="{8609C4FA-E52B-44D4-B90F-21054A0ED948}"/>
              </a:ext>
            </a:extLst>
          </p:cNvPr>
          <p:cNvGraphicFramePr>
            <a:graphicFrameLocks noGrp="1"/>
          </p:cNvGraphicFramePr>
          <p:nvPr>
            <p:ph idx="1"/>
            <p:extLst>
              <p:ext uri="{D42A27DB-BD31-4B8C-83A1-F6EECF244321}">
                <p14:modId xmlns:p14="http://schemas.microsoft.com/office/powerpoint/2010/main" val="480012198"/>
              </p:ext>
            </p:extLst>
          </p:nvPr>
        </p:nvGraphicFramePr>
        <p:xfrm>
          <a:off x="695325" y="1628775"/>
          <a:ext cx="3198813" cy="46799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BA7DF3-66DB-4B6D-9402-1C57F6A4AD83}"/>
              </a:ext>
            </a:extLst>
          </p:cNvPr>
          <p:cNvSpPr>
            <a:spLocks noGrp="1"/>
          </p:cNvSpPr>
          <p:nvPr>
            <p:ph type="body" sz="quarter" idx="13"/>
          </p:nvPr>
        </p:nvSpPr>
        <p:spPr/>
        <p:txBody>
          <a:bodyPr/>
          <a:lstStyle/>
          <a:p>
            <a:r>
              <a:rPr lang="en-GB" dirty="0"/>
              <a:t>Source: YouGov Profiles: Those who definitely watched GBBO in the last year, Channel 4</a:t>
            </a:r>
          </a:p>
        </p:txBody>
      </p:sp>
      <p:pic>
        <p:nvPicPr>
          <p:cNvPr id="17" name="Graphic 16" descr="Female Profile">
            <a:extLst>
              <a:ext uri="{FF2B5EF4-FFF2-40B4-BE49-F238E27FC236}">
                <a16:creationId xmlns:a16="http://schemas.microsoft.com/office/drawing/2014/main" id="{A30F6129-667D-4F7E-939C-70C46C8BDF4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35816" y="3259666"/>
            <a:ext cx="1534761" cy="1534761"/>
          </a:xfrm>
          <a:prstGeom prst="rect">
            <a:avLst/>
          </a:prstGeom>
        </p:spPr>
      </p:pic>
      <p:sp>
        <p:nvSpPr>
          <p:cNvPr id="20" name="TextBox 19">
            <a:extLst>
              <a:ext uri="{FF2B5EF4-FFF2-40B4-BE49-F238E27FC236}">
                <a16:creationId xmlns:a16="http://schemas.microsoft.com/office/drawing/2014/main" id="{D759E93C-DBD0-4E6A-A61D-1CE70C00A411}"/>
              </a:ext>
            </a:extLst>
          </p:cNvPr>
          <p:cNvSpPr txBox="1"/>
          <p:nvPr/>
        </p:nvSpPr>
        <p:spPr>
          <a:xfrm>
            <a:off x="1202618" y="2967278"/>
            <a:ext cx="1215962" cy="584775"/>
          </a:xfrm>
          <a:prstGeom prst="rect">
            <a:avLst/>
          </a:prstGeom>
          <a:noFill/>
        </p:spPr>
        <p:txBody>
          <a:bodyPr wrap="square" rtlCol="0">
            <a:spAutoFit/>
          </a:bodyPr>
          <a:lstStyle/>
          <a:p>
            <a:r>
              <a:rPr lang="en-GB" sz="3200" b="1" dirty="0">
                <a:solidFill>
                  <a:schemeClr val="bg1"/>
                </a:solidFill>
              </a:rPr>
              <a:t>63%</a:t>
            </a:r>
          </a:p>
        </p:txBody>
      </p:sp>
      <p:graphicFrame>
        <p:nvGraphicFramePr>
          <p:cNvPr id="22" name="Content Placeholder 6">
            <a:extLst>
              <a:ext uri="{FF2B5EF4-FFF2-40B4-BE49-F238E27FC236}">
                <a16:creationId xmlns:a16="http://schemas.microsoft.com/office/drawing/2014/main" id="{DFD04AC0-35D3-453D-A377-14F6D5ADEDE0}"/>
              </a:ext>
            </a:extLst>
          </p:cNvPr>
          <p:cNvGraphicFramePr>
            <a:graphicFrameLocks/>
          </p:cNvGraphicFramePr>
          <p:nvPr>
            <p:extLst>
              <p:ext uri="{D42A27DB-BD31-4B8C-83A1-F6EECF244321}">
                <p14:modId xmlns:p14="http://schemas.microsoft.com/office/powerpoint/2010/main" val="1344946360"/>
              </p:ext>
            </p:extLst>
          </p:nvPr>
        </p:nvGraphicFramePr>
        <p:xfrm>
          <a:off x="8266583" y="1580854"/>
          <a:ext cx="3198813" cy="467995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5" name="Content Placeholder 6">
            <a:extLst>
              <a:ext uri="{FF2B5EF4-FFF2-40B4-BE49-F238E27FC236}">
                <a16:creationId xmlns:a16="http://schemas.microsoft.com/office/drawing/2014/main" id="{7EAAAF61-46DD-4865-8009-30CA600EB5B0}"/>
              </a:ext>
            </a:extLst>
          </p:cNvPr>
          <p:cNvGraphicFramePr>
            <a:graphicFrameLocks/>
          </p:cNvGraphicFramePr>
          <p:nvPr>
            <p:extLst>
              <p:ext uri="{D42A27DB-BD31-4B8C-83A1-F6EECF244321}">
                <p14:modId xmlns:p14="http://schemas.microsoft.com/office/powerpoint/2010/main" val="520201819"/>
              </p:ext>
            </p:extLst>
          </p:nvPr>
        </p:nvGraphicFramePr>
        <p:xfrm>
          <a:off x="4522359" y="1808956"/>
          <a:ext cx="3255742" cy="4275755"/>
        </p:xfrm>
        <a:graphic>
          <a:graphicData uri="http://schemas.openxmlformats.org/drawingml/2006/chart">
            <c:chart xmlns:c="http://schemas.openxmlformats.org/drawingml/2006/chart" xmlns:r="http://schemas.openxmlformats.org/officeDocument/2006/relationships" r:id="rId6"/>
          </a:graphicData>
        </a:graphic>
      </p:graphicFrame>
      <p:sp>
        <p:nvSpPr>
          <p:cNvPr id="27" name="TextBox 26">
            <a:extLst>
              <a:ext uri="{FF2B5EF4-FFF2-40B4-BE49-F238E27FC236}">
                <a16:creationId xmlns:a16="http://schemas.microsoft.com/office/drawing/2014/main" id="{C7315A66-79C3-474C-9622-0FD1FA6F8872}"/>
              </a:ext>
            </a:extLst>
          </p:cNvPr>
          <p:cNvSpPr txBox="1"/>
          <p:nvPr/>
        </p:nvSpPr>
        <p:spPr>
          <a:xfrm>
            <a:off x="4853761" y="2967277"/>
            <a:ext cx="1504507" cy="584775"/>
          </a:xfrm>
          <a:prstGeom prst="rect">
            <a:avLst/>
          </a:prstGeom>
          <a:noFill/>
        </p:spPr>
        <p:txBody>
          <a:bodyPr wrap="square" rtlCol="0">
            <a:spAutoFit/>
          </a:bodyPr>
          <a:lstStyle/>
          <a:p>
            <a:r>
              <a:rPr lang="en-GB" sz="3200" b="1" dirty="0">
                <a:solidFill>
                  <a:schemeClr val="bg1"/>
                </a:solidFill>
              </a:rPr>
              <a:t>63.5%</a:t>
            </a:r>
          </a:p>
        </p:txBody>
      </p:sp>
      <p:sp>
        <p:nvSpPr>
          <p:cNvPr id="28" name="TextBox 25">
            <a:extLst>
              <a:ext uri="{FF2B5EF4-FFF2-40B4-BE49-F238E27FC236}">
                <a16:creationId xmlns:a16="http://schemas.microsoft.com/office/drawing/2014/main" id="{3C60947C-E957-4355-8BC9-32E658C80F7A}"/>
              </a:ext>
            </a:extLst>
          </p:cNvPr>
          <p:cNvSpPr txBox="1"/>
          <p:nvPr/>
        </p:nvSpPr>
        <p:spPr>
          <a:xfrm>
            <a:off x="9273907" y="3676362"/>
            <a:ext cx="2315017" cy="584775"/>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3200" b="1" dirty="0">
                <a:solidFill>
                  <a:schemeClr val="accent2"/>
                </a:solidFill>
              </a:rPr>
              <a:t>ABC1</a:t>
            </a:r>
          </a:p>
        </p:txBody>
      </p:sp>
    </p:spTree>
    <p:extLst>
      <p:ext uri="{BB962C8B-B14F-4D97-AF65-F5344CB8AC3E}">
        <p14:creationId xmlns:p14="http://schemas.microsoft.com/office/powerpoint/2010/main" val="1685504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0B7AE3B-6AE5-7A4E-8FAC-D6EBCD2852A5}"/>
              </a:ext>
            </a:extLst>
          </p:cNvPr>
          <p:cNvSpPr/>
          <p:nvPr/>
        </p:nvSpPr>
        <p:spPr>
          <a:xfrm>
            <a:off x="5916613" y="1"/>
            <a:ext cx="6275387" cy="6858000"/>
          </a:xfrm>
          <a:prstGeom prst="rect">
            <a:avLst/>
          </a:prstGeom>
          <a:gradFill flip="none" rotWithShape="1">
            <a:gsLst>
              <a:gs pos="100000">
                <a:schemeClr val="bg2">
                  <a:lumMod val="84000"/>
                </a:schemeClr>
              </a:gs>
              <a:gs pos="0">
                <a:schemeClr val="bg2">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9C415B1-F28D-E641-91CA-E0E70517FF23}"/>
              </a:ext>
            </a:extLst>
          </p:cNvPr>
          <p:cNvSpPr>
            <a:spLocks noGrp="1"/>
          </p:cNvSpPr>
          <p:nvPr>
            <p:ph type="title"/>
          </p:nvPr>
        </p:nvSpPr>
        <p:spPr/>
        <p:txBody>
          <a:bodyPr/>
          <a:lstStyle/>
          <a:p>
            <a:r>
              <a:rPr lang="en-US" dirty="0"/>
              <a:t>WORK PROFILE</a:t>
            </a:r>
          </a:p>
        </p:txBody>
      </p:sp>
      <p:pic>
        <p:nvPicPr>
          <p:cNvPr id="5" name="Picture 4">
            <a:extLst>
              <a:ext uri="{FF2B5EF4-FFF2-40B4-BE49-F238E27FC236}">
                <a16:creationId xmlns:a16="http://schemas.microsoft.com/office/drawing/2014/main" id="{41D9B646-22DA-C441-BE41-1AEEA2278C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32249" y="124451"/>
            <a:ext cx="4121031" cy="6609097"/>
          </a:xfrm>
          <a:prstGeom prst="rect">
            <a:avLst/>
          </a:prstGeom>
          <a:noFill/>
          <a:ln>
            <a:noFill/>
          </a:ln>
        </p:spPr>
      </p:pic>
      <p:sp>
        <p:nvSpPr>
          <p:cNvPr id="67" name="Teardrop 66">
            <a:extLst>
              <a:ext uri="{FF2B5EF4-FFF2-40B4-BE49-F238E27FC236}">
                <a16:creationId xmlns:a16="http://schemas.microsoft.com/office/drawing/2014/main" id="{D5640128-FC82-D54E-9F3D-F532C356A3B3}"/>
              </a:ext>
            </a:extLst>
          </p:cNvPr>
          <p:cNvSpPr/>
          <p:nvPr/>
        </p:nvSpPr>
        <p:spPr>
          <a:xfrm rot="13500000" flipH="1">
            <a:off x="248474" y="4748178"/>
            <a:ext cx="756915" cy="756898"/>
          </a:xfrm>
          <a:prstGeom prst="teardrop">
            <a:avLst>
              <a:gd name="adj" fmla="val 134284"/>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5" name="Teardrop 64">
            <a:extLst>
              <a:ext uri="{FF2B5EF4-FFF2-40B4-BE49-F238E27FC236}">
                <a16:creationId xmlns:a16="http://schemas.microsoft.com/office/drawing/2014/main" id="{1DBBBF25-FF09-AE44-8FA6-E639CECC0D5C}"/>
              </a:ext>
            </a:extLst>
          </p:cNvPr>
          <p:cNvSpPr/>
          <p:nvPr/>
        </p:nvSpPr>
        <p:spPr>
          <a:xfrm rot="13500000" flipH="1">
            <a:off x="1182227" y="4748178"/>
            <a:ext cx="756915" cy="756898"/>
          </a:xfrm>
          <a:prstGeom prst="teardrop">
            <a:avLst>
              <a:gd name="adj" fmla="val 134284"/>
            </a:avLst>
          </a:pr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8" name="Content Placeholder 4"/>
          <p:cNvSpPr>
            <a:spLocks noGrp="1"/>
          </p:cNvSpPr>
          <p:nvPr>
            <p:ph idx="1"/>
          </p:nvPr>
        </p:nvSpPr>
        <p:spPr>
          <a:xfrm>
            <a:off x="666147" y="1385972"/>
            <a:ext cx="5221287" cy="4679950"/>
          </a:xfrm>
        </p:spPr>
        <p:txBody>
          <a:bodyPr/>
          <a:lstStyle/>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Industry</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+133%</a:t>
            </a:r>
            <a:r>
              <a:rPr lang="en-US" b="1" kern="0" dirty="0">
                <a:solidFill>
                  <a:schemeClr val="tx2"/>
                </a:solidFill>
                <a:latin typeface="Arial" panose="020B0604020202020204" pitchFamily="34" charset="0"/>
                <a:cs typeface="Arial" panose="020B0604020202020204" pitchFamily="34" charset="0"/>
              </a:rPr>
              <a:t> </a:t>
            </a:r>
            <a:r>
              <a:rPr lang="en-US" kern="0" spc="600" dirty="0">
                <a:solidFill>
                  <a:srgbClr val="1C1C1C"/>
                </a:solidFill>
                <a:latin typeface="Arial" panose="020B0604020202020204" pitchFamily="34" charset="0"/>
                <a:cs typeface="Arial" panose="020B0604020202020204" pitchFamily="34" charset="0"/>
              </a:rPr>
              <a:t>media</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+45%  </a:t>
            </a:r>
            <a:r>
              <a:rPr lang="en-US" kern="0" spc="600" dirty="0">
                <a:solidFill>
                  <a:srgbClr val="1C1C1C"/>
                </a:solidFill>
                <a:latin typeface="Arial" panose="020B0604020202020204" pitchFamily="34" charset="0"/>
                <a:cs typeface="Arial" panose="020B0604020202020204" pitchFamily="34" charset="0"/>
              </a:rPr>
              <a:t>legal</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+32%  </a:t>
            </a:r>
            <a:r>
              <a:rPr lang="en-US" kern="0" spc="600" dirty="0">
                <a:solidFill>
                  <a:srgbClr val="1C1C1C"/>
                </a:solidFill>
                <a:latin typeface="Arial" panose="020B0604020202020204" pitchFamily="34" charset="0"/>
                <a:cs typeface="Arial" panose="020B0604020202020204" pitchFamily="34" charset="0"/>
              </a:rPr>
              <a:t>hospitality and leisure</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+28%  </a:t>
            </a:r>
            <a:r>
              <a:rPr lang="en-US" kern="0" spc="600" dirty="0">
                <a:solidFill>
                  <a:srgbClr val="1C1C1C"/>
                </a:solidFill>
                <a:latin typeface="Arial" panose="020B0604020202020204" pitchFamily="34" charset="0"/>
                <a:cs typeface="Arial" panose="020B0604020202020204" pitchFamily="34" charset="0"/>
              </a:rPr>
              <a:t>education </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+13%  </a:t>
            </a:r>
            <a:r>
              <a:rPr lang="en-US" kern="0" spc="600" dirty="0">
                <a:solidFill>
                  <a:srgbClr val="1C1C1C"/>
                </a:solidFill>
                <a:latin typeface="Arial" panose="020B0604020202020204" pitchFamily="34" charset="0"/>
                <a:cs typeface="Arial" panose="020B0604020202020204" pitchFamily="34" charset="0"/>
              </a:rPr>
              <a:t>IT and telecoms </a:t>
            </a:r>
          </a:p>
          <a:p>
            <a:pPr marL="0" lvl="0" indent="0">
              <a:lnSpc>
                <a:spcPct val="100000"/>
              </a:lnSpc>
              <a:spcBef>
                <a:spcPts val="0"/>
              </a:spcBef>
              <a:buNone/>
              <a:defRPr/>
            </a:pPr>
            <a:endParaRPr lang="en-US" kern="0" spc="60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endParaRPr lang="en-US" kern="0" dirty="0">
              <a:solidFill>
                <a:srgbClr val="1C1C1C"/>
              </a:solidFill>
              <a:latin typeface="Arial" panose="020B0604020202020204" pitchFamily="34" charset="0"/>
              <a:cs typeface="Arial" panose="020B0604020202020204" pitchFamily="34" charset="0"/>
            </a:endParaRPr>
          </a:p>
          <a:p>
            <a:pPr marL="0" lvl="0" indent="0">
              <a:lnSpc>
                <a:spcPct val="100000"/>
              </a:lnSpc>
              <a:spcBef>
                <a:spcPts val="0"/>
              </a:spcBef>
              <a:buNone/>
              <a:defRPr/>
            </a:pPr>
            <a:r>
              <a:rPr lang="en-US" sz="4000" b="1" kern="0" spc="-150" dirty="0">
                <a:solidFill>
                  <a:srgbClr val="00335B"/>
                </a:solidFill>
                <a:latin typeface="Arial" panose="020B0604020202020204" pitchFamily="34" charset="0"/>
                <a:cs typeface="Arial" panose="020B0604020202020204" pitchFamily="34" charset="0"/>
              </a:rPr>
              <a:t>Seniority </a:t>
            </a:r>
            <a:r>
              <a:rPr lang="en-US" sz="4000" b="1" kern="0" spc="-150" dirty="0">
                <a:solidFill>
                  <a:srgbClr val="737A76"/>
                </a:solidFill>
                <a:latin typeface="Arial" panose="020B0604020202020204" pitchFamily="34" charset="0"/>
                <a:cs typeface="Arial" panose="020B0604020202020204" pitchFamily="34" charset="0"/>
              </a:rPr>
              <a:t> </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+28%</a:t>
            </a:r>
            <a:r>
              <a:rPr lang="en-US" b="1" kern="0" dirty="0">
                <a:solidFill>
                  <a:schemeClr val="tx2"/>
                </a:solidFill>
                <a:latin typeface="Arial" panose="020B0604020202020204" pitchFamily="34" charset="0"/>
                <a:cs typeface="Arial" panose="020B0604020202020204" pitchFamily="34" charset="0"/>
              </a:rPr>
              <a:t>    </a:t>
            </a:r>
            <a:r>
              <a:rPr lang="en-US" kern="0" spc="600" dirty="0">
                <a:solidFill>
                  <a:srgbClr val="1C1C1C"/>
                </a:solidFill>
                <a:latin typeface="Arial" panose="020B0604020202020204" pitchFamily="34" charset="0"/>
                <a:cs typeface="Arial" panose="020B0604020202020204" pitchFamily="34" charset="0"/>
              </a:rPr>
              <a:t>middle management </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+23%  </a:t>
            </a:r>
            <a:r>
              <a:rPr lang="en-US" kern="0" spc="600" dirty="0">
                <a:solidFill>
                  <a:srgbClr val="1C1C1C"/>
                </a:solidFill>
                <a:latin typeface="Arial" panose="020B0604020202020204" pitchFamily="34" charset="0"/>
                <a:cs typeface="Arial" panose="020B0604020202020204" pitchFamily="34" charset="0"/>
              </a:rPr>
              <a:t>senior management </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+20%  </a:t>
            </a:r>
            <a:r>
              <a:rPr lang="en-US" kern="0" spc="600" dirty="0">
                <a:solidFill>
                  <a:srgbClr val="1C1C1C"/>
                </a:solidFill>
                <a:latin typeface="Arial" panose="020B0604020202020204" pitchFamily="34" charset="0"/>
                <a:cs typeface="Arial" panose="020B0604020202020204" pitchFamily="34" charset="0"/>
              </a:rPr>
              <a:t>managing director </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+15%  </a:t>
            </a:r>
            <a:r>
              <a:rPr lang="en-US" kern="0" spc="600" dirty="0">
                <a:solidFill>
                  <a:srgbClr val="1C1C1C"/>
                </a:solidFill>
                <a:latin typeface="Arial" panose="020B0604020202020204" pitchFamily="34" charset="0"/>
                <a:cs typeface="Arial" panose="020B0604020202020204" pitchFamily="34" charset="0"/>
              </a:rPr>
              <a:t>board level/director</a:t>
            </a:r>
          </a:p>
          <a:p>
            <a:pPr marL="0" lvl="0" indent="0">
              <a:lnSpc>
                <a:spcPct val="100000"/>
              </a:lnSpc>
              <a:spcBef>
                <a:spcPts val="0"/>
              </a:spcBef>
              <a:buNone/>
              <a:defRPr/>
            </a:pPr>
            <a:r>
              <a:rPr lang="en-US" b="1" kern="0" spc="600" dirty="0">
                <a:solidFill>
                  <a:schemeClr val="tx2"/>
                </a:solidFill>
                <a:latin typeface="Arial" panose="020B0604020202020204" pitchFamily="34" charset="0"/>
                <a:cs typeface="Arial" panose="020B0604020202020204" pitchFamily="34" charset="0"/>
              </a:rPr>
              <a:t>+9% </a:t>
            </a:r>
            <a:r>
              <a:rPr lang="en-US" b="1" kern="0" dirty="0">
                <a:solidFill>
                  <a:schemeClr val="tx2"/>
                </a:solidFill>
                <a:latin typeface="Arial" panose="020B0604020202020204" pitchFamily="34" charset="0"/>
                <a:cs typeface="Arial" panose="020B0604020202020204" pitchFamily="34" charset="0"/>
              </a:rPr>
              <a:t>     </a:t>
            </a:r>
            <a:r>
              <a:rPr lang="en-US" kern="0" spc="600" dirty="0">
                <a:solidFill>
                  <a:srgbClr val="1C1C1C"/>
                </a:solidFill>
                <a:latin typeface="Arial" panose="020B0604020202020204" pitchFamily="34" charset="0"/>
                <a:cs typeface="Arial" panose="020B0604020202020204" pitchFamily="34" charset="0"/>
              </a:rPr>
              <a:t>junior manager</a:t>
            </a:r>
          </a:p>
        </p:txBody>
      </p:sp>
      <p:sp>
        <p:nvSpPr>
          <p:cNvPr id="4" name="TextBox 3">
            <a:extLst>
              <a:ext uri="{FF2B5EF4-FFF2-40B4-BE49-F238E27FC236}">
                <a16:creationId xmlns:a16="http://schemas.microsoft.com/office/drawing/2014/main" id="{334BE76F-C925-4F29-BCBB-B40E10BECA3C}"/>
              </a:ext>
            </a:extLst>
          </p:cNvPr>
          <p:cNvSpPr txBox="1"/>
          <p:nvPr/>
        </p:nvSpPr>
        <p:spPr>
          <a:xfrm>
            <a:off x="9719733" y="1501422"/>
            <a:ext cx="2020711" cy="461665"/>
          </a:xfrm>
          <a:prstGeom prst="rect">
            <a:avLst/>
          </a:prstGeom>
          <a:noFill/>
        </p:spPr>
        <p:txBody>
          <a:bodyPr wrap="square" rtlCol="0">
            <a:spAutoFit/>
          </a:bodyPr>
          <a:lstStyle/>
          <a:p>
            <a:r>
              <a:rPr lang="en-GB" sz="2400" b="1" dirty="0">
                <a:solidFill>
                  <a:schemeClr val="tx2"/>
                </a:solidFill>
              </a:rPr>
              <a:t>+42% </a:t>
            </a:r>
            <a:r>
              <a:rPr lang="en-GB" dirty="0"/>
              <a:t>Scotland</a:t>
            </a:r>
          </a:p>
        </p:txBody>
      </p:sp>
      <p:sp>
        <p:nvSpPr>
          <p:cNvPr id="10" name="TextBox 9">
            <a:extLst>
              <a:ext uri="{FF2B5EF4-FFF2-40B4-BE49-F238E27FC236}">
                <a16:creationId xmlns:a16="http://schemas.microsoft.com/office/drawing/2014/main" id="{C4099AC5-689C-4D3A-B05D-A928304C19B3}"/>
              </a:ext>
            </a:extLst>
          </p:cNvPr>
          <p:cNvSpPr txBox="1"/>
          <p:nvPr/>
        </p:nvSpPr>
        <p:spPr>
          <a:xfrm>
            <a:off x="6096000" y="5649988"/>
            <a:ext cx="2893614" cy="461665"/>
          </a:xfrm>
          <a:prstGeom prst="rect">
            <a:avLst/>
          </a:prstGeom>
          <a:noFill/>
        </p:spPr>
        <p:txBody>
          <a:bodyPr wrap="square" rtlCol="0">
            <a:spAutoFit/>
          </a:bodyPr>
          <a:lstStyle/>
          <a:p>
            <a:r>
              <a:rPr lang="en-GB" sz="2400" b="1" dirty="0">
                <a:solidFill>
                  <a:schemeClr val="tx2"/>
                </a:solidFill>
              </a:rPr>
              <a:t>+30% </a:t>
            </a:r>
            <a:r>
              <a:rPr lang="en-GB" dirty="0"/>
              <a:t>South West </a:t>
            </a:r>
          </a:p>
        </p:txBody>
      </p:sp>
      <p:sp>
        <p:nvSpPr>
          <p:cNvPr id="11" name="TextBox 10">
            <a:extLst>
              <a:ext uri="{FF2B5EF4-FFF2-40B4-BE49-F238E27FC236}">
                <a16:creationId xmlns:a16="http://schemas.microsoft.com/office/drawing/2014/main" id="{371E32A6-63DB-41F6-BC69-6BC3D04B73D0}"/>
              </a:ext>
            </a:extLst>
          </p:cNvPr>
          <p:cNvSpPr txBox="1"/>
          <p:nvPr/>
        </p:nvSpPr>
        <p:spPr>
          <a:xfrm>
            <a:off x="9632699" y="2510016"/>
            <a:ext cx="2379912" cy="461665"/>
          </a:xfrm>
          <a:prstGeom prst="rect">
            <a:avLst/>
          </a:prstGeom>
          <a:noFill/>
        </p:spPr>
        <p:txBody>
          <a:bodyPr wrap="square" rtlCol="0">
            <a:spAutoFit/>
          </a:bodyPr>
          <a:lstStyle/>
          <a:p>
            <a:r>
              <a:rPr lang="en-GB" sz="2400" b="1" dirty="0">
                <a:solidFill>
                  <a:schemeClr val="tx2"/>
                </a:solidFill>
              </a:rPr>
              <a:t>+23% </a:t>
            </a:r>
            <a:r>
              <a:rPr lang="en-GB" dirty="0"/>
              <a:t>North East</a:t>
            </a:r>
          </a:p>
        </p:txBody>
      </p:sp>
      <p:sp>
        <p:nvSpPr>
          <p:cNvPr id="12" name="TextBox 11">
            <a:extLst>
              <a:ext uri="{FF2B5EF4-FFF2-40B4-BE49-F238E27FC236}">
                <a16:creationId xmlns:a16="http://schemas.microsoft.com/office/drawing/2014/main" id="{48F605FE-10FD-4C98-9326-9F43AEBB33E0}"/>
              </a:ext>
            </a:extLst>
          </p:cNvPr>
          <p:cNvSpPr txBox="1"/>
          <p:nvPr/>
        </p:nvSpPr>
        <p:spPr>
          <a:xfrm>
            <a:off x="11070918" y="5200542"/>
            <a:ext cx="1091903" cy="738664"/>
          </a:xfrm>
          <a:prstGeom prst="rect">
            <a:avLst/>
          </a:prstGeom>
          <a:noFill/>
        </p:spPr>
        <p:txBody>
          <a:bodyPr wrap="square" rtlCol="0">
            <a:spAutoFit/>
          </a:bodyPr>
          <a:lstStyle/>
          <a:p>
            <a:r>
              <a:rPr lang="en-GB" sz="2400" b="1" dirty="0">
                <a:solidFill>
                  <a:schemeClr val="tx2"/>
                </a:solidFill>
              </a:rPr>
              <a:t>+5% </a:t>
            </a:r>
          </a:p>
          <a:p>
            <a:r>
              <a:rPr lang="en-GB" dirty="0"/>
              <a:t>London</a:t>
            </a:r>
          </a:p>
        </p:txBody>
      </p:sp>
      <p:sp>
        <p:nvSpPr>
          <p:cNvPr id="13" name="TextBox 12">
            <a:extLst>
              <a:ext uri="{FF2B5EF4-FFF2-40B4-BE49-F238E27FC236}">
                <a16:creationId xmlns:a16="http://schemas.microsoft.com/office/drawing/2014/main" id="{8C1CF8B5-CEC0-4941-99F3-5AFC837C9763}"/>
              </a:ext>
            </a:extLst>
          </p:cNvPr>
          <p:cNvSpPr txBox="1"/>
          <p:nvPr/>
        </p:nvSpPr>
        <p:spPr>
          <a:xfrm>
            <a:off x="6173027" y="4724566"/>
            <a:ext cx="2693959" cy="461665"/>
          </a:xfrm>
          <a:prstGeom prst="rect">
            <a:avLst/>
          </a:prstGeom>
          <a:noFill/>
        </p:spPr>
        <p:txBody>
          <a:bodyPr wrap="square" rtlCol="0">
            <a:spAutoFit/>
          </a:bodyPr>
          <a:lstStyle/>
          <a:p>
            <a:r>
              <a:rPr lang="en-GB" sz="2400" b="1" dirty="0">
                <a:solidFill>
                  <a:schemeClr val="tx2"/>
                </a:solidFill>
              </a:rPr>
              <a:t>14% </a:t>
            </a:r>
            <a:r>
              <a:rPr lang="en-GB" dirty="0"/>
              <a:t>West Midlands</a:t>
            </a:r>
          </a:p>
        </p:txBody>
      </p:sp>
      <p:sp>
        <p:nvSpPr>
          <p:cNvPr id="14" name="Text Placeholder 3">
            <a:extLst>
              <a:ext uri="{FF2B5EF4-FFF2-40B4-BE49-F238E27FC236}">
                <a16:creationId xmlns:a16="http://schemas.microsoft.com/office/drawing/2014/main" id="{9346E07F-59CE-4A20-9449-A5F80B8236D7}"/>
              </a:ext>
            </a:extLst>
          </p:cNvPr>
          <p:cNvSpPr>
            <a:spLocks noGrp="1"/>
          </p:cNvSpPr>
          <p:nvPr>
            <p:ph type="body" sz="quarter" idx="13"/>
          </p:nvPr>
        </p:nvSpPr>
        <p:spPr>
          <a:xfrm>
            <a:off x="695325" y="6308725"/>
            <a:ext cx="10801350" cy="360362"/>
          </a:xfrm>
        </p:spPr>
        <p:txBody>
          <a:bodyPr/>
          <a:lstStyle/>
          <a:p>
            <a:r>
              <a:rPr lang="en-GB" dirty="0"/>
              <a:t>Source: YouGov Profiles: Those who definitely watched GBBO in the last year, location of work</a:t>
            </a:r>
          </a:p>
        </p:txBody>
      </p:sp>
      <p:pic>
        <p:nvPicPr>
          <p:cNvPr id="20" name="Graphic 19" descr="Briefcase">
            <a:extLst>
              <a:ext uri="{FF2B5EF4-FFF2-40B4-BE49-F238E27FC236}">
                <a16:creationId xmlns:a16="http://schemas.microsoft.com/office/drawing/2014/main" id="{FAF2151A-B670-49B7-A5D2-841BB5DC71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231194" y="4304488"/>
            <a:ext cx="914400" cy="914400"/>
          </a:xfrm>
          <a:prstGeom prst="rect">
            <a:avLst/>
          </a:prstGeom>
        </p:spPr>
      </p:pic>
    </p:spTree>
    <p:extLst>
      <p:ext uri="{BB962C8B-B14F-4D97-AF65-F5344CB8AC3E}">
        <p14:creationId xmlns:p14="http://schemas.microsoft.com/office/powerpoint/2010/main" val="38730315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7" name="Rectangle 36"/>
          <p:cNvSpPr/>
          <p:nvPr/>
        </p:nvSpPr>
        <p:spPr>
          <a:xfrm>
            <a:off x="6108259" y="1901833"/>
            <a:ext cx="190391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lumMod val="75000"/>
                </a:srgbClr>
              </a:solidFill>
              <a:effectLst/>
              <a:uLnTx/>
              <a:uFillTx/>
              <a:latin typeface="Arial" panose="020B0604020202020204"/>
              <a:ea typeface="+mn-ea"/>
              <a:cs typeface="+mn-cs"/>
            </a:endParaRPr>
          </a:p>
        </p:txBody>
      </p:sp>
      <p:sp>
        <p:nvSpPr>
          <p:cNvPr id="38" name="Rectangle 37"/>
          <p:cNvSpPr/>
          <p:nvPr/>
        </p:nvSpPr>
        <p:spPr>
          <a:xfrm>
            <a:off x="8106898"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39" name="Rectangle 38"/>
          <p:cNvSpPr/>
          <p:nvPr/>
        </p:nvSpPr>
        <p:spPr>
          <a:xfrm>
            <a:off x="10108097" y="1901833"/>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40" name="Rectangle 39"/>
          <p:cNvSpPr/>
          <p:nvPr/>
        </p:nvSpPr>
        <p:spPr>
          <a:xfrm>
            <a:off x="216475" y="1901833"/>
            <a:ext cx="1900984" cy="4282565"/>
          </a:xfrm>
          <a:prstGeom prst="rect">
            <a:avLst/>
          </a:prstGeom>
          <a:solidFill>
            <a:srgbClr val="003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16" name="Content Placeholder 4"/>
          <p:cNvSpPr txBox="1">
            <a:spLocks/>
          </p:cNvSpPr>
          <p:nvPr/>
        </p:nvSpPr>
        <p:spPr>
          <a:xfrm>
            <a:off x="2197613" y="2654074"/>
            <a:ext cx="1835831"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+52%</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bake once a month</a:t>
            </a:r>
            <a:endParaRPr kumimoji="0" lang="en-US" sz="16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20" name="Content Placeholder 4"/>
          <p:cNvSpPr txBox="1">
            <a:spLocks/>
          </p:cNvSpPr>
          <p:nvPr/>
        </p:nvSpPr>
        <p:spPr>
          <a:xfrm>
            <a:off x="6013533" y="2649330"/>
            <a:ext cx="199116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+110%</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purchase luxury goods in next 12 months </a:t>
            </a:r>
          </a:p>
        </p:txBody>
      </p:sp>
      <p:sp>
        <p:nvSpPr>
          <p:cNvPr id="3" name="Title 2"/>
          <p:cNvSpPr>
            <a:spLocks noGrp="1"/>
          </p:cNvSpPr>
          <p:nvPr>
            <p:ph type="title"/>
          </p:nvPr>
        </p:nvSpPr>
        <p:spPr/>
        <p:txBody>
          <a:bodyPr/>
          <a:lstStyle/>
          <a:p>
            <a:r>
              <a:rPr lang="en-GB" dirty="0"/>
              <a:t>AUDIENCE LIFESTYLE</a:t>
            </a:r>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GBBO viewers</a:t>
            </a:r>
            <a:endParaRPr kumimoji="0" lang="en-US" sz="3200" b="1" i="0" u="none" strike="noStrike" kern="0" cap="none" spc="-15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4080890" y="2659332"/>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+16%</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to</a:t>
            </a: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FFFFFF">
                  <a:lumMod val="50000"/>
                </a:srgb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dirty="0">
                <a:solidFill>
                  <a:schemeClr val="tx2"/>
                </a:solidFill>
                <a:latin typeface="Arial" panose="020B0604020202020204" pitchFamily="34" charset="0"/>
                <a:cs typeface="Arial" panose="020B0604020202020204" pitchFamily="34" charset="0"/>
              </a:rPr>
              <a:t>b</a:t>
            </a:r>
            <a:r>
              <a:rPr kumimoji="0" lang="en-US" sz="2000" b="1" i="0" u="none" strike="noStrike" kern="0" cap="none" spc="600" normalizeH="0" baseline="0" noProof="0" dirty="0" err="1">
                <a:ln>
                  <a:noFill/>
                </a:ln>
                <a:solidFill>
                  <a:schemeClr val="tx2"/>
                </a:solidFill>
                <a:effectLst/>
                <a:uLnTx/>
                <a:uFillTx/>
                <a:latin typeface="Arial" panose="020B0604020202020204" pitchFamily="34" charset="0"/>
                <a:ea typeface="+mn-ea"/>
                <a:cs typeface="Arial" panose="020B0604020202020204" pitchFamily="34" charset="0"/>
              </a:rPr>
              <a:t>ake</a:t>
            </a: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several times a week</a:t>
            </a:r>
            <a:endParaRPr kumimoji="0" lang="en-US" sz="18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endParaRPr>
          </a:p>
        </p:txBody>
      </p:sp>
      <p:sp>
        <p:nvSpPr>
          <p:cNvPr id="27" name="Content Placeholder 4"/>
          <p:cNvSpPr txBox="1">
            <a:spLocks/>
          </p:cNvSpPr>
          <p:nvPr/>
        </p:nvSpPr>
        <p:spPr>
          <a:xfrm>
            <a:off x="8123389" y="2665099"/>
            <a:ext cx="1886244"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r>
              <a:rPr lang="en-US" sz="3600" b="1" kern="0" spc="-150" dirty="0">
                <a:solidFill>
                  <a:srgbClr val="000000">
                    <a:lumMod val="95000"/>
                    <a:lumOff val="5000"/>
                  </a:srgbClr>
                </a:solidFill>
                <a:latin typeface="Arial" panose="020B0604020202020204" pitchFamily="34" charset="0"/>
                <a:cs typeface="Arial" panose="020B0604020202020204" pitchFamily="34" charset="0"/>
              </a:rPr>
              <a:t>96</a:t>
            </a: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have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dirty="0">
                <a:solidFill>
                  <a:schemeClr val="tx2"/>
                </a:solidFill>
                <a:latin typeface="Arial" panose="020B0604020202020204" pitchFamily="34" charset="0"/>
                <a:cs typeface="Arial" panose="020B0604020202020204" pitchFamily="34" charset="0"/>
              </a:rPr>
              <a:t>s</a:t>
            </a: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pent</a:t>
            </a:r>
            <a:r>
              <a:rPr kumimoji="0" lang="en-US" sz="2000" b="1" i="0" u="none" strike="noStrike" kern="0" cap="none" spc="600" normalizeH="0" baseline="0" noProof="0" dirty="0">
                <a:ln>
                  <a:noFill/>
                </a:ln>
                <a:solidFill>
                  <a:srgbClr val="2CA58D"/>
                </a:solidFill>
                <a:effectLst/>
                <a:uLnTx/>
                <a:uFillTx/>
                <a:latin typeface="Arial" panose="020B0604020202020204" pitchFamily="34" charset="0"/>
                <a:ea typeface="+mn-ea"/>
                <a:cs typeface="Arial" panose="020B0604020202020204" pitchFamily="34" charset="0"/>
              </a:rPr>
              <a:t> </a:t>
            </a: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£500 on clothes in past 3 months</a:t>
            </a:r>
          </a:p>
        </p:txBody>
      </p:sp>
      <p:sp>
        <p:nvSpPr>
          <p:cNvPr id="28" name="Content Placeholder 4"/>
          <p:cNvSpPr txBox="1">
            <a:spLocks/>
          </p:cNvSpPr>
          <p:nvPr/>
        </p:nvSpPr>
        <p:spPr>
          <a:xfrm>
            <a:off x="10089075" y="2664202"/>
            <a:ext cx="1955409"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+35%</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737A76"/>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o</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b="1" kern="0" spc="600" dirty="0">
                <a:solidFill>
                  <a:schemeClr val="tx2"/>
                </a:solidFill>
                <a:latin typeface="Arial" panose="020B0604020202020204" pitchFamily="34" charset="0"/>
                <a:cs typeface="Arial" panose="020B0604020202020204" pitchFamily="34" charset="0"/>
              </a:rPr>
              <a:t>p</a:t>
            </a:r>
            <a:r>
              <a:rPr kumimoji="0" lang="en-US" sz="2000" b="1" i="0" u="none" strike="noStrike" kern="0" cap="none" spc="600" normalizeH="0" baseline="0" noProof="0" dirty="0" err="1">
                <a:ln>
                  <a:noFill/>
                </a:ln>
                <a:solidFill>
                  <a:schemeClr val="tx2"/>
                </a:solidFill>
                <a:effectLst/>
                <a:uLnTx/>
                <a:uFillTx/>
                <a:latin typeface="Arial" panose="020B0604020202020204" pitchFamily="34" charset="0"/>
                <a:ea typeface="+mn-ea"/>
                <a:cs typeface="Arial" panose="020B0604020202020204" pitchFamily="34" charset="0"/>
              </a:rPr>
              <a:t>urchase</a:t>
            </a:r>
            <a:r>
              <a:rPr kumimoji="0" lang="en-US" sz="2000" b="1" i="0" u="none" strike="noStrike" kern="0" cap="none" spc="600" normalizeH="0" baseline="0" noProof="0" dirty="0">
                <a:ln>
                  <a:noFill/>
                </a:ln>
                <a:solidFill>
                  <a:schemeClr val="tx2"/>
                </a:solidFill>
                <a:effectLst/>
                <a:uLnTx/>
                <a:uFillTx/>
                <a:latin typeface="Arial" panose="020B0604020202020204" pitchFamily="34" charset="0"/>
                <a:ea typeface="+mn-ea"/>
                <a:cs typeface="Arial" panose="020B0604020202020204" pitchFamily="34" charset="0"/>
              </a:rPr>
              <a:t> financial product in next 6 months</a:t>
            </a: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t>Source: YouGov Profiles: Those who definitely watched GBBO in the last year</a:t>
            </a:r>
          </a:p>
          <a:p>
            <a:endParaRPr lang="en-US" dirty="0">
              <a:solidFill>
                <a:schemeClr val="bg1">
                  <a:lumMod val="50000"/>
                </a:schemeClr>
              </a:solidFill>
            </a:endParaRPr>
          </a:p>
        </p:txBody>
      </p:sp>
    </p:spTree>
    <p:extLst>
      <p:ext uri="{BB962C8B-B14F-4D97-AF65-F5344CB8AC3E}">
        <p14:creationId xmlns:p14="http://schemas.microsoft.com/office/powerpoint/2010/main" val="1832787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icture containing text, sky, outdoor&#10;&#10;Description automatically generated">
            <a:extLst>
              <a:ext uri="{FF2B5EF4-FFF2-40B4-BE49-F238E27FC236}">
                <a16:creationId xmlns:a16="http://schemas.microsoft.com/office/drawing/2014/main" id="{90E8534A-25AB-4CCF-AD26-802E1CF9F1D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059701" y="159326"/>
            <a:ext cx="2960723" cy="3162006"/>
          </a:xfrm>
          <a:prstGeom prst="rect">
            <a:avLst/>
          </a:prstGeom>
        </p:spPr>
      </p:pic>
      <p:pic>
        <p:nvPicPr>
          <p:cNvPr id="15" name="Picture 14" descr="A picture containing text, floor, indoor&#10;&#10;Description automatically generated">
            <a:extLst>
              <a:ext uri="{FF2B5EF4-FFF2-40B4-BE49-F238E27FC236}">
                <a16:creationId xmlns:a16="http://schemas.microsoft.com/office/drawing/2014/main" id="{C307B153-D6E3-4408-824C-0D0467634B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133347" y="3419512"/>
            <a:ext cx="3885204" cy="3271974"/>
          </a:xfrm>
          <a:prstGeom prst="rect">
            <a:avLst/>
          </a:prstGeom>
        </p:spPr>
      </p:pic>
      <p:pic>
        <p:nvPicPr>
          <p:cNvPr id="6" name="Picture 5" descr="A picture containing text, outdoor, way&#10;&#10;Description automatically generated">
            <a:extLst>
              <a:ext uri="{FF2B5EF4-FFF2-40B4-BE49-F238E27FC236}">
                <a16:creationId xmlns:a16="http://schemas.microsoft.com/office/drawing/2014/main" id="{0C1CB9C7-E81C-4E5B-9EC0-AA5B23EDB73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195888" y="3420979"/>
            <a:ext cx="2844192" cy="3276365"/>
          </a:xfrm>
          <a:prstGeom prst="rect">
            <a:avLst/>
          </a:prstGeom>
        </p:spPr>
      </p:pic>
      <p:pic>
        <p:nvPicPr>
          <p:cNvPr id="3" name="Picture 2" descr="A picture containing text, person, building, group&#10;&#10;Description automatically generated">
            <a:extLst>
              <a:ext uri="{FF2B5EF4-FFF2-40B4-BE49-F238E27FC236}">
                <a16:creationId xmlns:a16="http://schemas.microsoft.com/office/drawing/2014/main" id="{E50FE428-176B-4048-80CF-A12EA7DE091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195888" y="152400"/>
            <a:ext cx="3753733" cy="3162006"/>
          </a:xfrm>
          <a:prstGeom prst="rect">
            <a:avLst/>
          </a:prstGeom>
        </p:spPr>
      </p:pic>
      <p:sp>
        <p:nvSpPr>
          <p:cNvPr id="5" name="Title 4">
            <a:extLst>
              <a:ext uri="{FF2B5EF4-FFF2-40B4-BE49-F238E27FC236}">
                <a16:creationId xmlns:a16="http://schemas.microsoft.com/office/drawing/2014/main" id="{1D391B60-4510-4B11-9D65-B27314010256}"/>
              </a:ext>
            </a:extLst>
          </p:cNvPr>
          <p:cNvSpPr>
            <a:spLocks noGrp="1"/>
          </p:cNvSpPr>
          <p:nvPr>
            <p:ph type="title"/>
          </p:nvPr>
        </p:nvSpPr>
        <p:spPr/>
        <p:txBody>
          <a:bodyPr/>
          <a:lstStyle/>
          <a:p>
            <a:r>
              <a:rPr lang="en-GB" dirty="0"/>
              <a:t>OOH HABITS</a:t>
            </a:r>
          </a:p>
        </p:txBody>
      </p:sp>
      <p:sp>
        <p:nvSpPr>
          <p:cNvPr id="7" name="Text Placeholder 6">
            <a:extLst>
              <a:ext uri="{FF2B5EF4-FFF2-40B4-BE49-F238E27FC236}">
                <a16:creationId xmlns:a16="http://schemas.microsoft.com/office/drawing/2014/main" id="{FF6BB421-43DB-46AF-9660-7B8B7AE18800}"/>
              </a:ext>
            </a:extLst>
          </p:cNvPr>
          <p:cNvSpPr>
            <a:spLocks noGrp="1"/>
          </p:cNvSpPr>
          <p:nvPr>
            <p:ph type="body" sz="quarter" idx="13"/>
          </p:nvPr>
        </p:nvSpPr>
        <p:spPr/>
        <p:txBody>
          <a:bodyPr/>
          <a:lstStyle/>
          <a:p>
            <a:r>
              <a:rPr lang="en-GB" dirty="0"/>
              <a:t>Source: YouGov Profiles: Definitely watched GBBO in past year</a:t>
            </a:r>
          </a:p>
        </p:txBody>
      </p:sp>
      <p:sp>
        <p:nvSpPr>
          <p:cNvPr id="9" name="Rectangle 8">
            <a:extLst>
              <a:ext uri="{FF2B5EF4-FFF2-40B4-BE49-F238E27FC236}">
                <a16:creationId xmlns:a16="http://schemas.microsoft.com/office/drawing/2014/main" id="{CCE6B07A-A0A8-4A4B-A31E-B61E86AC129A}"/>
              </a:ext>
            </a:extLst>
          </p:cNvPr>
          <p:cNvSpPr/>
          <p:nvPr/>
        </p:nvSpPr>
        <p:spPr>
          <a:xfrm>
            <a:off x="5195888" y="152400"/>
            <a:ext cx="3755607" cy="3162005"/>
          </a:xfrm>
          <a:prstGeom prst="rect">
            <a:avLst/>
          </a:prstGeom>
          <a:solidFill>
            <a:srgbClr val="2CA58D">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D69945F-9532-412A-8E65-DE1AE2FED8F7}"/>
              </a:ext>
            </a:extLst>
          </p:cNvPr>
          <p:cNvSpPr/>
          <p:nvPr/>
        </p:nvSpPr>
        <p:spPr>
          <a:xfrm>
            <a:off x="9057827" y="165048"/>
            <a:ext cx="2960723" cy="3156284"/>
          </a:xfrm>
          <a:prstGeom prst="rect">
            <a:avLst/>
          </a:prstGeom>
          <a:solidFill>
            <a:srgbClr val="737976">
              <a:alpha val="6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Content Placeholder 2">
            <a:extLst>
              <a:ext uri="{FF2B5EF4-FFF2-40B4-BE49-F238E27FC236}">
                <a16:creationId xmlns:a16="http://schemas.microsoft.com/office/drawing/2014/main" id="{EBFD9D92-E182-4996-AFC0-3658FADFBA63}"/>
              </a:ext>
            </a:extLst>
          </p:cNvPr>
          <p:cNvSpPr>
            <a:spLocks noGrp="1"/>
          </p:cNvSpPr>
          <p:nvPr>
            <p:ph idx="1"/>
          </p:nvPr>
        </p:nvSpPr>
        <p:spPr>
          <a:xfrm>
            <a:off x="723859" y="1428751"/>
            <a:ext cx="4361948" cy="4679950"/>
          </a:xfrm>
        </p:spPr>
        <p:txBody>
          <a:bodyPr/>
          <a:lstStyle/>
          <a:p>
            <a:pPr marL="0" indent="0">
              <a:buNone/>
            </a:pPr>
            <a:r>
              <a:rPr lang="en-GB" sz="4000" b="1" dirty="0">
                <a:solidFill>
                  <a:schemeClr val="tx2"/>
                </a:solidFill>
              </a:rPr>
              <a:t>+135% </a:t>
            </a:r>
            <a:r>
              <a:rPr lang="en-GB" sz="1000" spc="600" dirty="0"/>
              <a:t>more likely to </a:t>
            </a:r>
          </a:p>
          <a:p>
            <a:pPr marL="0" indent="0">
              <a:buNone/>
            </a:pPr>
            <a:r>
              <a:rPr lang="en-GB" spc="600" dirty="0"/>
              <a:t>have used a mobile to make a purchase after seeing OOH ad</a:t>
            </a:r>
          </a:p>
          <a:p>
            <a:pPr marL="0" indent="0">
              <a:buNone/>
            </a:pPr>
            <a:endParaRPr lang="en-GB" sz="100" dirty="0"/>
          </a:p>
          <a:p>
            <a:pPr marL="0" indent="0">
              <a:buNone/>
            </a:pPr>
            <a:r>
              <a:rPr lang="en-GB" sz="4000" b="1" dirty="0">
                <a:solidFill>
                  <a:schemeClr val="tx2"/>
                </a:solidFill>
              </a:rPr>
              <a:t>+75% </a:t>
            </a:r>
            <a:r>
              <a:rPr lang="en-GB" sz="1000" spc="600" dirty="0"/>
              <a:t>more likely to </a:t>
            </a:r>
          </a:p>
          <a:p>
            <a:pPr marL="0" indent="0">
              <a:buNone/>
            </a:pPr>
            <a:r>
              <a:rPr lang="en-GB" spc="600" dirty="0"/>
              <a:t>have researched a product/service after seeing OOH</a:t>
            </a:r>
          </a:p>
          <a:p>
            <a:pPr marL="0" indent="0">
              <a:buNone/>
            </a:pPr>
            <a:endParaRPr lang="en-GB" sz="800" dirty="0"/>
          </a:p>
          <a:p>
            <a:pPr marL="0" indent="0">
              <a:buNone/>
            </a:pPr>
            <a:r>
              <a:rPr lang="en-GB" sz="4000" b="1" dirty="0">
                <a:solidFill>
                  <a:schemeClr val="tx2"/>
                </a:solidFill>
              </a:rPr>
              <a:t>+54% </a:t>
            </a:r>
            <a:r>
              <a:rPr lang="en-GB" sz="1000" spc="600" dirty="0"/>
              <a:t>more likely to </a:t>
            </a:r>
          </a:p>
          <a:p>
            <a:pPr marL="0" indent="0">
              <a:buNone/>
            </a:pPr>
            <a:r>
              <a:rPr lang="en-GB" spc="600" dirty="0"/>
              <a:t>spend between 15-20 hours travelling OOH per week</a:t>
            </a:r>
          </a:p>
          <a:p>
            <a:pPr marL="0" indent="0">
              <a:buNone/>
            </a:pPr>
            <a:endParaRPr lang="en-GB" dirty="0"/>
          </a:p>
        </p:txBody>
      </p:sp>
      <p:sp>
        <p:nvSpPr>
          <p:cNvPr id="20" name="TextBox 19">
            <a:extLst>
              <a:ext uri="{FF2B5EF4-FFF2-40B4-BE49-F238E27FC236}">
                <a16:creationId xmlns:a16="http://schemas.microsoft.com/office/drawing/2014/main" id="{08C6AC0B-D04C-4E4E-9248-FC3EEB4C99C5}"/>
              </a:ext>
            </a:extLst>
          </p:cNvPr>
          <p:cNvSpPr txBox="1"/>
          <p:nvPr/>
        </p:nvSpPr>
        <p:spPr>
          <a:xfrm>
            <a:off x="5838458" y="948636"/>
            <a:ext cx="2468592" cy="1661993"/>
          </a:xfrm>
          <a:prstGeom prst="rect">
            <a:avLst/>
          </a:prstGeom>
          <a:noFill/>
        </p:spPr>
        <p:txBody>
          <a:bodyPr wrap="square" rtlCol="0">
            <a:spAutoFit/>
          </a:bodyPr>
          <a:lstStyle/>
          <a:p>
            <a:pPr algn="ctr"/>
            <a:r>
              <a:rPr lang="en-GB" sz="5400" b="1" dirty="0">
                <a:solidFill>
                  <a:schemeClr val="bg1"/>
                </a:solidFill>
              </a:rPr>
              <a:t>+55% </a:t>
            </a:r>
          </a:p>
          <a:p>
            <a:pPr algn="ctr"/>
            <a:r>
              <a:rPr lang="en-GB" sz="4800" spc="300" dirty="0">
                <a:solidFill>
                  <a:schemeClr val="bg1"/>
                </a:solidFill>
              </a:rPr>
              <a:t>Rail</a:t>
            </a:r>
          </a:p>
        </p:txBody>
      </p:sp>
      <p:sp>
        <p:nvSpPr>
          <p:cNvPr id="21" name="TextBox 20">
            <a:extLst>
              <a:ext uri="{FF2B5EF4-FFF2-40B4-BE49-F238E27FC236}">
                <a16:creationId xmlns:a16="http://schemas.microsoft.com/office/drawing/2014/main" id="{8410097C-4EB8-4065-975F-95C6333CF1C4}"/>
              </a:ext>
            </a:extLst>
          </p:cNvPr>
          <p:cNvSpPr txBox="1"/>
          <p:nvPr/>
        </p:nvSpPr>
        <p:spPr>
          <a:xfrm>
            <a:off x="8530202" y="594628"/>
            <a:ext cx="4041046" cy="2277547"/>
          </a:xfrm>
          <a:prstGeom prst="rect">
            <a:avLst/>
          </a:prstGeom>
          <a:noFill/>
        </p:spPr>
        <p:txBody>
          <a:bodyPr wrap="square" rtlCol="0">
            <a:spAutoFit/>
          </a:bodyPr>
          <a:lstStyle/>
          <a:p>
            <a:pPr algn="ctr"/>
            <a:r>
              <a:rPr lang="en-GB" sz="5400" b="1" dirty="0">
                <a:solidFill>
                  <a:schemeClr val="bg1"/>
                </a:solidFill>
              </a:rPr>
              <a:t>+53% </a:t>
            </a:r>
          </a:p>
          <a:p>
            <a:pPr algn="ctr"/>
            <a:r>
              <a:rPr lang="en-GB" sz="4400" spc="300" dirty="0">
                <a:solidFill>
                  <a:schemeClr val="bg1"/>
                </a:solidFill>
              </a:rPr>
              <a:t>Super-</a:t>
            </a:r>
          </a:p>
          <a:p>
            <a:pPr algn="ctr"/>
            <a:r>
              <a:rPr lang="en-GB" sz="4400" spc="300" dirty="0">
                <a:solidFill>
                  <a:schemeClr val="bg1"/>
                </a:solidFill>
              </a:rPr>
              <a:t>market</a:t>
            </a:r>
          </a:p>
        </p:txBody>
      </p:sp>
      <p:sp>
        <p:nvSpPr>
          <p:cNvPr id="24" name="Rectangle 23">
            <a:extLst>
              <a:ext uri="{FF2B5EF4-FFF2-40B4-BE49-F238E27FC236}">
                <a16:creationId xmlns:a16="http://schemas.microsoft.com/office/drawing/2014/main" id="{CDC834C4-C110-45C5-94E9-891F237B1527}"/>
              </a:ext>
            </a:extLst>
          </p:cNvPr>
          <p:cNvSpPr/>
          <p:nvPr/>
        </p:nvSpPr>
        <p:spPr>
          <a:xfrm>
            <a:off x="5195888" y="3420979"/>
            <a:ext cx="2844192" cy="3284621"/>
          </a:xfrm>
          <a:prstGeom prst="rect">
            <a:avLst/>
          </a:prstGeom>
          <a:solidFill>
            <a:srgbClr val="00335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7FAEB5C9-850B-45ED-9BB4-C5FFEFCB25DD}"/>
              </a:ext>
            </a:extLst>
          </p:cNvPr>
          <p:cNvSpPr txBox="1"/>
          <p:nvPr/>
        </p:nvSpPr>
        <p:spPr>
          <a:xfrm>
            <a:off x="5248382" y="3985043"/>
            <a:ext cx="2784899" cy="2277547"/>
          </a:xfrm>
          <a:prstGeom prst="rect">
            <a:avLst/>
          </a:prstGeom>
          <a:noFill/>
        </p:spPr>
        <p:txBody>
          <a:bodyPr wrap="square" rtlCol="0">
            <a:spAutoFit/>
          </a:bodyPr>
          <a:lstStyle/>
          <a:p>
            <a:pPr algn="ctr"/>
            <a:r>
              <a:rPr lang="en-GB" sz="5400" b="1" dirty="0">
                <a:solidFill>
                  <a:schemeClr val="bg1"/>
                </a:solidFill>
              </a:rPr>
              <a:t>+45% </a:t>
            </a:r>
          </a:p>
          <a:p>
            <a:pPr algn="ctr"/>
            <a:r>
              <a:rPr lang="en-GB" sz="4400" spc="300" dirty="0">
                <a:solidFill>
                  <a:schemeClr val="bg1"/>
                </a:solidFill>
              </a:rPr>
              <a:t>Street furniture</a:t>
            </a:r>
          </a:p>
        </p:txBody>
      </p:sp>
      <p:sp>
        <p:nvSpPr>
          <p:cNvPr id="25" name="Rectangle 24">
            <a:extLst>
              <a:ext uri="{FF2B5EF4-FFF2-40B4-BE49-F238E27FC236}">
                <a16:creationId xmlns:a16="http://schemas.microsoft.com/office/drawing/2014/main" id="{E9C45557-16AA-46CA-A4B3-C952E6AB6959}"/>
              </a:ext>
            </a:extLst>
          </p:cNvPr>
          <p:cNvSpPr/>
          <p:nvPr/>
        </p:nvSpPr>
        <p:spPr>
          <a:xfrm>
            <a:off x="8133347" y="3406865"/>
            <a:ext cx="3885203" cy="3284621"/>
          </a:xfrm>
          <a:prstGeom prst="rect">
            <a:avLst/>
          </a:prstGeom>
          <a:solidFill>
            <a:srgbClr val="DB2B38">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B3B395BE-4B83-442A-9680-B01E1E4F1CD8}"/>
              </a:ext>
            </a:extLst>
          </p:cNvPr>
          <p:cNvSpPr txBox="1"/>
          <p:nvPr/>
        </p:nvSpPr>
        <p:spPr>
          <a:xfrm>
            <a:off x="8690655" y="4323597"/>
            <a:ext cx="2800219" cy="1600438"/>
          </a:xfrm>
          <a:prstGeom prst="rect">
            <a:avLst/>
          </a:prstGeom>
          <a:noFill/>
        </p:spPr>
        <p:txBody>
          <a:bodyPr wrap="square" rtlCol="0">
            <a:spAutoFit/>
          </a:bodyPr>
          <a:lstStyle/>
          <a:p>
            <a:pPr algn="ctr"/>
            <a:r>
              <a:rPr lang="en-GB" sz="5400" b="1" dirty="0">
                <a:solidFill>
                  <a:schemeClr val="bg1"/>
                </a:solidFill>
              </a:rPr>
              <a:t>+10% </a:t>
            </a:r>
          </a:p>
          <a:p>
            <a:pPr algn="ctr"/>
            <a:r>
              <a:rPr lang="en-GB" sz="4400" spc="300" dirty="0">
                <a:solidFill>
                  <a:schemeClr val="bg1"/>
                </a:solidFill>
              </a:rPr>
              <a:t>malls</a:t>
            </a:r>
          </a:p>
        </p:txBody>
      </p:sp>
    </p:spTree>
    <p:extLst>
      <p:ext uri="{BB962C8B-B14F-4D97-AF65-F5344CB8AC3E}">
        <p14:creationId xmlns:p14="http://schemas.microsoft.com/office/powerpoint/2010/main" val="1655201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065F2-0BCB-472A-921F-2A408253E0FD}"/>
              </a:ext>
            </a:extLst>
          </p:cNvPr>
          <p:cNvSpPr>
            <a:spLocks noGrp="1"/>
          </p:cNvSpPr>
          <p:nvPr>
            <p:ph type="title"/>
          </p:nvPr>
        </p:nvSpPr>
        <p:spPr/>
        <p:txBody>
          <a:bodyPr>
            <a:normAutofit/>
          </a:bodyPr>
          <a:lstStyle/>
          <a:p>
            <a:r>
              <a:rPr lang="en-US" sz="2400" dirty="0"/>
              <a:t>CAMPAIGN DROVE SALES VS CONTROL</a:t>
            </a:r>
            <a:endParaRPr lang="en-GB" sz="2400" dirty="0"/>
          </a:p>
        </p:txBody>
      </p:sp>
      <p:sp>
        <p:nvSpPr>
          <p:cNvPr id="4" name="Text Placeholder 3">
            <a:extLst>
              <a:ext uri="{FF2B5EF4-FFF2-40B4-BE49-F238E27FC236}">
                <a16:creationId xmlns:a16="http://schemas.microsoft.com/office/drawing/2014/main" id="{7789B80B-19E4-42DD-BF5F-A25B5981F64C}"/>
              </a:ext>
            </a:extLst>
          </p:cNvPr>
          <p:cNvSpPr>
            <a:spLocks noGrp="1"/>
          </p:cNvSpPr>
          <p:nvPr>
            <p:ph type="body" sz="quarter" idx="13"/>
          </p:nvPr>
        </p:nvSpPr>
        <p:spPr>
          <a:xfrm>
            <a:off x="695325" y="6308725"/>
            <a:ext cx="4321174" cy="360362"/>
          </a:xfrm>
        </p:spPr>
        <p:txBody>
          <a:bodyPr/>
          <a:lstStyle/>
          <a:p>
            <a:r>
              <a:rPr lang="en-GB" dirty="0"/>
              <a:t>Source: Yeo Valley EPOS Case Study 2018</a:t>
            </a:r>
          </a:p>
        </p:txBody>
      </p:sp>
      <p:sp>
        <p:nvSpPr>
          <p:cNvPr id="10" name="Content Placeholder 5">
            <a:extLst>
              <a:ext uri="{FF2B5EF4-FFF2-40B4-BE49-F238E27FC236}">
                <a16:creationId xmlns:a16="http://schemas.microsoft.com/office/drawing/2014/main" id="{3AE13EEC-A420-43D4-84EC-E314596709AE}"/>
              </a:ext>
            </a:extLst>
          </p:cNvPr>
          <p:cNvSpPr>
            <a:spLocks noGrp="1"/>
          </p:cNvSpPr>
          <p:nvPr>
            <p:ph idx="1"/>
          </p:nvPr>
        </p:nvSpPr>
        <p:spPr>
          <a:xfrm>
            <a:off x="695326" y="1628775"/>
            <a:ext cx="4321173" cy="4679950"/>
          </a:xfrm>
        </p:spPr>
        <p:txBody>
          <a:bodyPr/>
          <a:lstStyle/>
          <a:p>
            <a:pPr marL="0" indent="0">
              <a:buNone/>
            </a:pPr>
            <a:r>
              <a:rPr lang="en-GB" sz="4000" b="1" dirty="0">
                <a:solidFill>
                  <a:schemeClr val="tx2"/>
                </a:solidFill>
              </a:rPr>
              <a:t>+23%</a:t>
            </a:r>
          </a:p>
          <a:p>
            <a:pPr marL="0" indent="0">
              <a:buNone/>
            </a:pPr>
            <a:r>
              <a:rPr lang="en-GB" sz="2000" spc="600" dirty="0"/>
              <a:t>during campaign</a:t>
            </a:r>
          </a:p>
          <a:p>
            <a:pPr marL="0" indent="0">
              <a:buNone/>
            </a:pPr>
            <a:endParaRPr lang="en-GB" sz="2000" spc="600" dirty="0"/>
          </a:p>
          <a:p>
            <a:pPr marL="0" indent="0">
              <a:buNone/>
            </a:pPr>
            <a:r>
              <a:rPr lang="en-GB" sz="4000" b="1" dirty="0">
                <a:solidFill>
                  <a:schemeClr val="tx2"/>
                </a:solidFill>
              </a:rPr>
              <a:t>+5%</a:t>
            </a:r>
          </a:p>
          <a:p>
            <a:pPr marL="0" indent="0">
              <a:buNone/>
            </a:pPr>
            <a:r>
              <a:rPr lang="en-GB" sz="2000" spc="600" dirty="0"/>
              <a:t>range uplift</a:t>
            </a:r>
          </a:p>
          <a:p>
            <a:pPr marL="0" indent="0">
              <a:buNone/>
            </a:pPr>
            <a:endParaRPr lang="en-GB" sz="2000" spc="600" dirty="0"/>
          </a:p>
          <a:p>
            <a:pPr marL="0" indent="0">
              <a:buNone/>
            </a:pPr>
            <a:r>
              <a:rPr lang="en-GB" sz="4000" b="1" dirty="0">
                <a:solidFill>
                  <a:schemeClr val="tx2"/>
                </a:solidFill>
              </a:rPr>
              <a:t>+14%</a:t>
            </a:r>
          </a:p>
          <a:p>
            <a:pPr marL="0" indent="0">
              <a:buNone/>
            </a:pPr>
            <a:r>
              <a:rPr lang="en-GB" sz="2000" spc="600" dirty="0"/>
              <a:t>post campaign</a:t>
            </a:r>
          </a:p>
          <a:p>
            <a:pPr marL="0" indent="0">
              <a:buNone/>
            </a:pPr>
            <a:endParaRPr lang="en-GB" sz="2000" spc="600" dirty="0"/>
          </a:p>
          <a:p>
            <a:pPr marL="0" indent="0">
              <a:buNone/>
            </a:pPr>
            <a:endParaRPr lang="en-GB" sz="2000" spc="600" dirty="0"/>
          </a:p>
        </p:txBody>
      </p:sp>
      <p:pic>
        <p:nvPicPr>
          <p:cNvPr id="7" name="YeoValleyVideo[2]">
            <a:hlinkClick r:id="" action="ppaction://media"/>
            <a:extLst>
              <a:ext uri="{FF2B5EF4-FFF2-40B4-BE49-F238E27FC236}">
                <a16:creationId xmlns:a16="http://schemas.microsoft.com/office/drawing/2014/main" id="{F9540E17-0E5B-45C1-B347-D7845C22D22A}"/>
              </a:ext>
            </a:extLst>
          </p:cNvPr>
          <p:cNvPicPr>
            <a:picLocks noGrp="1" noChangeAspect="1"/>
          </p:cNvPicPr>
          <p:nvPr>
            <p:ph type="pic" sz="quarter" idx="14"/>
            <a:videoFile r:link="rId2"/>
            <p:extLst>
              <p:ext uri="{DAA4B4D4-6D71-4841-9C94-3DE7FCFB9230}">
                <p14:media xmlns:p14="http://schemas.microsoft.com/office/powerpoint/2010/main" r:embed="rId1"/>
              </p:ext>
            </p:extLst>
          </p:nvPr>
        </p:nvPicPr>
        <p:blipFill rotWithShape="1">
          <a:blip r:embed="rId5"/>
          <a:srcRect l="21309" r="21309"/>
          <a:stretch/>
        </p:blipFill>
        <p:spPr>
          <a:xfrm>
            <a:off x="5195888" y="0"/>
            <a:ext cx="6996112" cy="6858000"/>
          </a:xfrm>
          <a:prstGeom prst="rect">
            <a:avLst/>
          </a:prstGeom>
        </p:spPr>
      </p:pic>
      <p:grpSp>
        <p:nvGrpSpPr>
          <p:cNvPr id="8" name="Group 7">
            <a:extLst>
              <a:ext uri="{FF2B5EF4-FFF2-40B4-BE49-F238E27FC236}">
                <a16:creationId xmlns:a16="http://schemas.microsoft.com/office/drawing/2014/main" id="{D827CDFE-5BB9-43A6-88D2-CC9DE7EB46CB}"/>
              </a:ext>
            </a:extLst>
          </p:cNvPr>
          <p:cNvGrpSpPr/>
          <p:nvPr/>
        </p:nvGrpSpPr>
        <p:grpSpPr>
          <a:xfrm>
            <a:off x="8738100" y="258219"/>
            <a:ext cx="2993721" cy="3043825"/>
            <a:chOff x="375850" y="1595461"/>
            <a:chExt cx="2993721" cy="3043825"/>
          </a:xfrm>
        </p:grpSpPr>
        <p:grpSp>
          <p:nvGrpSpPr>
            <p:cNvPr id="9" name="Group 8">
              <a:extLst>
                <a:ext uri="{FF2B5EF4-FFF2-40B4-BE49-F238E27FC236}">
                  <a16:creationId xmlns:a16="http://schemas.microsoft.com/office/drawing/2014/main" id="{B5FE3D94-BE3D-4716-AF04-BCF457429529}"/>
                </a:ext>
              </a:extLst>
            </p:cNvPr>
            <p:cNvGrpSpPr/>
            <p:nvPr/>
          </p:nvGrpSpPr>
          <p:grpSpPr>
            <a:xfrm>
              <a:off x="375850" y="1595461"/>
              <a:ext cx="2993721" cy="3043825"/>
              <a:chOff x="2952248" y="3009497"/>
              <a:chExt cx="2993721" cy="3043825"/>
            </a:xfrm>
          </p:grpSpPr>
          <p:sp>
            <p:nvSpPr>
              <p:cNvPr id="12" name="Oval 11">
                <a:extLst>
                  <a:ext uri="{FF2B5EF4-FFF2-40B4-BE49-F238E27FC236}">
                    <a16:creationId xmlns:a16="http://schemas.microsoft.com/office/drawing/2014/main" id="{C6C26788-4F42-4B4D-B180-0DE986BAC2AD}"/>
                  </a:ext>
                </a:extLst>
              </p:cNvPr>
              <p:cNvSpPr/>
              <p:nvPr/>
            </p:nvSpPr>
            <p:spPr>
              <a:xfrm>
                <a:off x="2952248" y="3009497"/>
                <a:ext cx="2993721" cy="3043825"/>
              </a:xfrm>
              <a:prstGeom prst="ellipse">
                <a:avLst/>
              </a:prstGeom>
              <a:solidFill>
                <a:srgbClr val="169BB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C69F7169-9A9C-4653-89B7-C19B8FBD6CB6}"/>
                  </a:ext>
                </a:extLst>
              </p:cNvPr>
              <p:cNvSpPr/>
              <p:nvPr/>
            </p:nvSpPr>
            <p:spPr>
              <a:xfrm>
                <a:off x="3177718" y="3260018"/>
                <a:ext cx="2517731" cy="2564703"/>
              </a:xfrm>
              <a:prstGeom prst="ellipse">
                <a:avLst/>
              </a:prstGeom>
              <a:no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C99AF389-79E4-490A-B0AF-C079248AA04B}"/>
                  </a:ext>
                </a:extLst>
              </p:cNvPr>
              <p:cNvSpPr txBox="1"/>
              <p:nvPr/>
            </p:nvSpPr>
            <p:spPr>
              <a:xfrm>
                <a:off x="3353081" y="3820212"/>
                <a:ext cx="2192053" cy="830997"/>
              </a:xfrm>
              <a:prstGeom prst="rect">
                <a:avLst/>
              </a:prstGeom>
              <a:noFill/>
            </p:spPr>
            <p:txBody>
              <a:bodyPr wrap="square" rtlCol="0">
                <a:spAutoFit/>
              </a:bodyPr>
              <a:lstStyle/>
              <a:p>
                <a:pPr algn="ctr"/>
                <a:r>
                  <a:rPr lang="en-GB" sz="4800" b="1" dirty="0">
                    <a:solidFill>
                      <a:schemeClr val="bg1"/>
                    </a:solidFill>
                  </a:rPr>
                  <a:t>EPOS</a:t>
                </a:r>
              </a:p>
            </p:txBody>
          </p:sp>
        </p:grpSp>
        <p:sp>
          <p:nvSpPr>
            <p:cNvPr id="11" name="TextBox 10">
              <a:extLst>
                <a:ext uri="{FF2B5EF4-FFF2-40B4-BE49-F238E27FC236}">
                  <a16:creationId xmlns:a16="http://schemas.microsoft.com/office/drawing/2014/main" id="{F43E22C6-E75F-4EE8-8A0B-AAA4DD0E1870}"/>
                </a:ext>
              </a:extLst>
            </p:cNvPr>
            <p:cNvSpPr txBox="1"/>
            <p:nvPr/>
          </p:nvSpPr>
          <p:spPr>
            <a:xfrm>
              <a:off x="754508" y="3102366"/>
              <a:ext cx="2192053" cy="830997"/>
            </a:xfrm>
            <a:prstGeom prst="rect">
              <a:avLst/>
            </a:prstGeom>
            <a:noFill/>
          </p:spPr>
          <p:txBody>
            <a:bodyPr wrap="square" rtlCol="0">
              <a:spAutoFit/>
            </a:bodyPr>
            <a:lstStyle/>
            <a:p>
              <a:pPr algn="ctr"/>
              <a:r>
                <a:rPr lang="en-GB" sz="2400" dirty="0">
                  <a:solidFill>
                    <a:schemeClr val="bg1"/>
                  </a:solidFill>
                </a:rPr>
                <a:t>case study example </a:t>
              </a:r>
            </a:p>
          </p:txBody>
        </p:sp>
      </p:grpSp>
    </p:spTree>
    <p:extLst>
      <p:ext uri="{BB962C8B-B14F-4D97-AF65-F5344CB8AC3E}">
        <p14:creationId xmlns:p14="http://schemas.microsoft.com/office/powerpoint/2010/main" val="1504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6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p:cTn id="12" repeatCount="indefinite" fill="hold" display="0">
                  <p:stCondLst>
                    <p:cond delay="indefinite"/>
                  </p:stCondLst>
                </p:cTn>
                <p:tgtEl>
                  <p:spTgt spid="7"/>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615AC-ED27-49D8-A7C6-6287DC973C2F}"/>
              </a:ext>
            </a:extLst>
          </p:cNvPr>
          <p:cNvSpPr>
            <a:spLocks noGrp="1"/>
          </p:cNvSpPr>
          <p:nvPr>
            <p:ph type="title"/>
          </p:nvPr>
        </p:nvSpPr>
        <p:spPr/>
        <p:txBody>
          <a:bodyPr/>
          <a:lstStyle/>
          <a:p>
            <a:r>
              <a:rPr lang="en-GB" dirty="0"/>
              <a:t>REACH THE AUDIENCE</a:t>
            </a:r>
          </a:p>
        </p:txBody>
      </p:sp>
      <p:sp>
        <p:nvSpPr>
          <p:cNvPr id="3" name="Content Placeholder 2">
            <a:extLst>
              <a:ext uri="{FF2B5EF4-FFF2-40B4-BE49-F238E27FC236}">
                <a16:creationId xmlns:a16="http://schemas.microsoft.com/office/drawing/2014/main" id="{AA80E1D8-3F44-4DE2-8AE0-3FA4010818D6}"/>
              </a:ext>
            </a:extLst>
          </p:cNvPr>
          <p:cNvSpPr>
            <a:spLocks noGrp="1"/>
          </p:cNvSpPr>
          <p:nvPr>
            <p:ph idx="1"/>
          </p:nvPr>
        </p:nvSpPr>
        <p:spPr>
          <a:xfrm>
            <a:off x="695326" y="1628775"/>
            <a:ext cx="5221287" cy="4679950"/>
          </a:xfrm>
        </p:spPr>
        <p:txBody>
          <a:bodyPr/>
          <a:lstStyle/>
          <a:p>
            <a:pPr marL="0" indent="0">
              <a:buNone/>
            </a:pPr>
            <a:r>
              <a:rPr lang="en-GB" sz="3600" b="1" dirty="0">
                <a:solidFill>
                  <a:schemeClr val="tx2"/>
                </a:solidFill>
              </a:rPr>
              <a:t>16,800+ </a:t>
            </a:r>
          </a:p>
          <a:p>
            <a:pPr marL="0" indent="0">
              <a:buNone/>
            </a:pPr>
            <a:r>
              <a:rPr lang="en-GB" spc="600" dirty="0"/>
              <a:t>over-indexing locations</a:t>
            </a:r>
          </a:p>
          <a:p>
            <a:pPr marL="0" indent="0">
              <a:buNone/>
            </a:pPr>
            <a:endParaRPr lang="en-GB" dirty="0"/>
          </a:p>
          <a:p>
            <a:pPr marL="0" indent="0">
              <a:buNone/>
            </a:pPr>
            <a:r>
              <a:rPr lang="en-GB" sz="3600" b="1" dirty="0">
                <a:solidFill>
                  <a:schemeClr val="tx2"/>
                </a:solidFill>
              </a:rPr>
              <a:t>1,700</a:t>
            </a:r>
          </a:p>
          <a:p>
            <a:pPr marL="0" indent="0">
              <a:buNone/>
            </a:pPr>
            <a:r>
              <a:rPr lang="en-GB" spc="600" dirty="0"/>
              <a:t>over-indexing digital locations</a:t>
            </a:r>
          </a:p>
          <a:p>
            <a:pPr marL="0" indent="0">
              <a:buNone/>
            </a:pPr>
            <a:endParaRPr lang="en-GB" dirty="0"/>
          </a:p>
          <a:p>
            <a:pPr marL="0" indent="0">
              <a:buNone/>
            </a:pPr>
            <a:r>
              <a:rPr lang="en-GB" sz="2400" b="1" dirty="0">
                <a:solidFill>
                  <a:schemeClr val="tx2"/>
                </a:solidFill>
                <a:hlinkClick r:id="rId2"/>
              </a:rPr>
              <a:t>See the full site list here</a:t>
            </a:r>
            <a:endParaRPr lang="en-GB" sz="2400" b="1" dirty="0">
              <a:solidFill>
                <a:schemeClr val="tx2"/>
              </a:solidFill>
            </a:endParaRPr>
          </a:p>
          <a:p>
            <a:pPr marL="0" indent="0">
              <a:buNone/>
            </a:pPr>
            <a:endParaRPr lang="en-GB" dirty="0"/>
          </a:p>
        </p:txBody>
      </p:sp>
      <p:sp>
        <p:nvSpPr>
          <p:cNvPr id="7" name="Text Placeholder 6">
            <a:extLst>
              <a:ext uri="{FF2B5EF4-FFF2-40B4-BE49-F238E27FC236}">
                <a16:creationId xmlns:a16="http://schemas.microsoft.com/office/drawing/2014/main" id="{028758B0-684F-4156-A716-09AB67F92A91}"/>
              </a:ext>
            </a:extLst>
          </p:cNvPr>
          <p:cNvSpPr>
            <a:spLocks noGrp="1"/>
          </p:cNvSpPr>
          <p:nvPr>
            <p:ph type="body" sz="quarter" idx="13"/>
          </p:nvPr>
        </p:nvSpPr>
        <p:spPr/>
        <p:txBody>
          <a:bodyPr/>
          <a:lstStyle/>
          <a:p>
            <a:r>
              <a:rPr lang="en-GB" dirty="0"/>
              <a:t>Source: </a:t>
            </a:r>
            <a:r>
              <a:rPr lang="en-GB" dirty="0" err="1"/>
              <a:t>AdSquare</a:t>
            </a:r>
            <a:r>
              <a:rPr lang="en-GB" dirty="0"/>
              <a:t>: audience = baking enthusiasts + TV watchers</a:t>
            </a:r>
          </a:p>
        </p:txBody>
      </p:sp>
      <p:pic>
        <p:nvPicPr>
          <p:cNvPr id="11" name="Picture 10" descr="Map&#10;&#10;Description automatically generated">
            <a:extLst>
              <a:ext uri="{FF2B5EF4-FFF2-40B4-BE49-F238E27FC236}">
                <a16:creationId xmlns:a16="http://schemas.microsoft.com/office/drawing/2014/main" id="{C524FFCF-DB55-480B-9B5D-98755CA217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47547" y="0"/>
            <a:ext cx="4744453" cy="6858001"/>
          </a:xfrm>
          <a:prstGeom prst="rect">
            <a:avLst/>
          </a:prstGeom>
        </p:spPr>
      </p:pic>
      <p:grpSp>
        <p:nvGrpSpPr>
          <p:cNvPr id="240" name="Group 239">
            <a:extLst>
              <a:ext uri="{FF2B5EF4-FFF2-40B4-BE49-F238E27FC236}">
                <a16:creationId xmlns:a16="http://schemas.microsoft.com/office/drawing/2014/main" id="{2E418C40-20A8-45EB-B071-017B06D254BC}"/>
              </a:ext>
            </a:extLst>
          </p:cNvPr>
          <p:cNvGrpSpPr/>
          <p:nvPr/>
        </p:nvGrpSpPr>
        <p:grpSpPr>
          <a:xfrm>
            <a:off x="7530078" y="6487209"/>
            <a:ext cx="283308" cy="283314"/>
            <a:chOff x="2917092" y="1824266"/>
            <a:chExt cx="756898" cy="756915"/>
          </a:xfrm>
        </p:grpSpPr>
        <p:sp>
          <p:nvSpPr>
            <p:cNvPr id="241" name="Teardrop 240">
              <a:extLst>
                <a:ext uri="{FF2B5EF4-FFF2-40B4-BE49-F238E27FC236}">
                  <a16:creationId xmlns:a16="http://schemas.microsoft.com/office/drawing/2014/main" id="{08BE5C08-F8F1-419A-A41F-BE56D73EC99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2" name="Oval 241">
              <a:extLst>
                <a:ext uri="{FF2B5EF4-FFF2-40B4-BE49-F238E27FC236}">
                  <a16:creationId xmlns:a16="http://schemas.microsoft.com/office/drawing/2014/main" id="{F5D7E0E3-51A2-4C76-9020-7646FDFC5A0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5" name="Rectangle 344">
            <a:extLst>
              <a:ext uri="{FF2B5EF4-FFF2-40B4-BE49-F238E27FC236}">
                <a16:creationId xmlns:a16="http://schemas.microsoft.com/office/drawing/2014/main" id="{C79311AA-C9D2-4063-B4CF-1311E54D03CB}"/>
              </a:ext>
            </a:extLst>
          </p:cNvPr>
          <p:cNvSpPr/>
          <p:nvPr/>
        </p:nvSpPr>
        <p:spPr>
          <a:xfrm>
            <a:off x="7447547" y="0"/>
            <a:ext cx="4744453" cy="6858001"/>
          </a:xfrm>
          <a:prstGeom prst="rect">
            <a:avLst/>
          </a:prstGeom>
          <a:solidFill>
            <a:srgbClr val="00335B">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46" name="Group 345">
            <a:extLst>
              <a:ext uri="{FF2B5EF4-FFF2-40B4-BE49-F238E27FC236}">
                <a16:creationId xmlns:a16="http://schemas.microsoft.com/office/drawing/2014/main" id="{2ADA22C9-DE79-49C4-BC49-83CBCC849D79}"/>
              </a:ext>
            </a:extLst>
          </p:cNvPr>
          <p:cNvGrpSpPr/>
          <p:nvPr/>
        </p:nvGrpSpPr>
        <p:grpSpPr>
          <a:xfrm>
            <a:off x="7679388" y="161662"/>
            <a:ext cx="4233211" cy="6378055"/>
            <a:chOff x="7679388" y="161662"/>
            <a:chExt cx="4233211" cy="6378055"/>
          </a:xfrm>
        </p:grpSpPr>
        <p:grpSp>
          <p:nvGrpSpPr>
            <p:cNvPr id="12" name="Group 11">
              <a:extLst>
                <a:ext uri="{FF2B5EF4-FFF2-40B4-BE49-F238E27FC236}">
                  <a16:creationId xmlns:a16="http://schemas.microsoft.com/office/drawing/2014/main" id="{1F8A4D26-E667-43A0-9F4F-87E462D263DC}"/>
                </a:ext>
              </a:extLst>
            </p:cNvPr>
            <p:cNvGrpSpPr/>
            <p:nvPr/>
          </p:nvGrpSpPr>
          <p:grpSpPr>
            <a:xfrm>
              <a:off x="8090671" y="841164"/>
              <a:ext cx="283308" cy="283314"/>
              <a:chOff x="2917092" y="1824266"/>
              <a:chExt cx="756898" cy="756915"/>
            </a:xfrm>
          </p:grpSpPr>
          <p:sp>
            <p:nvSpPr>
              <p:cNvPr id="13" name="Teardrop 12">
                <a:extLst>
                  <a:ext uri="{FF2B5EF4-FFF2-40B4-BE49-F238E27FC236}">
                    <a16:creationId xmlns:a16="http://schemas.microsoft.com/office/drawing/2014/main" id="{D3258C6F-1EC9-473A-B549-F2B1776C12F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8ABECB44-8B64-4AC9-A733-8C36CA039FC2}"/>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C25E75CB-4A30-4F1A-A71C-EB37B1CA1E51}"/>
                </a:ext>
              </a:extLst>
            </p:cNvPr>
            <p:cNvGrpSpPr/>
            <p:nvPr/>
          </p:nvGrpSpPr>
          <p:grpSpPr>
            <a:xfrm>
              <a:off x="8432657" y="601994"/>
              <a:ext cx="283308" cy="283314"/>
              <a:chOff x="2917092" y="1824266"/>
              <a:chExt cx="756898" cy="756915"/>
            </a:xfrm>
          </p:grpSpPr>
          <p:sp>
            <p:nvSpPr>
              <p:cNvPr id="19" name="Teardrop 18">
                <a:extLst>
                  <a:ext uri="{FF2B5EF4-FFF2-40B4-BE49-F238E27FC236}">
                    <a16:creationId xmlns:a16="http://schemas.microsoft.com/office/drawing/2014/main" id="{B47989EE-8FAE-47C3-AAA5-886996D1956C}"/>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4336D888-66EB-4E1E-A657-E210DE33943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262D2E43-8AB1-4A17-9EBA-0B4EC0E9F9F8}"/>
                </a:ext>
              </a:extLst>
            </p:cNvPr>
            <p:cNvGrpSpPr/>
            <p:nvPr/>
          </p:nvGrpSpPr>
          <p:grpSpPr>
            <a:xfrm>
              <a:off x="8373978" y="638597"/>
              <a:ext cx="283308" cy="283314"/>
              <a:chOff x="2917092" y="1824266"/>
              <a:chExt cx="756898" cy="756915"/>
            </a:xfrm>
          </p:grpSpPr>
          <p:sp>
            <p:nvSpPr>
              <p:cNvPr id="22" name="Teardrop 21">
                <a:extLst>
                  <a:ext uri="{FF2B5EF4-FFF2-40B4-BE49-F238E27FC236}">
                    <a16:creationId xmlns:a16="http://schemas.microsoft.com/office/drawing/2014/main" id="{F00684FF-C23D-4F83-9F30-0CDEEF77048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4AB0B1AE-006D-4EBC-AC2F-A2193F4E832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4B1821F6-9133-42F5-95C2-4A410B50FABC}"/>
                </a:ext>
              </a:extLst>
            </p:cNvPr>
            <p:cNvGrpSpPr/>
            <p:nvPr/>
          </p:nvGrpSpPr>
          <p:grpSpPr>
            <a:xfrm>
              <a:off x="8040062" y="871793"/>
              <a:ext cx="283308" cy="283314"/>
              <a:chOff x="2917092" y="1824266"/>
              <a:chExt cx="756898" cy="756915"/>
            </a:xfrm>
          </p:grpSpPr>
          <p:sp>
            <p:nvSpPr>
              <p:cNvPr id="25" name="Teardrop 24">
                <a:extLst>
                  <a:ext uri="{FF2B5EF4-FFF2-40B4-BE49-F238E27FC236}">
                    <a16:creationId xmlns:a16="http://schemas.microsoft.com/office/drawing/2014/main" id="{77E41B72-A269-4323-9AAF-5153316EA54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5AAD49E0-0272-4F0F-BF56-8EE11CE430B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E30C09F0-9AAE-4171-AB09-D71323D079BE}"/>
                </a:ext>
              </a:extLst>
            </p:cNvPr>
            <p:cNvGrpSpPr/>
            <p:nvPr/>
          </p:nvGrpSpPr>
          <p:grpSpPr>
            <a:xfrm>
              <a:off x="8169628" y="873281"/>
              <a:ext cx="283308" cy="283314"/>
              <a:chOff x="2917092" y="1824266"/>
              <a:chExt cx="756898" cy="756915"/>
            </a:xfrm>
          </p:grpSpPr>
          <p:sp>
            <p:nvSpPr>
              <p:cNvPr id="28" name="Teardrop 27">
                <a:extLst>
                  <a:ext uri="{FF2B5EF4-FFF2-40B4-BE49-F238E27FC236}">
                    <a16:creationId xmlns:a16="http://schemas.microsoft.com/office/drawing/2014/main" id="{EDDE9CC7-9B9F-446E-BB7D-AAE918213EB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31DA5E3B-5AB1-4924-9207-8C399235155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67E1E1E5-1550-4FC5-A5B6-894F102F894E}"/>
                </a:ext>
              </a:extLst>
            </p:cNvPr>
            <p:cNvGrpSpPr/>
            <p:nvPr/>
          </p:nvGrpSpPr>
          <p:grpSpPr>
            <a:xfrm>
              <a:off x="8750312" y="681258"/>
              <a:ext cx="283308" cy="283314"/>
              <a:chOff x="2917092" y="1824266"/>
              <a:chExt cx="756898" cy="756915"/>
            </a:xfrm>
          </p:grpSpPr>
          <p:sp>
            <p:nvSpPr>
              <p:cNvPr id="31" name="Teardrop 30">
                <a:extLst>
                  <a:ext uri="{FF2B5EF4-FFF2-40B4-BE49-F238E27FC236}">
                    <a16:creationId xmlns:a16="http://schemas.microsoft.com/office/drawing/2014/main" id="{AD573C52-AF14-4F2E-8182-D4D38687D09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2113170A-39AE-47D8-AC80-01B67879ADFA}"/>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D9E737CC-2FEF-4541-B0EB-632038578235}"/>
                </a:ext>
              </a:extLst>
            </p:cNvPr>
            <p:cNvGrpSpPr/>
            <p:nvPr/>
          </p:nvGrpSpPr>
          <p:grpSpPr>
            <a:xfrm>
              <a:off x="8857617" y="681258"/>
              <a:ext cx="283308" cy="283314"/>
              <a:chOff x="2917092" y="1824266"/>
              <a:chExt cx="756898" cy="756915"/>
            </a:xfrm>
          </p:grpSpPr>
          <p:sp>
            <p:nvSpPr>
              <p:cNvPr id="34" name="Teardrop 33">
                <a:extLst>
                  <a:ext uri="{FF2B5EF4-FFF2-40B4-BE49-F238E27FC236}">
                    <a16:creationId xmlns:a16="http://schemas.microsoft.com/office/drawing/2014/main" id="{11C70E5B-E6FD-4416-B55D-02A23779BDF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15236E3B-934D-45E3-A6A4-001D62D298E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7A869631-3761-4557-89B1-B5CE0A233F9E}"/>
                </a:ext>
              </a:extLst>
            </p:cNvPr>
            <p:cNvGrpSpPr/>
            <p:nvPr/>
          </p:nvGrpSpPr>
          <p:grpSpPr>
            <a:xfrm>
              <a:off x="8784659" y="692277"/>
              <a:ext cx="283308" cy="283314"/>
              <a:chOff x="2917092" y="1824266"/>
              <a:chExt cx="756898" cy="756915"/>
            </a:xfrm>
          </p:grpSpPr>
          <p:sp>
            <p:nvSpPr>
              <p:cNvPr id="37" name="Teardrop 36">
                <a:extLst>
                  <a:ext uri="{FF2B5EF4-FFF2-40B4-BE49-F238E27FC236}">
                    <a16:creationId xmlns:a16="http://schemas.microsoft.com/office/drawing/2014/main" id="{739790BA-5869-4392-B4BD-F67CD2F494FE}"/>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Oval 37">
                <a:extLst>
                  <a:ext uri="{FF2B5EF4-FFF2-40B4-BE49-F238E27FC236}">
                    <a16:creationId xmlns:a16="http://schemas.microsoft.com/office/drawing/2014/main" id="{1EE95709-A445-48BC-8EC4-F2DBB6F696D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1EC29DA9-AC3B-409C-88C7-481CA43B214E}"/>
                </a:ext>
              </a:extLst>
            </p:cNvPr>
            <p:cNvGrpSpPr/>
            <p:nvPr/>
          </p:nvGrpSpPr>
          <p:grpSpPr>
            <a:xfrm>
              <a:off x="8843338" y="730136"/>
              <a:ext cx="283308" cy="283314"/>
              <a:chOff x="2917092" y="1824266"/>
              <a:chExt cx="756898" cy="756915"/>
            </a:xfrm>
          </p:grpSpPr>
          <p:sp>
            <p:nvSpPr>
              <p:cNvPr id="40" name="Teardrop 39">
                <a:extLst>
                  <a:ext uri="{FF2B5EF4-FFF2-40B4-BE49-F238E27FC236}">
                    <a16:creationId xmlns:a16="http://schemas.microsoft.com/office/drawing/2014/main" id="{BFCED202-586C-4549-B83D-F90A0D19DBE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Oval 40">
                <a:extLst>
                  <a:ext uri="{FF2B5EF4-FFF2-40B4-BE49-F238E27FC236}">
                    <a16:creationId xmlns:a16="http://schemas.microsoft.com/office/drawing/2014/main" id="{CA4F21CC-493D-46C1-BBD5-892F7273DF1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96E4B223-C1D3-47F1-9975-8DD43426C712}"/>
                </a:ext>
              </a:extLst>
            </p:cNvPr>
            <p:cNvGrpSpPr/>
            <p:nvPr/>
          </p:nvGrpSpPr>
          <p:grpSpPr>
            <a:xfrm>
              <a:off x="8926312" y="161662"/>
              <a:ext cx="283308" cy="283314"/>
              <a:chOff x="2917092" y="1824266"/>
              <a:chExt cx="756898" cy="756915"/>
            </a:xfrm>
          </p:grpSpPr>
          <p:sp>
            <p:nvSpPr>
              <p:cNvPr id="43" name="Teardrop 42">
                <a:extLst>
                  <a:ext uri="{FF2B5EF4-FFF2-40B4-BE49-F238E27FC236}">
                    <a16:creationId xmlns:a16="http://schemas.microsoft.com/office/drawing/2014/main" id="{B174AE9D-7CAB-48D0-BF77-0D655E8F137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Oval 43">
                <a:extLst>
                  <a:ext uri="{FF2B5EF4-FFF2-40B4-BE49-F238E27FC236}">
                    <a16:creationId xmlns:a16="http://schemas.microsoft.com/office/drawing/2014/main" id="{33EF1CD6-21F7-4B6B-A719-79B274A3D9B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8" name="Group 47">
              <a:extLst>
                <a:ext uri="{FF2B5EF4-FFF2-40B4-BE49-F238E27FC236}">
                  <a16:creationId xmlns:a16="http://schemas.microsoft.com/office/drawing/2014/main" id="{FBBBFE45-4885-4D9C-B5D9-5C8B6346A2B3}"/>
                </a:ext>
              </a:extLst>
            </p:cNvPr>
            <p:cNvGrpSpPr/>
            <p:nvPr/>
          </p:nvGrpSpPr>
          <p:grpSpPr>
            <a:xfrm>
              <a:off x="8243071" y="993564"/>
              <a:ext cx="283308" cy="283314"/>
              <a:chOff x="2917092" y="1824266"/>
              <a:chExt cx="756898" cy="756915"/>
            </a:xfrm>
          </p:grpSpPr>
          <p:sp>
            <p:nvSpPr>
              <p:cNvPr id="49" name="Teardrop 48">
                <a:extLst>
                  <a:ext uri="{FF2B5EF4-FFF2-40B4-BE49-F238E27FC236}">
                    <a16:creationId xmlns:a16="http://schemas.microsoft.com/office/drawing/2014/main" id="{455F6B78-E894-47B5-8E8F-B71E3C698BA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Oval 49">
                <a:extLst>
                  <a:ext uri="{FF2B5EF4-FFF2-40B4-BE49-F238E27FC236}">
                    <a16:creationId xmlns:a16="http://schemas.microsoft.com/office/drawing/2014/main" id="{5FD5ACB1-FA99-41EE-A46B-586391CEEE95}"/>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1" name="Group 50">
              <a:extLst>
                <a:ext uri="{FF2B5EF4-FFF2-40B4-BE49-F238E27FC236}">
                  <a16:creationId xmlns:a16="http://schemas.microsoft.com/office/drawing/2014/main" id="{2365F350-7664-445D-BCDD-A8CA8E8A572C}"/>
                </a:ext>
              </a:extLst>
            </p:cNvPr>
            <p:cNvGrpSpPr/>
            <p:nvPr/>
          </p:nvGrpSpPr>
          <p:grpSpPr>
            <a:xfrm>
              <a:off x="9678119" y="1928016"/>
              <a:ext cx="283308" cy="283314"/>
              <a:chOff x="2917092" y="1824266"/>
              <a:chExt cx="756898" cy="756915"/>
            </a:xfrm>
          </p:grpSpPr>
          <p:sp>
            <p:nvSpPr>
              <p:cNvPr id="52" name="Teardrop 51">
                <a:extLst>
                  <a:ext uri="{FF2B5EF4-FFF2-40B4-BE49-F238E27FC236}">
                    <a16:creationId xmlns:a16="http://schemas.microsoft.com/office/drawing/2014/main" id="{7E9A55F2-D3D4-43CF-95E3-6031B0AD122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Oval 52">
                <a:extLst>
                  <a:ext uri="{FF2B5EF4-FFF2-40B4-BE49-F238E27FC236}">
                    <a16:creationId xmlns:a16="http://schemas.microsoft.com/office/drawing/2014/main" id="{CEF638B6-8B7C-49B4-AD53-09C93067ADD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AFEC824A-92D3-4517-BDC5-B69468E1D9A1}"/>
                </a:ext>
              </a:extLst>
            </p:cNvPr>
            <p:cNvGrpSpPr/>
            <p:nvPr/>
          </p:nvGrpSpPr>
          <p:grpSpPr>
            <a:xfrm>
              <a:off x="9771145" y="1976694"/>
              <a:ext cx="283308" cy="283314"/>
              <a:chOff x="2917092" y="1824266"/>
              <a:chExt cx="756898" cy="756915"/>
            </a:xfrm>
          </p:grpSpPr>
          <p:sp>
            <p:nvSpPr>
              <p:cNvPr id="55" name="Teardrop 54">
                <a:extLst>
                  <a:ext uri="{FF2B5EF4-FFF2-40B4-BE49-F238E27FC236}">
                    <a16:creationId xmlns:a16="http://schemas.microsoft.com/office/drawing/2014/main" id="{214E3904-88BC-40C9-AA8E-642B872FCE0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Oval 55">
                <a:extLst>
                  <a:ext uri="{FF2B5EF4-FFF2-40B4-BE49-F238E27FC236}">
                    <a16:creationId xmlns:a16="http://schemas.microsoft.com/office/drawing/2014/main" id="{44F5E772-82D2-465B-9DE6-F73170B5123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88E491F8-323C-4E25-BF47-E610DF1CC574}"/>
                </a:ext>
              </a:extLst>
            </p:cNvPr>
            <p:cNvGrpSpPr/>
            <p:nvPr/>
          </p:nvGrpSpPr>
          <p:grpSpPr>
            <a:xfrm>
              <a:off x="9741822" y="1868958"/>
              <a:ext cx="283308" cy="283314"/>
              <a:chOff x="2917092" y="1824266"/>
              <a:chExt cx="756898" cy="756915"/>
            </a:xfrm>
          </p:grpSpPr>
          <p:sp>
            <p:nvSpPr>
              <p:cNvPr id="58" name="Teardrop 57">
                <a:extLst>
                  <a:ext uri="{FF2B5EF4-FFF2-40B4-BE49-F238E27FC236}">
                    <a16:creationId xmlns:a16="http://schemas.microsoft.com/office/drawing/2014/main" id="{FC99323D-96AE-4A85-A0B7-2262D171F07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Oval 58">
                <a:extLst>
                  <a:ext uri="{FF2B5EF4-FFF2-40B4-BE49-F238E27FC236}">
                    <a16:creationId xmlns:a16="http://schemas.microsoft.com/office/drawing/2014/main" id="{2C86B680-520F-4A4B-8B9C-1DD1EB0A76D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0" name="Group 59">
              <a:extLst>
                <a:ext uri="{FF2B5EF4-FFF2-40B4-BE49-F238E27FC236}">
                  <a16:creationId xmlns:a16="http://schemas.microsoft.com/office/drawing/2014/main" id="{5171BAC6-4D18-4212-9689-B5FCD34D4D87}"/>
                </a:ext>
              </a:extLst>
            </p:cNvPr>
            <p:cNvGrpSpPr/>
            <p:nvPr/>
          </p:nvGrpSpPr>
          <p:grpSpPr>
            <a:xfrm>
              <a:off x="8891739" y="2746847"/>
              <a:ext cx="283308" cy="283314"/>
              <a:chOff x="2917092" y="1824266"/>
              <a:chExt cx="756898" cy="756915"/>
            </a:xfrm>
          </p:grpSpPr>
          <p:sp>
            <p:nvSpPr>
              <p:cNvPr id="61" name="Teardrop 60">
                <a:extLst>
                  <a:ext uri="{FF2B5EF4-FFF2-40B4-BE49-F238E27FC236}">
                    <a16:creationId xmlns:a16="http://schemas.microsoft.com/office/drawing/2014/main" id="{6A877BCD-2089-4633-B634-FFCE04C2305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Oval 61">
                <a:extLst>
                  <a:ext uri="{FF2B5EF4-FFF2-40B4-BE49-F238E27FC236}">
                    <a16:creationId xmlns:a16="http://schemas.microsoft.com/office/drawing/2014/main" id="{9C7F0346-DA18-46BE-AD08-AB84CD78069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 name="Group 62">
              <a:extLst>
                <a:ext uri="{FF2B5EF4-FFF2-40B4-BE49-F238E27FC236}">
                  <a16:creationId xmlns:a16="http://schemas.microsoft.com/office/drawing/2014/main" id="{76B96D01-929F-41EB-8B36-09EE7E2285DA}"/>
                </a:ext>
              </a:extLst>
            </p:cNvPr>
            <p:cNvGrpSpPr/>
            <p:nvPr/>
          </p:nvGrpSpPr>
          <p:grpSpPr>
            <a:xfrm>
              <a:off x="9971477" y="2805570"/>
              <a:ext cx="283308" cy="283314"/>
              <a:chOff x="2917092" y="1824266"/>
              <a:chExt cx="756898" cy="756915"/>
            </a:xfrm>
          </p:grpSpPr>
          <p:sp>
            <p:nvSpPr>
              <p:cNvPr id="64" name="Teardrop 63">
                <a:extLst>
                  <a:ext uri="{FF2B5EF4-FFF2-40B4-BE49-F238E27FC236}">
                    <a16:creationId xmlns:a16="http://schemas.microsoft.com/office/drawing/2014/main" id="{562AB1EE-1625-4223-B4B7-F5CD094C8458}"/>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Oval 64">
                <a:extLst>
                  <a:ext uri="{FF2B5EF4-FFF2-40B4-BE49-F238E27FC236}">
                    <a16:creationId xmlns:a16="http://schemas.microsoft.com/office/drawing/2014/main" id="{1B2391C6-441E-4041-9DF9-798A317716A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6" name="Group 65">
              <a:extLst>
                <a:ext uri="{FF2B5EF4-FFF2-40B4-BE49-F238E27FC236}">
                  <a16:creationId xmlns:a16="http://schemas.microsoft.com/office/drawing/2014/main" id="{D1A73918-265D-49FA-940B-14BFA12453BA}"/>
                </a:ext>
              </a:extLst>
            </p:cNvPr>
            <p:cNvGrpSpPr/>
            <p:nvPr/>
          </p:nvGrpSpPr>
          <p:grpSpPr>
            <a:xfrm>
              <a:off x="10064503" y="2805570"/>
              <a:ext cx="283308" cy="283314"/>
              <a:chOff x="2917092" y="1824266"/>
              <a:chExt cx="756898" cy="756915"/>
            </a:xfrm>
          </p:grpSpPr>
          <p:sp>
            <p:nvSpPr>
              <p:cNvPr id="67" name="Teardrop 66">
                <a:extLst>
                  <a:ext uri="{FF2B5EF4-FFF2-40B4-BE49-F238E27FC236}">
                    <a16:creationId xmlns:a16="http://schemas.microsoft.com/office/drawing/2014/main" id="{0B954634-CFB5-4BF9-A7CE-1B52F19AE1B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Oval 67">
                <a:extLst>
                  <a:ext uri="{FF2B5EF4-FFF2-40B4-BE49-F238E27FC236}">
                    <a16:creationId xmlns:a16="http://schemas.microsoft.com/office/drawing/2014/main" id="{C5825052-0380-4E38-BDC0-CFE0A410110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9" name="Group 68">
              <a:extLst>
                <a:ext uri="{FF2B5EF4-FFF2-40B4-BE49-F238E27FC236}">
                  <a16:creationId xmlns:a16="http://schemas.microsoft.com/office/drawing/2014/main" id="{56753BE2-254A-40F0-8E24-83AB5F221508}"/>
                </a:ext>
              </a:extLst>
            </p:cNvPr>
            <p:cNvGrpSpPr/>
            <p:nvPr/>
          </p:nvGrpSpPr>
          <p:grpSpPr>
            <a:xfrm>
              <a:off x="10429554" y="2983530"/>
              <a:ext cx="283308" cy="283314"/>
              <a:chOff x="2917092" y="1824266"/>
              <a:chExt cx="756898" cy="756915"/>
            </a:xfrm>
          </p:grpSpPr>
          <p:sp>
            <p:nvSpPr>
              <p:cNvPr id="70" name="Teardrop 69">
                <a:extLst>
                  <a:ext uri="{FF2B5EF4-FFF2-40B4-BE49-F238E27FC236}">
                    <a16:creationId xmlns:a16="http://schemas.microsoft.com/office/drawing/2014/main" id="{4B3BC3C3-57B8-40DF-BD8B-541F93EF92BC}"/>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Oval 70">
                <a:extLst>
                  <a:ext uri="{FF2B5EF4-FFF2-40B4-BE49-F238E27FC236}">
                    <a16:creationId xmlns:a16="http://schemas.microsoft.com/office/drawing/2014/main" id="{D2EAAACC-4F82-41CE-AC62-529D98A8537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2" name="Group 71">
              <a:extLst>
                <a:ext uri="{FF2B5EF4-FFF2-40B4-BE49-F238E27FC236}">
                  <a16:creationId xmlns:a16="http://schemas.microsoft.com/office/drawing/2014/main" id="{2B2F4FA7-1CCF-40DD-B214-7014E9CBB66E}"/>
                </a:ext>
              </a:extLst>
            </p:cNvPr>
            <p:cNvGrpSpPr/>
            <p:nvPr/>
          </p:nvGrpSpPr>
          <p:grpSpPr>
            <a:xfrm>
              <a:off x="10536860" y="2947705"/>
              <a:ext cx="283308" cy="283314"/>
              <a:chOff x="2917092" y="1824266"/>
              <a:chExt cx="756898" cy="756915"/>
            </a:xfrm>
          </p:grpSpPr>
          <p:sp>
            <p:nvSpPr>
              <p:cNvPr id="73" name="Teardrop 72">
                <a:extLst>
                  <a:ext uri="{FF2B5EF4-FFF2-40B4-BE49-F238E27FC236}">
                    <a16:creationId xmlns:a16="http://schemas.microsoft.com/office/drawing/2014/main" id="{97FC01F8-A69E-489C-9D13-2D8AD79CBEDD}"/>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Oval 73">
                <a:extLst>
                  <a:ext uri="{FF2B5EF4-FFF2-40B4-BE49-F238E27FC236}">
                    <a16:creationId xmlns:a16="http://schemas.microsoft.com/office/drawing/2014/main" id="{E9D527E5-9251-4379-952B-198643803C5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70C4FD1C-6D96-449B-92E7-C83F7C6C9AA3}"/>
                </a:ext>
              </a:extLst>
            </p:cNvPr>
            <p:cNvGrpSpPr/>
            <p:nvPr/>
          </p:nvGrpSpPr>
          <p:grpSpPr>
            <a:xfrm>
              <a:off x="10499515" y="3059033"/>
              <a:ext cx="283308" cy="283314"/>
              <a:chOff x="2917092" y="1824266"/>
              <a:chExt cx="756898" cy="756915"/>
            </a:xfrm>
          </p:grpSpPr>
          <p:sp>
            <p:nvSpPr>
              <p:cNvPr id="76" name="Teardrop 75">
                <a:extLst>
                  <a:ext uri="{FF2B5EF4-FFF2-40B4-BE49-F238E27FC236}">
                    <a16:creationId xmlns:a16="http://schemas.microsoft.com/office/drawing/2014/main" id="{243872A4-5E04-4F7F-B347-F8D3D79B4C6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Oval 76">
                <a:extLst>
                  <a:ext uri="{FF2B5EF4-FFF2-40B4-BE49-F238E27FC236}">
                    <a16:creationId xmlns:a16="http://schemas.microsoft.com/office/drawing/2014/main" id="{06D62107-9A9C-4CEF-97D4-88018AC7ABF0}"/>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8" name="Group 77">
              <a:extLst>
                <a:ext uri="{FF2B5EF4-FFF2-40B4-BE49-F238E27FC236}">
                  <a16:creationId xmlns:a16="http://schemas.microsoft.com/office/drawing/2014/main" id="{EC358E70-4AEC-4C6B-A831-E4727796249A}"/>
                </a:ext>
              </a:extLst>
            </p:cNvPr>
            <p:cNvGrpSpPr/>
            <p:nvPr/>
          </p:nvGrpSpPr>
          <p:grpSpPr>
            <a:xfrm>
              <a:off x="9708090" y="2936899"/>
              <a:ext cx="283308" cy="283314"/>
              <a:chOff x="2917092" y="1824266"/>
              <a:chExt cx="756898" cy="756915"/>
            </a:xfrm>
          </p:grpSpPr>
          <p:sp>
            <p:nvSpPr>
              <p:cNvPr id="79" name="Teardrop 78">
                <a:extLst>
                  <a:ext uri="{FF2B5EF4-FFF2-40B4-BE49-F238E27FC236}">
                    <a16:creationId xmlns:a16="http://schemas.microsoft.com/office/drawing/2014/main" id="{441D2EBB-932F-4F1D-BF12-CE526309E61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Oval 79">
                <a:extLst>
                  <a:ext uri="{FF2B5EF4-FFF2-40B4-BE49-F238E27FC236}">
                    <a16:creationId xmlns:a16="http://schemas.microsoft.com/office/drawing/2014/main" id="{06C2DA94-F181-452A-A1BD-09F9596CD75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1" name="Group 80">
              <a:extLst>
                <a:ext uri="{FF2B5EF4-FFF2-40B4-BE49-F238E27FC236}">
                  <a16:creationId xmlns:a16="http://schemas.microsoft.com/office/drawing/2014/main" id="{EB362279-8F2A-4876-A3AD-FE6CB13DB59A}"/>
                </a:ext>
              </a:extLst>
            </p:cNvPr>
            <p:cNvGrpSpPr/>
            <p:nvPr/>
          </p:nvGrpSpPr>
          <p:grpSpPr>
            <a:xfrm>
              <a:off x="9804997" y="2968010"/>
              <a:ext cx="283308" cy="283314"/>
              <a:chOff x="2917092" y="1824266"/>
              <a:chExt cx="756898" cy="756915"/>
            </a:xfrm>
          </p:grpSpPr>
          <p:sp>
            <p:nvSpPr>
              <p:cNvPr id="82" name="Teardrop 81">
                <a:extLst>
                  <a:ext uri="{FF2B5EF4-FFF2-40B4-BE49-F238E27FC236}">
                    <a16:creationId xmlns:a16="http://schemas.microsoft.com/office/drawing/2014/main" id="{1C7EE9D9-A0B6-4271-9BE6-8CB3F0C9C1C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Oval 82">
                <a:extLst>
                  <a:ext uri="{FF2B5EF4-FFF2-40B4-BE49-F238E27FC236}">
                    <a16:creationId xmlns:a16="http://schemas.microsoft.com/office/drawing/2014/main" id="{8008EE2F-384B-4493-AC8E-FA52D5539DD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4" name="Group 83">
              <a:extLst>
                <a:ext uri="{FF2B5EF4-FFF2-40B4-BE49-F238E27FC236}">
                  <a16:creationId xmlns:a16="http://schemas.microsoft.com/office/drawing/2014/main" id="{0BE8CBC6-CF48-406A-8D8E-281DF426FDCD}"/>
                </a:ext>
              </a:extLst>
            </p:cNvPr>
            <p:cNvGrpSpPr/>
            <p:nvPr/>
          </p:nvGrpSpPr>
          <p:grpSpPr>
            <a:xfrm>
              <a:off x="9994744" y="3118897"/>
              <a:ext cx="283308" cy="283314"/>
              <a:chOff x="2917092" y="1824266"/>
              <a:chExt cx="756898" cy="756915"/>
            </a:xfrm>
          </p:grpSpPr>
          <p:sp>
            <p:nvSpPr>
              <p:cNvPr id="85" name="Teardrop 84">
                <a:extLst>
                  <a:ext uri="{FF2B5EF4-FFF2-40B4-BE49-F238E27FC236}">
                    <a16:creationId xmlns:a16="http://schemas.microsoft.com/office/drawing/2014/main" id="{E4989716-1EA5-41C3-AAAD-32D86F036EB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a:extLst>
                  <a:ext uri="{FF2B5EF4-FFF2-40B4-BE49-F238E27FC236}">
                    <a16:creationId xmlns:a16="http://schemas.microsoft.com/office/drawing/2014/main" id="{6E90497D-61C9-4F1F-8BAD-6577355BCE4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FB6E8C6E-3B3B-4B90-829D-C50AE399BD27}"/>
                </a:ext>
              </a:extLst>
            </p:cNvPr>
            <p:cNvGrpSpPr/>
            <p:nvPr/>
          </p:nvGrpSpPr>
          <p:grpSpPr>
            <a:xfrm>
              <a:off x="10558193" y="4177922"/>
              <a:ext cx="283308" cy="283314"/>
              <a:chOff x="2917092" y="1824266"/>
              <a:chExt cx="756898" cy="756915"/>
            </a:xfrm>
          </p:grpSpPr>
          <p:sp>
            <p:nvSpPr>
              <p:cNvPr id="88" name="Teardrop 87">
                <a:extLst>
                  <a:ext uri="{FF2B5EF4-FFF2-40B4-BE49-F238E27FC236}">
                    <a16:creationId xmlns:a16="http://schemas.microsoft.com/office/drawing/2014/main" id="{9DF25736-E4D7-4124-8FA1-8A252C22B66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Oval 88">
                <a:extLst>
                  <a:ext uri="{FF2B5EF4-FFF2-40B4-BE49-F238E27FC236}">
                    <a16:creationId xmlns:a16="http://schemas.microsoft.com/office/drawing/2014/main" id="{E03F3EF4-1553-4009-853E-14085F8A2506}"/>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89">
              <a:extLst>
                <a:ext uri="{FF2B5EF4-FFF2-40B4-BE49-F238E27FC236}">
                  <a16:creationId xmlns:a16="http://schemas.microsoft.com/office/drawing/2014/main" id="{3A88F3CC-3D5C-4ED7-AA5B-FC9774287F7F}"/>
                </a:ext>
              </a:extLst>
            </p:cNvPr>
            <p:cNvGrpSpPr/>
            <p:nvPr/>
          </p:nvGrpSpPr>
          <p:grpSpPr>
            <a:xfrm>
              <a:off x="10509565" y="4175425"/>
              <a:ext cx="283308" cy="283314"/>
              <a:chOff x="2917092" y="1824266"/>
              <a:chExt cx="756898" cy="756915"/>
            </a:xfrm>
          </p:grpSpPr>
          <p:sp>
            <p:nvSpPr>
              <p:cNvPr id="91" name="Teardrop 90">
                <a:extLst>
                  <a:ext uri="{FF2B5EF4-FFF2-40B4-BE49-F238E27FC236}">
                    <a16:creationId xmlns:a16="http://schemas.microsoft.com/office/drawing/2014/main" id="{A10E8C23-C6CF-4C32-9E18-B516C29949D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Oval 91">
                <a:extLst>
                  <a:ext uri="{FF2B5EF4-FFF2-40B4-BE49-F238E27FC236}">
                    <a16:creationId xmlns:a16="http://schemas.microsoft.com/office/drawing/2014/main" id="{2C28033F-F894-4942-AA2B-F346DF71495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 name="Group 92">
              <a:extLst>
                <a:ext uri="{FF2B5EF4-FFF2-40B4-BE49-F238E27FC236}">
                  <a16:creationId xmlns:a16="http://schemas.microsoft.com/office/drawing/2014/main" id="{D2A6BC9F-281F-47E3-BF9E-9CCAF3BA36F6}"/>
                </a:ext>
              </a:extLst>
            </p:cNvPr>
            <p:cNvGrpSpPr/>
            <p:nvPr/>
          </p:nvGrpSpPr>
          <p:grpSpPr>
            <a:xfrm>
              <a:off x="10875587" y="3617229"/>
              <a:ext cx="283308" cy="283314"/>
              <a:chOff x="2917092" y="1824266"/>
              <a:chExt cx="756898" cy="756915"/>
            </a:xfrm>
          </p:grpSpPr>
          <p:sp>
            <p:nvSpPr>
              <p:cNvPr id="94" name="Teardrop 93">
                <a:extLst>
                  <a:ext uri="{FF2B5EF4-FFF2-40B4-BE49-F238E27FC236}">
                    <a16:creationId xmlns:a16="http://schemas.microsoft.com/office/drawing/2014/main" id="{D9964662-967C-4223-91DB-1EE5947DACC5}"/>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5" name="Oval 94">
                <a:extLst>
                  <a:ext uri="{FF2B5EF4-FFF2-40B4-BE49-F238E27FC236}">
                    <a16:creationId xmlns:a16="http://schemas.microsoft.com/office/drawing/2014/main" id="{32492E49-7891-4C49-8DED-814D4D22651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6" name="Group 95">
              <a:extLst>
                <a:ext uri="{FF2B5EF4-FFF2-40B4-BE49-F238E27FC236}">
                  <a16:creationId xmlns:a16="http://schemas.microsoft.com/office/drawing/2014/main" id="{E79791B6-C938-43F3-9D26-4B0260503B6D}"/>
                </a:ext>
              </a:extLst>
            </p:cNvPr>
            <p:cNvGrpSpPr/>
            <p:nvPr/>
          </p:nvGrpSpPr>
          <p:grpSpPr>
            <a:xfrm>
              <a:off x="8791983" y="3287343"/>
              <a:ext cx="283308" cy="283314"/>
              <a:chOff x="2917092" y="1824266"/>
              <a:chExt cx="756898" cy="756915"/>
            </a:xfrm>
          </p:grpSpPr>
          <p:sp>
            <p:nvSpPr>
              <p:cNvPr id="97" name="Teardrop 96">
                <a:extLst>
                  <a:ext uri="{FF2B5EF4-FFF2-40B4-BE49-F238E27FC236}">
                    <a16:creationId xmlns:a16="http://schemas.microsoft.com/office/drawing/2014/main" id="{AC021A4C-EEA4-48B9-9550-7D72FA05CE0E}"/>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156CB8ED-97EA-4158-8E37-2573FF11E966}"/>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9" name="Group 98">
              <a:extLst>
                <a:ext uri="{FF2B5EF4-FFF2-40B4-BE49-F238E27FC236}">
                  <a16:creationId xmlns:a16="http://schemas.microsoft.com/office/drawing/2014/main" id="{266EC111-1C54-4B48-BAC1-13B70E0CA134}"/>
                </a:ext>
              </a:extLst>
            </p:cNvPr>
            <p:cNvGrpSpPr/>
            <p:nvPr/>
          </p:nvGrpSpPr>
          <p:grpSpPr>
            <a:xfrm>
              <a:off x="8889506" y="3275240"/>
              <a:ext cx="283308" cy="283314"/>
              <a:chOff x="2917092" y="1824266"/>
              <a:chExt cx="756898" cy="756915"/>
            </a:xfrm>
          </p:grpSpPr>
          <p:sp>
            <p:nvSpPr>
              <p:cNvPr id="100" name="Teardrop 99">
                <a:extLst>
                  <a:ext uri="{FF2B5EF4-FFF2-40B4-BE49-F238E27FC236}">
                    <a16:creationId xmlns:a16="http://schemas.microsoft.com/office/drawing/2014/main" id="{638FC600-9042-4F3E-9189-6018D9035E4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0B932990-7033-47E4-B3AF-14C53C17B266}"/>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101">
              <a:extLst>
                <a:ext uri="{FF2B5EF4-FFF2-40B4-BE49-F238E27FC236}">
                  <a16:creationId xmlns:a16="http://schemas.microsoft.com/office/drawing/2014/main" id="{701FA8BD-6E46-45D7-9856-AF157831AD36}"/>
                </a:ext>
              </a:extLst>
            </p:cNvPr>
            <p:cNvGrpSpPr/>
            <p:nvPr/>
          </p:nvGrpSpPr>
          <p:grpSpPr>
            <a:xfrm>
              <a:off x="8961109" y="3275240"/>
              <a:ext cx="283308" cy="283314"/>
              <a:chOff x="2917092" y="1824266"/>
              <a:chExt cx="756898" cy="756915"/>
            </a:xfrm>
          </p:grpSpPr>
          <p:sp>
            <p:nvSpPr>
              <p:cNvPr id="103" name="Teardrop 102">
                <a:extLst>
                  <a:ext uri="{FF2B5EF4-FFF2-40B4-BE49-F238E27FC236}">
                    <a16:creationId xmlns:a16="http://schemas.microsoft.com/office/drawing/2014/main" id="{544E026A-30CD-47EA-A944-8017FD73A02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D9EC31DB-FEF5-4BF1-85FD-C0597184210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 name="Group 104">
              <a:extLst>
                <a:ext uri="{FF2B5EF4-FFF2-40B4-BE49-F238E27FC236}">
                  <a16:creationId xmlns:a16="http://schemas.microsoft.com/office/drawing/2014/main" id="{E7C9B575-127C-4307-A00C-2526278C8F30}"/>
                </a:ext>
              </a:extLst>
            </p:cNvPr>
            <p:cNvGrpSpPr/>
            <p:nvPr/>
          </p:nvGrpSpPr>
          <p:grpSpPr>
            <a:xfrm>
              <a:off x="9309724" y="3259365"/>
              <a:ext cx="283308" cy="283314"/>
              <a:chOff x="2917092" y="1824266"/>
              <a:chExt cx="756898" cy="756915"/>
            </a:xfrm>
          </p:grpSpPr>
          <p:sp>
            <p:nvSpPr>
              <p:cNvPr id="106" name="Teardrop 105">
                <a:extLst>
                  <a:ext uri="{FF2B5EF4-FFF2-40B4-BE49-F238E27FC236}">
                    <a16:creationId xmlns:a16="http://schemas.microsoft.com/office/drawing/2014/main" id="{91D1D0FD-36DF-47C3-AA8A-5A33F9B503C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D6E5E0CF-29B2-4A7C-A33B-F040F9265F0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8" name="Group 107">
              <a:extLst>
                <a:ext uri="{FF2B5EF4-FFF2-40B4-BE49-F238E27FC236}">
                  <a16:creationId xmlns:a16="http://schemas.microsoft.com/office/drawing/2014/main" id="{335FC69B-2349-484E-8D79-7034C170A98B}"/>
                </a:ext>
              </a:extLst>
            </p:cNvPr>
            <p:cNvGrpSpPr/>
            <p:nvPr/>
          </p:nvGrpSpPr>
          <p:grpSpPr>
            <a:xfrm>
              <a:off x="9429407" y="3228120"/>
              <a:ext cx="283308" cy="283314"/>
              <a:chOff x="2917092" y="1824266"/>
              <a:chExt cx="756898" cy="756915"/>
            </a:xfrm>
          </p:grpSpPr>
          <p:sp>
            <p:nvSpPr>
              <p:cNvPr id="109" name="Teardrop 108">
                <a:extLst>
                  <a:ext uri="{FF2B5EF4-FFF2-40B4-BE49-F238E27FC236}">
                    <a16:creationId xmlns:a16="http://schemas.microsoft.com/office/drawing/2014/main" id="{A12157D2-E650-4BA8-8409-64E202AC4BA5}"/>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0" name="Oval 109">
                <a:extLst>
                  <a:ext uri="{FF2B5EF4-FFF2-40B4-BE49-F238E27FC236}">
                    <a16:creationId xmlns:a16="http://schemas.microsoft.com/office/drawing/2014/main" id="{3FAF458B-FDBA-409A-B31B-AE30219CB70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1" name="Group 110">
              <a:extLst>
                <a:ext uri="{FF2B5EF4-FFF2-40B4-BE49-F238E27FC236}">
                  <a16:creationId xmlns:a16="http://schemas.microsoft.com/office/drawing/2014/main" id="{BB8ABF40-F75C-4027-BF44-D945C9D70A07}"/>
                </a:ext>
              </a:extLst>
            </p:cNvPr>
            <p:cNvGrpSpPr/>
            <p:nvPr/>
          </p:nvGrpSpPr>
          <p:grpSpPr>
            <a:xfrm>
              <a:off x="9551951" y="3251780"/>
              <a:ext cx="283308" cy="283314"/>
              <a:chOff x="2917092" y="1824266"/>
              <a:chExt cx="756898" cy="756915"/>
            </a:xfrm>
          </p:grpSpPr>
          <p:sp>
            <p:nvSpPr>
              <p:cNvPr id="112" name="Teardrop 111">
                <a:extLst>
                  <a:ext uri="{FF2B5EF4-FFF2-40B4-BE49-F238E27FC236}">
                    <a16:creationId xmlns:a16="http://schemas.microsoft.com/office/drawing/2014/main" id="{D69D6EF0-D4EB-4D51-A9C4-F968EBBC137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Oval 112">
                <a:extLst>
                  <a:ext uri="{FF2B5EF4-FFF2-40B4-BE49-F238E27FC236}">
                    <a16:creationId xmlns:a16="http://schemas.microsoft.com/office/drawing/2014/main" id="{A2C9D09E-4B5B-4FA1-9DAE-49E86DC760E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B305F4C5-A575-42CC-9A25-626FA4C89F88}"/>
                </a:ext>
              </a:extLst>
            </p:cNvPr>
            <p:cNvGrpSpPr/>
            <p:nvPr/>
          </p:nvGrpSpPr>
          <p:grpSpPr>
            <a:xfrm>
              <a:off x="9309723" y="3698612"/>
              <a:ext cx="283308" cy="283314"/>
              <a:chOff x="2917092" y="1824266"/>
              <a:chExt cx="756898" cy="756915"/>
            </a:xfrm>
          </p:grpSpPr>
          <p:sp>
            <p:nvSpPr>
              <p:cNvPr id="115" name="Teardrop 114">
                <a:extLst>
                  <a:ext uri="{FF2B5EF4-FFF2-40B4-BE49-F238E27FC236}">
                    <a16:creationId xmlns:a16="http://schemas.microsoft.com/office/drawing/2014/main" id="{8F3F6BF8-911C-4C4F-9650-F3C9B1FAB52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6" name="Oval 115">
                <a:extLst>
                  <a:ext uri="{FF2B5EF4-FFF2-40B4-BE49-F238E27FC236}">
                    <a16:creationId xmlns:a16="http://schemas.microsoft.com/office/drawing/2014/main" id="{1B895B96-A60C-48E5-AD4B-25FB92C29BF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7" name="Group 116">
              <a:extLst>
                <a:ext uri="{FF2B5EF4-FFF2-40B4-BE49-F238E27FC236}">
                  <a16:creationId xmlns:a16="http://schemas.microsoft.com/office/drawing/2014/main" id="{3D8E1BF0-07C4-4752-A066-1544CD4D492B}"/>
                </a:ext>
              </a:extLst>
            </p:cNvPr>
            <p:cNvGrpSpPr/>
            <p:nvPr/>
          </p:nvGrpSpPr>
          <p:grpSpPr>
            <a:xfrm>
              <a:off x="9300368" y="3806113"/>
              <a:ext cx="283308" cy="283314"/>
              <a:chOff x="2917092" y="1824266"/>
              <a:chExt cx="756898" cy="756915"/>
            </a:xfrm>
          </p:grpSpPr>
          <p:sp>
            <p:nvSpPr>
              <p:cNvPr id="118" name="Teardrop 117">
                <a:extLst>
                  <a:ext uri="{FF2B5EF4-FFF2-40B4-BE49-F238E27FC236}">
                    <a16:creationId xmlns:a16="http://schemas.microsoft.com/office/drawing/2014/main" id="{829B8D4E-5DCE-48E3-954F-F0254C3A51A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9" name="Oval 118">
                <a:extLst>
                  <a:ext uri="{FF2B5EF4-FFF2-40B4-BE49-F238E27FC236}">
                    <a16:creationId xmlns:a16="http://schemas.microsoft.com/office/drawing/2014/main" id="{EF87B0E1-4BAF-4741-B90B-91971ADF61D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0" name="Group 119">
              <a:extLst>
                <a:ext uri="{FF2B5EF4-FFF2-40B4-BE49-F238E27FC236}">
                  <a16:creationId xmlns:a16="http://schemas.microsoft.com/office/drawing/2014/main" id="{77D0D2CD-BA03-4BA9-9841-10C34EC52191}"/>
                </a:ext>
              </a:extLst>
            </p:cNvPr>
            <p:cNvGrpSpPr/>
            <p:nvPr/>
          </p:nvGrpSpPr>
          <p:grpSpPr>
            <a:xfrm>
              <a:off x="9271045" y="3806113"/>
              <a:ext cx="283308" cy="283314"/>
              <a:chOff x="2917092" y="1824266"/>
              <a:chExt cx="756898" cy="756915"/>
            </a:xfrm>
          </p:grpSpPr>
          <p:sp>
            <p:nvSpPr>
              <p:cNvPr id="121" name="Teardrop 120">
                <a:extLst>
                  <a:ext uri="{FF2B5EF4-FFF2-40B4-BE49-F238E27FC236}">
                    <a16:creationId xmlns:a16="http://schemas.microsoft.com/office/drawing/2014/main" id="{1B7F9F05-5526-4462-9C3E-6BC41934F79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2" name="Oval 121">
                <a:extLst>
                  <a:ext uri="{FF2B5EF4-FFF2-40B4-BE49-F238E27FC236}">
                    <a16:creationId xmlns:a16="http://schemas.microsoft.com/office/drawing/2014/main" id="{BB495610-C2B8-407F-BBD2-6609259E00F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3" name="Group 122">
              <a:extLst>
                <a:ext uri="{FF2B5EF4-FFF2-40B4-BE49-F238E27FC236}">
                  <a16:creationId xmlns:a16="http://schemas.microsoft.com/office/drawing/2014/main" id="{53C75EBD-38FD-4ED5-8415-C488CD4BE101}"/>
                </a:ext>
              </a:extLst>
            </p:cNvPr>
            <p:cNvGrpSpPr/>
            <p:nvPr/>
          </p:nvGrpSpPr>
          <p:grpSpPr>
            <a:xfrm>
              <a:off x="9383063" y="3793638"/>
              <a:ext cx="283308" cy="283314"/>
              <a:chOff x="2917092" y="1824266"/>
              <a:chExt cx="756898" cy="756915"/>
            </a:xfrm>
          </p:grpSpPr>
          <p:sp>
            <p:nvSpPr>
              <p:cNvPr id="124" name="Teardrop 123">
                <a:extLst>
                  <a:ext uri="{FF2B5EF4-FFF2-40B4-BE49-F238E27FC236}">
                    <a16:creationId xmlns:a16="http://schemas.microsoft.com/office/drawing/2014/main" id="{12DC98D7-56C8-4F3C-87D1-8A51926D99C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5" name="Oval 124">
                <a:extLst>
                  <a:ext uri="{FF2B5EF4-FFF2-40B4-BE49-F238E27FC236}">
                    <a16:creationId xmlns:a16="http://schemas.microsoft.com/office/drawing/2014/main" id="{1275FB0F-69D2-4575-9CE2-1F8099CF430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6" name="Group 125">
              <a:extLst>
                <a:ext uri="{FF2B5EF4-FFF2-40B4-BE49-F238E27FC236}">
                  <a16:creationId xmlns:a16="http://schemas.microsoft.com/office/drawing/2014/main" id="{B8E8256A-54CC-4F67-825F-EB7B844F3ABF}"/>
                </a:ext>
              </a:extLst>
            </p:cNvPr>
            <p:cNvGrpSpPr/>
            <p:nvPr/>
          </p:nvGrpSpPr>
          <p:grpSpPr>
            <a:xfrm>
              <a:off x="9875653" y="3938631"/>
              <a:ext cx="283308" cy="283314"/>
              <a:chOff x="2917092" y="1824266"/>
              <a:chExt cx="756898" cy="756915"/>
            </a:xfrm>
          </p:grpSpPr>
          <p:sp>
            <p:nvSpPr>
              <p:cNvPr id="127" name="Teardrop 126">
                <a:extLst>
                  <a:ext uri="{FF2B5EF4-FFF2-40B4-BE49-F238E27FC236}">
                    <a16:creationId xmlns:a16="http://schemas.microsoft.com/office/drawing/2014/main" id="{F89799FC-AD40-4150-A6FE-AFE60EF11BA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Oval 127">
                <a:extLst>
                  <a:ext uri="{FF2B5EF4-FFF2-40B4-BE49-F238E27FC236}">
                    <a16:creationId xmlns:a16="http://schemas.microsoft.com/office/drawing/2014/main" id="{BD63791A-B0F7-41D3-86F3-3A145F5E86A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9" name="Group 128">
              <a:extLst>
                <a:ext uri="{FF2B5EF4-FFF2-40B4-BE49-F238E27FC236}">
                  <a16:creationId xmlns:a16="http://schemas.microsoft.com/office/drawing/2014/main" id="{C4357429-DE8C-4C96-B842-B676CCEDB12E}"/>
                </a:ext>
              </a:extLst>
            </p:cNvPr>
            <p:cNvGrpSpPr/>
            <p:nvPr/>
          </p:nvGrpSpPr>
          <p:grpSpPr>
            <a:xfrm>
              <a:off x="9898023" y="3948550"/>
              <a:ext cx="283308" cy="283314"/>
              <a:chOff x="2917092" y="1824266"/>
              <a:chExt cx="756898" cy="756915"/>
            </a:xfrm>
          </p:grpSpPr>
          <p:sp>
            <p:nvSpPr>
              <p:cNvPr id="130" name="Teardrop 129">
                <a:extLst>
                  <a:ext uri="{FF2B5EF4-FFF2-40B4-BE49-F238E27FC236}">
                    <a16:creationId xmlns:a16="http://schemas.microsoft.com/office/drawing/2014/main" id="{8478EE21-2F6F-4690-9E02-6F8DFF7535A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770C89D5-5FCB-4C52-80C4-F5B84C12C9E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12E0E8BD-2A1F-479F-9A34-09860F7A7CD5}"/>
                </a:ext>
              </a:extLst>
            </p:cNvPr>
            <p:cNvGrpSpPr/>
            <p:nvPr/>
          </p:nvGrpSpPr>
          <p:grpSpPr>
            <a:xfrm>
              <a:off x="9946650" y="3879573"/>
              <a:ext cx="283308" cy="283314"/>
              <a:chOff x="2917092" y="1824266"/>
              <a:chExt cx="756898" cy="756915"/>
            </a:xfrm>
          </p:grpSpPr>
          <p:sp>
            <p:nvSpPr>
              <p:cNvPr id="133" name="Teardrop 132">
                <a:extLst>
                  <a:ext uri="{FF2B5EF4-FFF2-40B4-BE49-F238E27FC236}">
                    <a16:creationId xmlns:a16="http://schemas.microsoft.com/office/drawing/2014/main" id="{3C776B2C-D3FE-4F50-83DC-EB967181403E}"/>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Oval 133">
                <a:extLst>
                  <a:ext uri="{FF2B5EF4-FFF2-40B4-BE49-F238E27FC236}">
                    <a16:creationId xmlns:a16="http://schemas.microsoft.com/office/drawing/2014/main" id="{B2AB39AC-1735-40DA-9054-08105BA15BF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5" name="Group 134">
              <a:extLst>
                <a:ext uri="{FF2B5EF4-FFF2-40B4-BE49-F238E27FC236}">
                  <a16:creationId xmlns:a16="http://schemas.microsoft.com/office/drawing/2014/main" id="{5E2BD43C-4A95-47EB-BF5F-DF5AA0953E17}"/>
                </a:ext>
              </a:extLst>
            </p:cNvPr>
            <p:cNvGrpSpPr/>
            <p:nvPr/>
          </p:nvGrpSpPr>
          <p:grpSpPr>
            <a:xfrm>
              <a:off x="9971477" y="3974599"/>
              <a:ext cx="283308" cy="283314"/>
              <a:chOff x="2917092" y="1824266"/>
              <a:chExt cx="756898" cy="756915"/>
            </a:xfrm>
          </p:grpSpPr>
          <p:sp>
            <p:nvSpPr>
              <p:cNvPr id="136" name="Teardrop 135">
                <a:extLst>
                  <a:ext uri="{FF2B5EF4-FFF2-40B4-BE49-F238E27FC236}">
                    <a16:creationId xmlns:a16="http://schemas.microsoft.com/office/drawing/2014/main" id="{34237F77-8C4B-4747-A98E-59DFA2F7D9D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136">
                <a:extLst>
                  <a:ext uri="{FF2B5EF4-FFF2-40B4-BE49-F238E27FC236}">
                    <a16:creationId xmlns:a16="http://schemas.microsoft.com/office/drawing/2014/main" id="{8A3F83AC-796B-4C61-A9E6-D4C95F86D442}"/>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8" name="Group 137">
              <a:extLst>
                <a:ext uri="{FF2B5EF4-FFF2-40B4-BE49-F238E27FC236}">
                  <a16:creationId xmlns:a16="http://schemas.microsoft.com/office/drawing/2014/main" id="{75982577-C3B9-45FE-8E73-8935B90E9EC7}"/>
                </a:ext>
              </a:extLst>
            </p:cNvPr>
            <p:cNvGrpSpPr/>
            <p:nvPr/>
          </p:nvGrpSpPr>
          <p:grpSpPr>
            <a:xfrm>
              <a:off x="11595437" y="4203276"/>
              <a:ext cx="283308" cy="283314"/>
              <a:chOff x="2917092" y="1824266"/>
              <a:chExt cx="756898" cy="756915"/>
            </a:xfrm>
          </p:grpSpPr>
          <p:sp>
            <p:nvSpPr>
              <p:cNvPr id="139" name="Teardrop 138">
                <a:extLst>
                  <a:ext uri="{FF2B5EF4-FFF2-40B4-BE49-F238E27FC236}">
                    <a16:creationId xmlns:a16="http://schemas.microsoft.com/office/drawing/2014/main" id="{A824AD7C-F9FA-41AE-A4B6-29602E4B596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0" name="Oval 139">
                <a:extLst>
                  <a:ext uri="{FF2B5EF4-FFF2-40B4-BE49-F238E27FC236}">
                    <a16:creationId xmlns:a16="http://schemas.microsoft.com/office/drawing/2014/main" id="{78442FB8-BE75-40F0-9195-B69516EA5E90}"/>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1" name="Group 140">
              <a:extLst>
                <a:ext uri="{FF2B5EF4-FFF2-40B4-BE49-F238E27FC236}">
                  <a16:creationId xmlns:a16="http://schemas.microsoft.com/office/drawing/2014/main" id="{404F3239-138D-4EF6-8FAA-E4412BED7FBB}"/>
                </a:ext>
              </a:extLst>
            </p:cNvPr>
            <p:cNvGrpSpPr/>
            <p:nvPr/>
          </p:nvGrpSpPr>
          <p:grpSpPr>
            <a:xfrm>
              <a:off x="11629291" y="4261998"/>
              <a:ext cx="283308" cy="283314"/>
              <a:chOff x="2917098" y="1824264"/>
              <a:chExt cx="756898" cy="756915"/>
            </a:xfrm>
          </p:grpSpPr>
          <p:sp>
            <p:nvSpPr>
              <p:cNvPr id="142" name="Teardrop 141">
                <a:extLst>
                  <a:ext uri="{FF2B5EF4-FFF2-40B4-BE49-F238E27FC236}">
                    <a16:creationId xmlns:a16="http://schemas.microsoft.com/office/drawing/2014/main" id="{33354582-DF15-48AB-B693-2E61D6BC1608}"/>
                  </a:ext>
                </a:extLst>
              </p:cNvPr>
              <p:cNvSpPr/>
              <p:nvPr/>
            </p:nvSpPr>
            <p:spPr>
              <a:xfrm rot="13500000" flipH="1">
                <a:off x="2917089" y="1824273"/>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3" name="Oval 142">
                <a:extLst>
                  <a:ext uri="{FF2B5EF4-FFF2-40B4-BE49-F238E27FC236}">
                    <a16:creationId xmlns:a16="http://schemas.microsoft.com/office/drawing/2014/main" id="{5217F2C9-8612-49D9-89EA-B6083DB302A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4" name="Group 143">
              <a:extLst>
                <a:ext uri="{FF2B5EF4-FFF2-40B4-BE49-F238E27FC236}">
                  <a16:creationId xmlns:a16="http://schemas.microsoft.com/office/drawing/2014/main" id="{E39CDA6B-0731-4D8D-915C-3267BF9B09A0}"/>
                </a:ext>
              </a:extLst>
            </p:cNvPr>
            <p:cNvGrpSpPr/>
            <p:nvPr/>
          </p:nvGrpSpPr>
          <p:grpSpPr>
            <a:xfrm>
              <a:off x="8311281" y="3457230"/>
              <a:ext cx="283308" cy="283314"/>
              <a:chOff x="2917092" y="1824266"/>
              <a:chExt cx="756898" cy="756915"/>
            </a:xfrm>
          </p:grpSpPr>
          <p:sp>
            <p:nvSpPr>
              <p:cNvPr id="145" name="Teardrop 144">
                <a:extLst>
                  <a:ext uri="{FF2B5EF4-FFF2-40B4-BE49-F238E27FC236}">
                    <a16:creationId xmlns:a16="http://schemas.microsoft.com/office/drawing/2014/main" id="{A2099E1D-FE10-4E64-82DC-8A6EF82C934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6" name="Oval 145">
                <a:extLst>
                  <a:ext uri="{FF2B5EF4-FFF2-40B4-BE49-F238E27FC236}">
                    <a16:creationId xmlns:a16="http://schemas.microsoft.com/office/drawing/2014/main" id="{5833B37B-6A8F-4B85-922C-51727A3DE77D}"/>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7" name="Group 146">
              <a:extLst>
                <a:ext uri="{FF2B5EF4-FFF2-40B4-BE49-F238E27FC236}">
                  <a16:creationId xmlns:a16="http://schemas.microsoft.com/office/drawing/2014/main" id="{2ABF562F-296A-46C4-B338-3A402D707AC9}"/>
                </a:ext>
              </a:extLst>
            </p:cNvPr>
            <p:cNvGrpSpPr/>
            <p:nvPr/>
          </p:nvGrpSpPr>
          <p:grpSpPr>
            <a:xfrm>
              <a:off x="7914069" y="3515905"/>
              <a:ext cx="283308" cy="283314"/>
              <a:chOff x="2917092" y="1824266"/>
              <a:chExt cx="756898" cy="756915"/>
            </a:xfrm>
          </p:grpSpPr>
          <p:sp>
            <p:nvSpPr>
              <p:cNvPr id="148" name="Teardrop 147">
                <a:extLst>
                  <a:ext uri="{FF2B5EF4-FFF2-40B4-BE49-F238E27FC236}">
                    <a16:creationId xmlns:a16="http://schemas.microsoft.com/office/drawing/2014/main" id="{33C587DB-0E52-428C-90C4-38C99ED62E6E}"/>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Oval 148">
                <a:extLst>
                  <a:ext uri="{FF2B5EF4-FFF2-40B4-BE49-F238E27FC236}">
                    <a16:creationId xmlns:a16="http://schemas.microsoft.com/office/drawing/2014/main" id="{3326499A-3271-40C7-B6D9-9CB41247FA6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0" name="Group 149">
              <a:extLst>
                <a:ext uri="{FF2B5EF4-FFF2-40B4-BE49-F238E27FC236}">
                  <a16:creationId xmlns:a16="http://schemas.microsoft.com/office/drawing/2014/main" id="{D3550997-4A76-4AD4-AB32-2F9CBF4348C8}"/>
                </a:ext>
              </a:extLst>
            </p:cNvPr>
            <p:cNvGrpSpPr/>
            <p:nvPr/>
          </p:nvGrpSpPr>
          <p:grpSpPr>
            <a:xfrm>
              <a:off x="9429406" y="4236702"/>
              <a:ext cx="283308" cy="283314"/>
              <a:chOff x="2917092" y="1824266"/>
              <a:chExt cx="756898" cy="756915"/>
            </a:xfrm>
          </p:grpSpPr>
          <p:sp>
            <p:nvSpPr>
              <p:cNvPr id="151" name="Teardrop 150">
                <a:extLst>
                  <a:ext uri="{FF2B5EF4-FFF2-40B4-BE49-F238E27FC236}">
                    <a16:creationId xmlns:a16="http://schemas.microsoft.com/office/drawing/2014/main" id="{CC362D06-775C-4D12-9C50-3DAE4695893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2" name="Oval 151">
                <a:extLst>
                  <a:ext uri="{FF2B5EF4-FFF2-40B4-BE49-F238E27FC236}">
                    <a16:creationId xmlns:a16="http://schemas.microsoft.com/office/drawing/2014/main" id="{E3B2057A-5CA5-4530-9C7F-9B77788928A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868D82DE-F7A7-402F-AE42-317873BF0CA6}"/>
                </a:ext>
              </a:extLst>
            </p:cNvPr>
            <p:cNvGrpSpPr/>
            <p:nvPr/>
          </p:nvGrpSpPr>
          <p:grpSpPr>
            <a:xfrm>
              <a:off x="9490546" y="4272948"/>
              <a:ext cx="283308" cy="283314"/>
              <a:chOff x="2917092" y="1824266"/>
              <a:chExt cx="756898" cy="756915"/>
            </a:xfrm>
          </p:grpSpPr>
          <p:sp>
            <p:nvSpPr>
              <p:cNvPr id="154" name="Teardrop 153">
                <a:extLst>
                  <a:ext uri="{FF2B5EF4-FFF2-40B4-BE49-F238E27FC236}">
                    <a16:creationId xmlns:a16="http://schemas.microsoft.com/office/drawing/2014/main" id="{5C43BBCA-15C1-486B-8E8A-BBEDB3E6D77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Oval 154">
                <a:extLst>
                  <a:ext uri="{FF2B5EF4-FFF2-40B4-BE49-F238E27FC236}">
                    <a16:creationId xmlns:a16="http://schemas.microsoft.com/office/drawing/2014/main" id="{24EF4057-E598-4AAE-9C02-C9262362786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6" name="Group 155">
              <a:extLst>
                <a:ext uri="{FF2B5EF4-FFF2-40B4-BE49-F238E27FC236}">
                  <a16:creationId xmlns:a16="http://schemas.microsoft.com/office/drawing/2014/main" id="{A7FD280E-5470-4587-8BA4-08116E509BDC}"/>
                </a:ext>
              </a:extLst>
            </p:cNvPr>
            <p:cNvGrpSpPr/>
            <p:nvPr/>
          </p:nvGrpSpPr>
          <p:grpSpPr>
            <a:xfrm>
              <a:off x="9560945" y="4261951"/>
              <a:ext cx="283308" cy="283314"/>
              <a:chOff x="2917092" y="1824266"/>
              <a:chExt cx="756898" cy="756915"/>
            </a:xfrm>
          </p:grpSpPr>
          <p:sp>
            <p:nvSpPr>
              <p:cNvPr id="157" name="Teardrop 156">
                <a:extLst>
                  <a:ext uri="{FF2B5EF4-FFF2-40B4-BE49-F238E27FC236}">
                    <a16:creationId xmlns:a16="http://schemas.microsoft.com/office/drawing/2014/main" id="{A66ED458-8EF9-478C-81BD-A36A5A4D2E0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8" name="Oval 157">
                <a:extLst>
                  <a:ext uri="{FF2B5EF4-FFF2-40B4-BE49-F238E27FC236}">
                    <a16:creationId xmlns:a16="http://schemas.microsoft.com/office/drawing/2014/main" id="{B59544C4-1CBF-49A1-9880-BB1E7F1CD43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9" name="Group 158">
              <a:extLst>
                <a:ext uri="{FF2B5EF4-FFF2-40B4-BE49-F238E27FC236}">
                  <a16:creationId xmlns:a16="http://schemas.microsoft.com/office/drawing/2014/main" id="{07986802-9418-4790-AEE6-7630DEF1119F}"/>
                </a:ext>
              </a:extLst>
            </p:cNvPr>
            <p:cNvGrpSpPr/>
            <p:nvPr/>
          </p:nvGrpSpPr>
          <p:grpSpPr>
            <a:xfrm>
              <a:off x="9358350" y="4455289"/>
              <a:ext cx="283308" cy="283314"/>
              <a:chOff x="2917092" y="1824266"/>
              <a:chExt cx="756898" cy="756915"/>
            </a:xfrm>
          </p:grpSpPr>
          <p:sp>
            <p:nvSpPr>
              <p:cNvPr id="160" name="Teardrop 159">
                <a:extLst>
                  <a:ext uri="{FF2B5EF4-FFF2-40B4-BE49-F238E27FC236}">
                    <a16:creationId xmlns:a16="http://schemas.microsoft.com/office/drawing/2014/main" id="{5E231726-E95F-491B-99F7-8C2B2594FEE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1" name="Oval 160">
                <a:extLst>
                  <a:ext uri="{FF2B5EF4-FFF2-40B4-BE49-F238E27FC236}">
                    <a16:creationId xmlns:a16="http://schemas.microsoft.com/office/drawing/2014/main" id="{FB69B389-CABB-4DE0-A8C8-169C029C037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2" name="Group 161">
              <a:extLst>
                <a:ext uri="{FF2B5EF4-FFF2-40B4-BE49-F238E27FC236}">
                  <a16:creationId xmlns:a16="http://schemas.microsoft.com/office/drawing/2014/main" id="{C02DC813-7CB7-4CA6-BDB0-EAAC0162B566}"/>
                </a:ext>
              </a:extLst>
            </p:cNvPr>
            <p:cNvGrpSpPr/>
            <p:nvPr/>
          </p:nvGrpSpPr>
          <p:grpSpPr>
            <a:xfrm>
              <a:off x="9382367" y="4525785"/>
              <a:ext cx="283308" cy="283314"/>
              <a:chOff x="2917092" y="1824266"/>
              <a:chExt cx="756898" cy="756915"/>
            </a:xfrm>
          </p:grpSpPr>
          <p:sp>
            <p:nvSpPr>
              <p:cNvPr id="163" name="Teardrop 162">
                <a:extLst>
                  <a:ext uri="{FF2B5EF4-FFF2-40B4-BE49-F238E27FC236}">
                    <a16:creationId xmlns:a16="http://schemas.microsoft.com/office/drawing/2014/main" id="{FCA216B3-8B39-475D-BD9B-7F77F9432B5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4" name="Oval 163">
                <a:extLst>
                  <a:ext uri="{FF2B5EF4-FFF2-40B4-BE49-F238E27FC236}">
                    <a16:creationId xmlns:a16="http://schemas.microsoft.com/office/drawing/2014/main" id="{9BB79A19-B396-4AD9-83B3-C24E1A25542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5" name="Group 164">
              <a:extLst>
                <a:ext uri="{FF2B5EF4-FFF2-40B4-BE49-F238E27FC236}">
                  <a16:creationId xmlns:a16="http://schemas.microsoft.com/office/drawing/2014/main" id="{3F3CD79D-2F75-4740-B65A-4AC54658A27E}"/>
                </a:ext>
              </a:extLst>
            </p:cNvPr>
            <p:cNvGrpSpPr/>
            <p:nvPr/>
          </p:nvGrpSpPr>
          <p:grpSpPr>
            <a:xfrm>
              <a:off x="9912232" y="4719466"/>
              <a:ext cx="283308" cy="283314"/>
              <a:chOff x="2917092" y="1824266"/>
              <a:chExt cx="756898" cy="756915"/>
            </a:xfrm>
          </p:grpSpPr>
          <p:sp>
            <p:nvSpPr>
              <p:cNvPr id="166" name="Teardrop 165">
                <a:extLst>
                  <a:ext uri="{FF2B5EF4-FFF2-40B4-BE49-F238E27FC236}">
                    <a16:creationId xmlns:a16="http://schemas.microsoft.com/office/drawing/2014/main" id="{24B3742A-9E7B-43BD-9B38-5BB06A206A8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Oval 166">
                <a:extLst>
                  <a:ext uri="{FF2B5EF4-FFF2-40B4-BE49-F238E27FC236}">
                    <a16:creationId xmlns:a16="http://schemas.microsoft.com/office/drawing/2014/main" id="{B1698839-282E-4FC4-BC91-2DF8D5E7278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8" name="Group 167">
              <a:extLst>
                <a:ext uri="{FF2B5EF4-FFF2-40B4-BE49-F238E27FC236}">
                  <a16:creationId xmlns:a16="http://schemas.microsoft.com/office/drawing/2014/main" id="{0772F730-B8AD-4A96-9901-7F1BC99899D2}"/>
                </a:ext>
              </a:extLst>
            </p:cNvPr>
            <p:cNvGrpSpPr/>
            <p:nvPr/>
          </p:nvGrpSpPr>
          <p:grpSpPr>
            <a:xfrm>
              <a:off x="9946650" y="4704459"/>
              <a:ext cx="283308" cy="283314"/>
              <a:chOff x="2917092" y="1824266"/>
              <a:chExt cx="756898" cy="756915"/>
            </a:xfrm>
          </p:grpSpPr>
          <p:sp>
            <p:nvSpPr>
              <p:cNvPr id="169" name="Teardrop 168">
                <a:extLst>
                  <a:ext uri="{FF2B5EF4-FFF2-40B4-BE49-F238E27FC236}">
                    <a16:creationId xmlns:a16="http://schemas.microsoft.com/office/drawing/2014/main" id="{ACE9804D-6445-4BBE-812C-19431437643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0" name="Oval 169">
                <a:extLst>
                  <a:ext uri="{FF2B5EF4-FFF2-40B4-BE49-F238E27FC236}">
                    <a16:creationId xmlns:a16="http://schemas.microsoft.com/office/drawing/2014/main" id="{EACF7B08-C52F-477A-A959-47F5DE3B50B5}"/>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1" name="Group 170">
              <a:extLst>
                <a:ext uri="{FF2B5EF4-FFF2-40B4-BE49-F238E27FC236}">
                  <a16:creationId xmlns:a16="http://schemas.microsoft.com/office/drawing/2014/main" id="{7FC2840D-4E39-4A17-AADA-30E6FC47F501}"/>
                </a:ext>
              </a:extLst>
            </p:cNvPr>
            <p:cNvGrpSpPr/>
            <p:nvPr/>
          </p:nvGrpSpPr>
          <p:grpSpPr>
            <a:xfrm>
              <a:off x="9988119" y="4694131"/>
              <a:ext cx="283308" cy="283314"/>
              <a:chOff x="2917092" y="1824266"/>
              <a:chExt cx="756898" cy="756915"/>
            </a:xfrm>
          </p:grpSpPr>
          <p:sp>
            <p:nvSpPr>
              <p:cNvPr id="172" name="Teardrop 171">
                <a:extLst>
                  <a:ext uri="{FF2B5EF4-FFF2-40B4-BE49-F238E27FC236}">
                    <a16:creationId xmlns:a16="http://schemas.microsoft.com/office/drawing/2014/main" id="{C94F9D7E-BD4A-436C-BA98-C89864635D8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3" name="Oval 172">
                <a:extLst>
                  <a:ext uri="{FF2B5EF4-FFF2-40B4-BE49-F238E27FC236}">
                    <a16:creationId xmlns:a16="http://schemas.microsoft.com/office/drawing/2014/main" id="{6FAB8D87-5695-4AD9-A337-E7F0078CB810}"/>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4" name="Group 173">
              <a:extLst>
                <a:ext uri="{FF2B5EF4-FFF2-40B4-BE49-F238E27FC236}">
                  <a16:creationId xmlns:a16="http://schemas.microsoft.com/office/drawing/2014/main" id="{73140EFE-691D-45F2-B0B5-6703F30D5C9B}"/>
                </a:ext>
              </a:extLst>
            </p:cNvPr>
            <p:cNvGrpSpPr/>
            <p:nvPr/>
          </p:nvGrpSpPr>
          <p:grpSpPr>
            <a:xfrm>
              <a:off x="10814377" y="4541579"/>
              <a:ext cx="283308" cy="283314"/>
              <a:chOff x="2917092" y="1824266"/>
              <a:chExt cx="756898" cy="756915"/>
            </a:xfrm>
          </p:grpSpPr>
          <p:sp>
            <p:nvSpPr>
              <p:cNvPr id="175" name="Teardrop 174">
                <a:extLst>
                  <a:ext uri="{FF2B5EF4-FFF2-40B4-BE49-F238E27FC236}">
                    <a16:creationId xmlns:a16="http://schemas.microsoft.com/office/drawing/2014/main" id="{5A48E9C0-575C-4861-B688-DDEBE1103EF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Oval 175">
                <a:extLst>
                  <a:ext uri="{FF2B5EF4-FFF2-40B4-BE49-F238E27FC236}">
                    <a16:creationId xmlns:a16="http://schemas.microsoft.com/office/drawing/2014/main" id="{5AFAC948-B11E-448B-B174-0BC0CD5C855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7" name="Group 176">
              <a:extLst>
                <a:ext uri="{FF2B5EF4-FFF2-40B4-BE49-F238E27FC236}">
                  <a16:creationId xmlns:a16="http://schemas.microsoft.com/office/drawing/2014/main" id="{B52D3E5E-B2F0-4CEF-A829-CF4ED6658EE2}"/>
                </a:ext>
              </a:extLst>
            </p:cNvPr>
            <p:cNvGrpSpPr/>
            <p:nvPr/>
          </p:nvGrpSpPr>
          <p:grpSpPr>
            <a:xfrm>
              <a:off x="11246760" y="4835788"/>
              <a:ext cx="283308" cy="283314"/>
              <a:chOff x="2917092" y="1824266"/>
              <a:chExt cx="756898" cy="756915"/>
            </a:xfrm>
          </p:grpSpPr>
          <p:sp>
            <p:nvSpPr>
              <p:cNvPr id="178" name="Teardrop 177">
                <a:extLst>
                  <a:ext uri="{FF2B5EF4-FFF2-40B4-BE49-F238E27FC236}">
                    <a16:creationId xmlns:a16="http://schemas.microsoft.com/office/drawing/2014/main" id="{6096E32C-E738-4E2D-A011-D2146A9BE18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9" name="Oval 178">
                <a:extLst>
                  <a:ext uri="{FF2B5EF4-FFF2-40B4-BE49-F238E27FC236}">
                    <a16:creationId xmlns:a16="http://schemas.microsoft.com/office/drawing/2014/main" id="{FA6E6489-E8F9-4C2A-A4C8-FC13F036DA36}"/>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0" name="Group 179">
              <a:extLst>
                <a:ext uri="{FF2B5EF4-FFF2-40B4-BE49-F238E27FC236}">
                  <a16:creationId xmlns:a16="http://schemas.microsoft.com/office/drawing/2014/main" id="{D5EFD0E9-F1B9-468F-845C-761EAC722F28}"/>
                </a:ext>
              </a:extLst>
            </p:cNvPr>
            <p:cNvGrpSpPr/>
            <p:nvPr/>
          </p:nvGrpSpPr>
          <p:grpSpPr>
            <a:xfrm>
              <a:off x="11305438" y="4895243"/>
              <a:ext cx="283308" cy="283314"/>
              <a:chOff x="2917092" y="1824266"/>
              <a:chExt cx="756898" cy="756915"/>
            </a:xfrm>
          </p:grpSpPr>
          <p:sp>
            <p:nvSpPr>
              <p:cNvPr id="181" name="Teardrop 180">
                <a:extLst>
                  <a:ext uri="{FF2B5EF4-FFF2-40B4-BE49-F238E27FC236}">
                    <a16:creationId xmlns:a16="http://schemas.microsoft.com/office/drawing/2014/main" id="{8555D3FA-8DA4-417E-8458-0B848D4A86F8}"/>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2" name="Oval 181">
                <a:extLst>
                  <a:ext uri="{FF2B5EF4-FFF2-40B4-BE49-F238E27FC236}">
                    <a16:creationId xmlns:a16="http://schemas.microsoft.com/office/drawing/2014/main" id="{B3F6FCAF-46B5-42D2-99B9-623C0EC577D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3" name="Group 182">
              <a:extLst>
                <a:ext uri="{FF2B5EF4-FFF2-40B4-BE49-F238E27FC236}">
                  <a16:creationId xmlns:a16="http://schemas.microsoft.com/office/drawing/2014/main" id="{0204C261-4525-462C-8B8A-D57CA8689C52}"/>
                </a:ext>
              </a:extLst>
            </p:cNvPr>
            <p:cNvGrpSpPr/>
            <p:nvPr/>
          </p:nvGrpSpPr>
          <p:grpSpPr>
            <a:xfrm>
              <a:off x="11227092" y="4919798"/>
              <a:ext cx="283308" cy="283314"/>
              <a:chOff x="2917092" y="1824266"/>
              <a:chExt cx="756898" cy="756915"/>
            </a:xfrm>
          </p:grpSpPr>
          <p:sp>
            <p:nvSpPr>
              <p:cNvPr id="184" name="Teardrop 183">
                <a:extLst>
                  <a:ext uri="{FF2B5EF4-FFF2-40B4-BE49-F238E27FC236}">
                    <a16:creationId xmlns:a16="http://schemas.microsoft.com/office/drawing/2014/main" id="{4E66CBCA-DC44-43D5-AF92-C5E8CF45970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5" name="Oval 184">
                <a:extLst>
                  <a:ext uri="{FF2B5EF4-FFF2-40B4-BE49-F238E27FC236}">
                    <a16:creationId xmlns:a16="http://schemas.microsoft.com/office/drawing/2014/main" id="{BE9560D5-6CB4-42F3-8360-6F06C2602A3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6" name="Group 185">
              <a:extLst>
                <a:ext uri="{FF2B5EF4-FFF2-40B4-BE49-F238E27FC236}">
                  <a16:creationId xmlns:a16="http://schemas.microsoft.com/office/drawing/2014/main" id="{95FF9544-2681-46EB-9D8B-533B3D9D9D76}"/>
                </a:ext>
              </a:extLst>
            </p:cNvPr>
            <p:cNvGrpSpPr/>
            <p:nvPr/>
          </p:nvGrpSpPr>
          <p:grpSpPr>
            <a:xfrm>
              <a:off x="10380926" y="4912351"/>
              <a:ext cx="283308" cy="283314"/>
              <a:chOff x="2917092" y="1824266"/>
              <a:chExt cx="756898" cy="756915"/>
            </a:xfrm>
          </p:grpSpPr>
          <p:sp>
            <p:nvSpPr>
              <p:cNvPr id="187" name="Teardrop 186">
                <a:extLst>
                  <a:ext uri="{FF2B5EF4-FFF2-40B4-BE49-F238E27FC236}">
                    <a16:creationId xmlns:a16="http://schemas.microsoft.com/office/drawing/2014/main" id="{2474253C-5A96-4E03-BDF2-56AB26869C79}"/>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8" name="Oval 187">
                <a:extLst>
                  <a:ext uri="{FF2B5EF4-FFF2-40B4-BE49-F238E27FC236}">
                    <a16:creationId xmlns:a16="http://schemas.microsoft.com/office/drawing/2014/main" id="{53AB285E-6D3B-4351-A3EF-77340A8D8CB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9" name="Group 188">
              <a:extLst>
                <a:ext uri="{FF2B5EF4-FFF2-40B4-BE49-F238E27FC236}">
                  <a16:creationId xmlns:a16="http://schemas.microsoft.com/office/drawing/2014/main" id="{3521B310-105F-4423-9D09-15F315994968}"/>
                </a:ext>
              </a:extLst>
            </p:cNvPr>
            <p:cNvGrpSpPr/>
            <p:nvPr/>
          </p:nvGrpSpPr>
          <p:grpSpPr>
            <a:xfrm>
              <a:off x="9333739" y="4946911"/>
              <a:ext cx="283308" cy="283314"/>
              <a:chOff x="2917092" y="1824266"/>
              <a:chExt cx="756898" cy="756915"/>
            </a:xfrm>
          </p:grpSpPr>
          <p:sp>
            <p:nvSpPr>
              <p:cNvPr id="190" name="Teardrop 189">
                <a:extLst>
                  <a:ext uri="{FF2B5EF4-FFF2-40B4-BE49-F238E27FC236}">
                    <a16:creationId xmlns:a16="http://schemas.microsoft.com/office/drawing/2014/main" id="{878F3CA2-33D7-4F23-B7B1-FC389E5BFB0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1" name="Oval 190">
                <a:extLst>
                  <a:ext uri="{FF2B5EF4-FFF2-40B4-BE49-F238E27FC236}">
                    <a16:creationId xmlns:a16="http://schemas.microsoft.com/office/drawing/2014/main" id="{A8C70F0F-09A5-42C5-9AEF-6E4C53D7BC94}"/>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2" name="Group 191">
              <a:extLst>
                <a:ext uri="{FF2B5EF4-FFF2-40B4-BE49-F238E27FC236}">
                  <a16:creationId xmlns:a16="http://schemas.microsoft.com/office/drawing/2014/main" id="{71251DC2-F372-493A-9BC1-E3CD8154CF73}"/>
                </a:ext>
              </a:extLst>
            </p:cNvPr>
            <p:cNvGrpSpPr/>
            <p:nvPr/>
          </p:nvGrpSpPr>
          <p:grpSpPr>
            <a:xfrm>
              <a:off x="9321926" y="4986320"/>
              <a:ext cx="283308" cy="283314"/>
              <a:chOff x="2917092" y="1824266"/>
              <a:chExt cx="756898" cy="756915"/>
            </a:xfrm>
          </p:grpSpPr>
          <p:sp>
            <p:nvSpPr>
              <p:cNvPr id="193" name="Teardrop 192">
                <a:extLst>
                  <a:ext uri="{FF2B5EF4-FFF2-40B4-BE49-F238E27FC236}">
                    <a16:creationId xmlns:a16="http://schemas.microsoft.com/office/drawing/2014/main" id="{A5C327A5-6FED-460F-AF04-FA868D675A8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4" name="Oval 193">
                <a:extLst>
                  <a:ext uri="{FF2B5EF4-FFF2-40B4-BE49-F238E27FC236}">
                    <a16:creationId xmlns:a16="http://schemas.microsoft.com/office/drawing/2014/main" id="{7455EB8B-F90D-4AC2-8D5D-130601BD6A55}"/>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5" name="Group 194">
              <a:extLst>
                <a:ext uri="{FF2B5EF4-FFF2-40B4-BE49-F238E27FC236}">
                  <a16:creationId xmlns:a16="http://schemas.microsoft.com/office/drawing/2014/main" id="{872169EB-304C-4287-9BB2-6BB7AD8196C0}"/>
                </a:ext>
              </a:extLst>
            </p:cNvPr>
            <p:cNvGrpSpPr/>
            <p:nvPr/>
          </p:nvGrpSpPr>
          <p:grpSpPr>
            <a:xfrm>
              <a:off x="7679388" y="4986320"/>
              <a:ext cx="283308" cy="283314"/>
              <a:chOff x="2917092" y="1824266"/>
              <a:chExt cx="756898" cy="756915"/>
            </a:xfrm>
          </p:grpSpPr>
          <p:sp>
            <p:nvSpPr>
              <p:cNvPr id="196" name="Teardrop 195">
                <a:extLst>
                  <a:ext uri="{FF2B5EF4-FFF2-40B4-BE49-F238E27FC236}">
                    <a16:creationId xmlns:a16="http://schemas.microsoft.com/office/drawing/2014/main" id="{5A8B4D4F-6A82-4EE8-996F-B2CE9E6F966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7" name="Oval 196">
                <a:extLst>
                  <a:ext uri="{FF2B5EF4-FFF2-40B4-BE49-F238E27FC236}">
                    <a16:creationId xmlns:a16="http://schemas.microsoft.com/office/drawing/2014/main" id="{E985B5CE-27BA-47CB-853C-92BEB4DA00B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8" name="Group 197">
              <a:extLst>
                <a:ext uri="{FF2B5EF4-FFF2-40B4-BE49-F238E27FC236}">
                  <a16:creationId xmlns:a16="http://schemas.microsoft.com/office/drawing/2014/main" id="{466B0D78-F5C2-42BD-8D25-DC3F56036A95}"/>
                </a:ext>
              </a:extLst>
            </p:cNvPr>
            <p:cNvGrpSpPr/>
            <p:nvPr/>
          </p:nvGrpSpPr>
          <p:grpSpPr>
            <a:xfrm>
              <a:off x="7713737" y="4986320"/>
              <a:ext cx="283308" cy="283314"/>
              <a:chOff x="2917092" y="1824266"/>
              <a:chExt cx="756898" cy="756915"/>
            </a:xfrm>
          </p:grpSpPr>
          <p:sp>
            <p:nvSpPr>
              <p:cNvPr id="199" name="Teardrop 198">
                <a:extLst>
                  <a:ext uri="{FF2B5EF4-FFF2-40B4-BE49-F238E27FC236}">
                    <a16:creationId xmlns:a16="http://schemas.microsoft.com/office/drawing/2014/main" id="{42541F81-EC6A-4114-BD59-67B872C08DD1}"/>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0" name="Oval 199">
                <a:extLst>
                  <a:ext uri="{FF2B5EF4-FFF2-40B4-BE49-F238E27FC236}">
                    <a16:creationId xmlns:a16="http://schemas.microsoft.com/office/drawing/2014/main" id="{4FA5CB7D-E263-46DF-87D1-9A6A1EBD24D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200">
              <a:extLst>
                <a:ext uri="{FF2B5EF4-FFF2-40B4-BE49-F238E27FC236}">
                  <a16:creationId xmlns:a16="http://schemas.microsoft.com/office/drawing/2014/main" id="{4DEBB28A-7F60-4587-89CA-D30E5D1A9C24}"/>
                </a:ext>
              </a:extLst>
            </p:cNvPr>
            <p:cNvGrpSpPr/>
            <p:nvPr/>
          </p:nvGrpSpPr>
          <p:grpSpPr>
            <a:xfrm>
              <a:off x="8359571" y="5127977"/>
              <a:ext cx="283308" cy="283314"/>
              <a:chOff x="2917092" y="1824266"/>
              <a:chExt cx="756898" cy="756915"/>
            </a:xfrm>
          </p:grpSpPr>
          <p:sp>
            <p:nvSpPr>
              <p:cNvPr id="202" name="Teardrop 201">
                <a:extLst>
                  <a:ext uri="{FF2B5EF4-FFF2-40B4-BE49-F238E27FC236}">
                    <a16:creationId xmlns:a16="http://schemas.microsoft.com/office/drawing/2014/main" id="{AB2FAB7B-730A-4291-B3AA-3D78C6ED634C}"/>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3" name="Oval 202">
                <a:extLst>
                  <a:ext uri="{FF2B5EF4-FFF2-40B4-BE49-F238E27FC236}">
                    <a16:creationId xmlns:a16="http://schemas.microsoft.com/office/drawing/2014/main" id="{47C00A3B-CF66-4361-9EEC-A85E13C8DE0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4" name="Group 203">
              <a:extLst>
                <a:ext uri="{FF2B5EF4-FFF2-40B4-BE49-F238E27FC236}">
                  <a16:creationId xmlns:a16="http://schemas.microsoft.com/office/drawing/2014/main" id="{3B3CB05A-A687-4CCE-86C4-A4CD6347197E}"/>
                </a:ext>
              </a:extLst>
            </p:cNvPr>
            <p:cNvGrpSpPr/>
            <p:nvPr/>
          </p:nvGrpSpPr>
          <p:grpSpPr>
            <a:xfrm>
              <a:off x="8359570" y="5127977"/>
              <a:ext cx="283308" cy="283314"/>
              <a:chOff x="2917092" y="1824266"/>
              <a:chExt cx="756898" cy="756915"/>
            </a:xfrm>
          </p:grpSpPr>
          <p:sp>
            <p:nvSpPr>
              <p:cNvPr id="205" name="Teardrop 204">
                <a:extLst>
                  <a:ext uri="{FF2B5EF4-FFF2-40B4-BE49-F238E27FC236}">
                    <a16:creationId xmlns:a16="http://schemas.microsoft.com/office/drawing/2014/main" id="{594A5CB5-73A4-401F-AB4D-8517225F2F2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 name="Oval 205">
                <a:extLst>
                  <a:ext uri="{FF2B5EF4-FFF2-40B4-BE49-F238E27FC236}">
                    <a16:creationId xmlns:a16="http://schemas.microsoft.com/office/drawing/2014/main" id="{54FBD958-3887-4655-AA1B-F3B796CF696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7" name="Group 206">
              <a:extLst>
                <a:ext uri="{FF2B5EF4-FFF2-40B4-BE49-F238E27FC236}">
                  <a16:creationId xmlns:a16="http://schemas.microsoft.com/office/drawing/2014/main" id="{A851A9AF-FCF1-4706-AC39-CD7EC3F37F8E}"/>
                </a:ext>
              </a:extLst>
            </p:cNvPr>
            <p:cNvGrpSpPr/>
            <p:nvPr/>
          </p:nvGrpSpPr>
          <p:grpSpPr>
            <a:xfrm>
              <a:off x="8781026" y="5153607"/>
              <a:ext cx="283308" cy="283314"/>
              <a:chOff x="2917092" y="1824266"/>
              <a:chExt cx="756898" cy="756915"/>
            </a:xfrm>
          </p:grpSpPr>
          <p:sp>
            <p:nvSpPr>
              <p:cNvPr id="208" name="Teardrop 207">
                <a:extLst>
                  <a:ext uri="{FF2B5EF4-FFF2-40B4-BE49-F238E27FC236}">
                    <a16:creationId xmlns:a16="http://schemas.microsoft.com/office/drawing/2014/main" id="{921691D7-2CB2-4201-AD65-03B54745F56C}"/>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9" name="Oval 208">
                <a:extLst>
                  <a:ext uri="{FF2B5EF4-FFF2-40B4-BE49-F238E27FC236}">
                    <a16:creationId xmlns:a16="http://schemas.microsoft.com/office/drawing/2014/main" id="{DE9BAA5F-11E7-4333-B90A-49784969BE56}"/>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0" name="Group 209">
              <a:extLst>
                <a:ext uri="{FF2B5EF4-FFF2-40B4-BE49-F238E27FC236}">
                  <a16:creationId xmlns:a16="http://schemas.microsoft.com/office/drawing/2014/main" id="{4F0C901C-A9AE-4B15-BB88-0F6FDF3C2E2B}"/>
                </a:ext>
              </a:extLst>
            </p:cNvPr>
            <p:cNvGrpSpPr/>
            <p:nvPr/>
          </p:nvGrpSpPr>
          <p:grpSpPr>
            <a:xfrm>
              <a:off x="8791982" y="5127977"/>
              <a:ext cx="283308" cy="283314"/>
              <a:chOff x="2917092" y="1824266"/>
              <a:chExt cx="756898" cy="756915"/>
            </a:xfrm>
          </p:grpSpPr>
          <p:sp>
            <p:nvSpPr>
              <p:cNvPr id="211" name="Teardrop 210">
                <a:extLst>
                  <a:ext uri="{FF2B5EF4-FFF2-40B4-BE49-F238E27FC236}">
                    <a16:creationId xmlns:a16="http://schemas.microsoft.com/office/drawing/2014/main" id="{1014516B-0DE9-4E89-92CF-2670F31520E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2" name="Oval 211">
                <a:extLst>
                  <a:ext uri="{FF2B5EF4-FFF2-40B4-BE49-F238E27FC236}">
                    <a16:creationId xmlns:a16="http://schemas.microsoft.com/office/drawing/2014/main" id="{E95BF215-F684-4C51-BF9C-15DFB1149C3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3" name="Group 212">
              <a:extLst>
                <a:ext uri="{FF2B5EF4-FFF2-40B4-BE49-F238E27FC236}">
                  <a16:creationId xmlns:a16="http://schemas.microsoft.com/office/drawing/2014/main" id="{FE49AC91-ED9D-4402-95DA-C99941E8BF7C}"/>
                </a:ext>
              </a:extLst>
            </p:cNvPr>
            <p:cNvGrpSpPr/>
            <p:nvPr/>
          </p:nvGrpSpPr>
          <p:grpSpPr>
            <a:xfrm>
              <a:off x="8864494" y="5156481"/>
              <a:ext cx="283308" cy="283314"/>
              <a:chOff x="2917092" y="1824266"/>
              <a:chExt cx="756898" cy="756915"/>
            </a:xfrm>
          </p:grpSpPr>
          <p:sp>
            <p:nvSpPr>
              <p:cNvPr id="214" name="Teardrop 213">
                <a:extLst>
                  <a:ext uri="{FF2B5EF4-FFF2-40B4-BE49-F238E27FC236}">
                    <a16:creationId xmlns:a16="http://schemas.microsoft.com/office/drawing/2014/main" id="{ACDE30ED-5D69-4633-878C-E6E1CD54D65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5" name="Oval 214">
                <a:extLst>
                  <a:ext uri="{FF2B5EF4-FFF2-40B4-BE49-F238E27FC236}">
                    <a16:creationId xmlns:a16="http://schemas.microsoft.com/office/drawing/2014/main" id="{1D8FAA62-B9CB-406A-9B43-CD2E73DC185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6" name="Group 215">
              <a:extLst>
                <a:ext uri="{FF2B5EF4-FFF2-40B4-BE49-F238E27FC236}">
                  <a16:creationId xmlns:a16="http://schemas.microsoft.com/office/drawing/2014/main" id="{ECF9BBBB-252A-40C8-B71F-43F340C1C891}"/>
                </a:ext>
              </a:extLst>
            </p:cNvPr>
            <p:cNvGrpSpPr/>
            <p:nvPr/>
          </p:nvGrpSpPr>
          <p:grpSpPr>
            <a:xfrm>
              <a:off x="9106560" y="5309362"/>
              <a:ext cx="283308" cy="283314"/>
              <a:chOff x="2917092" y="1824266"/>
              <a:chExt cx="756898" cy="756915"/>
            </a:xfrm>
          </p:grpSpPr>
          <p:sp>
            <p:nvSpPr>
              <p:cNvPr id="217" name="Teardrop 216">
                <a:extLst>
                  <a:ext uri="{FF2B5EF4-FFF2-40B4-BE49-F238E27FC236}">
                    <a16:creationId xmlns:a16="http://schemas.microsoft.com/office/drawing/2014/main" id="{D890A34D-992E-4DC1-A24C-0B226E3D949F}"/>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Oval 217">
                <a:extLst>
                  <a:ext uri="{FF2B5EF4-FFF2-40B4-BE49-F238E27FC236}">
                    <a16:creationId xmlns:a16="http://schemas.microsoft.com/office/drawing/2014/main" id="{530E3A4E-807F-4F1D-8B05-B158935AC95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9" name="Group 218">
              <a:extLst>
                <a:ext uri="{FF2B5EF4-FFF2-40B4-BE49-F238E27FC236}">
                  <a16:creationId xmlns:a16="http://schemas.microsoft.com/office/drawing/2014/main" id="{00D839C7-2E62-42E7-8428-4DEF8F4265CC}"/>
                </a:ext>
              </a:extLst>
            </p:cNvPr>
            <p:cNvGrpSpPr/>
            <p:nvPr/>
          </p:nvGrpSpPr>
          <p:grpSpPr>
            <a:xfrm>
              <a:off x="9141400" y="5379858"/>
              <a:ext cx="283308" cy="283314"/>
              <a:chOff x="2917092" y="1824266"/>
              <a:chExt cx="756898" cy="756915"/>
            </a:xfrm>
          </p:grpSpPr>
          <p:sp>
            <p:nvSpPr>
              <p:cNvPr id="220" name="Teardrop 219">
                <a:extLst>
                  <a:ext uri="{FF2B5EF4-FFF2-40B4-BE49-F238E27FC236}">
                    <a16:creationId xmlns:a16="http://schemas.microsoft.com/office/drawing/2014/main" id="{F2BEB05D-0822-4275-9AC3-9A2422AC9B2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1" name="Oval 220">
                <a:extLst>
                  <a:ext uri="{FF2B5EF4-FFF2-40B4-BE49-F238E27FC236}">
                    <a16:creationId xmlns:a16="http://schemas.microsoft.com/office/drawing/2014/main" id="{CEF43036-1B9F-4ED7-B4BA-776616442F3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2" name="Group 221">
              <a:extLst>
                <a:ext uri="{FF2B5EF4-FFF2-40B4-BE49-F238E27FC236}">
                  <a16:creationId xmlns:a16="http://schemas.microsoft.com/office/drawing/2014/main" id="{AE02ABC8-BB2D-4DC1-A1A6-EE0486B44967}"/>
                </a:ext>
              </a:extLst>
            </p:cNvPr>
            <p:cNvGrpSpPr/>
            <p:nvPr/>
          </p:nvGrpSpPr>
          <p:grpSpPr>
            <a:xfrm>
              <a:off x="9248706" y="5356813"/>
              <a:ext cx="283308" cy="283314"/>
              <a:chOff x="2917092" y="1824266"/>
              <a:chExt cx="756898" cy="756915"/>
            </a:xfrm>
          </p:grpSpPr>
          <p:sp>
            <p:nvSpPr>
              <p:cNvPr id="223" name="Teardrop 222">
                <a:extLst>
                  <a:ext uri="{FF2B5EF4-FFF2-40B4-BE49-F238E27FC236}">
                    <a16:creationId xmlns:a16="http://schemas.microsoft.com/office/drawing/2014/main" id="{3B042DCD-8A9B-479F-B155-3130507C292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4" name="Oval 223">
                <a:extLst>
                  <a:ext uri="{FF2B5EF4-FFF2-40B4-BE49-F238E27FC236}">
                    <a16:creationId xmlns:a16="http://schemas.microsoft.com/office/drawing/2014/main" id="{E46DE3AD-A9F9-4764-9E57-DFC07B99EB4D}"/>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a:extLst>
                <a:ext uri="{FF2B5EF4-FFF2-40B4-BE49-F238E27FC236}">
                  <a16:creationId xmlns:a16="http://schemas.microsoft.com/office/drawing/2014/main" id="{5226B889-E155-42E0-9E02-EEBE1DCC2EEE}"/>
                </a:ext>
              </a:extLst>
            </p:cNvPr>
            <p:cNvGrpSpPr/>
            <p:nvPr/>
          </p:nvGrpSpPr>
          <p:grpSpPr>
            <a:xfrm>
              <a:off x="8829087" y="5550070"/>
              <a:ext cx="283308" cy="283314"/>
              <a:chOff x="2917092" y="1824266"/>
              <a:chExt cx="756898" cy="756915"/>
            </a:xfrm>
          </p:grpSpPr>
          <p:sp>
            <p:nvSpPr>
              <p:cNvPr id="226" name="Teardrop 225">
                <a:extLst>
                  <a:ext uri="{FF2B5EF4-FFF2-40B4-BE49-F238E27FC236}">
                    <a16:creationId xmlns:a16="http://schemas.microsoft.com/office/drawing/2014/main" id="{0AE2B0C3-253A-49A0-99D2-741484DC99C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7" name="Oval 226">
                <a:extLst>
                  <a:ext uri="{FF2B5EF4-FFF2-40B4-BE49-F238E27FC236}">
                    <a16:creationId xmlns:a16="http://schemas.microsoft.com/office/drawing/2014/main" id="{041ED395-D3BD-4B85-A476-21B8588D6BB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8" name="Group 227">
              <a:extLst>
                <a:ext uri="{FF2B5EF4-FFF2-40B4-BE49-F238E27FC236}">
                  <a16:creationId xmlns:a16="http://schemas.microsoft.com/office/drawing/2014/main" id="{4518A6A4-0C3E-46DE-A700-73790C492082}"/>
                </a:ext>
              </a:extLst>
            </p:cNvPr>
            <p:cNvGrpSpPr/>
            <p:nvPr/>
          </p:nvGrpSpPr>
          <p:grpSpPr>
            <a:xfrm>
              <a:off x="8227327" y="5645096"/>
              <a:ext cx="283308" cy="283314"/>
              <a:chOff x="2917092" y="1824266"/>
              <a:chExt cx="756898" cy="756915"/>
            </a:xfrm>
          </p:grpSpPr>
          <p:sp>
            <p:nvSpPr>
              <p:cNvPr id="229" name="Teardrop 228">
                <a:extLst>
                  <a:ext uri="{FF2B5EF4-FFF2-40B4-BE49-F238E27FC236}">
                    <a16:creationId xmlns:a16="http://schemas.microsoft.com/office/drawing/2014/main" id="{C9B77D37-CB9C-4279-934A-97B3A38D438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0" name="Oval 229">
                <a:extLst>
                  <a:ext uri="{FF2B5EF4-FFF2-40B4-BE49-F238E27FC236}">
                    <a16:creationId xmlns:a16="http://schemas.microsoft.com/office/drawing/2014/main" id="{E1ADCDCC-AD83-4CF9-8DD2-174A2A6C8E7D}"/>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1" name="Group 230">
              <a:extLst>
                <a:ext uri="{FF2B5EF4-FFF2-40B4-BE49-F238E27FC236}">
                  <a16:creationId xmlns:a16="http://schemas.microsoft.com/office/drawing/2014/main" id="{13FEE216-0E24-4381-86B5-5634C3A01EF5}"/>
                </a:ext>
              </a:extLst>
            </p:cNvPr>
            <p:cNvGrpSpPr/>
            <p:nvPr/>
          </p:nvGrpSpPr>
          <p:grpSpPr>
            <a:xfrm>
              <a:off x="8142127" y="6248079"/>
              <a:ext cx="283308" cy="283314"/>
              <a:chOff x="2917092" y="1824266"/>
              <a:chExt cx="756898" cy="756915"/>
            </a:xfrm>
          </p:grpSpPr>
          <p:sp>
            <p:nvSpPr>
              <p:cNvPr id="232" name="Teardrop 231">
                <a:extLst>
                  <a:ext uri="{FF2B5EF4-FFF2-40B4-BE49-F238E27FC236}">
                    <a16:creationId xmlns:a16="http://schemas.microsoft.com/office/drawing/2014/main" id="{2A06FA84-B8FD-4CA9-ACFD-873366E61D2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3" name="Oval 232">
                <a:extLst>
                  <a:ext uri="{FF2B5EF4-FFF2-40B4-BE49-F238E27FC236}">
                    <a16:creationId xmlns:a16="http://schemas.microsoft.com/office/drawing/2014/main" id="{4BA36E70-F6AD-488F-8B24-967F8FB9D36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Group 233">
              <a:extLst>
                <a:ext uri="{FF2B5EF4-FFF2-40B4-BE49-F238E27FC236}">
                  <a16:creationId xmlns:a16="http://schemas.microsoft.com/office/drawing/2014/main" id="{97FB0B94-5E4C-475C-8076-FDF61E4C122F}"/>
                </a:ext>
              </a:extLst>
            </p:cNvPr>
            <p:cNvGrpSpPr/>
            <p:nvPr/>
          </p:nvGrpSpPr>
          <p:grpSpPr>
            <a:xfrm>
              <a:off x="8204314" y="6250526"/>
              <a:ext cx="283308" cy="283314"/>
              <a:chOff x="2917092" y="1824266"/>
              <a:chExt cx="756898" cy="756915"/>
            </a:xfrm>
          </p:grpSpPr>
          <p:sp>
            <p:nvSpPr>
              <p:cNvPr id="235" name="Teardrop 234">
                <a:extLst>
                  <a:ext uri="{FF2B5EF4-FFF2-40B4-BE49-F238E27FC236}">
                    <a16:creationId xmlns:a16="http://schemas.microsoft.com/office/drawing/2014/main" id="{CF10F639-FDFF-465C-A267-36B9E36F4FD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6" name="Oval 235">
                <a:extLst>
                  <a:ext uri="{FF2B5EF4-FFF2-40B4-BE49-F238E27FC236}">
                    <a16:creationId xmlns:a16="http://schemas.microsoft.com/office/drawing/2014/main" id="{69224F97-A3CD-45B9-97B0-41C2DC426F51}"/>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7" name="Group 236">
              <a:extLst>
                <a:ext uri="{FF2B5EF4-FFF2-40B4-BE49-F238E27FC236}">
                  <a16:creationId xmlns:a16="http://schemas.microsoft.com/office/drawing/2014/main" id="{83E494A5-50A8-427E-81B5-A0F2B911A9CD}"/>
                </a:ext>
              </a:extLst>
            </p:cNvPr>
            <p:cNvGrpSpPr/>
            <p:nvPr/>
          </p:nvGrpSpPr>
          <p:grpSpPr>
            <a:xfrm>
              <a:off x="8074781" y="6256403"/>
              <a:ext cx="283308" cy="283314"/>
              <a:chOff x="2917092" y="1824266"/>
              <a:chExt cx="756898" cy="756915"/>
            </a:xfrm>
          </p:grpSpPr>
          <p:sp>
            <p:nvSpPr>
              <p:cNvPr id="238" name="Teardrop 237">
                <a:extLst>
                  <a:ext uri="{FF2B5EF4-FFF2-40B4-BE49-F238E27FC236}">
                    <a16:creationId xmlns:a16="http://schemas.microsoft.com/office/drawing/2014/main" id="{00E438CF-7396-4DEE-8A70-95FE696DBAD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9" name="Oval 238">
                <a:extLst>
                  <a:ext uri="{FF2B5EF4-FFF2-40B4-BE49-F238E27FC236}">
                    <a16:creationId xmlns:a16="http://schemas.microsoft.com/office/drawing/2014/main" id="{AC238E87-2714-4113-837D-2144CE02BDE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3" name="Group 242">
              <a:extLst>
                <a:ext uri="{FF2B5EF4-FFF2-40B4-BE49-F238E27FC236}">
                  <a16:creationId xmlns:a16="http://schemas.microsoft.com/office/drawing/2014/main" id="{AD769581-8E08-454E-9F50-314148F743CB}"/>
                </a:ext>
              </a:extLst>
            </p:cNvPr>
            <p:cNvGrpSpPr/>
            <p:nvPr/>
          </p:nvGrpSpPr>
          <p:grpSpPr>
            <a:xfrm>
              <a:off x="9995689" y="5029107"/>
              <a:ext cx="283308" cy="283314"/>
              <a:chOff x="2917092" y="1824266"/>
              <a:chExt cx="756898" cy="756915"/>
            </a:xfrm>
          </p:grpSpPr>
          <p:sp>
            <p:nvSpPr>
              <p:cNvPr id="244" name="Teardrop 243">
                <a:extLst>
                  <a:ext uri="{FF2B5EF4-FFF2-40B4-BE49-F238E27FC236}">
                    <a16:creationId xmlns:a16="http://schemas.microsoft.com/office/drawing/2014/main" id="{0BE18F29-584A-4309-B340-459261FE7ABD}"/>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 name="Oval 244">
                <a:extLst>
                  <a:ext uri="{FF2B5EF4-FFF2-40B4-BE49-F238E27FC236}">
                    <a16:creationId xmlns:a16="http://schemas.microsoft.com/office/drawing/2014/main" id="{279066F4-363B-4118-8AF0-8AE33A251A8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6" name="Group 245">
              <a:extLst>
                <a:ext uri="{FF2B5EF4-FFF2-40B4-BE49-F238E27FC236}">
                  <a16:creationId xmlns:a16="http://schemas.microsoft.com/office/drawing/2014/main" id="{BE78CCA6-0C70-4B4B-8ADF-FC937439A560}"/>
                </a:ext>
              </a:extLst>
            </p:cNvPr>
            <p:cNvGrpSpPr/>
            <p:nvPr/>
          </p:nvGrpSpPr>
          <p:grpSpPr>
            <a:xfrm>
              <a:off x="9670516" y="5186700"/>
              <a:ext cx="283308" cy="283314"/>
              <a:chOff x="2917092" y="1824266"/>
              <a:chExt cx="756898" cy="756915"/>
            </a:xfrm>
          </p:grpSpPr>
          <p:sp>
            <p:nvSpPr>
              <p:cNvPr id="247" name="Teardrop 246">
                <a:extLst>
                  <a:ext uri="{FF2B5EF4-FFF2-40B4-BE49-F238E27FC236}">
                    <a16:creationId xmlns:a16="http://schemas.microsoft.com/office/drawing/2014/main" id="{2FE8B5C6-71DF-4799-9F47-CB497E856FF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8" name="Oval 247">
                <a:extLst>
                  <a:ext uri="{FF2B5EF4-FFF2-40B4-BE49-F238E27FC236}">
                    <a16:creationId xmlns:a16="http://schemas.microsoft.com/office/drawing/2014/main" id="{2C6CFCDD-618F-4A54-B66F-FB239752291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248">
              <a:extLst>
                <a:ext uri="{FF2B5EF4-FFF2-40B4-BE49-F238E27FC236}">
                  <a16:creationId xmlns:a16="http://schemas.microsoft.com/office/drawing/2014/main" id="{5245B1A6-5BAD-40F3-AD01-CC2868EAB2AA}"/>
                </a:ext>
              </a:extLst>
            </p:cNvPr>
            <p:cNvGrpSpPr/>
            <p:nvPr/>
          </p:nvGrpSpPr>
          <p:grpSpPr>
            <a:xfrm>
              <a:off x="9683144" y="5296369"/>
              <a:ext cx="283308" cy="283314"/>
              <a:chOff x="2917092" y="1824266"/>
              <a:chExt cx="756898" cy="756915"/>
            </a:xfrm>
          </p:grpSpPr>
          <p:sp>
            <p:nvSpPr>
              <p:cNvPr id="250" name="Teardrop 249">
                <a:extLst>
                  <a:ext uri="{FF2B5EF4-FFF2-40B4-BE49-F238E27FC236}">
                    <a16:creationId xmlns:a16="http://schemas.microsoft.com/office/drawing/2014/main" id="{93E89C57-A9D5-40CB-B017-5D40948FBC88}"/>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1" name="Oval 250">
                <a:extLst>
                  <a:ext uri="{FF2B5EF4-FFF2-40B4-BE49-F238E27FC236}">
                    <a16:creationId xmlns:a16="http://schemas.microsoft.com/office/drawing/2014/main" id="{096F7FB0-9FA8-4B58-ACBF-EE550AB75850}"/>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2" name="Group 251">
              <a:extLst>
                <a:ext uri="{FF2B5EF4-FFF2-40B4-BE49-F238E27FC236}">
                  <a16:creationId xmlns:a16="http://schemas.microsoft.com/office/drawing/2014/main" id="{8328D1F2-0FE2-4522-A89E-672E29B0F217}"/>
                </a:ext>
              </a:extLst>
            </p:cNvPr>
            <p:cNvGrpSpPr/>
            <p:nvPr/>
          </p:nvGrpSpPr>
          <p:grpSpPr>
            <a:xfrm>
              <a:off x="10597931" y="4948340"/>
              <a:ext cx="283308" cy="283314"/>
              <a:chOff x="2917092" y="1824266"/>
              <a:chExt cx="756898" cy="756915"/>
            </a:xfrm>
          </p:grpSpPr>
          <p:sp>
            <p:nvSpPr>
              <p:cNvPr id="253" name="Teardrop 252">
                <a:extLst>
                  <a:ext uri="{FF2B5EF4-FFF2-40B4-BE49-F238E27FC236}">
                    <a16:creationId xmlns:a16="http://schemas.microsoft.com/office/drawing/2014/main" id="{2514FC4F-B847-4657-8438-2D407D2B9A5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4" name="Oval 253">
                <a:extLst>
                  <a:ext uri="{FF2B5EF4-FFF2-40B4-BE49-F238E27FC236}">
                    <a16:creationId xmlns:a16="http://schemas.microsoft.com/office/drawing/2014/main" id="{256227AA-77D0-40C8-8302-469C53C703C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5" name="Group 254">
              <a:extLst>
                <a:ext uri="{FF2B5EF4-FFF2-40B4-BE49-F238E27FC236}">
                  <a16:creationId xmlns:a16="http://schemas.microsoft.com/office/drawing/2014/main" id="{56BC2EE4-8B7E-4910-B070-55E51C630DFE}"/>
                </a:ext>
              </a:extLst>
            </p:cNvPr>
            <p:cNvGrpSpPr/>
            <p:nvPr/>
          </p:nvGrpSpPr>
          <p:grpSpPr>
            <a:xfrm>
              <a:off x="10719916" y="5068572"/>
              <a:ext cx="283308" cy="283314"/>
              <a:chOff x="2917092" y="1824266"/>
              <a:chExt cx="756898" cy="756915"/>
            </a:xfrm>
          </p:grpSpPr>
          <p:sp>
            <p:nvSpPr>
              <p:cNvPr id="256" name="Teardrop 255">
                <a:extLst>
                  <a:ext uri="{FF2B5EF4-FFF2-40B4-BE49-F238E27FC236}">
                    <a16:creationId xmlns:a16="http://schemas.microsoft.com/office/drawing/2014/main" id="{64B5BEFA-774F-42F1-8F97-59A86F520DC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7" name="Oval 256">
                <a:extLst>
                  <a:ext uri="{FF2B5EF4-FFF2-40B4-BE49-F238E27FC236}">
                    <a16:creationId xmlns:a16="http://schemas.microsoft.com/office/drawing/2014/main" id="{C275F6FE-3B8D-423C-AF23-FBF7A07F4072}"/>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8" name="Group 257">
              <a:extLst>
                <a:ext uri="{FF2B5EF4-FFF2-40B4-BE49-F238E27FC236}">
                  <a16:creationId xmlns:a16="http://schemas.microsoft.com/office/drawing/2014/main" id="{C82E306A-183E-4033-9592-816295EA8E01}"/>
                </a:ext>
              </a:extLst>
            </p:cNvPr>
            <p:cNvGrpSpPr/>
            <p:nvPr/>
          </p:nvGrpSpPr>
          <p:grpSpPr>
            <a:xfrm>
              <a:off x="10272040" y="5019852"/>
              <a:ext cx="283308" cy="283314"/>
              <a:chOff x="2917092" y="1824266"/>
              <a:chExt cx="756898" cy="756915"/>
            </a:xfrm>
          </p:grpSpPr>
          <p:sp>
            <p:nvSpPr>
              <p:cNvPr id="259" name="Teardrop 258">
                <a:extLst>
                  <a:ext uri="{FF2B5EF4-FFF2-40B4-BE49-F238E27FC236}">
                    <a16:creationId xmlns:a16="http://schemas.microsoft.com/office/drawing/2014/main" id="{0317C87A-F6D7-46D0-A69F-D0DF8EA7A34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0" name="Oval 259">
                <a:extLst>
                  <a:ext uri="{FF2B5EF4-FFF2-40B4-BE49-F238E27FC236}">
                    <a16:creationId xmlns:a16="http://schemas.microsoft.com/office/drawing/2014/main" id="{AF26830E-28DB-4CDA-9BD8-88F64F82F19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1" name="Group 260">
              <a:extLst>
                <a:ext uri="{FF2B5EF4-FFF2-40B4-BE49-F238E27FC236}">
                  <a16:creationId xmlns:a16="http://schemas.microsoft.com/office/drawing/2014/main" id="{9C6656FC-0D10-47C4-9900-A2AA80E587F5}"/>
                </a:ext>
              </a:extLst>
            </p:cNvPr>
            <p:cNvGrpSpPr/>
            <p:nvPr/>
          </p:nvGrpSpPr>
          <p:grpSpPr>
            <a:xfrm>
              <a:off x="10309233" y="5043922"/>
              <a:ext cx="283308" cy="283314"/>
              <a:chOff x="2917092" y="1824266"/>
              <a:chExt cx="756898" cy="756915"/>
            </a:xfrm>
          </p:grpSpPr>
          <p:sp>
            <p:nvSpPr>
              <p:cNvPr id="262" name="Teardrop 261">
                <a:extLst>
                  <a:ext uri="{FF2B5EF4-FFF2-40B4-BE49-F238E27FC236}">
                    <a16:creationId xmlns:a16="http://schemas.microsoft.com/office/drawing/2014/main" id="{38574170-0BB6-4055-8209-DFB056324BF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3" name="Oval 262">
                <a:extLst>
                  <a:ext uri="{FF2B5EF4-FFF2-40B4-BE49-F238E27FC236}">
                    <a16:creationId xmlns:a16="http://schemas.microsoft.com/office/drawing/2014/main" id="{CEFB2CC0-A56D-4540-A5FD-EAD2CE15BC1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4" name="Group 263">
              <a:extLst>
                <a:ext uri="{FF2B5EF4-FFF2-40B4-BE49-F238E27FC236}">
                  <a16:creationId xmlns:a16="http://schemas.microsoft.com/office/drawing/2014/main" id="{574020AD-3AD9-457A-ACD1-9898016AD770}"/>
                </a:ext>
              </a:extLst>
            </p:cNvPr>
            <p:cNvGrpSpPr/>
            <p:nvPr/>
          </p:nvGrpSpPr>
          <p:grpSpPr>
            <a:xfrm>
              <a:off x="10428927" y="5344619"/>
              <a:ext cx="283308" cy="283314"/>
              <a:chOff x="2917092" y="1824266"/>
              <a:chExt cx="756898" cy="756915"/>
            </a:xfrm>
          </p:grpSpPr>
          <p:sp>
            <p:nvSpPr>
              <p:cNvPr id="265" name="Teardrop 264">
                <a:extLst>
                  <a:ext uri="{FF2B5EF4-FFF2-40B4-BE49-F238E27FC236}">
                    <a16:creationId xmlns:a16="http://schemas.microsoft.com/office/drawing/2014/main" id="{24C800E1-B94B-4066-8C1C-F558B547260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6" name="Oval 265">
                <a:extLst>
                  <a:ext uri="{FF2B5EF4-FFF2-40B4-BE49-F238E27FC236}">
                    <a16:creationId xmlns:a16="http://schemas.microsoft.com/office/drawing/2014/main" id="{AF9AC747-55D6-4254-BBE9-A5D02C0D90FD}"/>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7" name="Group 266">
              <a:extLst>
                <a:ext uri="{FF2B5EF4-FFF2-40B4-BE49-F238E27FC236}">
                  <a16:creationId xmlns:a16="http://schemas.microsoft.com/office/drawing/2014/main" id="{72E70476-60D9-4728-9CC9-4B21664D549E}"/>
                </a:ext>
              </a:extLst>
            </p:cNvPr>
            <p:cNvGrpSpPr/>
            <p:nvPr/>
          </p:nvGrpSpPr>
          <p:grpSpPr>
            <a:xfrm>
              <a:off x="10103760" y="5189246"/>
              <a:ext cx="283308" cy="283314"/>
              <a:chOff x="2917092" y="1824266"/>
              <a:chExt cx="756898" cy="756915"/>
            </a:xfrm>
          </p:grpSpPr>
          <p:sp>
            <p:nvSpPr>
              <p:cNvPr id="268" name="Teardrop 267">
                <a:extLst>
                  <a:ext uri="{FF2B5EF4-FFF2-40B4-BE49-F238E27FC236}">
                    <a16:creationId xmlns:a16="http://schemas.microsoft.com/office/drawing/2014/main" id="{B4C214AF-A254-4D74-B2FD-351A293C769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9" name="Oval 268">
                <a:extLst>
                  <a:ext uri="{FF2B5EF4-FFF2-40B4-BE49-F238E27FC236}">
                    <a16:creationId xmlns:a16="http://schemas.microsoft.com/office/drawing/2014/main" id="{D80453C4-4077-4A69-B94A-C86FBD7F612A}"/>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0" name="Group 269">
              <a:extLst>
                <a:ext uri="{FF2B5EF4-FFF2-40B4-BE49-F238E27FC236}">
                  <a16:creationId xmlns:a16="http://schemas.microsoft.com/office/drawing/2014/main" id="{9D23B025-0D51-4810-9773-40420FF7B698}"/>
                </a:ext>
              </a:extLst>
            </p:cNvPr>
            <p:cNvGrpSpPr/>
            <p:nvPr/>
          </p:nvGrpSpPr>
          <p:grpSpPr>
            <a:xfrm>
              <a:off x="10219650" y="5244616"/>
              <a:ext cx="283308" cy="283314"/>
              <a:chOff x="2917092" y="1824266"/>
              <a:chExt cx="756898" cy="756915"/>
            </a:xfrm>
          </p:grpSpPr>
          <p:sp>
            <p:nvSpPr>
              <p:cNvPr id="271" name="Teardrop 270">
                <a:extLst>
                  <a:ext uri="{FF2B5EF4-FFF2-40B4-BE49-F238E27FC236}">
                    <a16:creationId xmlns:a16="http://schemas.microsoft.com/office/drawing/2014/main" id="{4F9A1C80-32F0-4A27-85D1-AFA77EE553B8}"/>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2" name="Oval 271">
                <a:extLst>
                  <a:ext uri="{FF2B5EF4-FFF2-40B4-BE49-F238E27FC236}">
                    <a16:creationId xmlns:a16="http://schemas.microsoft.com/office/drawing/2014/main" id="{01F24C9E-3774-406F-B34E-B07BA0D73DB0}"/>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3" name="Group 272">
              <a:extLst>
                <a:ext uri="{FF2B5EF4-FFF2-40B4-BE49-F238E27FC236}">
                  <a16:creationId xmlns:a16="http://schemas.microsoft.com/office/drawing/2014/main" id="{55891CAC-565D-4FA6-A5A7-FDF70C50EFC8}"/>
                </a:ext>
              </a:extLst>
            </p:cNvPr>
            <p:cNvGrpSpPr/>
            <p:nvPr/>
          </p:nvGrpSpPr>
          <p:grpSpPr>
            <a:xfrm>
              <a:off x="10798263" y="5413483"/>
              <a:ext cx="283308" cy="283314"/>
              <a:chOff x="2917092" y="1824266"/>
              <a:chExt cx="756898" cy="756915"/>
            </a:xfrm>
          </p:grpSpPr>
          <p:sp>
            <p:nvSpPr>
              <p:cNvPr id="274" name="Teardrop 273">
                <a:extLst>
                  <a:ext uri="{FF2B5EF4-FFF2-40B4-BE49-F238E27FC236}">
                    <a16:creationId xmlns:a16="http://schemas.microsoft.com/office/drawing/2014/main" id="{BA05300D-5245-4496-9B32-8DDC4550420C}"/>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5" name="Oval 274">
                <a:extLst>
                  <a:ext uri="{FF2B5EF4-FFF2-40B4-BE49-F238E27FC236}">
                    <a16:creationId xmlns:a16="http://schemas.microsoft.com/office/drawing/2014/main" id="{8D6A5F31-A13E-48F5-BCAC-00F22FFD9C4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6" name="Group 275">
              <a:extLst>
                <a:ext uri="{FF2B5EF4-FFF2-40B4-BE49-F238E27FC236}">
                  <a16:creationId xmlns:a16="http://schemas.microsoft.com/office/drawing/2014/main" id="{19CB895A-3374-4F3A-B835-5C0E1D3E1420}"/>
                </a:ext>
              </a:extLst>
            </p:cNvPr>
            <p:cNvGrpSpPr/>
            <p:nvPr/>
          </p:nvGrpSpPr>
          <p:grpSpPr>
            <a:xfrm>
              <a:off x="10340399" y="5196366"/>
              <a:ext cx="283308" cy="283314"/>
              <a:chOff x="2917092" y="1824266"/>
              <a:chExt cx="756898" cy="756915"/>
            </a:xfrm>
          </p:grpSpPr>
          <p:sp>
            <p:nvSpPr>
              <p:cNvPr id="277" name="Teardrop 276">
                <a:extLst>
                  <a:ext uri="{FF2B5EF4-FFF2-40B4-BE49-F238E27FC236}">
                    <a16:creationId xmlns:a16="http://schemas.microsoft.com/office/drawing/2014/main" id="{6563A0B2-0462-4040-9759-ECC6BA197957}"/>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8" name="Oval 277">
                <a:extLst>
                  <a:ext uri="{FF2B5EF4-FFF2-40B4-BE49-F238E27FC236}">
                    <a16:creationId xmlns:a16="http://schemas.microsoft.com/office/drawing/2014/main" id="{FBEE5028-93BD-47F6-A54B-F228D846C2E2}"/>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9" name="Group 278">
              <a:extLst>
                <a:ext uri="{FF2B5EF4-FFF2-40B4-BE49-F238E27FC236}">
                  <a16:creationId xmlns:a16="http://schemas.microsoft.com/office/drawing/2014/main" id="{055812E5-C984-4DE5-A7EE-9AD6ECCE53AE}"/>
                </a:ext>
              </a:extLst>
            </p:cNvPr>
            <p:cNvGrpSpPr/>
            <p:nvPr/>
          </p:nvGrpSpPr>
          <p:grpSpPr>
            <a:xfrm>
              <a:off x="10518003" y="5072471"/>
              <a:ext cx="283308" cy="283314"/>
              <a:chOff x="2917092" y="1824266"/>
              <a:chExt cx="756898" cy="756915"/>
            </a:xfrm>
          </p:grpSpPr>
          <p:sp>
            <p:nvSpPr>
              <p:cNvPr id="280" name="Teardrop 279">
                <a:extLst>
                  <a:ext uri="{FF2B5EF4-FFF2-40B4-BE49-F238E27FC236}">
                    <a16:creationId xmlns:a16="http://schemas.microsoft.com/office/drawing/2014/main" id="{F2267F5A-E6D9-48C2-AD59-D6CB6208523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1" name="Oval 280">
                <a:extLst>
                  <a:ext uri="{FF2B5EF4-FFF2-40B4-BE49-F238E27FC236}">
                    <a16:creationId xmlns:a16="http://schemas.microsoft.com/office/drawing/2014/main" id="{D8D1BB27-438C-4C50-ADC9-70E5DBC57F5A}"/>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2" name="Group 281">
              <a:extLst>
                <a:ext uri="{FF2B5EF4-FFF2-40B4-BE49-F238E27FC236}">
                  <a16:creationId xmlns:a16="http://schemas.microsoft.com/office/drawing/2014/main" id="{3D929FE7-8509-49DC-B652-D0707A893E9C}"/>
                </a:ext>
              </a:extLst>
            </p:cNvPr>
            <p:cNvGrpSpPr/>
            <p:nvPr/>
          </p:nvGrpSpPr>
          <p:grpSpPr>
            <a:xfrm>
              <a:off x="10721350" y="5096037"/>
              <a:ext cx="283308" cy="283314"/>
              <a:chOff x="2917092" y="1824266"/>
              <a:chExt cx="756898" cy="756915"/>
            </a:xfrm>
          </p:grpSpPr>
          <p:sp>
            <p:nvSpPr>
              <p:cNvPr id="283" name="Teardrop 282">
                <a:extLst>
                  <a:ext uri="{FF2B5EF4-FFF2-40B4-BE49-F238E27FC236}">
                    <a16:creationId xmlns:a16="http://schemas.microsoft.com/office/drawing/2014/main" id="{4A6C94F8-5E3C-44E6-83B8-94159773750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4" name="Oval 283">
                <a:extLst>
                  <a:ext uri="{FF2B5EF4-FFF2-40B4-BE49-F238E27FC236}">
                    <a16:creationId xmlns:a16="http://schemas.microsoft.com/office/drawing/2014/main" id="{B527F087-B23C-4FBE-8C44-F8FE7F1441E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5" name="Group 284">
              <a:extLst>
                <a:ext uri="{FF2B5EF4-FFF2-40B4-BE49-F238E27FC236}">
                  <a16:creationId xmlns:a16="http://schemas.microsoft.com/office/drawing/2014/main" id="{FBC2661B-EF59-4C6D-A1DD-DFD27572F876}"/>
                </a:ext>
              </a:extLst>
            </p:cNvPr>
            <p:cNvGrpSpPr/>
            <p:nvPr/>
          </p:nvGrpSpPr>
          <p:grpSpPr>
            <a:xfrm>
              <a:off x="10793982" y="5156481"/>
              <a:ext cx="283308" cy="283314"/>
              <a:chOff x="2917092" y="1824266"/>
              <a:chExt cx="756898" cy="756915"/>
            </a:xfrm>
          </p:grpSpPr>
          <p:sp>
            <p:nvSpPr>
              <p:cNvPr id="286" name="Teardrop 285">
                <a:extLst>
                  <a:ext uri="{FF2B5EF4-FFF2-40B4-BE49-F238E27FC236}">
                    <a16:creationId xmlns:a16="http://schemas.microsoft.com/office/drawing/2014/main" id="{7426D9FF-E9F3-4263-9C1C-C645D645B07B}"/>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7" name="Oval 286">
                <a:extLst>
                  <a:ext uri="{FF2B5EF4-FFF2-40B4-BE49-F238E27FC236}">
                    <a16:creationId xmlns:a16="http://schemas.microsoft.com/office/drawing/2014/main" id="{ADDB6225-CEFB-45CD-AF01-1301822C2EC7}"/>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8" name="Group 287">
              <a:extLst>
                <a:ext uri="{FF2B5EF4-FFF2-40B4-BE49-F238E27FC236}">
                  <a16:creationId xmlns:a16="http://schemas.microsoft.com/office/drawing/2014/main" id="{0E283273-8AE7-4B5F-9000-5BA683A24666}"/>
                </a:ext>
              </a:extLst>
            </p:cNvPr>
            <p:cNvGrpSpPr/>
            <p:nvPr/>
          </p:nvGrpSpPr>
          <p:grpSpPr>
            <a:xfrm>
              <a:off x="10600430" y="5180803"/>
              <a:ext cx="283308" cy="283314"/>
              <a:chOff x="2917092" y="1824266"/>
              <a:chExt cx="756898" cy="756915"/>
            </a:xfrm>
          </p:grpSpPr>
          <p:sp>
            <p:nvSpPr>
              <p:cNvPr id="289" name="Teardrop 288">
                <a:extLst>
                  <a:ext uri="{FF2B5EF4-FFF2-40B4-BE49-F238E27FC236}">
                    <a16:creationId xmlns:a16="http://schemas.microsoft.com/office/drawing/2014/main" id="{0B07F0EE-123D-462D-9846-44B8599F6C2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0" name="Oval 289">
                <a:extLst>
                  <a:ext uri="{FF2B5EF4-FFF2-40B4-BE49-F238E27FC236}">
                    <a16:creationId xmlns:a16="http://schemas.microsoft.com/office/drawing/2014/main" id="{34EA2CE8-903F-4D04-B1DA-4597999B963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1" name="Group 290">
              <a:extLst>
                <a:ext uri="{FF2B5EF4-FFF2-40B4-BE49-F238E27FC236}">
                  <a16:creationId xmlns:a16="http://schemas.microsoft.com/office/drawing/2014/main" id="{DCB0A0E6-42C6-4D07-AFC3-A74A5A25ADB1}"/>
                </a:ext>
              </a:extLst>
            </p:cNvPr>
            <p:cNvGrpSpPr/>
            <p:nvPr/>
          </p:nvGrpSpPr>
          <p:grpSpPr>
            <a:xfrm>
              <a:off x="10540731" y="5300157"/>
              <a:ext cx="283308" cy="283314"/>
              <a:chOff x="2917092" y="1824266"/>
              <a:chExt cx="756898" cy="756915"/>
            </a:xfrm>
          </p:grpSpPr>
          <p:sp>
            <p:nvSpPr>
              <p:cNvPr id="292" name="Teardrop 291">
                <a:extLst>
                  <a:ext uri="{FF2B5EF4-FFF2-40B4-BE49-F238E27FC236}">
                    <a16:creationId xmlns:a16="http://schemas.microsoft.com/office/drawing/2014/main" id="{09389795-528A-4B2B-9A96-74B9CD09713D}"/>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3" name="Oval 292">
                <a:extLst>
                  <a:ext uri="{FF2B5EF4-FFF2-40B4-BE49-F238E27FC236}">
                    <a16:creationId xmlns:a16="http://schemas.microsoft.com/office/drawing/2014/main" id="{374F6103-3A9A-468D-ACA6-01A35E38D24A}"/>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4" name="Group 293">
              <a:extLst>
                <a:ext uri="{FF2B5EF4-FFF2-40B4-BE49-F238E27FC236}">
                  <a16:creationId xmlns:a16="http://schemas.microsoft.com/office/drawing/2014/main" id="{07750656-1E7B-4212-B833-DC44CB574A0C}"/>
                </a:ext>
              </a:extLst>
            </p:cNvPr>
            <p:cNvGrpSpPr/>
            <p:nvPr/>
          </p:nvGrpSpPr>
          <p:grpSpPr>
            <a:xfrm>
              <a:off x="10769604" y="5324461"/>
              <a:ext cx="283308" cy="283314"/>
              <a:chOff x="2917092" y="1824266"/>
              <a:chExt cx="756898" cy="756915"/>
            </a:xfrm>
          </p:grpSpPr>
          <p:sp>
            <p:nvSpPr>
              <p:cNvPr id="295" name="Teardrop 294">
                <a:extLst>
                  <a:ext uri="{FF2B5EF4-FFF2-40B4-BE49-F238E27FC236}">
                    <a16:creationId xmlns:a16="http://schemas.microsoft.com/office/drawing/2014/main" id="{03CC0B61-0DEE-4BE5-B437-325AA1B4410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6" name="Oval 295">
                <a:extLst>
                  <a:ext uri="{FF2B5EF4-FFF2-40B4-BE49-F238E27FC236}">
                    <a16:creationId xmlns:a16="http://schemas.microsoft.com/office/drawing/2014/main" id="{0B3699D9-2806-4BBC-B5EA-232B1BDD657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7" name="Group 296">
              <a:extLst>
                <a:ext uri="{FF2B5EF4-FFF2-40B4-BE49-F238E27FC236}">
                  <a16:creationId xmlns:a16="http://schemas.microsoft.com/office/drawing/2014/main" id="{9935CD65-2097-4C6D-8248-73043584EF20}"/>
                </a:ext>
              </a:extLst>
            </p:cNvPr>
            <p:cNvGrpSpPr/>
            <p:nvPr/>
          </p:nvGrpSpPr>
          <p:grpSpPr>
            <a:xfrm>
              <a:off x="10589358" y="5385911"/>
              <a:ext cx="283308" cy="283314"/>
              <a:chOff x="2917092" y="1824266"/>
              <a:chExt cx="756898" cy="756915"/>
            </a:xfrm>
          </p:grpSpPr>
          <p:sp>
            <p:nvSpPr>
              <p:cNvPr id="298" name="Teardrop 297">
                <a:extLst>
                  <a:ext uri="{FF2B5EF4-FFF2-40B4-BE49-F238E27FC236}">
                    <a16:creationId xmlns:a16="http://schemas.microsoft.com/office/drawing/2014/main" id="{96C9CA60-EFCE-40A1-A261-7F640409CB5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9" name="Oval 298">
                <a:extLst>
                  <a:ext uri="{FF2B5EF4-FFF2-40B4-BE49-F238E27FC236}">
                    <a16:creationId xmlns:a16="http://schemas.microsoft.com/office/drawing/2014/main" id="{41D8C471-2184-44AC-8EB1-B681F856EF2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0" name="Group 299">
              <a:extLst>
                <a:ext uri="{FF2B5EF4-FFF2-40B4-BE49-F238E27FC236}">
                  <a16:creationId xmlns:a16="http://schemas.microsoft.com/office/drawing/2014/main" id="{B584FC86-C62A-4029-8D2C-FB021FFAB49A}"/>
                </a:ext>
              </a:extLst>
            </p:cNvPr>
            <p:cNvGrpSpPr/>
            <p:nvPr/>
          </p:nvGrpSpPr>
          <p:grpSpPr>
            <a:xfrm>
              <a:off x="10476006" y="5308647"/>
              <a:ext cx="283308" cy="283314"/>
              <a:chOff x="2917092" y="1824266"/>
              <a:chExt cx="756898" cy="756915"/>
            </a:xfrm>
          </p:grpSpPr>
          <p:sp>
            <p:nvSpPr>
              <p:cNvPr id="301" name="Teardrop 300">
                <a:extLst>
                  <a:ext uri="{FF2B5EF4-FFF2-40B4-BE49-F238E27FC236}">
                    <a16:creationId xmlns:a16="http://schemas.microsoft.com/office/drawing/2014/main" id="{E7508B37-E5B4-4A7D-BE5C-ECCB410A3E0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2" name="Oval 301">
                <a:extLst>
                  <a:ext uri="{FF2B5EF4-FFF2-40B4-BE49-F238E27FC236}">
                    <a16:creationId xmlns:a16="http://schemas.microsoft.com/office/drawing/2014/main" id="{28E07341-5BCA-47F9-B089-254EE33E3EED}"/>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3" name="Group 302">
              <a:extLst>
                <a:ext uri="{FF2B5EF4-FFF2-40B4-BE49-F238E27FC236}">
                  <a16:creationId xmlns:a16="http://schemas.microsoft.com/office/drawing/2014/main" id="{0907A32D-2A4F-42F3-82EF-18D9A7A37415}"/>
                </a:ext>
              </a:extLst>
            </p:cNvPr>
            <p:cNvGrpSpPr/>
            <p:nvPr/>
          </p:nvGrpSpPr>
          <p:grpSpPr>
            <a:xfrm>
              <a:off x="10657569" y="5632874"/>
              <a:ext cx="283308" cy="283314"/>
              <a:chOff x="2917092" y="1824266"/>
              <a:chExt cx="756898" cy="756915"/>
            </a:xfrm>
          </p:grpSpPr>
          <p:sp>
            <p:nvSpPr>
              <p:cNvPr id="304" name="Teardrop 303">
                <a:extLst>
                  <a:ext uri="{FF2B5EF4-FFF2-40B4-BE49-F238E27FC236}">
                    <a16:creationId xmlns:a16="http://schemas.microsoft.com/office/drawing/2014/main" id="{F59F5C17-8376-460A-9B56-90E2257CBA24}"/>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5" name="Oval 304">
                <a:extLst>
                  <a:ext uri="{FF2B5EF4-FFF2-40B4-BE49-F238E27FC236}">
                    <a16:creationId xmlns:a16="http://schemas.microsoft.com/office/drawing/2014/main" id="{9C2B2630-9E48-4B2A-B106-104AB642FD65}"/>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6" name="Group 305">
              <a:extLst>
                <a:ext uri="{FF2B5EF4-FFF2-40B4-BE49-F238E27FC236}">
                  <a16:creationId xmlns:a16="http://schemas.microsoft.com/office/drawing/2014/main" id="{CD0C561E-0C1E-4040-97E0-93003BCE43AA}"/>
                </a:ext>
              </a:extLst>
            </p:cNvPr>
            <p:cNvGrpSpPr/>
            <p:nvPr/>
          </p:nvGrpSpPr>
          <p:grpSpPr>
            <a:xfrm>
              <a:off x="10849866" y="5224699"/>
              <a:ext cx="283308" cy="283314"/>
              <a:chOff x="2917092" y="1824266"/>
              <a:chExt cx="756898" cy="756915"/>
            </a:xfrm>
          </p:grpSpPr>
          <p:sp>
            <p:nvSpPr>
              <p:cNvPr id="307" name="Teardrop 306">
                <a:extLst>
                  <a:ext uri="{FF2B5EF4-FFF2-40B4-BE49-F238E27FC236}">
                    <a16:creationId xmlns:a16="http://schemas.microsoft.com/office/drawing/2014/main" id="{D356B28A-23A9-4694-BD51-5FD1327FBD95}"/>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8" name="Oval 307">
                <a:extLst>
                  <a:ext uri="{FF2B5EF4-FFF2-40B4-BE49-F238E27FC236}">
                    <a16:creationId xmlns:a16="http://schemas.microsoft.com/office/drawing/2014/main" id="{DF4E51AA-5E07-48FC-8DCD-C6C5B178A112}"/>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9" name="Group 308">
              <a:extLst>
                <a:ext uri="{FF2B5EF4-FFF2-40B4-BE49-F238E27FC236}">
                  <a16:creationId xmlns:a16="http://schemas.microsoft.com/office/drawing/2014/main" id="{57539092-D085-4454-9087-1D0E4760DBBF}"/>
                </a:ext>
              </a:extLst>
            </p:cNvPr>
            <p:cNvGrpSpPr/>
            <p:nvPr/>
          </p:nvGrpSpPr>
          <p:grpSpPr>
            <a:xfrm>
              <a:off x="10862182" y="5536867"/>
              <a:ext cx="283308" cy="283314"/>
              <a:chOff x="2917092" y="1824266"/>
              <a:chExt cx="756898" cy="756915"/>
            </a:xfrm>
          </p:grpSpPr>
          <p:sp>
            <p:nvSpPr>
              <p:cNvPr id="310" name="Teardrop 309">
                <a:extLst>
                  <a:ext uri="{FF2B5EF4-FFF2-40B4-BE49-F238E27FC236}">
                    <a16:creationId xmlns:a16="http://schemas.microsoft.com/office/drawing/2014/main" id="{F2C6A35C-60A3-46D8-975B-9945693D5CE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1" name="Oval 310">
                <a:extLst>
                  <a:ext uri="{FF2B5EF4-FFF2-40B4-BE49-F238E27FC236}">
                    <a16:creationId xmlns:a16="http://schemas.microsoft.com/office/drawing/2014/main" id="{C454C83C-DB94-4F24-9609-2CF051D6C63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2" name="Group 311">
              <a:extLst>
                <a:ext uri="{FF2B5EF4-FFF2-40B4-BE49-F238E27FC236}">
                  <a16:creationId xmlns:a16="http://schemas.microsoft.com/office/drawing/2014/main" id="{A23F9ECB-54C1-48D9-925B-777960175545}"/>
                </a:ext>
              </a:extLst>
            </p:cNvPr>
            <p:cNvGrpSpPr/>
            <p:nvPr/>
          </p:nvGrpSpPr>
          <p:grpSpPr>
            <a:xfrm>
              <a:off x="11273260" y="5561144"/>
              <a:ext cx="283308" cy="283314"/>
              <a:chOff x="2917092" y="1824266"/>
              <a:chExt cx="756898" cy="756915"/>
            </a:xfrm>
          </p:grpSpPr>
          <p:sp>
            <p:nvSpPr>
              <p:cNvPr id="313" name="Teardrop 312">
                <a:extLst>
                  <a:ext uri="{FF2B5EF4-FFF2-40B4-BE49-F238E27FC236}">
                    <a16:creationId xmlns:a16="http://schemas.microsoft.com/office/drawing/2014/main" id="{5FD27E5E-6177-4A52-ACF2-D2AFEF82DB78}"/>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4" name="Oval 313">
                <a:extLst>
                  <a:ext uri="{FF2B5EF4-FFF2-40B4-BE49-F238E27FC236}">
                    <a16:creationId xmlns:a16="http://schemas.microsoft.com/office/drawing/2014/main" id="{9379C82E-9A65-4F38-9A6A-4F172C8536EB}"/>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5" name="Group 314">
              <a:extLst>
                <a:ext uri="{FF2B5EF4-FFF2-40B4-BE49-F238E27FC236}">
                  <a16:creationId xmlns:a16="http://schemas.microsoft.com/office/drawing/2014/main" id="{DFF0E394-4FD2-4C2C-B5D4-A903B2B275DC}"/>
                </a:ext>
              </a:extLst>
            </p:cNvPr>
            <p:cNvGrpSpPr/>
            <p:nvPr/>
          </p:nvGrpSpPr>
          <p:grpSpPr>
            <a:xfrm>
              <a:off x="11320118" y="5550913"/>
              <a:ext cx="283308" cy="283314"/>
              <a:chOff x="2917092" y="1824266"/>
              <a:chExt cx="756898" cy="756915"/>
            </a:xfrm>
          </p:grpSpPr>
          <p:sp>
            <p:nvSpPr>
              <p:cNvPr id="316" name="Teardrop 315">
                <a:extLst>
                  <a:ext uri="{FF2B5EF4-FFF2-40B4-BE49-F238E27FC236}">
                    <a16:creationId xmlns:a16="http://schemas.microsoft.com/office/drawing/2014/main" id="{969BFC4C-7D4D-41C9-924C-09103AC02EB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7" name="Oval 316">
                <a:extLst>
                  <a:ext uri="{FF2B5EF4-FFF2-40B4-BE49-F238E27FC236}">
                    <a16:creationId xmlns:a16="http://schemas.microsoft.com/office/drawing/2014/main" id="{4B9A51DD-AF78-48D5-A282-43F004DA4A8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8" name="Group 317">
              <a:extLst>
                <a:ext uri="{FF2B5EF4-FFF2-40B4-BE49-F238E27FC236}">
                  <a16:creationId xmlns:a16="http://schemas.microsoft.com/office/drawing/2014/main" id="{B0239852-2B35-48CD-8BE6-183ABD939B2B}"/>
                </a:ext>
              </a:extLst>
            </p:cNvPr>
            <p:cNvGrpSpPr/>
            <p:nvPr/>
          </p:nvGrpSpPr>
          <p:grpSpPr>
            <a:xfrm>
              <a:off x="11571907" y="5524793"/>
              <a:ext cx="283308" cy="283314"/>
              <a:chOff x="2917092" y="1824266"/>
              <a:chExt cx="756898" cy="756915"/>
            </a:xfrm>
          </p:grpSpPr>
          <p:sp>
            <p:nvSpPr>
              <p:cNvPr id="319" name="Teardrop 318">
                <a:extLst>
                  <a:ext uri="{FF2B5EF4-FFF2-40B4-BE49-F238E27FC236}">
                    <a16:creationId xmlns:a16="http://schemas.microsoft.com/office/drawing/2014/main" id="{F9E6268A-EC42-42B7-B8D1-78AD56E4AD6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0" name="Oval 319">
                <a:extLst>
                  <a:ext uri="{FF2B5EF4-FFF2-40B4-BE49-F238E27FC236}">
                    <a16:creationId xmlns:a16="http://schemas.microsoft.com/office/drawing/2014/main" id="{60EDBBCA-9789-47A9-9559-DB7A3386B83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1" name="Group 320">
              <a:extLst>
                <a:ext uri="{FF2B5EF4-FFF2-40B4-BE49-F238E27FC236}">
                  <a16:creationId xmlns:a16="http://schemas.microsoft.com/office/drawing/2014/main" id="{0C5B65D4-3D62-4579-9086-FBAF91FF509D}"/>
                </a:ext>
              </a:extLst>
            </p:cNvPr>
            <p:cNvGrpSpPr/>
            <p:nvPr/>
          </p:nvGrpSpPr>
          <p:grpSpPr>
            <a:xfrm>
              <a:off x="10969936" y="5873823"/>
              <a:ext cx="283308" cy="283314"/>
              <a:chOff x="2917092" y="1824266"/>
              <a:chExt cx="756898" cy="756915"/>
            </a:xfrm>
          </p:grpSpPr>
          <p:sp>
            <p:nvSpPr>
              <p:cNvPr id="322" name="Teardrop 321">
                <a:extLst>
                  <a:ext uri="{FF2B5EF4-FFF2-40B4-BE49-F238E27FC236}">
                    <a16:creationId xmlns:a16="http://schemas.microsoft.com/office/drawing/2014/main" id="{309C3A06-3346-45BD-AC8D-F7EDD2AC5DAE}"/>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3" name="Oval 322">
                <a:extLst>
                  <a:ext uri="{FF2B5EF4-FFF2-40B4-BE49-F238E27FC236}">
                    <a16:creationId xmlns:a16="http://schemas.microsoft.com/office/drawing/2014/main" id="{2CE87E55-5B05-444C-9FB4-A1B7CB32CE8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4" name="Group 323">
              <a:extLst>
                <a:ext uri="{FF2B5EF4-FFF2-40B4-BE49-F238E27FC236}">
                  <a16:creationId xmlns:a16="http://schemas.microsoft.com/office/drawing/2014/main" id="{EB190E4D-BAAD-40E5-A888-B71BEA027F12}"/>
                </a:ext>
              </a:extLst>
            </p:cNvPr>
            <p:cNvGrpSpPr/>
            <p:nvPr/>
          </p:nvGrpSpPr>
          <p:grpSpPr>
            <a:xfrm>
              <a:off x="10921682" y="5836961"/>
              <a:ext cx="283308" cy="283314"/>
              <a:chOff x="2917092" y="1824266"/>
              <a:chExt cx="756898" cy="756915"/>
            </a:xfrm>
          </p:grpSpPr>
          <p:sp>
            <p:nvSpPr>
              <p:cNvPr id="325" name="Teardrop 324">
                <a:extLst>
                  <a:ext uri="{FF2B5EF4-FFF2-40B4-BE49-F238E27FC236}">
                    <a16:creationId xmlns:a16="http://schemas.microsoft.com/office/drawing/2014/main" id="{19F12F14-8F4D-46B7-9D9A-B60DF1ECBE2D}"/>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6" name="Oval 325">
                <a:extLst>
                  <a:ext uri="{FF2B5EF4-FFF2-40B4-BE49-F238E27FC236}">
                    <a16:creationId xmlns:a16="http://schemas.microsoft.com/office/drawing/2014/main" id="{53442D62-D8AC-44AD-BDCC-D8F985FB46C8}"/>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7" name="Group 326">
              <a:extLst>
                <a:ext uri="{FF2B5EF4-FFF2-40B4-BE49-F238E27FC236}">
                  <a16:creationId xmlns:a16="http://schemas.microsoft.com/office/drawing/2014/main" id="{7A38CFED-B907-4623-B707-E2A8BA461F4E}"/>
                </a:ext>
              </a:extLst>
            </p:cNvPr>
            <p:cNvGrpSpPr/>
            <p:nvPr/>
          </p:nvGrpSpPr>
          <p:grpSpPr>
            <a:xfrm>
              <a:off x="10391588" y="5895636"/>
              <a:ext cx="283308" cy="283314"/>
              <a:chOff x="2917092" y="1824266"/>
              <a:chExt cx="756898" cy="756915"/>
            </a:xfrm>
          </p:grpSpPr>
          <p:sp>
            <p:nvSpPr>
              <p:cNvPr id="328" name="Teardrop 327">
                <a:extLst>
                  <a:ext uri="{FF2B5EF4-FFF2-40B4-BE49-F238E27FC236}">
                    <a16:creationId xmlns:a16="http://schemas.microsoft.com/office/drawing/2014/main" id="{F5A4D4F3-DADC-4F2B-A761-0C9023340AF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9" name="Oval 328">
                <a:extLst>
                  <a:ext uri="{FF2B5EF4-FFF2-40B4-BE49-F238E27FC236}">
                    <a16:creationId xmlns:a16="http://schemas.microsoft.com/office/drawing/2014/main" id="{9BD804A7-893A-4668-BAE6-1CEE4E3BF51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0" name="Group 329">
              <a:extLst>
                <a:ext uri="{FF2B5EF4-FFF2-40B4-BE49-F238E27FC236}">
                  <a16:creationId xmlns:a16="http://schemas.microsoft.com/office/drawing/2014/main" id="{BBC38D50-A819-4D4E-805E-0B7992D9E359}"/>
                </a:ext>
              </a:extLst>
            </p:cNvPr>
            <p:cNvGrpSpPr/>
            <p:nvPr/>
          </p:nvGrpSpPr>
          <p:grpSpPr>
            <a:xfrm>
              <a:off x="10032415" y="5897637"/>
              <a:ext cx="283308" cy="283314"/>
              <a:chOff x="2917092" y="1824266"/>
              <a:chExt cx="756898" cy="756915"/>
            </a:xfrm>
          </p:grpSpPr>
          <p:sp>
            <p:nvSpPr>
              <p:cNvPr id="331" name="Teardrop 330">
                <a:extLst>
                  <a:ext uri="{FF2B5EF4-FFF2-40B4-BE49-F238E27FC236}">
                    <a16:creationId xmlns:a16="http://schemas.microsoft.com/office/drawing/2014/main" id="{804A1B33-20AC-4322-8498-FFEBB0B639CA}"/>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2" name="Oval 331">
                <a:extLst>
                  <a:ext uri="{FF2B5EF4-FFF2-40B4-BE49-F238E27FC236}">
                    <a16:creationId xmlns:a16="http://schemas.microsoft.com/office/drawing/2014/main" id="{4F641F74-3560-4D26-91C3-D513C7AF51C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3" name="Group 332">
              <a:extLst>
                <a:ext uri="{FF2B5EF4-FFF2-40B4-BE49-F238E27FC236}">
                  <a16:creationId xmlns:a16="http://schemas.microsoft.com/office/drawing/2014/main" id="{5DBAACCE-D0F1-49CC-AF0E-497097B78F41}"/>
                </a:ext>
              </a:extLst>
            </p:cNvPr>
            <p:cNvGrpSpPr/>
            <p:nvPr/>
          </p:nvGrpSpPr>
          <p:grpSpPr>
            <a:xfrm>
              <a:off x="9959880" y="5910031"/>
              <a:ext cx="283308" cy="283314"/>
              <a:chOff x="2917092" y="1824266"/>
              <a:chExt cx="756898" cy="756915"/>
            </a:xfrm>
          </p:grpSpPr>
          <p:sp>
            <p:nvSpPr>
              <p:cNvPr id="334" name="Teardrop 333">
                <a:extLst>
                  <a:ext uri="{FF2B5EF4-FFF2-40B4-BE49-F238E27FC236}">
                    <a16:creationId xmlns:a16="http://schemas.microsoft.com/office/drawing/2014/main" id="{6AC02B98-94C8-4FAB-AA9C-9EB1502FFDB0}"/>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5" name="Oval 334">
                <a:extLst>
                  <a:ext uri="{FF2B5EF4-FFF2-40B4-BE49-F238E27FC236}">
                    <a16:creationId xmlns:a16="http://schemas.microsoft.com/office/drawing/2014/main" id="{8C6C9C2B-5B34-4856-8E79-68A8A5D5EDB9}"/>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6" name="Group 335">
              <a:extLst>
                <a:ext uri="{FF2B5EF4-FFF2-40B4-BE49-F238E27FC236}">
                  <a16:creationId xmlns:a16="http://schemas.microsoft.com/office/drawing/2014/main" id="{9C53A78A-467D-4482-B5F3-AEF9855C92CF}"/>
                </a:ext>
              </a:extLst>
            </p:cNvPr>
            <p:cNvGrpSpPr/>
            <p:nvPr/>
          </p:nvGrpSpPr>
          <p:grpSpPr>
            <a:xfrm>
              <a:off x="9646133" y="5910031"/>
              <a:ext cx="283308" cy="283314"/>
              <a:chOff x="2917092" y="1824266"/>
              <a:chExt cx="756898" cy="756915"/>
            </a:xfrm>
          </p:grpSpPr>
          <p:sp>
            <p:nvSpPr>
              <p:cNvPr id="337" name="Teardrop 336">
                <a:extLst>
                  <a:ext uri="{FF2B5EF4-FFF2-40B4-BE49-F238E27FC236}">
                    <a16:creationId xmlns:a16="http://schemas.microsoft.com/office/drawing/2014/main" id="{D3E3C375-9E04-4A78-9B5C-E429E9FEF5E3}"/>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8" name="Oval 337">
                <a:extLst>
                  <a:ext uri="{FF2B5EF4-FFF2-40B4-BE49-F238E27FC236}">
                    <a16:creationId xmlns:a16="http://schemas.microsoft.com/office/drawing/2014/main" id="{35C6C408-254E-461F-828D-61058EC74A5F}"/>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9" name="Group 338">
              <a:extLst>
                <a:ext uri="{FF2B5EF4-FFF2-40B4-BE49-F238E27FC236}">
                  <a16:creationId xmlns:a16="http://schemas.microsoft.com/office/drawing/2014/main" id="{994EE7D4-E397-4F1A-9DD2-344B2F19DE3E}"/>
                </a:ext>
              </a:extLst>
            </p:cNvPr>
            <p:cNvGrpSpPr/>
            <p:nvPr/>
          </p:nvGrpSpPr>
          <p:grpSpPr>
            <a:xfrm>
              <a:off x="9694760" y="5910728"/>
              <a:ext cx="283308" cy="283314"/>
              <a:chOff x="2917092" y="1824266"/>
              <a:chExt cx="756898" cy="756915"/>
            </a:xfrm>
          </p:grpSpPr>
          <p:sp>
            <p:nvSpPr>
              <p:cNvPr id="340" name="Teardrop 339">
                <a:extLst>
                  <a:ext uri="{FF2B5EF4-FFF2-40B4-BE49-F238E27FC236}">
                    <a16:creationId xmlns:a16="http://schemas.microsoft.com/office/drawing/2014/main" id="{C36BF156-CE70-411E-9D26-082C9E6613A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1" name="Oval 340">
                <a:extLst>
                  <a:ext uri="{FF2B5EF4-FFF2-40B4-BE49-F238E27FC236}">
                    <a16:creationId xmlns:a16="http://schemas.microsoft.com/office/drawing/2014/main" id="{2A9E75B2-6E04-403D-9EA3-116DF738C2C3}"/>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A658A137-2351-4A19-9552-5EA02EE46B3F}"/>
                </a:ext>
              </a:extLst>
            </p:cNvPr>
            <p:cNvGrpSpPr/>
            <p:nvPr/>
          </p:nvGrpSpPr>
          <p:grpSpPr>
            <a:xfrm>
              <a:off x="9610629" y="5874405"/>
              <a:ext cx="283308" cy="283314"/>
              <a:chOff x="2917092" y="1824266"/>
              <a:chExt cx="756898" cy="756915"/>
            </a:xfrm>
          </p:grpSpPr>
          <p:sp>
            <p:nvSpPr>
              <p:cNvPr id="343" name="Teardrop 342">
                <a:extLst>
                  <a:ext uri="{FF2B5EF4-FFF2-40B4-BE49-F238E27FC236}">
                    <a16:creationId xmlns:a16="http://schemas.microsoft.com/office/drawing/2014/main" id="{7A731617-E0BF-481D-93DC-2EE760BF0F36}"/>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4" name="Oval 343">
                <a:extLst>
                  <a:ext uri="{FF2B5EF4-FFF2-40B4-BE49-F238E27FC236}">
                    <a16:creationId xmlns:a16="http://schemas.microsoft.com/office/drawing/2014/main" id="{527BE68F-5DF4-4B11-8723-C9A2F793540C}"/>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5" name="Group 44">
            <a:extLst>
              <a:ext uri="{FF2B5EF4-FFF2-40B4-BE49-F238E27FC236}">
                <a16:creationId xmlns:a16="http://schemas.microsoft.com/office/drawing/2014/main" id="{6FC48716-042C-49E8-A58B-74080EAEBCAC}"/>
              </a:ext>
            </a:extLst>
          </p:cNvPr>
          <p:cNvGrpSpPr/>
          <p:nvPr/>
        </p:nvGrpSpPr>
        <p:grpSpPr>
          <a:xfrm>
            <a:off x="9197861" y="-82447"/>
            <a:ext cx="283308" cy="283314"/>
            <a:chOff x="2917092" y="1824266"/>
            <a:chExt cx="756898" cy="756915"/>
          </a:xfrm>
        </p:grpSpPr>
        <p:sp>
          <p:nvSpPr>
            <p:cNvPr id="46" name="Teardrop 45">
              <a:extLst>
                <a:ext uri="{FF2B5EF4-FFF2-40B4-BE49-F238E27FC236}">
                  <a16:creationId xmlns:a16="http://schemas.microsoft.com/office/drawing/2014/main" id="{71839C12-5741-4160-8EEB-2E4B65621602}"/>
                </a:ext>
              </a:extLst>
            </p:cNvPr>
            <p:cNvSpPr/>
            <p:nvPr/>
          </p:nvSpPr>
          <p:spPr>
            <a:xfrm rot="13500000" flipH="1">
              <a:off x="2917083" y="1824275"/>
              <a:ext cx="756915" cy="756898"/>
            </a:xfrm>
            <a:prstGeom prst="teardrop">
              <a:avLst>
                <a:gd name="adj" fmla="val 134284"/>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Oval 46">
              <a:extLst>
                <a:ext uri="{FF2B5EF4-FFF2-40B4-BE49-F238E27FC236}">
                  <a16:creationId xmlns:a16="http://schemas.microsoft.com/office/drawing/2014/main" id="{7B2D4486-0711-40B1-AA34-0E9D04E38F0E}"/>
                </a:ext>
              </a:extLst>
            </p:cNvPr>
            <p:cNvSpPr/>
            <p:nvPr/>
          </p:nvSpPr>
          <p:spPr>
            <a:xfrm flipH="1">
              <a:off x="3047006" y="1959543"/>
              <a:ext cx="497068" cy="497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52118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1E01FFB-2683-405A-A559-111D8BE71543}"/>
              </a:ext>
            </a:extLst>
          </p:cNvPr>
          <p:cNvSpPr/>
          <p:nvPr/>
        </p:nvSpPr>
        <p:spPr>
          <a:xfrm>
            <a:off x="0" y="0"/>
            <a:ext cx="12192000" cy="6858000"/>
          </a:xfrm>
          <a:prstGeom prst="rect">
            <a:avLst/>
          </a:prstGeom>
          <a:solidFill>
            <a:srgbClr val="00335B">
              <a:alpha val="4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C1CA0F4B-9CED-4432-A80F-DCD3E38676CC}"/>
              </a:ext>
            </a:extLst>
          </p:cNvPr>
          <p:cNvSpPr>
            <a:spLocks noGrp="1"/>
          </p:cNvSpPr>
          <p:nvPr>
            <p:ph type="ctrTitle"/>
          </p:nvPr>
        </p:nvSpPr>
        <p:spPr/>
        <p:txBody>
          <a:bodyPr/>
          <a:lstStyle/>
          <a:p>
            <a:r>
              <a:rPr lang="en-GB" dirty="0"/>
              <a:t>THE GREAT BRITISH BAKE OFF</a:t>
            </a:r>
            <a:br>
              <a:rPr lang="en-GB" dirty="0"/>
            </a:br>
            <a:br>
              <a:rPr lang="en-GB" dirty="0"/>
            </a:br>
            <a:r>
              <a:rPr lang="en-GB" dirty="0"/>
              <a:t>2021</a:t>
            </a:r>
          </a:p>
        </p:txBody>
      </p:sp>
      <p:pic>
        <p:nvPicPr>
          <p:cNvPr id="6" name="Picture 5">
            <a:extLst>
              <a:ext uri="{FF2B5EF4-FFF2-40B4-BE49-F238E27FC236}">
                <a16:creationId xmlns:a16="http://schemas.microsoft.com/office/drawing/2014/main" id="{99CB103C-A2D6-41D4-BB9E-D3493FF41170}"/>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880987438"/>
      </p:ext>
    </p:extLst>
  </p:cSld>
  <p:clrMapOvr>
    <a:masterClrMapping/>
  </p:clrMapOvr>
</p:sld>
</file>

<file path=ppt/theme/theme1.xml><?xml version="1.0" encoding="utf-8"?>
<a:theme xmlns:a="http://schemas.openxmlformats.org/drawingml/2006/main" name="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JCD Model">
  <a:themeElements>
    <a:clrScheme name="JCD 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JCD Model">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1" i="0" u="none" strike="noStrike" cap="none" normalizeH="0" baseline="0" smtClean="0">
            <a:ln>
              <a:noFill/>
            </a:ln>
            <a:solidFill>
              <a:schemeClr val="tx1"/>
            </a:solidFill>
            <a:effectLst/>
            <a:latin typeface="Arial" charset="0"/>
            <a:ea typeface="MS PGothic" pitchFamily="34" charset="-128"/>
          </a:defRPr>
        </a:defPPr>
      </a:lstStyle>
    </a:lnDef>
  </a:objectDefaults>
  <a:extraClrSchemeLst>
    <a:extraClrScheme>
      <a:clrScheme name="JCD Mod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JCD Mod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JCD Mod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JCD Mod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JCD Mod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JCD Mod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JCD Mode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JCD Mod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JCD Mod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JCD Mod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JCD Mod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JCD Mod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FDDBC98901D9F4C9DB6E6EC40CC2C1B" ma:contentTypeVersion="8" ma:contentTypeDescription="Create a new document." ma:contentTypeScope="" ma:versionID="eca451771521e380ea4aa785ff95bbe4">
  <xsd:schema xmlns:xsd="http://www.w3.org/2001/XMLSchema" xmlns:xs="http://www.w3.org/2001/XMLSchema" xmlns:p="http://schemas.microsoft.com/office/2006/metadata/properties" xmlns:ns2="346e40b5-83c8-4ce0-a044-4b2b877df6fa" xmlns:ns3="7aa58a9a-7717-4ad1-8e04-2edb3dcb4bd8" targetNamespace="http://schemas.microsoft.com/office/2006/metadata/properties" ma:root="true" ma:fieldsID="e2fea8a163be7e694cda2dd4383872b8" ns2:_="" ns3:_="">
    <xsd:import namespace="346e40b5-83c8-4ce0-a044-4b2b877df6fa"/>
    <xsd:import namespace="7aa58a9a-7717-4ad1-8e04-2edb3dcb4bd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6e40b5-83c8-4ce0-a044-4b2b877df6f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aa58a9a-7717-4ad1-8e04-2edb3dcb4bd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8F42F9C-8C07-4953-B34C-FC16621440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6e40b5-83c8-4ce0-a044-4b2b877df6fa"/>
    <ds:schemaRef ds:uri="7aa58a9a-7717-4ad1-8e04-2edb3dcb4b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A1C624-6B58-4916-AC35-05DBEDF926D8}">
  <ds:schemaRefs>
    <ds:schemaRef ds:uri="http://schemas.microsoft.com/sharepoint/v3/contenttype/forms"/>
  </ds:schemaRefs>
</ds:datastoreItem>
</file>

<file path=customXml/itemProps3.xml><?xml version="1.0" encoding="utf-8"?>
<ds:datastoreItem xmlns:ds="http://schemas.openxmlformats.org/officeDocument/2006/customXml" ds:itemID="{AEC20ABF-82FB-4955-8320-BE71693862B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9053</TotalTime>
  <Words>795</Words>
  <Application>Microsoft Office PowerPoint</Application>
  <PresentationFormat>Widescreen</PresentationFormat>
  <Paragraphs>182</Paragraphs>
  <Slides>14</Slides>
  <Notes>6</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Arial</vt:lpstr>
      <vt:lpstr>Century Gothic Regular</vt:lpstr>
      <vt:lpstr>Times</vt:lpstr>
      <vt:lpstr>Verdana</vt:lpstr>
      <vt:lpstr>Wingdings</vt:lpstr>
      <vt:lpstr>JCDecaux_Theme_2018</vt:lpstr>
      <vt:lpstr>3_JCD Model</vt:lpstr>
      <vt:lpstr>THE GREAT BRITISH BAKE OFF  2021</vt:lpstr>
      <vt:lpstr>GBBO 2020</vt:lpstr>
      <vt:lpstr>ATTRACTING A YOUNGER AUDIENCE</vt:lpstr>
      <vt:lpstr>HUGE SPONSORSHIP DEAL</vt:lpstr>
      <vt:lpstr>BAKING INCREASED DURING LOCKDOWN</vt:lpstr>
      <vt:lpstr>WEIRD AND  WONDERFUL </vt:lpstr>
      <vt:lpstr>NEW PRODUCT DEVELOPMENT</vt:lpstr>
      <vt:lpstr>AUDIENCE DEMOGRAPHIC</vt:lpstr>
      <vt:lpstr>WORK PROFILE</vt:lpstr>
      <vt:lpstr>AUDIENCE LIFESTYLE</vt:lpstr>
      <vt:lpstr>OOH HABITS</vt:lpstr>
      <vt:lpstr>CAMPAIGN DROVE SALES VS CONTROL</vt:lpstr>
      <vt:lpstr>REACH THE AUDIENCE</vt:lpstr>
      <vt:lpstr>THE GREAT BRITISH BAKE OFF  2021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Gower, Russell</dc:creator>
  <cp:lastModifiedBy>Hensey, Sinead</cp:lastModifiedBy>
  <cp:revision>295</cp:revision>
  <dcterms:created xsi:type="dcterms:W3CDTF">2018-07-03T09:47:01Z</dcterms:created>
  <dcterms:modified xsi:type="dcterms:W3CDTF">2021-09-13T14:30:31Z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0x0101003FDDBC98901D9F4C9DB6E6EC40CC2C1B</vt:lpwstr>
  </property>
</Properties>
</file>