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4"/>
    <p:sldMasterId id="2147483817" r:id="rId5"/>
    <p:sldMasterId id="2147483892" r:id="rId6"/>
  </p:sldMasterIdLst>
  <p:notesMasterIdLst>
    <p:notesMasterId r:id="rId14"/>
  </p:notesMasterIdLst>
  <p:sldIdLst>
    <p:sldId id="435" r:id="rId7"/>
    <p:sldId id="2144445195" r:id="rId8"/>
    <p:sldId id="2144445187" r:id="rId9"/>
    <p:sldId id="2144445198" r:id="rId10"/>
    <p:sldId id="2144445196" r:id="rId11"/>
    <p:sldId id="729" r:id="rId12"/>
    <p:sldId id="214444519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01D170-3AEC-4AF6-9C58-F8CE910AC616}" v="74" dt="2021-06-16T10:48:42.4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645" autoAdjust="0"/>
  </p:normalViewPr>
  <p:slideViewPr>
    <p:cSldViewPr snapToGrid="0">
      <p:cViewPr varScale="1">
        <p:scale>
          <a:sx n="95" d="100"/>
          <a:sy n="95" d="100"/>
        </p:scale>
        <p:origin x="52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ead Hensey" userId="a74dfdf8-919f-4120-945b-985ae32d66fc" providerId="ADAL" clId="{7501D170-3AEC-4AF6-9C58-F8CE910AC616}"/>
    <pc:docChg chg="undo custSel addSld delSld modSld sldOrd delMainMaster">
      <pc:chgData name="Sinead Hensey" userId="a74dfdf8-919f-4120-945b-985ae32d66fc" providerId="ADAL" clId="{7501D170-3AEC-4AF6-9C58-F8CE910AC616}" dt="2021-06-16T13:52:00.827" v="1199" actId="1076"/>
      <pc:docMkLst>
        <pc:docMk/>
      </pc:docMkLst>
      <pc:sldChg chg="del">
        <pc:chgData name="Sinead Hensey" userId="a74dfdf8-919f-4120-945b-985ae32d66fc" providerId="ADAL" clId="{7501D170-3AEC-4AF6-9C58-F8CE910AC616}" dt="2021-06-16T09:47:25.991" v="491" actId="47"/>
        <pc:sldMkLst>
          <pc:docMk/>
          <pc:sldMk cId="73399863" sldId="458"/>
        </pc:sldMkLst>
      </pc:sldChg>
      <pc:sldChg chg="modSp mod modNotesTx">
        <pc:chgData name="Sinead Hensey" userId="a74dfdf8-919f-4120-945b-985ae32d66fc" providerId="ADAL" clId="{7501D170-3AEC-4AF6-9C58-F8CE910AC616}" dt="2021-06-16T13:39:23.938" v="1155" actId="6549"/>
        <pc:sldMkLst>
          <pc:docMk/>
          <pc:sldMk cId="2762134135" sldId="729"/>
        </pc:sldMkLst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34" creationId="{79C3DB7B-A939-48ED-BFBA-FD1D59D7D62B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35" creationId="{490FE64D-2DDD-4BC4-9349-FEA5D0E34D20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38" creationId="{CA4FB803-3B63-4B4F-BE85-F54FC1B66E8D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39" creationId="{026D55C1-A35E-492E-94C4-800870673E20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43" creationId="{DC0E3B09-921B-44FB-8E78-92405009556B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44" creationId="{FD787E44-766F-41B2-B236-252176F399D5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46" creationId="{F5D6ED03-53C7-41AA-A005-70E87896A739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47" creationId="{2DDD3BCF-7AC7-4DB0-A45B-CCB837BCEEF1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49" creationId="{AC077C23-47CF-460B-A6BC-AA45C6961D0F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50" creationId="{2D88EFB5-CBEA-484A-9835-5E82B3ADF284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52" creationId="{CB43B186-CD71-4423-BCEA-A219D4DBE83E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53" creationId="{BA643392-A6F4-4E2C-A101-E65BEF0BAECF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57" creationId="{E3881DD0-822A-460A-8D40-E160875FC366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58" creationId="{DB8EB831-AE89-47BC-9A46-5039E9616F5B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60" creationId="{F946B769-4AB6-4BE8-9384-40BA57193AE7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61" creationId="{9BC65BF0-5FEF-44FC-83E1-47D2D9B17B57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63" creationId="{F2C2489D-AC0B-408F-A918-C7ECCA06EDBF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65" creationId="{6693C8E0-4707-4EC6-A2AF-8894B059FA69}"/>
          </ac:spMkLst>
        </pc:spChg>
        <pc:spChg chg="mod">
          <ac:chgData name="Sinead Hensey" userId="a74dfdf8-919f-4120-945b-985ae32d66fc" providerId="ADAL" clId="{7501D170-3AEC-4AF6-9C58-F8CE910AC616}" dt="2021-06-16T09:54:00.542" v="755" actId="404"/>
          <ac:spMkLst>
            <pc:docMk/>
            <pc:sldMk cId="2762134135" sldId="729"/>
            <ac:spMk id="167" creationId="{128ED1A6-01BB-4B3C-A363-4B0194464390}"/>
          </ac:spMkLst>
        </pc:spChg>
        <pc:spChg chg="mod">
          <ac:chgData name="Sinead Hensey" userId="a74dfdf8-919f-4120-945b-985ae32d66fc" providerId="ADAL" clId="{7501D170-3AEC-4AF6-9C58-F8CE910AC616}" dt="2021-06-16T09:53:48.894" v="752" actId="404"/>
          <ac:spMkLst>
            <pc:docMk/>
            <pc:sldMk cId="2762134135" sldId="729"/>
            <ac:spMk id="169" creationId="{EB4BE816-064D-4A2F-B316-5F64DB6A6999}"/>
          </ac:spMkLst>
        </pc:spChg>
        <pc:grpChg chg="mod">
          <ac:chgData name="Sinead Hensey" userId="a74dfdf8-919f-4120-945b-985ae32d66fc" providerId="ADAL" clId="{7501D170-3AEC-4AF6-9C58-F8CE910AC616}" dt="2021-06-16T09:53:47.869" v="751" actId="14100"/>
          <ac:grpSpMkLst>
            <pc:docMk/>
            <pc:sldMk cId="2762134135" sldId="729"/>
            <ac:grpSpMk id="133" creationId="{CDA81D64-5DBC-4F14-9611-89FDD9E74FA9}"/>
          </ac:grpSpMkLst>
        </pc:grpChg>
        <pc:grpChg chg="mod">
          <ac:chgData name="Sinead Hensey" userId="a74dfdf8-919f-4120-945b-985ae32d66fc" providerId="ADAL" clId="{7501D170-3AEC-4AF6-9C58-F8CE910AC616}" dt="2021-06-16T09:53:47.869" v="751" actId="14100"/>
          <ac:grpSpMkLst>
            <pc:docMk/>
            <pc:sldMk cId="2762134135" sldId="729"/>
            <ac:grpSpMk id="137" creationId="{F2E1410C-B540-48FA-847E-DBCB4072ADC9}"/>
          </ac:grpSpMkLst>
        </pc:grpChg>
        <pc:grpChg chg="mod">
          <ac:chgData name="Sinead Hensey" userId="a74dfdf8-919f-4120-945b-985ae32d66fc" providerId="ADAL" clId="{7501D170-3AEC-4AF6-9C58-F8CE910AC616}" dt="2021-06-16T09:53:47.869" v="751" actId="14100"/>
          <ac:grpSpMkLst>
            <pc:docMk/>
            <pc:sldMk cId="2762134135" sldId="729"/>
            <ac:grpSpMk id="140" creationId="{A2DE3F90-29B3-4A0A-A544-558A192FBCC9}"/>
          </ac:grpSpMkLst>
        </pc:grpChg>
        <pc:grpChg chg="mod">
          <ac:chgData name="Sinead Hensey" userId="a74dfdf8-919f-4120-945b-985ae32d66fc" providerId="ADAL" clId="{7501D170-3AEC-4AF6-9C58-F8CE910AC616}" dt="2021-06-16T09:53:47.869" v="751" actId="14100"/>
          <ac:grpSpMkLst>
            <pc:docMk/>
            <pc:sldMk cId="2762134135" sldId="729"/>
            <ac:grpSpMk id="145" creationId="{E0545488-B8A1-4C9A-AA5E-E5C2A7CEC47C}"/>
          </ac:grpSpMkLst>
        </pc:grpChg>
        <pc:grpChg chg="mod">
          <ac:chgData name="Sinead Hensey" userId="a74dfdf8-919f-4120-945b-985ae32d66fc" providerId="ADAL" clId="{7501D170-3AEC-4AF6-9C58-F8CE910AC616}" dt="2021-06-16T09:53:47.869" v="751" actId="14100"/>
          <ac:grpSpMkLst>
            <pc:docMk/>
            <pc:sldMk cId="2762134135" sldId="729"/>
            <ac:grpSpMk id="148" creationId="{620D69D4-E525-4FD1-9972-7AF0C3F23B5C}"/>
          </ac:grpSpMkLst>
        </pc:grpChg>
        <pc:grpChg chg="mod">
          <ac:chgData name="Sinead Hensey" userId="a74dfdf8-919f-4120-945b-985ae32d66fc" providerId="ADAL" clId="{7501D170-3AEC-4AF6-9C58-F8CE910AC616}" dt="2021-06-16T09:53:47.869" v="751" actId="14100"/>
          <ac:grpSpMkLst>
            <pc:docMk/>
            <pc:sldMk cId="2762134135" sldId="729"/>
            <ac:grpSpMk id="151" creationId="{2365697A-9E85-4988-9928-CE181FE1740D}"/>
          </ac:grpSpMkLst>
        </pc:grpChg>
        <pc:grpChg chg="mod">
          <ac:chgData name="Sinead Hensey" userId="a74dfdf8-919f-4120-945b-985ae32d66fc" providerId="ADAL" clId="{7501D170-3AEC-4AF6-9C58-F8CE910AC616}" dt="2021-06-16T09:53:47.869" v="751" actId="14100"/>
          <ac:grpSpMkLst>
            <pc:docMk/>
            <pc:sldMk cId="2762134135" sldId="729"/>
            <ac:grpSpMk id="154" creationId="{A7811D53-7207-4F68-BADF-62ED5B8E7648}"/>
          </ac:grpSpMkLst>
        </pc:grpChg>
        <pc:grpChg chg="mod">
          <ac:chgData name="Sinead Hensey" userId="a74dfdf8-919f-4120-945b-985ae32d66fc" providerId="ADAL" clId="{7501D170-3AEC-4AF6-9C58-F8CE910AC616}" dt="2021-06-16T09:53:47.869" v="751" actId="14100"/>
          <ac:grpSpMkLst>
            <pc:docMk/>
            <pc:sldMk cId="2762134135" sldId="729"/>
            <ac:grpSpMk id="159" creationId="{938110F2-FE91-44F6-8E55-22F99BEC1B16}"/>
          </ac:grpSpMkLst>
        </pc:grpChg>
        <pc:grpChg chg="mod">
          <ac:chgData name="Sinead Hensey" userId="a74dfdf8-919f-4120-945b-985ae32d66fc" providerId="ADAL" clId="{7501D170-3AEC-4AF6-9C58-F8CE910AC616}" dt="2021-06-16T09:53:47.869" v="751" actId="14100"/>
          <ac:grpSpMkLst>
            <pc:docMk/>
            <pc:sldMk cId="2762134135" sldId="729"/>
            <ac:grpSpMk id="162" creationId="{A8ABA895-9F2D-4000-B123-B3EC379E3B5F}"/>
          </ac:grpSpMkLst>
        </pc:grpChg>
        <pc:grpChg chg="mod">
          <ac:chgData name="Sinead Hensey" userId="a74dfdf8-919f-4120-945b-985ae32d66fc" providerId="ADAL" clId="{7501D170-3AEC-4AF6-9C58-F8CE910AC616}" dt="2021-06-16T09:53:47.869" v="751" actId="14100"/>
          <ac:grpSpMkLst>
            <pc:docMk/>
            <pc:sldMk cId="2762134135" sldId="729"/>
            <ac:grpSpMk id="166" creationId="{3F9B44EB-87F0-418C-9237-FEBFCE622B00}"/>
          </ac:grpSpMkLst>
        </pc:grpChg>
      </pc:sldChg>
      <pc:sldChg chg="del">
        <pc:chgData name="Sinead Hensey" userId="a74dfdf8-919f-4120-945b-985ae32d66fc" providerId="ADAL" clId="{7501D170-3AEC-4AF6-9C58-F8CE910AC616}" dt="2021-06-16T09:54:36.465" v="757" actId="47"/>
        <pc:sldMkLst>
          <pc:docMk/>
          <pc:sldMk cId="2428099354" sldId="1181"/>
        </pc:sldMkLst>
      </pc:sldChg>
      <pc:sldChg chg="del">
        <pc:chgData name="Sinead Hensey" userId="a74dfdf8-919f-4120-945b-985ae32d66fc" providerId="ADAL" clId="{7501D170-3AEC-4AF6-9C58-F8CE910AC616}" dt="2021-06-16T09:54:37.005" v="758" actId="47"/>
        <pc:sldMkLst>
          <pc:docMk/>
          <pc:sldMk cId="3882752285" sldId="1796"/>
        </pc:sldMkLst>
      </pc:sldChg>
      <pc:sldChg chg="del">
        <pc:chgData name="Sinead Hensey" userId="a74dfdf8-919f-4120-945b-985ae32d66fc" providerId="ADAL" clId="{7501D170-3AEC-4AF6-9C58-F8CE910AC616}" dt="2021-06-16T09:54:38.458" v="760" actId="47"/>
        <pc:sldMkLst>
          <pc:docMk/>
          <pc:sldMk cId="1848206754" sldId="1797"/>
        </pc:sldMkLst>
      </pc:sldChg>
      <pc:sldChg chg="del">
        <pc:chgData name="Sinead Hensey" userId="a74dfdf8-919f-4120-945b-985ae32d66fc" providerId="ADAL" clId="{7501D170-3AEC-4AF6-9C58-F8CE910AC616}" dt="2021-06-16T09:54:39.329" v="762" actId="47"/>
        <pc:sldMkLst>
          <pc:docMk/>
          <pc:sldMk cId="1221189221" sldId="1798"/>
        </pc:sldMkLst>
      </pc:sldChg>
      <pc:sldChg chg="addSp delSp modSp mod modNotesTx">
        <pc:chgData name="Sinead Hensey" userId="a74dfdf8-919f-4120-945b-985ae32d66fc" providerId="ADAL" clId="{7501D170-3AEC-4AF6-9C58-F8CE910AC616}" dt="2021-06-16T13:51:15.714" v="1194" actId="20577"/>
        <pc:sldMkLst>
          <pc:docMk/>
          <pc:sldMk cId="2349032661" sldId="2144445187"/>
        </pc:sldMkLst>
        <pc:spChg chg="add del mod">
          <ac:chgData name="Sinead Hensey" userId="a74dfdf8-919f-4120-945b-985ae32d66fc" providerId="ADAL" clId="{7501D170-3AEC-4AF6-9C58-F8CE910AC616}" dt="2021-06-16T09:44:18.983" v="472"/>
          <ac:spMkLst>
            <pc:docMk/>
            <pc:sldMk cId="2349032661" sldId="2144445187"/>
            <ac:spMk id="2" creationId="{12E20F69-701B-4C6C-B62F-3CDE06F4E9C7}"/>
          </ac:spMkLst>
        </pc:spChg>
        <pc:spChg chg="mod">
          <ac:chgData name="Sinead Hensey" userId="a74dfdf8-919f-4120-945b-985ae32d66fc" providerId="ADAL" clId="{7501D170-3AEC-4AF6-9C58-F8CE910AC616}" dt="2021-06-16T09:44:55.878" v="489" actId="20577"/>
          <ac:spMkLst>
            <pc:docMk/>
            <pc:sldMk cId="2349032661" sldId="2144445187"/>
            <ac:spMk id="9" creationId="{1E7366E1-EA8F-474C-8617-D26DAAF79E1A}"/>
          </ac:spMkLst>
        </pc:spChg>
        <pc:spChg chg="mod">
          <ac:chgData name="Sinead Hensey" userId="a74dfdf8-919f-4120-945b-985ae32d66fc" providerId="ADAL" clId="{7501D170-3AEC-4AF6-9C58-F8CE910AC616}" dt="2021-06-16T13:51:15.714" v="1194" actId="20577"/>
          <ac:spMkLst>
            <pc:docMk/>
            <pc:sldMk cId="2349032661" sldId="2144445187"/>
            <ac:spMk id="10" creationId="{E5B252A7-D746-4A0A-9F99-DD1D2443C1CD}"/>
          </ac:spMkLst>
        </pc:spChg>
        <pc:spChg chg="mod">
          <ac:chgData name="Sinead Hensey" userId="a74dfdf8-919f-4120-945b-985ae32d66fc" providerId="ADAL" clId="{7501D170-3AEC-4AF6-9C58-F8CE910AC616}" dt="2021-06-16T09:43:59.094" v="469" actId="20577"/>
          <ac:spMkLst>
            <pc:docMk/>
            <pc:sldMk cId="2349032661" sldId="2144445187"/>
            <ac:spMk id="11" creationId="{50751A5F-EF12-4FFC-ABC3-EF22AAEBDDD6}"/>
          </ac:spMkLst>
        </pc:spChg>
        <pc:picChg chg="add mod modCrop">
          <ac:chgData name="Sinead Hensey" userId="a74dfdf8-919f-4120-945b-985ae32d66fc" providerId="ADAL" clId="{7501D170-3AEC-4AF6-9C58-F8CE910AC616}" dt="2021-06-16T09:44:32.287" v="473" actId="18131"/>
          <ac:picMkLst>
            <pc:docMk/>
            <pc:sldMk cId="2349032661" sldId="2144445187"/>
            <ac:picMk id="4" creationId="{9F5CE076-AC4A-4655-ADC4-49F6F874F03B}"/>
          </ac:picMkLst>
        </pc:picChg>
        <pc:picChg chg="del">
          <ac:chgData name="Sinead Hensey" userId="a74dfdf8-919f-4120-945b-985ae32d66fc" providerId="ADAL" clId="{7501D170-3AEC-4AF6-9C58-F8CE910AC616}" dt="2021-06-16T09:44:12.439" v="471" actId="478"/>
          <ac:picMkLst>
            <pc:docMk/>
            <pc:sldMk cId="2349032661" sldId="2144445187"/>
            <ac:picMk id="1032" creationId="{8131EACB-67D9-4D8A-8CC4-04F7FD1B789D}"/>
          </ac:picMkLst>
        </pc:picChg>
      </pc:sldChg>
      <pc:sldChg chg="del">
        <pc:chgData name="Sinead Hensey" userId="a74dfdf8-919f-4120-945b-985ae32d66fc" providerId="ADAL" clId="{7501D170-3AEC-4AF6-9C58-F8CE910AC616}" dt="2021-06-16T09:54:35.875" v="756" actId="47"/>
        <pc:sldMkLst>
          <pc:docMk/>
          <pc:sldMk cId="3979628486" sldId="2144445189"/>
        </pc:sldMkLst>
      </pc:sldChg>
      <pc:sldChg chg="del">
        <pc:chgData name="Sinead Hensey" userId="a74dfdf8-919f-4120-945b-985ae32d66fc" providerId="ADAL" clId="{7501D170-3AEC-4AF6-9C58-F8CE910AC616}" dt="2021-06-16T09:54:37.836" v="759" actId="47"/>
        <pc:sldMkLst>
          <pc:docMk/>
          <pc:sldMk cId="4136868599" sldId="2144445190"/>
        </pc:sldMkLst>
      </pc:sldChg>
      <pc:sldChg chg="del">
        <pc:chgData name="Sinead Hensey" userId="a74dfdf8-919f-4120-945b-985ae32d66fc" providerId="ADAL" clId="{7501D170-3AEC-4AF6-9C58-F8CE910AC616}" dt="2021-06-16T09:54:38.874" v="761" actId="47"/>
        <pc:sldMkLst>
          <pc:docMk/>
          <pc:sldMk cId="2265783209" sldId="2144445191"/>
        </pc:sldMkLst>
      </pc:sldChg>
      <pc:sldChg chg="del">
        <pc:chgData name="Sinead Hensey" userId="a74dfdf8-919f-4120-945b-985ae32d66fc" providerId="ADAL" clId="{7501D170-3AEC-4AF6-9C58-F8CE910AC616}" dt="2021-06-16T09:54:42.562" v="763" actId="47"/>
        <pc:sldMkLst>
          <pc:docMk/>
          <pc:sldMk cId="3157299694" sldId="2144445192"/>
        </pc:sldMkLst>
      </pc:sldChg>
      <pc:sldChg chg="del">
        <pc:chgData name="Sinead Hensey" userId="a74dfdf8-919f-4120-945b-985ae32d66fc" providerId="ADAL" clId="{7501D170-3AEC-4AF6-9C58-F8CE910AC616}" dt="2021-06-16T09:54:42.562" v="763" actId="47"/>
        <pc:sldMkLst>
          <pc:docMk/>
          <pc:sldMk cId="687974102" sldId="2144445193"/>
        </pc:sldMkLst>
      </pc:sldChg>
      <pc:sldChg chg="addSp delSp modSp new del mod">
        <pc:chgData name="Sinead Hensey" userId="a74dfdf8-919f-4120-945b-985ae32d66fc" providerId="ADAL" clId="{7501D170-3AEC-4AF6-9C58-F8CE910AC616}" dt="2021-06-16T09:38:02.294" v="138" actId="47"/>
        <pc:sldMkLst>
          <pc:docMk/>
          <pc:sldMk cId="1591413825" sldId="2144445194"/>
        </pc:sldMkLst>
        <pc:spChg chg="del">
          <ac:chgData name="Sinead Hensey" userId="a74dfdf8-919f-4120-945b-985ae32d66fc" providerId="ADAL" clId="{7501D170-3AEC-4AF6-9C58-F8CE910AC616}" dt="2021-06-16T09:31:18.927" v="1"/>
          <ac:spMkLst>
            <pc:docMk/>
            <pc:sldMk cId="1591413825" sldId="2144445194"/>
            <ac:spMk id="2" creationId="{8419466B-C1CC-4F47-A557-FE1D7F5F632D}"/>
          </ac:spMkLst>
        </pc:spChg>
        <pc:spChg chg="del">
          <ac:chgData name="Sinead Hensey" userId="a74dfdf8-919f-4120-945b-985ae32d66fc" providerId="ADAL" clId="{7501D170-3AEC-4AF6-9C58-F8CE910AC616}" dt="2021-06-16T09:31:18.927" v="1"/>
          <ac:spMkLst>
            <pc:docMk/>
            <pc:sldMk cId="1591413825" sldId="2144445194"/>
            <ac:spMk id="3" creationId="{FBE30D2E-CAF0-4BB2-9BF2-432B9E20C1A1}"/>
          </ac:spMkLst>
        </pc:spChg>
        <pc:spChg chg="del">
          <ac:chgData name="Sinead Hensey" userId="a74dfdf8-919f-4120-945b-985ae32d66fc" providerId="ADAL" clId="{7501D170-3AEC-4AF6-9C58-F8CE910AC616}" dt="2021-06-16T09:31:18.927" v="1"/>
          <ac:spMkLst>
            <pc:docMk/>
            <pc:sldMk cId="1591413825" sldId="2144445194"/>
            <ac:spMk id="4" creationId="{146BB457-BCBA-4052-BFE1-E2A76462A5F0}"/>
          </ac:spMkLst>
        </pc:spChg>
        <pc:spChg chg="del">
          <ac:chgData name="Sinead Hensey" userId="a74dfdf8-919f-4120-945b-985ae32d66fc" providerId="ADAL" clId="{7501D170-3AEC-4AF6-9C58-F8CE910AC616}" dt="2021-06-16T09:31:18.927" v="1"/>
          <ac:spMkLst>
            <pc:docMk/>
            <pc:sldMk cId="1591413825" sldId="2144445194"/>
            <ac:spMk id="5" creationId="{B63E18B1-C455-4A7B-A163-721281F67597}"/>
          </ac:spMkLst>
        </pc:spChg>
        <pc:spChg chg="add mod">
          <ac:chgData name="Sinead Hensey" userId="a74dfdf8-919f-4120-945b-985ae32d66fc" providerId="ADAL" clId="{7501D170-3AEC-4AF6-9C58-F8CE910AC616}" dt="2021-06-16T09:32:52.463" v="39" actId="20577"/>
          <ac:spMkLst>
            <pc:docMk/>
            <pc:sldMk cId="1591413825" sldId="2144445194"/>
            <ac:spMk id="6" creationId="{17DFA52D-C8DC-4C64-BF21-6E21663C48ED}"/>
          </ac:spMkLst>
        </pc:spChg>
        <pc:spChg chg="add del mod">
          <ac:chgData name="Sinead Hensey" userId="a74dfdf8-919f-4120-945b-985ae32d66fc" providerId="ADAL" clId="{7501D170-3AEC-4AF6-9C58-F8CE910AC616}" dt="2021-06-16T09:31:22.673" v="2"/>
          <ac:spMkLst>
            <pc:docMk/>
            <pc:sldMk cId="1591413825" sldId="2144445194"/>
            <ac:spMk id="7" creationId="{A7B26F32-7A4E-4CFD-B3F6-9E7FC082A1E5}"/>
          </ac:spMkLst>
        </pc:spChg>
        <pc:spChg chg="add mod">
          <ac:chgData name="Sinead Hensey" userId="a74dfdf8-919f-4120-945b-985ae32d66fc" providerId="ADAL" clId="{7501D170-3AEC-4AF6-9C58-F8CE910AC616}" dt="2021-06-16T09:32:03.263" v="12" actId="20577"/>
          <ac:spMkLst>
            <pc:docMk/>
            <pc:sldMk cId="1591413825" sldId="2144445194"/>
            <ac:spMk id="8" creationId="{DB15BE5B-6488-47BB-8E6E-B4EAFD2E8DEE}"/>
          </ac:spMkLst>
        </pc:spChg>
        <pc:spChg chg="add del mod">
          <ac:chgData name="Sinead Hensey" userId="a74dfdf8-919f-4120-945b-985ae32d66fc" providerId="ADAL" clId="{7501D170-3AEC-4AF6-9C58-F8CE910AC616}" dt="2021-06-16T09:32:45.833" v="13"/>
          <ac:spMkLst>
            <pc:docMk/>
            <pc:sldMk cId="1591413825" sldId="2144445194"/>
            <ac:spMk id="9" creationId="{5B687CFA-04BD-4F42-A1F8-0215F10E0106}"/>
          </ac:spMkLst>
        </pc:spChg>
        <pc:picChg chg="add mod">
          <ac:chgData name="Sinead Hensey" userId="a74dfdf8-919f-4120-945b-985ae32d66fc" providerId="ADAL" clId="{7501D170-3AEC-4AF6-9C58-F8CE910AC616}" dt="2021-06-16T09:31:26.494" v="4" actId="1076"/>
          <ac:picMkLst>
            <pc:docMk/>
            <pc:sldMk cId="1591413825" sldId="2144445194"/>
            <ac:picMk id="10" creationId="{D0C3A0F7-3672-4474-B6A8-40CC38AFF245}"/>
          </ac:picMkLst>
        </pc:picChg>
        <pc:picChg chg="add mod">
          <ac:chgData name="Sinead Hensey" userId="a74dfdf8-919f-4120-945b-985ae32d66fc" providerId="ADAL" clId="{7501D170-3AEC-4AF6-9C58-F8CE910AC616}" dt="2021-06-16T09:32:54.700" v="40" actId="27614"/>
          <ac:picMkLst>
            <pc:docMk/>
            <pc:sldMk cId="1591413825" sldId="2144445194"/>
            <ac:picMk id="12" creationId="{E3A73A39-20B5-49B8-8A47-F7FB6D8FC20E}"/>
          </ac:picMkLst>
        </pc:picChg>
      </pc:sldChg>
      <pc:sldChg chg="addSp delSp modSp add mod ord">
        <pc:chgData name="Sinead Hensey" userId="a74dfdf8-919f-4120-945b-985ae32d66fc" providerId="ADAL" clId="{7501D170-3AEC-4AF6-9C58-F8CE910AC616}" dt="2021-06-16T09:38:05.846" v="140"/>
        <pc:sldMkLst>
          <pc:docMk/>
          <pc:sldMk cId="1267652033" sldId="2144445195"/>
        </pc:sldMkLst>
        <pc:spChg chg="add del mod">
          <ac:chgData name="Sinead Hensey" userId="a74dfdf8-919f-4120-945b-985ae32d66fc" providerId="ADAL" clId="{7501D170-3AEC-4AF6-9C58-F8CE910AC616}" dt="2021-06-16T09:34:26.804" v="44" actId="1957"/>
          <ac:spMkLst>
            <pc:docMk/>
            <pc:sldMk cId="1267652033" sldId="2144445195"/>
            <ac:spMk id="3" creationId="{D16936D0-9B06-4846-BB7C-3BFC3F18B2AF}"/>
          </ac:spMkLst>
        </pc:spChg>
        <pc:spChg chg="mod">
          <ac:chgData name="Sinead Hensey" userId="a74dfdf8-919f-4120-945b-985ae32d66fc" providerId="ADAL" clId="{7501D170-3AEC-4AF6-9C58-F8CE910AC616}" dt="2021-06-16T09:37:07.299" v="137" actId="20577"/>
          <ac:spMkLst>
            <pc:docMk/>
            <pc:sldMk cId="1267652033" sldId="2144445195"/>
            <ac:spMk id="8" creationId="{DB15BE5B-6488-47BB-8E6E-B4EAFD2E8DEE}"/>
          </ac:spMkLst>
        </pc:spChg>
        <pc:graphicFrameChg chg="add mod">
          <ac:chgData name="Sinead Hensey" userId="a74dfdf8-919f-4120-945b-985ae32d66fc" providerId="ADAL" clId="{7501D170-3AEC-4AF6-9C58-F8CE910AC616}" dt="2021-06-16T09:36:50.731" v="107" actId="404"/>
          <ac:graphicFrameMkLst>
            <pc:docMk/>
            <pc:sldMk cId="1267652033" sldId="2144445195"/>
            <ac:graphicFrameMk id="7" creationId="{AB499275-6A71-4E65-AF1E-628EF4CA771C}"/>
          </ac:graphicFrameMkLst>
        </pc:graphicFrameChg>
        <pc:picChg chg="del">
          <ac:chgData name="Sinead Hensey" userId="a74dfdf8-919f-4120-945b-985ae32d66fc" providerId="ADAL" clId="{7501D170-3AEC-4AF6-9C58-F8CE910AC616}" dt="2021-06-16T09:34:17.409" v="42" actId="478"/>
          <ac:picMkLst>
            <pc:docMk/>
            <pc:sldMk cId="1267652033" sldId="2144445195"/>
            <ac:picMk id="10" creationId="{D0C3A0F7-3672-4474-B6A8-40CC38AFF245}"/>
          </ac:picMkLst>
        </pc:picChg>
      </pc:sldChg>
      <pc:sldChg chg="addSp delSp modSp new mod">
        <pc:chgData name="Sinead Hensey" userId="a74dfdf8-919f-4120-945b-985ae32d66fc" providerId="ADAL" clId="{7501D170-3AEC-4AF6-9C58-F8CE910AC616}" dt="2021-06-16T09:52:38.987" v="747" actId="20577"/>
        <pc:sldMkLst>
          <pc:docMk/>
          <pc:sldMk cId="3910040677" sldId="2144445196"/>
        </pc:sldMkLst>
        <pc:spChg chg="del">
          <ac:chgData name="Sinead Hensey" userId="a74dfdf8-919f-4120-945b-985ae32d66fc" providerId="ADAL" clId="{7501D170-3AEC-4AF6-9C58-F8CE910AC616}" dt="2021-06-16T09:47:32.167" v="492"/>
          <ac:spMkLst>
            <pc:docMk/>
            <pc:sldMk cId="3910040677" sldId="2144445196"/>
            <ac:spMk id="2" creationId="{1EC5AC0F-E2C2-41BA-9215-A7BE478A209A}"/>
          </ac:spMkLst>
        </pc:spChg>
        <pc:spChg chg="del">
          <ac:chgData name="Sinead Hensey" userId="a74dfdf8-919f-4120-945b-985ae32d66fc" providerId="ADAL" clId="{7501D170-3AEC-4AF6-9C58-F8CE910AC616}" dt="2021-06-16T09:47:32.167" v="492"/>
          <ac:spMkLst>
            <pc:docMk/>
            <pc:sldMk cId="3910040677" sldId="2144445196"/>
            <ac:spMk id="3" creationId="{5E61026C-C5D2-4C54-B7FD-8063D9A70C60}"/>
          </ac:spMkLst>
        </pc:spChg>
        <pc:spChg chg="del">
          <ac:chgData name="Sinead Hensey" userId="a74dfdf8-919f-4120-945b-985ae32d66fc" providerId="ADAL" clId="{7501D170-3AEC-4AF6-9C58-F8CE910AC616}" dt="2021-06-16T09:47:32.167" v="492"/>
          <ac:spMkLst>
            <pc:docMk/>
            <pc:sldMk cId="3910040677" sldId="2144445196"/>
            <ac:spMk id="4" creationId="{922FD641-67E0-4730-8FDF-7264A7542C18}"/>
          </ac:spMkLst>
        </pc:spChg>
        <pc:spChg chg="del">
          <ac:chgData name="Sinead Hensey" userId="a74dfdf8-919f-4120-945b-985ae32d66fc" providerId="ADAL" clId="{7501D170-3AEC-4AF6-9C58-F8CE910AC616}" dt="2021-06-16T09:47:32.167" v="492"/>
          <ac:spMkLst>
            <pc:docMk/>
            <pc:sldMk cId="3910040677" sldId="2144445196"/>
            <ac:spMk id="5" creationId="{29A77D36-3437-4F65-952B-CA44D820DEE6}"/>
          </ac:spMkLst>
        </pc:spChg>
        <pc:spChg chg="add mod">
          <ac:chgData name="Sinead Hensey" userId="a74dfdf8-919f-4120-945b-985ae32d66fc" providerId="ADAL" clId="{7501D170-3AEC-4AF6-9C58-F8CE910AC616}" dt="2021-06-16T09:47:40.504" v="518" actId="20577"/>
          <ac:spMkLst>
            <pc:docMk/>
            <pc:sldMk cId="3910040677" sldId="2144445196"/>
            <ac:spMk id="6" creationId="{672CDCF4-ABE7-4EDC-A089-20FC67E0B13E}"/>
          </ac:spMkLst>
        </pc:spChg>
        <pc:spChg chg="add del mod">
          <ac:chgData name="Sinead Hensey" userId="a74dfdf8-919f-4120-945b-985ae32d66fc" providerId="ADAL" clId="{7501D170-3AEC-4AF6-9C58-F8CE910AC616}" dt="2021-06-16T09:47:59.751" v="519" actId="3680"/>
          <ac:spMkLst>
            <pc:docMk/>
            <pc:sldMk cId="3910040677" sldId="2144445196"/>
            <ac:spMk id="7" creationId="{83390330-E3F9-4BB2-8EEE-4F7DD6F1EFFE}"/>
          </ac:spMkLst>
        </pc:spChg>
        <pc:spChg chg="add mod">
          <ac:chgData name="Sinead Hensey" userId="a74dfdf8-919f-4120-945b-985ae32d66fc" providerId="ADAL" clId="{7501D170-3AEC-4AF6-9C58-F8CE910AC616}" dt="2021-06-16T09:52:38.987" v="747" actId="20577"/>
          <ac:spMkLst>
            <pc:docMk/>
            <pc:sldMk cId="3910040677" sldId="2144445196"/>
            <ac:spMk id="8" creationId="{CD1A0DC7-8D5B-4C33-8C17-6F0DF27F17E7}"/>
          </ac:spMkLst>
        </pc:spChg>
        <pc:spChg chg="add del mod">
          <ac:chgData name="Sinead Hensey" userId="a74dfdf8-919f-4120-945b-985ae32d66fc" providerId="ADAL" clId="{7501D170-3AEC-4AF6-9C58-F8CE910AC616}" dt="2021-06-16T09:50:30.408" v="703"/>
          <ac:spMkLst>
            <pc:docMk/>
            <pc:sldMk cId="3910040677" sldId="2144445196"/>
            <ac:spMk id="9" creationId="{582C4AEA-0171-4AA1-AC6E-6BC46BE034A9}"/>
          </ac:spMkLst>
        </pc:spChg>
        <pc:spChg chg="add del mod">
          <ac:chgData name="Sinead Hensey" userId="a74dfdf8-919f-4120-945b-985ae32d66fc" providerId="ADAL" clId="{7501D170-3AEC-4AF6-9C58-F8CE910AC616}" dt="2021-06-16T09:50:40.394" v="706"/>
          <ac:spMkLst>
            <pc:docMk/>
            <pc:sldMk cId="3910040677" sldId="2144445196"/>
            <ac:spMk id="10" creationId="{17A7EA33-B38A-4ACF-92E0-E87B461C3202}"/>
          </ac:spMkLst>
        </pc:spChg>
        <pc:spChg chg="add del mod">
          <ac:chgData name="Sinead Hensey" userId="a74dfdf8-919f-4120-945b-985ae32d66fc" providerId="ADAL" clId="{7501D170-3AEC-4AF6-9C58-F8CE910AC616}" dt="2021-06-16T09:51:44.379" v="707"/>
          <ac:spMkLst>
            <pc:docMk/>
            <pc:sldMk cId="3910040677" sldId="2144445196"/>
            <ac:spMk id="11" creationId="{FA04BA1D-156D-4E4F-8193-31C42D34D7AA}"/>
          </ac:spMkLst>
        </pc:spChg>
        <pc:graphicFrameChg chg="add mod ord modGraphic">
          <ac:chgData name="Sinead Hensey" userId="a74dfdf8-919f-4120-945b-985ae32d66fc" providerId="ADAL" clId="{7501D170-3AEC-4AF6-9C58-F8CE910AC616}" dt="2021-06-16T09:51:54.516" v="710" actId="14734"/>
          <ac:graphicFrameMkLst>
            <pc:docMk/>
            <pc:sldMk cId="3910040677" sldId="2144445196"/>
            <ac:graphicFrameMk id="12" creationId="{DFAA593E-FAF4-4B23-ABDD-CC5C2C741EA5}"/>
          </ac:graphicFrameMkLst>
        </pc:graphicFrameChg>
        <pc:picChg chg="add mod">
          <ac:chgData name="Sinead Hensey" userId="a74dfdf8-919f-4120-945b-985ae32d66fc" providerId="ADAL" clId="{7501D170-3AEC-4AF6-9C58-F8CE910AC616}" dt="2021-06-16T09:50:33.358" v="705" actId="962"/>
          <ac:picMkLst>
            <pc:docMk/>
            <pc:sldMk cId="3910040677" sldId="2144445196"/>
            <ac:picMk id="15" creationId="{A6BC6538-80CA-4157-8896-37EA077B4042}"/>
          </ac:picMkLst>
        </pc:picChg>
        <pc:picChg chg="add mod">
          <ac:chgData name="Sinead Hensey" userId="a74dfdf8-919f-4120-945b-985ae32d66fc" providerId="ADAL" clId="{7501D170-3AEC-4AF6-9C58-F8CE910AC616}" dt="2021-06-16T09:50:40.394" v="706"/>
          <ac:picMkLst>
            <pc:docMk/>
            <pc:sldMk cId="3910040677" sldId="2144445196"/>
            <ac:picMk id="17" creationId="{6097220C-DE86-476E-A833-211643AF895F}"/>
          </ac:picMkLst>
        </pc:picChg>
        <pc:picChg chg="add mod">
          <ac:chgData name="Sinead Hensey" userId="a74dfdf8-919f-4120-945b-985ae32d66fc" providerId="ADAL" clId="{7501D170-3AEC-4AF6-9C58-F8CE910AC616}" dt="2021-06-16T09:51:51.792" v="709" actId="27614"/>
          <ac:picMkLst>
            <pc:docMk/>
            <pc:sldMk cId="3910040677" sldId="2144445196"/>
            <ac:picMk id="19" creationId="{4AF69852-A6C3-4D19-A185-77E419CD86B0}"/>
          </ac:picMkLst>
        </pc:picChg>
      </pc:sldChg>
      <pc:sldChg chg="add ord">
        <pc:chgData name="Sinead Hensey" userId="a74dfdf8-919f-4120-945b-985ae32d66fc" providerId="ADAL" clId="{7501D170-3AEC-4AF6-9C58-F8CE910AC616}" dt="2021-06-16T09:54:49.028" v="766"/>
        <pc:sldMkLst>
          <pc:docMk/>
          <pc:sldMk cId="2838647801" sldId="2144445197"/>
        </pc:sldMkLst>
      </pc:sldChg>
      <pc:sldChg chg="addSp delSp modSp new mod">
        <pc:chgData name="Sinead Hensey" userId="a74dfdf8-919f-4120-945b-985ae32d66fc" providerId="ADAL" clId="{7501D170-3AEC-4AF6-9C58-F8CE910AC616}" dt="2021-06-16T13:52:00.827" v="1199" actId="1076"/>
        <pc:sldMkLst>
          <pc:docMk/>
          <pc:sldMk cId="3003473535" sldId="2144445198"/>
        </pc:sldMkLst>
        <pc:spChg chg="del">
          <ac:chgData name="Sinead Hensey" userId="a74dfdf8-919f-4120-945b-985ae32d66fc" providerId="ADAL" clId="{7501D170-3AEC-4AF6-9C58-F8CE910AC616}" dt="2021-06-16T10:48:42.444" v="1152"/>
          <ac:spMkLst>
            <pc:docMk/>
            <pc:sldMk cId="3003473535" sldId="2144445198"/>
            <ac:spMk id="2" creationId="{D62E8327-56FB-49D3-AFF9-9578A8701CCE}"/>
          </ac:spMkLst>
        </pc:spChg>
        <pc:spChg chg="mod">
          <ac:chgData name="Sinead Hensey" userId="a74dfdf8-919f-4120-945b-985ae32d66fc" providerId="ADAL" clId="{7501D170-3AEC-4AF6-9C58-F8CE910AC616}" dt="2021-06-16T10:25:04.411" v="809" actId="20577"/>
          <ac:spMkLst>
            <pc:docMk/>
            <pc:sldMk cId="3003473535" sldId="2144445198"/>
            <ac:spMk id="3" creationId="{BD65C6E7-83CB-4FE9-8E3D-CB0A98632234}"/>
          </ac:spMkLst>
        </pc:spChg>
        <pc:spChg chg="mod">
          <ac:chgData name="Sinead Hensey" userId="a74dfdf8-919f-4120-945b-985ae32d66fc" providerId="ADAL" clId="{7501D170-3AEC-4AF6-9C58-F8CE910AC616}" dt="2021-06-16T13:52:00.827" v="1199" actId="1076"/>
          <ac:spMkLst>
            <pc:docMk/>
            <pc:sldMk cId="3003473535" sldId="2144445198"/>
            <ac:spMk id="4" creationId="{26FDFAC9-0B12-40A4-A486-E477D94CE094}"/>
          </ac:spMkLst>
        </pc:spChg>
        <pc:spChg chg="mod">
          <ac:chgData name="Sinead Hensey" userId="a74dfdf8-919f-4120-945b-985ae32d66fc" providerId="ADAL" clId="{7501D170-3AEC-4AF6-9C58-F8CE910AC616}" dt="2021-06-16T13:51:52.417" v="1198" actId="20577"/>
          <ac:spMkLst>
            <pc:docMk/>
            <pc:sldMk cId="3003473535" sldId="2144445198"/>
            <ac:spMk id="5" creationId="{06AEC7FA-3370-4A36-886E-C9336D3563DA}"/>
          </ac:spMkLst>
        </pc:spChg>
        <pc:picChg chg="add mod modCrop">
          <ac:chgData name="Sinead Hensey" userId="a74dfdf8-919f-4120-945b-985ae32d66fc" providerId="ADAL" clId="{7501D170-3AEC-4AF6-9C58-F8CE910AC616}" dt="2021-06-16T10:48:49.498" v="1153" actId="18131"/>
          <ac:picMkLst>
            <pc:docMk/>
            <pc:sldMk cId="3003473535" sldId="2144445198"/>
            <ac:picMk id="7" creationId="{7BC55543-87D7-4C74-9920-08BE0661AD71}"/>
          </ac:picMkLst>
        </pc:picChg>
      </pc:sldChg>
      <pc:sldMasterChg chg="del delSldLayout">
        <pc:chgData name="Sinead Hensey" userId="a74dfdf8-919f-4120-945b-985ae32d66fc" providerId="ADAL" clId="{7501D170-3AEC-4AF6-9C58-F8CE910AC616}" dt="2021-06-16T09:54:42.562" v="763" actId="47"/>
        <pc:sldMasterMkLst>
          <pc:docMk/>
          <pc:sldMasterMk cId="3942194479" sldId="2147483672"/>
        </pc:sldMasterMkLst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4026131555" sldId="2147483673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065272870" sldId="2147483674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985928230" sldId="2147483675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034154300" sldId="2147483676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474564087" sldId="2147483677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232658313" sldId="2147483678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800435762" sldId="2147483679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972848802" sldId="2147483680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457656523" sldId="2147483681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251808624" sldId="2147483682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415337646" sldId="2147483683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036225788" sldId="2147483684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765710416" sldId="2147483685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378427217" sldId="2147483686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941723198" sldId="2147483687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558567436" sldId="2147483688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883886883" sldId="2147483689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682222958" sldId="2147483690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610351845" sldId="2147483691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595125464" sldId="2147483692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147595864" sldId="2147483693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894743270" sldId="2147483694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903177855" sldId="2147483695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002382570" sldId="2147483696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837913651" sldId="2147483697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415865078" sldId="2147483698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566039147" sldId="2147483699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909949735" sldId="2147483700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361598248" sldId="2147483701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782042045" sldId="2147483702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980066227" sldId="2147483703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279813003" sldId="2147483704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993878335" sldId="2147483705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803772808" sldId="2147483706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183215558" sldId="2147483707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694923674" sldId="2147483708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943200560" sldId="2147483709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55652531" sldId="2147483710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182639073" sldId="2147483711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4004066123" sldId="2147483712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238388868" sldId="2147483713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679673028" sldId="2147483714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366437818" sldId="2147483715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661423116" sldId="2147483716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98180226" sldId="2147483717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720648142" sldId="2147483718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017347717" sldId="2147483719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661741977" sldId="2147483720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87172172" sldId="2147483721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82043196" sldId="2147483722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188170779" sldId="2147483723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670184059" sldId="2147483724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646437224" sldId="2147483725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435092455" sldId="2147483726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653895518" sldId="2147483727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727005975" sldId="2147483728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838971071" sldId="2147483729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595725230" sldId="2147483730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887147284" sldId="2147483731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975299272" sldId="2147483732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83581123" sldId="2147483733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381762633" sldId="2147483734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47015504" sldId="2147483735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53160499" sldId="2147483736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510184547" sldId="2147483737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96918028" sldId="2147483738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3162138946" sldId="2147483739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838588872" sldId="2147483740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4037935610" sldId="2147483741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2088387167" sldId="2147483742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4057964875" sldId="2147483743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998349302" sldId="2147483744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1761542599" sldId="2147483745"/>
          </pc:sldLayoutMkLst>
        </pc:sldLayoutChg>
        <pc:sldLayoutChg chg="del">
          <pc:chgData name="Sinead Hensey" userId="a74dfdf8-919f-4120-945b-985ae32d66fc" providerId="ADAL" clId="{7501D170-3AEC-4AF6-9C58-F8CE910AC616}" dt="2021-06-16T09:54:42.562" v="763" actId="47"/>
          <pc:sldLayoutMkLst>
            <pc:docMk/>
            <pc:sldMasterMk cId="3942194479" sldId="2147483672"/>
            <pc:sldLayoutMk cId="4035689371" sldId="2147483746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spc="300" dirty="0"/>
              <a:t>UK Google</a:t>
            </a:r>
            <a:r>
              <a:rPr lang="en-US" sz="1400" spc="300" baseline="0" dirty="0"/>
              <a:t> searches for ‘staycation’</a:t>
            </a:r>
            <a:endParaRPr lang="en-US" sz="1400" spc="3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Sheet1!$A$2:$A$262</c:f>
              <c:strCache>
                <c:ptCount val="261"/>
                <c:pt idx="0">
                  <c:v>Week</c:v>
                </c:pt>
                <c:pt idx="1">
                  <c:v>19/06/2016</c:v>
                </c:pt>
                <c:pt idx="2">
                  <c:v>26/06/2016</c:v>
                </c:pt>
                <c:pt idx="3">
                  <c:v>03/07/2016</c:v>
                </c:pt>
                <c:pt idx="4">
                  <c:v>10/07/2016</c:v>
                </c:pt>
                <c:pt idx="5">
                  <c:v>17/07/2016</c:v>
                </c:pt>
                <c:pt idx="6">
                  <c:v>24/07/2016</c:v>
                </c:pt>
                <c:pt idx="7">
                  <c:v>31/07/2016</c:v>
                </c:pt>
                <c:pt idx="8">
                  <c:v>07/08/2016</c:v>
                </c:pt>
                <c:pt idx="9">
                  <c:v>14/08/2016</c:v>
                </c:pt>
                <c:pt idx="10">
                  <c:v>21/08/2016</c:v>
                </c:pt>
                <c:pt idx="11">
                  <c:v>28/08/2016</c:v>
                </c:pt>
                <c:pt idx="12">
                  <c:v>04/09/2016</c:v>
                </c:pt>
                <c:pt idx="13">
                  <c:v>11/09/2016</c:v>
                </c:pt>
                <c:pt idx="14">
                  <c:v>18/09/2016</c:v>
                </c:pt>
                <c:pt idx="15">
                  <c:v>25/09/2016</c:v>
                </c:pt>
                <c:pt idx="16">
                  <c:v>02/10/2016</c:v>
                </c:pt>
                <c:pt idx="17">
                  <c:v>09/10/2016</c:v>
                </c:pt>
                <c:pt idx="18">
                  <c:v>16/10/2016</c:v>
                </c:pt>
                <c:pt idx="19">
                  <c:v>23/10/2016</c:v>
                </c:pt>
                <c:pt idx="20">
                  <c:v>30/10/2016</c:v>
                </c:pt>
                <c:pt idx="21">
                  <c:v>06/11/2016</c:v>
                </c:pt>
                <c:pt idx="22">
                  <c:v>13/11/2016</c:v>
                </c:pt>
                <c:pt idx="23">
                  <c:v>20/11/2016</c:v>
                </c:pt>
                <c:pt idx="24">
                  <c:v>27/11/2016</c:v>
                </c:pt>
                <c:pt idx="25">
                  <c:v>04/12/2016</c:v>
                </c:pt>
                <c:pt idx="26">
                  <c:v>11/12/2016</c:v>
                </c:pt>
                <c:pt idx="27">
                  <c:v>18/12/2016</c:v>
                </c:pt>
                <c:pt idx="28">
                  <c:v>25/12/2016</c:v>
                </c:pt>
                <c:pt idx="29">
                  <c:v>01/01/2017</c:v>
                </c:pt>
                <c:pt idx="30">
                  <c:v>08/01/2017</c:v>
                </c:pt>
                <c:pt idx="31">
                  <c:v>15/01/2017</c:v>
                </c:pt>
                <c:pt idx="32">
                  <c:v>22/01/2017</c:v>
                </c:pt>
                <c:pt idx="33">
                  <c:v>29/01/2017</c:v>
                </c:pt>
                <c:pt idx="34">
                  <c:v>05/02/2017</c:v>
                </c:pt>
                <c:pt idx="35">
                  <c:v>12/02/2017</c:v>
                </c:pt>
                <c:pt idx="36">
                  <c:v>19/02/2017</c:v>
                </c:pt>
                <c:pt idx="37">
                  <c:v>26/02/2017</c:v>
                </c:pt>
                <c:pt idx="38">
                  <c:v>05/03/2017</c:v>
                </c:pt>
                <c:pt idx="39">
                  <c:v>12/03/2017</c:v>
                </c:pt>
                <c:pt idx="40">
                  <c:v>19/03/2017</c:v>
                </c:pt>
                <c:pt idx="41">
                  <c:v>26/03/2017</c:v>
                </c:pt>
                <c:pt idx="42">
                  <c:v>02/04/2017</c:v>
                </c:pt>
                <c:pt idx="43">
                  <c:v>09/04/2017</c:v>
                </c:pt>
                <c:pt idx="44">
                  <c:v>16/04/2017</c:v>
                </c:pt>
                <c:pt idx="45">
                  <c:v>23/04/2017</c:v>
                </c:pt>
                <c:pt idx="46">
                  <c:v>30/04/2017</c:v>
                </c:pt>
                <c:pt idx="47">
                  <c:v>07/05/2017</c:v>
                </c:pt>
                <c:pt idx="48">
                  <c:v>14/05/2017</c:v>
                </c:pt>
                <c:pt idx="49">
                  <c:v>21/05/2017</c:v>
                </c:pt>
                <c:pt idx="50">
                  <c:v>28/05/2017</c:v>
                </c:pt>
                <c:pt idx="51">
                  <c:v>04/06/2017</c:v>
                </c:pt>
                <c:pt idx="52">
                  <c:v>11/06/2017</c:v>
                </c:pt>
                <c:pt idx="53">
                  <c:v>18/06/2017</c:v>
                </c:pt>
                <c:pt idx="54">
                  <c:v>25/06/2017</c:v>
                </c:pt>
                <c:pt idx="55">
                  <c:v>02/07/2017</c:v>
                </c:pt>
                <c:pt idx="56">
                  <c:v>09/07/2017</c:v>
                </c:pt>
                <c:pt idx="57">
                  <c:v>16/07/2017</c:v>
                </c:pt>
                <c:pt idx="58">
                  <c:v>23/07/2017</c:v>
                </c:pt>
                <c:pt idx="59">
                  <c:v>30/07/2017</c:v>
                </c:pt>
                <c:pt idx="60">
                  <c:v>06/08/2017</c:v>
                </c:pt>
                <c:pt idx="61">
                  <c:v>13/08/2017</c:v>
                </c:pt>
                <c:pt idx="62">
                  <c:v>20/08/2017</c:v>
                </c:pt>
                <c:pt idx="63">
                  <c:v>27/08/2017</c:v>
                </c:pt>
                <c:pt idx="64">
                  <c:v>03/09/2017</c:v>
                </c:pt>
                <c:pt idx="65">
                  <c:v>10/09/2017</c:v>
                </c:pt>
                <c:pt idx="66">
                  <c:v>17/09/2017</c:v>
                </c:pt>
                <c:pt idx="67">
                  <c:v>24/09/2017</c:v>
                </c:pt>
                <c:pt idx="68">
                  <c:v>01/10/2017</c:v>
                </c:pt>
                <c:pt idx="69">
                  <c:v>08/10/2017</c:v>
                </c:pt>
                <c:pt idx="70">
                  <c:v>15/10/2017</c:v>
                </c:pt>
                <c:pt idx="71">
                  <c:v>22/10/2017</c:v>
                </c:pt>
                <c:pt idx="72">
                  <c:v>29/10/2017</c:v>
                </c:pt>
                <c:pt idx="73">
                  <c:v>05/11/2017</c:v>
                </c:pt>
                <c:pt idx="74">
                  <c:v>12/11/2017</c:v>
                </c:pt>
                <c:pt idx="75">
                  <c:v>19/11/2017</c:v>
                </c:pt>
                <c:pt idx="76">
                  <c:v>26/11/2017</c:v>
                </c:pt>
                <c:pt idx="77">
                  <c:v>03/12/2017</c:v>
                </c:pt>
                <c:pt idx="78">
                  <c:v>10/12/2017</c:v>
                </c:pt>
                <c:pt idx="79">
                  <c:v>17/12/2017</c:v>
                </c:pt>
                <c:pt idx="80">
                  <c:v>24/12/2017</c:v>
                </c:pt>
                <c:pt idx="81">
                  <c:v>31/12/2017</c:v>
                </c:pt>
                <c:pt idx="82">
                  <c:v>07/01/2018</c:v>
                </c:pt>
                <c:pt idx="83">
                  <c:v>14/01/2018</c:v>
                </c:pt>
                <c:pt idx="84">
                  <c:v>21/01/2018</c:v>
                </c:pt>
                <c:pt idx="85">
                  <c:v>28/01/2018</c:v>
                </c:pt>
                <c:pt idx="86">
                  <c:v>04/02/2018</c:v>
                </c:pt>
                <c:pt idx="87">
                  <c:v>11/02/2018</c:v>
                </c:pt>
                <c:pt idx="88">
                  <c:v>18/02/2018</c:v>
                </c:pt>
                <c:pt idx="89">
                  <c:v>25/02/2018</c:v>
                </c:pt>
                <c:pt idx="90">
                  <c:v>04/03/2018</c:v>
                </c:pt>
                <c:pt idx="91">
                  <c:v>11/03/2018</c:v>
                </c:pt>
                <c:pt idx="92">
                  <c:v>18/03/2018</c:v>
                </c:pt>
                <c:pt idx="93">
                  <c:v>25/03/2018</c:v>
                </c:pt>
                <c:pt idx="94">
                  <c:v>01/04/2018</c:v>
                </c:pt>
                <c:pt idx="95">
                  <c:v>08/04/2018</c:v>
                </c:pt>
                <c:pt idx="96">
                  <c:v>15/04/2018</c:v>
                </c:pt>
                <c:pt idx="97">
                  <c:v>22/04/2018</c:v>
                </c:pt>
                <c:pt idx="98">
                  <c:v>29/04/2018</c:v>
                </c:pt>
                <c:pt idx="99">
                  <c:v>06/05/2018</c:v>
                </c:pt>
                <c:pt idx="100">
                  <c:v>13/05/2018</c:v>
                </c:pt>
                <c:pt idx="101">
                  <c:v>20/05/2018</c:v>
                </c:pt>
                <c:pt idx="102">
                  <c:v>27/05/2018</c:v>
                </c:pt>
                <c:pt idx="103">
                  <c:v>03/06/2018</c:v>
                </c:pt>
                <c:pt idx="104">
                  <c:v>10/06/2018</c:v>
                </c:pt>
                <c:pt idx="105">
                  <c:v>17/06/2018</c:v>
                </c:pt>
                <c:pt idx="106">
                  <c:v>24/06/2018</c:v>
                </c:pt>
                <c:pt idx="107">
                  <c:v>01/07/2018</c:v>
                </c:pt>
                <c:pt idx="108">
                  <c:v>08/07/2018</c:v>
                </c:pt>
                <c:pt idx="109">
                  <c:v>15/07/2018</c:v>
                </c:pt>
                <c:pt idx="110">
                  <c:v>22/07/2018</c:v>
                </c:pt>
                <c:pt idx="111">
                  <c:v>29/07/2018</c:v>
                </c:pt>
                <c:pt idx="112">
                  <c:v>05/08/2018</c:v>
                </c:pt>
                <c:pt idx="113">
                  <c:v>12/08/2018</c:v>
                </c:pt>
                <c:pt idx="114">
                  <c:v>19/08/2018</c:v>
                </c:pt>
                <c:pt idx="115">
                  <c:v>26/08/2018</c:v>
                </c:pt>
                <c:pt idx="116">
                  <c:v>02/09/2018</c:v>
                </c:pt>
                <c:pt idx="117">
                  <c:v>09/09/2018</c:v>
                </c:pt>
                <c:pt idx="118">
                  <c:v>16/09/2018</c:v>
                </c:pt>
                <c:pt idx="119">
                  <c:v>23/09/2018</c:v>
                </c:pt>
                <c:pt idx="120">
                  <c:v>30/09/2018</c:v>
                </c:pt>
                <c:pt idx="121">
                  <c:v>07/10/2018</c:v>
                </c:pt>
                <c:pt idx="122">
                  <c:v>14/10/2018</c:v>
                </c:pt>
                <c:pt idx="123">
                  <c:v>21/10/2018</c:v>
                </c:pt>
                <c:pt idx="124">
                  <c:v>28/10/2018</c:v>
                </c:pt>
                <c:pt idx="125">
                  <c:v>04/11/2018</c:v>
                </c:pt>
                <c:pt idx="126">
                  <c:v>11/11/2018</c:v>
                </c:pt>
                <c:pt idx="127">
                  <c:v>18/11/2018</c:v>
                </c:pt>
                <c:pt idx="128">
                  <c:v>25/11/2018</c:v>
                </c:pt>
                <c:pt idx="129">
                  <c:v>02/12/2018</c:v>
                </c:pt>
                <c:pt idx="130">
                  <c:v>09/12/2018</c:v>
                </c:pt>
                <c:pt idx="131">
                  <c:v>16/12/2018</c:v>
                </c:pt>
                <c:pt idx="132">
                  <c:v>23/12/2018</c:v>
                </c:pt>
                <c:pt idx="133">
                  <c:v>30/12/2018</c:v>
                </c:pt>
                <c:pt idx="134">
                  <c:v>06/01/2019</c:v>
                </c:pt>
                <c:pt idx="135">
                  <c:v>13/01/2019</c:v>
                </c:pt>
                <c:pt idx="136">
                  <c:v>20/01/2019</c:v>
                </c:pt>
                <c:pt idx="137">
                  <c:v>27/01/2019</c:v>
                </c:pt>
                <c:pt idx="138">
                  <c:v>03/02/2019</c:v>
                </c:pt>
                <c:pt idx="139">
                  <c:v>10/02/2019</c:v>
                </c:pt>
                <c:pt idx="140">
                  <c:v>17/02/2019</c:v>
                </c:pt>
                <c:pt idx="141">
                  <c:v>24/02/2019</c:v>
                </c:pt>
                <c:pt idx="142">
                  <c:v>03/03/2019</c:v>
                </c:pt>
                <c:pt idx="143">
                  <c:v>10/03/2019</c:v>
                </c:pt>
                <c:pt idx="144">
                  <c:v>17/03/2019</c:v>
                </c:pt>
                <c:pt idx="145">
                  <c:v>24/03/2019</c:v>
                </c:pt>
                <c:pt idx="146">
                  <c:v>31/03/2019</c:v>
                </c:pt>
                <c:pt idx="147">
                  <c:v>07/04/2019</c:v>
                </c:pt>
                <c:pt idx="148">
                  <c:v>14/04/2019</c:v>
                </c:pt>
                <c:pt idx="149">
                  <c:v>21/04/2019</c:v>
                </c:pt>
                <c:pt idx="150">
                  <c:v>28/04/2019</c:v>
                </c:pt>
                <c:pt idx="151">
                  <c:v>05/05/2019</c:v>
                </c:pt>
                <c:pt idx="152">
                  <c:v>12/05/2019</c:v>
                </c:pt>
                <c:pt idx="153">
                  <c:v>19/05/2019</c:v>
                </c:pt>
                <c:pt idx="154">
                  <c:v>26/05/2019</c:v>
                </c:pt>
                <c:pt idx="155">
                  <c:v>02/06/2019</c:v>
                </c:pt>
                <c:pt idx="156">
                  <c:v>09/06/2019</c:v>
                </c:pt>
                <c:pt idx="157">
                  <c:v>16/06/2019</c:v>
                </c:pt>
                <c:pt idx="158">
                  <c:v>23/06/2019</c:v>
                </c:pt>
                <c:pt idx="159">
                  <c:v>30/06/2019</c:v>
                </c:pt>
                <c:pt idx="160">
                  <c:v>07/07/2019</c:v>
                </c:pt>
                <c:pt idx="161">
                  <c:v>14/07/2019</c:v>
                </c:pt>
                <c:pt idx="162">
                  <c:v>21/07/2019</c:v>
                </c:pt>
                <c:pt idx="163">
                  <c:v>28/07/2019</c:v>
                </c:pt>
                <c:pt idx="164">
                  <c:v>04/08/2019</c:v>
                </c:pt>
                <c:pt idx="165">
                  <c:v>11/08/2019</c:v>
                </c:pt>
                <c:pt idx="166">
                  <c:v>18/08/2019</c:v>
                </c:pt>
                <c:pt idx="167">
                  <c:v>25/08/2019</c:v>
                </c:pt>
                <c:pt idx="168">
                  <c:v>01/09/2019</c:v>
                </c:pt>
                <c:pt idx="169">
                  <c:v>08/09/2019</c:v>
                </c:pt>
                <c:pt idx="170">
                  <c:v>15/09/2019</c:v>
                </c:pt>
                <c:pt idx="171">
                  <c:v>22/09/2019</c:v>
                </c:pt>
                <c:pt idx="172">
                  <c:v>29/09/2019</c:v>
                </c:pt>
                <c:pt idx="173">
                  <c:v>06/10/2019</c:v>
                </c:pt>
                <c:pt idx="174">
                  <c:v>13/10/2019</c:v>
                </c:pt>
                <c:pt idx="175">
                  <c:v>20/10/2019</c:v>
                </c:pt>
                <c:pt idx="176">
                  <c:v>27/10/2019</c:v>
                </c:pt>
                <c:pt idx="177">
                  <c:v>03/11/2019</c:v>
                </c:pt>
                <c:pt idx="178">
                  <c:v>10/11/2019</c:v>
                </c:pt>
                <c:pt idx="179">
                  <c:v>17/11/2019</c:v>
                </c:pt>
                <c:pt idx="180">
                  <c:v>24/11/2019</c:v>
                </c:pt>
                <c:pt idx="181">
                  <c:v>01/12/2019</c:v>
                </c:pt>
                <c:pt idx="182">
                  <c:v>08/12/2019</c:v>
                </c:pt>
                <c:pt idx="183">
                  <c:v>15/12/2019</c:v>
                </c:pt>
                <c:pt idx="184">
                  <c:v>22/12/2019</c:v>
                </c:pt>
                <c:pt idx="185">
                  <c:v>29/12/2019</c:v>
                </c:pt>
                <c:pt idx="186">
                  <c:v>05/01/2020</c:v>
                </c:pt>
                <c:pt idx="187">
                  <c:v>12/01/2020</c:v>
                </c:pt>
                <c:pt idx="188">
                  <c:v>19/01/2020</c:v>
                </c:pt>
                <c:pt idx="189">
                  <c:v>26/01/2020</c:v>
                </c:pt>
                <c:pt idx="190">
                  <c:v>02/02/2020</c:v>
                </c:pt>
                <c:pt idx="191">
                  <c:v>09/02/2020</c:v>
                </c:pt>
                <c:pt idx="192">
                  <c:v>16/02/2020</c:v>
                </c:pt>
                <c:pt idx="193">
                  <c:v>23/02/2020</c:v>
                </c:pt>
                <c:pt idx="194">
                  <c:v>01/03/2020</c:v>
                </c:pt>
                <c:pt idx="195">
                  <c:v>08/03/2020</c:v>
                </c:pt>
                <c:pt idx="196">
                  <c:v>15/03/2020</c:v>
                </c:pt>
                <c:pt idx="197">
                  <c:v>22/03/2020</c:v>
                </c:pt>
                <c:pt idx="198">
                  <c:v>29/03/2020</c:v>
                </c:pt>
                <c:pt idx="199">
                  <c:v>05/04/2020</c:v>
                </c:pt>
                <c:pt idx="200">
                  <c:v>12/04/2020</c:v>
                </c:pt>
                <c:pt idx="201">
                  <c:v>19/04/2020</c:v>
                </c:pt>
                <c:pt idx="202">
                  <c:v>26/04/2020</c:v>
                </c:pt>
                <c:pt idx="203">
                  <c:v>03/05/2020</c:v>
                </c:pt>
                <c:pt idx="204">
                  <c:v>10/05/2020</c:v>
                </c:pt>
                <c:pt idx="205">
                  <c:v>17/05/2020</c:v>
                </c:pt>
                <c:pt idx="206">
                  <c:v>24/05/2020</c:v>
                </c:pt>
                <c:pt idx="207">
                  <c:v>31/05/2020</c:v>
                </c:pt>
                <c:pt idx="208">
                  <c:v>07/06/2020</c:v>
                </c:pt>
                <c:pt idx="209">
                  <c:v>14/06/2020</c:v>
                </c:pt>
                <c:pt idx="210">
                  <c:v>21/06/2020</c:v>
                </c:pt>
                <c:pt idx="211">
                  <c:v>28/06/2020</c:v>
                </c:pt>
                <c:pt idx="212">
                  <c:v>05/07/2020</c:v>
                </c:pt>
                <c:pt idx="213">
                  <c:v>12/07/2020</c:v>
                </c:pt>
                <c:pt idx="214">
                  <c:v>19/07/2020</c:v>
                </c:pt>
                <c:pt idx="215">
                  <c:v>26/07/2020</c:v>
                </c:pt>
                <c:pt idx="216">
                  <c:v>02/08/2020</c:v>
                </c:pt>
                <c:pt idx="217">
                  <c:v>09/08/2020</c:v>
                </c:pt>
                <c:pt idx="218">
                  <c:v>16/08/2020</c:v>
                </c:pt>
                <c:pt idx="219">
                  <c:v>23/08/2020</c:v>
                </c:pt>
                <c:pt idx="220">
                  <c:v>30/08/2020</c:v>
                </c:pt>
                <c:pt idx="221">
                  <c:v>06/09/2020</c:v>
                </c:pt>
                <c:pt idx="222">
                  <c:v>13/09/2020</c:v>
                </c:pt>
                <c:pt idx="223">
                  <c:v>20/09/2020</c:v>
                </c:pt>
                <c:pt idx="224">
                  <c:v>27/09/2020</c:v>
                </c:pt>
                <c:pt idx="225">
                  <c:v>04/10/2020</c:v>
                </c:pt>
                <c:pt idx="226">
                  <c:v>11/10/2020</c:v>
                </c:pt>
                <c:pt idx="227">
                  <c:v>18/10/2020</c:v>
                </c:pt>
                <c:pt idx="228">
                  <c:v>25/10/2020</c:v>
                </c:pt>
                <c:pt idx="229">
                  <c:v>01/11/2020</c:v>
                </c:pt>
                <c:pt idx="230">
                  <c:v>08/11/2020</c:v>
                </c:pt>
                <c:pt idx="231">
                  <c:v>15/11/2020</c:v>
                </c:pt>
                <c:pt idx="232">
                  <c:v>22/11/2020</c:v>
                </c:pt>
                <c:pt idx="233">
                  <c:v>29/11/2020</c:v>
                </c:pt>
                <c:pt idx="234">
                  <c:v>06/12/2020</c:v>
                </c:pt>
                <c:pt idx="235">
                  <c:v>13/12/2020</c:v>
                </c:pt>
                <c:pt idx="236">
                  <c:v>20/12/2020</c:v>
                </c:pt>
                <c:pt idx="237">
                  <c:v>27/12/2020</c:v>
                </c:pt>
                <c:pt idx="238">
                  <c:v>03/01/2021</c:v>
                </c:pt>
                <c:pt idx="239">
                  <c:v>10/01/2021</c:v>
                </c:pt>
                <c:pt idx="240">
                  <c:v>17/01/2021</c:v>
                </c:pt>
                <c:pt idx="241">
                  <c:v>24/01/2021</c:v>
                </c:pt>
                <c:pt idx="242">
                  <c:v>31/01/2021</c:v>
                </c:pt>
                <c:pt idx="243">
                  <c:v>07/02/2021</c:v>
                </c:pt>
                <c:pt idx="244">
                  <c:v>14/02/2021</c:v>
                </c:pt>
                <c:pt idx="245">
                  <c:v>21/02/2021</c:v>
                </c:pt>
                <c:pt idx="246">
                  <c:v>28/02/2021</c:v>
                </c:pt>
                <c:pt idx="247">
                  <c:v>07/03/2021</c:v>
                </c:pt>
                <c:pt idx="248">
                  <c:v>14/03/2021</c:v>
                </c:pt>
                <c:pt idx="249">
                  <c:v>21/03/2021</c:v>
                </c:pt>
                <c:pt idx="250">
                  <c:v>28/03/2021</c:v>
                </c:pt>
                <c:pt idx="251">
                  <c:v>04/04/2021</c:v>
                </c:pt>
                <c:pt idx="252">
                  <c:v>11/04/2021</c:v>
                </c:pt>
                <c:pt idx="253">
                  <c:v>18/04/2021</c:v>
                </c:pt>
                <c:pt idx="254">
                  <c:v>25/04/2021</c:v>
                </c:pt>
                <c:pt idx="255">
                  <c:v>02/05/2021</c:v>
                </c:pt>
                <c:pt idx="256">
                  <c:v>09/05/2021</c:v>
                </c:pt>
                <c:pt idx="257">
                  <c:v>16/05/2021</c:v>
                </c:pt>
                <c:pt idx="258">
                  <c:v>23/05/2021</c:v>
                </c:pt>
                <c:pt idx="259">
                  <c:v>30/05/2021</c:v>
                </c:pt>
                <c:pt idx="260">
                  <c:v>06/06/2021</c:v>
                </c:pt>
              </c:strCache>
            </c:strRef>
          </c:cat>
          <c:val>
            <c:numRef>
              <c:f>Sheet1!$B$2:$B$262</c:f>
              <c:numCache>
                <c:formatCode>General</c:formatCode>
                <c:ptCount val="261"/>
                <c:pt idx="0">
                  <c:v>0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10</c:v>
                </c:pt>
                <c:pt idx="6">
                  <c:v>8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5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4</c:v>
                </c:pt>
                <c:pt idx="26">
                  <c:v>1</c:v>
                </c:pt>
                <c:pt idx="27">
                  <c:v>3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  <c:pt idx="31">
                  <c:v>1</c:v>
                </c:pt>
                <c:pt idx="32">
                  <c:v>2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4</c:v>
                </c:pt>
                <c:pt idx="38">
                  <c:v>3</c:v>
                </c:pt>
                <c:pt idx="39">
                  <c:v>1</c:v>
                </c:pt>
                <c:pt idx="40">
                  <c:v>2</c:v>
                </c:pt>
                <c:pt idx="41">
                  <c:v>6</c:v>
                </c:pt>
                <c:pt idx="42">
                  <c:v>1</c:v>
                </c:pt>
                <c:pt idx="43">
                  <c:v>6</c:v>
                </c:pt>
                <c:pt idx="44">
                  <c:v>2</c:v>
                </c:pt>
                <c:pt idx="45">
                  <c:v>5</c:v>
                </c:pt>
                <c:pt idx="46">
                  <c:v>1</c:v>
                </c:pt>
                <c:pt idx="47">
                  <c:v>0</c:v>
                </c:pt>
                <c:pt idx="48">
                  <c:v>2</c:v>
                </c:pt>
                <c:pt idx="49">
                  <c:v>4</c:v>
                </c:pt>
                <c:pt idx="50">
                  <c:v>5</c:v>
                </c:pt>
                <c:pt idx="51">
                  <c:v>1</c:v>
                </c:pt>
                <c:pt idx="52">
                  <c:v>6</c:v>
                </c:pt>
                <c:pt idx="53">
                  <c:v>4</c:v>
                </c:pt>
                <c:pt idx="54">
                  <c:v>6</c:v>
                </c:pt>
                <c:pt idx="55">
                  <c:v>5</c:v>
                </c:pt>
                <c:pt idx="56">
                  <c:v>1</c:v>
                </c:pt>
                <c:pt idx="57">
                  <c:v>5</c:v>
                </c:pt>
                <c:pt idx="58">
                  <c:v>6</c:v>
                </c:pt>
                <c:pt idx="59">
                  <c:v>14</c:v>
                </c:pt>
                <c:pt idx="60">
                  <c:v>8</c:v>
                </c:pt>
                <c:pt idx="61">
                  <c:v>5</c:v>
                </c:pt>
                <c:pt idx="62">
                  <c:v>1</c:v>
                </c:pt>
                <c:pt idx="63">
                  <c:v>1</c:v>
                </c:pt>
                <c:pt idx="64">
                  <c:v>4</c:v>
                </c:pt>
                <c:pt idx="65">
                  <c:v>7</c:v>
                </c:pt>
                <c:pt idx="66">
                  <c:v>5</c:v>
                </c:pt>
                <c:pt idx="67">
                  <c:v>0</c:v>
                </c:pt>
                <c:pt idx="68">
                  <c:v>3</c:v>
                </c:pt>
                <c:pt idx="69">
                  <c:v>2</c:v>
                </c:pt>
                <c:pt idx="70">
                  <c:v>6</c:v>
                </c:pt>
                <c:pt idx="71">
                  <c:v>1</c:v>
                </c:pt>
                <c:pt idx="72">
                  <c:v>2</c:v>
                </c:pt>
                <c:pt idx="73">
                  <c:v>1</c:v>
                </c:pt>
                <c:pt idx="74">
                  <c:v>2</c:v>
                </c:pt>
                <c:pt idx="75">
                  <c:v>0</c:v>
                </c:pt>
                <c:pt idx="76">
                  <c:v>3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3</c:v>
                </c:pt>
                <c:pt idx="81">
                  <c:v>5</c:v>
                </c:pt>
                <c:pt idx="82">
                  <c:v>1</c:v>
                </c:pt>
                <c:pt idx="83">
                  <c:v>3</c:v>
                </c:pt>
                <c:pt idx="84">
                  <c:v>0</c:v>
                </c:pt>
                <c:pt idx="85">
                  <c:v>2</c:v>
                </c:pt>
                <c:pt idx="86">
                  <c:v>7</c:v>
                </c:pt>
                <c:pt idx="87">
                  <c:v>0</c:v>
                </c:pt>
                <c:pt idx="88">
                  <c:v>2</c:v>
                </c:pt>
                <c:pt idx="89">
                  <c:v>0</c:v>
                </c:pt>
                <c:pt idx="90">
                  <c:v>3</c:v>
                </c:pt>
                <c:pt idx="91">
                  <c:v>1</c:v>
                </c:pt>
                <c:pt idx="92">
                  <c:v>2</c:v>
                </c:pt>
                <c:pt idx="93">
                  <c:v>1</c:v>
                </c:pt>
                <c:pt idx="94">
                  <c:v>2</c:v>
                </c:pt>
                <c:pt idx="95">
                  <c:v>5</c:v>
                </c:pt>
                <c:pt idx="96">
                  <c:v>0</c:v>
                </c:pt>
                <c:pt idx="97">
                  <c:v>8</c:v>
                </c:pt>
                <c:pt idx="98">
                  <c:v>0</c:v>
                </c:pt>
                <c:pt idx="99">
                  <c:v>8</c:v>
                </c:pt>
                <c:pt idx="100">
                  <c:v>3</c:v>
                </c:pt>
                <c:pt idx="101">
                  <c:v>1</c:v>
                </c:pt>
                <c:pt idx="102">
                  <c:v>5</c:v>
                </c:pt>
                <c:pt idx="103">
                  <c:v>4</c:v>
                </c:pt>
                <c:pt idx="104">
                  <c:v>4</c:v>
                </c:pt>
                <c:pt idx="105">
                  <c:v>5</c:v>
                </c:pt>
                <c:pt idx="106">
                  <c:v>7</c:v>
                </c:pt>
                <c:pt idx="107">
                  <c:v>5</c:v>
                </c:pt>
                <c:pt idx="108">
                  <c:v>6</c:v>
                </c:pt>
                <c:pt idx="109">
                  <c:v>10</c:v>
                </c:pt>
                <c:pt idx="110">
                  <c:v>7</c:v>
                </c:pt>
                <c:pt idx="111">
                  <c:v>10</c:v>
                </c:pt>
                <c:pt idx="112">
                  <c:v>7</c:v>
                </c:pt>
                <c:pt idx="113">
                  <c:v>10</c:v>
                </c:pt>
                <c:pt idx="114">
                  <c:v>1</c:v>
                </c:pt>
                <c:pt idx="115">
                  <c:v>5</c:v>
                </c:pt>
                <c:pt idx="116">
                  <c:v>6</c:v>
                </c:pt>
                <c:pt idx="117">
                  <c:v>3</c:v>
                </c:pt>
                <c:pt idx="118">
                  <c:v>3</c:v>
                </c:pt>
                <c:pt idx="119">
                  <c:v>6</c:v>
                </c:pt>
                <c:pt idx="120">
                  <c:v>2</c:v>
                </c:pt>
                <c:pt idx="121">
                  <c:v>5</c:v>
                </c:pt>
                <c:pt idx="122">
                  <c:v>5</c:v>
                </c:pt>
                <c:pt idx="123">
                  <c:v>2</c:v>
                </c:pt>
                <c:pt idx="124">
                  <c:v>1</c:v>
                </c:pt>
                <c:pt idx="125">
                  <c:v>2</c:v>
                </c:pt>
                <c:pt idx="126">
                  <c:v>8</c:v>
                </c:pt>
                <c:pt idx="127">
                  <c:v>1</c:v>
                </c:pt>
                <c:pt idx="128">
                  <c:v>2</c:v>
                </c:pt>
                <c:pt idx="129">
                  <c:v>3</c:v>
                </c:pt>
                <c:pt idx="130">
                  <c:v>2</c:v>
                </c:pt>
                <c:pt idx="131">
                  <c:v>2</c:v>
                </c:pt>
                <c:pt idx="132">
                  <c:v>0</c:v>
                </c:pt>
                <c:pt idx="133">
                  <c:v>2</c:v>
                </c:pt>
                <c:pt idx="134">
                  <c:v>3</c:v>
                </c:pt>
                <c:pt idx="135">
                  <c:v>0</c:v>
                </c:pt>
                <c:pt idx="136">
                  <c:v>1</c:v>
                </c:pt>
                <c:pt idx="137">
                  <c:v>0</c:v>
                </c:pt>
                <c:pt idx="138">
                  <c:v>3</c:v>
                </c:pt>
                <c:pt idx="139">
                  <c:v>2</c:v>
                </c:pt>
                <c:pt idx="140">
                  <c:v>2</c:v>
                </c:pt>
                <c:pt idx="141">
                  <c:v>3</c:v>
                </c:pt>
                <c:pt idx="142">
                  <c:v>2</c:v>
                </c:pt>
                <c:pt idx="143">
                  <c:v>0</c:v>
                </c:pt>
                <c:pt idx="144">
                  <c:v>4</c:v>
                </c:pt>
                <c:pt idx="145">
                  <c:v>7</c:v>
                </c:pt>
                <c:pt idx="146">
                  <c:v>2</c:v>
                </c:pt>
                <c:pt idx="147">
                  <c:v>9</c:v>
                </c:pt>
                <c:pt idx="148">
                  <c:v>4</c:v>
                </c:pt>
                <c:pt idx="149">
                  <c:v>2</c:v>
                </c:pt>
                <c:pt idx="150">
                  <c:v>3</c:v>
                </c:pt>
                <c:pt idx="151">
                  <c:v>3</c:v>
                </c:pt>
                <c:pt idx="152">
                  <c:v>2</c:v>
                </c:pt>
                <c:pt idx="153">
                  <c:v>8</c:v>
                </c:pt>
                <c:pt idx="154">
                  <c:v>8</c:v>
                </c:pt>
                <c:pt idx="155">
                  <c:v>2</c:v>
                </c:pt>
                <c:pt idx="156">
                  <c:v>9</c:v>
                </c:pt>
                <c:pt idx="157">
                  <c:v>2</c:v>
                </c:pt>
                <c:pt idx="158">
                  <c:v>9</c:v>
                </c:pt>
                <c:pt idx="159">
                  <c:v>11</c:v>
                </c:pt>
                <c:pt idx="160">
                  <c:v>7</c:v>
                </c:pt>
                <c:pt idx="161">
                  <c:v>7</c:v>
                </c:pt>
                <c:pt idx="162">
                  <c:v>6</c:v>
                </c:pt>
                <c:pt idx="163">
                  <c:v>18</c:v>
                </c:pt>
                <c:pt idx="164">
                  <c:v>9</c:v>
                </c:pt>
                <c:pt idx="165">
                  <c:v>5</c:v>
                </c:pt>
                <c:pt idx="166">
                  <c:v>9</c:v>
                </c:pt>
                <c:pt idx="167">
                  <c:v>7</c:v>
                </c:pt>
                <c:pt idx="168">
                  <c:v>5</c:v>
                </c:pt>
                <c:pt idx="169">
                  <c:v>4</c:v>
                </c:pt>
                <c:pt idx="170">
                  <c:v>0</c:v>
                </c:pt>
                <c:pt idx="171">
                  <c:v>5</c:v>
                </c:pt>
                <c:pt idx="172">
                  <c:v>4</c:v>
                </c:pt>
                <c:pt idx="173">
                  <c:v>2</c:v>
                </c:pt>
                <c:pt idx="174">
                  <c:v>4</c:v>
                </c:pt>
                <c:pt idx="175">
                  <c:v>5</c:v>
                </c:pt>
                <c:pt idx="176">
                  <c:v>2</c:v>
                </c:pt>
                <c:pt idx="177">
                  <c:v>11</c:v>
                </c:pt>
                <c:pt idx="178">
                  <c:v>23</c:v>
                </c:pt>
                <c:pt idx="179">
                  <c:v>7</c:v>
                </c:pt>
                <c:pt idx="180">
                  <c:v>2</c:v>
                </c:pt>
                <c:pt idx="181">
                  <c:v>5</c:v>
                </c:pt>
                <c:pt idx="182">
                  <c:v>2</c:v>
                </c:pt>
                <c:pt idx="183">
                  <c:v>1</c:v>
                </c:pt>
                <c:pt idx="184">
                  <c:v>1</c:v>
                </c:pt>
                <c:pt idx="185">
                  <c:v>4</c:v>
                </c:pt>
                <c:pt idx="186">
                  <c:v>4</c:v>
                </c:pt>
                <c:pt idx="187">
                  <c:v>7</c:v>
                </c:pt>
                <c:pt idx="188">
                  <c:v>9</c:v>
                </c:pt>
                <c:pt idx="189">
                  <c:v>2</c:v>
                </c:pt>
                <c:pt idx="190">
                  <c:v>9</c:v>
                </c:pt>
                <c:pt idx="191">
                  <c:v>4</c:v>
                </c:pt>
                <c:pt idx="192">
                  <c:v>4</c:v>
                </c:pt>
                <c:pt idx="193">
                  <c:v>5</c:v>
                </c:pt>
                <c:pt idx="194">
                  <c:v>13</c:v>
                </c:pt>
                <c:pt idx="195">
                  <c:v>11</c:v>
                </c:pt>
                <c:pt idx="196">
                  <c:v>10</c:v>
                </c:pt>
                <c:pt idx="197">
                  <c:v>3</c:v>
                </c:pt>
                <c:pt idx="198">
                  <c:v>4</c:v>
                </c:pt>
                <c:pt idx="199">
                  <c:v>7</c:v>
                </c:pt>
                <c:pt idx="200">
                  <c:v>3</c:v>
                </c:pt>
                <c:pt idx="201">
                  <c:v>7</c:v>
                </c:pt>
                <c:pt idx="202">
                  <c:v>8</c:v>
                </c:pt>
                <c:pt idx="203">
                  <c:v>7</c:v>
                </c:pt>
                <c:pt idx="204">
                  <c:v>8</c:v>
                </c:pt>
                <c:pt idx="205">
                  <c:v>16</c:v>
                </c:pt>
                <c:pt idx="206">
                  <c:v>14</c:v>
                </c:pt>
                <c:pt idx="207">
                  <c:v>19</c:v>
                </c:pt>
                <c:pt idx="208">
                  <c:v>21</c:v>
                </c:pt>
                <c:pt idx="209">
                  <c:v>32</c:v>
                </c:pt>
                <c:pt idx="210">
                  <c:v>30</c:v>
                </c:pt>
                <c:pt idx="211">
                  <c:v>32</c:v>
                </c:pt>
                <c:pt idx="212">
                  <c:v>38</c:v>
                </c:pt>
                <c:pt idx="213">
                  <c:v>39</c:v>
                </c:pt>
                <c:pt idx="214">
                  <c:v>100</c:v>
                </c:pt>
                <c:pt idx="215">
                  <c:v>75</c:v>
                </c:pt>
                <c:pt idx="216">
                  <c:v>74</c:v>
                </c:pt>
                <c:pt idx="217">
                  <c:v>75</c:v>
                </c:pt>
                <c:pt idx="218">
                  <c:v>73</c:v>
                </c:pt>
                <c:pt idx="219">
                  <c:v>52</c:v>
                </c:pt>
                <c:pt idx="220">
                  <c:v>47</c:v>
                </c:pt>
                <c:pt idx="221">
                  <c:v>39</c:v>
                </c:pt>
                <c:pt idx="222">
                  <c:v>28</c:v>
                </c:pt>
                <c:pt idx="223">
                  <c:v>35</c:v>
                </c:pt>
                <c:pt idx="224">
                  <c:v>34</c:v>
                </c:pt>
                <c:pt idx="225">
                  <c:v>29</c:v>
                </c:pt>
                <c:pt idx="226">
                  <c:v>31</c:v>
                </c:pt>
                <c:pt idx="227">
                  <c:v>35</c:v>
                </c:pt>
                <c:pt idx="228">
                  <c:v>36</c:v>
                </c:pt>
                <c:pt idx="229">
                  <c:v>15</c:v>
                </c:pt>
                <c:pt idx="230">
                  <c:v>14</c:v>
                </c:pt>
                <c:pt idx="231">
                  <c:v>11</c:v>
                </c:pt>
                <c:pt idx="232">
                  <c:v>13</c:v>
                </c:pt>
                <c:pt idx="233">
                  <c:v>9</c:v>
                </c:pt>
                <c:pt idx="234">
                  <c:v>10</c:v>
                </c:pt>
                <c:pt idx="235">
                  <c:v>12</c:v>
                </c:pt>
                <c:pt idx="236">
                  <c:v>7</c:v>
                </c:pt>
                <c:pt idx="237">
                  <c:v>15</c:v>
                </c:pt>
                <c:pt idx="238">
                  <c:v>15</c:v>
                </c:pt>
                <c:pt idx="239">
                  <c:v>10</c:v>
                </c:pt>
                <c:pt idx="240">
                  <c:v>15</c:v>
                </c:pt>
                <c:pt idx="241">
                  <c:v>22</c:v>
                </c:pt>
                <c:pt idx="242">
                  <c:v>25</c:v>
                </c:pt>
                <c:pt idx="243">
                  <c:v>29</c:v>
                </c:pt>
                <c:pt idx="244">
                  <c:v>42</c:v>
                </c:pt>
                <c:pt idx="245">
                  <c:v>44</c:v>
                </c:pt>
                <c:pt idx="246">
                  <c:v>29</c:v>
                </c:pt>
                <c:pt idx="247">
                  <c:v>20</c:v>
                </c:pt>
                <c:pt idx="248">
                  <c:v>32</c:v>
                </c:pt>
                <c:pt idx="249">
                  <c:v>57</c:v>
                </c:pt>
                <c:pt idx="250">
                  <c:v>56</c:v>
                </c:pt>
                <c:pt idx="251">
                  <c:v>56</c:v>
                </c:pt>
                <c:pt idx="252">
                  <c:v>58</c:v>
                </c:pt>
                <c:pt idx="253">
                  <c:v>54</c:v>
                </c:pt>
                <c:pt idx="254">
                  <c:v>93</c:v>
                </c:pt>
                <c:pt idx="255">
                  <c:v>57</c:v>
                </c:pt>
                <c:pt idx="256">
                  <c:v>49</c:v>
                </c:pt>
                <c:pt idx="257">
                  <c:v>44</c:v>
                </c:pt>
                <c:pt idx="258">
                  <c:v>58</c:v>
                </c:pt>
                <c:pt idx="259">
                  <c:v>72</c:v>
                </c:pt>
                <c:pt idx="260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75-4D20-B13E-3804EF61F0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9778208"/>
        <c:axId val="84557904"/>
      </c:lineChart>
      <c:catAx>
        <c:axId val="12977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3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557904"/>
        <c:crosses val="autoZero"/>
        <c:auto val="1"/>
        <c:lblAlgn val="ctr"/>
        <c:lblOffset val="100"/>
        <c:noMultiLvlLbl val="0"/>
      </c:catAx>
      <c:valAx>
        <c:axId val="8455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778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1ED233-6D2D-411E-AEB6-C57C0CBD24D5}" type="datetimeFigureOut">
              <a:rPr lang="en-GB" smtClean="0"/>
              <a:t>16/06/2021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1ABFA-1656-4457-99AB-81041ED0BC2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06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703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3EB3A6-C085-4985-9477-A9F3BDDD607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853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356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1181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microsoft.com/office/2007/relationships/hdphoto" Target="../media/hdphoto4.wdp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3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456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3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9264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50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337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457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48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5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780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3126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02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8454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0863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11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07389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651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725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89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97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6480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36101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46919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23957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22532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6734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277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329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49852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9205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74352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96249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6602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31254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914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3342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466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064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0288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9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2402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941437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59819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2173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1076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983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012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788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55595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87653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79452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6847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47107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0217409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66820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44271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68833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393687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454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692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10205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883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844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210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748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331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594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8782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51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1EBDD-EA4C-1C41-8B06-C33D5F8229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867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C667-09B7-624D-A743-1DE3B16678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6784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C1D2E3-8AFF-FB4F-9D63-45E3B45501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200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71525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97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225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866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6411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67DB58-4256-7F4C-A3A9-51C9DEA37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393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84917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5518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8034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5806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7116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54687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332046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4526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4442649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840685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0168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343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768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89113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26228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532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2255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24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30541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837466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486237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430196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0091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92213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296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975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06006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384771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21620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19782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8417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70421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01354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7770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542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3377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32531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707247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531755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384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7589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1216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1728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8939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09892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6864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24165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3697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03274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856310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689937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91088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3893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78416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9704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7438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0476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7819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2033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50854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E659E-5DA4-2E45-AE99-3D890FED2C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6452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6CF9B-E9A7-384D-93C1-51C58DD501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8788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17292-88B6-4C41-B0EF-5F2E657F51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3765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3D4B2C-0546-7249-82C4-79AC472E4E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767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7123A0-D255-9A4B-8CC9-C1C2C10CC3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69039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1537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55017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95328"/>
            <a:ext cx="10801350" cy="1889501"/>
          </a:xfrm>
        </p:spPr>
        <p:txBody>
          <a:bodyPr anchor="ctr" anchorCtr="0">
            <a:normAutofit/>
          </a:bodyPr>
          <a:lstStyle>
            <a:lvl1pPr algn="ctr">
              <a:defRPr sz="40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087561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800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9153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748769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55093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0091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002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4517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476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576379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445769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5047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744569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609838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8697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7891178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4600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4076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07837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3203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421301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231690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916613" y="1"/>
            <a:ext cx="6275387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84000"/>
                </a:schemeClr>
              </a:gs>
              <a:gs pos="0">
                <a:schemeClr val="bg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7813" y="186267"/>
            <a:ext cx="4043942" cy="6485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58739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70575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984220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35526" y="0"/>
            <a:ext cx="73564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3960813" cy="1008594"/>
          </a:xfrm>
        </p:spPr>
        <p:txBody>
          <a:bodyPr/>
          <a:lstStyle/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39608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4251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081508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0836859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11026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701915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6131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8998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228129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455719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9.Image_Right_With_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439078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474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04619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752289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357833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71128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517063" y="1211961"/>
            <a:ext cx="2674937" cy="4780177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81417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6169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63324751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quarter" idx="17"/>
          </p:nvPr>
        </p:nvSpPr>
        <p:spPr>
          <a:xfrm>
            <a:off x="1" y="0"/>
            <a:ext cx="861695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4481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0762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7580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081921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5530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9554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828473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7071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685327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699265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79058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52292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5333993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68104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6067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9100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1090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27346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028404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395902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933022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86463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896434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6446684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34815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660332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55575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33"/>
          </p:nvPr>
        </p:nvSpPr>
        <p:spPr>
          <a:xfrm>
            <a:off x="2540794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34"/>
          </p:nvPr>
        </p:nvSpPr>
        <p:spPr>
          <a:xfrm>
            <a:off x="4926013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5"/>
          </p:nvPr>
        </p:nvSpPr>
        <p:spPr>
          <a:xfrm>
            <a:off x="7311232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696450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521097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33901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2541235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6438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2915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067763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8093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1588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44940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568356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7218658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27504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7641585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rgbClr val="737A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195819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9204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0" hasCustomPrompt="1"/>
          </p:nvPr>
        </p:nvSpPr>
        <p:spPr>
          <a:xfrm>
            <a:off x="0" y="-1147"/>
            <a:ext cx="12192000" cy="685914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  <a:lvl2pPr>
              <a:defRPr>
                <a:solidFill>
                  <a:srgbClr val="1C1C1C"/>
                </a:solidFill>
              </a:defRPr>
            </a:lvl2pPr>
            <a:lvl3pPr>
              <a:defRPr>
                <a:solidFill>
                  <a:srgbClr val="1C1C1C"/>
                </a:solidFill>
              </a:defRPr>
            </a:lvl3pPr>
            <a:lvl4pPr>
              <a:defRPr>
                <a:solidFill>
                  <a:srgbClr val="1C1C1C"/>
                </a:solidFill>
              </a:defRPr>
            </a:lvl4pPr>
            <a:lvl5pPr>
              <a:defRPr>
                <a:solidFill>
                  <a:srgbClr val="1C1C1C"/>
                </a:solidFill>
              </a:defRPr>
            </a:lvl5pPr>
          </a:lstStyle>
          <a:p>
            <a:pPr lvl="0"/>
            <a:r>
              <a:rPr lang="en-US"/>
              <a:t>Photo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/>
              <a:t>Title and image behind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5170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80075" y="228601"/>
            <a:ext cx="7615765" cy="895351"/>
          </a:xfrm>
        </p:spPr>
        <p:txBody>
          <a:bodyPr anchor="b"/>
          <a:lstStyle>
            <a:lvl1pPr algn="ctr">
              <a:lnSpc>
                <a:spcPct val="100000"/>
              </a:lnSpc>
              <a:defRPr sz="5333" b="0" i="0">
                <a:latin typeface="Century Gothic"/>
                <a:cs typeface="Century Gothic"/>
              </a:defRPr>
            </a:lvl1pPr>
          </a:lstStyle>
          <a:p>
            <a:r>
              <a:rPr lang="en-GB"/>
              <a:t>Photo image title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9435" y="5810251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GB"/>
              <a:t>Photo subtitle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 hasCustomPrompt="1"/>
          </p:nvPr>
        </p:nvSpPr>
        <p:spPr>
          <a:xfrm>
            <a:off x="1179815" y="1226620"/>
            <a:ext cx="9827165" cy="44925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  <a:lvl2pPr>
              <a:defRPr>
                <a:solidFill>
                  <a:srgbClr val="1C1C1C"/>
                </a:solidFill>
              </a:defRPr>
            </a:lvl2pPr>
            <a:lvl3pPr>
              <a:defRPr>
                <a:solidFill>
                  <a:srgbClr val="1C1C1C"/>
                </a:solidFill>
              </a:defRPr>
            </a:lvl3pPr>
            <a:lvl4pPr>
              <a:defRPr>
                <a:solidFill>
                  <a:srgbClr val="1C1C1C"/>
                </a:solidFill>
              </a:defRPr>
            </a:lvl4pPr>
            <a:lvl5pPr>
              <a:defRPr>
                <a:solidFill>
                  <a:srgbClr val="1C1C1C"/>
                </a:solidFill>
              </a:defRPr>
            </a:lvl5pPr>
          </a:lstStyle>
          <a:p>
            <a:pPr lvl="0"/>
            <a:r>
              <a:rPr lang="en-US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1574267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39435" y="228601"/>
            <a:ext cx="7615765" cy="895351"/>
          </a:xfrm>
        </p:spPr>
        <p:txBody>
          <a:bodyPr anchor="b"/>
          <a:lstStyle>
            <a:lvl1pPr algn="ctr">
              <a:lnSpc>
                <a:spcPct val="100000"/>
              </a:lnSpc>
              <a:defRPr sz="3733" b="1" i="0">
                <a:latin typeface="Century Gothic"/>
                <a:cs typeface="Century Gothic"/>
              </a:defRPr>
            </a:lvl1pPr>
          </a:lstStyle>
          <a:p>
            <a:r>
              <a:rPr lang="en-GB"/>
              <a:t>PHOTO IMAGE TITLE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9601" y="4998221"/>
            <a:ext cx="10939545" cy="1175280"/>
          </a:xfrm>
        </p:spPr>
        <p:txBody>
          <a:bodyPr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GB"/>
              <a:t>Photo text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609600" y="1377962"/>
            <a:ext cx="3387891" cy="33685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  <a:lvl2pPr>
              <a:defRPr>
                <a:solidFill>
                  <a:srgbClr val="1C1C1C"/>
                </a:solidFill>
              </a:defRPr>
            </a:lvl2pPr>
            <a:lvl3pPr>
              <a:defRPr>
                <a:solidFill>
                  <a:srgbClr val="1C1C1C"/>
                </a:solidFill>
              </a:defRPr>
            </a:lvl3pPr>
            <a:lvl4pPr>
              <a:defRPr>
                <a:solidFill>
                  <a:srgbClr val="1C1C1C"/>
                </a:solidFill>
              </a:defRPr>
            </a:lvl4pPr>
            <a:lvl5pPr>
              <a:defRPr>
                <a:solidFill>
                  <a:srgbClr val="1C1C1C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402055" y="1388130"/>
            <a:ext cx="3387891" cy="33685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  <a:lvl2pPr>
              <a:defRPr>
                <a:solidFill>
                  <a:srgbClr val="1C1C1C"/>
                </a:solidFill>
              </a:defRPr>
            </a:lvl2pPr>
            <a:lvl3pPr>
              <a:defRPr>
                <a:solidFill>
                  <a:srgbClr val="1C1C1C"/>
                </a:solidFill>
              </a:defRPr>
            </a:lvl3pPr>
            <a:lvl4pPr>
              <a:defRPr>
                <a:solidFill>
                  <a:srgbClr val="1C1C1C"/>
                </a:solidFill>
              </a:defRPr>
            </a:lvl4pPr>
            <a:lvl5pPr>
              <a:defRPr>
                <a:solidFill>
                  <a:srgbClr val="1C1C1C"/>
                </a:solidFill>
              </a:defRPr>
            </a:lvl5pPr>
          </a:lstStyle>
          <a:p>
            <a:pPr lvl="0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2"/>
          </p:nvPr>
        </p:nvSpPr>
        <p:spPr>
          <a:xfrm>
            <a:off x="8161255" y="1388130"/>
            <a:ext cx="3387891" cy="33685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rgbClr val="1C1C1C"/>
                </a:solidFill>
              </a:defRPr>
            </a:lvl1pPr>
            <a:lvl2pPr>
              <a:defRPr>
                <a:solidFill>
                  <a:srgbClr val="1C1C1C"/>
                </a:solidFill>
              </a:defRPr>
            </a:lvl2pPr>
            <a:lvl3pPr>
              <a:defRPr>
                <a:solidFill>
                  <a:srgbClr val="1C1C1C"/>
                </a:solidFill>
              </a:defRPr>
            </a:lvl3pPr>
            <a:lvl4pPr>
              <a:defRPr>
                <a:solidFill>
                  <a:srgbClr val="1C1C1C"/>
                </a:solidFill>
              </a:defRPr>
            </a:lvl4pPr>
            <a:lvl5pPr>
              <a:defRPr>
                <a:solidFill>
                  <a:srgbClr val="1C1C1C"/>
                </a:solidFill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22660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0"/>
            <a:ext cx="10972800" cy="1600200"/>
          </a:xfrm>
          <a:effectLst/>
        </p:spPr>
        <p:txBody>
          <a:bodyPr/>
          <a:lstStyle>
            <a:lvl1pPr algn="l">
              <a:defRPr sz="5333" b="0" i="0" baseline="0">
                <a:effectLst/>
                <a:latin typeface="Century Gothic"/>
                <a:cs typeface="Century Gothic"/>
              </a:defRPr>
            </a:lvl1pPr>
          </a:lstStyle>
          <a:p>
            <a:r>
              <a:rPr lang="en-GB"/>
              <a:t>Quotes title slide</a:t>
            </a:r>
            <a:endParaRPr lang="en-US"/>
          </a:p>
        </p:txBody>
      </p:sp>
      <p:pic>
        <p:nvPicPr>
          <p:cNvPr id="6" name="Picture 5" descr="Speechmarks02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205" y="1560980"/>
            <a:ext cx="4526844" cy="3982923"/>
          </a:xfrm>
          <a:prstGeom prst="rect">
            <a:avLst/>
          </a:prstGeom>
        </p:spPr>
      </p:pic>
      <p:sp>
        <p:nvSpPr>
          <p:cNvPr id="12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906729" y="1921483"/>
            <a:ext cx="3455300" cy="2720131"/>
          </a:xfrm>
        </p:spPr>
        <p:txBody>
          <a:bodyPr>
            <a:normAutofit/>
          </a:bodyPr>
          <a:lstStyle>
            <a:lvl1pPr marL="0" indent="0">
              <a:buNone/>
              <a:defRPr sz="2667" baseline="0">
                <a:solidFill>
                  <a:srgbClr val="FFFFFF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GB"/>
              <a:t>Click to type </a:t>
            </a:r>
            <a:br>
              <a:rPr lang="en-US"/>
            </a:br>
            <a:r>
              <a:rPr lang="en-US"/>
              <a:t>Can re-size quote boxes Text </a:t>
            </a:r>
            <a:r>
              <a:rPr lang="en-US" err="1"/>
              <a:t>etc</a:t>
            </a:r>
            <a:r>
              <a:rPr lang="en-US"/>
              <a:t> as you wish</a:t>
            </a:r>
            <a:endParaRPr lang="en-GB"/>
          </a:p>
        </p:txBody>
      </p:sp>
      <p:pic>
        <p:nvPicPr>
          <p:cNvPr id="7" name="Picture 6" descr="Speechmarks02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4579" y="1560980"/>
            <a:ext cx="4526844" cy="3982923"/>
          </a:xfrm>
          <a:prstGeom prst="rect">
            <a:avLst/>
          </a:prstGeom>
        </p:spPr>
      </p:pic>
      <p:sp>
        <p:nvSpPr>
          <p:cNvPr id="10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5092649" y="1921483"/>
            <a:ext cx="3455300" cy="2720131"/>
          </a:xfrm>
        </p:spPr>
        <p:txBody>
          <a:bodyPr>
            <a:normAutofit/>
          </a:bodyPr>
          <a:lstStyle>
            <a:lvl1pPr marL="0" indent="0">
              <a:buNone/>
              <a:defRPr sz="2667" baseline="0">
                <a:solidFill>
                  <a:srgbClr val="FFFFFF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GB"/>
              <a:t>Click to type </a:t>
            </a:r>
            <a:br>
              <a:rPr lang="en-US"/>
            </a:br>
            <a:r>
              <a:rPr lang="en-US"/>
              <a:t>Can re-size quote boxes Text </a:t>
            </a:r>
            <a:r>
              <a:rPr lang="en-US" err="1"/>
              <a:t>etc</a:t>
            </a:r>
            <a:r>
              <a:rPr lang="en-US"/>
              <a:t> as you wish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29605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1867" y="0"/>
            <a:ext cx="146637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267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823201" y="6390219"/>
            <a:ext cx="2844800" cy="365125"/>
          </a:xfrm>
          <a:prstGeom prst="rect">
            <a:avLst/>
          </a:prstGeom>
        </p:spPr>
        <p:txBody>
          <a:bodyPr/>
          <a:lstStyle/>
          <a:p>
            <a:fld id="{1D8622F4-8A90-7A49-AD2B-4D676D8D12BA}" type="datetime2">
              <a:rPr lang="en-US" smtClean="0">
                <a:solidFill>
                  <a:prstClr val="black"/>
                </a:solidFill>
              </a:rPr>
              <a:pPr/>
              <a:t>Wednesday, June 16, 2021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89075" y="6397586"/>
            <a:ext cx="220118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/>
                </a:solidFill>
              </a:rPr>
              <a:t>© 2013 Outdoor Media Centre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32358" y="6390219"/>
            <a:ext cx="553244" cy="365125"/>
          </a:xfrm>
          <a:prstGeom prst="rect">
            <a:avLst/>
          </a:prstGeom>
        </p:spPr>
        <p:txBody>
          <a:bodyPr/>
          <a:lstStyle/>
          <a:p>
            <a:fld id="{311DE1AF-762E-6A44-9CB2-9D4F64BF317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1" y="6056681"/>
            <a:ext cx="2279473" cy="556843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9600" y="1590675"/>
            <a:ext cx="10109200" cy="44656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932104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03550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256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0190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8389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7421" y="6628143"/>
            <a:ext cx="10801350" cy="188913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907332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7421" y="6628143"/>
            <a:ext cx="10801350" cy="188913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58596" y="25169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901883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7421" y="6628143"/>
            <a:ext cx="10801350" cy="188913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615426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7421" y="6628143"/>
            <a:ext cx="10801350" cy="188913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726179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9579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98747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6977382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16194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746997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77421" y="6628143"/>
            <a:ext cx="10801350" cy="188913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343990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177421" y="6628143"/>
            <a:ext cx="10801350" cy="188913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1223418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6694336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258596" y="251691"/>
            <a:ext cx="5746419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675656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83571" y="29473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6604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58596" y="25169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1548489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258596" y="251691"/>
            <a:ext cx="5746419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3307789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258596" y="251691"/>
            <a:ext cx="5746419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316473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258596" y="251691"/>
            <a:ext cx="5746419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9414544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258596" y="251691"/>
            <a:ext cx="5746419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077152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58596" y="25169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9251618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6158751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258596" y="251691"/>
            <a:ext cx="5746419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097628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258596" y="251691"/>
            <a:ext cx="5746419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432842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286230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07693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2010693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7654283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258596" y="25169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1181569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258596" y="25169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1428981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8596" y="25169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676985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/>
          <p:cNvSpPr txBox="1">
            <a:spLocks/>
          </p:cNvSpPr>
          <p:nvPr userDrawn="1"/>
        </p:nvSpPr>
        <p:spPr>
          <a:xfrm>
            <a:off x="258596" y="25169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1" kern="1200" spc="3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286579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8485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59739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59947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29181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9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90.xml"/><Relationship Id="rId42" Type="http://schemas.openxmlformats.org/officeDocument/2006/relationships/slideLayout" Target="../slideLayouts/slideLayout111.xml"/><Relationship Id="rId47" Type="http://schemas.openxmlformats.org/officeDocument/2006/relationships/slideLayout" Target="../slideLayouts/slideLayout116.xml"/><Relationship Id="rId63" Type="http://schemas.openxmlformats.org/officeDocument/2006/relationships/slideLayout" Target="../slideLayouts/slideLayout132.xml"/><Relationship Id="rId68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9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32" Type="http://schemas.openxmlformats.org/officeDocument/2006/relationships/slideLayout" Target="../slideLayouts/slideLayout101.xml"/><Relationship Id="rId37" Type="http://schemas.openxmlformats.org/officeDocument/2006/relationships/slideLayout" Target="../slideLayouts/slideLayout106.xml"/><Relationship Id="rId40" Type="http://schemas.openxmlformats.org/officeDocument/2006/relationships/slideLayout" Target="../slideLayouts/slideLayout109.xml"/><Relationship Id="rId45" Type="http://schemas.openxmlformats.org/officeDocument/2006/relationships/slideLayout" Target="../slideLayouts/slideLayout114.xml"/><Relationship Id="rId53" Type="http://schemas.openxmlformats.org/officeDocument/2006/relationships/slideLayout" Target="../slideLayouts/slideLayout122.xml"/><Relationship Id="rId58" Type="http://schemas.openxmlformats.org/officeDocument/2006/relationships/slideLayout" Target="../slideLayouts/slideLayout127.xml"/><Relationship Id="rId66" Type="http://schemas.openxmlformats.org/officeDocument/2006/relationships/slideLayout" Target="../slideLayouts/slideLayout135.xml"/><Relationship Id="rId74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74.xml"/><Relationship Id="rId61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slideLayout" Target="../slideLayouts/slideLayout99.xml"/><Relationship Id="rId35" Type="http://schemas.openxmlformats.org/officeDocument/2006/relationships/slideLayout" Target="../slideLayouts/slideLayout104.xml"/><Relationship Id="rId43" Type="http://schemas.openxmlformats.org/officeDocument/2006/relationships/slideLayout" Target="../slideLayouts/slideLayout112.xml"/><Relationship Id="rId48" Type="http://schemas.openxmlformats.org/officeDocument/2006/relationships/slideLayout" Target="../slideLayouts/slideLayout117.xml"/><Relationship Id="rId56" Type="http://schemas.openxmlformats.org/officeDocument/2006/relationships/slideLayout" Target="../slideLayouts/slideLayout125.xml"/><Relationship Id="rId64" Type="http://schemas.openxmlformats.org/officeDocument/2006/relationships/slideLayout" Target="../slideLayouts/slideLayout133.xml"/><Relationship Id="rId69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77.xml"/><Relationship Id="rId51" Type="http://schemas.openxmlformats.org/officeDocument/2006/relationships/slideLayout" Target="../slideLayouts/slideLayout120.xml"/><Relationship Id="rId72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33" Type="http://schemas.openxmlformats.org/officeDocument/2006/relationships/slideLayout" Target="../slideLayouts/slideLayout102.xml"/><Relationship Id="rId38" Type="http://schemas.openxmlformats.org/officeDocument/2006/relationships/slideLayout" Target="../slideLayouts/slideLayout107.xml"/><Relationship Id="rId46" Type="http://schemas.openxmlformats.org/officeDocument/2006/relationships/slideLayout" Target="../slideLayouts/slideLayout115.xml"/><Relationship Id="rId59" Type="http://schemas.openxmlformats.org/officeDocument/2006/relationships/slideLayout" Target="../slideLayouts/slideLayout128.xml"/><Relationship Id="rId67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89.xml"/><Relationship Id="rId41" Type="http://schemas.openxmlformats.org/officeDocument/2006/relationships/slideLayout" Target="../slideLayouts/slideLayout110.xml"/><Relationship Id="rId54" Type="http://schemas.openxmlformats.org/officeDocument/2006/relationships/slideLayout" Target="../slideLayouts/slideLayout123.xml"/><Relationship Id="rId62" Type="http://schemas.openxmlformats.org/officeDocument/2006/relationships/slideLayout" Target="../slideLayouts/slideLayout131.xml"/><Relationship Id="rId70" Type="http://schemas.openxmlformats.org/officeDocument/2006/relationships/slideLayout" Target="../slideLayouts/slideLayout139.xml"/><Relationship Id="rId75" Type="http://schemas.openxmlformats.org/officeDocument/2006/relationships/theme" Target="../theme/theme2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36" Type="http://schemas.openxmlformats.org/officeDocument/2006/relationships/slideLayout" Target="../slideLayouts/slideLayout105.xml"/><Relationship Id="rId49" Type="http://schemas.openxmlformats.org/officeDocument/2006/relationships/slideLayout" Target="../slideLayouts/slideLayout118.xml"/><Relationship Id="rId57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79.xml"/><Relationship Id="rId31" Type="http://schemas.openxmlformats.org/officeDocument/2006/relationships/slideLayout" Target="../slideLayouts/slideLayout100.xml"/><Relationship Id="rId44" Type="http://schemas.openxmlformats.org/officeDocument/2006/relationships/slideLayout" Target="../slideLayouts/slideLayout113.xml"/><Relationship Id="rId52" Type="http://schemas.openxmlformats.org/officeDocument/2006/relationships/slideLayout" Target="../slideLayouts/slideLayout121.xml"/><Relationship Id="rId60" Type="http://schemas.openxmlformats.org/officeDocument/2006/relationships/slideLayout" Target="../slideLayouts/slideLayout129.xml"/><Relationship Id="rId65" Type="http://schemas.openxmlformats.org/officeDocument/2006/relationships/slideLayout" Target="../slideLayouts/slideLayout134.xml"/><Relationship Id="rId73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9" Type="http://schemas.openxmlformats.org/officeDocument/2006/relationships/slideLayout" Target="../slideLayouts/slideLayout108.xml"/><Relationship Id="rId34" Type="http://schemas.openxmlformats.org/officeDocument/2006/relationships/slideLayout" Target="../slideLayouts/slideLayout103.xml"/><Relationship Id="rId50" Type="http://schemas.openxmlformats.org/officeDocument/2006/relationships/slideLayout" Target="../slideLayouts/slideLayout119.xml"/><Relationship Id="rId55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76.xml"/><Relationship Id="rId71" Type="http://schemas.openxmlformats.org/officeDocument/2006/relationships/slideLayout" Target="../slideLayouts/slideLayout140.xml"/></Relationships>
</file>

<file path=ppt/slideMasters/_rels/slideMaster3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260.xml"/><Relationship Id="rId21" Type="http://schemas.openxmlformats.org/officeDocument/2006/relationships/slideLayout" Target="../slideLayouts/slideLayout164.xml"/><Relationship Id="rId42" Type="http://schemas.openxmlformats.org/officeDocument/2006/relationships/slideLayout" Target="../slideLayouts/slideLayout185.xml"/><Relationship Id="rId47" Type="http://schemas.openxmlformats.org/officeDocument/2006/relationships/slideLayout" Target="../slideLayouts/slideLayout190.xml"/><Relationship Id="rId63" Type="http://schemas.openxmlformats.org/officeDocument/2006/relationships/slideLayout" Target="../slideLayouts/slideLayout206.xml"/><Relationship Id="rId68" Type="http://schemas.openxmlformats.org/officeDocument/2006/relationships/slideLayout" Target="../slideLayouts/slideLayout211.xml"/><Relationship Id="rId84" Type="http://schemas.openxmlformats.org/officeDocument/2006/relationships/slideLayout" Target="../slideLayouts/slideLayout227.xml"/><Relationship Id="rId89" Type="http://schemas.openxmlformats.org/officeDocument/2006/relationships/slideLayout" Target="../slideLayouts/slideLayout232.xml"/><Relationship Id="rId112" Type="http://schemas.openxmlformats.org/officeDocument/2006/relationships/slideLayout" Target="../slideLayouts/slideLayout255.xml"/><Relationship Id="rId16" Type="http://schemas.openxmlformats.org/officeDocument/2006/relationships/slideLayout" Target="../slideLayouts/slideLayout159.xml"/><Relationship Id="rId107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154.xml"/><Relationship Id="rId32" Type="http://schemas.openxmlformats.org/officeDocument/2006/relationships/slideLayout" Target="../slideLayouts/slideLayout175.xml"/><Relationship Id="rId37" Type="http://schemas.openxmlformats.org/officeDocument/2006/relationships/slideLayout" Target="../slideLayouts/slideLayout180.xml"/><Relationship Id="rId53" Type="http://schemas.openxmlformats.org/officeDocument/2006/relationships/slideLayout" Target="../slideLayouts/slideLayout196.xml"/><Relationship Id="rId58" Type="http://schemas.openxmlformats.org/officeDocument/2006/relationships/slideLayout" Target="../slideLayouts/slideLayout201.xml"/><Relationship Id="rId74" Type="http://schemas.openxmlformats.org/officeDocument/2006/relationships/slideLayout" Target="../slideLayouts/slideLayout217.xml"/><Relationship Id="rId79" Type="http://schemas.openxmlformats.org/officeDocument/2006/relationships/slideLayout" Target="../slideLayouts/slideLayout222.xml"/><Relationship Id="rId102" Type="http://schemas.openxmlformats.org/officeDocument/2006/relationships/slideLayout" Target="../slideLayouts/slideLayout245.xml"/><Relationship Id="rId123" Type="http://schemas.openxmlformats.org/officeDocument/2006/relationships/slideLayout" Target="../slideLayouts/slideLayout266.xml"/><Relationship Id="rId128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148.xml"/><Relationship Id="rId90" Type="http://schemas.openxmlformats.org/officeDocument/2006/relationships/slideLayout" Target="../slideLayouts/slideLayout233.xml"/><Relationship Id="rId95" Type="http://schemas.openxmlformats.org/officeDocument/2006/relationships/slideLayout" Target="../slideLayouts/slideLayout238.xml"/><Relationship Id="rId22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170.xml"/><Relationship Id="rId43" Type="http://schemas.openxmlformats.org/officeDocument/2006/relationships/slideLayout" Target="../slideLayouts/slideLayout186.xml"/><Relationship Id="rId48" Type="http://schemas.openxmlformats.org/officeDocument/2006/relationships/slideLayout" Target="../slideLayouts/slideLayout191.xml"/><Relationship Id="rId64" Type="http://schemas.openxmlformats.org/officeDocument/2006/relationships/slideLayout" Target="../slideLayouts/slideLayout207.xml"/><Relationship Id="rId69" Type="http://schemas.openxmlformats.org/officeDocument/2006/relationships/slideLayout" Target="../slideLayouts/slideLayout212.xml"/><Relationship Id="rId113" Type="http://schemas.openxmlformats.org/officeDocument/2006/relationships/slideLayout" Target="../slideLayouts/slideLayout256.xml"/><Relationship Id="rId118" Type="http://schemas.openxmlformats.org/officeDocument/2006/relationships/slideLayout" Target="../slideLayouts/slideLayout261.xml"/><Relationship Id="rId80" Type="http://schemas.openxmlformats.org/officeDocument/2006/relationships/slideLayout" Target="../slideLayouts/slideLayout223.xml"/><Relationship Id="rId85" Type="http://schemas.openxmlformats.org/officeDocument/2006/relationships/slideLayout" Target="../slideLayouts/slideLayout228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33" Type="http://schemas.openxmlformats.org/officeDocument/2006/relationships/slideLayout" Target="../slideLayouts/slideLayout176.xml"/><Relationship Id="rId38" Type="http://schemas.openxmlformats.org/officeDocument/2006/relationships/slideLayout" Target="../slideLayouts/slideLayout181.xml"/><Relationship Id="rId59" Type="http://schemas.openxmlformats.org/officeDocument/2006/relationships/slideLayout" Target="../slideLayouts/slideLayout202.xml"/><Relationship Id="rId103" Type="http://schemas.openxmlformats.org/officeDocument/2006/relationships/slideLayout" Target="../slideLayouts/slideLayout246.xml"/><Relationship Id="rId108" Type="http://schemas.openxmlformats.org/officeDocument/2006/relationships/slideLayout" Target="../slideLayouts/slideLayout251.xml"/><Relationship Id="rId124" Type="http://schemas.openxmlformats.org/officeDocument/2006/relationships/slideLayout" Target="../slideLayouts/slideLayout267.xml"/><Relationship Id="rId129" Type="http://schemas.openxmlformats.org/officeDocument/2006/relationships/theme" Target="../theme/theme3.xml"/><Relationship Id="rId54" Type="http://schemas.openxmlformats.org/officeDocument/2006/relationships/slideLayout" Target="../slideLayouts/slideLayout197.xml"/><Relationship Id="rId70" Type="http://schemas.openxmlformats.org/officeDocument/2006/relationships/slideLayout" Target="../slideLayouts/slideLayout213.xml"/><Relationship Id="rId75" Type="http://schemas.openxmlformats.org/officeDocument/2006/relationships/slideLayout" Target="../slideLayouts/slideLayout218.xml"/><Relationship Id="rId91" Type="http://schemas.openxmlformats.org/officeDocument/2006/relationships/slideLayout" Target="../slideLayouts/slideLayout234.xml"/><Relationship Id="rId96" Type="http://schemas.openxmlformats.org/officeDocument/2006/relationships/slideLayout" Target="../slideLayouts/slideLayout239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23" Type="http://schemas.openxmlformats.org/officeDocument/2006/relationships/slideLayout" Target="../slideLayouts/slideLayout166.xml"/><Relationship Id="rId28" Type="http://schemas.openxmlformats.org/officeDocument/2006/relationships/slideLayout" Target="../slideLayouts/slideLayout171.xml"/><Relationship Id="rId49" Type="http://schemas.openxmlformats.org/officeDocument/2006/relationships/slideLayout" Target="../slideLayouts/slideLayout192.xml"/><Relationship Id="rId114" Type="http://schemas.openxmlformats.org/officeDocument/2006/relationships/slideLayout" Target="../slideLayouts/slideLayout257.xml"/><Relationship Id="rId119" Type="http://schemas.openxmlformats.org/officeDocument/2006/relationships/slideLayout" Target="../slideLayouts/slideLayout262.xml"/><Relationship Id="rId44" Type="http://schemas.openxmlformats.org/officeDocument/2006/relationships/slideLayout" Target="../slideLayouts/slideLayout187.xml"/><Relationship Id="rId60" Type="http://schemas.openxmlformats.org/officeDocument/2006/relationships/slideLayout" Target="../slideLayouts/slideLayout203.xml"/><Relationship Id="rId65" Type="http://schemas.openxmlformats.org/officeDocument/2006/relationships/slideLayout" Target="../slideLayouts/slideLayout208.xml"/><Relationship Id="rId81" Type="http://schemas.openxmlformats.org/officeDocument/2006/relationships/slideLayout" Target="../slideLayouts/slideLayout224.xml"/><Relationship Id="rId86" Type="http://schemas.openxmlformats.org/officeDocument/2006/relationships/slideLayout" Target="../slideLayouts/slideLayout229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9" Type="http://schemas.openxmlformats.org/officeDocument/2006/relationships/slideLayout" Target="../slideLayouts/slideLayout182.xml"/><Relationship Id="rId109" Type="http://schemas.openxmlformats.org/officeDocument/2006/relationships/slideLayout" Target="../slideLayouts/slideLayout252.xml"/><Relationship Id="rId34" Type="http://schemas.openxmlformats.org/officeDocument/2006/relationships/slideLayout" Target="../slideLayouts/slideLayout177.xml"/><Relationship Id="rId50" Type="http://schemas.openxmlformats.org/officeDocument/2006/relationships/slideLayout" Target="../slideLayouts/slideLayout193.xml"/><Relationship Id="rId55" Type="http://schemas.openxmlformats.org/officeDocument/2006/relationships/slideLayout" Target="../slideLayouts/slideLayout198.xml"/><Relationship Id="rId76" Type="http://schemas.openxmlformats.org/officeDocument/2006/relationships/slideLayout" Target="../slideLayouts/slideLayout219.xml"/><Relationship Id="rId97" Type="http://schemas.openxmlformats.org/officeDocument/2006/relationships/slideLayout" Target="../slideLayouts/slideLayout240.xml"/><Relationship Id="rId104" Type="http://schemas.openxmlformats.org/officeDocument/2006/relationships/slideLayout" Target="../slideLayouts/slideLayout247.xml"/><Relationship Id="rId120" Type="http://schemas.openxmlformats.org/officeDocument/2006/relationships/slideLayout" Target="../slideLayouts/slideLayout263.xml"/><Relationship Id="rId125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150.xml"/><Relationship Id="rId71" Type="http://schemas.openxmlformats.org/officeDocument/2006/relationships/slideLayout" Target="../slideLayouts/slideLayout214.xml"/><Relationship Id="rId92" Type="http://schemas.openxmlformats.org/officeDocument/2006/relationships/slideLayout" Target="../slideLayouts/slideLayout235.xml"/><Relationship Id="rId2" Type="http://schemas.openxmlformats.org/officeDocument/2006/relationships/slideLayout" Target="../slideLayouts/slideLayout145.xml"/><Relationship Id="rId29" Type="http://schemas.openxmlformats.org/officeDocument/2006/relationships/slideLayout" Target="../slideLayouts/slideLayout172.xml"/><Relationship Id="rId24" Type="http://schemas.openxmlformats.org/officeDocument/2006/relationships/slideLayout" Target="../slideLayouts/slideLayout167.xml"/><Relationship Id="rId40" Type="http://schemas.openxmlformats.org/officeDocument/2006/relationships/slideLayout" Target="../slideLayouts/slideLayout183.xml"/><Relationship Id="rId45" Type="http://schemas.openxmlformats.org/officeDocument/2006/relationships/slideLayout" Target="../slideLayouts/slideLayout188.xml"/><Relationship Id="rId66" Type="http://schemas.openxmlformats.org/officeDocument/2006/relationships/slideLayout" Target="../slideLayouts/slideLayout209.xml"/><Relationship Id="rId87" Type="http://schemas.openxmlformats.org/officeDocument/2006/relationships/slideLayout" Target="../slideLayouts/slideLayout230.xml"/><Relationship Id="rId110" Type="http://schemas.openxmlformats.org/officeDocument/2006/relationships/slideLayout" Target="../slideLayouts/slideLayout253.xml"/><Relationship Id="rId115" Type="http://schemas.openxmlformats.org/officeDocument/2006/relationships/slideLayout" Target="../slideLayouts/slideLayout258.xml"/><Relationship Id="rId61" Type="http://schemas.openxmlformats.org/officeDocument/2006/relationships/slideLayout" Target="../slideLayouts/slideLayout204.xml"/><Relationship Id="rId82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57.xml"/><Relationship Id="rId30" Type="http://schemas.openxmlformats.org/officeDocument/2006/relationships/slideLayout" Target="../slideLayouts/slideLayout173.xml"/><Relationship Id="rId35" Type="http://schemas.openxmlformats.org/officeDocument/2006/relationships/slideLayout" Target="../slideLayouts/slideLayout178.xml"/><Relationship Id="rId56" Type="http://schemas.openxmlformats.org/officeDocument/2006/relationships/slideLayout" Target="../slideLayouts/slideLayout199.xml"/><Relationship Id="rId77" Type="http://schemas.openxmlformats.org/officeDocument/2006/relationships/slideLayout" Target="../slideLayouts/slideLayout220.xml"/><Relationship Id="rId100" Type="http://schemas.openxmlformats.org/officeDocument/2006/relationships/slideLayout" Target="../slideLayouts/slideLayout243.xml"/><Relationship Id="rId105" Type="http://schemas.openxmlformats.org/officeDocument/2006/relationships/slideLayout" Target="../slideLayouts/slideLayout248.xml"/><Relationship Id="rId126" Type="http://schemas.openxmlformats.org/officeDocument/2006/relationships/slideLayout" Target="../slideLayouts/slideLayout269.xml"/><Relationship Id="rId8" Type="http://schemas.openxmlformats.org/officeDocument/2006/relationships/slideLayout" Target="../slideLayouts/slideLayout151.xml"/><Relationship Id="rId51" Type="http://schemas.openxmlformats.org/officeDocument/2006/relationships/slideLayout" Target="../slideLayouts/slideLayout194.xml"/><Relationship Id="rId72" Type="http://schemas.openxmlformats.org/officeDocument/2006/relationships/slideLayout" Target="../slideLayouts/slideLayout215.xml"/><Relationship Id="rId93" Type="http://schemas.openxmlformats.org/officeDocument/2006/relationships/slideLayout" Target="../slideLayouts/slideLayout236.xml"/><Relationship Id="rId98" Type="http://schemas.openxmlformats.org/officeDocument/2006/relationships/slideLayout" Target="../slideLayouts/slideLayout241.xml"/><Relationship Id="rId121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146.xml"/><Relationship Id="rId25" Type="http://schemas.openxmlformats.org/officeDocument/2006/relationships/slideLayout" Target="../slideLayouts/slideLayout168.xml"/><Relationship Id="rId46" Type="http://schemas.openxmlformats.org/officeDocument/2006/relationships/slideLayout" Target="../slideLayouts/slideLayout189.xml"/><Relationship Id="rId67" Type="http://schemas.openxmlformats.org/officeDocument/2006/relationships/slideLayout" Target="../slideLayouts/slideLayout210.xml"/><Relationship Id="rId116" Type="http://schemas.openxmlformats.org/officeDocument/2006/relationships/slideLayout" Target="../slideLayouts/slideLayout259.xml"/><Relationship Id="rId20" Type="http://schemas.openxmlformats.org/officeDocument/2006/relationships/slideLayout" Target="../slideLayouts/slideLayout163.xml"/><Relationship Id="rId41" Type="http://schemas.openxmlformats.org/officeDocument/2006/relationships/slideLayout" Target="../slideLayouts/slideLayout184.xml"/><Relationship Id="rId62" Type="http://schemas.openxmlformats.org/officeDocument/2006/relationships/slideLayout" Target="../slideLayouts/slideLayout205.xml"/><Relationship Id="rId83" Type="http://schemas.openxmlformats.org/officeDocument/2006/relationships/slideLayout" Target="../slideLayouts/slideLayout226.xml"/><Relationship Id="rId88" Type="http://schemas.openxmlformats.org/officeDocument/2006/relationships/slideLayout" Target="../slideLayouts/slideLayout231.xml"/><Relationship Id="rId111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158.xml"/><Relationship Id="rId36" Type="http://schemas.openxmlformats.org/officeDocument/2006/relationships/slideLayout" Target="../slideLayouts/slideLayout179.xml"/><Relationship Id="rId57" Type="http://schemas.openxmlformats.org/officeDocument/2006/relationships/slideLayout" Target="../slideLayouts/slideLayout200.xml"/><Relationship Id="rId106" Type="http://schemas.openxmlformats.org/officeDocument/2006/relationships/slideLayout" Target="../slideLayouts/slideLayout249.xml"/><Relationship Id="rId127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153.xml"/><Relationship Id="rId31" Type="http://schemas.openxmlformats.org/officeDocument/2006/relationships/slideLayout" Target="../slideLayouts/slideLayout174.xml"/><Relationship Id="rId52" Type="http://schemas.openxmlformats.org/officeDocument/2006/relationships/slideLayout" Target="../slideLayouts/slideLayout195.xml"/><Relationship Id="rId73" Type="http://schemas.openxmlformats.org/officeDocument/2006/relationships/slideLayout" Target="../slideLayouts/slideLayout216.xml"/><Relationship Id="rId78" Type="http://schemas.openxmlformats.org/officeDocument/2006/relationships/slideLayout" Target="../slideLayouts/slideLayout221.xml"/><Relationship Id="rId94" Type="http://schemas.openxmlformats.org/officeDocument/2006/relationships/slideLayout" Target="../slideLayouts/slideLayout237.xml"/><Relationship Id="rId99" Type="http://schemas.openxmlformats.org/officeDocument/2006/relationships/slideLayout" Target="../slideLayouts/slideLayout242.xml"/><Relationship Id="rId101" Type="http://schemas.openxmlformats.org/officeDocument/2006/relationships/slideLayout" Target="../slideLayouts/slideLayout244.xml"/><Relationship Id="rId122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26" Type="http://schemas.openxmlformats.org/officeDocument/2006/relationships/slideLayout" Target="../slideLayouts/slideLayout1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889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774" r:id="rId27"/>
    <p:sldLayoutId id="2147483775" r:id="rId28"/>
    <p:sldLayoutId id="2147483776" r:id="rId29"/>
    <p:sldLayoutId id="2147483777" r:id="rId30"/>
    <p:sldLayoutId id="2147483778" r:id="rId31"/>
    <p:sldLayoutId id="2147483779" r:id="rId32"/>
    <p:sldLayoutId id="2147483780" r:id="rId33"/>
    <p:sldLayoutId id="2147483781" r:id="rId34"/>
    <p:sldLayoutId id="2147483782" r:id="rId35"/>
    <p:sldLayoutId id="2147483783" r:id="rId36"/>
    <p:sldLayoutId id="2147483784" r:id="rId37"/>
    <p:sldLayoutId id="2147483785" r:id="rId38"/>
    <p:sldLayoutId id="2147483786" r:id="rId39"/>
    <p:sldLayoutId id="2147483787" r:id="rId40"/>
    <p:sldLayoutId id="2147483788" r:id="rId41"/>
    <p:sldLayoutId id="2147483789" r:id="rId42"/>
    <p:sldLayoutId id="2147483790" r:id="rId43"/>
    <p:sldLayoutId id="2147483791" r:id="rId44"/>
    <p:sldLayoutId id="2147483792" r:id="rId45"/>
    <p:sldLayoutId id="2147483793" r:id="rId46"/>
    <p:sldLayoutId id="2147483794" r:id="rId47"/>
    <p:sldLayoutId id="2147483795" r:id="rId48"/>
    <p:sldLayoutId id="2147483796" r:id="rId49"/>
    <p:sldLayoutId id="2147483797" r:id="rId50"/>
    <p:sldLayoutId id="2147483798" r:id="rId51"/>
    <p:sldLayoutId id="2147483799" r:id="rId52"/>
    <p:sldLayoutId id="2147483800" r:id="rId53"/>
    <p:sldLayoutId id="2147483801" r:id="rId54"/>
    <p:sldLayoutId id="2147483802" r:id="rId55"/>
    <p:sldLayoutId id="2147483803" r:id="rId56"/>
    <p:sldLayoutId id="2147483804" r:id="rId57"/>
    <p:sldLayoutId id="2147483805" r:id="rId58"/>
    <p:sldLayoutId id="2147483806" r:id="rId59"/>
    <p:sldLayoutId id="2147483807" r:id="rId60"/>
    <p:sldLayoutId id="2147483808" r:id="rId61"/>
    <p:sldLayoutId id="2147483809" r:id="rId62"/>
    <p:sldLayoutId id="2147483810" r:id="rId63"/>
    <p:sldLayoutId id="2147483811" r:id="rId64"/>
    <p:sldLayoutId id="2147483812" r:id="rId65"/>
    <p:sldLayoutId id="2147483813" r:id="rId66"/>
    <p:sldLayoutId id="2147483814" r:id="rId67"/>
    <p:sldLayoutId id="2147483815" r:id="rId68"/>
    <p:sldLayoutId id="2147483816" r:id="rId6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69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30" r:id="rId13"/>
    <p:sldLayoutId id="2147483831" r:id="rId14"/>
    <p:sldLayoutId id="2147483832" r:id="rId15"/>
    <p:sldLayoutId id="2147483833" r:id="rId16"/>
    <p:sldLayoutId id="2147483834" r:id="rId17"/>
    <p:sldLayoutId id="2147483835" r:id="rId18"/>
    <p:sldLayoutId id="2147483836" r:id="rId19"/>
    <p:sldLayoutId id="2147483837" r:id="rId20"/>
    <p:sldLayoutId id="2147483838" r:id="rId21"/>
    <p:sldLayoutId id="2147483839" r:id="rId22"/>
    <p:sldLayoutId id="2147483840" r:id="rId23"/>
    <p:sldLayoutId id="2147483841" r:id="rId24"/>
    <p:sldLayoutId id="2147483842" r:id="rId25"/>
    <p:sldLayoutId id="2147483843" r:id="rId26"/>
    <p:sldLayoutId id="2147483844" r:id="rId27"/>
    <p:sldLayoutId id="2147483845" r:id="rId28"/>
    <p:sldLayoutId id="2147483846" r:id="rId29"/>
    <p:sldLayoutId id="2147483847" r:id="rId30"/>
    <p:sldLayoutId id="2147483848" r:id="rId31"/>
    <p:sldLayoutId id="2147483849" r:id="rId32"/>
    <p:sldLayoutId id="2147483850" r:id="rId33"/>
    <p:sldLayoutId id="2147483851" r:id="rId34"/>
    <p:sldLayoutId id="2147483852" r:id="rId35"/>
    <p:sldLayoutId id="2147483853" r:id="rId36"/>
    <p:sldLayoutId id="2147483854" r:id="rId37"/>
    <p:sldLayoutId id="2147483855" r:id="rId38"/>
    <p:sldLayoutId id="2147483856" r:id="rId39"/>
    <p:sldLayoutId id="2147483857" r:id="rId40"/>
    <p:sldLayoutId id="2147483858" r:id="rId41"/>
    <p:sldLayoutId id="2147483859" r:id="rId42"/>
    <p:sldLayoutId id="2147483860" r:id="rId43"/>
    <p:sldLayoutId id="2147483861" r:id="rId44"/>
    <p:sldLayoutId id="2147483862" r:id="rId45"/>
    <p:sldLayoutId id="2147483863" r:id="rId46"/>
    <p:sldLayoutId id="2147483864" r:id="rId47"/>
    <p:sldLayoutId id="2147483865" r:id="rId48"/>
    <p:sldLayoutId id="2147483866" r:id="rId49"/>
    <p:sldLayoutId id="2147483867" r:id="rId50"/>
    <p:sldLayoutId id="2147483868" r:id="rId51"/>
    <p:sldLayoutId id="2147483869" r:id="rId52"/>
    <p:sldLayoutId id="2147483870" r:id="rId53"/>
    <p:sldLayoutId id="2147483871" r:id="rId54"/>
    <p:sldLayoutId id="2147483872" r:id="rId55"/>
    <p:sldLayoutId id="2147483873" r:id="rId56"/>
    <p:sldLayoutId id="2147483874" r:id="rId57"/>
    <p:sldLayoutId id="2147483875" r:id="rId58"/>
    <p:sldLayoutId id="2147483876" r:id="rId59"/>
    <p:sldLayoutId id="2147483877" r:id="rId60"/>
    <p:sldLayoutId id="2147483878" r:id="rId61"/>
    <p:sldLayoutId id="2147483879" r:id="rId62"/>
    <p:sldLayoutId id="2147483880" r:id="rId63"/>
    <p:sldLayoutId id="2147483881" r:id="rId64"/>
    <p:sldLayoutId id="2147483882" r:id="rId65"/>
    <p:sldLayoutId id="2147483883" r:id="rId66"/>
    <p:sldLayoutId id="2147483884" r:id="rId67"/>
    <p:sldLayoutId id="2147483885" r:id="rId68"/>
    <p:sldLayoutId id="2147483886" r:id="rId69"/>
    <p:sldLayoutId id="2147483887" r:id="rId70"/>
    <p:sldLayoutId id="2147483888" r:id="rId71"/>
    <p:sldLayoutId id="2147483889" r:id="rId72"/>
    <p:sldLayoutId id="2147483890" r:id="rId73"/>
    <p:sldLayoutId id="2147483891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>
          <p15:clr>
            <a:srgbClr val="F26B43"/>
          </p15:clr>
        </p15:guide>
        <p15:guide id="87" pos="3840">
          <p15:clr>
            <a:srgbClr val="F26B43"/>
          </p15:clr>
        </p15:guide>
        <p15:guide id="88" pos="3613">
          <p15:clr>
            <a:srgbClr val="F26B43"/>
          </p15:clr>
        </p15:guide>
        <p15:guide id="89" pos="3386">
          <p15:clr>
            <a:srgbClr val="F26B43"/>
          </p15:clr>
        </p15:guide>
        <p15:guide id="90" pos="3160">
          <p15:clr>
            <a:srgbClr val="F26B43"/>
          </p15:clr>
        </p15:guide>
        <p15:guide id="91" pos="2933">
          <p15:clr>
            <a:srgbClr val="F26B43"/>
          </p15:clr>
        </p15:guide>
        <p15:guide id="92" pos="2706">
          <p15:clr>
            <a:srgbClr val="F26B43"/>
          </p15:clr>
        </p15:guide>
        <p15:guide id="93" pos="2479">
          <p15:clr>
            <a:srgbClr val="F26B43"/>
          </p15:clr>
        </p15:guide>
        <p15:guide id="94" pos="2252">
          <p15:clr>
            <a:srgbClr val="F26B43"/>
          </p15:clr>
        </p15:guide>
        <p15:guide id="95" pos="2026">
          <p15:clr>
            <a:srgbClr val="F26B43"/>
          </p15:clr>
        </p15:guide>
        <p15:guide id="96" pos="1799">
          <p15:clr>
            <a:srgbClr val="F26B43"/>
          </p15:clr>
        </p15:guide>
        <p15:guide id="97" pos="1572">
          <p15:clr>
            <a:srgbClr val="F26B43"/>
          </p15:clr>
        </p15:guide>
        <p15:guide id="98" pos="1345">
          <p15:clr>
            <a:srgbClr val="F26B43"/>
          </p15:clr>
        </p15:guide>
        <p15:guide id="99" pos="1118">
          <p15:clr>
            <a:srgbClr val="F26B43"/>
          </p15:clr>
        </p15:guide>
        <p15:guide id="100" pos="892">
          <p15:clr>
            <a:srgbClr val="F26B43"/>
          </p15:clr>
        </p15:guide>
        <p15:guide id="101" pos="665">
          <p15:clr>
            <a:srgbClr val="F26B43"/>
          </p15:clr>
        </p15:guide>
        <p15:guide id="102" pos="438">
          <p15:clr>
            <a:srgbClr val="F26B43"/>
          </p15:clr>
        </p15:guide>
        <p15:guide id="103" pos="211">
          <p15:clr>
            <a:srgbClr val="F26B43"/>
          </p15:clr>
        </p15:guide>
        <p15:guide id="104" pos="4067">
          <p15:clr>
            <a:srgbClr val="F26B43"/>
          </p15:clr>
        </p15:guide>
        <p15:guide id="105" pos="4294">
          <p15:clr>
            <a:srgbClr val="F26B43"/>
          </p15:clr>
        </p15:guide>
        <p15:guide id="106" pos="4520">
          <p15:clr>
            <a:srgbClr val="F26B43"/>
          </p15:clr>
        </p15:guide>
        <p15:guide id="107" pos="4747">
          <p15:clr>
            <a:srgbClr val="F26B43"/>
          </p15:clr>
        </p15:guide>
        <p15:guide id="108" pos="4974">
          <p15:clr>
            <a:srgbClr val="F26B43"/>
          </p15:clr>
        </p15:guide>
        <p15:guide id="109" pos="5201">
          <p15:clr>
            <a:srgbClr val="F26B43"/>
          </p15:clr>
        </p15:guide>
        <p15:guide id="110" pos="5428">
          <p15:clr>
            <a:srgbClr val="F26B43"/>
          </p15:clr>
        </p15:guide>
        <p15:guide id="111" pos="5654">
          <p15:clr>
            <a:srgbClr val="F26B43"/>
          </p15:clr>
        </p15:guide>
        <p15:guide id="112" pos="5881">
          <p15:clr>
            <a:srgbClr val="F26B43"/>
          </p15:clr>
        </p15:guide>
        <p15:guide id="113" pos="6108">
          <p15:clr>
            <a:srgbClr val="F26B43"/>
          </p15:clr>
        </p15:guide>
        <p15:guide id="114" pos="6335">
          <p15:clr>
            <a:srgbClr val="F26B43"/>
          </p15:clr>
        </p15:guide>
        <p15:guide id="115" pos="6562">
          <p15:clr>
            <a:srgbClr val="F26B43"/>
          </p15:clr>
        </p15:guide>
        <p15:guide id="116" pos="6788">
          <p15:clr>
            <a:srgbClr val="F26B43"/>
          </p15:clr>
        </p15:guide>
        <p15:guide id="117" pos="7015">
          <p15:clr>
            <a:srgbClr val="F26B43"/>
          </p15:clr>
        </p15:guide>
        <p15:guide id="118" pos="7242">
          <p15:clr>
            <a:srgbClr val="F26B43"/>
          </p15:clr>
        </p15:guide>
        <p15:guide id="119" pos="7469">
          <p15:clr>
            <a:srgbClr val="F26B43"/>
          </p15:clr>
        </p15:guide>
        <p15:guide id="120" pos="7680">
          <p15:clr>
            <a:srgbClr val="F26B43"/>
          </p15:clr>
        </p15:guide>
        <p15:guide id="121">
          <p15:clr>
            <a:srgbClr val="F26B43"/>
          </p15:clr>
        </p15:guide>
        <p15:guide id="122" orient="horz" pos="1933">
          <p15:clr>
            <a:srgbClr val="F26B43"/>
          </p15:clr>
        </p15:guide>
        <p15:guide id="123" orient="horz" pos="1706">
          <p15:clr>
            <a:srgbClr val="F26B43"/>
          </p15:clr>
        </p15:guide>
        <p15:guide id="124" orient="horz" pos="1480">
          <p15:clr>
            <a:srgbClr val="F26B43"/>
          </p15:clr>
        </p15:guide>
        <p15:guide id="125" orient="horz" pos="1253">
          <p15:clr>
            <a:srgbClr val="F26B43"/>
          </p15:clr>
        </p15:guide>
        <p15:guide id="126" orient="horz" pos="1026">
          <p15:clr>
            <a:srgbClr val="F26B43"/>
          </p15:clr>
        </p15:guide>
        <p15:guide id="127" orient="horz" pos="799">
          <p15:clr>
            <a:srgbClr val="F26B43"/>
          </p15:clr>
        </p15:guide>
        <p15:guide id="128" orient="horz" pos="572">
          <p15:clr>
            <a:srgbClr val="F26B43"/>
          </p15:clr>
        </p15:guide>
        <p15:guide id="129" orient="horz" pos="346">
          <p15:clr>
            <a:srgbClr val="F26B43"/>
          </p15:clr>
        </p15:guide>
        <p15:guide id="130" orient="horz" pos="119">
          <p15:clr>
            <a:srgbClr val="F26B43"/>
          </p15:clr>
        </p15:guide>
        <p15:guide id="131" orient="horz">
          <p15:clr>
            <a:srgbClr val="F26B43"/>
          </p15:clr>
        </p15:guide>
        <p15:guide id="132" orient="horz" pos="4320">
          <p15:clr>
            <a:srgbClr val="F26B43"/>
          </p15:clr>
        </p15:guide>
        <p15:guide id="133" orient="horz" pos="2387">
          <p15:clr>
            <a:srgbClr val="F26B43"/>
          </p15:clr>
        </p15:guide>
        <p15:guide id="134" orient="horz" pos="2614">
          <p15:clr>
            <a:srgbClr val="F26B43"/>
          </p15:clr>
        </p15:guide>
        <p15:guide id="135" orient="horz" pos="2840">
          <p15:clr>
            <a:srgbClr val="F26B43"/>
          </p15:clr>
        </p15:guide>
        <p15:guide id="136" orient="horz" pos="3067">
          <p15:clr>
            <a:srgbClr val="F26B43"/>
          </p15:clr>
        </p15:guide>
        <p15:guide id="137" orient="horz" pos="3294">
          <p15:clr>
            <a:srgbClr val="F26B43"/>
          </p15:clr>
        </p15:guide>
        <p15:guide id="138" orient="horz" pos="3521">
          <p15:clr>
            <a:srgbClr val="F26B43"/>
          </p15:clr>
        </p15:guide>
        <p15:guide id="139" orient="horz" pos="3748">
          <p15:clr>
            <a:srgbClr val="F26B43"/>
          </p15:clr>
        </p15:guide>
        <p15:guide id="140" orient="horz" pos="3974">
          <p15:clr>
            <a:srgbClr val="F26B43"/>
          </p15:clr>
        </p15:guide>
        <p15:guide id="141" orient="horz" pos="4201">
          <p15:clr>
            <a:srgbClr val="F26B43"/>
          </p15:clr>
        </p15:guide>
        <p15:guide id="142" pos="3500">
          <p15:clr>
            <a:srgbClr val="F26B43"/>
          </p15:clr>
        </p15:guide>
        <p15:guide id="143" pos="3953">
          <p15:clr>
            <a:srgbClr val="F26B43"/>
          </p15:clr>
        </p15:guide>
        <p15:guide id="144" pos="3727">
          <p15:clr>
            <a:srgbClr val="F26B43"/>
          </p15:clr>
        </p15:guide>
        <p15:guide id="145" pos="4180">
          <p15:clr>
            <a:srgbClr val="F26B43"/>
          </p15:clr>
        </p15:guide>
        <p15:guide id="146" orient="horz" pos="2047">
          <p15:clr>
            <a:srgbClr val="F26B43"/>
          </p15:clr>
        </p15:guide>
        <p15:guide id="147" orient="horz" pos="2273">
          <p15:clr>
            <a:srgbClr val="F26B43"/>
          </p15:clr>
        </p15:guide>
        <p15:guide id="148" pos="98">
          <p15:clr>
            <a:srgbClr val="F26B43"/>
          </p15:clr>
        </p15:guide>
        <p15:guide id="149" pos="7582">
          <p15:clr>
            <a:srgbClr val="F26B43"/>
          </p15:clr>
        </p15:guide>
        <p15:guide id="150" orient="horz" pos="4088">
          <p15:clr>
            <a:srgbClr val="F26B43"/>
          </p15:clr>
        </p15:guide>
        <p15:guide id="151" orient="horz" pos="1820">
          <p15:clr>
            <a:srgbClr val="F26B43"/>
          </p15:clr>
        </p15:guide>
        <p15:guide id="152" pos="5541">
          <p15:clr>
            <a:srgbClr val="F26B43"/>
          </p15:clr>
        </p15:guide>
        <p15:guide id="153" pos="3273">
          <p15:clr>
            <a:srgbClr val="F26B43"/>
          </p15:clr>
        </p15:guide>
        <p15:guide id="154" pos="6221">
          <p15:clr>
            <a:srgbClr val="F26B43"/>
          </p15:clr>
        </p15:guide>
        <p15:guide id="155" pos="5995">
          <p15:clr>
            <a:srgbClr val="F26B43"/>
          </p15:clr>
        </p15:guide>
        <p15:guide id="156" pos="2593">
          <p15:clr>
            <a:srgbClr val="F26B43"/>
          </p15:clr>
        </p15:guide>
        <p15:guide id="157" pos="5087">
          <p15:clr>
            <a:srgbClr val="F26B43"/>
          </p15:clr>
        </p15:guide>
        <p15:guide id="158" pos="325">
          <p15:clr>
            <a:srgbClr val="F26B43"/>
          </p15:clr>
        </p15:guide>
        <p15:guide id="159" pos="7355">
          <p15:clr>
            <a:srgbClr val="F26B43"/>
          </p15:clr>
        </p15:guide>
        <p15:guide id="160" pos="2139">
          <p15:clr>
            <a:srgbClr val="F26B43"/>
          </p15:clr>
        </p15:guide>
        <p15:guide id="161" pos="1912">
          <p15:clr>
            <a:srgbClr val="F26B43"/>
          </p15:clr>
        </p15:guide>
        <p15:guide id="162" pos="2366">
          <p15:clr>
            <a:srgbClr val="F26B43"/>
          </p15:clr>
        </p15:guide>
        <p15:guide id="163" pos="5768">
          <p15:clr>
            <a:srgbClr val="F26B43"/>
          </p15:clr>
        </p15:guide>
        <p15:guide id="164" pos="1685">
          <p15:clr>
            <a:srgbClr val="F26B43"/>
          </p15:clr>
        </p15:guide>
        <p15:guide id="165" pos="2819">
          <p15:clr>
            <a:srgbClr val="F26B43"/>
          </p15:clr>
        </p15:guide>
        <p15:guide id="166" pos="3046">
          <p15:clr>
            <a:srgbClr val="F26B43"/>
          </p15:clr>
        </p15:guide>
        <p15:guide id="167" orient="horz" pos="232">
          <p15:clr>
            <a:srgbClr val="F26B43"/>
          </p15:clr>
        </p15:guide>
        <p15:guide id="168" orient="horz" pos="2954">
          <p15:clr>
            <a:srgbClr val="F26B43"/>
          </p15:clr>
        </p15:guide>
        <p15:guide id="169" orient="horz" pos="31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0552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909" r:id="rId17"/>
    <p:sldLayoutId id="2147483910" r:id="rId18"/>
    <p:sldLayoutId id="2147483911" r:id="rId19"/>
    <p:sldLayoutId id="2147483912" r:id="rId20"/>
    <p:sldLayoutId id="2147483913" r:id="rId21"/>
    <p:sldLayoutId id="2147483914" r:id="rId22"/>
    <p:sldLayoutId id="2147483915" r:id="rId23"/>
    <p:sldLayoutId id="2147483916" r:id="rId24"/>
    <p:sldLayoutId id="2147483917" r:id="rId25"/>
    <p:sldLayoutId id="2147483918" r:id="rId26"/>
    <p:sldLayoutId id="2147483919" r:id="rId27"/>
    <p:sldLayoutId id="2147483920" r:id="rId28"/>
    <p:sldLayoutId id="2147483921" r:id="rId29"/>
    <p:sldLayoutId id="2147483922" r:id="rId30"/>
    <p:sldLayoutId id="2147483923" r:id="rId31"/>
    <p:sldLayoutId id="2147483924" r:id="rId32"/>
    <p:sldLayoutId id="2147483925" r:id="rId33"/>
    <p:sldLayoutId id="2147483926" r:id="rId34"/>
    <p:sldLayoutId id="2147483927" r:id="rId35"/>
    <p:sldLayoutId id="2147483928" r:id="rId36"/>
    <p:sldLayoutId id="2147483929" r:id="rId37"/>
    <p:sldLayoutId id="2147483930" r:id="rId38"/>
    <p:sldLayoutId id="2147483931" r:id="rId39"/>
    <p:sldLayoutId id="2147483932" r:id="rId40"/>
    <p:sldLayoutId id="2147483933" r:id="rId41"/>
    <p:sldLayoutId id="2147483934" r:id="rId42"/>
    <p:sldLayoutId id="2147483935" r:id="rId43"/>
    <p:sldLayoutId id="2147483936" r:id="rId44"/>
    <p:sldLayoutId id="2147483937" r:id="rId45"/>
    <p:sldLayoutId id="2147483938" r:id="rId46"/>
    <p:sldLayoutId id="2147483939" r:id="rId47"/>
    <p:sldLayoutId id="2147483940" r:id="rId48"/>
    <p:sldLayoutId id="2147483941" r:id="rId49"/>
    <p:sldLayoutId id="2147483942" r:id="rId50"/>
    <p:sldLayoutId id="2147483943" r:id="rId51"/>
    <p:sldLayoutId id="2147483944" r:id="rId52"/>
    <p:sldLayoutId id="2147483945" r:id="rId53"/>
    <p:sldLayoutId id="2147483946" r:id="rId54"/>
    <p:sldLayoutId id="2147483947" r:id="rId55"/>
    <p:sldLayoutId id="2147483948" r:id="rId56"/>
    <p:sldLayoutId id="2147483949" r:id="rId57"/>
    <p:sldLayoutId id="2147483950" r:id="rId58"/>
    <p:sldLayoutId id="2147483951" r:id="rId59"/>
    <p:sldLayoutId id="2147483952" r:id="rId60"/>
    <p:sldLayoutId id="2147483953" r:id="rId61"/>
    <p:sldLayoutId id="2147483954" r:id="rId62"/>
    <p:sldLayoutId id="2147483955" r:id="rId63"/>
    <p:sldLayoutId id="2147483956" r:id="rId64"/>
    <p:sldLayoutId id="2147483957" r:id="rId65"/>
    <p:sldLayoutId id="2147483958" r:id="rId66"/>
    <p:sldLayoutId id="2147483959" r:id="rId67"/>
    <p:sldLayoutId id="2147483960" r:id="rId68"/>
    <p:sldLayoutId id="2147483961" r:id="rId69"/>
    <p:sldLayoutId id="2147483962" r:id="rId70"/>
    <p:sldLayoutId id="2147483963" r:id="rId71"/>
    <p:sldLayoutId id="2147483964" r:id="rId72"/>
    <p:sldLayoutId id="2147483965" r:id="rId73"/>
    <p:sldLayoutId id="2147483966" r:id="rId74"/>
    <p:sldLayoutId id="2147483967" r:id="rId75"/>
    <p:sldLayoutId id="2147483968" r:id="rId76"/>
    <p:sldLayoutId id="2147483969" r:id="rId77"/>
    <p:sldLayoutId id="2147483970" r:id="rId78"/>
    <p:sldLayoutId id="2147483971" r:id="rId79"/>
    <p:sldLayoutId id="2147483972" r:id="rId80"/>
    <p:sldLayoutId id="2147483973" r:id="rId81"/>
    <p:sldLayoutId id="2147483974" r:id="rId82"/>
    <p:sldLayoutId id="2147483975" r:id="rId83"/>
    <p:sldLayoutId id="2147483976" r:id="rId84"/>
    <p:sldLayoutId id="2147483977" r:id="rId85"/>
    <p:sldLayoutId id="2147483978" r:id="rId86"/>
    <p:sldLayoutId id="2147483979" r:id="rId87"/>
    <p:sldLayoutId id="2147483980" r:id="rId88"/>
    <p:sldLayoutId id="2147483981" r:id="rId89"/>
    <p:sldLayoutId id="2147483982" r:id="rId90"/>
    <p:sldLayoutId id="2147483983" r:id="rId91"/>
    <p:sldLayoutId id="2147483984" r:id="rId92"/>
    <p:sldLayoutId id="2147483985" r:id="rId93"/>
    <p:sldLayoutId id="2147483986" r:id="rId94"/>
    <p:sldLayoutId id="2147483987" r:id="rId95"/>
    <p:sldLayoutId id="2147483988" r:id="rId96"/>
    <p:sldLayoutId id="2147483989" r:id="rId97"/>
    <p:sldLayoutId id="2147483990" r:id="rId98"/>
    <p:sldLayoutId id="2147483991" r:id="rId99"/>
    <p:sldLayoutId id="2147483992" r:id="rId100"/>
    <p:sldLayoutId id="2147483993" r:id="rId101"/>
    <p:sldLayoutId id="2147483994" r:id="rId102"/>
    <p:sldLayoutId id="2147483995" r:id="rId103"/>
    <p:sldLayoutId id="2147483996" r:id="rId104"/>
    <p:sldLayoutId id="2147483997" r:id="rId105"/>
    <p:sldLayoutId id="2147483998" r:id="rId106"/>
    <p:sldLayoutId id="2147483999" r:id="rId107"/>
    <p:sldLayoutId id="2147484000" r:id="rId108"/>
    <p:sldLayoutId id="2147484001" r:id="rId109"/>
    <p:sldLayoutId id="2147484002" r:id="rId110"/>
    <p:sldLayoutId id="2147484003" r:id="rId111"/>
    <p:sldLayoutId id="2147484004" r:id="rId112"/>
    <p:sldLayoutId id="2147484005" r:id="rId113"/>
    <p:sldLayoutId id="2147484006" r:id="rId114"/>
    <p:sldLayoutId id="2147484007" r:id="rId115"/>
    <p:sldLayoutId id="2147484008" r:id="rId116"/>
    <p:sldLayoutId id="2147484009" r:id="rId117"/>
    <p:sldLayoutId id="2147484010" r:id="rId118"/>
    <p:sldLayoutId id="2147484011" r:id="rId119"/>
    <p:sldLayoutId id="2147484012" r:id="rId120"/>
    <p:sldLayoutId id="2147484013" r:id="rId121"/>
    <p:sldLayoutId id="2147484014" r:id="rId122"/>
    <p:sldLayoutId id="2147484015" r:id="rId123"/>
    <p:sldLayoutId id="2147484016" r:id="rId124"/>
    <p:sldLayoutId id="2147484017" r:id="rId125"/>
    <p:sldLayoutId id="2147484018" r:id="rId126"/>
    <p:sldLayoutId id="2147484019" r:id="rId127"/>
    <p:sldLayoutId id="2147484020" r:id="rId12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5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8B8265-5E88-4843-BAF1-DCE94D9B1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" y="0"/>
            <a:ext cx="1216121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68D2C7-6F20-457D-A28D-56CD20A77C68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335B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95325" y="2601101"/>
            <a:ext cx="10801350" cy="1800225"/>
          </a:xfrm>
        </p:spPr>
        <p:txBody>
          <a:bodyPr/>
          <a:lstStyle/>
          <a:p>
            <a:r>
              <a:rPr lang="en-GB" b="1" dirty="0"/>
              <a:t>SUMMER STAYCATIONS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2EF021-131C-4344-8811-A864DAA5B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2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icture containing water, grass, nature, outdoor&#10;&#10;Description automatically generated">
            <a:extLst>
              <a:ext uri="{FF2B5EF4-FFF2-40B4-BE49-F238E27FC236}">
                <a16:creationId xmlns:a16="http://schemas.microsoft.com/office/drawing/2014/main" id="{E3A73A39-20B5-49B8-8A47-F7FB6D8FC20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5" r="19075"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7DFA52D-C8DC-4C64-BF21-6E21663C4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YEAR OF THE STAYCATION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15BE5B-6488-47BB-8E6E-B4EAFD2E8D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Source: Google Trends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B499275-6A71-4E65-AF1E-628EF4CA77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2025498"/>
              </p:ext>
            </p:extLst>
          </p:nvPr>
        </p:nvGraphicFramePr>
        <p:xfrm>
          <a:off x="695325" y="1628775"/>
          <a:ext cx="7921625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7652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E7366E1-EA8F-474C-8617-D26DAAF79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0"/>
            <a:ext cx="5221288" cy="138388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  <a:t>EXPLORING THE UK</a:t>
            </a:r>
            <a:b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</a:b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B252A7-D746-4A0A-9F99-DD1D2443C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kern="0" spc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pc="300" dirty="0">
                <a:latin typeface="Arial" panose="020B0604020202020204" pitchFamily="34" charset="0"/>
                <a:cs typeface="Arial" panose="020B0604020202020204" pitchFamily="34" charset="0"/>
              </a:rPr>
              <a:t>are planning a UK holiday this year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pc="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in 4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pc="300" dirty="0">
                <a:latin typeface="Arial" panose="020B0604020202020204" pitchFamily="34" charset="0"/>
                <a:cs typeface="Arial" panose="020B0604020202020204" pitchFamily="34" charset="0"/>
              </a:rPr>
              <a:t>have already booked a UK holiday this year</a:t>
            </a: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£5.1bn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pc="300" dirty="0">
                <a:latin typeface="Arial" panose="020B0604020202020204" pitchFamily="34" charset="0"/>
                <a:cs typeface="Arial" panose="020B0604020202020204" pitchFamily="34" charset="0"/>
              </a:rPr>
              <a:t>expected to be spend on UK holidays this year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751A5F-EF12-4FFC-ABC3-EF22AAEBD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2021, YouGov Profiles 2021, VisitBritain </a:t>
            </a:r>
          </a:p>
        </p:txBody>
      </p:sp>
      <p:sp>
        <p:nvSpPr>
          <p:cNvPr id="5" name="AutoShape 2" descr="Edinburgh Fringe launch 2019: Festival urges audiences to try something new  this year - The Sunday Post">
            <a:extLst>
              <a:ext uri="{FF2B5EF4-FFF2-40B4-BE49-F238E27FC236}">
                <a16:creationId xmlns:a16="http://schemas.microsoft.com/office/drawing/2014/main" id="{F3A6F811-7B86-4583-A62C-892BFD1895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F5CE076-AC4A-4655-ADC4-49F6F874F03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5" r="13323"/>
          <a:stretch/>
        </p:blipFill>
        <p:spPr>
          <a:xfrm>
            <a:off x="6096000" y="0"/>
            <a:ext cx="6095999" cy="6858000"/>
          </a:xfrm>
        </p:spPr>
      </p:pic>
    </p:spTree>
    <p:extLst>
      <p:ext uri="{BB962C8B-B14F-4D97-AF65-F5344CB8AC3E}">
        <p14:creationId xmlns:p14="http://schemas.microsoft.com/office/powerpoint/2010/main" val="2349032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BC55543-87D7-4C74-9920-08BE0661AD7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3" r="24075"/>
          <a:stretch/>
        </p:blipFill>
        <p:spPr>
          <a:xfrm>
            <a:off x="6096000" y="0"/>
            <a:ext cx="6095999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D65C6E7-83CB-4FE9-8E3D-CB0A98632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UK HOLIDAYMAKERS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DFAC9-0B12-40A4-A486-E477D94CE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557869"/>
            <a:ext cx="5221287" cy="46799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+30%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likely to agree large format OOH grabs their attention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/>
              </a:rPr>
              <a:t>2x</a:t>
            </a:r>
            <a:endParaRPr lang="en-US" sz="4000" b="1" kern="0" spc="-150" dirty="0">
              <a:solidFill>
                <a:srgbClr val="00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likely to make a purchase on a mobile phone after seeing an OOH ad</a:t>
            </a:r>
            <a:endParaRPr lang="en-US" sz="1600" kern="0" spc="5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cs typeface="Arial"/>
              </a:rPr>
              <a:t>+48%</a:t>
            </a:r>
            <a:endParaRPr lang="en-US" sz="4000" b="1" kern="0" spc="-150" dirty="0">
              <a:solidFill>
                <a:srgbClr val="00335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likely to go in store and buy a product after seeing an OOH ad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AEC7FA-3370-4A36-886E-C9336D356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Source: YouGov Profiles 2021: ‘Have booked a UK holiday’ vs Nat Avg.</a:t>
            </a:r>
          </a:p>
        </p:txBody>
      </p:sp>
    </p:spTree>
    <p:extLst>
      <p:ext uri="{BB962C8B-B14F-4D97-AF65-F5344CB8AC3E}">
        <p14:creationId xmlns:p14="http://schemas.microsoft.com/office/powerpoint/2010/main" val="3003473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A picture containing mountain, rock, sky, nature&#10;&#10;Description automatically generated">
            <a:extLst>
              <a:ext uri="{FF2B5EF4-FFF2-40B4-BE49-F238E27FC236}">
                <a16:creationId xmlns:a16="http://schemas.microsoft.com/office/drawing/2014/main" id="{A6BC6538-80CA-4157-8896-37EA077B404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0" b="10020"/>
          <a:stretch>
            <a:fillRect/>
          </a:stretch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72CDCF4-ABE7-4EDC-A089-20FC67E0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STAYCATION SPOTS</a:t>
            </a:r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DFAA593E-FAF4-4B23-ABDD-CC5C2C741E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7563353"/>
              </p:ext>
            </p:extLst>
          </p:nvPr>
        </p:nvGraphicFramePr>
        <p:xfrm>
          <a:off x="695325" y="1628775"/>
          <a:ext cx="4879565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7940">
                  <a:extLst>
                    <a:ext uri="{9D8B030D-6E8A-4147-A177-3AD203B41FA5}">
                      <a16:colId xmlns:a16="http://schemas.microsoft.com/office/drawing/2014/main" val="2333752197"/>
                    </a:ext>
                  </a:extLst>
                </a:gridCol>
                <a:gridCol w="3421625">
                  <a:extLst>
                    <a:ext uri="{9D8B030D-6E8A-4147-A177-3AD203B41FA5}">
                      <a16:colId xmlns:a16="http://schemas.microsoft.com/office/drawing/2014/main" val="664595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Destination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38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Cornwall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1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Scottish Highlands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592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Devon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78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Cumbria/Lake District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53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Yorkshire Dales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66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Edinburgh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92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Peak District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68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Snowdonia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643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The Cotswolds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67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spc="300" dirty="0"/>
                        <a:t>Dorset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733155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D1A0DC7-8D5B-4C33-8C17-6F0DF27F17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Holidaycottages.co.uk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6097220C-DE86-476E-A833-211643AF895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7" r="20437"/>
          <a:stretch>
            <a:fillRect/>
          </a:stretch>
        </p:blipFill>
        <p:spPr/>
      </p:pic>
      <p:pic>
        <p:nvPicPr>
          <p:cNvPr id="19" name="Picture Placeholder 18" descr="A picture containing water, outdoor, sky, nature&#10;&#10;Description automatically generated">
            <a:extLst>
              <a:ext uri="{FF2B5EF4-FFF2-40B4-BE49-F238E27FC236}">
                <a16:creationId xmlns:a16="http://schemas.microsoft.com/office/drawing/2014/main" id="{4AF69852-A6C3-4D19-A185-77E419CD86B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2" r="184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10040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2CE0635-F67D-4136-9886-370318BF2E9B}"/>
              </a:ext>
            </a:extLst>
          </p:cNvPr>
          <p:cNvGrpSpPr/>
          <p:nvPr/>
        </p:nvGrpSpPr>
        <p:grpSpPr>
          <a:xfrm>
            <a:off x="879993" y="303378"/>
            <a:ext cx="10445029" cy="6365709"/>
            <a:chOff x="879993" y="379828"/>
            <a:chExt cx="10445029" cy="63657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1D9B646-22DA-C441-BE41-1AEEA2278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8367" y="379828"/>
              <a:ext cx="4397244" cy="628925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" name="Elbow Connector 6"/>
            <p:cNvCxnSpPr>
              <a:cxnSpLocks/>
            </p:cNvCxnSpPr>
            <p:nvPr/>
          </p:nvCxnSpPr>
          <p:spPr>
            <a:xfrm rot="10800000">
              <a:off x="7584686" y="5591136"/>
              <a:ext cx="3372624" cy="155773"/>
            </a:xfrm>
            <a:prstGeom prst="bentConnector3">
              <a:avLst>
                <a:gd name="adj1" fmla="val 59150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8919948" y="5499732"/>
              <a:ext cx="1257188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LONDON</a:t>
              </a:r>
            </a:p>
          </p:txBody>
        </p:sp>
        <p:cxnSp>
          <p:nvCxnSpPr>
            <p:cNvPr id="18" name="Elbow Connector 17"/>
            <p:cNvCxnSpPr>
              <a:cxnSpLocks/>
            </p:cNvCxnSpPr>
            <p:nvPr/>
          </p:nvCxnSpPr>
          <p:spPr>
            <a:xfrm flipV="1">
              <a:off x="1579805" y="4913915"/>
              <a:ext cx="5124735" cy="119323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1499854" y="4804172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BIRMINGHAM</a:t>
              </a:r>
            </a:p>
          </p:txBody>
        </p:sp>
        <p:cxnSp>
          <p:nvCxnSpPr>
            <p:cNvPr id="22" name="Elbow Connector 21"/>
            <p:cNvCxnSpPr>
              <a:cxnSpLocks/>
            </p:cNvCxnSpPr>
            <p:nvPr/>
          </p:nvCxnSpPr>
          <p:spPr>
            <a:xfrm>
              <a:off x="3241417" y="3714763"/>
              <a:ext cx="3431170" cy="544737"/>
            </a:xfrm>
            <a:prstGeom prst="bentConnector3">
              <a:avLst>
                <a:gd name="adj1" fmla="val 82995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Elbow Connector 24"/>
            <p:cNvCxnSpPr/>
            <p:nvPr/>
          </p:nvCxnSpPr>
          <p:spPr>
            <a:xfrm flipV="1">
              <a:off x="1340967" y="4386176"/>
              <a:ext cx="5032757" cy="143234"/>
            </a:xfrm>
            <a:prstGeom prst="bentConnector3">
              <a:avLst>
                <a:gd name="adj1" fmla="val 63544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1263981" y="4317501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LIVERPOOL</a:t>
              </a:r>
            </a:p>
          </p:txBody>
        </p:sp>
        <p:cxnSp>
          <p:nvCxnSpPr>
            <p:cNvPr id="28" name="Elbow Connector 27"/>
            <p:cNvCxnSpPr>
              <a:cxnSpLocks/>
            </p:cNvCxnSpPr>
            <p:nvPr/>
          </p:nvCxnSpPr>
          <p:spPr>
            <a:xfrm rot="10800000" flipV="1">
              <a:off x="5630752" y="935797"/>
              <a:ext cx="1782792" cy="1590988"/>
            </a:xfrm>
            <a:prstGeom prst="bentConnector3">
              <a:avLst>
                <a:gd name="adj1" fmla="val 88468"/>
              </a:avLst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6616451" y="663079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 dirty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GLASGOW</a:t>
              </a:r>
            </a:p>
          </p:txBody>
        </p:sp>
        <p:cxnSp>
          <p:nvCxnSpPr>
            <p:cNvPr id="34" name="Elbow Connector 33"/>
            <p:cNvCxnSpPr>
              <a:cxnSpLocks/>
            </p:cNvCxnSpPr>
            <p:nvPr/>
          </p:nvCxnSpPr>
          <p:spPr>
            <a:xfrm rot="10800000" flipV="1">
              <a:off x="6160268" y="1369957"/>
              <a:ext cx="2221235" cy="1156165"/>
            </a:xfrm>
            <a:prstGeom prst="bentConnector3">
              <a:avLst>
                <a:gd name="adj1" fmla="val 99914"/>
              </a:avLst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/>
            <p:cNvSpPr/>
            <p:nvPr/>
          </p:nvSpPr>
          <p:spPr>
            <a:xfrm>
              <a:off x="5593215" y="1108349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EDINBURGH</a:t>
              </a:r>
            </a:p>
          </p:txBody>
        </p:sp>
        <p:cxnSp>
          <p:nvCxnSpPr>
            <p:cNvPr id="38" name="Elbow Connector 37"/>
            <p:cNvCxnSpPr>
              <a:cxnSpLocks/>
            </p:cNvCxnSpPr>
            <p:nvPr/>
          </p:nvCxnSpPr>
          <p:spPr>
            <a:xfrm rot="10800000" flipV="1">
              <a:off x="6796779" y="2393835"/>
              <a:ext cx="2179204" cy="1508646"/>
            </a:xfrm>
            <a:prstGeom prst="bentConnector3">
              <a:avLst>
                <a:gd name="adj1" fmla="val 57509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/>
            <p:cNvSpPr/>
            <p:nvPr/>
          </p:nvSpPr>
          <p:spPr>
            <a:xfrm>
              <a:off x="7599412" y="2125684"/>
              <a:ext cx="2224239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LEEDS</a:t>
              </a:r>
            </a:p>
          </p:txBody>
        </p:sp>
        <p:cxnSp>
          <p:nvCxnSpPr>
            <p:cNvPr id="42" name="Elbow Connector 41"/>
            <p:cNvCxnSpPr>
              <a:cxnSpLocks/>
            </p:cNvCxnSpPr>
            <p:nvPr/>
          </p:nvCxnSpPr>
          <p:spPr>
            <a:xfrm rot="10800000" flipV="1">
              <a:off x="7116133" y="3428999"/>
              <a:ext cx="3343024" cy="819395"/>
            </a:xfrm>
            <a:prstGeom prst="bentConnector3">
              <a:avLst>
                <a:gd name="adj1" fmla="val 52879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45"/>
            <p:cNvSpPr/>
            <p:nvPr/>
          </p:nvSpPr>
          <p:spPr>
            <a:xfrm>
              <a:off x="8610427" y="3189970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SHEFFIELD</a:t>
              </a:r>
            </a:p>
          </p:txBody>
        </p:sp>
        <p:cxnSp>
          <p:nvCxnSpPr>
            <p:cNvPr id="47" name="Elbow Connector 46"/>
            <p:cNvCxnSpPr>
              <a:cxnSpLocks/>
            </p:cNvCxnSpPr>
            <p:nvPr/>
          </p:nvCxnSpPr>
          <p:spPr>
            <a:xfrm rot="10800000" flipV="1">
              <a:off x="7194527" y="4011672"/>
              <a:ext cx="3685714" cy="562168"/>
            </a:xfrm>
            <a:prstGeom prst="bentConnector3">
              <a:avLst>
                <a:gd name="adj1" fmla="val 53003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8840690" y="3750062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NOTTINGHAM</a:t>
              </a:r>
            </a:p>
          </p:txBody>
        </p:sp>
        <p:cxnSp>
          <p:nvCxnSpPr>
            <p:cNvPr id="52" name="Elbow Connector 51"/>
            <p:cNvCxnSpPr>
              <a:cxnSpLocks/>
            </p:cNvCxnSpPr>
            <p:nvPr/>
          </p:nvCxnSpPr>
          <p:spPr>
            <a:xfrm rot="10800000" flipV="1">
              <a:off x="6704540" y="1894577"/>
              <a:ext cx="2648021" cy="1205814"/>
            </a:xfrm>
            <a:prstGeom prst="bentConnector3">
              <a:avLst>
                <a:gd name="adj1" fmla="val 76191"/>
              </a:avLst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6718610" y="1632967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NEWCASTLE</a:t>
              </a:r>
            </a:p>
          </p:txBody>
        </p:sp>
        <p:cxnSp>
          <p:nvCxnSpPr>
            <p:cNvPr id="57" name="Elbow Connector 56"/>
            <p:cNvCxnSpPr>
              <a:cxnSpLocks/>
            </p:cNvCxnSpPr>
            <p:nvPr/>
          </p:nvCxnSpPr>
          <p:spPr>
            <a:xfrm flipV="1">
              <a:off x="1791506" y="5608452"/>
              <a:ext cx="4787944" cy="238318"/>
            </a:xfrm>
            <a:prstGeom prst="bentConnector3">
              <a:avLst>
                <a:gd name="adj1" fmla="val 36026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/>
            <p:cNvSpPr/>
            <p:nvPr/>
          </p:nvSpPr>
          <p:spPr>
            <a:xfrm>
              <a:off x="1791506" y="5585160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BRISTOL</a:t>
              </a:r>
            </a:p>
          </p:txBody>
        </p:sp>
        <p:cxnSp>
          <p:nvCxnSpPr>
            <p:cNvPr id="59" name="Elbow Connector 58"/>
            <p:cNvCxnSpPr>
              <a:cxnSpLocks/>
            </p:cNvCxnSpPr>
            <p:nvPr/>
          </p:nvCxnSpPr>
          <p:spPr>
            <a:xfrm rot="10800000" flipV="1">
              <a:off x="6939576" y="4669985"/>
              <a:ext cx="3752572" cy="92955"/>
            </a:xfrm>
            <a:prstGeom prst="bentConnector3">
              <a:avLst>
                <a:gd name="adj1" fmla="val 40933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9100783" y="4423766"/>
              <a:ext cx="2224239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LEICESTER</a:t>
              </a:r>
            </a:p>
          </p:txBody>
        </p:sp>
        <p:cxnSp>
          <p:nvCxnSpPr>
            <p:cNvPr id="64" name="Elbow Connector 63"/>
            <p:cNvCxnSpPr/>
            <p:nvPr/>
          </p:nvCxnSpPr>
          <p:spPr>
            <a:xfrm flipV="1">
              <a:off x="4733050" y="5675741"/>
              <a:ext cx="2522020" cy="685276"/>
            </a:xfrm>
            <a:prstGeom prst="bentConnector3">
              <a:avLst>
                <a:gd name="adj1" fmla="val 81231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4632064" y="6132959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READING</a:t>
              </a:r>
            </a:p>
          </p:txBody>
        </p:sp>
        <p:cxnSp>
          <p:nvCxnSpPr>
            <p:cNvPr id="73" name="Elbow Connector 72"/>
            <p:cNvCxnSpPr>
              <a:cxnSpLocks/>
            </p:cNvCxnSpPr>
            <p:nvPr/>
          </p:nvCxnSpPr>
          <p:spPr>
            <a:xfrm rot="10800000" flipV="1">
              <a:off x="7315988" y="2892512"/>
              <a:ext cx="1992368" cy="1173627"/>
            </a:xfrm>
            <a:prstGeom prst="bentConnector3">
              <a:avLst>
                <a:gd name="adj1" fmla="val 43720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75"/>
            <p:cNvSpPr/>
            <p:nvPr/>
          </p:nvSpPr>
          <p:spPr>
            <a:xfrm>
              <a:off x="8436423" y="2630903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HULL</a:t>
              </a:r>
            </a:p>
          </p:txBody>
        </p:sp>
        <p:cxnSp>
          <p:nvCxnSpPr>
            <p:cNvPr id="82" name="Elbow Connector 81"/>
            <p:cNvCxnSpPr>
              <a:cxnSpLocks/>
            </p:cNvCxnSpPr>
            <p:nvPr/>
          </p:nvCxnSpPr>
          <p:spPr>
            <a:xfrm rot="10800000" flipV="1">
              <a:off x="6939576" y="5245692"/>
              <a:ext cx="3220762" cy="1"/>
            </a:xfrm>
            <a:prstGeom prst="bentConnector3">
              <a:avLst>
                <a:gd name="adj1" fmla="val 41965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ectangle 83"/>
            <p:cNvSpPr/>
            <p:nvPr/>
          </p:nvSpPr>
          <p:spPr>
            <a:xfrm>
              <a:off x="8733071" y="4980544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OXFORD</a:t>
              </a:r>
            </a:p>
          </p:txBody>
        </p:sp>
        <p:cxnSp>
          <p:nvCxnSpPr>
            <p:cNvPr id="85" name="Elbow Connector 84"/>
            <p:cNvCxnSpPr/>
            <p:nvPr/>
          </p:nvCxnSpPr>
          <p:spPr>
            <a:xfrm>
              <a:off x="3997091" y="3203640"/>
              <a:ext cx="2611997" cy="683581"/>
            </a:xfrm>
            <a:prstGeom prst="bentConnector3">
              <a:avLst>
                <a:gd name="adj1" fmla="val 83149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/>
            <p:cNvSpPr/>
            <p:nvPr/>
          </p:nvSpPr>
          <p:spPr>
            <a:xfrm>
              <a:off x="3911214" y="2993040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BRADFORD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2763997" y="6483927"/>
              <a:ext cx="2832157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SOUTHAMPTON</a:t>
              </a:r>
            </a:p>
          </p:txBody>
        </p:sp>
        <p:cxnSp>
          <p:nvCxnSpPr>
            <p:cNvPr id="89" name="Elbow Connector 88"/>
            <p:cNvCxnSpPr>
              <a:cxnSpLocks/>
            </p:cNvCxnSpPr>
            <p:nvPr/>
          </p:nvCxnSpPr>
          <p:spPr>
            <a:xfrm flipV="1">
              <a:off x="2892754" y="6028525"/>
              <a:ext cx="4223379" cy="686775"/>
            </a:xfrm>
            <a:prstGeom prst="bentConnector3">
              <a:avLst>
                <a:gd name="adj1" fmla="val 100101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/>
            <p:cNvSpPr/>
            <p:nvPr/>
          </p:nvSpPr>
          <p:spPr>
            <a:xfrm>
              <a:off x="6922991" y="720400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7096913" y="719252"/>
              <a:ext cx="144000" cy="144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7269544" y="719415"/>
              <a:ext cx="144000" cy="14400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7694822" y="1172942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7866650" y="1174694"/>
              <a:ext cx="144000" cy="144000"/>
            </a:xfrm>
            <a:prstGeom prst="rect">
              <a:avLst/>
            </a:prstGeom>
            <a:solidFill>
              <a:srgbClr val="169BB2"/>
            </a:solidFill>
            <a:ln>
              <a:solidFill>
                <a:srgbClr val="169B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8039281" y="1174857"/>
              <a:ext cx="144000" cy="144000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8852592" y="1682564"/>
              <a:ext cx="144000" cy="14400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9027033" y="1681031"/>
              <a:ext cx="144000" cy="144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8883320" y="2187254"/>
              <a:ext cx="144000" cy="144000"/>
            </a:xfrm>
            <a:prstGeom prst="rect">
              <a:avLst/>
            </a:prstGeom>
            <a:solidFill>
              <a:schemeClr val="accent3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9164356" y="2688671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10129797" y="3234445"/>
              <a:ext cx="144000" cy="144000"/>
            </a:xfrm>
            <a:prstGeom prst="rect">
              <a:avLst/>
            </a:prstGeom>
            <a:solidFill>
              <a:srgbClr val="169BB2"/>
            </a:solidFill>
            <a:ln>
              <a:solidFill>
                <a:srgbClr val="169B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10315157" y="3234445"/>
              <a:ext cx="144000" cy="144000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10567564" y="3815077"/>
              <a:ext cx="144000" cy="144000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10736241" y="3815022"/>
              <a:ext cx="144000" cy="144000"/>
            </a:xfrm>
            <a:prstGeom prst="rect">
              <a:avLst/>
            </a:prstGeom>
            <a:solidFill>
              <a:srgbClr val="DB2B38"/>
            </a:solidFill>
            <a:ln>
              <a:solidFill>
                <a:srgbClr val="DB2B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10551270" y="4489649"/>
              <a:ext cx="144000" cy="144000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9806647" y="5052120"/>
              <a:ext cx="144000" cy="144000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9972943" y="5053242"/>
              <a:ext cx="144000" cy="144000"/>
            </a:xfrm>
            <a:prstGeom prst="rect">
              <a:avLst/>
            </a:prstGeom>
            <a:solidFill>
              <a:srgbClr val="DB2B38"/>
            </a:solidFill>
            <a:ln>
              <a:solidFill>
                <a:srgbClr val="DB2B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10050971" y="5551319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10233031" y="5552075"/>
              <a:ext cx="144000" cy="144000"/>
            </a:xfrm>
            <a:prstGeom prst="rect">
              <a:avLst/>
            </a:prstGeom>
            <a:solidFill>
              <a:srgbClr val="169BB2"/>
            </a:solidFill>
            <a:ln>
              <a:solidFill>
                <a:srgbClr val="169B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10413291" y="5552075"/>
              <a:ext cx="144000" cy="144000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10586730" y="5552020"/>
              <a:ext cx="144000" cy="144000"/>
            </a:xfrm>
            <a:prstGeom prst="rect">
              <a:avLst/>
            </a:prstGeom>
            <a:solidFill>
              <a:srgbClr val="DB2B38"/>
            </a:solidFill>
            <a:ln>
              <a:solidFill>
                <a:srgbClr val="DB2B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5346078" y="3041147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5531569" y="3039123"/>
              <a:ext cx="144000" cy="144000"/>
            </a:xfrm>
            <a:prstGeom prst="rect">
              <a:avLst/>
            </a:prstGeom>
            <a:solidFill>
              <a:srgbClr val="DB2B38"/>
            </a:solidFill>
            <a:ln>
              <a:solidFill>
                <a:srgbClr val="DB2B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2841150" y="4365584"/>
              <a:ext cx="144000" cy="144000"/>
            </a:xfrm>
            <a:prstGeom prst="rect">
              <a:avLst/>
            </a:prstGeom>
            <a:solidFill>
              <a:srgbClr val="169BB2"/>
            </a:solidFill>
            <a:ln>
              <a:solidFill>
                <a:srgbClr val="169B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3003134" y="4365584"/>
              <a:ext cx="144000" cy="144000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3166183" y="4365584"/>
              <a:ext cx="144000" cy="144000"/>
            </a:xfrm>
            <a:prstGeom prst="rect">
              <a:avLst/>
            </a:prstGeom>
            <a:solidFill>
              <a:srgbClr val="DB2B38"/>
            </a:solidFill>
            <a:ln>
              <a:solidFill>
                <a:srgbClr val="DB2B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3307959" y="4870225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3475925" y="4870839"/>
              <a:ext cx="144000" cy="144000"/>
            </a:xfrm>
            <a:prstGeom prst="rect">
              <a:avLst/>
            </a:prstGeom>
            <a:solidFill>
              <a:srgbClr val="169BB2"/>
            </a:solidFill>
            <a:ln>
              <a:solidFill>
                <a:srgbClr val="169B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3640421" y="4869996"/>
              <a:ext cx="144000" cy="144000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3014096" y="5648175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3176759" y="5647530"/>
              <a:ext cx="144000" cy="14400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5869739" y="6197749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6060057" y="6196152"/>
              <a:ext cx="144000" cy="144000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8699646" y="2186553"/>
              <a:ext cx="144000" cy="14400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4717388" y="6549457"/>
              <a:ext cx="144000" cy="144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D00A8684-4C7A-4FDE-BB75-15C7FABC0E96}"/>
                </a:ext>
              </a:extLst>
            </p:cNvPr>
            <p:cNvSpPr/>
            <p:nvPr/>
          </p:nvSpPr>
          <p:spPr>
            <a:xfrm>
              <a:off x="8517211" y="2186256"/>
              <a:ext cx="144000" cy="144000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6F41D3EE-262A-48FF-8364-DF2D1D418C66}"/>
                </a:ext>
              </a:extLst>
            </p:cNvPr>
            <p:cNvSpPr/>
            <p:nvPr/>
          </p:nvSpPr>
          <p:spPr>
            <a:xfrm>
              <a:off x="6968553" y="6237819"/>
              <a:ext cx="208077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PORTSMOUTH</a:t>
              </a:r>
            </a:p>
          </p:txBody>
        </p:sp>
        <p:cxnSp>
          <p:nvCxnSpPr>
            <p:cNvPr id="181" name="Elbow Connector 63">
              <a:extLst>
                <a:ext uri="{FF2B5EF4-FFF2-40B4-BE49-F238E27FC236}">
                  <a16:creationId xmlns:a16="http://schemas.microsoft.com/office/drawing/2014/main" id="{B50AC817-AAC1-4407-A4D0-F01E55F06EE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200140" y="6038387"/>
              <a:ext cx="2036216" cy="462850"/>
            </a:xfrm>
            <a:prstGeom prst="bentConnector3">
              <a:avLst>
                <a:gd name="adj1" fmla="val 99552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D51D9F4C-7B0A-4DC5-A33C-71F6A1261B33}"/>
                </a:ext>
              </a:extLst>
            </p:cNvPr>
            <p:cNvSpPr/>
            <p:nvPr/>
          </p:nvSpPr>
          <p:spPr>
            <a:xfrm>
              <a:off x="8965384" y="6280487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05" name="Elbow Connector 24">
              <a:extLst>
                <a:ext uri="{FF2B5EF4-FFF2-40B4-BE49-F238E27FC236}">
                  <a16:creationId xmlns:a16="http://schemas.microsoft.com/office/drawing/2014/main" id="{4555F0F8-DA7F-49F3-A263-60D92481CBC5}"/>
                </a:ext>
              </a:extLst>
            </p:cNvPr>
            <p:cNvCxnSpPr>
              <a:cxnSpLocks/>
            </p:cNvCxnSpPr>
            <p:nvPr/>
          </p:nvCxnSpPr>
          <p:spPr>
            <a:xfrm>
              <a:off x="879993" y="4117927"/>
              <a:ext cx="5597633" cy="20476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01E5CF1C-EF14-4C10-983E-12C090949E44}"/>
                </a:ext>
              </a:extLst>
            </p:cNvPr>
            <p:cNvSpPr/>
            <p:nvPr/>
          </p:nvSpPr>
          <p:spPr>
            <a:xfrm>
              <a:off x="3118859" y="3936305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AC59D07-DD39-40DB-9940-4FE5880E6934}"/>
                </a:ext>
              </a:extLst>
            </p:cNvPr>
            <p:cNvSpPr/>
            <p:nvPr/>
          </p:nvSpPr>
          <p:spPr>
            <a:xfrm>
              <a:off x="2487211" y="6000415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F6F3F1">
                      <a:lumMod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CARDIFF</a:t>
              </a:r>
            </a:p>
          </p:txBody>
        </p:sp>
        <p:cxnSp>
          <p:nvCxnSpPr>
            <p:cNvPr id="103" name="Elbow Connector 230">
              <a:extLst>
                <a:ext uri="{FF2B5EF4-FFF2-40B4-BE49-F238E27FC236}">
                  <a16:creationId xmlns:a16="http://schemas.microsoft.com/office/drawing/2014/main" id="{BD334942-D8BA-4AF5-8AB5-F5D768BD8F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71350" y="5488766"/>
              <a:ext cx="3687690" cy="791721"/>
            </a:xfrm>
            <a:prstGeom prst="bentConnector3">
              <a:avLst>
                <a:gd name="adj1" fmla="val 54884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3BFD1DF-70BD-484F-9AA2-BC6DC5EC9C4E}"/>
                </a:ext>
              </a:extLst>
            </p:cNvPr>
            <p:cNvSpPr/>
            <p:nvPr/>
          </p:nvSpPr>
          <p:spPr>
            <a:xfrm>
              <a:off x="3665756" y="6045384"/>
              <a:ext cx="144000" cy="14400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4CA576C-8623-4B2D-AFA2-D7109B387366}"/>
                </a:ext>
              </a:extLst>
            </p:cNvPr>
            <p:cNvSpPr/>
            <p:nvPr/>
          </p:nvSpPr>
          <p:spPr>
            <a:xfrm>
              <a:off x="3852394" y="6044713"/>
              <a:ext cx="144000" cy="14400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7A8E1F9C-8C97-4EDB-8DA1-670276AD58E0}"/>
                </a:ext>
              </a:extLst>
            </p:cNvPr>
            <p:cNvSpPr/>
            <p:nvPr/>
          </p:nvSpPr>
          <p:spPr>
            <a:xfrm>
              <a:off x="1681146" y="3467414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0000"/>
                      <a:lumOff val="1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MANCHESTER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894286E0-5C42-4AA0-B002-712E1C698DFD}"/>
                </a:ext>
              </a:extLst>
            </p:cNvPr>
            <p:cNvSpPr/>
            <p:nvPr/>
          </p:nvSpPr>
          <p:spPr>
            <a:xfrm>
              <a:off x="4018601" y="3530010"/>
              <a:ext cx="144000" cy="144000"/>
            </a:xfrm>
            <a:prstGeom prst="rect">
              <a:avLst/>
            </a:prstGeom>
            <a:solidFill>
              <a:srgbClr val="169BB2"/>
            </a:solidFill>
            <a:ln>
              <a:solidFill>
                <a:srgbClr val="169B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4CEF7D63-57E2-49BE-817A-BAE38F6E8112}"/>
                </a:ext>
              </a:extLst>
            </p:cNvPr>
            <p:cNvSpPr/>
            <p:nvPr/>
          </p:nvSpPr>
          <p:spPr>
            <a:xfrm>
              <a:off x="3831887" y="3532252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BB6AF2AD-2104-498F-A6A1-2129968A0CB2}"/>
                </a:ext>
              </a:extLst>
            </p:cNvPr>
            <p:cNvSpPr/>
            <p:nvPr/>
          </p:nvSpPr>
          <p:spPr>
            <a:xfrm>
              <a:off x="4203668" y="3530010"/>
              <a:ext cx="158788" cy="148351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6D765AC0-1B59-4DD8-941B-69DD323A87E2}"/>
                </a:ext>
              </a:extLst>
            </p:cNvPr>
            <p:cNvSpPr/>
            <p:nvPr/>
          </p:nvSpPr>
          <p:spPr>
            <a:xfrm>
              <a:off x="9222386" y="1682564"/>
              <a:ext cx="144000" cy="144000"/>
            </a:xfrm>
            <a:prstGeom prst="rect">
              <a:avLst/>
            </a:prstGeom>
            <a:solidFill>
              <a:srgbClr val="DB2B38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49FE7B2D-8712-4B51-8AB2-0166650FDA5B}"/>
                </a:ext>
              </a:extLst>
            </p:cNvPr>
            <p:cNvSpPr/>
            <p:nvPr/>
          </p:nvSpPr>
          <p:spPr>
            <a:xfrm>
              <a:off x="9066994" y="2191626"/>
              <a:ext cx="144000" cy="144000"/>
            </a:xfrm>
            <a:prstGeom prst="rect">
              <a:avLst/>
            </a:prstGeom>
            <a:solidFill>
              <a:srgbClr val="DB2B38"/>
            </a:solidFill>
            <a:ln>
              <a:solidFill>
                <a:srgbClr val="DB2B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C087B8C-24F7-497F-86B1-B9FF09932083}"/>
                </a:ext>
              </a:extLst>
            </p:cNvPr>
            <p:cNvSpPr/>
            <p:nvPr/>
          </p:nvSpPr>
          <p:spPr>
            <a:xfrm>
              <a:off x="9004556" y="5943560"/>
              <a:ext cx="208077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BRIGHTON</a:t>
              </a:r>
            </a:p>
          </p:txBody>
        </p:sp>
        <p:cxnSp>
          <p:nvCxnSpPr>
            <p:cNvPr id="110" name="Elbow Connector 6">
              <a:extLst>
                <a:ext uri="{FF2B5EF4-FFF2-40B4-BE49-F238E27FC236}">
                  <a16:creationId xmlns:a16="http://schemas.microsoft.com/office/drawing/2014/main" id="{CE56A1A0-B47C-4EA4-9614-A69A531033B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764016" y="6038388"/>
              <a:ext cx="2822715" cy="145603"/>
            </a:xfrm>
            <a:prstGeom prst="bentConnector3">
              <a:avLst>
                <a:gd name="adj1" fmla="val 55650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C6BF1853-23CB-49FD-9A12-E5BE39EF04BE}"/>
                </a:ext>
              </a:extLst>
            </p:cNvPr>
            <p:cNvSpPr/>
            <p:nvPr/>
          </p:nvSpPr>
          <p:spPr>
            <a:xfrm>
              <a:off x="10407270" y="5971011"/>
              <a:ext cx="144000" cy="144000"/>
            </a:xfrm>
            <a:prstGeom prst="rect">
              <a:avLst/>
            </a:prstGeom>
            <a:solidFill>
              <a:srgbClr val="169BB2"/>
            </a:solidFill>
            <a:ln>
              <a:solidFill>
                <a:srgbClr val="169B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4744337D-59DD-4565-8727-E8A2EFE33F08}"/>
                </a:ext>
              </a:extLst>
            </p:cNvPr>
            <p:cNvSpPr/>
            <p:nvPr/>
          </p:nvSpPr>
          <p:spPr>
            <a:xfrm>
              <a:off x="1729030" y="5211770"/>
              <a:ext cx="2224239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600" normalizeH="0" baseline="0" noProof="0">
                  <a:ln>
                    <a:noFill/>
                  </a:ln>
                  <a:solidFill>
                    <a:srgbClr val="262626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NORTHAMPTON</a:t>
              </a:r>
            </a:p>
          </p:txBody>
        </p:sp>
        <p:cxnSp>
          <p:nvCxnSpPr>
            <p:cNvPr id="113" name="Elbow Connector 56">
              <a:extLst>
                <a:ext uri="{FF2B5EF4-FFF2-40B4-BE49-F238E27FC236}">
                  <a16:creationId xmlns:a16="http://schemas.microsoft.com/office/drawing/2014/main" id="{F5F69CDC-2446-4D47-AB44-A2D56865BD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91506" y="5078786"/>
              <a:ext cx="5324627" cy="384499"/>
            </a:xfrm>
            <a:prstGeom prst="bentConnector3">
              <a:avLst>
                <a:gd name="adj1" fmla="val 48003"/>
              </a:avLst>
            </a:prstGeom>
            <a:ln>
              <a:solidFill>
                <a:schemeClr val="bg1">
                  <a:lumMod val="7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97C9EEF4-E173-444B-8CD6-5E132626C4D2}"/>
                </a:ext>
              </a:extLst>
            </p:cNvPr>
            <p:cNvSpPr/>
            <p:nvPr/>
          </p:nvSpPr>
          <p:spPr>
            <a:xfrm>
              <a:off x="3737756" y="5258711"/>
              <a:ext cx="144000" cy="144000"/>
            </a:xfrm>
            <a:prstGeom prst="rect">
              <a:avLst/>
            </a:prstGeom>
            <a:solidFill>
              <a:srgbClr val="00335B"/>
            </a:solidFill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9DAC3BD7-45C0-4AF2-A8A0-E75B43367870}"/>
                </a:ext>
              </a:extLst>
            </p:cNvPr>
            <p:cNvSpPr/>
            <p:nvPr/>
          </p:nvSpPr>
          <p:spPr>
            <a:xfrm>
              <a:off x="4899243" y="6549457"/>
              <a:ext cx="144000" cy="14400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3EF3A91D-379D-4D83-8663-AF0734AC8368}"/>
                </a:ext>
              </a:extLst>
            </p:cNvPr>
            <p:cNvSpPr/>
            <p:nvPr/>
          </p:nvSpPr>
          <p:spPr>
            <a:xfrm>
              <a:off x="4031436" y="6044713"/>
              <a:ext cx="144000" cy="144000"/>
            </a:xfrm>
            <a:prstGeom prst="rect">
              <a:avLst/>
            </a:prstGeom>
            <a:solidFill>
              <a:srgbClr val="DB2B38"/>
            </a:solidFill>
            <a:ln>
              <a:solidFill>
                <a:srgbClr val="DB2B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B682B75F-3394-4160-96C6-738468FD3841}"/>
                </a:ext>
              </a:extLst>
            </p:cNvPr>
            <p:cNvSpPr/>
            <p:nvPr/>
          </p:nvSpPr>
          <p:spPr>
            <a:xfrm>
              <a:off x="3357104" y="5647530"/>
              <a:ext cx="144000" cy="144000"/>
            </a:xfrm>
            <a:prstGeom prst="rect">
              <a:avLst/>
            </a:prstGeom>
            <a:solidFill>
              <a:srgbClr val="2CA58D"/>
            </a:solidFill>
            <a:ln>
              <a:solidFill>
                <a:srgbClr val="2CA5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2021 DESTINATIONS</a:t>
            </a:r>
            <a:br>
              <a:rPr lang="en-GB" dirty="0"/>
            </a:br>
            <a:r>
              <a:rPr lang="en-GB" sz="1800" b="0" dirty="0">
                <a:solidFill>
                  <a:schemeClr val="bg1">
                    <a:lumMod val="65000"/>
                  </a:schemeClr>
                </a:solidFill>
              </a:rPr>
              <a:t>2021</a:t>
            </a:r>
            <a:endParaRPr lang="en-GB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FA9F26AB-7894-43DC-9384-09B828C4B2BD}"/>
              </a:ext>
            </a:extLst>
          </p:cNvPr>
          <p:cNvSpPr/>
          <p:nvPr/>
        </p:nvSpPr>
        <p:spPr>
          <a:xfrm>
            <a:off x="448897" y="3826667"/>
            <a:ext cx="278018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600" normalizeH="0" baseline="0" noProof="0">
                <a:ln>
                  <a:noFill/>
                </a:ln>
                <a:solidFill>
                  <a:srgbClr val="262626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STOKE-ON-TRENT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04C1D33-348B-4E01-945B-706A55CF8C14}"/>
              </a:ext>
            </a:extLst>
          </p:cNvPr>
          <p:cNvSpPr/>
          <p:nvPr/>
        </p:nvSpPr>
        <p:spPr>
          <a:xfrm>
            <a:off x="10602300" y="5894861"/>
            <a:ext cx="144000" cy="144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74DF5D8E-3349-4D12-AB95-47880E4D5ABE}"/>
              </a:ext>
            </a:extLst>
          </p:cNvPr>
          <p:cNvSpPr/>
          <p:nvPr/>
        </p:nvSpPr>
        <p:spPr>
          <a:xfrm>
            <a:off x="3918646" y="5182261"/>
            <a:ext cx="144000" cy="144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36B6970-A6DA-4945-9143-13CFE2D2E7E1}"/>
              </a:ext>
            </a:extLst>
          </p:cNvPr>
          <p:cNvSpPr/>
          <p:nvPr/>
        </p:nvSpPr>
        <p:spPr>
          <a:xfrm>
            <a:off x="3292876" y="3857697"/>
            <a:ext cx="144000" cy="144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0014B12E-8603-41C9-B6FF-1C2FE105A8E2}"/>
              </a:ext>
            </a:extLst>
          </p:cNvPr>
          <p:cNvSpPr/>
          <p:nvPr/>
        </p:nvSpPr>
        <p:spPr>
          <a:xfrm>
            <a:off x="10766990" y="5478904"/>
            <a:ext cx="144000" cy="144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64E31BF-1945-42B6-8D87-05D81FBE3ACB}"/>
              </a:ext>
            </a:extLst>
          </p:cNvPr>
          <p:cNvSpPr/>
          <p:nvPr/>
        </p:nvSpPr>
        <p:spPr>
          <a:xfrm>
            <a:off x="8221423" y="1098527"/>
            <a:ext cx="144000" cy="144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DA81D64-5DBC-4F14-9611-89FDD9E74FA9}"/>
              </a:ext>
            </a:extLst>
          </p:cNvPr>
          <p:cNvGrpSpPr/>
          <p:nvPr/>
        </p:nvGrpSpPr>
        <p:grpSpPr>
          <a:xfrm>
            <a:off x="5170241" y="5979668"/>
            <a:ext cx="599623" cy="618966"/>
            <a:chOff x="2952249" y="3009497"/>
            <a:chExt cx="2993721" cy="3043825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79C3DB7B-A939-48ED-BFBA-FD1D59D7D62B}"/>
                </a:ext>
              </a:extLst>
            </p:cNvPr>
            <p:cNvSpPr/>
            <p:nvPr/>
          </p:nvSpPr>
          <p:spPr>
            <a:xfrm>
              <a:off x="2952249" y="3009497"/>
              <a:ext cx="2993721" cy="3043825"/>
            </a:xfrm>
            <a:prstGeom prst="ellipse">
              <a:avLst/>
            </a:prstGeom>
            <a:solidFill>
              <a:srgbClr val="0033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490FE64D-2DDD-4BC4-9349-FEA5D0E34D20}"/>
                </a:ext>
              </a:extLst>
            </p:cNvPr>
            <p:cNvSpPr/>
            <p:nvPr/>
          </p:nvSpPr>
          <p:spPr>
            <a:xfrm>
              <a:off x="3194991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2E1410C-B540-48FA-847E-DBCB4072ADC9}"/>
              </a:ext>
            </a:extLst>
          </p:cNvPr>
          <p:cNvGrpSpPr/>
          <p:nvPr/>
        </p:nvGrpSpPr>
        <p:grpSpPr>
          <a:xfrm>
            <a:off x="5269827" y="1194308"/>
            <a:ext cx="599623" cy="618966"/>
            <a:chOff x="2952252" y="3009496"/>
            <a:chExt cx="2993722" cy="3043825"/>
          </a:xfrm>
        </p:grpSpPr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CA4FB803-3B63-4B4F-BE85-F54FC1B66E8D}"/>
                </a:ext>
              </a:extLst>
            </p:cNvPr>
            <p:cNvSpPr/>
            <p:nvPr/>
          </p:nvSpPr>
          <p:spPr>
            <a:xfrm>
              <a:off x="2952252" y="3009496"/>
              <a:ext cx="2993722" cy="3043825"/>
            </a:xfrm>
            <a:prstGeom prst="ellipse">
              <a:avLst/>
            </a:prstGeom>
            <a:solidFill>
              <a:srgbClr val="0033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026D55C1-A35E-492E-94C4-800870673E20}"/>
                </a:ext>
              </a:extLst>
            </p:cNvPr>
            <p:cNvSpPr/>
            <p:nvPr/>
          </p:nvSpPr>
          <p:spPr>
            <a:xfrm>
              <a:off x="3194991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A2DE3F90-29B3-4A0A-A544-558A192FBCC9}"/>
              </a:ext>
            </a:extLst>
          </p:cNvPr>
          <p:cNvGrpSpPr/>
          <p:nvPr/>
        </p:nvGrpSpPr>
        <p:grpSpPr>
          <a:xfrm>
            <a:off x="5576625" y="5746583"/>
            <a:ext cx="599623" cy="618966"/>
            <a:chOff x="2952252" y="3009496"/>
            <a:chExt cx="2993722" cy="3043825"/>
          </a:xfrm>
        </p:grpSpPr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DC0E3B09-921B-44FB-8E78-92405009556B}"/>
                </a:ext>
              </a:extLst>
            </p:cNvPr>
            <p:cNvSpPr/>
            <p:nvPr/>
          </p:nvSpPr>
          <p:spPr>
            <a:xfrm>
              <a:off x="2952252" y="3009496"/>
              <a:ext cx="2993722" cy="3043825"/>
            </a:xfrm>
            <a:prstGeom prst="ellipse">
              <a:avLst/>
            </a:prstGeom>
            <a:solidFill>
              <a:srgbClr val="0033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FD787E44-766F-41B2-B236-252176F399D5}"/>
                </a:ext>
              </a:extLst>
            </p:cNvPr>
            <p:cNvSpPr/>
            <p:nvPr/>
          </p:nvSpPr>
          <p:spPr>
            <a:xfrm>
              <a:off x="3194991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E0545488-B8A1-4C9A-AA5E-E5C2A7CEC47C}"/>
              </a:ext>
            </a:extLst>
          </p:cNvPr>
          <p:cNvGrpSpPr/>
          <p:nvPr/>
        </p:nvGrpSpPr>
        <p:grpSpPr>
          <a:xfrm>
            <a:off x="6096000" y="3256367"/>
            <a:ext cx="599623" cy="618966"/>
            <a:chOff x="2952252" y="3009496"/>
            <a:chExt cx="2993722" cy="3043825"/>
          </a:xfrm>
        </p:grpSpPr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F5D6ED03-53C7-41AA-A005-70E87896A739}"/>
                </a:ext>
              </a:extLst>
            </p:cNvPr>
            <p:cNvSpPr/>
            <p:nvPr/>
          </p:nvSpPr>
          <p:spPr>
            <a:xfrm>
              <a:off x="2952252" y="3009496"/>
              <a:ext cx="2993722" cy="3043825"/>
            </a:xfrm>
            <a:prstGeom prst="ellipse">
              <a:avLst/>
            </a:prstGeom>
            <a:solidFill>
              <a:srgbClr val="0033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2DDD3BCF-7AC7-4DB0-A45B-CCB837BCEEF1}"/>
                </a:ext>
              </a:extLst>
            </p:cNvPr>
            <p:cNvSpPr/>
            <p:nvPr/>
          </p:nvSpPr>
          <p:spPr>
            <a:xfrm>
              <a:off x="3194991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620D69D4-E525-4FD1-9972-7AF0C3F23B5C}"/>
              </a:ext>
            </a:extLst>
          </p:cNvPr>
          <p:cNvGrpSpPr/>
          <p:nvPr/>
        </p:nvGrpSpPr>
        <p:grpSpPr>
          <a:xfrm>
            <a:off x="6541008" y="3378196"/>
            <a:ext cx="599623" cy="618966"/>
            <a:chOff x="2952252" y="3009496"/>
            <a:chExt cx="2993722" cy="3043825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AC077C23-47CF-460B-A6BC-AA45C6961D0F}"/>
                </a:ext>
              </a:extLst>
            </p:cNvPr>
            <p:cNvSpPr/>
            <p:nvPr/>
          </p:nvSpPr>
          <p:spPr>
            <a:xfrm>
              <a:off x="2952252" y="3009496"/>
              <a:ext cx="2993722" cy="3043825"/>
            </a:xfrm>
            <a:prstGeom prst="ellipse">
              <a:avLst/>
            </a:prstGeom>
            <a:solidFill>
              <a:srgbClr val="0033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2D88EFB5-CBEA-484A-9835-5E82B3ADF284}"/>
                </a:ext>
              </a:extLst>
            </p:cNvPr>
            <p:cNvSpPr/>
            <p:nvPr/>
          </p:nvSpPr>
          <p:spPr>
            <a:xfrm>
              <a:off x="3194991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2365697A-9E85-4988-9928-CE181FE1740D}"/>
              </a:ext>
            </a:extLst>
          </p:cNvPr>
          <p:cNvGrpSpPr/>
          <p:nvPr/>
        </p:nvGrpSpPr>
        <p:grpSpPr>
          <a:xfrm>
            <a:off x="6051347" y="2410313"/>
            <a:ext cx="599623" cy="618966"/>
            <a:chOff x="2952252" y="3009496"/>
            <a:chExt cx="2993723" cy="3043824"/>
          </a:xfrm>
        </p:grpSpPr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CB43B186-CD71-4423-BCEA-A219D4DBE83E}"/>
                </a:ext>
              </a:extLst>
            </p:cNvPr>
            <p:cNvSpPr/>
            <p:nvPr/>
          </p:nvSpPr>
          <p:spPr>
            <a:xfrm>
              <a:off x="2952252" y="3009496"/>
              <a:ext cx="2993723" cy="3043824"/>
            </a:xfrm>
            <a:prstGeom prst="ellipse">
              <a:avLst/>
            </a:prstGeom>
            <a:solidFill>
              <a:srgbClr val="0033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BA643392-A6F4-4E2C-A101-E65BEF0BAECF}"/>
                </a:ext>
              </a:extLst>
            </p:cNvPr>
            <p:cNvSpPr/>
            <p:nvPr/>
          </p:nvSpPr>
          <p:spPr>
            <a:xfrm>
              <a:off x="3194991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A7811D53-7207-4F68-BADF-62ED5B8E7648}"/>
              </a:ext>
            </a:extLst>
          </p:cNvPr>
          <p:cNvGrpSpPr/>
          <p:nvPr/>
        </p:nvGrpSpPr>
        <p:grpSpPr>
          <a:xfrm>
            <a:off x="6478216" y="4127992"/>
            <a:ext cx="599623" cy="618966"/>
            <a:chOff x="2952252" y="3009496"/>
            <a:chExt cx="2993723" cy="3043824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E3881DD0-822A-460A-8D40-E160875FC366}"/>
                </a:ext>
              </a:extLst>
            </p:cNvPr>
            <p:cNvSpPr/>
            <p:nvPr/>
          </p:nvSpPr>
          <p:spPr>
            <a:xfrm>
              <a:off x="2952252" y="3009496"/>
              <a:ext cx="2993723" cy="3043824"/>
            </a:xfrm>
            <a:prstGeom prst="ellipse">
              <a:avLst/>
            </a:prstGeom>
            <a:solidFill>
              <a:srgbClr val="0033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DB8EB831-AE89-47BC-9A46-5039E9616F5B}"/>
                </a:ext>
              </a:extLst>
            </p:cNvPr>
            <p:cNvSpPr/>
            <p:nvPr/>
          </p:nvSpPr>
          <p:spPr>
            <a:xfrm>
              <a:off x="3194991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938110F2-FE91-44F6-8E55-22F99BEC1B16}"/>
              </a:ext>
            </a:extLst>
          </p:cNvPr>
          <p:cNvGrpSpPr/>
          <p:nvPr/>
        </p:nvGrpSpPr>
        <p:grpSpPr>
          <a:xfrm>
            <a:off x="5796188" y="4271348"/>
            <a:ext cx="599623" cy="618966"/>
            <a:chOff x="2952252" y="3009496"/>
            <a:chExt cx="2993723" cy="3043824"/>
          </a:xfrm>
        </p:grpSpPr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F946B769-4AB6-4BE8-9384-40BA57193AE7}"/>
                </a:ext>
              </a:extLst>
            </p:cNvPr>
            <p:cNvSpPr/>
            <p:nvPr/>
          </p:nvSpPr>
          <p:spPr>
            <a:xfrm>
              <a:off x="2952252" y="3009496"/>
              <a:ext cx="2993723" cy="3043824"/>
            </a:xfrm>
            <a:prstGeom prst="ellipse">
              <a:avLst/>
            </a:prstGeom>
            <a:solidFill>
              <a:srgbClr val="0033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9BC65BF0-5FEF-44FC-83E1-47D2D9B17B57}"/>
                </a:ext>
              </a:extLst>
            </p:cNvPr>
            <p:cNvSpPr/>
            <p:nvPr/>
          </p:nvSpPr>
          <p:spPr>
            <a:xfrm>
              <a:off x="3194991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8ABA895-9F2D-4000-B123-B3EC379E3B5F}"/>
              </a:ext>
            </a:extLst>
          </p:cNvPr>
          <p:cNvGrpSpPr/>
          <p:nvPr/>
        </p:nvGrpSpPr>
        <p:grpSpPr>
          <a:xfrm>
            <a:off x="6541008" y="4902187"/>
            <a:ext cx="599623" cy="618966"/>
            <a:chOff x="2952252" y="3009496"/>
            <a:chExt cx="2993723" cy="3043824"/>
          </a:xfrm>
        </p:grpSpPr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F2C2489D-AC0B-408F-A918-C7ECCA06EDBF}"/>
                </a:ext>
              </a:extLst>
            </p:cNvPr>
            <p:cNvSpPr/>
            <p:nvPr/>
          </p:nvSpPr>
          <p:spPr>
            <a:xfrm>
              <a:off x="2952252" y="3009496"/>
              <a:ext cx="2993723" cy="3043824"/>
            </a:xfrm>
            <a:prstGeom prst="ellipse">
              <a:avLst/>
            </a:prstGeom>
            <a:solidFill>
              <a:srgbClr val="0033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6693C8E0-4707-4EC6-A2AF-8894B059FA69}"/>
                </a:ext>
              </a:extLst>
            </p:cNvPr>
            <p:cNvSpPr/>
            <p:nvPr/>
          </p:nvSpPr>
          <p:spPr>
            <a:xfrm>
              <a:off x="3194991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3F9B44EB-87F0-418C-9237-FEBFCE622B00}"/>
              </a:ext>
            </a:extLst>
          </p:cNvPr>
          <p:cNvGrpSpPr/>
          <p:nvPr/>
        </p:nvGrpSpPr>
        <p:grpSpPr>
          <a:xfrm>
            <a:off x="6358402" y="5651983"/>
            <a:ext cx="599623" cy="618966"/>
            <a:chOff x="2952252" y="3009496"/>
            <a:chExt cx="2993723" cy="3043824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128ED1A6-01BB-4B3C-A363-4B0194464390}"/>
                </a:ext>
              </a:extLst>
            </p:cNvPr>
            <p:cNvSpPr/>
            <p:nvPr/>
          </p:nvSpPr>
          <p:spPr>
            <a:xfrm>
              <a:off x="2952252" y="3009496"/>
              <a:ext cx="2993723" cy="3043824"/>
            </a:xfrm>
            <a:prstGeom prst="ellipse">
              <a:avLst/>
            </a:prstGeom>
            <a:solidFill>
              <a:srgbClr val="00335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EB4BE816-064D-4A2F-B316-5F64DB6A6999}"/>
                </a:ext>
              </a:extLst>
            </p:cNvPr>
            <p:cNvSpPr/>
            <p:nvPr/>
          </p:nvSpPr>
          <p:spPr>
            <a:xfrm>
              <a:off x="3194991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72" name="Rectangle 171">
            <a:extLst>
              <a:ext uri="{FF2B5EF4-FFF2-40B4-BE49-F238E27FC236}">
                <a16:creationId xmlns:a16="http://schemas.microsoft.com/office/drawing/2014/main" id="{DF42DF77-DA4C-4BD6-A406-F88737D109FB}"/>
              </a:ext>
            </a:extLst>
          </p:cNvPr>
          <p:cNvSpPr/>
          <p:nvPr/>
        </p:nvSpPr>
        <p:spPr>
          <a:xfrm>
            <a:off x="688705" y="1463890"/>
            <a:ext cx="2844931" cy="246221"/>
          </a:xfrm>
          <a:prstGeom prst="rect">
            <a:avLst/>
          </a:prstGeom>
          <a:solidFill>
            <a:srgbClr val="00335B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STREET FURNITURE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5179E2FA-B113-44F9-87CE-B985A705378A}"/>
              </a:ext>
            </a:extLst>
          </p:cNvPr>
          <p:cNvSpPr/>
          <p:nvPr/>
        </p:nvSpPr>
        <p:spPr>
          <a:xfrm>
            <a:off x="689954" y="1745652"/>
            <a:ext cx="2844931" cy="246221"/>
          </a:xfrm>
          <a:prstGeom prst="rect">
            <a:avLst/>
          </a:prstGeom>
          <a:solidFill>
            <a:srgbClr val="169BB2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LARGE FORMAT</a:t>
            </a: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5367BCD6-8C19-4AE7-9DA2-919ECD54C089}"/>
              </a:ext>
            </a:extLst>
          </p:cNvPr>
          <p:cNvSpPr/>
          <p:nvPr/>
        </p:nvSpPr>
        <p:spPr>
          <a:xfrm>
            <a:off x="688705" y="2360125"/>
            <a:ext cx="2844931" cy="246221"/>
          </a:xfrm>
          <a:prstGeom prst="rect">
            <a:avLst/>
          </a:prstGeom>
          <a:solidFill>
            <a:srgbClr val="DB2B38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MALLS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B0AD424C-C631-4561-9CE1-9019D5247F30}"/>
              </a:ext>
            </a:extLst>
          </p:cNvPr>
          <p:cNvSpPr/>
          <p:nvPr/>
        </p:nvSpPr>
        <p:spPr>
          <a:xfrm>
            <a:off x="688705" y="2047113"/>
            <a:ext cx="2844931" cy="246221"/>
          </a:xfrm>
          <a:prstGeom prst="rect">
            <a:avLst/>
          </a:prstGeom>
          <a:solidFill>
            <a:srgbClr val="2CA58D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RAIL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238C6AA3-F7DB-4E18-80B7-B7E7ECD830E1}"/>
              </a:ext>
            </a:extLst>
          </p:cNvPr>
          <p:cNvSpPr/>
          <p:nvPr/>
        </p:nvSpPr>
        <p:spPr>
          <a:xfrm>
            <a:off x="688705" y="2661314"/>
            <a:ext cx="2844931" cy="24622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AIRPORT</a:t>
            </a:r>
          </a:p>
        </p:txBody>
      </p:sp>
    </p:spTree>
    <p:extLst>
      <p:ext uri="{BB962C8B-B14F-4D97-AF65-F5344CB8AC3E}">
        <p14:creationId xmlns:p14="http://schemas.microsoft.com/office/powerpoint/2010/main" val="2762134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A5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8B8265-5E88-4843-BAF1-DCE94D9B1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" y="0"/>
            <a:ext cx="1216121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68D2C7-6F20-457D-A28D-56CD20A77C68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335B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95325" y="2601101"/>
            <a:ext cx="10801350" cy="1800225"/>
          </a:xfrm>
        </p:spPr>
        <p:txBody>
          <a:bodyPr/>
          <a:lstStyle/>
          <a:p>
            <a:r>
              <a:rPr lang="en-GB" b="1" dirty="0"/>
              <a:t>SUMMER STAYCATIONS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2EF021-131C-4344-8811-A864DAA5B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47801"/>
      </p:ext>
    </p:extLst>
  </p:cSld>
  <p:clrMapOvr>
    <a:masterClrMapping/>
  </p:clrMapOvr>
</p:sld>
</file>

<file path=ppt/theme/theme1.xml><?xml version="1.0" encoding="utf-8"?>
<a:theme xmlns:a="http://schemas.openxmlformats.org/drawingml/2006/main" name="1_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3.xml><?xml version="1.0" encoding="utf-8"?>
<a:theme xmlns:a="http://schemas.openxmlformats.org/drawingml/2006/main" name="3_JCDecaux_Theme_2018">
  <a:themeElements>
    <a:clrScheme name="UPFRONTS_TEMPLATE">
      <a:dk1>
        <a:srgbClr val="262626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2CA58D"/>
      </a:accent3>
      <a:accent4>
        <a:srgbClr val="DB2B38"/>
      </a:accent4>
      <a:accent5>
        <a:srgbClr val="F3A712"/>
      </a:accent5>
      <a:accent6>
        <a:srgbClr val="00335B"/>
      </a:accent6>
      <a:hlink>
        <a:srgbClr val="04345A"/>
      </a:hlink>
      <a:folHlink>
        <a:srgbClr val="169B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F9010A17BDD1408F48AACE48D3960F" ma:contentTypeVersion="14" ma:contentTypeDescription="Create a new document." ma:contentTypeScope="" ma:versionID="4167640574ff8fd3064903ee54824331">
  <xsd:schema xmlns:xsd="http://www.w3.org/2001/XMLSchema" xmlns:xs="http://www.w3.org/2001/XMLSchema" xmlns:p="http://schemas.microsoft.com/office/2006/metadata/properties" xmlns:ns3="86aa6c68-a18f-482f-9766-3a99d340c484" xmlns:ns4="5ac80c55-d712-4b4b-918a-091c01661ff8" targetNamespace="http://schemas.microsoft.com/office/2006/metadata/properties" ma:root="true" ma:fieldsID="122cee7bbed8d09074c802d664ca2040" ns3:_="" ns4:_="">
    <xsd:import namespace="86aa6c68-a18f-482f-9766-3a99d340c484"/>
    <xsd:import namespace="5ac80c55-d712-4b4b-918a-091c01661f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aa6c68-a18f-482f-9766-3a99d340c4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c80c55-d712-4b4b-918a-091c01661f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D4EB60E-32DF-45EE-97F9-35F076AA0E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aa6c68-a18f-482f-9766-3a99d340c484"/>
    <ds:schemaRef ds:uri="5ac80c55-d712-4b4b-918a-091c01661f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2F9FA1-8839-4DE3-9167-EADA8414A8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9FD2CF-4D9F-4AFA-800F-74B630739E2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220</Words>
  <Application>Microsoft Office PowerPoint</Application>
  <PresentationFormat>Widescreen</PresentationFormat>
  <Paragraphs>94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Century Gothic Regular</vt:lpstr>
      <vt:lpstr>1_JCDecaux_Theme_2018</vt:lpstr>
      <vt:lpstr>1 - JCDecaux</vt:lpstr>
      <vt:lpstr>3_JCDecaux_Theme_2018</vt:lpstr>
      <vt:lpstr>SUMMER STAYCATIONS</vt:lpstr>
      <vt:lpstr>THE YEAR OF THE STAYCATION</vt:lpstr>
      <vt:lpstr>EXPLORING THE UK </vt:lpstr>
      <vt:lpstr>UK HOLIDAYMAKERS</vt:lpstr>
      <vt:lpstr>TOP STAYCATION SPOTS</vt:lpstr>
      <vt:lpstr>TOP 2021 DESTINATIONS 2021</vt:lpstr>
      <vt:lpstr>SUMMER STAYCATIONS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Aregbesola,Naomi</dc:creator>
  <cp:lastModifiedBy>Hensey, Sinead</cp:lastModifiedBy>
  <cp:revision>20</cp:revision>
  <dcterms:created xsi:type="dcterms:W3CDTF">2020-01-20T15:43:24Z</dcterms:created>
  <dcterms:modified xsi:type="dcterms:W3CDTF">2021-06-16T13:52:01Z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0x010100A1F9010A17BDD1408F48AACE48D3960F</vt:lpwstr>
  </property>
</Properties>
</file>