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890" r:id="rId5"/>
  </p:sldMasterIdLst>
  <p:notesMasterIdLst>
    <p:notesMasterId r:id="rId26"/>
  </p:notesMasterIdLst>
  <p:sldIdLst>
    <p:sldId id="1145" r:id="rId6"/>
    <p:sldId id="1142" r:id="rId7"/>
    <p:sldId id="1146" r:id="rId8"/>
    <p:sldId id="2144445294" r:id="rId9"/>
    <p:sldId id="446" r:id="rId10"/>
    <p:sldId id="2144445289" r:id="rId11"/>
    <p:sldId id="1755" r:id="rId12"/>
    <p:sldId id="2144445199" r:id="rId13"/>
    <p:sldId id="1765" r:id="rId14"/>
    <p:sldId id="1766" r:id="rId15"/>
    <p:sldId id="1767" r:id="rId16"/>
    <p:sldId id="2144445291" r:id="rId17"/>
    <p:sldId id="2144445290" r:id="rId18"/>
    <p:sldId id="2144445189" r:id="rId19"/>
    <p:sldId id="2144445186" r:id="rId20"/>
    <p:sldId id="2144445307" r:id="rId21"/>
    <p:sldId id="2144445295" r:id="rId22"/>
    <p:sldId id="2144445316" r:id="rId23"/>
    <p:sldId id="2144445315" r:id="rId24"/>
    <p:sldId id="21444453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52AA90-3352-45E0-9FBE-4EB6A5930303}" v="2" dt="2022-05-10T09:21:11.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27" autoAdjust="0"/>
  </p:normalViewPr>
  <p:slideViewPr>
    <p:cSldViewPr snapToGrid="0">
      <p:cViewPr varScale="1">
        <p:scale>
          <a:sx n="63" d="100"/>
          <a:sy n="63"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Wilson, Hannah" userId="e5f9b74d-2abe-45a3-8f13-27dd6020a7aa" providerId="ADAL" clId="{B852AA90-3352-45E0-9FBE-4EB6A5930303}"/>
    <pc:docChg chg="undo custSel addSld delSld modSld sldOrd">
      <pc:chgData name="Michael-Wilson, Hannah" userId="e5f9b74d-2abe-45a3-8f13-27dd6020a7aa" providerId="ADAL" clId="{B852AA90-3352-45E0-9FBE-4EB6A5930303}" dt="2022-05-10T09:21:14.205" v="29" actId="47"/>
      <pc:docMkLst>
        <pc:docMk/>
      </pc:docMkLst>
      <pc:sldChg chg="ord">
        <pc:chgData name="Michael-Wilson, Hannah" userId="e5f9b74d-2abe-45a3-8f13-27dd6020a7aa" providerId="ADAL" clId="{B852AA90-3352-45E0-9FBE-4EB6A5930303}" dt="2022-05-10T09:21:09.335" v="22"/>
        <pc:sldMkLst>
          <pc:docMk/>
          <pc:sldMk cId="615946106" sldId="1146"/>
        </pc:sldMkLst>
      </pc:sldChg>
      <pc:sldChg chg="del">
        <pc:chgData name="Michael-Wilson, Hannah" userId="e5f9b74d-2abe-45a3-8f13-27dd6020a7aa" providerId="ADAL" clId="{B852AA90-3352-45E0-9FBE-4EB6A5930303}" dt="2022-05-10T09:21:14.192" v="28" actId="47"/>
        <pc:sldMkLst>
          <pc:docMk/>
          <pc:sldMk cId="1191055985" sldId="1153"/>
        </pc:sldMkLst>
      </pc:sldChg>
      <pc:sldChg chg="del">
        <pc:chgData name="Michael-Wilson, Hannah" userId="e5f9b74d-2abe-45a3-8f13-27dd6020a7aa" providerId="ADAL" clId="{B852AA90-3352-45E0-9FBE-4EB6A5930303}" dt="2022-05-10T09:21:12.182" v="26" actId="47"/>
        <pc:sldMkLst>
          <pc:docMk/>
          <pc:sldMk cId="1038352827" sldId="1156"/>
        </pc:sldMkLst>
      </pc:sldChg>
      <pc:sldChg chg="del">
        <pc:chgData name="Michael-Wilson, Hannah" userId="e5f9b74d-2abe-45a3-8f13-27dd6020a7aa" providerId="ADAL" clId="{B852AA90-3352-45E0-9FBE-4EB6A5930303}" dt="2022-05-10T09:21:14.205" v="29" actId="47"/>
        <pc:sldMkLst>
          <pc:docMk/>
          <pc:sldMk cId="2428099354" sldId="1181"/>
        </pc:sldMkLst>
      </pc:sldChg>
      <pc:sldChg chg="del">
        <pc:chgData name="Michael-Wilson, Hannah" userId="e5f9b74d-2abe-45a3-8f13-27dd6020a7aa" providerId="ADAL" clId="{B852AA90-3352-45E0-9FBE-4EB6A5930303}" dt="2022-05-10T09:21:12.043" v="25" actId="47"/>
        <pc:sldMkLst>
          <pc:docMk/>
          <pc:sldMk cId="1192671289" sldId="1758"/>
        </pc:sldMkLst>
      </pc:sldChg>
      <pc:sldChg chg="del">
        <pc:chgData name="Michael-Wilson, Hannah" userId="e5f9b74d-2abe-45a3-8f13-27dd6020a7aa" providerId="ADAL" clId="{B852AA90-3352-45E0-9FBE-4EB6A5930303}" dt="2022-05-10T09:21:04.091" v="19" actId="47"/>
        <pc:sldMkLst>
          <pc:docMk/>
          <pc:sldMk cId="1702314823" sldId="1769"/>
        </pc:sldMkLst>
      </pc:sldChg>
      <pc:sldChg chg="del">
        <pc:chgData name="Michael-Wilson, Hannah" userId="e5f9b74d-2abe-45a3-8f13-27dd6020a7aa" providerId="ADAL" clId="{B852AA90-3352-45E0-9FBE-4EB6A5930303}" dt="2022-05-10T09:21:12.874" v="27" actId="47"/>
        <pc:sldMkLst>
          <pc:docMk/>
          <pc:sldMk cId="4220397780" sldId="1772"/>
        </pc:sldMkLst>
      </pc:sldChg>
      <pc:sldChg chg="del">
        <pc:chgData name="Michael-Wilson, Hannah" userId="e5f9b74d-2abe-45a3-8f13-27dd6020a7aa" providerId="ADAL" clId="{B852AA90-3352-45E0-9FBE-4EB6A5930303}" dt="2022-05-10T09:21:03.184" v="18" actId="47"/>
        <pc:sldMkLst>
          <pc:docMk/>
          <pc:sldMk cId="2903439759" sldId="1774"/>
        </pc:sldMkLst>
      </pc:sldChg>
      <pc:sldChg chg="del">
        <pc:chgData name="Michael-Wilson, Hannah" userId="e5f9b74d-2abe-45a3-8f13-27dd6020a7aa" providerId="ADAL" clId="{B852AA90-3352-45E0-9FBE-4EB6A5930303}" dt="2022-05-10T09:21:11.941" v="24" actId="47"/>
        <pc:sldMkLst>
          <pc:docMk/>
          <pc:sldMk cId="3801925076" sldId="1775"/>
        </pc:sldMkLst>
      </pc:sldChg>
      <pc:sldChg chg="del">
        <pc:chgData name="Michael-Wilson, Hannah" userId="e5f9b74d-2abe-45a3-8f13-27dd6020a7aa" providerId="ADAL" clId="{B852AA90-3352-45E0-9FBE-4EB6A5930303}" dt="2022-05-10T09:21:11.685" v="23" actId="47"/>
        <pc:sldMkLst>
          <pc:docMk/>
          <pc:sldMk cId="2212754051" sldId="1776"/>
        </pc:sldMkLst>
      </pc:sldChg>
      <pc:sldChg chg="del">
        <pc:chgData name="Michael-Wilson, Hannah" userId="e5f9b74d-2abe-45a3-8f13-27dd6020a7aa" providerId="ADAL" clId="{B852AA90-3352-45E0-9FBE-4EB6A5930303}" dt="2022-05-10T09:16:48.958" v="6" actId="47"/>
        <pc:sldMkLst>
          <pc:docMk/>
          <pc:sldMk cId="304406892" sldId="2144445292"/>
        </pc:sldMkLst>
      </pc:sldChg>
      <pc:sldChg chg="del">
        <pc:chgData name="Michael-Wilson, Hannah" userId="e5f9b74d-2abe-45a3-8f13-27dd6020a7aa" providerId="ADAL" clId="{B852AA90-3352-45E0-9FBE-4EB6A5930303}" dt="2022-05-10T09:16:52.869" v="13" actId="47"/>
        <pc:sldMkLst>
          <pc:docMk/>
          <pc:sldMk cId="750800842" sldId="2144445297"/>
        </pc:sldMkLst>
      </pc:sldChg>
      <pc:sldChg chg="del">
        <pc:chgData name="Michael-Wilson, Hannah" userId="e5f9b74d-2abe-45a3-8f13-27dd6020a7aa" providerId="ADAL" clId="{B852AA90-3352-45E0-9FBE-4EB6A5930303}" dt="2022-05-10T09:16:49.291" v="7" actId="47"/>
        <pc:sldMkLst>
          <pc:docMk/>
          <pc:sldMk cId="3000056642" sldId="2144445300"/>
        </pc:sldMkLst>
      </pc:sldChg>
      <pc:sldChg chg="del">
        <pc:chgData name="Michael-Wilson, Hannah" userId="e5f9b74d-2abe-45a3-8f13-27dd6020a7aa" providerId="ADAL" clId="{B852AA90-3352-45E0-9FBE-4EB6A5930303}" dt="2022-05-10T09:16:54.642" v="16" actId="47"/>
        <pc:sldMkLst>
          <pc:docMk/>
          <pc:sldMk cId="3029628878" sldId="2144445302"/>
        </pc:sldMkLst>
      </pc:sldChg>
      <pc:sldChg chg="add del">
        <pc:chgData name="Michael-Wilson, Hannah" userId="e5f9b74d-2abe-45a3-8f13-27dd6020a7aa" providerId="ADAL" clId="{B852AA90-3352-45E0-9FBE-4EB6A5930303}" dt="2022-05-10T09:16:44.420" v="5" actId="47"/>
        <pc:sldMkLst>
          <pc:docMk/>
          <pc:sldMk cId="2128925268" sldId="2144445306"/>
        </pc:sldMkLst>
      </pc:sldChg>
      <pc:sldChg chg="del">
        <pc:chgData name="Michael-Wilson, Hannah" userId="e5f9b74d-2abe-45a3-8f13-27dd6020a7aa" providerId="ADAL" clId="{B852AA90-3352-45E0-9FBE-4EB6A5930303}" dt="2022-05-10T09:16:40.162" v="0" actId="47"/>
        <pc:sldMkLst>
          <pc:docMk/>
          <pc:sldMk cId="2311731146" sldId="2144445308"/>
        </pc:sldMkLst>
      </pc:sldChg>
      <pc:sldChg chg="del">
        <pc:chgData name="Michael-Wilson, Hannah" userId="e5f9b74d-2abe-45a3-8f13-27dd6020a7aa" providerId="ADAL" clId="{B852AA90-3352-45E0-9FBE-4EB6A5930303}" dt="2022-05-10T09:16:49.737" v="8" actId="47"/>
        <pc:sldMkLst>
          <pc:docMk/>
          <pc:sldMk cId="1643609918" sldId="2144445309"/>
        </pc:sldMkLst>
      </pc:sldChg>
      <pc:sldChg chg="del">
        <pc:chgData name="Michael-Wilson, Hannah" userId="e5f9b74d-2abe-45a3-8f13-27dd6020a7aa" providerId="ADAL" clId="{B852AA90-3352-45E0-9FBE-4EB6A5930303}" dt="2022-05-10T09:16:50.638" v="9" actId="47"/>
        <pc:sldMkLst>
          <pc:docMk/>
          <pc:sldMk cId="2392416442" sldId="2144445310"/>
        </pc:sldMkLst>
      </pc:sldChg>
      <pc:sldChg chg="del">
        <pc:chgData name="Michael-Wilson, Hannah" userId="e5f9b74d-2abe-45a3-8f13-27dd6020a7aa" providerId="ADAL" clId="{B852AA90-3352-45E0-9FBE-4EB6A5930303}" dt="2022-05-10T09:16:51.755" v="11" actId="47"/>
        <pc:sldMkLst>
          <pc:docMk/>
          <pc:sldMk cId="3937393389" sldId="2144445311"/>
        </pc:sldMkLst>
      </pc:sldChg>
      <pc:sldChg chg="del">
        <pc:chgData name="Michael-Wilson, Hannah" userId="e5f9b74d-2abe-45a3-8f13-27dd6020a7aa" providerId="ADAL" clId="{B852AA90-3352-45E0-9FBE-4EB6A5930303}" dt="2022-05-10T09:16:52.319" v="12" actId="47"/>
        <pc:sldMkLst>
          <pc:docMk/>
          <pc:sldMk cId="2272938925" sldId="2144445312"/>
        </pc:sldMkLst>
      </pc:sldChg>
      <pc:sldChg chg="del">
        <pc:chgData name="Michael-Wilson, Hannah" userId="e5f9b74d-2abe-45a3-8f13-27dd6020a7aa" providerId="ADAL" clId="{B852AA90-3352-45E0-9FBE-4EB6A5930303}" dt="2022-05-10T09:16:53.318" v="14" actId="47"/>
        <pc:sldMkLst>
          <pc:docMk/>
          <pc:sldMk cId="3764544252" sldId="2144445317"/>
        </pc:sldMkLst>
      </pc:sldChg>
      <pc:sldChg chg="del">
        <pc:chgData name="Michael-Wilson, Hannah" userId="e5f9b74d-2abe-45a3-8f13-27dd6020a7aa" providerId="ADAL" clId="{B852AA90-3352-45E0-9FBE-4EB6A5930303}" dt="2022-05-10T09:21:05.111" v="20" actId="47"/>
        <pc:sldMkLst>
          <pc:docMk/>
          <pc:sldMk cId="2100243739" sldId="2144445318"/>
        </pc:sldMkLst>
      </pc:sldChg>
      <pc:sldChg chg="add del">
        <pc:chgData name="Michael-Wilson, Hannah" userId="e5f9b74d-2abe-45a3-8f13-27dd6020a7aa" providerId="ADAL" clId="{B852AA90-3352-45E0-9FBE-4EB6A5930303}" dt="2022-05-10T09:16:42.673" v="4" actId="47"/>
        <pc:sldMkLst>
          <pc:docMk/>
          <pc:sldMk cId="3982252674" sldId="2144445319"/>
        </pc:sldMkLst>
      </pc:sldChg>
      <pc:sldChg chg="del">
        <pc:chgData name="Michael-Wilson, Hannah" userId="e5f9b74d-2abe-45a3-8f13-27dd6020a7aa" providerId="ADAL" clId="{B852AA90-3352-45E0-9FBE-4EB6A5930303}" dt="2022-05-10T09:16:51.443" v="10" actId="47"/>
        <pc:sldMkLst>
          <pc:docMk/>
          <pc:sldMk cId="2765024954" sldId="2144445320"/>
        </pc:sldMkLst>
      </pc:sldChg>
      <pc:sldChg chg="del">
        <pc:chgData name="Michael-Wilson, Hannah" userId="e5f9b74d-2abe-45a3-8f13-27dd6020a7aa" providerId="ADAL" clId="{B852AA90-3352-45E0-9FBE-4EB6A5930303}" dt="2022-05-10T09:16:53.970" v="15" actId="47"/>
        <pc:sldMkLst>
          <pc:docMk/>
          <pc:sldMk cId="1556679615" sldId="2144445321"/>
        </pc:sldMkLst>
      </pc:sldChg>
      <pc:sldChg chg="del">
        <pc:chgData name="Michael-Wilson, Hannah" userId="e5f9b74d-2abe-45a3-8f13-27dd6020a7aa" providerId="ADAL" clId="{B852AA90-3352-45E0-9FBE-4EB6A5930303}" dt="2022-05-10T09:16:55.195" v="17" actId="47"/>
        <pc:sldMkLst>
          <pc:docMk/>
          <pc:sldMk cId="1098268326" sldId="2144445322"/>
        </pc:sldMkLst>
      </pc:sldChg>
      <pc:sldMasterChg chg="delSldLayout">
        <pc:chgData name="Michael-Wilson, Hannah" userId="e5f9b74d-2abe-45a3-8f13-27dd6020a7aa" providerId="ADAL" clId="{B852AA90-3352-45E0-9FBE-4EB6A5930303}" dt="2022-05-10T09:16:55.195" v="17" actId="47"/>
        <pc:sldMasterMkLst>
          <pc:docMk/>
          <pc:sldMasterMk cId="3897412089" sldId="2147483730"/>
        </pc:sldMasterMkLst>
        <pc:sldLayoutChg chg="del">
          <pc:chgData name="Michael-Wilson, Hannah" userId="e5f9b74d-2abe-45a3-8f13-27dd6020a7aa" providerId="ADAL" clId="{B852AA90-3352-45E0-9FBE-4EB6A5930303}" dt="2022-05-10T09:16:55.195" v="17" actId="47"/>
          <pc:sldLayoutMkLst>
            <pc:docMk/>
            <pc:sldMasterMk cId="3897412089" sldId="2147483730"/>
            <pc:sldLayoutMk cId="1612603113" sldId="2147483961"/>
          </pc:sldLayoutMkLst>
        </pc:sldLayoutChg>
      </pc:sldMasterChg>
    </pc:docChg>
  </pc:docChgLst>
  <pc:docChgLst>
    <pc:chgData name="Karoussis, Elena" userId="S::elena.karoussis@jcdecaux.com::ef357cc0-39f9-4da1-8a90-6c026f42705d" providerId="AD" clId="Web-{E7BED7FD-230C-4767-58B4-20BA3AA29CDB}"/>
    <pc:docChg chg="modSld">
      <pc:chgData name="Karoussis, Elena" userId="S::elena.karoussis@jcdecaux.com::ef357cc0-39f9-4da1-8a90-6c026f42705d" providerId="AD" clId="Web-{E7BED7FD-230C-4767-58B4-20BA3AA29CDB}" dt="2022-04-14T13:12:11.969" v="137" actId="20577"/>
      <pc:docMkLst>
        <pc:docMk/>
      </pc:docMkLst>
      <pc:sldChg chg="modSp">
        <pc:chgData name="Karoussis, Elena" userId="S::elena.karoussis@jcdecaux.com::ef357cc0-39f9-4da1-8a90-6c026f42705d" providerId="AD" clId="Web-{E7BED7FD-230C-4767-58B4-20BA3AA29CDB}" dt="2022-04-14T13:09:03.948" v="110"/>
        <pc:sldMkLst>
          <pc:docMk/>
          <pc:sldMk cId="1083085722" sldId="2144445189"/>
        </pc:sldMkLst>
        <pc:graphicFrameChg chg="mod modGraphic">
          <ac:chgData name="Karoussis, Elena" userId="S::elena.karoussis@jcdecaux.com::ef357cc0-39f9-4da1-8a90-6c026f42705d" providerId="AD" clId="Web-{E7BED7FD-230C-4767-58B4-20BA3AA29CDB}" dt="2022-04-14T13:07:55.695" v="11"/>
          <ac:graphicFrameMkLst>
            <pc:docMk/>
            <pc:sldMk cId="1083085722" sldId="2144445189"/>
            <ac:graphicFrameMk id="13" creationId="{8BDE9999-A00D-4687-83B9-118D79099994}"/>
          </ac:graphicFrameMkLst>
        </pc:graphicFrameChg>
        <pc:graphicFrameChg chg="mod modGraphic">
          <ac:chgData name="Karoussis, Elena" userId="S::elena.karoussis@jcdecaux.com::ef357cc0-39f9-4da1-8a90-6c026f42705d" providerId="AD" clId="Web-{E7BED7FD-230C-4767-58B4-20BA3AA29CDB}" dt="2022-04-14T13:09:03.948" v="110"/>
          <ac:graphicFrameMkLst>
            <pc:docMk/>
            <pc:sldMk cId="1083085722" sldId="2144445189"/>
            <ac:graphicFrameMk id="16" creationId="{2469FE04-C252-4D16-A175-62888B27EAA2}"/>
          </ac:graphicFrameMkLst>
        </pc:graphicFrameChg>
      </pc:sldChg>
      <pc:sldChg chg="modSp">
        <pc:chgData name="Karoussis, Elena" userId="S::elena.karoussis@jcdecaux.com::ef357cc0-39f9-4da1-8a90-6c026f42705d" providerId="AD" clId="Web-{E7BED7FD-230C-4767-58B4-20BA3AA29CDB}" dt="2022-04-14T13:11:34.796" v="120" actId="20577"/>
        <pc:sldMkLst>
          <pc:docMk/>
          <pc:sldMk cId="1643609918" sldId="2144445309"/>
        </pc:sldMkLst>
        <pc:spChg chg="mod">
          <ac:chgData name="Karoussis, Elena" userId="S::elena.karoussis@jcdecaux.com::ef357cc0-39f9-4da1-8a90-6c026f42705d" providerId="AD" clId="Web-{E7BED7FD-230C-4767-58B4-20BA3AA29CDB}" dt="2022-04-14T13:11:34.796" v="120" actId="20577"/>
          <ac:spMkLst>
            <pc:docMk/>
            <pc:sldMk cId="1643609918" sldId="2144445309"/>
            <ac:spMk id="2" creationId="{C9176E35-F66A-4ECF-828F-B31A5F836ACC}"/>
          </ac:spMkLst>
        </pc:spChg>
      </pc:sldChg>
      <pc:sldChg chg="modSp">
        <pc:chgData name="Karoussis, Elena" userId="S::elena.karoussis@jcdecaux.com::ef357cc0-39f9-4da1-8a90-6c026f42705d" providerId="AD" clId="Web-{E7BED7FD-230C-4767-58B4-20BA3AA29CDB}" dt="2022-04-14T13:11:39.250" v="124" actId="20577"/>
        <pc:sldMkLst>
          <pc:docMk/>
          <pc:sldMk cId="2392416442" sldId="2144445310"/>
        </pc:sldMkLst>
        <pc:spChg chg="mod">
          <ac:chgData name="Karoussis, Elena" userId="S::elena.karoussis@jcdecaux.com::ef357cc0-39f9-4da1-8a90-6c026f42705d" providerId="AD" clId="Web-{E7BED7FD-230C-4767-58B4-20BA3AA29CDB}" dt="2022-04-14T13:11:39.250" v="124" actId="20577"/>
          <ac:spMkLst>
            <pc:docMk/>
            <pc:sldMk cId="2392416442" sldId="2144445310"/>
            <ac:spMk id="2" creationId="{C9176E35-F66A-4ECF-828F-B31A5F836ACC}"/>
          </ac:spMkLst>
        </pc:spChg>
      </pc:sldChg>
      <pc:sldChg chg="modSp">
        <pc:chgData name="Karoussis, Elena" userId="S::elena.karoussis@jcdecaux.com::ef357cc0-39f9-4da1-8a90-6c026f42705d" providerId="AD" clId="Web-{E7BED7FD-230C-4767-58B4-20BA3AA29CDB}" dt="2022-04-14T13:12:05.751" v="129" actId="20577"/>
        <pc:sldMkLst>
          <pc:docMk/>
          <pc:sldMk cId="3937393389" sldId="2144445311"/>
        </pc:sldMkLst>
        <pc:spChg chg="mod">
          <ac:chgData name="Karoussis, Elena" userId="S::elena.karoussis@jcdecaux.com::ef357cc0-39f9-4da1-8a90-6c026f42705d" providerId="AD" clId="Web-{E7BED7FD-230C-4767-58B4-20BA3AA29CDB}" dt="2022-04-14T13:12:05.751" v="129" actId="20577"/>
          <ac:spMkLst>
            <pc:docMk/>
            <pc:sldMk cId="3937393389" sldId="2144445311"/>
            <ac:spMk id="4" creationId="{9736D24C-4F5C-41CC-A5C9-C8EE70A0307B}"/>
          </ac:spMkLst>
        </pc:spChg>
      </pc:sldChg>
      <pc:sldChg chg="modSp">
        <pc:chgData name="Karoussis, Elena" userId="S::elena.karoussis@jcdecaux.com::ef357cc0-39f9-4da1-8a90-6c026f42705d" providerId="AD" clId="Web-{E7BED7FD-230C-4767-58B4-20BA3AA29CDB}" dt="2022-04-14T13:12:11.969" v="137" actId="20577"/>
        <pc:sldMkLst>
          <pc:docMk/>
          <pc:sldMk cId="2272938925" sldId="2144445312"/>
        </pc:sldMkLst>
        <pc:spChg chg="mod">
          <ac:chgData name="Karoussis, Elena" userId="S::elena.karoussis@jcdecaux.com::ef357cc0-39f9-4da1-8a90-6c026f42705d" providerId="AD" clId="Web-{E7BED7FD-230C-4767-58B4-20BA3AA29CDB}" dt="2022-04-14T13:12:11.969" v="137" actId="20577"/>
          <ac:spMkLst>
            <pc:docMk/>
            <pc:sldMk cId="2272938925" sldId="2144445312"/>
            <ac:spMk id="4" creationId="{FEB4EDB8-4632-476D-B8C6-DEED0F4EBB56}"/>
          </ac:spMkLst>
        </pc:spChg>
      </pc:sldChg>
      <pc:sldChg chg="modSp">
        <pc:chgData name="Karoussis, Elena" userId="S::elena.karoussis@jcdecaux.com::ef357cc0-39f9-4da1-8a90-6c026f42705d" providerId="AD" clId="Web-{E7BED7FD-230C-4767-58B4-20BA3AA29CDB}" dt="2022-04-14T13:10:07.043" v="117" actId="20577"/>
        <pc:sldMkLst>
          <pc:docMk/>
          <pc:sldMk cId="2684598184" sldId="2144445316"/>
        </pc:sldMkLst>
        <pc:spChg chg="mod">
          <ac:chgData name="Karoussis, Elena" userId="S::elena.karoussis@jcdecaux.com::ef357cc0-39f9-4da1-8a90-6c026f42705d" providerId="AD" clId="Web-{E7BED7FD-230C-4767-58B4-20BA3AA29CDB}" dt="2022-04-14T13:10:07.043" v="117" actId="20577"/>
          <ac:spMkLst>
            <pc:docMk/>
            <pc:sldMk cId="2684598184" sldId="2144445316"/>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8C595-9681-40D3-8A52-3D0C217BC503}" type="datetimeFigureOut">
              <a:rPr lang="en-GB" smtClean="0"/>
              <a:t>10/05/2022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EB3A6-C085-4985-9477-A9F3BDDD607D}" type="slidenum">
              <a:rPr lang="en-GB" smtClean="0"/>
              <a:t>‹#›</a:t>
            </a:fld>
            <a:endParaRPr lang="en-GB"/>
          </a:p>
        </p:txBody>
      </p:sp>
    </p:spTree>
    <p:extLst>
      <p:ext uri="{BB962C8B-B14F-4D97-AF65-F5344CB8AC3E}">
        <p14:creationId xmlns:p14="http://schemas.microsoft.com/office/powerpoint/2010/main" val="1419038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usinessinsider.com/how-many-contacts-does-it-take-before-someone-buys-your-product-2011-7?r=US&amp;IR=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80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the Tesco case study shows, </a:t>
            </a:r>
            <a:r>
              <a:rPr lang="en-GB" b="1"/>
              <a:t>contextual DOOH </a:t>
            </a:r>
            <a:r>
              <a:rPr lang="en-GB"/>
              <a:t>can significantly increase sales during and post campaign.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175293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Contextual DOOH can also increase ad recall, as shown in the Virgin Media case study…</a:t>
            </a:r>
          </a:p>
        </p:txBody>
      </p:sp>
      <p:sp>
        <p:nvSpPr>
          <p:cNvPr id="4" name="Slide Number Placeholder 3"/>
          <p:cNvSpPr>
            <a:spLocks noGrp="1"/>
          </p:cNvSpPr>
          <p:nvPr>
            <p:ph type="sldNum" sz="quarter" idx="5"/>
          </p:nvPr>
        </p:nvSpPr>
        <p:spPr/>
        <p:txBody>
          <a:bodyPr/>
          <a:lstStyle/>
          <a:p>
            <a:fld id="{343EB3A6-C085-4985-9477-A9F3BDDD607D}" type="slidenum">
              <a:rPr lang="en-GB" smtClean="0"/>
              <a:t>11</a:t>
            </a:fld>
            <a:endParaRPr lang="en-GB"/>
          </a:p>
        </p:txBody>
      </p:sp>
    </p:spTree>
    <p:extLst>
      <p:ext uri="{BB962C8B-B14F-4D97-AF65-F5344CB8AC3E}">
        <p14:creationId xmlns:p14="http://schemas.microsoft.com/office/powerpoint/2010/main" val="1258324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lumMod val="50000"/>
                  </a:schemeClr>
                </a:solidFill>
              </a:rPr>
              <a:t>The Passionate Supporter</a:t>
            </a:r>
            <a:r>
              <a:rPr lang="en-GB" dirty="0">
                <a:solidFill>
                  <a:schemeClr val="bg1">
                    <a:lumMod val="50000"/>
                  </a:schemeClr>
                </a:solidFill>
              </a:rPr>
              <a:t> are those who wish they could go and see FIFA Women’s World Cup live or agree they are really passionate about women’s football and FIFA Women’s World Cup vs Nat Rep. </a:t>
            </a:r>
          </a:p>
          <a:p>
            <a:endParaRPr lang="en-GB" dirty="0"/>
          </a:p>
        </p:txBody>
      </p:sp>
      <p:sp>
        <p:nvSpPr>
          <p:cNvPr id="4" name="Slide Number Placeholder 3"/>
          <p:cNvSpPr>
            <a:spLocks noGrp="1"/>
          </p:cNvSpPr>
          <p:nvPr>
            <p:ph type="sldNum" sz="quarter" idx="5"/>
          </p:nvPr>
        </p:nvSpPr>
        <p:spPr/>
        <p:txBody>
          <a:bodyPr/>
          <a:lstStyle/>
          <a:p>
            <a:fld id="{343EB3A6-C085-4985-9477-A9F3BDDD607D}" type="slidenum">
              <a:rPr lang="en-GB" smtClean="0"/>
              <a:t>12</a:t>
            </a:fld>
            <a:endParaRPr lang="en-GB"/>
          </a:p>
        </p:txBody>
      </p:sp>
    </p:spTree>
    <p:extLst>
      <p:ext uri="{BB962C8B-B14F-4D97-AF65-F5344CB8AC3E}">
        <p14:creationId xmlns:p14="http://schemas.microsoft.com/office/powerpoint/2010/main" val="52505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target audience have heavy exposure to Out-of-Home…  </a:t>
            </a:r>
          </a:p>
          <a:p>
            <a:endParaRPr lang="en-GB" dirty="0"/>
          </a:p>
          <a:p>
            <a:endParaRPr lang="en-GB" dirty="0"/>
          </a:p>
        </p:txBody>
      </p:sp>
      <p:sp>
        <p:nvSpPr>
          <p:cNvPr id="4" name="Slide Number Placeholder 3"/>
          <p:cNvSpPr>
            <a:spLocks noGrp="1"/>
          </p:cNvSpPr>
          <p:nvPr>
            <p:ph type="sldNum" sz="quarter" idx="5"/>
          </p:nvPr>
        </p:nvSpPr>
        <p:spPr/>
        <p:txBody>
          <a:bodyPr/>
          <a:lstStyle/>
          <a:p>
            <a:fld id="{343EB3A6-C085-4985-9477-A9F3BDDD607D}" type="slidenum">
              <a:rPr lang="en-GB" smtClean="0"/>
              <a:t>13</a:t>
            </a:fld>
            <a:endParaRPr lang="en-GB"/>
          </a:p>
        </p:txBody>
      </p:sp>
    </p:spTree>
    <p:extLst>
      <p:ext uri="{BB962C8B-B14F-4D97-AF65-F5344CB8AC3E}">
        <p14:creationId xmlns:p14="http://schemas.microsoft.com/office/powerpoint/2010/main" val="3955929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Key rail termini where the target audience indexes highly…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46B08BC3-A6B2-2F4E-8766-A451EC4B11EC}" type="slidenum">
              <a:rPr lang="en-US" smtClean="0"/>
              <a:pPr/>
              <a:t>14</a:t>
            </a:fld>
            <a:endParaRPr lang="en-US"/>
          </a:p>
        </p:txBody>
      </p:sp>
    </p:spTree>
    <p:extLst>
      <p:ext uri="{BB962C8B-B14F-4D97-AF65-F5344CB8AC3E}">
        <p14:creationId xmlns:p14="http://schemas.microsoft.com/office/powerpoint/2010/main" val="1739908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malls where the target audience indexes highly…</a:t>
            </a:r>
          </a:p>
          <a:p>
            <a:endParaRPr lang="en-GB"/>
          </a:p>
        </p:txBody>
      </p:sp>
      <p:sp>
        <p:nvSpPr>
          <p:cNvPr id="4" name="Slide Number Placeholder 3"/>
          <p:cNvSpPr>
            <a:spLocks noGrp="1"/>
          </p:cNvSpPr>
          <p:nvPr>
            <p:ph type="sldNum" sz="quarter" idx="5"/>
          </p:nvPr>
        </p:nvSpPr>
        <p:spPr/>
        <p:txBody>
          <a:bodyPr/>
          <a:lstStyle/>
          <a:p>
            <a:fld id="{46B08BC3-A6B2-2F4E-8766-A451EC4B11EC}" type="slidenum">
              <a:rPr lang="en-US" smtClean="0"/>
              <a:pPr/>
              <a:t>15</a:t>
            </a:fld>
            <a:endParaRPr lang="en-US"/>
          </a:p>
        </p:txBody>
      </p:sp>
    </p:spTree>
    <p:extLst>
      <p:ext uri="{BB962C8B-B14F-4D97-AF65-F5344CB8AC3E}">
        <p14:creationId xmlns:p14="http://schemas.microsoft.com/office/powerpoint/2010/main" val="1136148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audience created on Adsquare are those who are football enthusiasts. </a:t>
            </a:r>
          </a:p>
        </p:txBody>
      </p:sp>
      <p:sp>
        <p:nvSpPr>
          <p:cNvPr id="4" name="Slide Number Placeholder 3"/>
          <p:cNvSpPr>
            <a:spLocks noGrp="1"/>
          </p:cNvSpPr>
          <p:nvPr>
            <p:ph type="sldNum" sz="quarter" idx="5"/>
          </p:nvPr>
        </p:nvSpPr>
        <p:spPr/>
        <p:txBody>
          <a:bodyPr/>
          <a:lstStyle/>
          <a:p>
            <a:fld id="{343EB3A6-C085-4985-9477-A9F3BDDD607D}" type="slidenum">
              <a:rPr lang="en-GB" smtClean="0"/>
              <a:t>16</a:t>
            </a:fld>
            <a:endParaRPr lang="en-GB"/>
          </a:p>
        </p:txBody>
      </p:sp>
    </p:spTree>
    <p:extLst>
      <p:ext uri="{BB962C8B-B14F-4D97-AF65-F5344CB8AC3E}">
        <p14:creationId xmlns:p14="http://schemas.microsoft.com/office/powerpoint/2010/main" val="2149681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Football Attendees are those who are passionate about women’s football AND have attended a live football match in the last 12 months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26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Football Attendees are those who are passionate about women’s football AND have attended a live football match in the last 12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9470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small stats show how our Passionate Supports audience responded to these statements from an earlier slide, and as we can see, the Football Attendees reacts even more positively to sponsors when compared to the national average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EB3A6-C085-4985-9477-A9F3BDDD60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35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2022 will see </a:t>
            </a:r>
            <a:r>
              <a:rPr lang="en-GB" b="1" dirty="0"/>
              <a:t>the 13</a:t>
            </a:r>
            <a:r>
              <a:rPr lang="en-GB" b="1" baseline="30000" dirty="0"/>
              <a:t>th</a:t>
            </a:r>
            <a:r>
              <a:rPr lang="en-GB" b="1" dirty="0"/>
              <a:t> edition of the UEFA Women’s Championship </a:t>
            </a:r>
            <a:r>
              <a:rPr lang="en-GB" dirty="0"/>
              <a:t>held in the UK. </a:t>
            </a:r>
          </a:p>
          <a:p>
            <a:endParaRPr lang="en-GB" dirty="0"/>
          </a:p>
          <a:p>
            <a:r>
              <a:rPr lang="en-GB" b="1" dirty="0"/>
              <a:t>The UEFA Women’s Euros final </a:t>
            </a:r>
            <a:r>
              <a:rPr lang="en-GB" dirty="0"/>
              <a:t>will be held across nine key venues between 6</a:t>
            </a:r>
            <a:r>
              <a:rPr lang="en-GB" baseline="30000" dirty="0"/>
              <a:t>th</a:t>
            </a:r>
            <a:r>
              <a:rPr lang="en-GB" dirty="0"/>
              <a:t> – 31</a:t>
            </a:r>
            <a:r>
              <a:rPr lang="en-GB" baseline="30000" dirty="0"/>
              <a:t>st</a:t>
            </a:r>
            <a:r>
              <a:rPr lang="en-GB" dirty="0"/>
              <a:t> July, including: </a:t>
            </a:r>
          </a:p>
          <a:p>
            <a:pPr marL="0" indent="0">
              <a:buFont typeface="+mj-lt"/>
              <a:buNone/>
            </a:pPr>
            <a:endParaRPr lang="en-GB" b="0" i="0" dirty="0">
              <a:solidFill>
                <a:schemeClr val="tx1"/>
              </a:solidFill>
              <a:effectLst/>
              <a:latin typeface="+mn-lt"/>
            </a:endParaRPr>
          </a:p>
          <a:p>
            <a:pPr marL="0" indent="0">
              <a:buFont typeface="+mj-lt"/>
              <a:buNone/>
            </a:pPr>
            <a:r>
              <a:rPr lang="en-GB" b="0" i="0" dirty="0">
                <a:solidFill>
                  <a:srgbClr val="342E40"/>
                </a:solidFill>
                <a:effectLst/>
                <a:latin typeface="Roboto Regular"/>
              </a:rPr>
              <a:t>1. Brighton &amp; Hove (Brighton &amp; Hove Community Stadium)</a:t>
            </a:r>
            <a:br>
              <a:rPr lang="en-GB" dirty="0"/>
            </a:br>
            <a:r>
              <a:rPr lang="en-GB" dirty="0"/>
              <a:t>2. </a:t>
            </a:r>
            <a:r>
              <a:rPr lang="en-GB" b="0" i="0" dirty="0">
                <a:solidFill>
                  <a:srgbClr val="342E40"/>
                </a:solidFill>
                <a:effectLst/>
                <a:latin typeface="Roboto Regular"/>
              </a:rPr>
              <a:t>London (Brentford Community Stadium &amp; Wembley Stadium – final only)</a:t>
            </a:r>
            <a:br>
              <a:rPr lang="en-GB" dirty="0"/>
            </a:br>
            <a:r>
              <a:rPr lang="en-GB" dirty="0"/>
              <a:t>3. </a:t>
            </a:r>
            <a:r>
              <a:rPr lang="en-GB" b="0" i="0" dirty="0">
                <a:solidFill>
                  <a:srgbClr val="342E40"/>
                </a:solidFill>
                <a:effectLst/>
                <a:latin typeface="Roboto Regular"/>
              </a:rPr>
              <a:t>Manchester (Manchester City Academy Stadium)</a:t>
            </a:r>
            <a:br>
              <a:rPr lang="en-GB" dirty="0"/>
            </a:br>
            <a:r>
              <a:rPr lang="en-GB" dirty="0"/>
              <a:t>4. </a:t>
            </a:r>
            <a:r>
              <a:rPr lang="en-GB" b="0" i="0" dirty="0">
                <a:solidFill>
                  <a:srgbClr val="342E40"/>
                </a:solidFill>
                <a:effectLst/>
                <a:latin typeface="Roboto Regular"/>
              </a:rPr>
              <a:t>Milton Keynes (Stadium MK)</a:t>
            </a:r>
            <a:br>
              <a:rPr lang="en-GB" dirty="0"/>
            </a:br>
            <a:r>
              <a:rPr lang="en-GB" dirty="0"/>
              <a:t>5. </a:t>
            </a:r>
            <a:r>
              <a:rPr lang="en-GB" b="0" i="0" dirty="0">
                <a:solidFill>
                  <a:srgbClr val="342E40"/>
                </a:solidFill>
                <a:effectLst/>
                <a:latin typeface="Roboto Regular"/>
              </a:rPr>
              <a:t>Rotherham (New York Stadium)</a:t>
            </a:r>
            <a:br>
              <a:rPr lang="en-GB" dirty="0"/>
            </a:br>
            <a:r>
              <a:rPr lang="en-GB" dirty="0"/>
              <a:t>6. </a:t>
            </a:r>
            <a:r>
              <a:rPr lang="en-GB" b="0" i="0" dirty="0">
                <a:solidFill>
                  <a:srgbClr val="342E40"/>
                </a:solidFill>
                <a:effectLst/>
                <a:latin typeface="Roboto Regular"/>
              </a:rPr>
              <a:t>Sheffield (Bramall Lane)</a:t>
            </a:r>
            <a:br>
              <a:rPr lang="en-GB" dirty="0"/>
            </a:br>
            <a:r>
              <a:rPr lang="en-GB" dirty="0"/>
              <a:t>7. </a:t>
            </a:r>
            <a:r>
              <a:rPr lang="en-GB" b="0" i="0" dirty="0">
                <a:solidFill>
                  <a:srgbClr val="342E40"/>
                </a:solidFill>
                <a:effectLst/>
                <a:latin typeface="Roboto Regular"/>
              </a:rPr>
              <a:t>Southampton (St Mary's Stadium)</a:t>
            </a:r>
            <a:br>
              <a:rPr lang="en-GB" dirty="0"/>
            </a:br>
            <a:r>
              <a:rPr lang="en-GB" dirty="0"/>
              <a:t>8. </a:t>
            </a:r>
            <a:r>
              <a:rPr lang="en-GB" b="0" i="0" dirty="0">
                <a:solidFill>
                  <a:srgbClr val="342E40"/>
                </a:solidFill>
                <a:effectLst/>
                <a:latin typeface="Roboto Regular"/>
              </a:rPr>
              <a:t>Trafford (Old Trafford – opening game)</a:t>
            </a:r>
            <a:br>
              <a:rPr lang="en-GB" dirty="0"/>
            </a:br>
            <a:r>
              <a:rPr lang="en-GB" dirty="0"/>
              <a:t>9. </a:t>
            </a:r>
            <a:r>
              <a:rPr lang="en-GB" b="0" i="0" dirty="0">
                <a:solidFill>
                  <a:srgbClr val="342E40"/>
                </a:solidFill>
                <a:effectLst/>
                <a:latin typeface="Roboto Regular"/>
              </a:rPr>
              <a:t>Wigan &amp; Leigh (Leigh Sports Village)</a:t>
            </a:r>
          </a:p>
          <a:p>
            <a:pPr marL="0" indent="0">
              <a:buFont typeface="+mj-lt"/>
              <a:buNone/>
            </a:pPr>
            <a:endParaRPr lang="en-GB" b="0" i="0" dirty="0">
              <a:solidFill>
                <a:srgbClr val="342E40"/>
              </a:solidFill>
              <a:effectLst/>
              <a:latin typeface="Roboto Regular"/>
            </a:endParaRPr>
          </a:p>
          <a:p>
            <a:pPr marL="0" indent="0">
              <a:buFont typeface="+mj-lt"/>
              <a:buNone/>
            </a:pPr>
            <a:r>
              <a:rPr lang="en-GB" b="0" i="0" dirty="0">
                <a:solidFill>
                  <a:srgbClr val="342E40"/>
                </a:solidFill>
                <a:effectLst/>
                <a:latin typeface="Roboto Regular"/>
              </a:rPr>
              <a:t>More information about the </a:t>
            </a:r>
            <a:r>
              <a:rPr lang="en-GB" b="1" i="0" dirty="0">
                <a:solidFill>
                  <a:srgbClr val="342E40"/>
                </a:solidFill>
                <a:effectLst/>
                <a:latin typeface="Roboto Regular"/>
              </a:rPr>
              <a:t>order of events</a:t>
            </a:r>
            <a:r>
              <a:rPr lang="en-GB" b="0" i="0" dirty="0">
                <a:solidFill>
                  <a:srgbClr val="342E40"/>
                </a:solidFill>
                <a:effectLst/>
                <a:latin typeface="Roboto Regular"/>
              </a:rPr>
              <a:t> can be found here: https://bit.ly/3NLQ6iK</a:t>
            </a:r>
            <a:endParaRPr lang="en-GB" dirty="0"/>
          </a:p>
        </p:txBody>
      </p:sp>
      <p:sp>
        <p:nvSpPr>
          <p:cNvPr id="4" name="Slide Number Placeholder 3"/>
          <p:cNvSpPr>
            <a:spLocks noGrp="1"/>
          </p:cNvSpPr>
          <p:nvPr>
            <p:ph type="sldNum" sz="quarter" idx="5"/>
          </p:nvPr>
        </p:nvSpPr>
        <p:spPr/>
        <p:txBody>
          <a:bodyPr/>
          <a:lstStyle/>
          <a:p>
            <a:fld id="{343EB3A6-C085-4985-9477-A9F3BDDD607D}" type="slidenum">
              <a:rPr lang="en-GB" smtClean="0"/>
              <a:t>2</a:t>
            </a:fld>
            <a:endParaRPr lang="en-GB"/>
          </a:p>
        </p:txBody>
      </p:sp>
    </p:spTree>
    <p:extLst>
      <p:ext uri="{BB962C8B-B14F-4D97-AF65-F5344CB8AC3E}">
        <p14:creationId xmlns:p14="http://schemas.microsoft.com/office/powerpoint/2010/main" val="336644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10537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LinkedIn, the world’s largest professional network will be the latest national sponsor for The Women’s Euros – joining existing partners including; Lego, Pandora and Stirling Bank. </a:t>
            </a:r>
          </a:p>
          <a:p>
            <a:endParaRPr lang="en-GB" dirty="0"/>
          </a:p>
          <a:p>
            <a:r>
              <a:rPr lang="en-GB" dirty="0"/>
              <a:t>The professional network giant will spotlight the game’s female trailblazer and is committed to ‘make work </a:t>
            </a:r>
            <a:r>
              <a:rPr lang="en-GB"/>
              <a:t>work</a:t>
            </a:r>
            <a:r>
              <a:rPr lang="en-GB" dirty="0"/>
              <a:t> for women’ – demonstrating how the platform and community can support women to achieve their goals and drive conversation around female empowerment, leadership, wellbeing and diversity. </a:t>
            </a:r>
          </a:p>
          <a:p>
            <a:endParaRPr lang="en-GB" dirty="0"/>
          </a:p>
          <a:p>
            <a:r>
              <a:rPr lang="en-GB" dirty="0"/>
              <a:t>Source: https://bit.ly/3JS7LD5 </a:t>
            </a:r>
          </a:p>
        </p:txBody>
      </p:sp>
      <p:sp>
        <p:nvSpPr>
          <p:cNvPr id="4" name="Slide Number Placeholder 3"/>
          <p:cNvSpPr>
            <a:spLocks noGrp="1"/>
          </p:cNvSpPr>
          <p:nvPr>
            <p:ph type="sldNum" sz="quarter" idx="5"/>
          </p:nvPr>
        </p:nvSpPr>
        <p:spPr/>
        <p:txBody>
          <a:bodyPr/>
          <a:lstStyle/>
          <a:p>
            <a:fld id="{343EB3A6-C085-4985-9477-A9F3BDDD607D}" type="slidenum">
              <a:rPr lang="en-GB" smtClean="0"/>
              <a:t>3</a:t>
            </a:fld>
            <a:endParaRPr lang="en-GB"/>
          </a:p>
        </p:txBody>
      </p:sp>
    </p:spTree>
    <p:extLst>
      <p:ext uri="{BB962C8B-B14F-4D97-AF65-F5344CB8AC3E}">
        <p14:creationId xmlns:p14="http://schemas.microsoft.com/office/powerpoint/2010/main" val="3235547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1">
                    <a:lumMod val="50000"/>
                  </a:schemeClr>
                </a:solidFill>
              </a:rPr>
              <a:t>The Passionate Supporter</a:t>
            </a:r>
            <a:r>
              <a:rPr lang="en-GB" dirty="0">
                <a:solidFill>
                  <a:schemeClr val="bg1">
                    <a:lumMod val="50000"/>
                  </a:schemeClr>
                </a:solidFill>
              </a:rPr>
              <a:t> are those who wish they could go and see FIFA Women’s World Cup live or agree they are really passionate about women’s football and FIFA Women’s World Cup vs Nat Rep.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89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*personal discretionary income </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2461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target audience are primed by Out-of-Home – in terms of trust and talking to peers about products/services seen. </a:t>
            </a:r>
          </a:p>
        </p:txBody>
      </p:sp>
      <p:sp>
        <p:nvSpPr>
          <p:cNvPr id="4" name="Slide Number Placeholder 3"/>
          <p:cNvSpPr>
            <a:spLocks noGrp="1"/>
          </p:cNvSpPr>
          <p:nvPr>
            <p:ph type="sldNum" sz="quarter" idx="5"/>
          </p:nvPr>
        </p:nvSpPr>
        <p:spPr/>
        <p:txBody>
          <a:bodyPr/>
          <a:lstStyle/>
          <a:p>
            <a:fld id="{46B08BC3-A6B2-2F4E-8766-A451EC4B11EC}" type="slidenum">
              <a:rPr lang="en-US" smtClean="0"/>
              <a:pPr/>
              <a:t>6</a:t>
            </a:fld>
            <a:endParaRPr lang="en-US"/>
          </a:p>
        </p:txBody>
      </p:sp>
    </p:spTree>
    <p:extLst>
      <p:ext uri="{BB962C8B-B14F-4D97-AF65-F5344CB8AC3E}">
        <p14:creationId xmlns:p14="http://schemas.microsoft.com/office/powerpoint/2010/main" val="300352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*MiFi – A mobile wireless hotspot or router that gives internet access on the move.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3B1F5-098F-4B89-B982-E496751EE4D2}" type="slidenum">
              <a:rPr kumimoji="0" lang="en-GB" sz="1800" b="0" i="0" u="none" strike="noStrike" kern="0" cap="none" spc="0" normalizeH="0" baseline="0" noProof="0" smtClean="0">
                <a:ln>
                  <a:noFill/>
                </a:ln>
                <a:solidFill>
                  <a:sysClr val="windowText" lastClr="000000"/>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latin typeface="Century Gothic Regular" charset="0"/>
              <a:ea typeface="+mn-ea"/>
              <a:cs typeface="+mn-cs"/>
            </a:endParaRPr>
          </a:p>
        </p:txBody>
      </p:sp>
    </p:spTree>
    <p:extLst>
      <p:ext uri="{BB962C8B-B14F-4D97-AF65-F5344CB8AC3E}">
        <p14:creationId xmlns:p14="http://schemas.microsoft.com/office/powerpoint/2010/main" val="371057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EB3A6-C085-4985-9477-A9F3BDDD607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93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740"/>
              </a:spcAft>
            </a:pPr>
            <a:r>
              <a:rPr lang="en-GB" sz="1200">
                <a:solidFill>
                  <a:srgbClr val="333333"/>
                </a:solidFill>
                <a:effectLst/>
                <a:latin typeface="Times New Roman" panose="02020603050405020304" pitchFamily="18" charset="0"/>
                <a:ea typeface="Calibri" panose="020F0502020204030204" pitchFamily="34" charset="0"/>
              </a:rPr>
              <a:t>Well, if you work in marketing, there’s a fair chance that you’ve heard of the fabled Rule of Seven. For those who haven’t, the Rule of Seven was formulated by </a:t>
            </a:r>
            <a:r>
              <a:rPr lang="en-GB" sz="1200" u="sng">
                <a:solidFill>
                  <a:srgbClr val="B30E14"/>
                </a:solidFill>
                <a:effectLst/>
                <a:latin typeface="Times New Roman" panose="02020603050405020304" pitchFamily="18" charset="0"/>
                <a:ea typeface="Calibri" panose="020F0502020204030204" pitchFamily="34" charset="0"/>
                <a:hlinkClick r:id="rId3"/>
              </a:rPr>
              <a:t>Dr Jeffery Lant</a:t>
            </a:r>
            <a:r>
              <a:rPr lang="en-GB" sz="1200">
                <a:solidFill>
                  <a:srgbClr val="333333"/>
                </a:solidFill>
                <a:effectLst/>
                <a:latin typeface="Times New Roman" panose="02020603050405020304" pitchFamily="18" charset="0"/>
                <a:ea typeface="Calibri" panose="020F0502020204030204" pitchFamily="34" charset="0"/>
              </a:rPr>
              <a:t> who stated that, in order to effectively influence the purchasing decisions of a consumer, a brand needs to be seen by or have contact with the individual at least seven times within an 18-month period. </a:t>
            </a:r>
          </a:p>
          <a:p>
            <a:pPr>
              <a:spcAft>
                <a:spcPts val="1740"/>
              </a:spcAft>
            </a:pPr>
            <a:endParaRPr lang="en-GB" sz="1200">
              <a:solidFill>
                <a:srgbClr val="333333"/>
              </a:solidFill>
              <a:effectLst/>
              <a:latin typeface="Times New Roman" panose="02020603050405020304" pitchFamily="18" charset="0"/>
              <a:ea typeface="Calibri" panose="020F0502020204030204" pitchFamily="34" charset="0"/>
            </a:endParaRPr>
          </a:p>
          <a:p>
            <a:pPr>
              <a:spcAft>
                <a:spcPts val="1740"/>
              </a:spcAft>
            </a:pPr>
            <a:r>
              <a:rPr lang="en-GB" sz="1200">
                <a:solidFill>
                  <a:srgbClr val="333333"/>
                </a:solidFill>
                <a:effectLst/>
                <a:latin typeface="Times New Roman" panose="02020603050405020304" pitchFamily="18" charset="0"/>
                <a:ea typeface="Calibri" panose="020F0502020204030204" pitchFamily="34" charset="0"/>
              </a:rPr>
              <a:t>This is quite simply the idea of targeting people with messaging, at multiple touchpoints, until you win over their loyalty.</a:t>
            </a:r>
          </a:p>
          <a:p>
            <a:pPr>
              <a:spcAft>
                <a:spcPts val="1740"/>
              </a:spcAft>
            </a:pPr>
            <a:endParaRPr lang="en-GB" sz="1050">
              <a:effectLst/>
              <a:latin typeface="Calibri" panose="020F0502020204030204" pitchFamily="34" charset="0"/>
              <a:ea typeface="Calibri" panose="020F0502020204030204" pitchFamily="34" charset="0"/>
            </a:endParaRPr>
          </a:p>
          <a:p>
            <a:pPr>
              <a:spcAft>
                <a:spcPts val="1740"/>
              </a:spcAft>
            </a:pPr>
            <a:r>
              <a:rPr lang="en-GB" sz="1050">
                <a:effectLst/>
                <a:latin typeface="Calibri" panose="020F0502020204030204" pitchFamily="34" charset="0"/>
                <a:ea typeface="Calibri" panose="020F0502020204030204" pitchFamily="34" charset="0"/>
              </a:rPr>
              <a:t>However, given that every brand is trying to do the same thing, how do you ensure that you cut through the noise to make sure you are maximising your ROI and driving sales. </a:t>
            </a:r>
          </a:p>
          <a:p>
            <a:pPr>
              <a:spcAft>
                <a:spcPts val="1740"/>
              </a:spcAft>
            </a:pPr>
            <a:endParaRPr lang="en-GB" sz="1050">
              <a:effectLst/>
              <a:latin typeface="Calibri" panose="020F0502020204030204" pitchFamily="34" charset="0"/>
              <a:ea typeface="Calibri" panose="020F0502020204030204" pitchFamily="34" charset="0"/>
            </a:endParaRPr>
          </a:p>
          <a:p>
            <a:pPr>
              <a:spcAft>
                <a:spcPts val="1740"/>
              </a:spcAft>
            </a:pPr>
            <a:r>
              <a:rPr lang="en-GB" sz="1200">
                <a:solidFill>
                  <a:srgbClr val="333333"/>
                </a:solidFill>
                <a:effectLst/>
                <a:latin typeface="Times New Roman" panose="02020603050405020304" pitchFamily="18" charset="0"/>
                <a:ea typeface="Calibri" panose="020F0502020204030204" pitchFamily="34" charset="0"/>
              </a:rPr>
              <a:t>You own a moment.</a:t>
            </a:r>
            <a:endParaRPr lang="en-GB" sz="1050">
              <a:effectLst/>
              <a:latin typeface="Calibri" panose="020F0502020204030204" pitchFamily="34" charset="0"/>
              <a:ea typeface="Calibri" panose="020F0502020204030204" pitchFamily="34" charset="0"/>
            </a:endParaRPr>
          </a:p>
          <a:p>
            <a:endParaRPr lang="en-GB"/>
          </a:p>
          <a:p>
            <a:r>
              <a:rPr lang="en-GB"/>
              <a:t>Using contextual lends itself as the perfect way to use DOOH to own a moment, to communicate with people in real time as and when events happen. To cut through the noise and really resonate with that person in that specific moment, creating a long lasting, trusting moment. </a:t>
            </a:r>
          </a:p>
          <a:p>
            <a:endParaRPr lang="en-GB"/>
          </a:p>
          <a:p>
            <a:r>
              <a:rPr lang="en-GB"/>
              <a:t>Here are examples of how brands have successfully used contextual DOOH to own sporting moments.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08BC3-A6B2-2F4E-8766-A451EC4B11EC}" type="slidenum">
              <a:rPr kumimoji="0" lang="en-US" sz="1200" b="0" i="0" u="none" strike="noStrike" kern="1200" cap="none" spc="0" normalizeH="0" baseline="0" noProof="0" smtClean="0">
                <a:ln>
                  <a:noFill/>
                </a:ln>
                <a:solidFill>
                  <a:prstClr val="black"/>
                </a:solidFill>
                <a:effectLst/>
                <a:uLnTx/>
                <a:uFillTx/>
                <a:latin typeface="Century Gothic Regular"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entury Gothic Regular" charset="0"/>
              <a:ea typeface="+mn-ea"/>
              <a:cs typeface="+mn-cs"/>
            </a:endParaRPr>
          </a:p>
        </p:txBody>
      </p:sp>
    </p:spTree>
    <p:extLst>
      <p:ext uri="{BB962C8B-B14F-4D97-AF65-F5344CB8AC3E}">
        <p14:creationId xmlns:p14="http://schemas.microsoft.com/office/powerpoint/2010/main" val="2259036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5" name="Picture 4">
            <a:extLst>
              <a:ext uri="{FF2B5EF4-FFF2-40B4-BE49-F238E27FC236}">
                <a16:creationId xmlns:a16="http://schemas.microsoft.com/office/drawing/2014/main" id="{9031EBDD-EA4C-1C41-8B06-C33D5F8229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17760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r>
              <a:rPr lang="en-GB"/>
              <a:t>Click icon to add table</a:t>
            </a:r>
            <a:endParaRPr lang="en-US"/>
          </a:p>
        </p:txBody>
      </p:sp>
      <p:sp>
        <p:nvSpPr>
          <p:cNvPr id="9" name="Table Placeholder 3"/>
          <p:cNvSpPr>
            <a:spLocks noGrp="1"/>
          </p:cNvSpPr>
          <p:nvPr>
            <p:ph type="tbl" sz="quarter" idx="17"/>
          </p:nvPr>
        </p:nvSpPr>
        <p:spPr>
          <a:xfrm>
            <a:off x="6275388" y="1630362"/>
            <a:ext cx="5400675" cy="4319588"/>
          </a:xfrm>
        </p:spPr>
        <p:txBody>
          <a:bodyPr/>
          <a:lstStyle/>
          <a:p>
            <a:r>
              <a:rPr lang="en-GB"/>
              <a:t>Click icon to add table</a:t>
            </a:r>
            <a:endParaRPr lang="en-US"/>
          </a:p>
        </p:txBody>
      </p:sp>
    </p:spTree>
    <p:extLst>
      <p:ext uri="{BB962C8B-B14F-4D97-AF65-F5344CB8AC3E}">
        <p14:creationId xmlns:p14="http://schemas.microsoft.com/office/powerpoint/2010/main" val="1404197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8843575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2290408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endParaRPr lang="en-US"/>
          </a:p>
        </p:txBody>
      </p:sp>
    </p:spTree>
    <p:extLst>
      <p:ext uri="{BB962C8B-B14F-4D97-AF65-F5344CB8AC3E}">
        <p14:creationId xmlns:p14="http://schemas.microsoft.com/office/powerpoint/2010/main" val="39870559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endParaRPr lang="en-US"/>
          </a:p>
        </p:txBody>
      </p:sp>
    </p:spTree>
    <p:extLst>
      <p:ext uri="{BB962C8B-B14F-4D97-AF65-F5344CB8AC3E}">
        <p14:creationId xmlns:p14="http://schemas.microsoft.com/office/powerpoint/2010/main" val="21317680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446302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endParaRPr lang="en-US"/>
          </a:p>
        </p:txBody>
      </p:sp>
    </p:spTree>
    <p:extLst>
      <p:ext uri="{BB962C8B-B14F-4D97-AF65-F5344CB8AC3E}">
        <p14:creationId xmlns:p14="http://schemas.microsoft.com/office/powerpoint/2010/main" val="8487485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24451395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22428666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38833237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57665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55169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endParaRPr lang="en-US"/>
          </a:p>
        </p:txBody>
      </p:sp>
    </p:spTree>
    <p:extLst>
      <p:ext uri="{BB962C8B-B14F-4D97-AF65-F5344CB8AC3E}">
        <p14:creationId xmlns:p14="http://schemas.microsoft.com/office/powerpoint/2010/main" val="37045604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endParaRPr lang="en-US"/>
          </a:p>
        </p:txBody>
      </p:sp>
    </p:spTree>
    <p:extLst>
      <p:ext uri="{BB962C8B-B14F-4D97-AF65-F5344CB8AC3E}">
        <p14:creationId xmlns:p14="http://schemas.microsoft.com/office/powerpoint/2010/main" val="30312937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endParaRPr lang="en-US"/>
          </a:p>
        </p:txBody>
      </p:sp>
    </p:spTree>
    <p:extLst>
      <p:ext uri="{BB962C8B-B14F-4D97-AF65-F5344CB8AC3E}">
        <p14:creationId xmlns:p14="http://schemas.microsoft.com/office/powerpoint/2010/main" val="2914662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endParaRPr lang="en-US"/>
          </a:p>
        </p:txBody>
      </p:sp>
    </p:spTree>
    <p:extLst>
      <p:ext uri="{BB962C8B-B14F-4D97-AF65-F5344CB8AC3E}">
        <p14:creationId xmlns:p14="http://schemas.microsoft.com/office/powerpoint/2010/main" val="32902248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endParaRPr lang="en-US"/>
          </a:p>
        </p:txBody>
      </p:sp>
    </p:spTree>
    <p:extLst>
      <p:ext uri="{BB962C8B-B14F-4D97-AF65-F5344CB8AC3E}">
        <p14:creationId xmlns:p14="http://schemas.microsoft.com/office/powerpoint/2010/main" val="2701352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endParaRPr lang="en-US"/>
          </a:p>
        </p:txBody>
      </p:sp>
    </p:spTree>
    <p:extLst>
      <p:ext uri="{BB962C8B-B14F-4D97-AF65-F5344CB8AC3E}">
        <p14:creationId xmlns:p14="http://schemas.microsoft.com/office/powerpoint/2010/main" val="7825603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endParaRPr lang="en-US"/>
          </a:p>
        </p:txBody>
      </p:sp>
    </p:spTree>
    <p:extLst>
      <p:ext uri="{BB962C8B-B14F-4D97-AF65-F5344CB8AC3E}">
        <p14:creationId xmlns:p14="http://schemas.microsoft.com/office/powerpoint/2010/main" val="32282898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endParaRPr lang="en-US"/>
          </a:p>
        </p:txBody>
      </p:sp>
      <p:sp>
        <p:nvSpPr>
          <p:cNvPr id="2" name="Title 1"/>
          <p:cNvSpPr>
            <a:spLocks noGrp="1"/>
          </p:cNvSpPr>
          <p:nvPr>
            <p:ph type="title" hasCustomPrompt="1"/>
          </p:nvPr>
        </p:nvSpPr>
        <p:spPr>
          <a:xfrm>
            <a:off x="695325" y="5474547"/>
            <a:ext cx="10801350" cy="531795"/>
          </a:xfrm>
        </p:spPr>
        <p:txBody>
          <a:bodyPr>
            <a:normAutofit/>
          </a:bodyPr>
          <a:lstStyle>
            <a:lvl1pPr algn="ct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32463689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5047193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endParaRPr lang="en-US"/>
          </a:p>
        </p:txBody>
      </p:sp>
    </p:spTree>
    <p:extLst>
      <p:ext uri="{BB962C8B-B14F-4D97-AF65-F5344CB8AC3E}">
        <p14:creationId xmlns:p14="http://schemas.microsoft.com/office/powerpoint/2010/main" val="21506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Content Placeholder 2"/>
          <p:cNvSpPr>
            <a:spLocks noGrp="1"/>
          </p:cNvSpPr>
          <p:nvPr>
            <p:ph idx="14"/>
          </p:nvPr>
        </p:nvSpPr>
        <p:spPr>
          <a:xfrm>
            <a:off x="6275388" y="162877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2">
            <a:extLst>
              <a:ext uri="{FF2B5EF4-FFF2-40B4-BE49-F238E27FC236}">
                <a16:creationId xmlns:a16="http://schemas.microsoft.com/office/drawing/2014/main" id="{D1AD8B6F-E869-2747-A303-E670CBEB1EA4}"/>
              </a:ext>
            </a:extLst>
          </p:cNvPr>
          <p:cNvSpPr>
            <a:spLocks noGrp="1"/>
          </p:cNvSpPr>
          <p:nvPr>
            <p:ph idx="15"/>
          </p:nvPr>
        </p:nvSpPr>
        <p:spPr>
          <a:xfrm>
            <a:off x="695325"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2">
            <a:extLst>
              <a:ext uri="{FF2B5EF4-FFF2-40B4-BE49-F238E27FC236}">
                <a16:creationId xmlns:a16="http://schemas.microsoft.com/office/drawing/2014/main" id="{8E904757-EAD8-FA45-991C-B9F9C1FF418F}"/>
              </a:ext>
            </a:extLst>
          </p:cNvPr>
          <p:cNvSpPr>
            <a:spLocks noGrp="1"/>
          </p:cNvSpPr>
          <p:nvPr>
            <p:ph idx="16"/>
          </p:nvPr>
        </p:nvSpPr>
        <p:spPr>
          <a:xfrm>
            <a:off x="6275387" y="3978355"/>
            <a:ext cx="5221287" cy="2160588"/>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2374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endParaRPr lang="en-US"/>
          </a:p>
        </p:txBody>
      </p:sp>
    </p:spTree>
    <p:extLst>
      <p:ext uri="{BB962C8B-B14F-4D97-AF65-F5344CB8AC3E}">
        <p14:creationId xmlns:p14="http://schemas.microsoft.com/office/powerpoint/2010/main" val="33607460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endParaRPr lang="en-US"/>
          </a:p>
        </p:txBody>
      </p:sp>
    </p:spTree>
    <p:extLst>
      <p:ext uri="{BB962C8B-B14F-4D97-AF65-F5344CB8AC3E}">
        <p14:creationId xmlns:p14="http://schemas.microsoft.com/office/powerpoint/2010/main" val="27438761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endParaRPr lang="en-US"/>
          </a:p>
        </p:txBody>
      </p:sp>
    </p:spTree>
    <p:extLst>
      <p:ext uri="{BB962C8B-B14F-4D97-AF65-F5344CB8AC3E}">
        <p14:creationId xmlns:p14="http://schemas.microsoft.com/office/powerpoint/2010/main" val="34041997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endParaRPr lang="en-US"/>
          </a:p>
        </p:txBody>
      </p:sp>
    </p:spTree>
    <p:extLst>
      <p:ext uri="{BB962C8B-B14F-4D97-AF65-F5344CB8AC3E}">
        <p14:creationId xmlns:p14="http://schemas.microsoft.com/office/powerpoint/2010/main" val="38203189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0246487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133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278554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endParaRPr lang="en-US"/>
          </a:p>
        </p:txBody>
      </p:sp>
    </p:spTree>
    <p:extLst>
      <p:ext uri="{BB962C8B-B14F-4D97-AF65-F5344CB8AC3E}">
        <p14:creationId xmlns:p14="http://schemas.microsoft.com/office/powerpoint/2010/main" val="12825901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65440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4180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509382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517780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3674294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endParaRPr lang="en-US"/>
          </a:p>
        </p:txBody>
      </p:sp>
    </p:spTree>
    <p:extLst>
      <p:ext uri="{BB962C8B-B14F-4D97-AF65-F5344CB8AC3E}">
        <p14:creationId xmlns:p14="http://schemas.microsoft.com/office/powerpoint/2010/main" val="10389473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124418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endParaRPr lang="en-US"/>
          </a:p>
        </p:txBody>
      </p:sp>
    </p:spTree>
    <p:extLst>
      <p:ext uri="{BB962C8B-B14F-4D97-AF65-F5344CB8AC3E}">
        <p14:creationId xmlns:p14="http://schemas.microsoft.com/office/powerpoint/2010/main" val="420726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endParaRPr lang="en-US"/>
          </a:p>
        </p:txBody>
      </p:sp>
    </p:spTree>
    <p:extLst>
      <p:ext uri="{BB962C8B-B14F-4D97-AF65-F5344CB8AC3E}">
        <p14:creationId xmlns:p14="http://schemas.microsoft.com/office/powerpoint/2010/main" val="1822150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42655541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endParaRPr lang="en-US"/>
          </a:p>
        </p:txBody>
      </p:sp>
    </p:spTree>
    <p:extLst>
      <p:ext uri="{BB962C8B-B14F-4D97-AF65-F5344CB8AC3E}">
        <p14:creationId xmlns:p14="http://schemas.microsoft.com/office/powerpoint/2010/main" val="36523856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endParaRPr lang="en-US"/>
          </a:p>
        </p:txBody>
      </p:sp>
    </p:spTree>
    <p:extLst>
      <p:ext uri="{BB962C8B-B14F-4D97-AF65-F5344CB8AC3E}">
        <p14:creationId xmlns:p14="http://schemas.microsoft.com/office/powerpoint/2010/main" val="39016620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863805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8"/>
          <p:cNvSpPr>
            <a:spLocks noGrp="1"/>
          </p:cNvSpPr>
          <p:nvPr>
            <p:ph type="pic" sz="quarter" idx="15"/>
          </p:nvPr>
        </p:nvSpPr>
        <p:spPr>
          <a:xfrm>
            <a:off x="0" y="1"/>
            <a:ext cx="12192000" cy="28892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6276759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6_2.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256726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64273212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6025942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92517360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56202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GB"/>
              <a:t>Click to edit Master text styles</a:t>
            </a:r>
          </a:p>
          <a:p>
            <a:pPr lvl="1"/>
            <a:r>
              <a:rPr lang="en-GB"/>
              <a:t>Second level</a:t>
            </a:r>
          </a:p>
        </p:txBody>
      </p:sp>
      <p:sp>
        <p:nvSpPr>
          <p:cNvPr id="5" name="Chart Placeholder 4"/>
          <p:cNvSpPr>
            <a:spLocks noGrp="1"/>
          </p:cNvSpPr>
          <p:nvPr>
            <p:ph type="chart" sz="quarter" idx="10"/>
          </p:nvPr>
        </p:nvSpPr>
        <p:spPr>
          <a:xfrm>
            <a:off x="695325" y="1628774"/>
            <a:ext cx="10801350" cy="3421064"/>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2226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5" name="Chart Placeholder 4"/>
          <p:cNvSpPr>
            <a:spLocks noGrp="1"/>
          </p:cNvSpPr>
          <p:nvPr>
            <p:ph type="chart" sz="quarter" idx="10"/>
          </p:nvPr>
        </p:nvSpPr>
        <p:spPr>
          <a:xfrm>
            <a:off x="695325" y="3429001"/>
            <a:ext cx="10801350" cy="2520950"/>
          </a:xfrm>
        </p:spPr>
        <p:txBody>
          <a:bodyPr/>
          <a:lstStyle/>
          <a:p>
            <a:r>
              <a:rPr lang="en-GB"/>
              <a:t>Click icon to add chart</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094828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GB"/>
              <a:t>Click to edit Master text styles</a:t>
            </a:r>
          </a:p>
          <a:p>
            <a:pPr lvl="1"/>
            <a:r>
              <a:rPr lang="en-GB"/>
              <a:t>Second level</a:t>
            </a:r>
          </a:p>
          <a:p>
            <a:pPr lvl="2"/>
            <a:r>
              <a:rPr lang="en-GB"/>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r>
              <a:rPr lang="en-GB"/>
              <a:t>Click icon to add table</a:t>
            </a:r>
            <a:endParaRPr lang="en-US"/>
          </a:p>
        </p:txBody>
      </p:sp>
    </p:spTree>
    <p:extLst>
      <p:ext uri="{BB962C8B-B14F-4D97-AF65-F5344CB8AC3E}">
        <p14:creationId xmlns:p14="http://schemas.microsoft.com/office/powerpoint/2010/main" val="602290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092245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85384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352C667-09B7-624D-A743-1DE3B166783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4727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r>
              <a:rPr lang="en-GB"/>
              <a:t>Click icon to add chart</a:t>
            </a:r>
            <a:endParaRPr lang="en-US"/>
          </a:p>
        </p:txBody>
      </p:sp>
    </p:spTree>
    <p:extLst>
      <p:ext uri="{BB962C8B-B14F-4D97-AF65-F5344CB8AC3E}">
        <p14:creationId xmlns:p14="http://schemas.microsoft.com/office/powerpoint/2010/main" val="3091686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r>
              <a:rPr lang="en-GB"/>
              <a:t>Click icon to add chart</a:t>
            </a:r>
            <a:endParaRPr lang="en-US"/>
          </a:p>
        </p:txBody>
      </p:sp>
    </p:spTree>
    <p:extLst>
      <p:ext uri="{BB962C8B-B14F-4D97-AF65-F5344CB8AC3E}">
        <p14:creationId xmlns:p14="http://schemas.microsoft.com/office/powerpoint/2010/main" val="362844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075240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221684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04881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455569" y="549275"/>
            <a:ext cx="5040312" cy="1800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2" name="Picture Placeholder 8">
            <a:extLst>
              <a:ext uri="{FF2B5EF4-FFF2-40B4-BE49-F238E27FC236}">
                <a16:creationId xmlns:a16="http://schemas.microsoft.com/office/drawing/2014/main" id="{1A599B2F-8657-BD4B-9E98-7AF550A4250B}"/>
              </a:ext>
            </a:extLst>
          </p:cNvPr>
          <p:cNvSpPr>
            <a:spLocks noGrp="1"/>
          </p:cNvSpPr>
          <p:nvPr>
            <p:ph type="pic" sz="quarter" idx="15"/>
          </p:nvPr>
        </p:nvSpPr>
        <p:spPr>
          <a:xfrm>
            <a:off x="6455569" y="2528887"/>
            <a:ext cx="5040312" cy="1800225"/>
          </a:xfrm>
          <a:solidFill>
            <a:schemeClr val="bg2"/>
          </a:solidFill>
        </p:spPr>
        <p:txBody>
          <a:bodyPr/>
          <a:lstStyle/>
          <a:p>
            <a:r>
              <a:rPr lang="en-GB"/>
              <a:t>Click icon to add picture</a:t>
            </a:r>
            <a:endParaRPr lang="en-US"/>
          </a:p>
        </p:txBody>
      </p:sp>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4508500"/>
            <a:ext cx="5040312" cy="1800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276873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22.Title_And_Content_With_Large_Image">
    <p:spTree>
      <p:nvGrpSpPr>
        <p:cNvPr id="1" name=""/>
        <p:cNvGrpSpPr/>
        <p:nvPr/>
      </p:nvGrpSpPr>
      <p:grpSpPr>
        <a:xfrm>
          <a:off x="0" y="0"/>
          <a:ext cx="0" cy="0"/>
          <a:chOff x="0" y="0"/>
          <a:chExt cx="0" cy="0"/>
        </a:xfrm>
      </p:grpSpPr>
      <p:sp>
        <p:nvSpPr>
          <p:cNvPr id="13" name="Picture Placeholder 8">
            <a:extLst>
              <a:ext uri="{FF2B5EF4-FFF2-40B4-BE49-F238E27FC236}">
                <a16:creationId xmlns:a16="http://schemas.microsoft.com/office/drawing/2014/main" id="{4CFA64DB-4266-0B43-AF39-079D3AB93FCD}"/>
              </a:ext>
            </a:extLst>
          </p:cNvPr>
          <p:cNvSpPr>
            <a:spLocks noGrp="1"/>
          </p:cNvSpPr>
          <p:nvPr>
            <p:ph type="pic" sz="quarter" idx="16"/>
          </p:nvPr>
        </p:nvSpPr>
        <p:spPr>
          <a:xfrm>
            <a:off x="6455569" y="549276"/>
            <a:ext cx="5040312"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14492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7535863" y="549275"/>
            <a:ext cx="3960812" cy="143986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4" y="620181"/>
            <a:ext cx="6480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6480174"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a:extLst>
              <a:ext uri="{FF2B5EF4-FFF2-40B4-BE49-F238E27FC236}">
                <a16:creationId xmlns:a16="http://schemas.microsoft.com/office/drawing/2014/main" id="{B2AAC644-C2FE-5B4C-AE4A-E1B5034F8F5F}"/>
              </a:ext>
            </a:extLst>
          </p:cNvPr>
          <p:cNvSpPr>
            <a:spLocks noGrp="1"/>
          </p:cNvSpPr>
          <p:nvPr>
            <p:ph type="pic" sz="quarter" idx="17"/>
          </p:nvPr>
        </p:nvSpPr>
        <p:spPr>
          <a:xfrm>
            <a:off x="7535863" y="2049198"/>
            <a:ext cx="3960812" cy="1439863"/>
          </a:xfrm>
          <a:solidFill>
            <a:schemeClr val="bg2"/>
          </a:solidFill>
        </p:spPr>
        <p:txBody>
          <a:bodyPr/>
          <a:lstStyle/>
          <a:p>
            <a:r>
              <a:rPr lang="en-GB"/>
              <a:t>Click icon to add picture</a:t>
            </a:r>
            <a:endParaRPr lang="en-US"/>
          </a:p>
        </p:txBody>
      </p:sp>
      <p:sp>
        <p:nvSpPr>
          <p:cNvPr id="10" name="Picture Placeholder 8">
            <a:extLst>
              <a:ext uri="{FF2B5EF4-FFF2-40B4-BE49-F238E27FC236}">
                <a16:creationId xmlns:a16="http://schemas.microsoft.com/office/drawing/2014/main" id="{41827B52-85DD-B74A-885B-F6DE010CC5B3}"/>
              </a:ext>
            </a:extLst>
          </p:cNvPr>
          <p:cNvSpPr>
            <a:spLocks noGrp="1"/>
          </p:cNvSpPr>
          <p:nvPr>
            <p:ph type="pic" sz="quarter" idx="18"/>
          </p:nvPr>
        </p:nvSpPr>
        <p:spPr>
          <a:xfrm>
            <a:off x="7535863" y="3549121"/>
            <a:ext cx="3960812" cy="1439863"/>
          </a:xfrm>
          <a:solidFill>
            <a:schemeClr val="bg2"/>
          </a:solidFill>
        </p:spPr>
        <p:txBody>
          <a:bodyPr/>
          <a:lstStyle/>
          <a:p>
            <a:r>
              <a:rPr lang="en-GB"/>
              <a:t>Click icon to add picture</a:t>
            </a:r>
            <a:endParaRPr lang="en-US"/>
          </a:p>
        </p:txBody>
      </p:sp>
      <p:sp>
        <p:nvSpPr>
          <p:cNvPr id="11" name="Picture Placeholder 8">
            <a:extLst>
              <a:ext uri="{FF2B5EF4-FFF2-40B4-BE49-F238E27FC236}">
                <a16:creationId xmlns:a16="http://schemas.microsoft.com/office/drawing/2014/main" id="{131D8A59-4554-614B-BAFE-A67188C4413E}"/>
              </a:ext>
            </a:extLst>
          </p:cNvPr>
          <p:cNvSpPr>
            <a:spLocks noGrp="1"/>
          </p:cNvSpPr>
          <p:nvPr>
            <p:ph type="pic" sz="quarter" idx="19"/>
          </p:nvPr>
        </p:nvSpPr>
        <p:spPr>
          <a:xfrm>
            <a:off x="7535863" y="5049043"/>
            <a:ext cx="3960812" cy="143986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20716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32254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00966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Impact_Title_Slide_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2400" b="0" spc="3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73C1D2E3-8AFF-FB4F-9D63-45E3B455018F}"/>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35683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5.Title_And_Content_With_Small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1628775"/>
            <a:ext cx="5400674"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096137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6.Title_And_Content_With_Large_Image_Revers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095999" cy="685800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275387" y="620181"/>
            <a:ext cx="5221288" cy="1008594"/>
          </a:xfrm>
        </p:spPr>
        <p:txBody>
          <a:bodyPr/>
          <a:lstStyle/>
          <a:p>
            <a:r>
              <a:rPr lang="en-US"/>
              <a:t>CLICK TO EDIT MASTER TITLE STYLE</a:t>
            </a:r>
          </a:p>
        </p:txBody>
      </p:sp>
      <p:sp>
        <p:nvSpPr>
          <p:cNvPr id="3" name="Content Placeholder 2"/>
          <p:cNvSpPr>
            <a:spLocks noGrp="1"/>
          </p:cNvSpPr>
          <p:nvPr>
            <p:ph idx="1"/>
          </p:nvPr>
        </p:nvSpPr>
        <p:spPr>
          <a:xfrm>
            <a:off x="6275388"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flipH="1">
            <a:off x="6275387" y="6308725"/>
            <a:ext cx="5221287"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2122025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7.Title_And_Content_With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Picture Placeholder 8"/>
          <p:cNvSpPr>
            <a:spLocks noGrp="1"/>
          </p:cNvSpPr>
          <p:nvPr>
            <p:ph type="pic" sz="quarter" idx="15"/>
          </p:nvPr>
        </p:nvSpPr>
        <p:spPr>
          <a:xfrm>
            <a:off x="9155112" y="3429000"/>
            <a:ext cx="3036886"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6096000" y="3428999"/>
            <a:ext cx="2879725"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795867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8.Title_And_Small_Content_With_Gallery">
    <p:spTree>
      <p:nvGrpSpPr>
        <p:cNvPr id="1" name=""/>
        <p:cNvGrpSpPr/>
        <p:nvPr/>
      </p:nvGrpSpPr>
      <p:grpSpPr>
        <a:xfrm>
          <a:off x="0" y="0"/>
          <a:ext cx="0" cy="0"/>
          <a:chOff x="0" y="0"/>
          <a:chExt cx="0" cy="0"/>
        </a:xfrm>
      </p:grpSpPr>
      <p:sp>
        <p:nvSpPr>
          <p:cNvPr id="11" name="Picture Placeholder 8"/>
          <p:cNvSpPr>
            <a:spLocks noGrp="1"/>
          </p:cNvSpPr>
          <p:nvPr>
            <p:ph type="pic" sz="quarter" idx="17"/>
          </p:nvPr>
        </p:nvSpPr>
        <p:spPr>
          <a:xfrm>
            <a:off x="0" y="3428998"/>
            <a:ext cx="5016500" cy="3425031"/>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4"/>
          </p:nvPr>
        </p:nvSpPr>
        <p:spPr>
          <a:xfrm>
            <a:off x="6096000" y="0"/>
            <a:ext cx="6095999" cy="3249613"/>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161528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Picture Placeholder 8"/>
          <p:cNvSpPr>
            <a:spLocks noGrp="1"/>
          </p:cNvSpPr>
          <p:nvPr>
            <p:ph type="pic" sz="quarter" idx="15"/>
          </p:nvPr>
        </p:nvSpPr>
        <p:spPr>
          <a:xfrm>
            <a:off x="8796338" y="3429000"/>
            <a:ext cx="3395660" cy="3425031"/>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5195889" y="3428999"/>
            <a:ext cx="3421062" cy="342503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216406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9.Image_Right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230279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0.Three_Images_With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735638" y="188913"/>
            <a:ext cx="3060700" cy="6480174"/>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975725" y="1989138"/>
            <a:ext cx="2520950" cy="3960812"/>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8975725" y="6308725"/>
            <a:ext cx="25209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Picture Placeholder 8"/>
          <p:cNvSpPr>
            <a:spLocks noGrp="1"/>
          </p:cNvSpPr>
          <p:nvPr>
            <p:ph type="pic" sz="quarter" idx="15"/>
          </p:nvPr>
        </p:nvSpPr>
        <p:spPr>
          <a:xfrm>
            <a:off x="2855913" y="188913"/>
            <a:ext cx="2700337" cy="6480174"/>
          </a:xfrm>
          <a:solidFill>
            <a:schemeClr val="bg2"/>
          </a:solidFill>
        </p:spPr>
        <p:txBody>
          <a:bodyPr/>
          <a:lstStyle/>
          <a:p>
            <a:r>
              <a:rPr lang="en-GB"/>
              <a:t>Click icon to add picture</a:t>
            </a:r>
            <a:endParaRPr lang="en-US"/>
          </a:p>
        </p:txBody>
      </p:sp>
      <p:sp>
        <p:nvSpPr>
          <p:cNvPr id="6" name="Picture Placeholder 8"/>
          <p:cNvSpPr>
            <a:spLocks noGrp="1"/>
          </p:cNvSpPr>
          <p:nvPr>
            <p:ph type="pic" sz="quarter" idx="16"/>
          </p:nvPr>
        </p:nvSpPr>
        <p:spPr>
          <a:xfrm>
            <a:off x="155574" y="188913"/>
            <a:ext cx="2519363" cy="6480174"/>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577904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1.Image_Right_With_Title_And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7896225"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8075613" y="3429000"/>
            <a:ext cx="3421062" cy="2879724"/>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8075613" y="6308725"/>
            <a:ext cx="3421062"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8075613" y="2063954"/>
            <a:ext cx="3421062" cy="1260475"/>
          </a:xfrm>
        </p:spPr>
        <p:txBody>
          <a:bodyPr/>
          <a:lstStyle/>
          <a:p>
            <a:r>
              <a:rPr lang="en-US"/>
              <a:t>CLICK TO EDIT MASTER TITLE STYLE</a:t>
            </a:r>
          </a:p>
        </p:txBody>
      </p:sp>
    </p:spTree>
    <p:extLst>
      <p:ext uri="{BB962C8B-B14F-4D97-AF65-F5344CB8AC3E}">
        <p14:creationId xmlns:p14="http://schemas.microsoft.com/office/powerpoint/2010/main" val="594462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2.Image_Right_With_Title_And_Large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6456363" cy="6858000"/>
          </a:xfrm>
          <a:solidFill>
            <a:schemeClr val="bg2"/>
          </a:solidFill>
        </p:spPr>
        <p:txBody>
          <a:bodyPr/>
          <a:lstStyle/>
          <a:p>
            <a:r>
              <a:rPr lang="en-GB"/>
              <a:t>Click icon to add picture</a:t>
            </a:r>
            <a:endParaRPr lang="en-US"/>
          </a:p>
        </p:txBody>
      </p:sp>
      <p:sp>
        <p:nvSpPr>
          <p:cNvPr id="3" name="Content Placeholder 2"/>
          <p:cNvSpPr>
            <a:spLocks noGrp="1"/>
          </p:cNvSpPr>
          <p:nvPr>
            <p:ph idx="1"/>
          </p:nvPr>
        </p:nvSpPr>
        <p:spPr>
          <a:xfrm>
            <a:off x="6635750" y="2708275"/>
            <a:ext cx="4860925" cy="3600449"/>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635750" y="6308725"/>
            <a:ext cx="48609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9" name="Title 1"/>
          <p:cNvSpPr>
            <a:spLocks noGrp="1"/>
          </p:cNvSpPr>
          <p:nvPr>
            <p:ph type="title" hasCustomPrompt="1"/>
          </p:nvPr>
        </p:nvSpPr>
        <p:spPr>
          <a:xfrm>
            <a:off x="6635750" y="1341578"/>
            <a:ext cx="4860925" cy="1260475"/>
          </a:xfrm>
        </p:spPr>
        <p:txBody>
          <a:bodyPr/>
          <a:lstStyle/>
          <a:p>
            <a:r>
              <a:rPr lang="en-US"/>
              <a:t>CLICK TO EDIT MASTER TITLE STYLE</a:t>
            </a:r>
          </a:p>
        </p:txBody>
      </p:sp>
    </p:spTree>
    <p:extLst>
      <p:ext uri="{BB962C8B-B14F-4D97-AF65-F5344CB8AC3E}">
        <p14:creationId xmlns:p14="http://schemas.microsoft.com/office/powerpoint/2010/main" val="37233337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3.Image_With_Impact_Text">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6635749" cy="6858000"/>
          </a:xfrm>
          <a:solidFill>
            <a:schemeClr val="bg2"/>
          </a:solidFill>
        </p:spPr>
        <p:txBody>
          <a:bodyPr/>
          <a:lstStyle/>
          <a:p>
            <a:r>
              <a:rPr lang="en-GB"/>
              <a:t>Click icon to add picture</a:t>
            </a:r>
            <a:endParaRPr lang="en-US"/>
          </a:p>
        </p:txBody>
      </p:sp>
      <p:sp>
        <p:nvSpPr>
          <p:cNvPr id="9" name="Title 1"/>
          <p:cNvSpPr>
            <a:spLocks noGrp="1"/>
          </p:cNvSpPr>
          <p:nvPr>
            <p:ph type="title" hasCustomPrompt="1"/>
          </p:nvPr>
        </p:nvSpPr>
        <p:spPr>
          <a:xfrm>
            <a:off x="6816725" y="2117741"/>
            <a:ext cx="4679950" cy="4167931"/>
          </a:xfrm>
        </p:spPr>
        <p:txBody>
          <a:bodyPr>
            <a:noAutofit/>
          </a:bodyPr>
          <a:lstStyle>
            <a:lvl1pPr>
              <a:lnSpc>
                <a:spcPct val="88000"/>
              </a:lnSpc>
              <a:defRPr sz="5400"/>
            </a:lvl1pPr>
          </a:lstStyle>
          <a:p>
            <a:r>
              <a:rPr lang="en-US"/>
              <a:t>CLICK TO EDIT MASTER TITLE STYLE</a:t>
            </a:r>
          </a:p>
        </p:txBody>
      </p:sp>
    </p:spTree>
    <p:extLst>
      <p:ext uri="{BB962C8B-B14F-4D97-AF65-F5344CB8AC3E}">
        <p14:creationId xmlns:p14="http://schemas.microsoft.com/office/powerpoint/2010/main" val="269715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4.Image_With_Caption">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 y="0"/>
            <a:ext cx="9336089" cy="6858000"/>
          </a:xfrm>
          <a:solidFill>
            <a:schemeClr val="bg2"/>
          </a:solidFill>
        </p:spPr>
        <p:txBody>
          <a:bodyPr/>
          <a:lstStyle/>
          <a:p>
            <a:r>
              <a:rPr lang="en-GB"/>
              <a:t>Click icon to add picture</a:t>
            </a:r>
            <a:endParaRPr lang="en-US"/>
          </a:p>
        </p:txBody>
      </p:sp>
      <p:sp>
        <p:nvSpPr>
          <p:cNvPr id="8" name="Text Placeholder 7"/>
          <p:cNvSpPr>
            <a:spLocks noGrp="1"/>
          </p:cNvSpPr>
          <p:nvPr>
            <p:ph type="body" sz="quarter" idx="13"/>
          </p:nvPr>
        </p:nvSpPr>
        <p:spPr>
          <a:xfrm>
            <a:off x="9517063" y="5815872"/>
            <a:ext cx="2339975" cy="666143"/>
          </a:xfrm>
        </p:spPr>
        <p:txBody>
          <a:bodyPr>
            <a:noAutofit/>
          </a:bodyPr>
          <a:lstStyle>
            <a:lvl1pPr marL="0" indent="0">
              <a:buNone/>
              <a:defRPr sz="12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52942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916610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5.Text_With_Image_Gallery">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5"/>
          </p:nvPr>
        </p:nvSpPr>
        <p:spPr>
          <a:xfrm>
            <a:off x="159924" y="1628775"/>
            <a:ext cx="4860925" cy="19796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628775"/>
            <a:ext cx="3421062" cy="50403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796337" y="3789363"/>
            <a:ext cx="32400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628775"/>
            <a:ext cx="3240087"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609300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6.Image_Gallery_1">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55575" y="3789362"/>
            <a:ext cx="486092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159924" y="188913"/>
            <a:ext cx="4860925" cy="341947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188913"/>
            <a:ext cx="3421062" cy="3419475"/>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789363"/>
            <a:ext cx="6840536"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188913"/>
            <a:ext cx="3240087" cy="341947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55384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7.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1"/>
            <a:ext cx="4321175" cy="2879726"/>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5" y="549276"/>
            <a:ext cx="4325524" cy="2700338"/>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6"/>
          </p:nvPr>
        </p:nvSpPr>
        <p:spPr>
          <a:xfrm>
            <a:off x="5195888" y="549276"/>
            <a:ext cx="3421062"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5195889" y="3429000"/>
            <a:ext cx="6300786" cy="2879725"/>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6"/>
            <a:ext cx="2700337"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964261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8.Image_Gallery_3">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429000"/>
            <a:ext cx="5400675" cy="2879725"/>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5940425" cy="2700338"/>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275387" y="3429001"/>
            <a:ext cx="5221287" cy="2879724"/>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7003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954398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9.Image_Gallery_4">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608388"/>
            <a:ext cx="4321175" cy="2700337"/>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6"/>
            <a:ext cx="3240089" cy="2879724"/>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256588" y="3608389"/>
            <a:ext cx="3240086" cy="2700336"/>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6816726" y="549276"/>
            <a:ext cx="4679950" cy="2879724"/>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6"/>
            <a:ext cx="2519362" cy="2879724"/>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5195888" y="3608388"/>
            <a:ext cx="2879725" cy="2700336"/>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512812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0.Image_Gallery_5">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3789362"/>
            <a:ext cx="2339975" cy="2519363"/>
          </a:xfrm>
          <a:solidFill>
            <a:schemeClr val="bg2"/>
          </a:solidFill>
        </p:spPr>
        <p:txBody>
          <a:bodyPr/>
          <a:lstStyle/>
          <a:p>
            <a:r>
              <a:rPr lang="en-GB"/>
              <a:t>Click icon to add picture</a:t>
            </a:r>
            <a:endParaRPr lang="en-US"/>
          </a:p>
        </p:txBody>
      </p:sp>
      <p:sp>
        <p:nvSpPr>
          <p:cNvPr id="8" name="Picture Placeholder 8"/>
          <p:cNvSpPr>
            <a:spLocks noGrp="1"/>
          </p:cNvSpPr>
          <p:nvPr>
            <p:ph type="pic" sz="quarter" idx="15"/>
          </p:nvPr>
        </p:nvSpPr>
        <p:spPr>
          <a:xfrm>
            <a:off x="695324" y="549275"/>
            <a:ext cx="3240089" cy="3059113"/>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6637338" y="3789363"/>
            <a:ext cx="4859335"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975726" y="549275"/>
            <a:ext cx="2520950"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116388" y="549275"/>
            <a:ext cx="4679950"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3216276" y="3789362"/>
            <a:ext cx="3240087"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933296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41.Image_Gallery_6">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5" y="549276"/>
            <a:ext cx="3600450" cy="5759450"/>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7"/>
          </p:nvPr>
        </p:nvSpPr>
        <p:spPr>
          <a:xfrm>
            <a:off x="8075613" y="3789363"/>
            <a:ext cx="3421060" cy="2519362"/>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8"/>
          </p:nvPr>
        </p:nvSpPr>
        <p:spPr>
          <a:xfrm>
            <a:off x="8796338" y="549275"/>
            <a:ext cx="2700338" cy="3059113"/>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9"/>
          </p:nvPr>
        </p:nvSpPr>
        <p:spPr>
          <a:xfrm>
            <a:off x="4475162" y="549275"/>
            <a:ext cx="4141787" cy="305911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20"/>
          </p:nvPr>
        </p:nvSpPr>
        <p:spPr>
          <a:xfrm>
            <a:off x="4475163" y="3789362"/>
            <a:ext cx="3421062" cy="2519362"/>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6795234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2.Full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12192000" cy="6858001"/>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6140468"/>
            <a:ext cx="10801350" cy="531795"/>
          </a:xfrm>
        </p:spPr>
        <p:txBody>
          <a:bodyPr>
            <a:normAutofit/>
          </a:bodyPr>
          <a:lstStyle>
            <a:lvl1pPr>
              <a:defRPr sz="1600">
                <a:solidFill>
                  <a:schemeClr val="bg1"/>
                </a:solidFill>
              </a:defRPr>
            </a:lvl1pPr>
          </a:lstStyle>
          <a:p>
            <a:r>
              <a:rPr lang="en-US"/>
              <a:t>CLICK TO EDIT MASTER TITLE STYLE</a:t>
            </a:r>
          </a:p>
        </p:txBody>
      </p:sp>
    </p:spTree>
    <p:extLst>
      <p:ext uri="{BB962C8B-B14F-4D97-AF65-F5344CB8AC3E}">
        <p14:creationId xmlns:p14="http://schemas.microsoft.com/office/powerpoint/2010/main" val="2180446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3.Title_With_Widescreen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10801348"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8400854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4.Title_With_Image_Gallery_2">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95326" y="1628776"/>
            <a:ext cx="7200899" cy="4679950"/>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4" name="Picture Placeholder 8"/>
          <p:cNvSpPr>
            <a:spLocks noGrp="1"/>
          </p:cNvSpPr>
          <p:nvPr>
            <p:ph type="pic" sz="quarter" idx="15"/>
          </p:nvPr>
        </p:nvSpPr>
        <p:spPr>
          <a:xfrm>
            <a:off x="8075613" y="3789363"/>
            <a:ext cx="3421061" cy="2519362"/>
          </a:xfrm>
          <a:solidFill>
            <a:schemeClr val="bg2"/>
          </a:solidFill>
        </p:spPr>
        <p:txBody>
          <a:bodyPr/>
          <a:lstStyle/>
          <a:p>
            <a:r>
              <a:rPr lang="en-GB"/>
              <a:t>Click icon to add picture</a:t>
            </a:r>
            <a:endParaRPr lang="en-US"/>
          </a:p>
        </p:txBody>
      </p:sp>
      <p:sp>
        <p:nvSpPr>
          <p:cNvPr id="5" name="Picture Placeholder 8"/>
          <p:cNvSpPr>
            <a:spLocks noGrp="1"/>
          </p:cNvSpPr>
          <p:nvPr>
            <p:ph type="pic" sz="quarter" idx="16"/>
          </p:nvPr>
        </p:nvSpPr>
        <p:spPr>
          <a:xfrm>
            <a:off x="8075614" y="1628775"/>
            <a:ext cx="3421061" cy="19796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53842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r>
              <a:rPr lang="en-GB"/>
              <a:t>Click icon to add chart</a:t>
            </a:r>
            <a:endParaRPr lang="en-US"/>
          </a:p>
        </p:txBody>
      </p:sp>
    </p:spTree>
    <p:extLst>
      <p:ext uri="{BB962C8B-B14F-4D97-AF65-F5344CB8AC3E}">
        <p14:creationId xmlns:p14="http://schemas.microsoft.com/office/powerpoint/2010/main" val="2895122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5.Title_With_Image_Gallery_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096000" y="1628775"/>
            <a:ext cx="5400675" cy="1800225"/>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6096000" y="3608388"/>
            <a:ext cx="2700338" cy="27003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4" y="3608388"/>
            <a:ext cx="2520951" cy="2700337"/>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123550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6.Title_With_Image_Gallery_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1" y="1628774"/>
            <a:ext cx="5016500" cy="52292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5195890" y="1628775"/>
            <a:ext cx="3600448" cy="1979613"/>
          </a:xfrm>
          <a:solidFill>
            <a:schemeClr val="bg2"/>
          </a:solidFill>
        </p:spPr>
        <p:txBody>
          <a:bodyPr/>
          <a:lstStyle/>
          <a:p>
            <a:r>
              <a:rPr lang="en-GB"/>
              <a:t>Click icon to add picture</a:t>
            </a:r>
            <a:endParaRPr lang="en-US"/>
          </a:p>
        </p:txBody>
      </p:sp>
      <p:sp>
        <p:nvSpPr>
          <p:cNvPr id="7" name="Picture Placeholder 8"/>
          <p:cNvSpPr>
            <a:spLocks noGrp="1"/>
          </p:cNvSpPr>
          <p:nvPr>
            <p:ph type="pic" sz="quarter" idx="15"/>
          </p:nvPr>
        </p:nvSpPr>
        <p:spPr>
          <a:xfrm>
            <a:off x="5195887" y="3789362"/>
            <a:ext cx="3600451" cy="3068637"/>
          </a:xfrm>
          <a:solidFill>
            <a:schemeClr val="bg2"/>
          </a:solidFill>
        </p:spPr>
        <p:txBody>
          <a:bodyPr/>
          <a:lstStyle/>
          <a:p>
            <a:r>
              <a:rPr lang="en-GB"/>
              <a:t>Click icon to add picture</a:t>
            </a:r>
            <a:endParaRPr lang="en-US"/>
          </a:p>
        </p:txBody>
      </p:sp>
      <p:sp>
        <p:nvSpPr>
          <p:cNvPr id="10" name="Picture Placeholder 8"/>
          <p:cNvSpPr>
            <a:spLocks noGrp="1"/>
          </p:cNvSpPr>
          <p:nvPr>
            <p:ph type="pic" sz="quarter" idx="16"/>
          </p:nvPr>
        </p:nvSpPr>
        <p:spPr>
          <a:xfrm>
            <a:off x="8975725" y="1628775"/>
            <a:ext cx="3216276"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501892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7.Title_With_Full_Bleed_Widescreen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9" name="Picture Placeholder 8"/>
          <p:cNvSpPr>
            <a:spLocks noGrp="1"/>
          </p:cNvSpPr>
          <p:nvPr>
            <p:ph type="pic" sz="quarter" idx="13"/>
          </p:nvPr>
        </p:nvSpPr>
        <p:spPr>
          <a:xfrm>
            <a:off x="0" y="1628775"/>
            <a:ext cx="12191999" cy="52292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75422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8.Title_With_Two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8775"/>
            <a:ext cx="5221288" cy="4679950"/>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5"/>
            <a:ext cx="5221288" cy="467995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440518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r>
              <a:rPr lang="en-GB"/>
              <a:t>Click icon to add picture</a:t>
            </a:r>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1850671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0.Title_With_Three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8"/>
          <p:cNvSpPr>
            <a:spLocks noGrp="1"/>
          </p:cNvSpPr>
          <p:nvPr>
            <p:ph type="pic" sz="quarter" idx="13"/>
          </p:nvPr>
        </p:nvSpPr>
        <p:spPr>
          <a:xfrm>
            <a:off x="515938" y="1627982"/>
            <a:ext cx="3600450" cy="2161381"/>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161381"/>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161381"/>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3942412"/>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516942"/>
            <a:ext cx="3600450"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
          <p:cNvSpPr>
            <a:spLocks noGrp="1"/>
          </p:cNvSpPr>
          <p:nvPr>
            <p:ph type="body" idx="20"/>
          </p:nvPr>
        </p:nvSpPr>
        <p:spPr>
          <a:xfrm>
            <a:off x="8075612" y="3942412"/>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516942"/>
            <a:ext cx="3600451" cy="1791783"/>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753791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Title_With_Two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695325" y="1627981"/>
            <a:ext cx="5221287" cy="3960813"/>
          </a:xfrm>
          <a:solidFill>
            <a:schemeClr val="bg2"/>
          </a:solidFill>
        </p:spPr>
        <p:txBody>
          <a:bodyPr/>
          <a:lstStyle/>
          <a:p>
            <a:r>
              <a:rPr lang="en-GB"/>
              <a:t>Click icon to add picture</a:t>
            </a:r>
            <a:endParaRPr lang="en-US"/>
          </a:p>
        </p:txBody>
      </p:sp>
      <p:sp>
        <p:nvSpPr>
          <p:cNvPr id="15" name="Text Placeholder 7"/>
          <p:cNvSpPr>
            <a:spLocks noGrp="1"/>
          </p:cNvSpPr>
          <p:nvPr>
            <p:ph type="body" sz="quarter" idx="14"/>
          </p:nvPr>
        </p:nvSpPr>
        <p:spPr>
          <a:xfrm>
            <a:off x="695325" y="5769769"/>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8" name="Picture Placeholder 8"/>
          <p:cNvSpPr>
            <a:spLocks noGrp="1"/>
          </p:cNvSpPr>
          <p:nvPr>
            <p:ph type="pic" sz="quarter" idx="17"/>
          </p:nvPr>
        </p:nvSpPr>
        <p:spPr>
          <a:xfrm>
            <a:off x="6275388" y="1627981"/>
            <a:ext cx="5221287" cy="3960813"/>
          </a:xfrm>
          <a:solidFill>
            <a:schemeClr val="bg2"/>
          </a:solidFill>
        </p:spPr>
        <p:txBody>
          <a:bodyPr/>
          <a:lstStyle/>
          <a:p>
            <a:r>
              <a:rPr lang="en-GB"/>
              <a:t>Click icon to add picture</a:t>
            </a:r>
            <a:endParaRPr lang="en-US"/>
          </a:p>
        </p:txBody>
      </p:sp>
      <p:sp>
        <p:nvSpPr>
          <p:cNvPr id="19" name="Text Placeholder 7"/>
          <p:cNvSpPr>
            <a:spLocks noGrp="1"/>
          </p:cNvSpPr>
          <p:nvPr>
            <p:ph type="body" sz="quarter" idx="18"/>
          </p:nvPr>
        </p:nvSpPr>
        <p:spPr>
          <a:xfrm>
            <a:off x="6275388" y="5768975"/>
            <a:ext cx="5221287"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091112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2.Title_With_Two_Images_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334963" y="1628774"/>
            <a:ext cx="5581650" cy="4860925"/>
          </a:xfrm>
          <a:solidFill>
            <a:schemeClr val="bg2"/>
          </a:solidFill>
        </p:spPr>
        <p:txBody>
          <a:bodyPr/>
          <a:lstStyle/>
          <a:p>
            <a:r>
              <a:rPr lang="en-GB"/>
              <a:t>Click icon to add picture</a:t>
            </a:r>
            <a:endParaRPr lang="en-US"/>
          </a:p>
        </p:txBody>
      </p:sp>
      <p:sp>
        <p:nvSpPr>
          <p:cNvPr id="9" name="Picture Placeholder 8"/>
          <p:cNvSpPr>
            <a:spLocks noGrp="1"/>
          </p:cNvSpPr>
          <p:nvPr>
            <p:ph type="pic" sz="quarter" idx="14"/>
          </p:nvPr>
        </p:nvSpPr>
        <p:spPr>
          <a:xfrm>
            <a:off x="6275387" y="1628774"/>
            <a:ext cx="5581651" cy="4860925"/>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0884321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53.Title_With_Three_Images_And_Text_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8"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Picture Placeholder 8"/>
          <p:cNvSpPr>
            <a:spLocks noGrp="1"/>
          </p:cNvSpPr>
          <p:nvPr>
            <p:ph type="pic" sz="quarter" idx="13"/>
          </p:nvPr>
        </p:nvSpPr>
        <p:spPr>
          <a:xfrm>
            <a:off x="515938" y="1627982"/>
            <a:ext cx="3600450" cy="2521743"/>
          </a:xfrm>
          <a:solidFill>
            <a:schemeClr val="bg2"/>
          </a:solidFill>
        </p:spPr>
        <p:txBody>
          <a:bodyPr/>
          <a:lstStyle/>
          <a:p>
            <a:r>
              <a:rPr lang="en-GB"/>
              <a:t>Click icon to add picture</a:t>
            </a:r>
            <a:endParaRPr lang="en-US"/>
          </a:p>
        </p:txBody>
      </p:sp>
      <p:sp>
        <p:nvSpPr>
          <p:cNvPr id="11" name="Picture Placeholder 8"/>
          <p:cNvSpPr>
            <a:spLocks noGrp="1"/>
          </p:cNvSpPr>
          <p:nvPr>
            <p:ph type="pic" sz="quarter" idx="15"/>
          </p:nvPr>
        </p:nvSpPr>
        <p:spPr>
          <a:xfrm>
            <a:off x="4295775" y="1627982"/>
            <a:ext cx="3600450"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8075613" y="1627982"/>
            <a:ext cx="3600450"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6" name="Text Placeholder 2"/>
          <p:cNvSpPr>
            <a:spLocks noGrp="1"/>
          </p:cNvSpPr>
          <p:nvPr>
            <p:ph type="body" idx="18"/>
          </p:nvPr>
        </p:nvSpPr>
        <p:spPr>
          <a:xfrm>
            <a:off x="4295775" y="4158543"/>
            <a:ext cx="3600450"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7" name="Content Placeholder 3"/>
          <p:cNvSpPr>
            <a:spLocks noGrp="1"/>
          </p:cNvSpPr>
          <p:nvPr>
            <p:ph sz="half" idx="19"/>
          </p:nvPr>
        </p:nvSpPr>
        <p:spPr>
          <a:xfrm>
            <a:off x="4295775" y="4882702"/>
            <a:ext cx="3600450"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2"/>
          <p:cNvSpPr>
            <a:spLocks noGrp="1"/>
          </p:cNvSpPr>
          <p:nvPr>
            <p:ph type="body" idx="20"/>
          </p:nvPr>
        </p:nvSpPr>
        <p:spPr>
          <a:xfrm>
            <a:off x="8075612" y="4158543"/>
            <a:ext cx="3600451"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8075612" y="4882702"/>
            <a:ext cx="3600451" cy="1426024"/>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5152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54.Title_With_Two_Images_And_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5937"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5938" y="5090520"/>
            <a:ext cx="5399086"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Picture Placeholder 8"/>
          <p:cNvSpPr>
            <a:spLocks noGrp="1"/>
          </p:cNvSpPr>
          <p:nvPr>
            <p:ph type="pic" sz="quarter" idx="13"/>
          </p:nvPr>
        </p:nvSpPr>
        <p:spPr>
          <a:xfrm>
            <a:off x="515937" y="1627982"/>
            <a:ext cx="5399087" cy="2521743"/>
          </a:xfrm>
          <a:solidFill>
            <a:schemeClr val="bg2"/>
          </a:solidFill>
        </p:spPr>
        <p:txBody>
          <a:bodyPr/>
          <a:lstStyle/>
          <a:p>
            <a:r>
              <a:rPr lang="en-GB"/>
              <a:t>Click icon to add picture</a:t>
            </a:r>
            <a:endParaRPr lang="en-US"/>
          </a:p>
        </p:txBody>
      </p:sp>
      <p:sp>
        <p:nvSpPr>
          <p:cNvPr id="12" name="Picture Placeholder 8"/>
          <p:cNvSpPr>
            <a:spLocks noGrp="1"/>
          </p:cNvSpPr>
          <p:nvPr>
            <p:ph type="pic" sz="quarter" idx="17"/>
          </p:nvPr>
        </p:nvSpPr>
        <p:spPr>
          <a:xfrm>
            <a:off x="6275388" y="1627982"/>
            <a:ext cx="5400675" cy="2521743"/>
          </a:xfrm>
          <a:solidFill>
            <a:schemeClr val="bg2"/>
          </a:solidFill>
        </p:spPr>
        <p:txBody>
          <a:bodyPr/>
          <a:lstStyle/>
          <a:p>
            <a:r>
              <a:rPr lang="en-GB"/>
              <a:t>Click icon to add picture</a:t>
            </a:r>
            <a:endParaRPr lang="en-US"/>
          </a:p>
        </p:txBody>
      </p:sp>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8" name="Text Placeholder 2"/>
          <p:cNvSpPr>
            <a:spLocks noGrp="1"/>
          </p:cNvSpPr>
          <p:nvPr>
            <p:ph type="body" idx="20"/>
          </p:nvPr>
        </p:nvSpPr>
        <p:spPr>
          <a:xfrm>
            <a:off x="6275388" y="4515989"/>
            <a:ext cx="5400675" cy="566088"/>
          </a:xfrm>
        </p:spPr>
        <p:txBody>
          <a:bodyPr anchor="ctr"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Content Placeholder 3"/>
          <p:cNvSpPr>
            <a:spLocks noGrp="1"/>
          </p:cNvSpPr>
          <p:nvPr>
            <p:ph sz="half" idx="21"/>
          </p:nvPr>
        </p:nvSpPr>
        <p:spPr>
          <a:xfrm>
            <a:off x="6275388" y="5090520"/>
            <a:ext cx="5400675" cy="1218206"/>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85709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r>
              <a:rPr lang="en-GB"/>
              <a:t>Click icon to add table</a:t>
            </a:r>
            <a:endParaRPr lang="en-US"/>
          </a:p>
        </p:txBody>
      </p:sp>
    </p:spTree>
    <p:extLst>
      <p:ext uri="{BB962C8B-B14F-4D97-AF65-F5344CB8AC3E}">
        <p14:creationId xmlns:p14="http://schemas.microsoft.com/office/powerpoint/2010/main" val="25521418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55.Title_With_Six_Text_Boxes_And_Imag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95325" y="620181"/>
            <a:ext cx="10801350" cy="1008594"/>
          </a:xfrm>
        </p:spPr>
        <p:txBody>
          <a:bodyPr/>
          <a:lstStyle/>
          <a:p>
            <a:r>
              <a:rPr lang="en-US"/>
              <a:t>CLICK TO EDIT MASTER TITLE STYLE</a:t>
            </a:r>
          </a:p>
        </p:txBody>
      </p:sp>
      <p:sp>
        <p:nvSpPr>
          <p:cNvPr id="19" name="Content Placeholder 3"/>
          <p:cNvSpPr>
            <a:spLocks noGrp="1"/>
          </p:cNvSpPr>
          <p:nvPr>
            <p:ph sz="half" idx="21"/>
          </p:nvPr>
        </p:nvSpPr>
        <p:spPr>
          <a:xfrm>
            <a:off x="695324" y="5229225"/>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0" name="Text Placeholder 2"/>
          <p:cNvSpPr>
            <a:spLocks noGrp="1"/>
          </p:cNvSpPr>
          <p:nvPr>
            <p:ph type="body" idx="1"/>
          </p:nvPr>
        </p:nvSpPr>
        <p:spPr>
          <a:xfrm>
            <a:off x="695325" y="4689475"/>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3"/>
          <p:cNvSpPr>
            <a:spLocks noGrp="1"/>
          </p:cNvSpPr>
          <p:nvPr>
            <p:ph sz="half" idx="22"/>
          </p:nvPr>
        </p:nvSpPr>
        <p:spPr>
          <a:xfrm>
            <a:off x="695325" y="3789363"/>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26" name="Text Placeholder 2"/>
          <p:cNvSpPr>
            <a:spLocks noGrp="1"/>
          </p:cNvSpPr>
          <p:nvPr>
            <p:ph type="body" idx="23"/>
          </p:nvPr>
        </p:nvSpPr>
        <p:spPr>
          <a:xfrm>
            <a:off x="695326" y="3249613"/>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Content Placeholder 3"/>
          <p:cNvSpPr>
            <a:spLocks noGrp="1"/>
          </p:cNvSpPr>
          <p:nvPr>
            <p:ph sz="half" idx="24"/>
          </p:nvPr>
        </p:nvSpPr>
        <p:spPr>
          <a:xfrm>
            <a:off x="695325" y="2347912"/>
            <a:ext cx="3600451" cy="720725"/>
          </a:xfrm>
        </p:spPr>
        <p:txBody>
          <a:bodyPr>
            <a:normAutofit/>
          </a:bodyPr>
          <a:lstStyle>
            <a:lvl1pPr algn="r">
              <a:defRPr sz="1600"/>
            </a:lvl1pPr>
            <a:lvl2pPr algn="r">
              <a:defRPr sz="1600"/>
            </a:lvl2pPr>
            <a:lvl3pPr algn="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0" name="Text Placeholder 2"/>
          <p:cNvSpPr>
            <a:spLocks noGrp="1"/>
          </p:cNvSpPr>
          <p:nvPr>
            <p:ph type="body" idx="25"/>
          </p:nvPr>
        </p:nvSpPr>
        <p:spPr>
          <a:xfrm>
            <a:off x="695326" y="1808162"/>
            <a:ext cx="3600450" cy="539750"/>
          </a:xfrm>
        </p:spPr>
        <p:txBody>
          <a:bodyPr anchor="ctr" anchorCtr="0">
            <a:normAutofit/>
          </a:bodyPr>
          <a:lstStyle>
            <a:lvl1pPr marL="0" indent="0" algn="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8"/>
          <p:cNvSpPr>
            <a:spLocks noGrp="1"/>
          </p:cNvSpPr>
          <p:nvPr>
            <p:ph type="pic" sz="quarter" idx="15"/>
          </p:nvPr>
        </p:nvSpPr>
        <p:spPr>
          <a:xfrm>
            <a:off x="4475163" y="1808162"/>
            <a:ext cx="3241674" cy="4141788"/>
          </a:xfrm>
          <a:solidFill>
            <a:schemeClr val="bg2"/>
          </a:solidFill>
        </p:spPr>
        <p:txBody>
          <a:bodyPr/>
          <a:lstStyle/>
          <a:p>
            <a:r>
              <a:rPr lang="en-GB"/>
              <a:t>Click icon to add picture</a:t>
            </a:r>
            <a:endParaRPr lang="en-US"/>
          </a:p>
        </p:txBody>
      </p:sp>
      <p:sp>
        <p:nvSpPr>
          <p:cNvPr id="32" name="Content Placeholder 3"/>
          <p:cNvSpPr>
            <a:spLocks noGrp="1"/>
          </p:cNvSpPr>
          <p:nvPr>
            <p:ph sz="half" idx="26"/>
          </p:nvPr>
        </p:nvSpPr>
        <p:spPr>
          <a:xfrm>
            <a:off x="7896224" y="5229225"/>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3" name="Text Placeholder 2"/>
          <p:cNvSpPr>
            <a:spLocks noGrp="1"/>
          </p:cNvSpPr>
          <p:nvPr>
            <p:ph type="body" idx="27"/>
          </p:nvPr>
        </p:nvSpPr>
        <p:spPr>
          <a:xfrm>
            <a:off x="7896225" y="4689475"/>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4" name="Content Placeholder 3"/>
          <p:cNvSpPr>
            <a:spLocks noGrp="1"/>
          </p:cNvSpPr>
          <p:nvPr>
            <p:ph sz="half" idx="28"/>
          </p:nvPr>
        </p:nvSpPr>
        <p:spPr>
          <a:xfrm>
            <a:off x="7896225" y="3789363"/>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5" name="Text Placeholder 2"/>
          <p:cNvSpPr>
            <a:spLocks noGrp="1"/>
          </p:cNvSpPr>
          <p:nvPr>
            <p:ph type="body" idx="29"/>
          </p:nvPr>
        </p:nvSpPr>
        <p:spPr>
          <a:xfrm>
            <a:off x="7896226" y="3249613"/>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6" name="Content Placeholder 3"/>
          <p:cNvSpPr>
            <a:spLocks noGrp="1"/>
          </p:cNvSpPr>
          <p:nvPr>
            <p:ph sz="half" idx="30"/>
          </p:nvPr>
        </p:nvSpPr>
        <p:spPr>
          <a:xfrm>
            <a:off x="7896225" y="2347912"/>
            <a:ext cx="3600451" cy="7207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p:txBody>
      </p:sp>
      <p:sp>
        <p:nvSpPr>
          <p:cNvPr id="37" name="Text Placeholder 2"/>
          <p:cNvSpPr>
            <a:spLocks noGrp="1"/>
          </p:cNvSpPr>
          <p:nvPr>
            <p:ph type="body" idx="31"/>
          </p:nvPr>
        </p:nvSpPr>
        <p:spPr>
          <a:xfrm>
            <a:off x="7896226" y="1808162"/>
            <a:ext cx="3600450" cy="539750"/>
          </a:xfrm>
        </p:spPr>
        <p:txBody>
          <a:bodyPr anchor="ctr" anchorCtr="0">
            <a:normAutofit/>
          </a:bodyPr>
          <a:lstStyle>
            <a:lvl1pPr marL="0" indent="0" algn="l">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616118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6.Title_With_Four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515938" y="577723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7" name="Text Placeholder 7"/>
          <p:cNvSpPr>
            <a:spLocks noGrp="1"/>
          </p:cNvSpPr>
          <p:nvPr>
            <p:ph type="body" sz="quarter" idx="16"/>
          </p:nvPr>
        </p:nvSpPr>
        <p:spPr>
          <a:xfrm>
            <a:off x="3395663"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9" name="Text Placeholder 7"/>
          <p:cNvSpPr>
            <a:spLocks noGrp="1"/>
          </p:cNvSpPr>
          <p:nvPr>
            <p:ph type="body" sz="quarter" idx="18"/>
          </p:nvPr>
        </p:nvSpPr>
        <p:spPr>
          <a:xfrm>
            <a:off x="6275389" y="577723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514350" y="1628773"/>
            <a:ext cx="2520950" cy="3957811"/>
          </a:xfrm>
          <a:solidFill>
            <a:schemeClr val="bg2"/>
          </a:solidFill>
        </p:spPr>
        <p:txBody>
          <a:bodyPr/>
          <a:lstStyle/>
          <a:p>
            <a:r>
              <a:rPr lang="en-GB"/>
              <a:t>Click icon to add picture</a:t>
            </a:r>
            <a:endParaRPr lang="en-US"/>
          </a:p>
        </p:txBody>
      </p:sp>
      <p:sp>
        <p:nvSpPr>
          <p:cNvPr id="24" name="Picture Placeholder 8"/>
          <p:cNvSpPr>
            <a:spLocks noGrp="1"/>
          </p:cNvSpPr>
          <p:nvPr>
            <p:ph type="pic" sz="quarter" idx="25"/>
          </p:nvPr>
        </p:nvSpPr>
        <p:spPr>
          <a:xfrm>
            <a:off x="3395663" y="1628773"/>
            <a:ext cx="2520950" cy="3957811"/>
          </a:xfrm>
          <a:solidFill>
            <a:schemeClr val="bg2"/>
          </a:solidFill>
        </p:spPr>
        <p:txBody>
          <a:bodyPr/>
          <a:lstStyle/>
          <a:p>
            <a:r>
              <a:rPr lang="en-GB"/>
              <a:t>Click icon to add picture</a:t>
            </a:r>
            <a:endParaRPr lang="en-US"/>
          </a:p>
        </p:txBody>
      </p:sp>
      <p:sp>
        <p:nvSpPr>
          <p:cNvPr id="25" name="Picture Placeholder 8"/>
          <p:cNvSpPr>
            <a:spLocks noGrp="1"/>
          </p:cNvSpPr>
          <p:nvPr>
            <p:ph type="pic" sz="quarter" idx="26"/>
          </p:nvPr>
        </p:nvSpPr>
        <p:spPr>
          <a:xfrm>
            <a:off x="6275388" y="1628773"/>
            <a:ext cx="2520950" cy="3957811"/>
          </a:xfrm>
          <a:solidFill>
            <a:schemeClr val="bg2"/>
          </a:solidFill>
        </p:spPr>
        <p:txBody>
          <a:bodyPr/>
          <a:lstStyle/>
          <a:p>
            <a:r>
              <a:rPr lang="en-GB"/>
              <a:t>Click icon to add picture</a:t>
            </a:r>
            <a:endParaRPr lang="en-US"/>
          </a:p>
        </p:txBody>
      </p:sp>
      <p:sp>
        <p:nvSpPr>
          <p:cNvPr id="26" name="Picture Placeholder 8"/>
          <p:cNvSpPr>
            <a:spLocks noGrp="1"/>
          </p:cNvSpPr>
          <p:nvPr>
            <p:ph type="pic" sz="quarter" idx="27"/>
          </p:nvPr>
        </p:nvSpPr>
        <p:spPr>
          <a:xfrm>
            <a:off x="9156700" y="1628773"/>
            <a:ext cx="2520950" cy="3957811"/>
          </a:xfrm>
          <a:solidFill>
            <a:schemeClr val="bg2"/>
          </a:solidFill>
        </p:spPr>
        <p:txBody>
          <a:bodyPr/>
          <a:lstStyle/>
          <a:p>
            <a:r>
              <a:rPr lang="en-GB"/>
              <a:t>Click icon to add picture</a:t>
            </a:r>
            <a:endParaRPr lang="en-US"/>
          </a:p>
        </p:txBody>
      </p:sp>
      <p:sp>
        <p:nvSpPr>
          <p:cNvPr id="27" name="Text Placeholder 7"/>
          <p:cNvSpPr>
            <a:spLocks noGrp="1"/>
          </p:cNvSpPr>
          <p:nvPr>
            <p:ph type="body" sz="quarter" idx="28"/>
          </p:nvPr>
        </p:nvSpPr>
        <p:spPr>
          <a:xfrm>
            <a:off x="9156700" y="577723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3219406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57.Title_With_Five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5" name="Text Placeholder 7"/>
          <p:cNvSpPr>
            <a:spLocks noGrp="1"/>
          </p:cNvSpPr>
          <p:nvPr>
            <p:ph type="body" sz="quarter" idx="14"/>
          </p:nvPr>
        </p:nvSpPr>
        <p:spPr>
          <a:xfrm>
            <a:off x="33496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0" name="Picture Placeholder 8"/>
          <p:cNvSpPr>
            <a:spLocks noGrp="1"/>
          </p:cNvSpPr>
          <p:nvPr>
            <p:ph type="pic" sz="quarter" idx="24"/>
          </p:nvPr>
        </p:nvSpPr>
        <p:spPr>
          <a:xfrm>
            <a:off x="334963" y="1629482"/>
            <a:ext cx="2160587" cy="3957811"/>
          </a:xfrm>
          <a:solidFill>
            <a:schemeClr val="bg2"/>
          </a:solidFill>
        </p:spPr>
        <p:txBody>
          <a:bodyPr/>
          <a:lstStyle/>
          <a:p>
            <a:r>
              <a:rPr lang="en-GB"/>
              <a:t>Click icon to add picture</a:t>
            </a:r>
            <a:endParaRPr lang="en-US"/>
          </a:p>
        </p:txBody>
      </p:sp>
      <p:sp>
        <p:nvSpPr>
          <p:cNvPr id="31" name="Text Placeholder 7"/>
          <p:cNvSpPr>
            <a:spLocks noGrp="1"/>
          </p:cNvSpPr>
          <p:nvPr>
            <p:ph type="body" sz="quarter" idx="25"/>
          </p:nvPr>
        </p:nvSpPr>
        <p:spPr>
          <a:xfrm>
            <a:off x="2674938"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2" name="Picture Placeholder 8"/>
          <p:cNvSpPr>
            <a:spLocks noGrp="1"/>
          </p:cNvSpPr>
          <p:nvPr>
            <p:ph type="pic" sz="quarter" idx="26"/>
          </p:nvPr>
        </p:nvSpPr>
        <p:spPr>
          <a:xfrm>
            <a:off x="2675975" y="1629482"/>
            <a:ext cx="2160587" cy="3957811"/>
          </a:xfrm>
          <a:solidFill>
            <a:schemeClr val="bg2"/>
          </a:solidFill>
        </p:spPr>
        <p:txBody>
          <a:bodyPr/>
          <a:lstStyle/>
          <a:p>
            <a:r>
              <a:rPr lang="en-GB"/>
              <a:t>Click icon to add picture</a:t>
            </a:r>
            <a:endParaRPr lang="en-US"/>
          </a:p>
        </p:txBody>
      </p:sp>
      <p:sp>
        <p:nvSpPr>
          <p:cNvPr id="33" name="Text Placeholder 7"/>
          <p:cNvSpPr>
            <a:spLocks noGrp="1"/>
          </p:cNvSpPr>
          <p:nvPr>
            <p:ph type="body" sz="quarter" idx="27"/>
          </p:nvPr>
        </p:nvSpPr>
        <p:spPr>
          <a:xfrm>
            <a:off x="5014913"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4" name="Picture Placeholder 8"/>
          <p:cNvSpPr>
            <a:spLocks noGrp="1"/>
          </p:cNvSpPr>
          <p:nvPr>
            <p:ph type="pic" sz="quarter" idx="28"/>
          </p:nvPr>
        </p:nvSpPr>
        <p:spPr>
          <a:xfrm>
            <a:off x="5016987" y="1629482"/>
            <a:ext cx="2160587" cy="3957811"/>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29"/>
          </p:nvPr>
        </p:nvSpPr>
        <p:spPr>
          <a:xfrm>
            <a:off x="9699012"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6" name="Picture Placeholder 8"/>
          <p:cNvSpPr>
            <a:spLocks noGrp="1"/>
          </p:cNvSpPr>
          <p:nvPr>
            <p:ph type="pic" sz="quarter" idx="30"/>
          </p:nvPr>
        </p:nvSpPr>
        <p:spPr>
          <a:xfrm>
            <a:off x="9699012" y="1629482"/>
            <a:ext cx="2160587" cy="3957811"/>
          </a:xfrm>
          <a:solidFill>
            <a:schemeClr val="bg2"/>
          </a:solidFill>
        </p:spPr>
        <p:txBody>
          <a:bodyPr/>
          <a:lstStyle/>
          <a:p>
            <a:r>
              <a:rPr lang="en-GB"/>
              <a:t>Click icon to add picture</a:t>
            </a:r>
            <a:endParaRPr lang="en-US"/>
          </a:p>
        </p:txBody>
      </p:sp>
      <p:sp>
        <p:nvSpPr>
          <p:cNvPr id="37" name="Text Placeholder 7"/>
          <p:cNvSpPr>
            <a:spLocks noGrp="1"/>
          </p:cNvSpPr>
          <p:nvPr>
            <p:ph type="body" sz="quarter" idx="31"/>
          </p:nvPr>
        </p:nvSpPr>
        <p:spPr>
          <a:xfrm>
            <a:off x="7358244" y="5800991"/>
            <a:ext cx="2160587" cy="507734"/>
          </a:xfrm>
        </p:spPr>
        <p:txBody>
          <a:bodyPr>
            <a:noAutofit/>
          </a:bodyPr>
          <a:lstStyle>
            <a:lvl1pPr marL="0" indent="0" algn="ctr">
              <a:buNone/>
              <a:defRPr sz="14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32"/>
          </p:nvPr>
        </p:nvSpPr>
        <p:spPr>
          <a:xfrm>
            <a:off x="7357999" y="1629482"/>
            <a:ext cx="2160587" cy="3957811"/>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4127662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8.Title_With_Eight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12" name="Text Placeholder 7"/>
          <p:cNvSpPr>
            <a:spLocks noGrp="1"/>
          </p:cNvSpPr>
          <p:nvPr>
            <p:ph type="body" sz="quarter" idx="29"/>
          </p:nvPr>
        </p:nvSpPr>
        <p:spPr>
          <a:xfrm>
            <a:off x="515938" y="3445080"/>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3" name="Text Placeholder 7"/>
          <p:cNvSpPr>
            <a:spLocks noGrp="1"/>
          </p:cNvSpPr>
          <p:nvPr>
            <p:ph type="body" sz="quarter" idx="30"/>
          </p:nvPr>
        </p:nvSpPr>
        <p:spPr>
          <a:xfrm>
            <a:off x="3395663"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4" name="Text Placeholder 7"/>
          <p:cNvSpPr>
            <a:spLocks noGrp="1"/>
          </p:cNvSpPr>
          <p:nvPr>
            <p:ph type="body" sz="quarter" idx="31"/>
          </p:nvPr>
        </p:nvSpPr>
        <p:spPr>
          <a:xfrm>
            <a:off x="6275389" y="3445080"/>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16" name="Picture Placeholder 8"/>
          <p:cNvSpPr>
            <a:spLocks noGrp="1"/>
          </p:cNvSpPr>
          <p:nvPr>
            <p:ph type="pic" sz="quarter" idx="32"/>
          </p:nvPr>
        </p:nvSpPr>
        <p:spPr>
          <a:xfrm>
            <a:off x="514350" y="1631780"/>
            <a:ext cx="2520950" cy="1617833"/>
          </a:xfrm>
          <a:solidFill>
            <a:schemeClr val="bg2"/>
          </a:solidFill>
        </p:spPr>
        <p:txBody>
          <a:bodyPr/>
          <a:lstStyle/>
          <a:p>
            <a:r>
              <a:rPr lang="en-GB"/>
              <a:t>Click icon to add picture</a:t>
            </a:r>
            <a:endParaRPr lang="en-US"/>
          </a:p>
        </p:txBody>
      </p:sp>
      <p:sp>
        <p:nvSpPr>
          <p:cNvPr id="18" name="Picture Placeholder 8"/>
          <p:cNvSpPr>
            <a:spLocks noGrp="1"/>
          </p:cNvSpPr>
          <p:nvPr>
            <p:ph type="pic" sz="quarter" idx="33"/>
          </p:nvPr>
        </p:nvSpPr>
        <p:spPr>
          <a:xfrm>
            <a:off x="3395663" y="1631780"/>
            <a:ext cx="2520950" cy="1617833"/>
          </a:xfrm>
          <a:solidFill>
            <a:schemeClr val="bg2"/>
          </a:solidFill>
        </p:spPr>
        <p:txBody>
          <a:bodyPr/>
          <a:lstStyle/>
          <a:p>
            <a:r>
              <a:rPr lang="en-GB"/>
              <a:t>Click icon to add picture</a:t>
            </a:r>
            <a:endParaRPr lang="en-US"/>
          </a:p>
        </p:txBody>
      </p:sp>
      <p:sp>
        <p:nvSpPr>
          <p:cNvPr id="21" name="Picture Placeholder 8"/>
          <p:cNvSpPr>
            <a:spLocks noGrp="1"/>
          </p:cNvSpPr>
          <p:nvPr>
            <p:ph type="pic" sz="quarter" idx="34"/>
          </p:nvPr>
        </p:nvSpPr>
        <p:spPr>
          <a:xfrm>
            <a:off x="6275388" y="1631780"/>
            <a:ext cx="2520950" cy="1617833"/>
          </a:xfrm>
          <a:solidFill>
            <a:schemeClr val="bg2"/>
          </a:solidFill>
        </p:spPr>
        <p:txBody>
          <a:bodyPr/>
          <a:lstStyle/>
          <a:p>
            <a:r>
              <a:rPr lang="en-GB"/>
              <a:t>Click icon to add picture</a:t>
            </a:r>
            <a:endParaRPr lang="en-US"/>
          </a:p>
        </p:txBody>
      </p:sp>
      <p:sp>
        <p:nvSpPr>
          <p:cNvPr id="22" name="Picture Placeholder 8"/>
          <p:cNvSpPr>
            <a:spLocks noGrp="1"/>
          </p:cNvSpPr>
          <p:nvPr>
            <p:ph type="pic" sz="quarter" idx="35"/>
          </p:nvPr>
        </p:nvSpPr>
        <p:spPr>
          <a:xfrm>
            <a:off x="9156700" y="1631780"/>
            <a:ext cx="2520950" cy="1617833"/>
          </a:xfrm>
          <a:solidFill>
            <a:schemeClr val="bg2"/>
          </a:solidFill>
        </p:spPr>
        <p:txBody>
          <a:bodyPr/>
          <a:lstStyle/>
          <a:p>
            <a:r>
              <a:rPr lang="en-GB"/>
              <a:t>Click icon to add picture</a:t>
            </a:r>
            <a:endParaRPr lang="en-US"/>
          </a:p>
        </p:txBody>
      </p:sp>
      <p:sp>
        <p:nvSpPr>
          <p:cNvPr id="23" name="Text Placeholder 7"/>
          <p:cNvSpPr>
            <a:spLocks noGrp="1"/>
          </p:cNvSpPr>
          <p:nvPr>
            <p:ph type="body" sz="quarter" idx="36"/>
          </p:nvPr>
        </p:nvSpPr>
        <p:spPr>
          <a:xfrm>
            <a:off x="9156700" y="3445080"/>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8" name="Text Placeholder 7"/>
          <p:cNvSpPr>
            <a:spLocks noGrp="1"/>
          </p:cNvSpPr>
          <p:nvPr>
            <p:ph type="body" sz="quarter" idx="37"/>
          </p:nvPr>
        </p:nvSpPr>
        <p:spPr>
          <a:xfrm>
            <a:off x="515938" y="5971338"/>
            <a:ext cx="2519362"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29" name="Text Placeholder 7"/>
          <p:cNvSpPr>
            <a:spLocks noGrp="1"/>
          </p:cNvSpPr>
          <p:nvPr>
            <p:ph type="body" sz="quarter" idx="38"/>
          </p:nvPr>
        </p:nvSpPr>
        <p:spPr>
          <a:xfrm>
            <a:off x="3395663"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0" name="Text Placeholder 7"/>
          <p:cNvSpPr>
            <a:spLocks noGrp="1"/>
          </p:cNvSpPr>
          <p:nvPr>
            <p:ph type="body" sz="quarter" idx="39"/>
          </p:nvPr>
        </p:nvSpPr>
        <p:spPr>
          <a:xfrm>
            <a:off x="6275389" y="5971338"/>
            <a:ext cx="25209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1" name="Picture Placeholder 8"/>
          <p:cNvSpPr>
            <a:spLocks noGrp="1"/>
          </p:cNvSpPr>
          <p:nvPr>
            <p:ph type="pic" sz="quarter" idx="40"/>
          </p:nvPr>
        </p:nvSpPr>
        <p:spPr>
          <a:xfrm>
            <a:off x="514350" y="4158038"/>
            <a:ext cx="2520950" cy="1617833"/>
          </a:xfrm>
          <a:solidFill>
            <a:schemeClr val="bg2"/>
          </a:solidFill>
        </p:spPr>
        <p:txBody>
          <a:bodyPr/>
          <a:lstStyle/>
          <a:p>
            <a:r>
              <a:rPr lang="en-GB"/>
              <a:t>Click icon to add picture</a:t>
            </a:r>
            <a:endParaRPr lang="en-US"/>
          </a:p>
        </p:txBody>
      </p:sp>
      <p:sp>
        <p:nvSpPr>
          <p:cNvPr id="32" name="Picture Placeholder 8"/>
          <p:cNvSpPr>
            <a:spLocks noGrp="1"/>
          </p:cNvSpPr>
          <p:nvPr>
            <p:ph type="pic" sz="quarter" idx="41"/>
          </p:nvPr>
        </p:nvSpPr>
        <p:spPr>
          <a:xfrm>
            <a:off x="3395663" y="4158038"/>
            <a:ext cx="2520950" cy="1617833"/>
          </a:xfrm>
          <a:solidFill>
            <a:schemeClr val="bg2"/>
          </a:solidFill>
        </p:spPr>
        <p:txBody>
          <a:bodyPr/>
          <a:lstStyle/>
          <a:p>
            <a:r>
              <a:rPr lang="en-GB"/>
              <a:t>Click icon to add picture</a:t>
            </a:r>
            <a:endParaRPr lang="en-US"/>
          </a:p>
        </p:txBody>
      </p:sp>
      <p:sp>
        <p:nvSpPr>
          <p:cNvPr id="33" name="Picture Placeholder 8"/>
          <p:cNvSpPr>
            <a:spLocks noGrp="1"/>
          </p:cNvSpPr>
          <p:nvPr>
            <p:ph type="pic" sz="quarter" idx="42"/>
          </p:nvPr>
        </p:nvSpPr>
        <p:spPr>
          <a:xfrm>
            <a:off x="6275388" y="4158038"/>
            <a:ext cx="2520950" cy="1617833"/>
          </a:xfrm>
          <a:solidFill>
            <a:schemeClr val="bg2"/>
          </a:solidFill>
        </p:spPr>
        <p:txBody>
          <a:bodyPr/>
          <a:lstStyle/>
          <a:p>
            <a:r>
              <a:rPr lang="en-GB"/>
              <a:t>Click icon to add picture</a:t>
            </a:r>
            <a:endParaRPr lang="en-US"/>
          </a:p>
        </p:txBody>
      </p:sp>
      <p:sp>
        <p:nvSpPr>
          <p:cNvPr id="34" name="Picture Placeholder 8"/>
          <p:cNvSpPr>
            <a:spLocks noGrp="1"/>
          </p:cNvSpPr>
          <p:nvPr>
            <p:ph type="pic" sz="quarter" idx="43"/>
          </p:nvPr>
        </p:nvSpPr>
        <p:spPr>
          <a:xfrm>
            <a:off x="9156700" y="4158038"/>
            <a:ext cx="2520950" cy="1617833"/>
          </a:xfrm>
          <a:solidFill>
            <a:schemeClr val="bg2"/>
          </a:solidFill>
        </p:spPr>
        <p:txBody>
          <a:bodyPr/>
          <a:lstStyle/>
          <a:p>
            <a:r>
              <a:rPr lang="en-GB"/>
              <a:t>Click icon to add picture</a:t>
            </a:r>
            <a:endParaRPr lang="en-US"/>
          </a:p>
        </p:txBody>
      </p:sp>
      <p:sp>
        <p:nvSpPr>
          <p:cNvPr id="35" name="Text Placeholder 7"/>
          <p:cNvSpPr>
            <a:spLocks noGrp="1"/>
          </p:cNvSpPr>
          <p:nvPr>
            <p:ph type="body" sz="quarter" idx="44"/>
          </p:nvPr>
        </p:nvSpPr>
        <p:spPr>
          <a:xfrm>
            <a:off x="9156700" y="5971338"/>
            <a:ext cx="2519363"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0908613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23" name="Text Placeholder 7"/>
          <p:cNvSpPr>
            <a:spLocks noGrp="1"/>
          </p:cNvSpPr>
          <p:nvPr>
            <p:ph type="body" sz="quarter" idx="36"/>
          </p:nvPr>
        </p:nvSpPr>
        <p:spPr>
          <a:xfrm>
            <a:off x="334963"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0" name="Text Placeholder 7"/>
          <p:cNvSpPr>
            <a:spLocks noGrp="1"/>
          </p:cNvSpPr>
          <p:nvPr>
            <p:ph type="body" sz="quarter" idx="41"/>
          </p:nvPr>
        </p:nvSpPr>
        <p:spPr>
          <a:xfrm>
            <a:off x="334963"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2" name="Text Placeholder 7"/>
          <p:cNvSpPr>
            <a:spLocks noGrp="1"/>
          </p:cNvSpPr>
          <p:nvPr>
            <p:ph type="body" sz="quarter" idx="43"/>
          </p:nvPr>
        </p:nvSpPr>
        <p:spPr>
          <a:xfrm>
            <a:off x="8075611"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4" name="Text Placeholder 7"/>
          <p:cNvSpPr>
            <a:spLocks noGrp="1"/>
          </p:cNvSpPr>
          <p:nvPr>
            <p:ph type="body" sz="quarter" idx="45"/>
          </p:nvPr>
        </p:nvSpPr>
        <p:spPr>
          <a:xfrm>
            <a:off x="8075611"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6" name="Text Placeholder 7"/>
          <p:cNvSpPr>
            <a:spLocks noGrp="1"/>
          </p:cNvSpPr>
          <p:nvPr>
            <p:ph type="body" sz="quarter" idx="47"/>
          </p:nvPr>
        </p:nvSpPr>
        <p:spPr>
          <a:xfrm>
            <a:off x="4205284" y="3429000"/>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8" name="Text Placeholder 7"/>
          <p:cNvSpPr>
            <a:spLocks noGrp="1"/>
          </p:cNvSpPr>
          <p:nvPr>
            <p:ph type="body" sz="quarter" idx="49"/>
          </p:nvPr>
        </p:nvSpPr>
        <p:spPr>
          <a:xfrm>
            <a:off x="4205284" y="5589588"/>
            <a:ext cx="3781423" cy="360363"/>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3889337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59.Title_With_Six_Images_And_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8" name="Picture Placeholder 8"/>
          <p:cNvSpPr>
            <a:spLocks noGrp="1"/>
          </p:cNvSpPr>
          <p:nvPr>
            <p:ph type="pic" sz="quarter" idx="40"/>
          </p:nvPr>
        </p:nvSpPr>
        <p:spPr>
          <a:xfrm>
            <a:off x="334963" y="1628775"/>
            <a:ext cx="3781426" cy="1620838"/>
          </a:xfrm>
          <a:solidFill>
            <a:schemeClr val="bg2"/>
          </a:solidFill>
        </p:spPr>
        <p:txBody>
          <a:bodyPr/>
          <a:lstStyle/>
          <a:p>
            <a:r>
              <a:rPr lang="en-GB"/>
              <a:t>Click icon to add picture</a:t>
            </a:r>
            <a:endParaRPr lang="en-US"/>
          </a:p>
        </p:txBody>
      </p:sp>
      <p:sp>
        <p:nvSpPr>
          <p:cNvPr id="41" name="Picture Placeholder 8"/>
          <p:cNvSpPr>
            <a:spLocks noGrp="1"/>
          </p:cNvSpPr>
          <p:nvPr>
            <p:ph type="pic" sz="quarter" idx="42"/>
          </p:nvPr>
        </p:nvSpPr>
        <p:spPr>
          <a:xfrm>
            <a:off x="334963" y="3789363"/>
            <a:ext cx="3781426" cy="1620838"/>
          </a:xfrm>
          <a:solidFill>
            <a:schemeClr val="bg2"/>
          </a:solidFill>
        </p:spPr>
        <p:txBody>
          <a:bodyPr/>
          <a:lstStyle/>
          <a:p>
            <a:r>
              <a:rPr lang="en-GB"/>
              <a:t>Click icon to add picture</a:t>
            </a:r>
            <a:endParaRPr lang="en-US"/>
          </a:p>
        </p:txBody>
      </p:sp>
      <p:sp>
        <p:nvSpPr>
          <p:cNvPr id="43" name="Picture Placeholder 8"/>
          <p:cNvSpPr>
            <a:spLocks noGrp="1"/>
          </p:cNvSpPr>
          <p:nvPr>
            <p:ph type="pic" sz="quarter" idx="44"/>
          </p:nvPr>
        </p:nvSpPr>
        <p:spPr>
          <a:xfrm>
            <a:off x="8075611" y="1628775"/>
            <a:ext cx="3781426" cy="1620838"/>
          </a:xfrm>
          <a:solidFill>
            <a:schemeClr val="bg2"/>
          </a:solidFill>
        </p:spPr>
        <p:txBody>
          <a:bodyPr/>
          <a:lstStyle/>
          <a:p>
            <a:r>
              <a:rPr lang="en-GB"/>
              <a:t>Click icon to add picture</a:t>
            </a:r>
            <a:endParaRPr lang="en-US"/>
          </a:p>
        </p:txBody>
      </p:sp>
      <p:sp>
        <p:nvSpPr>
          <p:cNvPr id="45" name="Picture Placeholder 8"/>
          <p:cNvSpPr>
            <a:spLocks noGrp="1"/>
          </p:cNvSpPr>
          <p:nvPr>
            <p:ph type="pic" sz="quarter" idx="46"/>
          </p:nvPr>
        </p:nvSpPr>
        <p:spPr>
          <a:xfrm>
            <a:off x="8075611" y="3789363"/>
            <a:ext cx="3781426" cy="1620838"/>
          </a:xfrm>
          <a:solidFill>
            <a:schemeClr val="bg2"/>
          </a:solidFill>
        </p:spPr>
        <p:txBody>
          <a:bodyPr/>
          <a:lstStyle/>
          <a:p>
            <a:r>
              <a:rPr lang="en-GB"/>
              <a:t>Click icon to add picture</a:t>
            </a:r>
            <a:endParaRPr lang="en-US"/>
          </a:p>
        </p:txBody>
      </p:sp>
      <p:sp>
        <p:nvSpPr>
          <p:cNvPr id="47" name="Picture Placeholder 8"/>
          <p:cNvSpPr>
            <a:spLocks noGrp="1"/>
          </p:cNvSpPr>
          <p:nvPr>
            <p:ph type="pic" sz="quarter" idx="48"/>
          </p:nvPr>
        </p:nvSpPr>
        <p:spPr>
          <a:xfrm>
            <a:off x="4205287" y="1628775"/>
            <a:ext cx="3781426" cy="1620838"/>
          </a:xfrm>
          <a:solidFill>
            <a:schemeClr val="bg2"/>
          </a:solidFill>
        </p:spPr>
        <p:txBody>
          <a:bodyPr/>
          <a:lstStyle/>
          <a:p>
            <a:r>
              <a:rPr lang="en-GB"/>
              <a:t>Click icon to add picture</a:t>
            </a:r>
            <a:endParaRPr lang="en-US"/>
          </a:p>
        </p:txBody>
      </p:sp>
      <p:sp>
        <p:nvSpPr>
          <p:cNvPr id="49" name="Picture Placeholder 8"/>
          <p:cNvSpPr>
            <a:spLocks noGrp="1"/>
          </p:cNvSpPr>
          <p:nvPr>
            <p:ph type="pic" sz="quarter" idx="50"/>
          </p:nvPr>
        </p:nvSpPr>
        <p:spPr>
          <a:xfrm>
            <a:off x="4205287" y="3789363"/>
            <a:ext cx="3781426" cy="1620838"/>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4560362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0.Title_With_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Slide Number Placeholder 5"/>
          <p:cNvSpPr>
            <a:spLocks noGrp="1"/>
          </p:cNvSpPr>
          <p:nvPr>
            <p:ph type="sldNum" sz="quarter" idx="12"/>
          </p:nvPr>
        </p:nvSpPr>
        <p:spPr>
          <a:xfrm>
            <a:off x="695325" y="6160675"/>
            <a:ext cx="10801350" cy="360363"/>
          </a:xfrm>
          <a:prstGeom prst="rect">
            <a:avLst/>
          </a:prstGeom>
        </p:spPr>
        <p:txBody>
          <a:bodyPr/>
          <a:lstStyle/>
          <a:p>
            <a:fld id="{5B8E0428-9580-9F48-BD8B-8376B6F02898}" type="slidenum">
              <a:rPr lang="en-US" smtClean="0"/>
              <a:t>‹#›</a:t>
            </a:fld>
            <a:endParaRPr lang="en-US"/>
          </a:p>
        </p:txBody>
      </p:sp>
      <p:sp>
        <p:nvSpPr>
          <p:cNvPr id="8" name="Picture Placeholder 8"/>
          <p:cNvSpPr>
            <a:spLocks noGrp="1"/>
          </p:cNvSpPr>
          <p:nvPr>
            <p:ph type="pic" sz="quarter" idx="13"/>
          </p:nvPr>
        </p:nvSpPr>
        <p:spPr>
          <a:xfrm>
            <a:off x="155575" y="1628774"/>
            <a:ext cx="11880849" cy="5040313"/>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23383670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61.Image_With_Title_Below">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5229225"/>
          </a:xfrm>
          <a:solidFill>
            <a:schemeClr val="bg2"/>
          </a:solidFill>
        </p:spPr>
        <p:txBody>
          <a:bodyPr/>
          <a:lstStyle/>
          <a:p>
            <a:r>
              <a:rPr lang="en-GB"/>
              <a:t>Click icon to add picture</a:t>
            </a:r>
            <a:endParaRPr lang="en-US"/>
          </a:p>
        </p:txBody>
      </p:sp>
      <p:sp>
        <p:nvSpPr>
          <p:cNvPr id="2" name="Title 1"/>
          <p:cNvSpPr>
            <a:spLocks noGrp="1"/>
          </p:cNvSpPr>
          <p:nvPr>
            <p:ph type="title" hasCustomPrompt="1"/>
          </p:nvPr>
        </p:nvSpPr>
        <p:spPr>
          <a:xfrm>
            <a:off x="695325" y="5666004"/>
            <a:ext cx="10801350" cy="1008594"/>
          </a:xfrm>
        </p:spPr>
        <p:txBody>
          <a:bodyPr/>
          <a:lstStyle/>
          <a:p>
            <a:r>
              <a:rPr lang="en-US"/>
              <a:t>CLICK TO EDIT MASTER TITLE STYLE</a:t>
            </a:r>
          </a:p>
        </p:txBody>
      </p:sp>
    </p:spTree>
    <p:extLst>
      <p:ext uri="{BB962C8B-B14F-4D97-AF65-F5344CB8AC3E}">
        <p14:creationId xmlns:p14="http://schemas.microsoft.com/office/powerpoint/2010/main" val="20591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62.Full_Screen_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solidFill>
        </p:spPr>
        <p:txBody>
          <a:bodyPr/>
          <a:lstStyle/>
          <a:p>
            <a:r>
              <a:rPr lang="en-GB"/>
              <a:t>Click icon to add picture</a:t>
            </a:r>
            <a:endParaRPr lang="en-US"/>
          </a:p>
        </p:txBody>
      </p:sp>
    </p:spTree>
    <p:extLst>
      <p:ext uri="{BB962C8B-B14F-4D97-AF65-F5344CB8AC3E}">
        <p14:creationId xmlns:p14="http://schemas.microsoft.com/office/powerpoint/2010/main" val="1505674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63.Full_Screen_Video">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0" y="0"/>
            <a:ext cx="12192000" cy="6858000"/>
          </a:xfrm>
          <a:solidFill>
            <a:schemeClr val="bg2">
              <a:lumMod val="75000"/>
            </a:schemeClr>
          </a:solidFill>
        </p:spPr>
        <p:txBody>
          <a:bodyPr/>
          <a:lstStyle/>
          <a:p>
            <a:r>
              <a:rPr lang="en-GB"/>
              <a:t>Click icon to add picture</a:t>
            </a:r>
            <a:endParaRPr lang="en-US"/>
          </a:p>
        </p:txBody>
      </p:sp>
    </p:spTree>
    <p:extLst>
      <p:ext uri="{BB962C8B-B14F-4D97-AF65-F5344CB8AC3E}">
        <p14:creationId xmlns:p14="http://schemas.microsoft.com/office/powerpoint/2010/main" val="169184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r>
              <a:rPr lang="en-GB"/>
              <a:t>Click icon to add chart</a:t>
            </a:r>
            <a:endParaRPr lang="en-US"/>
          </a:p>
        </p:txBody>
      </p:sp>
      <p:sp>
        <p:nvSpPr>
          <p:cNvPr id="7" name="Chart Placeholder 4"/>
          <p:cNvSpPr>
            <a:spLocks noGrp="1"/>
          </p:cNvSpPr>
          <p:nvPr>
            <p:ph type="chart" sz="quarter" idx="15"/>
          </p:nvPr>
        </p:nvSpPr>
        <p:spPr>
          <a:xfrm>
            <a:off x="6275388" y="1628775"/>
            <a:ext cx="5221288" cy="4319588"/>
          </a:xfrm>
        </p:spPr>
        <p:txBody>
          <a:bodyPr/>
          <a:lstStyle/>
          <a:p>
            <a:r>
              <a:rPr lang="en-GB"/>
              <a:t>Click icon to add chart</a:t>
            </a:r>
            <a:endParaRPr lang="en-US"/>
          </a:p>
        </p:txBody>
      </p:sp>
    </p:spTree>
    <p:extLst>
      <p:ext uri="{BB962C8B-B14F-4D97-AF65-F5344CB8AC3E}">
        <p14:creationId xmlns:p14="http://schemas.microsoft.com/office/powerpoint/2010/main" val="1778994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2.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1A2E659E-5DA4-2E45-AE99-3D890FED2CB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407253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2.Title_Slide_Revers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ED46CF9B-E9A7-384D-93C1-51C58DD5012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15961915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2.Title_Slide_Rever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5FA17292-88B6-4C41-B0EF-5F2E657F519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636334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_2.Title_Slide_Revers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D93D4B2C-0546-7249-82C4-79AC472E4E9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4508472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5_2.Title_Slide_Revers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pic>
        <p:nvPicPr>
          <p:cNvPr id="4" name="Picture 3">
            <a:extLst>
              <a:ext uri="{FF2B5EF4-FFF2-40B4-BE49-F238E27FC236}">
                <a16:creationId xmlns:a16="http://schemas.microsoft.com/office/drawing/2014/main" id="{837123A0-D255-9A4B-8CC9-C1C2C10CC3C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28294133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49.Title_With_Three_Images_And_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Picture Placeholder 8"/>
          <p:cNvSpPr>
            <a:spLocks noGrp="1"/>
          </p:cNvSpPr>
          <p:nvPr>
            <p:ph type="pic" sz="quarter" idx="13"/>
          </p:nvPr>
        </p:nvSpPr>
        <p:spPr>
          <a:xfrm>
            <a:off x="515938" y="1627981"/>
            <a:ext cx="3600450" cy="3960813"/>
          </a:xfrm>
          <a:solidFill>
            <a:schemeClr val="bg2"/>
          </a:solidFill>
        </p:spPr>
        <p:txBody>
          <a:bodyPr/>
          <a:lstStyle/>
          <a:p>
            <a:endParaRPr lang="en-US"/>
          </a:p>
        </p:txBody>
      </p:sp>
      <p:sp>
        <p:nvSpPr>
          <p:cNvPr id="15" name="Text Placeholder 7"/>
          <p:cNvSpPr>
            <a:spLocks noGrp="1"/>
          </p:cNvSpPr>
          <p:nvPr>
            <p:ph type="body" sz="quarter" idx="14"/>
          </p:nvPr>
        </p:nvSpPr>
        <p:spPr>
          <a:xfrm>
            <a:off x="515938"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6" name="Picture Placeholder 8"/>
          <p:cNvSpPr>
            <a:spLocks noGrp="1"/>
          </p:cNvSpPr>
          <p:nvPr>
            <p:ph type="pic" sz="quarter" idx="15"/>
          </p:nvPr>
        </p:nvSpPr>
        <p:spPr>
          <a:xfrm>
            <a:off x="4295775" y="1627981"/>
            <a:ext cx="3600450" cy="3960813"/>
          </a:xfrm>
          <a:solidFill>
            <a:schemeClr val="bg2"/>
          </a:solidFill>
        </p:spPr>
        <p:txBody>
          <a:bodyPr/>
          <a:lstStyle/>
          <a:p>
            <a:endParaRPr lang="en-US"/>
          </a:p>
        </p:txBody>
      </p:sp>
      <p:sp>
        <p:nvSpPr>
          <p:cNvPr id="17" name="Text Placeholder 7"/>
          <p:cNvSpPr>
            <a:spLocks noGrp="1"/>
          </p:cNvSpPr>
          <p:nvPr>
            <p:ph type="body" sz="quarter" idx="16"/>
          </p:nvPr>
        </p:nvSpPr>
        <p:spPr>
          <a:xfrm>
            <a:off x="4295775" y="5769769"/>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18" name="Picture Placeholder 8"/>
          <p:cNvSpPr>
            <a:spLocks noGrp="1"/>
          </p:cNvSpPr>
          <p:nvPr>
            <p:ph type="pic" sz="quarter" idx="17"/>
          </p:nvPr>
        </p:nvSpPr>
        <p:spPr>
          <a:xfrm>
            <a:off x="8075613" y="1627981"/>
            <a:ext cx="3600450" cy="3960813"/>
          </a:xfrm>
          <a:solidFill>
            <a:schemeClr val="bg2"/>
          </a:solidFill>
        </p:spPr>
        <p:txBody>
          <a:bodyPr/>
          <a:lstStyle/>
          <a:p>
            <a:endParaRPr lang="en-US"/>
          </a:p>
        </p:txBody>
      </p:sp>
      <p:sp>
        <p:nvSpPr>
          <p:cNvPr id="19" name="Text Placeholder 7"/>
          <p:cNvSpPr>
            <a:spLocks noGrp="1"/>
          </p:cNvSpPr>
          <p:nvPr>
            <p:ph type="body" sz="quarter" idx="18"/>
          </p:nvPr>
        </p:nvSpPr>
        <p:spPr>
          <a:xfrm>
            <a:off x="8075613" y="5768975"/>
            <a:ext cx="3600450" cy="538956"/>
          </a:xfrm>
        </p:spPr>
        <p:txBody>
          <a:bodyPr>
            <a:noAutofit/>
          </a:bodyPr>
          <a:lstStyle>
            <a:lvl1pPr marL="0" indent="0" algn="ctr">
              <a:buNone/>
              <a:defRPr sz="16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9" name="Text Placeholder 7"/>
          <p:cNvSpPr>
            <a:spLocks noGrp="1"/>
          </p:cNvSpPr>
          <p:nvPr>
            <p:ph type="body" sz="quarter" idx="19"/>
          </p:nvPr>
        </p:nvSpPr>
        <p:spPr>
          <a:xfrm>
            <a:off x="695325" y="6308725"/>
            <a:ext cx="5221288" cy="360362"/>
          </a:xfrm>
        </p:spPr>
        <p:txBody>
          <a:bodyPr>
            <a:noAutofit/>
          </a:bodyPr>
          <a:lstStyle>
            <a:lvl1pPr marL="0" indent="0">
              <a:buNone/>
              <a:defRPr sz="800">
                <a:solidFill>
                  <a:schemeClr val="bg1">
                    <a:lumMod val="75000"/>
                  </a:schemeClr>
                </a:solidFill>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3356678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1.Standard_Title_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1637484"/>
            <a:ext cx="10801350" cy="1889501"/>
          </a:xfrm>
        </p:spPr>
        <p:txBody>
          <a:bodyPr anchor="b" anchorCtr="0">
            <a:normAutofit/>
          </a:bodyPr>
          <a:lstStyle>
            <a:lvl1pPr algn="ctr">
              <a:defRPr sz="3600" b="1"/>
            </a:lvl1pPr>
          </a:lstStyle>
          <a:p>
            <a:r>
              <a:rPr lang="en-US"/>
              <a:t>CLICK TO EDIT MASTER TITLE STYLE</a:t>
            </a:r>
          </a:p>
        </p:txBody>
      </p:sp>
      <p:sp>
        <p:nvSpPr>
          <p:cNvPr id="3" name="Subtitle 2"/>
          <p:cNvSpPr>
            <a:spLocks noGrp="1"/>
          </p:cNvSpPr>
          <p:nvPr>
            <p:ph type="subTitle" idx="1"/>
          </p:nvPr>
        </p:nvSpPr>
        <p:spPr>
          <a:xfrm>
            <a:off x="695325" y="3889512"/>
            <a:ext cx="10801349" cy="979351"/>
          </a:xfrm>
        </p:spPr>
        <p:txBody>
          <a:bodyPr anchor="t" anchorCtr="0">
            <a:noAutofit/>
          </a:bodyPr>
          <a:lstStyle>
            <a:lvl1pPr marL="0" indent="0" algn="ctr">
              <a:buNone/>
              <a:defRPr sz="2400"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8557248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Title_Slide_Revers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2422976"/>
            <a:ext cx="10801350" cy="1800225"/>
          </a:xfrm>
        </p:spPr>
        <p:txBody>
          <a:bodyPr anchor="ctr" anchorCtr="0">
            <a:normAutofit/>
          </a:bodyPr>
          <a:lstStyle>
            <a:lvl1pPr algn="ctr">
              <a:defRPr sz="28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3813217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Impact_Title_Slide_Revers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5325" y="4216092"/>
            <a:ext cx="7561263" cy="1889501"/>
          </a:xfrm>
        </p:spPr>
        <p:txBody>
          <a:bodyPr anchor="b" anchorCtr="0">
            <a:noAutofit/>
          </a:bodyPr>
          <a:lstStyle>
            <a:lvl1pPr algn="l">
              <a:lnSpc>
                <a:spcPct val="79000"/>
              </a:lnSpc>
              <a:defRPr sz="6000" b="0" spc="600">
                <a:solidFill>
                  <a:schemeClr val="bg1"/>
                </a:solidFill>
              </a:defRPr>
            </a:lvl1pPr>
          </a:lstStyle>
          <a:p>
            <a:r>
              <a:rPr lang="en-US"/>
              <a:t>CLICK TO EDIT MASTER TITLE STYLE</a:t>
            </a:r>
          </a:p>
        </p:txBody>
      </p:sp>
      <p:pic>
        <p:nvPicPr>
          <p:cNvPr id="6" name="Picture 5"/>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98500" y="552450"/>
            <a:ext cx="1243293" cy="358775"/>
          </a:xfrm>
          <a:prstGeom prst="rect">
            <a:avLst/>
          </a:prstGeom>
        </p:spPr>
      </p:pic>
    </p:spTree>
    <p:extLst>
      <p:ext uri="{BB962C8B-B14F-4D97-AF65-F5344CB8AC3E}">
        <p14:creationId xmlns:p14="http://schemas.microsoft.com/office/powerpoint/2010/main" val="41010343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Standard_Title_and_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79273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1774825" y="1628775"/>
            <a:ext cx="9721850" cy="4679950"/>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GB"/>
              <a:t>Click to edit Master text styles</a:t>
            </a:r>
          </a:p>
        </p:txBody>
      </p:sp>
    </p:spTree>
    <p:extLst>
      <p:ext uri="{BB962C8B-B14F-4D97-AF65-F5344CB8AC3E}">
        <p14:creationId xmlns:p14="http://schemas.microsoft.com/office/powerpoint/2010/main" val="4177236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Standard_Title_and_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10801350" cy="4319588"/>
          </a:xfrm>
        </p:spPr>
        <p:txBody>
          <a:bodyPr/>
          <a:lstStyle/>
          <a:p>
            <a:endParaRPr lang="en-US"/>
          </a:p>
        </p:txBody>
      </p:sp>
    </p:spTree>
    <p:extLst>
      <p:ext uri="{BB962C8B-B14F-4D97-AF65-F5344CB8AC3E}">
        <p14:creationId xmlns:p14="http://schemas.microsoft.com/office/powerpoint/2010/main" val="36263604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Standard_Title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4"/>
          </p:nvPr>
        </p:nvSpPr>
        <p:spPr>
          <a:xfrm>
            <a:off x="695325" y="1628775"/>
            <a:ext cx="10980738" cy="4321175"/>
          </a:xfrm>
        </p:spPr>
        <p:txBody>
          <a:bodyPr/>
          <a:lstStyle/>
          <a:p>
            <a:endParaRPr lang="en-US"/>
          </a:p>
        </p:txBody>
      </p:sp>
    </p:spTree>
    <p:extLst>
      <p:ext uri="{BB962C8B-B14F-4D97-AF65-F5344CB8AC3E}">
        <p14:creationId xmlns:p14="http://schemas.microsoft.com/office/powerpoint/2010/main" val="19457727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Title_With_Two_Char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4"/>
          </p:nvPr>
        </p:nvSpPr>
        <p:spPr>
          <a:xfrm>
            <a:off x="695325" y="1628775"/>
            <a:ext cx="5221288" cy="4319588"/>
          </a:xfrm>
        </p:spPr>
        <p:txBody>
          <a:bodyPr/>
          <a:lstStyle/>
          <a:p>
            <a:endParaRPr lang="en-US"/>
          </a:p>
        </p:txBody>
      </p:sp>
      <p:sp>
        <p:nvSpPr>
          <p:cNvPr id="7" name="Chart Placeholder 4"/>
          <p:cNvSpPr>
            <a:spLocks noGrp="1"/>
          </p:cNvSpPr>
          <p:nvPr>
            <p:ph type="chart" sz="quarter" idx="15"/>
          </p:nvPr>
        </p:nvSpPr>
        <p:spPr>
          <a:xfrm>
            <a:off x="6275388" y="1628775"/>
            <a:ext cx="5221288" cy="4319588"/>
          </a:xfrm>
        </p:spPr>
        <p:txBody>
          <a:bodyPr/>
          <a:lstStyle/>
          <a:p>
            <a:endParaRPr lang="en-US"/>
          </a:p>
        </p:txBody>
      </p:sp>
    </p:spTree>
    <p:extLst>
      <p:ext uri="{BB962C8B-B14F-4D97-AF65-F5344CB8AC3E}">
        <p14:creationId xmlns:p14="http://schemas.microsoft.com/office/powerpoint/2010/main" val="420666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JCDecaux_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32949427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9.Title_With_Two_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4" name="Table Placeholder 3"/>
          <p:cNvSpPr>
            <a:spLocks noGrp="1"/>
          </p:cNvSpPr>
          <p:nvPr>
            <p:ph type="tbl" sz="quarter" idx="16"/>
          </p:nvPr>
        </p:nvSpPr>
        <p:spPr>
          <a:xfrm>
            <a:off x="695325" y="1628775"/>
            <a:ext cx="5400675" cy="4319588"/>
          </a:xfrm>
        </p:spPr>
        <p:txBody>
          <a:bodyPr/>
          <a:lstStyle/>
          <a:p>
            <a:endParaRPr lang="en-US"/>
          </a:p>
        </p:txBody>
      </p:sp>
      <p:sp>
        <p:nvSpPr>
          <p:cNvPr id="9" name="Table Placeholder 3"/>
          <p:cNvSpPr>
            <a:spLocks noGrp="1"/>
          </p:cNvSpPr>
          <p:nvPr>
            <p:ph type="tbl" sz="quarter" idx="17"/>
          </p:nvPr>
        </p:nvSpPr>
        <p:spPr>
          <a:xfrm>
            <a:off x="6275388" y="1630362"/>
            <a:ext cx="5400675" cy="4319588"/>
          </a:xfrm>
        </p:spPr>
        <p:txBody>
          <a:bodyPr/>
          <a:lstStyle/>
          <a:p>
            <a:endParaRPr lang="en-US"/>
          </a:p>
        </p:txBody>
      </p:sp>
    </p:spTree>
    <p:extLst>
      <p:ext uri="{BB962C8B-B14F-4D97-AF65-F5344CB8AC3E}">
        <p14:creationId xmlns:p14="http://schemas.microsoft.com/office/powerpoint/2010/main" val="6565673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Title_With_Two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Content Placeholder 2"/>
          <p:cNvSpPr>
            <a:spLocks noGrp="1"/>
          </p:cNvSpPr>
          <p:nvPr>
            <p:ph idx="14"/>
          </p:nvPr>
        </p:nvSpPr>
        <p:spPr>
          <a:xfrm>
            <a:off x="6275388"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9843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Title_With_Three_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Content Placeholder 2"/>
          <p:cNvSpPr>
            <a:spLocks noGrp="1"/>
          </p:cNvSpPr>
          <p:nvPr>
            <p:ph idx="14"/>
          </p:nvPr>
        </p:nvSpPr>
        <p:spPr>
          <a:xfrm>
            <a:off x="4295776" y="1628775"/>
            <a:ext cx="3600450"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5"/>
          </p:nvPr>
        </p:nvSpPr>
        <p:spPr>
          <a:xfrm>
            <a:off x="695324" y="1628775"/>
            <a:ext cx="3600452" cy="4679950"/>
          </a:xfrm>
        </p:spPr>
        <p:txBody>
          <a:bodyPr rIns="1800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6"/>
          </p:nvPr>
        </p:nvSpPr>
        <p:spPr>
          <a:xfrm>
            <a:off x="7896226" y="1628775"/>
            <a:ext cx="3600449" cy="4679950"/>
          </a:xfrm>
        </p:spPr>
        <p:txBody>
          <a:bodyPr r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517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Top_Image_With_Two_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7" y="3429000"/>
            <a:ext cx="5400674"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ontent Placeholder 2"/>
          <p:cNvSpPr>
            <a:spLocks noGrp="1"/>
          </p:cNvSpPr>
          <p:nvPr>
            <p:ph idx="14"/>
          </p:nvPr>
        </p:nvSpPr>
        <p:spPr>
          <a:xfrm>
            <a:off x="6456363" y="3429000"/>
            <a:ext cx="5040312" cy="28797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8"/>
          <p:cNvSpPr>
            <a:spLocks noGrp="1"/>
          </p:cNvSpPr>
          <p:nvPr>
            <p:ph type="pic" sz="quarter" idx="15"/>
          </p:nvPr>
        </p:nvSpPr>
        <p:spPr>
          <a:xfrm>
            <a:off x="0" y="1"/>
            <a:ext cx="12192000" cy="2889250"/>
          </a:xfrm>
          <a:solidFill>
            <a:schemeClr val="bg2"/>
          </a:solidFill>
        </p:spPr>
        <p:txBody>
          <a:bodyPr/>
          <a:lstStyle/>
          <a:p>
            <a:endParaRPr lang="en-US"/>
          </a:p>
        </p:txBody>
      </p:sp>
    </p:spTree>
    <p:extLst>
      <p:ext uri="{BB962C8B-B14F-4D97-AF65-F5344CB8AC3E}">
        <p14:creationId xmlns:p14="http://schemas.microsoft.com/office/powerpoint/2010/main" val="32391993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3.Title_With_Chart_And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5229225"/>
            <a:ext cx="10801349" cy="720724"/>
          </a:xfrm>
        </p:spPr>
        <p:txBody>
          <a:bodyPr>
            <a:noAutofit/>
          </a:bodyPr>
          <a:lstStyle/>
          <a:p>
            <a:pPr lvl="0"/>
            <a:r>
              <a:rPr lang="en-US"/>
              <a:t>Click to edit Master text styles</a:t>
            </a:r>
          </a:p>
          <a:p>
            <a:pPr lvl="1"/>
            <a:r>
              <a:rPr lang="en-US"/>
              <a:t>Second level</a:t>
            </a:r>
          </a:p>
        </p:txBody>
      </p:sp>
      <p:sp>
        <p:nvSpPr>
          <p:cNvPr id="5" name="Chart Placeholder 4"/>
          <p:cNvSpPr>
            <a:spLocks noGrp="1"/>
          </p:cNvSpPr>
          <p:nvPr>
            <p:ph type="chart" sz="quarter" idx="10"/>
          </p:nvPr>
        </p:nvSpPr>
        <p:spPr>
          <a:xfrm>
            <a:off x="695325" y="1628774"/>
            <a:ext cx="10801350" cy="3421064"/>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038035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4.Title_With_Chart_And_Text_Revers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5" name="Chart Placeholder 4"/>
          <p:cNvSpPr>
            <a:spLocks noGrp="1"/>
          </p:cNvSpPr>
          <p:nvPr>
            <p:ph type="chart" sz="quarter" idx="10"/>
          </p:nvPr>
        </p:nvSpPr>
        <p:spPr>
          <a:xfrm>
            <a:off x="695325" y="3429001"/>
            <a:ext cx="10801350" cy="2520950"/>
          </a:xfrm>
        </p:spPr>
        <p:txBody>
          <a:bodyPr/>
          <a:lstStyle/>
          <a:p>
            <a:endParaRPr lang="en-US"/>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323740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JCDecaux_Logo">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pic>
        <p:nvPicPr>
          <p:cNvPr id="4" name="Picture 3">
            <a:extLst>
              <a:ext uri="{FF2B5EF4-FFF2-40B4-BE49-F238E27FC236}">
                <a16:creationId xmlns:a16="http://schemas.microsoft.com/office/drawing/2014/main" id="{3367DB58-4256-7F4C-A3A9-51C9DEA37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2738783"/>
            <a:ext cx="3048000" cy="879556"/>
          </a:xfrm>
          <a:prstGeom prst="rect">
            <a:avLst/>
          </a:prstGeom>
        </p:spPr>
      </p:pic>
    </p:spTree>
    <p:extLst>
      <p:ext uri="{BB962C8B-B14F-4D97-AF65-F5344CB8AC3E}">
        <p14:creationId xmlns:p14="http://schemas.microsoft.com/office/powerpoint/2010/main" val="23380718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5.Title_With_Text_And_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620836"/>
          </a:xfrm>
        </p:spPr>
        <p:txBody>
          <a:bodyPr>
            <a:noAutofit/>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6" name="Table Placeholder 5"/>
          <p:cNvSpPr>
            <a:spLocks noGrp="1"/>
          </p:cNvSpPr>
          <p:nvPr>
            <p:ph type="tbl" sz="quarter" idx="14"/>
          </p:nvPr>
        </p:nvSpPr>
        <p:spPr>
          <a:xfrm>
            <a:off x="695325" y="3429000"/>
            <a:ext cx="10801349" cy="2520949"/>
          </a:xfrm>
        </p:spPr>
        <p:txBody>
          <a:bodyPr/>
          <a:lstStyle/>
          <a:p>
            <a:endParaRPr lang="en-US"/>
          </a:p>
        </p:txBody>
      </p:sp>
    </p:spTree>
    <p:extLst>
      <p:ext uri="{BB962C8B-B14F-4D97-AF65-F5344CB8AC3E}">
        <p14:creationId xmlns:p14="http://schemas.microsoft.com/office/powerpoint/2010/main" val="16041889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6.Title_With_Text_And_Image_Below">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2889250"/>
            <a:ext cx="12191999" cy="3968750"/>
          </a:xfrm>
          <a:solidFill>
            <a:schemeClr val="bg2"/>
          </a:solidFill>
        </p:spPr>
        <p:txBody>
          <a:bodyPr/>
          <a:lstStyle/>
          <a:p>
            <a:endParaRPr lang="en-US"/>
          </a:p>
        </p:txBody>
      </p:sp>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a:xfrm>
            <a:off x="695326" y="1628776"/>
            <a:ext cx="10801349" cy="1079499"/>
          </a:xfrm>
        </p:spPr>
        <p:txBody>
          <a:bodyPr>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318050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7.Block_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994535"/>
            <a:ext cx="10801349" cy="2879725"/>
          </a:xfrm>
        </p:spPr>
        <p:txBody>
          <a:bodyPr anchor="ctr" anchorCtr="0">
            <a:noAutofit/>
          </a:bodyPr>
          <a:lstStyle>
            <a:lvl1pPr marL="0" indent="0" algn="l">
              <a:buNone/>
              <a:defRPr sz="2800"/>
            </a:lvl1pPr>
            <a:lvl2pPr marL="457200" indent="0" algn="l">
              <a:buNone/>
              <a:defRPr sz="2800"/>
            </a:lvl2pPr>
            <a:lvl3pPr marL="914400" indent="0" algn="l">
              <a:buNone/>
              <a:defRPr sz="2800"/>
            </a:lvl3pPr>
            <a:lvl4pPr marL="1371600" indent="0" algn="l">
              <a:buNone/>
              <a:defRPr sz="2800"/>
            </a:lvl4pPr>
            <a:lvl5pPr marL="1828800" indent="0" algn="l">
              <a:buNone/>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5617476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8.Title_With_Graph_And_Righ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816726" y="0"/>
            <a:ext cx="5375274"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5940427" cy="1008594"/>
          </a:xfrm>
        </p:spPr>
        <p:txBody>
          <a:bodyPr/>
          <a:lstStyle/>
          <a:p>
            <a:r>
              <a:rPr lang="en-US"/>
              <a:t>CLICK TO EDIT MASTER TITLE STYLE</a:t>
            </a:r>
          </a:p>
        </p:txBody>
      </p:sp>
      <p:sp>
        <p:nvSpPr>
          <p:cNvPr id="8" name="Text Placeholder 7"/>
          <p:cNvSpPr>
            <a:spLocks noGrp="1"/>
          </p:cNvSpPr>
          <p:nvPr>
            <p:ph type="body" sz="quarter" idx="13"/>
          </p:nvPr>
        </p:nvSpPr>
        <p:spPr>
          <a:xfrm>
            <a:off x="695325" y="6308725"/>
            <a:ext cx="5940425"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695325" y="1628774"/>
            <a:ext cx="5940426" cy="4321175"/>
          </a:xfrm>
        </p:spPr>
        <p:txBody>
          <a:bodyPr/>
          <a:lstStyle/>
          <a:p>
            <a:endParaRPr lang="en-US"/>
          </a:p>
        </p:txBody>
      </p:sp>
    </p:spTree>
    <p:extLst>
      <p:ext uri="{BB962C8B-B14F-4D97-AF65-F5344CB8AC3E}">
        <p14:creationId xmlns:p14="http://schemas.microsoft.com/office/powerpoint/2010/main" val="50226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9.Title_With_Graph_And_Left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0" y="0"/>
            <a:ext cx="3575050" cy="6858000"/>
          </a:xfrm>
          <a:solidFill>
            <a:schemeClr val="bg2"/>
          </a:solidFill>
        </p:spPr>
        <p:txBody>
          <a:bodyPr/>
          <a:lstStyle/>
          <a:p>
            <a:endParaRPr lang="en-US"/>
          </a:p>
        </p:txBody>
      </p:sp>
      <p:sp>
        <p:nvSpPr>
          <p:cNvPr id="2" name="Title 1"/>
          <p:cNvSpPr>
            <a:spLocks noGrp="1"/>
          </p:cNvSpPr>
          <p:nvPr>
            <p:ph type="title" hasCustomPrompt="1"/>
          </p:nvPr>
        </p:nvSpPr>
        <p:spPr>
          <a:xfrm>
            <a:off x="3756024" y="620181"/>
            <a:ext cx="7740651" cy="1008594"/>
          </a:xfrm>
        </p:spPr>
        <p:txBody>
          <a:bodyPr/>
          <a:lstStyle/>
          <a:p>
            <a:r>
              <a:rPr lang="en-US"/>
              <a:t>CLICK TO EDIT MASTER TITLE STYLE</a:t>
            </a:r>
          </a:p>
        </p:txBody>
      </p:sp>
      <p:sp>
        <p:nvSpPr>
          <p:cNvPr id="8" name="Text Placeholder 7"/>
          <p:cNvSpPr>
            <a:spLocks noGrp="1"/>
          </p:cNvSpPr>
          <p:nvPr>
            <p:ph type="body" sz="quarter" idx="13"/>
          </p:nvPr>
        </p:nvSpPr>
        <p:spPr>
          <a:xfrm>
            <a:off x="3756023" y="6308725"/>
            <a:ext cx="7740651"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5" name="Chart Placeholder 4"/>
          <p:cNvSpPr>
            <a:spLocks noGrp="1"/>
          </p:cNvSpPr>
          <p:nvPr>
            <p:ph type="chart" sz="quarter" idx="15"/>
          </p:nvPr>
        </p:nvSpPr>
        <p:spPr>
          <a:xfrm>
            <a:off x="3756025" y="1628774"/>
            <a:ext cx="7740650" cy="4321175"/>
          </a:xfrm>
        </p:spPr>
        <p:txBody>
          <a:bodyPr/>
          <a:lstStyle/>
          <a:p>
            <a:endParaRPr lang="en-US"/>
          </a:p>
        </p:txBody>
      </p:sp>
    </p:spTree>
    <p:extLst>
      <p:ext uri="{BB962C8B-B14F-4D97-AF65-F5344CB8AC3E}">
        <p14:creationId xmlns:p14="http://schemas.microsoft.com/office/powerpoint/2010/main" val="16469612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Title_With_Content_And_Small_Image_Side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620181"/>
            <a:ext cx="9180514" cy="1008594"/>
          </a:xfrm>
        </p:spPr>
        <p:txBody>
          <a:bodyPr/>
          <a:lstStyle/>
          <a:p>
            <a:r>
              <a:rPr lang="en-US"/>
              <a:t>CLICK TO EDIT MASTER TITLE STYLE</a:t>
            </a:r>
          </a:p>
        </p:txBody>
      </p:sp>
      <p:sp>
        <p:nvSpPr>
          <p:cNvPr id="3" name="Content Placeholder 2"/>
          <p:cNvSpPr>
            <a:spLocks noGrp="1"/>
          </p:cNvSpPr>
          <p:nvPr>
            <p:ph idx="1"/>
          </p:nvPr>
        </p:nvSpPr>
        <p:spPr>
          <a:xfrm>
            <a:off x="695327" y="1628775"/>
            <a:ext cx="9180512"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9180513"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
        <p:nvSpPr>
          <p:cNvPr id="7" name="Picture Placeholder 8"/>
          <p:cNvSpPr>
            <a:spLocks noGrp="1"/>
          </p:cNvSpPr>
          <p:nvPr>
            <p:ph type="pic" sz="quarter" idx="14"/>
          </p:nvPr>
        </p:nvSpPr>
        <p:spPr>
          <a:xfrm>
            <a:off x="10056814" y="0"/>
            <a:ext cx="2135186" cy="6858000"/>
          </a:xfrm>
          <a:solidFill>
            <a:schemeClr val="bg2"/>
          </a:solidFill>
        </p:spPr>
        <p:txBody>
          <a:bodyPr/>
          <a:lstStyle/>
          <a:p>
            <a:endParaRPr lang="en-US"/>
          </a:p>
        </p:txBody>
      </p:sp>
    </p:spTree>
    <p:extLst>
      <p:ext uri="{BB962C8B-B14F-4D97-AF65-F5344CB8AC3E}">
        <p14:creationId xmlns:p14="http://schemas.microsoft.com/office/powerpoint/2010/main" val="720596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1.Title_With_Content_And_Midsize_Image_">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796338" y="0"/>
            <a:ext cx="3395661" cy="6858000"/>
          </a:xfrm>
          <a:solidFill>
            <a:schemeClr val="bg2"/>
          </a:solidFill>
        </p:spPr>
        <p:txBody>
          <a:bodyPr/>
          <a:lstStyle/>
          <a:p>
            <a:endParaRPr lang="en-US"/>
          </a:p>
        </p:txBody>
      </p:sp>
      <p:sp>
        <p:nvSpPr>
          <p:cNvPr id="2" name="Title 1"/>
          <p:cNvSpPr>
            <a:spLocks noGrp="1"/>
          </p:cNvSpPr>
          <p:nvPr>
            <p:ph type="title" hasCustomPrompt="1"/>
          </p:nvPr>
        </p:nvSpPr>
        <p:spPr>
          <a:xfrm>
            <a:off x="695324" y="620181"/>
            <a:ext cx="7921625" cy="1008594"/>
          </a:xfrm>
        </p:spPr>
        <p:txBody>
          <a:bodyPr/>
          <a:lstStyle/>
          <a:p>
            <a:r>
              <a:rPr lang="en-US"/>
              <a:t>CLICK TO EDIT MASTER TITLE STYLE</a:t>
            </a:r>
          </a:p>
        </p:txBody>
      </p:sp>
      <p:sp>
        <p:nvSpPr>
          <p:cNvPr id="3" name="Content Placeholder 2"/>
          <p:cNvSpPr>
            <a:spLocks noGrp="1"/>
          </p:cNvSpPr>
          <p:nvPr>
            <p:ph idx="1"/>
          </p:nvPr>
        </p:nvSpPr>
        <p:spPr>
          <a:xfrm>
            <a:off x="695326" y="1628775"/>
            <a:ext cx="7921624"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792162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42643724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2.Title_And_Content_With_Large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5999"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5221288"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26787093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3.Title_And_Content_With_Larg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5195888" y="0"/>
            <a:ext cx="6996112" cy="6858000"/>
          </a:xfrm>
          <a:solidFill>
            <a:schemeClr val="bg2"/>
          </a:solidFill>
        </p:spPr>
        <p:txBody>
          <a:bodyPr/>
          <a:lstStyle/>
          <a:p>
            <a:endParaRPr lang="en-US"/>
          </a:p>
        </p:txBody>
      </p:sp>
      <p:sp>
        <p:nvSpPr>
          <p:cNvPr id="2" name="Title 1"/>
          <p:cNvSpPr>
            <a:spLocks noGrp="1"/>
          </p:cNvSpPr>
          <p:nvPr>
            <p:ph type="title" hasCustomPrompt="1"/>
          </p:nvPr>
        </p:nvSpPr>
        <p:spPr>
          <a:xfrm>
            <a:off x="695325" y="620181"/>
            <a:ext cx="4321175" cy="1008594"/>
          </a:xfrm>
        </p:spPr>
        <p:txBody>
          <a:bodyPr/>
          <a:lstStyle/>
          <a:p>
            <a:r>
              <a:rPr lang="en-US"/>
              <a:t>CLICK TO EDIT MASTER TITLE STYLE</a:t>
            </a:r>
          </a:p>
        </p:txBody>
      </p:sp>
      <p:sp>
        <p:nvSpPr>
          <p:cNvPr id="3" name="Content Placeholder 2"/>
          <p:cNvSpPr>
            <a:spLocks noGrp="1"/>
          </p:cNvSpPr>
          <p:nvPr>
            <p:ph idx="1"/>
          </p:nvPr>
        </p:nvSpPr>
        <p:spPr>
          <a:xfrm>
            <a:off x="695326" y="1628775"/>
            <a:ext cx="4321173"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4321174"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32800301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Title_And_Content_With_Border_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1" y="549275"/>
            <a:ext cx="5400674" cy="5759450"/>
          </a:xfrm>
          <a:solidFill>
            <a:schemeClr val="bg2"/>
          </a:solidFill>
        </p:spPr>
        <p:txBody>
          <a:bodyPr/>
          <a:lstStyle/>
          <a:p>
            <a:endParaRPr lang="en-US"/>
          </a:p>
        </p:txBody>
      </p:sp>
      <p:sp>
        <p:nvSpPr>
          <p:cNvPr id="2" name="Title 1"/>
          <p:cNvSpPr>
            <a:spLocks noGrp="1"/>
          </p:cNvSpPr>
          <p:nvPr>
            <p:ph type="title" hasCustomPrompt="1"/>
          </p:nvPr>
        </p:nvSpPr>
        <p:spPr>
          <a:xfrm>
            <a:off x="695325" y="620181"/>
            <a:ext cx="5221288" cy="1008594"/>
          </a:xfrm>
        </p:spPr>
        <p:txBody>
          <a:bodyPr/>
          <a:lstStyle/>
          <a:p>
            <a:r>
              <a:rPr lang="en-US"/>
              <a:t>CLICK TO EDIT MASTER TITLE STYLE</a:t>
            </a:r>
          </a:p>
        </p:txBody>
      </p:sp>
      <p:sp>
        <p:nvSpPr>
          <p:cNvPr id="3" name="Content Placeholder 2"/>
          <p:cNvSpPr>
            <a:spLocks noGrp="1"/>
          </p:cNvSpPr>
          <p:nvPr>
            <p:ph idx="1"/>
          </p:nvPr>
        </p:nvSpPr>
        <p:spPr>
          <a:xfrm>
            <a:off x="695326" y="1628775"/>
            <a:ext cx="5221287" cy="46799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p:nvPr>
        </p:nvSpPr>
        <p:spPr>
          <a:xfrm>
            <a:off x="695325" y="6308725"/>
            <a:ext cx="10801350" cy="360362"/>
          </a:xfrm>
        </p:spPr>
        <p:txBody>
          <a:bodyPr>
            <a:noAutofit/>
          </a:bodyPr>
          <a:lstStyle>
            <a:lvl1pPr marL="0" indent="0">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Click to edit Master text styles</a:t>
            </a:r>
          </a:p>
        </p:txBody>
      </p:sp>
    </p:spTree>
    <p:extLst>
      <p:ext uri="{BB962C8B-B14F-4D97-AF65-F5344CB8AC3E}">
        <p14:creationId xmlns:p14="http://schemas.microsoft.com/office/powerpoint/2010/main" val="145499777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1.xml"/><Relationship Id="rId21" Type="http://schemas.openxmlformats.org/officeDocument/2006/relationships/slideLayout" Target="../slideLayouts/slideLayout96.xml"/><Relationship Id="rId42" Type="http://schemas.openxmlformats.org/officeDocument/2006/relationships/slideLayout" Target="../slideLayouts/slideLayout117.xml"/><Relationship Id="rId47" Type="http://schemas.openxmlformats.org/officeDocument/2006/relationships/slideLayout" Target="../slideLayouts/slideLayout122.xml"/><Relationship Id="rId63" Type="http://schemas.openxmlformats.org/officeDocument/2006/relationships/slideLayout" Target="../slideLayouts/slideLayout138.xml"/><Relationship Id="rId68" Type="http://schemas.openxmlformats.org/officeDocument/2006/relationships/slideLayout" Target="../slideLayouts/slideLayout143.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9" Type="http://schemas.openxmlformats.org/officeDocument/2006/relationships/slideLayout" Target="../slideLayouts/slideLayout104.xml"/><Relationship Id="rId11" Type="http://schemas.openxmlformats.org/officeDocument/2006/relationships/slideLayout" Target="../slideLayouts/slideLayout86.xml"/><Relationship Id="rId24" Type="http://schemas.openxmlformats.org/officeDocument/2006/relationships/slideLayout" Target="../slideLayouts/slideLayout99.xml"/><Relationship Id="rId32" Type="http://schemas.openxmlformats.org/officeDocument/2006/relationships/slideLayout" Target="../slideLayouts/slideLayout107.xml"/><Relationship Id="rId37" Type="http://schemas.openxmlformats.org/officeDocument/2006/relationships/slideLayout" Target="../slideLayouts/slideLayout112.xml"/><Relationship Id="rId40" Type="http://schemas.openxmlformats.org/officeDocument/2006/relationships/slideLayout" Target="../slideLayouts/slideLayout115.xml"/><Relationship Id="rId45" Type="http://schemas.openxmlformats.org/officeDocument/2006/relationships/slideLayout" Target="../slideLayouts/slideLayout120.xml"/><Relationship Id="rId53" Type="http://schemas.openxmlformats.org/officeDocument/2006/relationships/slideLayout" Target="../slideLayouts/slideLayout128.xml"/><Relationship Id="rId58" Type="http://schemas.openxmlformats.org/officeDocument/2006/relationships/slideLayout" Target="../slideLayouts/slideLayout133.xml"/><Relationship Id="rId66" Type="http://schemas.openxmlformats.org/officeDocument/2006/relationships/slideLayout" Target="../slideLayouts/slideLayout141.xml"/><Relationship Id="rId5" Type="http://schemas.openxmlformats.org/officeDocument/2006/relationships/slideLayout" Target="../slideLayouts/slideLayout80.xml"/><Relationship Id="rId61" Type="http://schemas.openxmlformats.org/officeDocument/2006/relationships/slideLayout" Target="../slideLayouts/slideLayout136.xml"/><Relationship Id="rId19" Type="http://schemas.openxmlformats.org/officeDocument/2006/relationships/slideLayout" Target="../slideLayouts/slideLayout94.xml"/><Relationship Id="rId14" Type="http://schemas.openxmlformats.org/officeDocument/2006/relationships/slideLayout" Target="../slideLayouts/slideLayout89.xml"/><Relationship Id="rId22" Type="http://schemas.openxmlformats.org/officeDocument/2006/relationships/slideLayout" Target="../slideLayouts/slideLayout97.xml"/><Relationship Id="rId27" Type="http://schemas.openxmlformats.org/officeDocument/2006/relationships/slideLayout" Target="../slideLayouts/slideLayout102.xml"/><Relationship Id="rId30" Type="http://schemas.openxmlformats.org/officeDocument/2006/relationships/slideLayout" Target="../slideLayouts/slideLayout105.xml"/><Relationship Id="rId35" Type="http://schemas.openxmlformats.org/officeDocument/2006/relationships/slideLayout" Target="../slideLayouts/slideLayout110.xml"/><Relationship Id="rId43" Type="http://schemas.openxmlformats.org/officeDocument/2006/relationships/slideLayout" Target="../slideLayouts/slideLayout118.xml"/><Relationship Id="rId48" Type="http://schemas.openxmlformats.org/officeDocument/2006/relationships/slideLayout" Target="../slideLayouts/slideLayout123.xml"/><Relationship Id="rId56" Type="http://schemas.openxmlformats.org/officeDocument/2006/relationships/slideLayout" Target="../slideLayouts/slideLayout131.xml"/><Relationship Id="rId64" Type="http://schemas.openxmlformats.org/officeDocument/2006/relationships/slideLayout" Target="../slideLayouts/slideLayout139.xml"/><Relationship Id="rId69" Type="http://schemas.openxmlformats.org/officeDocument/2006/relationships/slideLayout" Target="../slideLayouts/slideLayout144.xml"/><Relationship Id="rId8" Type="http://schemas.openxmlformats.org/officeDocument/2006/relationships/slideLayout" Target="../slideLayouts/slideLayout83.xml"/><Relationship Id="rId51" Type="http://schemas.openxmlformats.org/officeDocument/2006/relationships/slideLayout" Target="../slideLayouts/slideLayout126.xml"/><Relationship Id="rId3" Type="http://schemas.openxmlformats.org/officeDocument/2006/relationships/slideLayout" Target="../slideLayouts/slideLayout78.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5" Type="http://schemas.openxmlformats.org/officeDocument/2006/relationships/slideLayout" Target="../slideLayouts/slideLayout100.xml"/><Relationship Id="rId33" Type="http://schemas.openxmlformats.org/officeDocument/2006/relationships/slideLayout" Target="../slideLayouts/slideLayout108.xml"/><Relationship Id="rId38" Type="http://schemas.openxmlformats.org/officeDocument/2006/relationships/slideLayout" Target="../slideLayouts/slideLayout113.xml"/><Relationship Id="rId46" Type="http://schemas.openxmlformats.org/officeDocument/2006/relationships/slideLayout" Target="../slideLayouts/slideLayout121.xml"/><Relationship Id="rId59" Type="http://schemas.openxmlformats.org/officeDocument/2006/relationships/slideLayout" Target="../slideLayouts/slideLayout134.xml"/><Relationship Id="rId67" Type="http://schemas.openxmlformats.org/officeDocument/2006/relationships/slideLayout" Target="../slideLayouts/slideLayout142.xml"/><Relationship Id="rId20" Type="http://schemas.openxmlformats.org/officeDocument/2006/relationships/slideLayout" Target="../slideLayouts/slideLayout95.xml"/><Relationship Id="rId41" Type="http://schemas.openxmlformats.org/officeDocument/2006/relationships/slideLayout" Target="../slideLayouts/slideLayout116.xml"/><Relationship Id="rId54" Type="http://schemas.openxmlformats.org/officeDocument/2006/relationships/slideLayout" Target="../slideLayouts/slideLayout129.xml"/><Relationship Id="rId62" Type="http://schemas.openxmlformats.org/officeDocument/2006/relationships/slideLayout" Target="../slideLayouts/slideLayout137.xml"/><Relationship Id="rId70" Type="http://schemas.openxmlformats.org/officeDocument/2006/relationships/theme" Target="../theme/theme2.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5" Type="http://schemas.openxmlformats.org/officeDocument/2006/relationships/slideLayout" Target="../slideLayouts/slideLayout90.xml"/><Relationship Id="rId23" Type="http://schemas.openxmlformats.org/officeDocument/2006/relationships/slideLayout" Target="../slideLayouts/slideLayout98.xml"/><Relationship Id="rId28" Type="http://schemas.openxmlformats.org/officeDocument/2006/relationships/slideLayout" Target="../slideLayouts/slideLayout103.xml"/><Relationship Id="rId36" Type="http://schemas.openxmlformats.org/officeDocument/2006/relationships/slideLayout" Target="../slideLayouts/slideLayout111.xml"/><Relationship Id="rId49" Type="http://schemas.openxmlformats.org/officeDocument/2006/relationships/slideLayout" Target="../slideLayouts/slideLayout124.xml"/><Relationship Id="rId57" Type="http://schemas.openxmlformats.org/officeDocument/2006/relationships/slideLayout" Target="../slideLayouts/slideLayout132.xml"/><Relationship Id="rId10" Type="http://schemas.openxmlformats.org/officeDocument/2006/relationships/slideLayout" Target="../slideLayouts/slideLayout85.xml"/><Relationship Id="rId31" Type="http://schemas.openxmlformats.org/officeDocument/2006/relationships/slideLayout" Target="../slideLayouts/slideLayout106.xml"/><Relationship Id="rId44" Type="http://schemas.openxmlformats.org/officeDocument/2006/relationships/slideLayout" Target="../slideLayouts/slideLayout119.xml"/><Relationship Id="rId52" Type="http://schemas.openxmlformats.org/officeDocument/2006/relationships/slideLayout" Target="../slideLayouts/slideLayout127.xml"/><Relationship Id="rId60" Type="http://schemas.openxmlformats.org/officeDocument/2006/relationships/slideLayout" Target="../slideLayouts/slideLayout135.xml"/><Relationship Id="rId65" Type="http://schemas.openxmlformats.org/officeDocument/2006/relationships/slideLayout" Target="../slideLayouts/slideLayout140.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9" Type="http://schemas.openxmlformats.org/officeDocument/2006/relationships/slideLayout" Target="../slideLayouts/slideLayout114.xml"/><Relationship Id="rId34" Type="http://schemas.openxmlformats.org/officeDocument/2006/relationships/slideLayout" Target="../slideLayouts/slideLayout109.xml"/><Relationship Id="rId50" Type="http://schemas.openxmlformats.org/officeDocument/2006/relationships/slideLayout" Target="../slideLayouts/slideLayout125.xml"/><Relationship Id="rId55"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89741208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 id="2147483800" r:id="rId70"/>
    <p:sldLayoutId id="2147483801" r:id="rId71"/>
    <p:sldLayoutId id="2147483802" r:id="rId72"/>
    <p:sldLayoutId id="2147483803" r:id="rId73"/>
    <p:sldLayoutId id="2147483804" r:id="rId74"/>
    <p:sldLayoutId id="2147483960" r:id="rId75"/>
  </p:sldLayoutIdLst>
  <p:hf sldNum="0" hdr="0" ftr="0" dt="0"/>
  <p:txStyles>
    <p:titleStyle>
      <a:lvl1pPr algn="l" defTabSz="914400" rtl="0" eaLnBrk="1" latinLnBrk="0" hangingPunct="1">
        <a:lnSpc>
          <a:spcPct val="85000"/>
        </a:lnSpc>
        <a:spcBef>
          <a:spcPct val="0"/>
        </a:spcBef>
        <a:buNone/>
        <a:defRPr sz="2800" b="1" kern="1200" spc="3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6" orient="horz" pos="2160">
          <p15:clr>
            <a:srgbClr val="F26B43"/>
          </p15:clr>
        </p15:guide>
        <p15:guide id="87" pos="3840">
          <p15:clr>
            <a:srgbClr val="F26B43"/>
          </p15:clr>
        </p15:guide>
        <p15:guide id="88" pos="3613">
          <p15:clr>
            <a:srgbClr val="F26B43"/>
          </p15:clr>
        </p15:guide>
        <p15:guide id="89" pos="3386">
          <p15:clr>
            <a:srgbClr val="F26B43"/>
          </p15:clr>
        </p15:guide>
        <p15:guide id="90" pos="3160">
          <p15:clr>
            <a:srgbClr val="F26B43"/>
          </p15:clr>
        </p15:guide>
        <p15:guide id="91" pos="2933">
          <p15:clr>
            <a:srgbClr val="F26B43"/>
          </p15:clr>
        </p15:guide>
        <p15:guide id="92" pos="2706">
          <p15:clr>
            <a:srgbClr val="F26B43"/>
          </p15:clr>
        </p15:guide>
        <p15:guide id="93" pos="2479">
          <p15:clr>
            <a:srgbClr val="F26B43"/>
          </p15:clr>
        </p15:guide>
        <p15:guide id="94" pos="2252">
          <p15:clr>
            <a:srgbClr val="F26B43"/>
          </p15:clr>
        </p15:guide>
        <p15:guide id="95" pos="2026">
          <p15:clr>
            <a:srgbClr val="F26B43"/>
          </p15:clr>
        </p15:guide>
        <p15:guide id="96" pos="1799">
          <p15:clr>
            <a:srgbClr val="F26B43"/>
          </p15:clr>
        </p15:guide>
        <p15:guide id="97" pos="1572">
          <p15:clr>
            <a:srgbClr val="F26B43"/>
          </p15:clr>
        </p15:guide>
        <p15:guide id="98" pos="1345">
          <p15:clr>
            <a:srgbClr val="F26B43"/>
          </p15:clr>
        </p15:guide>
        <p15:guide id="99" pos="1118">
          <p15:clr>
            <a:srgbClr val="F26B43"/>
          </p15:clr>
        </p15:guide>
        <p15:guide id="100" pos="892">
          <p15:clr>
            <a:srgbClr val="F26B43"/>
          </p15:clr>
        </p15:guide>
        <p15:guide id="101" pos="665">
          <p15:clr>
            <a:srgbClr val="F26B43"/>
          </p15:clr>
        </p15:guide>
        <p15:guide id="102" pos="438">
          <p15:clr>
            <a:srgbClr val="F26B43"/>
          </p15:clr>
        </p15:guide>
        <p15:guide id="103" pos="211">
          <p15:clr>
            <a:srgbClr val="F26B43"/>
          </p15:clr>
        </p15:guide>
        <p15:guide id="104" pos="4067">
          <p15:clr>
            <a:srgbClr val="F26B43"/>
          </p15:clr>
        </p15:guide>
        <p15:guide id="105" pos="4294">
          <p15:clr>
            <a:srgbClr val="F26B43"/>
          </p15:clr>
        </p15:guide>
        <p15:guide id="106" pos="4520">
          <p15:clr>
            <a:srgbClr val="F26B43"/>
          </p15:clr>
        </p15:guide>
        <p15:guide id="107" pos="4747">
          <p15:clr>
            <a:srgbClr val="F26B43"/>
          </p15:clr>
        </p15:guide>
        <p15:guide id="108" pos="4974">
          <p15:clr>
            <a:srgbClr val="F26B43"/>
          </p15:clr>
        </p15:guide>
        <p15:guide id="109" pos="5201">
          <p15:clr>
            <a:srgbClr val="F26B43"/>
          </p15:clr>
        </p15:guide>
        <p15:guide id="110" pos="5428">
          <p15:clr>
            <a:srgbClr val="F26B43"/>
          </p15:clr>
        </p15:guide>
        <p15:guide id="111" pos="5654">
          <p15:clr>
            <a:srgbClr val="F26B43"/>
          </p15:clr>
        </p15:guide>
        <p15:guide id="112" pos="5881">
          <p15:clr>
            <a:srgbClr val="F26B43"/>
          </p15:clr>
        </p15:guide>
        <p15:guide id="113" pos="6108">
          <p15:clr>
            <a:srgbClr val="F26B43"/>
          </p15:clr>
        </p15:guide>
        <p15:guide id="114" pos="6335">
          <p15:clr>
            <a:srgbClr val="F26B43"/>
          </p15:clr>
        </p15:guide>
        <p15:guide id="115" pos="6562">
          <p15:clr>
            <a:srgbClr val="F26B43"/>
          </p15:clr>
        </p15:guide>
        <p15:guide id="116" pos="6788">
          <p15:clr>
            <a:srgbClr val="F26B43"/>
          </p15:clr>
        </p15:guide>
        <p15:guide id="117" pos="7015">
          <p15:clr>
            <a:srgbClr val="F26B43"/>
          </p15:clr>
        </p15:guide>
        <p15:guide id="118" pos="7242">
          <p15:clr>
            <a:srgbClr val="F26B43"/>
          </p15:clr>
        </p15:guide>
        <p15:guide id="119" pos="7469">
          <p15:clr>
            <a:srgbClr val="F26B43"/>
          </p15:clr>
        </p15:guide>
        <p15:guide id="120" pos="7680">
          <p15:clr>
            <a:srgbClr val="F26B43"/>
          </p15:clr>
        </p15:guide>
        <p15:guide id="121">
          <p15:clr>
            <a:srgbClr val="F26B43"/>
          </p15:clr>
        </p15:guide>
        <p15:guide id="122" orient="horz" pos="1933">
          <p15:clr>
            <a:srgbClr val="F26B43"/>
          </p15:clr>
        </p15:guide>
        <p15:guide id="123" orient="horz" pos="1706">
          <p15:clr>
            <a:srgbClr val="F26B43"/>
          </p15:clr>
        </p15:guide>
        <p15:guide id="124" orient="horz" pos="1480">
          <p15:clr>
            <a:srgbClr val="F26B43"/>
          </p15:clr>
        </p15:guide>
        <p15:guide id="125" orient="horz" pos="1253">
          <p15:clr>
            <a:srgbClr val="F26B43"/>
          </p15:clr>
        </p15:guide>
        <p15:guide id="126" orient="horz" pos="1026">
          <p15:clr>
            <a:srgbClr val="F26B43"/>
          </p15:clr>
        </p15:guide>
        <p15:guide id="127" orient="horz" pos="799">
          <p15:clr>
            <a:srgbClr val="F26B43"/>
          </p15:clr>
        </p15:guide>
        <p15:guide id="128" orient="horz" pos="572">
          <p15:clr>
            <a:srgbClr val="F26B43"/>
          </p15:clr>
        </p15:guide>
        <p15:guide id="129" orient="horz" pos="346">
          <p15:clr>
            <a:srgbClr val="F26B43"/>
          </p15:clr>
        </p15:guide>
        <p15:guide id="130" orient="horz" pos="119">
          <p15:clr>
            <a:srgbClr val="F26B43"/>
          </p15:clr>
        </p15:guide>
        <p15:guide id="131" orient="horz">
          <p15:clr>
            <a:srgbClr val="F26B43"/>
          </p15:clr>
        </p15:guide>
        <p15:guide id="132" orient="horz" pos="4320">
          <p15:clr>
            <a:srgbClr val="F26B43"/>
          </p15:clr>
        </p15:guide>
        <p15:guide id="133" orient="horz" pos="2387">
          <p15:clr>
            <a:srgbClr val="F26B43"/>
          </p15:clr>
        </p15:guide>
        <p15:guide id="134" orient="horz" pos="2614">
          <p15:clr>
            <a:srgbClr val="F26B43"/>
          </p15:clr>
        </p15:guide>
        <p15:guide id="135" orient="horz" pos="2840">
          <p15:clr>
            <a:srgbClr val="F26B43"/>
          </p15:clr>
        </p15:guide>
        <p15:guide id="136" orient="horz" pos="3067">
          <p15:clr>
            <a:srgbClr val="F26B43"/>
          </p15:clr>
        </p15:guide>
        <p15:guide id="137" orient="horz" pos="3294">
          <p15:clr>
            <a:srgbClr val="F26B43"/>
          </p15:clr>
        </p15:guide>
        <p15:guide id="138" orient="horz" pos="3521">
          <p15:clr>
            <a:srgbClr val="F26B43"/>
          </p15:clr>
        </p15:guide>
        <p15:guide id="139" orient="horz" pos="3748">
          <p15:clr>
            <a:srgbClr val="F26B43"/>
          </p15:clr>
        </p15:guide>
        <p15:guide id="140" orient="horz" pos="3974">
          <p15:clr>
            <a:srgbClr val="F26B43"/>
          </p15:clr>
        </p15:guide>
        <p15:guide id="141" orient="horz" pos="4201">
          <p15:clr>
            <a:srgbClr val="F26B43"/>
          </p15:clr>
        </p15:guide>
        <p15:guide id="142" pos="3500">
          <p15:clr>
            <a:srgbClr val="F26B43"/>
          </p15:clr>
        </p15:guide>
        <p15:guide id="143" pos="3953">
          <p15:clr>
            <a:srgbClr val="F26B43"/>
          </p15:clr>
        </p15:guide>
        <p15:guide id="144" pos="3727">
          <p15:clr>
            <a:srgbClr val="F26B43"/>
          </p15:clr>
        </p15:guide>
        <p15:guide id="145" pos="4180">
          <p15:clr>
            <a:srgbClr val="F26B43"/>
          </p15:clr>
        </p15:guide>
        <p15:guide id="146" orient="horz" pos="2047">
          <p15:clr>
            <a:srgbClr val="F26B43"/>
          </p15:clr>
        </p15:guide>
        <p15:guide id="147" orient="horz" pos="2273">
          <p15:clr>
            <a:srgbClr val="F26B43"/>
          </p15:clr>
        </p15:guide>
        <p15:guide id="148" pos="98">
          <p15:clr>
            <a:srgbClr val="F26B43"/>
          </p15:clr>
        </p15:guide>
        <p15:guide id="149" pos="7582">
          <p15:clr>
            <a:srgbClr val="F26B43"/>
          </p15:clr>
        </p15:guide>
        <p15:guide id="150" orient="horz" pos="4088">
          <p15:clr>
            <a:srgbClr val="F26B43"/>
          </p15:clr>
        </p15:guide>
        <p15:guide id="151" orient="horz" pos="1820">
          <p15:clr>
            <a:srgbClr val="F26B43"/>
          </p15:clr>
        </p15:guide>
        <p15:guide id="152" pos="5541">
          <p15:clr>
            <a:srgbClr val="F26B43"/>
          </p15:clr>
        </p15:guide>
        <p15:guide id="153" pos="3273">
          <p15:clr>
            <a:srgbClr val="F26B43"/>
          </p15:clr>
        </p15:guide>
        <p15:guide id="154" pos="6221">
          <p15:clr>
            <a:srgbClr val="F26B43"/>
          </p15:clr>
        </p15:guide>
        <p15:guide id="155" pos="5995">
          <p15:clr>
            <a:srgbClr val="F26B43"/>
          </p15:clr>
        </p15:guide>
        <p15:guide id="156" pos="2593">
          <p15:clr>
            <a:srgbClr val="F26B43"/>
          </p15:clr>
        </p15:guide>
        <p15:guide id="157" pos="5087">
          <p15:clr>
            <a:srgbClr val="F26B43"/>
          </p15:clr>
        </p15:guide>
        <p15:guide id="158" pos="325">
          <p15:clr>
            <a:srgbClr val="F26B43"/>
          </p15:clr>
        </p15:guide>
        <p15:guide id="159" pos="7355">
          <p15:clr>
            <a:srgbClr val="F26B43"/>
          </p15:clr>
        </p15:guide>
        <p15:guide id="160" pos="2139">
          <p15:clr>
            <a:srgbClr val="F26B43"/>
          </p15:clr>
        </p15:guide>
        <p15:guide id="161" pos="1912">
          <p15:clr>
            <a:srgbClr val="F26B43"/>
          </p15:clr>
        </p15:guide>
        <p15:guide id="162" pos="2366">
          <p15:clr>
            <a:srgbClr val="F26B43"/>
          </p15:clr>
        </p15:guide>
        <p15:guide id="163" pos="5768">
          <p15:clr>
            <a:srgbClr val="F26B43"/>
          </p15:clr>
        </p15:guide>
        <p15:guide id="164" pos="1685">
          <p15:clr>
            <a:srgbClr val="F26B43"/>
          </p15:clr>
        </p15:guide>
        <p15:guide id="165" pos="2819">
          <p15:clr>
            <a:srgbClr val="F26B43"/>
          </p15:clr>
        </p15:guide>
        <p15:guide id="166" pos="3046">
          <p15:clr>
            <a:srgbClr val="F26B43"/>
          </p15:clr>
        </p15:guide>
        <p15:guide id="167" orient="horz" pos="232">
          <p15:clr>
            <a:srgbClr val="F26B43"/>
          </p15:clr>
        </p15:guide>
        <p15:guide id="168" orient="horz" pos="2954">
          <p15:clr>
            <a:srgbClr val="F26B43"/>
          </p15:clr>
        </p15:guide>
        <p15:guide id="169" orient="horz" pos="31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620181"/>
            <a:ext cx="10801350" cy="1008594"/>
          </a:xfrm>
          <a:prstGeom prst="rect">
            <a:avLst/>
          </a:prstGeom>
        </p:spPr>
        <p:txBody>
          <a:bodyPr vert="horz" lIns="0" tIns="0" rIns="0" bIns="0" rtlCol="0" anchor="t" anchorCtr="0">
            <a:normAutofit/>
          </a:bodyPr>
          <a:lstStyle/>
          <a:p>
            <a:r>
              <a:rPr lang="en-US"/>
              <a:t>CLICK TO EDIT MASTER TITLE STYLE CLICK TO EDIT MASTER TITLE STYLE</a:t>
            </a:r>
          </a:p>
        </p:txBody>
      </p:sp>
      <p:sp>
        <p:nvSpPr>
          <p:cNvPr id="3" name="Text Placeholder 2"/>
          <p:cNvSpPr>
            <a:spLocks noGrp="1"/>
          </p:cNvSpPr>
          <p:nvPr>
            <p:ph type="body" idx="1"/>
          </p:nvPr>
        </p:nvSpPr>
        <p:spPr>
          <a:xfrm>
            <a:off x="695326" y="1628775"/>
            <a:ext cx="10801349" cy="467995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594619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18" r:id="rId28"/>
    <p:sldLayoutId id="2147483919" r:id="rId29"/>
    <p:sldLayoutId id="2147483920" r:id="rId30"/>
    <p:sldLayoutId id="2147483921" r:id="rId31"/>
    <p:sldLayoutId id="2147483922" r:id="rId32"/>
    <p:sldLayoutId id="2147483923" r:id="rId33"/>
    <p:sldLayoutId id="2147483924" r:id="rId34"/>
    <p:sldLayoutId id="2147483925" r:id="rId35"/>
    <p:sldLayoutId id="2147483926" r:id="rId36"/>
    <p:sldLayoutId id="2147483927" r:id="rId37"/>
    <p:sldLayoutId id="2147483928" r:id="rId38"/>
    <p:sldLayoutId id="2147483929" r:id="rId39"/>
    <p:sldLayoutId id="2147483930" r:id="rId40"/>
    <p:sldLayoutId id="2147483931" r:id="rId41"/>
    <p:sldLayoutId id="2147483932" r:id="rId42"/>
    <p:sldLayoutId id="2147483933" r:id="rId43"/>
    <p:sldLayoutId id="2147483934" r:id="rId44"/>
    <p:sldLayoutId id="2147483935" r:id="rId45"/>
    <p:sldLayoutId id="2147483936" r:id="rId46"/>
    <p:sldLayoutId id="2147483937" r:id="rId47"/>
    <p:sldLayoutId id="2147483938" r:id="rId48"/>
    <p:sldLayoutId id="2147483939" r:id="rId49"/>
    <p:sldLayoutId id="2147483940" r:id="rId50"/>
    <p:sldLayoutId id="2147483941" r:id="rId51"/>
    <p:sldLayoutId id="2147483942" r:id="rId52"/>
    <p:sldLayoutId id="2147483943" r:id="rId53"/>
    <p:sldLayoutId id="2147483944" r:id="rId54"/>
    <p:sldLayoutId id="2147483945" r:id="rId55"/>
    <p:sldLayoutId id="2147483946" r:id="rId56"/>
    <p:sldLayoutId id="2147483947" r:id="rId57"/>
    <p:sldLayoutId id="2147483948" r:id="rId58"/>
    <p:sldLayoutId id="2147483949" r:id="rId59"/>
    <p:sldLayoutId id="2147483950" r:id="rId60"/>
    <p:sldLayoutId id="2147483951" r:id="rId61"/>
    <p:sldLayoutId id="2147483952" r:id="rId62"/>
    <p:sldLayoutId id="2147483953" r:id="rId63"/>
    <p:sldLayoutId id="2147483954" r:id="rId64"/>
    <p:sldLayoutId id="2147483955" r:id="rId65"/>
    <p:sldLayoutId id="2147483956" r:id="rId66"/>
    <p:sldLayoutId id="2147483957" r:id="rId67"/>
    <p:sldLayoutId id="2147483958" r:id="rId68"/>
    <p:sldLayoutId id="2147483959" r:id="rId69"/>
  </p:sldLayoutIdLst>
  <p:hf sldNum="0" hdr="0" ftr="0" dt="0"/>
  <p:txStyles>
    <p:title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613">
          <p15:clr>
            <a:srgbClr val="F26B43"/>
          </p15:clr>
        </p15:guide>
        <p15:guide id="4" pos="3386">
          <p15:clr>
            <a:srgbClr val="F26B43"/>
          </p15:clr>
        </p15:guide>
        <p15:guide id="5" pos="3160">
          <p15:clr>
            <a:srgbClr val="F26B43"/>
          </p15:clr>
        </p15:guide>
        <p15:guide id="6" pos="2933">
          <p15:clr>
            <a:srgbClr val="F26B43"/>
          </p15:clr>
        </p15:guide>
        <p15:guide id="7" pos="2706">
          <p15:clr>
            <a:srgbClr val="F26B43"/>
          </p15:clr>
        </p15:guide>
        <p15:guide id="8" pos="2479">
          <p15:clr>
            <a:srgbClr val="F26B43"/>
          </p15:clr>
        </p15:guide>
        <p15:guide id="9" pos="2252">
          <p15:clr>
            <a:srgbClr val="F26B43"/>
          </p15:clr>
        </p15:guide>
        <p15:guide id="10" pos="2026">
          <p15:clr>
            <a:srgbClr val="F26B43"/>
          </p15:clr>
        </p15:guide>
        <p15:guide id="11" pos="1799">
          <p15:clr>
            <a:srgbClr val="F26B43"/>
          </p15:clr>
        </p15:guide>
        <p15:guide id="12" pos="1572">
          <p15:clr>
            <a:srgbClr val="F26B43"/>
          </p15:clr>
        </p15:guide>
        <p15:guide id="13" pos="1345">
          <p15:clr>
            <a:srgbClr val="F26B43"/>
          </p15:clr>
        </p15:guide>
        <p15:guide id="14" pos="1118">
          <p15:clr>
            <a:srgbClr val="F26B43"/>
          </p15:clr>
        </p15:guide>
        <p15:guide id="15" pos="892">
          <p15:clr>
            <a:srgbClr val="F26B43"/>
          </p15:clr>
        </p15:guide>
        <p15:guide id="16" pos="665">
          <p15:clr>
            <a:srgbClr val="F26B43"/>
          </p15:clr>
        </p15:guide>
        <p15:guide id="17" pos="438">
          <p15:clr>
            <a:srgbClr val="F26B43"/>
          </p15:clr>
        </p15:guide>
        <p15:guide id="18" pos="211">
          <p15:clr>
            <a:srgbClr val="F26B43"/>
          </p15:clr>
        </p15:guide>
        <p15:guide id="20" pos="4067">
          <p15:clr>
            <a:srgbClr val="F26B43"/>
          </p15:clr>
        </p15:guide>
        <p15:guide id="21" pos="4294">
          <p15:clr>
            <a:srgbClr val="F26B43"/>
          </p15:clr>
        </p15:guide>
        <p15:guide id="22" pos="4520">
          <p15:clr>
            <a:srgbClr val="F26B43"/>
          </p15:clr>
        </p15:guide>
        <p15:guide id="23" pos="4747">
          <p15:clr>
            <a:srgbClr val="F26B43"/>
          </p15:clr>
        </p15:guide>
        <p15:guide id="24" pos="4974">
          <p15:clr>
            <a:srgbClr val="F26B43"/>
          </p15:clr>
        </p15:guide>
        <p15:guide id="25" pos="5201">
          <p15:clr>
            <a:srgbClr val="F26B43"/>
          </p15:clr>
        </p15:guide>
        <p15:guide id="26" pos="5428">
          <p15:clr>
            <a:srgbClr val="F26B43"/>
          </p15:clr>
        </p15:guide>
        <p15:guide id="27" pos="5654">
          <p15:clr>
            <a:srgbClr val="F26B43"/>
          </p15:clr>
        </p15:guide>
        <p15:guide id="28" pos="5881">
          <p15:clr>
            <a:srgbClr val="F26B43"/>
          </p15:clr>
        </p15:guide>
        <p15:guide id="29" pos="6108">
          <p15:clr>
            <a:srgbClr val="F26B43"/>
          </p15:clr>
        </p15:guide>
        <p15:guide id="30" pos="6335">
          <p15:clr>
            <a:srgbClr val="F26B43"/>
          </p15:clr>
        </p15:guide>
        <p15:guide id="31" pos="6562">
          <p15:clr>
            <a:srgbClr val="F26B43"/>
          </p15:clr>
        </p15:guide>
        <p15:guide id="32" pos="6788">
          <p15:clr>
            <a:srgbClr val="F26B43"/>
          </p15:clr>
        </p15:guide>
        <p15:guide id="33" pos="7015">
          <p15:clr>
            <a:srgbClr val="F26B43"/>
          </p15:clr>
        </p15:guide>
        <p15:guide id="34" pos="7242">
          <p15:clr>
            <a:srgbClr val="F26B43"/>
          </p15:clr>
        </p15:guide>
        <p15:guide id="35" pos="7469">
          <p15:clr>
            <a:srgbClr val="F26B43"/>
          </p15:clr>
        </p15:guide>
        <p15:guide id="36" pos="7680">
          <p15:clr>
            <a:srgbClr val="F26B43"/>
          </p15:clr>
        </p15:guide>
        <p15:guide id="37">
          <p15:clr>
            <a:srgbClr val="F26B43"/>
          </p15:clr>
        </p15:guide>
        <p15:guide id="38" orient="horz" pos="1933">
          <p15:clr>
            <a:srgbClr val="F26B43"/>
          </p15:clr>
        </p15:guide>
        <p15:guide id="39" orient="horz" pos="1706">
          <p15:clr>
            <a:srgbClr val="F26B43"/>
          </p15:clr>
        </p15:guide>
        <p15:guide id="40" orient="horz" pos="1480">
          <p15:clr>
            <a:srgbClr val="F26B43"/>
          </p15:clr>
        </p15:guide>
        <p15:guide id="41" orient="horz" pos="1253">
          <p15:clr>
            <a:srgbClr val="F26B43"/>
          </p15:clr>
        </p15:guide>
        <p15:guide id="42" orient="horz" pos="1026">
          <p15:clr>
            <a:srgbClr val="F26B43"/>
          </p15:clr>
        </p15:guide>
        <p15:guide id="43" orient="horz" pos="799">
          <p15:clr>
            <a:srgbClr val="F26B43"/>
          </p15:clr>
        </p15:guide>
        <p15:guide id="44" orient="horz" pos="572">
          <p15:clr>
            <a:srgbClr val="F26B43"/>
          </p15:clr>
        </p15:guide>
        <p15:guide id="45" orient="horz" pos="346">
          <p15:clr>
            <a:srgbClr val="F26B43"/>
          </p15:clr>
        </p15:guide>
        <p15:guide id="46" orient="horz" pos="119">
          <p15:clr>
            <a:srgbClr val="F26B43"/>
          </p15:clr>
        </p15:guide>
        <p15:guide id="47" orient="horz">
          <p15:clr>
            <a:srgbClr val="F26B43"/>
          </p15:clr>
        </p15:guide>
        <p15:guide id="48" orient="horz" pos="4320">
          <p15:clr>
            <a:srgbClr val="F26B43"/>
          </p15:clr>
        </p15:guide>
        <p15:guide id="49" orient="horz" pos="2387">
          <p15:clr>
            <a:srgbClr val="F26B43"/>
          </p15:clr>
        </p15:guide>
        <p15:guide id="50" orient="horz" pos="2614">
          <p15:clr>
            <a:srgbClr val="F26B43"/>
          </p15:clr>
        </p15:guide>
        <p15:guide id="51" orient="horz" pos="2840">
          <p15:clr>
            <a:srgbClr val="F26B43"/>
          </p15:clr>
        </p15:guide>
        <p15:guide id="52" orient="horz" pos="3067">
          <p15:clr>
            <a:srgbClr val="F26B43"/>
          </p15:clr>
        </p15:guide>
        <p15:guide id="53" orient="horz" pos="3294">
          <p15:clr>
            <a:srgbClr val="F26B43"/>
          </p15:clr>
        </p15:guide>
        <p15:guide id="54" orient="horz" pos="3521">
          <p15:clr>
            <a:srgbClr val="F26B43"/>
          </p15:clr>
        </p15:guide>
        <p15:guide id="55" orient="horz" pos="3748">
          <p15:clr>
            <a:srgbClr val="F26B43"/>
          </p15:clr>
        </p15:guide>
        <p15:guide id="56" orient="horz" pos="3974">
          <p15:clr>
            <a:srgbClr val="F26B43"/>
          </p15:clr>
        </p15:guide>
        <p15:guide id="57" orient="horz" pos="4201">
          <p15:clr>
            <a:srgbClr val="F26B43"/>
          </p15:clr>
        </p15:guide>
        <p15:guide id="58" pos="3500">
          <p15:clr>
            <a:srgbClr val="F26B43"/>
          </p15:clr>
        </p15:guide>
        <p15:guide id="59" pos="3953">
          <p15:clr>
            <a:srgbClr val="F26B43"/>
          </p15:clr>
        </p15:guide>
        <p15:guide id="60" pos="3727">
          <p15:clr>
            <a:srgbClr val="F26B43"/>
          </p15:clr>
        </p15:guide>
        <p15:guide id="61" pos="4180">
          <p15:clr>
            <a:srgbClr val="F26B43"/>
          </p15:clr>
        </p15:guide>
        <p15:guide id="62" orient="horz" pos="2047">
          <p15:clr>
            <a:srgbClr val="F26B43"/>
          </p15:clr>
        </p15:guide>
        <p15:guide id="63" orient="horz" pos="2273">
          <p15:clr>
            <a:srgbClr val="F26B43"/>
          </p15:clr>
        </p15:guide>
        <p15:guide id="64" pos="98">
          <p15:clr>
            <a:srgbClr val="F26B43"/>
          </p15:clr>
        </p15:guide>
        <p15:guide id="65" pos="7582">
          <p15:clr>
            <a:srgbClr val="F26B43"/>
          </p15:clr>
        </p15:guide>
        <p15:guide id="66" orient="horz" pos="4088">
          <p15:clr>
            <a:srgbClr val="F26B43"/>
          </p15:clr>
        </p15:guide>
        <p15:guide id="67" orient="horz" pos="1820">
          <p15:clr>
            <a:srgbClr val="F26B43"/>
          </p15:clr>
        </p15:guide>
        <p15:guide id="68" pos="5541">
          <p15:clr>
            <a:srgbClr val="F26B43"/>
          </p15:clr>
        </p15:guide>
        <p15:guide id="69" pos="3273">
          <p15:clr>
            <a:srgbClr val="F26B43"/>
          </p15:clr>
        </p15:guide>
        <p15:guide id="70" pos="6221">
          <p15:clr>
            <a:srgbClr val="F26B43"/>
          </p15:clr>
        </p15:guide>
        <p15:guide id="71" pos="5995">
          <p15:clr>
            <a:srgbClr val="F26B43"/>
          </p15:clr>
        </p15:guide>
        <p15:guide id="72" pos="2593">
          <p15:clr>
            <a:srgbClr val="F26B43"/>
          </p15:clr>
        </p15:guide>
        <p15:guide id="73" pos="5087">
          <p15:clr>
            <a:srgbClr val="F26B43"/>
          </p15:clr>
        </p15:guide>
        <p15:guide id="74" pos="325">
          <p15:clr>
            <a:srgbClr val="F26B43"/>
          </p15:clr>
        </p15:guide>
        <p15:guide id="75" pos="7355">
          <p15:clr>
            <a:srgbClr val="F26B43"/>
          </p15:clr>
        </p15:guide>
        <p15:guide id="76" pos="2139">
          <p15:clr>
            <a:srgbClr val="F26B43"/>
          </p15:clr>
        </p15:guide>
        <p15:guide id="77" pos="1912">
          <p15:clr>
            <a:srgbClr val="F26B43"/>
          </p15:clr>
        </p15:guide>
        <p15:guide id="78" pos="2366">
          <p15:clr>
            <a:srgbClr val="F26B43"/>
          </p15:clr>
        </p15:guide>
        <p15:guide id="79" pos="5768">
          <p15:clr>
            <a:srgbClr val="F26B43"/>
          </p15:clr>
        </p15:guide>
        <p15:guide id="80" pos="1685">
          <p15:clr>
            <a:srgbClr val="F26B43"/>
          </p15:clr>
        </p15:guide>
        <p15:guide id="81" pos="2819">
          <p15:clr>
            <a:srgbClr val="F26B43"/>
          </p15:clr>
        </p15:guide>
        <p15:guide id="82" pos="3046">
          <p15:clr>
            <a:srgbClr val="F26B43"/>
          </p15:clr>
        </p15:guide>
        <p15:guide id="83" orient="horz" pos="232">
          <p15:clr>
            <a:srgbClr val="F26B43"/>
          </p15:clr>
        </p15:guide>
        <p15:guide id="84" orient="horz" pos="2954">
          <p15:clr>
            <a:srgbClr val="F26B43"/>
          </p15:clr>
        </p15:guide>
        <p15:guide id="85" orient="horz" pos="31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4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9A3902FB-1976-43E3-AF49-CCDF69F83B99}"/>
              </a:ext>
            </a:extLst>
          </p:cNvPr>
          <p:cNvPicPr>
            <a:picLocks noChangeAspect="1"/>
          </p:cNvPicPr>
          <p:nvPr/>
        </p:nvPicPr>
        <p:blipFill rotWithShape="1">
          <a:blip r:embed="rId3">
            <a:extLst>
              <a:ext uri="{28A0092B-C50C-407E-A947-70E740481C1C}">
                <a14:useLocalDpi xmlns:a14="http://schemas.microsoft.com/office/drawing/2010/main" val="0"/>
              </a:ext>
            </a:extLst>
          </a:blip>
          <a:srcRect l="3618"/>
          <a:stretch/>
        </p:blipFill>
        <p:spPr>
          <a:xfrm>
            <a:off x="1" y="0"/>
            <a:ext cx="12192000" cy="6858000"/>
          </a:xfrm>
          <a:prstGeom prst="rect">
            <a:avLst/>
          </a:prstGeom>
        </p:spPr>
      </p:pic>
      <p:sp>
        <p:nvSpPr>
          <p:cNvPr id="9" name="Rectangle 8">
            <a:extLst>
              <a:ext uri="{FF2B5EF4-FFF2-40B4-BE49-F238E27FC236}">
                <a16:creationId xmlns:a16="http://schemas.microsoft.com/office/drawing/2014/main" id="{9DF276F1-55C9-4CB2-95A0-53A23B651321}"/>
              </a:ext>
            </a:extLst>
          </p:cNvPr>
          <p:cNvSpPr/>
          <p:nvPr/>
        </p:nvSpPr>
        <p:spPr>
          <a:xfrm>
            <a:off x="-1" y="0"/>
            <a:ext cx="12192000" cy="6858000"/>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2" descr="Image result for jcdecaux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11" y="545421"/>
            <a:ext cx="1264104" cy="4804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57D5CE7-6A44-4E78-BC01-B01BD0FA1AF2}"/>
              </a:ext>
            </a:extLst>
          </p:cNvPr>
          <p:cNvSpPr>
            <a:spLocks noGrp="1"/>
          </p:cNvSpPr>
          <p:nvPr>
            <p:ph type="ctrTitle"/>
          </p:nvPr>
        </p:nvSpPr>
        <p:spPr/>
        <p:txBody>
          <a:bodyPr/>
          <a:lstStyle/>
          <a:p>
            <a:r>
              <a:rPr lang="en-GB" b="1" dirty="0"/>
              <a:t>WOMEN’S EUROS </a:t>
            </a:r>
            <a:br>
              <a:rPr lang="en-GB" b="1" dirty="0"/>
            </a:br>
            <a:r>
              <a:rPr lang="en-GB" sz="2000" dirty="0"/>
              <a:t>6</a:t>
            </a:r>
            <a:r>
              <a:rPr lang="en-GB" sz="2000" baseline="30000" dirty="0"/>
              <a:t>TH</a:t>
            </a:r>
            <a:r>
              <a:rPr lang="en-GB" sz="2000" dirty="0"/>
              <a:t> – 31</a:t>
            </a:r>
            <a:r>
              <a:rPr lang="en-GB" sz="2000" baseline="30000" dirty="0"/>
              <a:t>ST</a:t>
            </a:r>
            <a:r>
              <a:rPr lang="en-GB" sz="2000" dirty="0"/>
              <a:t> JULY 2022</a:t>
            </a:r>
            <a:endParaRPr lang="en-GB" b="1" dirty="0"/>
          </a:p>
        </p:txBody>
      </p:sp>
    </p:spTree>
    <p:extLst>
      <p:ext uri="{BB962C8B-B14F-4D97-AF65-F5344CB8AC3E}">
        <p14:creationId xmlns:p14="http://schemas.microsoft.com/office/powerpoint/2010/main" val="412543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A31B-7658-4A5C-83B5-4ACD155D1174}"/>
              </a:ext>
            </a:extLst>
          </p:cNvPr>
          <p:cNvSpPr>
            <a:spLocks noGrp="1"/>
          </p:cNvSpPr>
          <p:nvPr>
            <p:ph type="title"/>
          </p:nvPr>
        </p:nvSpPr>
        <p:spPr/>
        <p:txBody>
          <a:bodyPr/>
          <a:lstStyle/>
          <a:p>
            <a:r>
              <a:rPr lang="en-GB"/>
              <a:t>TESCO SUMMER BBQ CONTEXUAL DOOH</a:t>
            </a:r>
            <a:br>
              <a:rPr lang="en-GB"/>
            </a:br>
            <a:r>
              <a:rPr lang="en-US" sz="1800" b="0">
                <a:solidFill>
                  <a:schemeClr val="bg1">
                    <a:lumMod val="50000"/>
                  </a:schemeClr>
                </a:solidFill>
              </a:rPr>
              <a:t>CONSIDERABLE SALES UPLIFT INCREASE WHEN USING CONTEXTUAL</a:t>
            </a:r>
            <a:endParaRPr lang="en-GB" sz="1800" b="0">
              <a:solidFill>
                <a:schemeClr val="bg1">
                  <a:lumMod val="50000"/>
                </a:schemeClr>
              </a:solidFill>
            </a:endParaRPr>
          </a:p>
        </p:txBody>
      </p:sp>
      <p:sp>
        <p:nvSpPr>
          <p:cNvPr id="4" name="Text Placeholder 3">
            <a:extLst>
              <a:ext uri="{FF2B5EF4-FFF2-40B4-BE49-F238E27FC236}">
                <a16:creationId xmlns:a16="http://schemas.microsoft.com/office/drawing/2014/main" id="{67C33A60-C89A-4060-B373-9E2A78360F3D}"/>
              </a:ext>
            </a:extLst>
          </p:cNvPr>
          <p:cNvSpPr>
            <a:spLocks noGrp="1"/>
          </p:cNvSpPr>
          <p:nvPr>
            <p:ph type="body" sz="quarter" idx="13"/>
          </p:nvPr>
        </p:nvSpPr>
        <p:spPr/>
        <p:txBody>
          <a:bodyPr/>
          <a:lstStyle/>
          <a:p>
            <a:r>
              <a:rPr lang="en-GB"/>
              <a:t>Source: JCDecaux Tesco EPOS case study 2018</a:t>
            </a:r>
          </a:p>
        </p:txBody>
      </p:sp>
      <p:sp>
        <p:nvSpPr>
          <p:cNvPr id="8" name="object 3">
            <a:extLst>
              <a:ext uri="{FF2B5EF4-FFF2-40B4-BE49-F238E27FC236}">
                <a16:creationId xmlns:a16="http://schemas.microsoft.com/office/drawing/2014/main" id="{71802442-F7B1-4F1E-9F2E-B6E436B98145}"/>
              </a:ext>
            </a:extLst>
          </p:cNvPr>
          <p:cNvSpPr/>
          <p:nvPr/>
        </p:nvSpPr>
        <p:spPr>
          <a:xfrm>
            <a:off x="9577071" y="1949197"/>
            <a:ext cx="2234183" cy="35433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object 4">
            <a:extLst>
              <a:ext uri="{FF2B5EF4-FFF2-40B4-BE49-F238E27FC236}">
                <a16:creationId xmlns:a16="http://schemas.microsoft.com/office/drawing/2014/main" id="{ED761ADE-4C1B-4D27-9489-BF59531B36DB}"/>
              </a:ext>
            </a:extLst>
          </p:cNvPr>
          <p:cNvSpPr/>
          <p:nvPr/>
        </p:nvSpPr>
        <p:spPr>
          <a:xfrm>
            <a:off x="430023" y="1949197"/>
            <a:ext cx="2234184" cy="35433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object 5">
            <a:extLst>
              <a:ext uri="{FF2B5EF4-FFF2-40B4-BE49-F238E27FC236}">
                <a16:creationId xmlns:a16="http://schemas.microsoft.com/office/drawing/2014/main" id="{B98F0913-72A5-4AF8-BCD6-120BE4A427D4}"/>
              </a:ext>
            </a:extLst>
          </p:cNvPr>
          <p:cNvSpPr/>
          <p:nvPr/>
        </p:nvSpPr>
        <p:spPr>
          <a:xfrm>
            <a:off x="967995" y="2394205"/>
            <a:ext cx="1155192" cy="20558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object 6">
            <a:extLst>
              <a:ext uri="{FF2B5EF4-FFF2-40B4-BE49-F238E27FC236}">
                <a16:creationId xmlns:a16="http://schemas.microsoft.com/office/drawing/2014/main" id="{76B2E2C2-0A6D-408B-9C9C-7947AB34FF94}"/>
              </a:ext>
            </a:extLst>
          </p:cNvPr>
          <p:cNvSpPr/>
          <p:nvPr/>
        </p:nvSpPr>
        <p:spPr>
          <a:xfrm>
            <a:off x="6666231" y="1949197"/>
            <a:ext cx="2234183" cy="35433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object 7">
            <a:extLst>
              <a:ext uri="{FF2B5EF4-FFF2-40B4-BE49-F238E27FC236}">
                <a16:creationId xmlns:a16="http://schemas.microsoft.com/office/drawing/2014/main" id="{9BCBECFD-6D25-4CB0-AE7E-3839170D7488}"/>
              </a:ext>
            </a:extLst>
          </p:cNvPr>
          <p:cNvSpPr/>
          <p:nvPr/>
        </p:nvSpPr>
        <p:spPr>
          <a:xfrm>
            <a:off x="7204202" y="2394205"/>
            <a:ext cx="1156716" cy="20558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object 8">
            <a:extLst>
              <a:ext uri="{FF2B5EF4-FFF2-40B4-BE49-F238E27FC236}">
                <a16:creationId xmlns:a16="http://schemas.microsoft.com/office/drawing/2014/main" id="{B1F70D0A-B65F-473E-A75F-07D3702C1168}"/>
              </a:ext>
            </a:extLst>
          </p:cNvPr>
          <p:cNvSpPr/>
          <p:nvPr/>
        </p:nvSpPr>
        <p:spPr>
          <a:xfrm>
            <a:off x="3484119" y="1949197"/>
            <a:ext cx="2234184" cy="35433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object 9">
            <a:extLst>
              <a:ext uri="{FF2B5EF4-FFF2-40B4-BE49-F238E27FC236}">
                <a16:creationId xmlns:a16="http://schemas.microsoft.com/office/drawing/2014/main" id="{1BD24C7C-D9D2-4534-8207-E76A07CF5061}"/>
              </a:ext>
            </a:extLst>
          </p:cNvPr>
          <p:cNvSpPr/>
          <p:nvPr/>
        </p:nvSpPr>
        <p:spPr>
          <a:xfrm>
            <a:off x="4020567" y="2394205"/>
            <a:ext cx="1156715" cy="2063495"/>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object 10">
            <a:extLst>
              <a:ext uri="{FF2B5EF4-FFF2-40B4-BE49-F238E27FC236}">
                <a16:creationId xmlns:a16="http://schemas.microsoft.com/office/drawing/2014/main" id="{9E536F4F-7DCE-4AF9-B95C-71553B2CE132}"/>
              </a:ext>
            </a:extLst>
          </p:cNvPr>
          <p:cNvSpPr txBox="1"/>
          <p:nvPr/>
        </p:nvSpPr>
        <p:spPr>
          <a:xfrm>
            <a:off x="9615933" y="5376376"/>
            <a:ext cx="2159000" cy="574040"/>
          </a:xfrm>
          <a:prstGeom prst="rect">
            <a:avLst/>
          </a:prstGeom>
        </p:spPr>
        <p:txBody>
          <a:bodyPr vert="horz" wrap="square" lIns="0" tIns="12700" rIns="0" bIns="0" rtlCol="0">
            <a:spAutoFit/>
          </a:bodyPr>
          <a:lstStyle/>
          <a:p>
            <a:pPr marL="368935" marR="5080" lvl="0" indent="-35687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a:ln>
                  <a:noFill/>
                </a:ln>
                <a:solidFill>
                  <a:srgbClr val="000000"/>
                </a:solidFill>
                <a:effectLst/>
                <a:uLnTx/>
                <a:uFillTx/>
                <a:latin typeface="Arial"/>
                <a:ea typeface="+mn-ea"/>
                <a:cs typeface="Arial"/>
              </a:rPr>
              <a:t>Contextual Motion</a:t>
            </a:r>
            <a:r>
              <a:rPr kumimoji="0" sz="1800" b="0" i="0" u="none" strike="noStrike" kern="1200" cap="none" spc="-45" normalizeH="0" baseline="0" noProof="0">
                <a:ln>
                  <a:noFill/>
                </a:ln>
                <a:solidFill>
                  <a:srgbClr val="000000"/>
                </a:solidFill>
                <a:effectLst/>
                <a:uLnTx/>
                <a:uFillTx/>
                <a:latin typeface="Arial"/>
                <a:ea typeface="+mn-ea"/>
                <a:cs typeface="Arial"/>
              </a:rPr>
              <a:t> </a:t>
            </a:r>
            <a:r>
              <a:rPr kumimoji="0" sz="1800" b="0" i="0" u="none" strike="noStrike" kern="1200" cap="none" spc="0" normalizeH="0" baseline="0" noProof="0">
                <a:ln>
                  <a:noFill/>
                </a:ln>
                <a:solidFill>
                  <a:srgbClr val="000000"/>
                </a:solidFill>
                <a:effectLst/>
                <a:uLnTx/>
                <a:uFillTx/>
                <a:latin typeface="Arial"/>
                <a:ea typeface="+mn-ea"/>
                <a:cs typeface="Arial"/>
              </a:rPr>
              <a:t>vs  </a:t>
            </a:r>
            <a:r>
              <a:rPr kumimoji="0" sz="1800" b="0" i="0" u="none" strike="noStrike" kern="1200" cap="none" spc="-5" normalizeH="0" baseline="0" noProof="0">
                <a:ln>
                  <a:noFill/>
                </a:ln>
                <a:solidFill>
                  <a:srgbClr val="000000"/>
                </a:solidFill>
                <a:effectLst/>
                <a:uLnTx/>
                <a:uFillTx/>
                <a:latin typeface="Arial"/>
                <a:ea typeface="+mn-ea"/>
                <a:cs typeface="Arial"/>
              </a:rPr>
              <a:t>no</a:t>
            </a:r>
            <a:r>
              <a:rPr kumimoji="0" sz="1800" b="0" i="0" u="none" strike="noStrike" kern="1200" cap="none" spc="-20" normalizeH="0" baseline="0" noProof="0">
                <a:ln>
                  <a:noFill/>
                </a:ln>
                <a:solidFill>
                  <a:srgbClr val="000000"/>
                </a:solidFill>
                <a:effectLst/>
                <a:uLnTx/>
                <a:uFillTx/>
                <a:latin typeface="Arial"/>
                <a:ea typeface="+mn-ea"/>
                <a:cs typeface="Arial"/>
              </a:rPr>
              <a:t> </a:t>
            </a:r>
            <a:r>
              <a:rPr kumimoji="0" sz="1800" b="0" i="0" u="none" strike="noStrike" kern="1200" cap="none" spc="-5" normalizeH="0" baseline="0" noProof="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6" name="object 11">
            <a:extLst>
              <a:ext uri="{FF2B5EF4-FFF2-40B4-BE49-F238E27FC236}">
                <a16:creationId xmlns:a16="http://schemas.microsoft.com/office/drawing/2014/main" id="{3F8CAC5B-B065-4845-A5A6-08403C01CF98}"/>
              </a:ext>
            </a:extLst>
          </p:cNvPr>
          <p:cNvSpPr txBox="1"/>
          <p:nvPr/>
        </p:nvSpPr>
        <p:spPr>
          <a:xfrm>
            <a:off x="823011" y="5376376"/>
            <a:ext cx="1445895" cy="574040"/>
          </a:xfrm>
          <a:prstGeom prst="rect">
            <a:avLst/>
          </a:prstGeom>
        </p:spPr>
        <p:txBody>
          <a:bodyPr vert="horz" wrap="square" lIns="0" tIns="12700" rIns="0" bIns="0" rtlCol="0">
            <a:spAutoFit/>
          </a:bodyPr>
          <a:lstStyle/>
          <a:p>
            <a:pPr marL="12700" marR="5080" lvl="0" indent="27686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0" normalizeH="0" baseline="0" noProof="0">
                <a:ln>
                  <a:noFill/>
                </a:ln>
                <a:solidFill>
                  <a:srgbClr val="000000"/>
                </a:solidFill>
                <a:effectLst/>
                <a:uLnTx/>
                <a:uFillTx/>
                <a:latin typeface="Arial"/>
                <a:ea typeface="+mn-ea"/>
                <a:cs typeface="Arial"/>
              </a:rPr>
              <a:t>Static vs  </a:t>
            </a:r>
            <a:r>
              <a:rPr kumimoji="0" sz="1800" b="0" i="0" u="none" strike="noStrike" kern="1200" cap="none" spc="-5" normalizeH="0" baseline="0" noProof="0">
                <a:ln>
                  <a:noFill/>
                </a:ln>
                <a:solidFill>
                  <a:srgbClr val="000000"/>
                </a:solidFill>
                <a:effectLst/>
                <a:uLnTx/>
                <a:uFillTx/>
                <a:latin typeface="Arial"/>
                <a:ea typeface="+mn-ea"/>
                <a:cs typeface="Arial"/>
              </a:rPr>
              <a:t>no</a:t>
            </a:r>
            <a:r>
              <a:rPr kumimoji="0" sz="1800" b="0" i="0" u="none" strike="noStrike" kern="1200" cap="none" spc="-65" normalizeH="0" baseline="0" noProof="0">
                <a:ln>
                  <a:noFill/>
                </a:ln>
                <a:solidFill>
                  <a:srgbClr val="000000"/>
                </a:solidFill>
                <a:effectLst/>
                <a:uLnTx/>
                <a:uFillTx/>
                <a:latin typeface="Arial"/>
                <a:ea typeface="+mn-ea"/>
                <a:cs typeface="Arial"/>
              </a:rPr>
              <a:t> </a:t>
            </a:r>
            <a:r>
              <a:rPr kumimoji="0" sz="1800" b="0" i="0" u="none" strike="noStrike" kern="1200" cap="none" spc="-5" normalizeH="0" baseline="0" noProof="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7" name="object 12">
            <a:extLst>
              <a:ext uri="{FF2B5EF4-FFF2-40B4-BE49-F238E27FC236}">
                <a16:creationId xmlns:a16="http://schemas.microsoft.com/office/drawing/2014/main" id="{C0CE682E-C94A-41EB-9402-B04B6E7152EA}"/>
              </a:ext>
            </a:extLst>
          </p:cNvPr>
          <p:cNvSpPr txBox="1"/>
          <p:nvPr/>
        </p:nvSpPr>
        <p:spPr>
          <a:xfrm>
            <a:off x="3576829" y="5376376"/>
            <a:ext cx="2044700" cy="574040"/>
          </a:xfrm>
          <a:prstGeom prst="rect">
            <a:avLst/>
          </a:prstGeom>
        </p:spPr>
        <p:txBody>
          <a:bodyPr vert="horz" wrap="square" lIns="0" tIns="12700" rIns="0" bIns="0" rtlCol="0">
            <a:spAutoFit/>
          </a:bodyPr>
          <a:lstStyle/>
          <a:p>
            <a:pPr marL="313055" marR="5080" lvl="0" indent="-300990"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a:ln>
                  <a:noFill/>
                </a:ln>
                <a:solidFill>
                  <a:srgbClr val="000000"/>
                </a:solidFill>
                <a:effectLst/>
                <a:uLnTx/>
                <a:uFillTx/>
                <a:latin typeface="Arial"/>
                <a:ea typeface="+mn-ea"/>
                <a:cs typeface="Arial"/>
              </a:rPr>
              <a:t>Contextual </a:t>
            </a:r>
            <a:r>
              <a:rPr kumimoji="0" sz="1800" b="0" i="0" u="none" strike="noStrike" kern="1200" cap="none" spc="0" normalizeH="0" baseline="0" noProof="0">
                <a:ln>
                  <a:noFill/>
                </a:ln>
                <a:solidFill>
                  <a:srgbClr val="000000"/>
                </a:solidFill>
                <a:effectLst/>
                <a:uLnTx/>
                <a:uFillTx/>
                <a:latin typeface="Arial"/>
                <a:ea typeface="+mn-ea"/>
                <a:cs typeface="Arial"/>
              </a:rPr>
              <a:t>Static</a:t>
            </a:r>
            <a:r>
              <a:rPr kumimoji="0" sz="1800" b="0" i="0" u="none" strike="noStrike" kern="1200" cap="none" spc="-70" normalizeH="0" baseline="0" noProof="0">
                <a:ln>
                  <a:noFill/>
                </a:ln>
                <a:solidFill>
                  <a:srgbClr val="000000"/>
                </a:solidFill>
                <a:effectLst/>
                <a:uLnTx/>
                <a:uFillTx/>
                <a:latin typeface="Arial"/>
                <a:ea typeface="+mn-ea"/>
                <a:cs typeface="Arial"/>
              </a:rPr>
              <a:t> </a:t>
            </a:r>
            <a:r>
              <a:rPr kumimoji="0" sz="1800" b="0" i="0" u="none" strike="noStrike" kern="1200" cap="none" spc="0" normalizeH="0" baseline="0" noProof="0">
                <a:ln>
                  <a:noFill/>
                </a:ln>
                <a:solidFill>
                  <a:srgbClr val="000000"/>
                </a:solidFill>
                <a:effectLst/>
                <a:uLnTx/>
                <a:uFillTx/>
                <a:latin typeface="Arial"/>
                <a:ea typeface="+mn-ea"/>
                <a:cs typeface="Arial"/>
              </a:rPr>
              <a:t>vs  </a:t>
            </a:r>
            <a:r>
              <a:rPr kumimoji="0" sz="1800" b="0" i="0" u="none" strike="noStrike" kern="1200" cap="none" spc="-5" normalizeH="0" baseline="0" noProof="0">
                <a:ln>
                  <a:noFill/>
                </a:ln>
                <a:solidFill>
                  <a:srgbClr val="000000"/>
                </a:solidFill>
                <a:effectLst/>
                <a:uLnTx/>
                <a:uFillTx/>
                <a:latin typeface="Arial"/>
                <a:ea typeface="+mn-ea"/>
                <a:cs typeface="Arial"/>
              </a:rPr>
              <a:t>no</a:t>
            </a:r>
            <a:r>
              <a:rPr kumimoji="0" sz="1800" b="0" i="0" u="none" strike="noStrike" kern="1200" cap="none" spc="-20" normalizeH="0" baseline="0" noProof="0">
                <a:ln>
                  <a:noFill/>
                </a:ln>
                <a:solidFill>
                  <a:srgbClr val="000000"/>
                </a:solidFill>
                <a:effectLst/>
                <a:uLnTx/>
                <a:uFillTx/>
                <a:latin typeface="Arial"/>
                <a:ea typeface="+mn-ea"/>
                <a:cs typeface="Arial"/>
              </a:rPr>
              <a:t> </a:t>
            </a:r>
            <a:r>
              <a:rPr kumimoji="0" sz="1800" b="0" i="0" u="none" strike="noStrike" kern="1200" cap="none" spc="-5" normalizeH="0" baseline="0" noProof="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8" name="object 13">
            <a:extLst>
              <a:ext uri="{FF2B5EF4-FFF2-40B4-BE49-F238E27FC236}">
                <a16:creationId xmlns:a16="http://schemas.microsoft.com/office/drawing/2014/main" id="{417897F5-9B96-4406-84D7-7507AD4A2830}"/>
              </a:ext>
            </a:extLst>
          </p:cNvPr>
          <p:cNvSpPr txBox="1"/>
          <p:nvPr/>
        </p:nvSpPr>
        <p:spPr>
          <a:xfrm>
            <a:off x="7061073" y="5376376"/>
            <a:ext cx="1445895" cy="574040"/>
          </a:xfrm>
          <a:prstGeom prst="rect">
            <a:avLst/>
          </a:prstGeom>
        </p:spPr>
        <p:txBody>
          <a:bodyPr vert="horz" wrap="square" lIns="0" tIns="12700" rIns="0" bIns="0" rtlCol="0">
            <a:spAutoFit/>
          </a:bodyPr>
          <a:lstStyle/>
          <a:p>
            <a:pPr marL="12700" marR="5080" lvl="0" indent="220979" algn="l" defTabSz="914400" rtl="0" eaLnBrk="1" fontAlgn="auto" latinLnBrk="0" hangingPunct="1">
              <a:lnSpc>
                <a:spcPct val="100000"/>
              </a:lnSpc>
              <a:spcBef>
                <a:spcPts val="100"/>
              </a:spcBef>
              <a:spcAft>
                <a:spcPts val="0"/>
              </a:spcAft>
              <a:buClrTx/>
              <a:buSzTx/>
              <a:buFontTx/>
              <a:buNone/>
              <a:tabLst/>
              <a:defRPr/>
            </a:pPr>
            <a:r>
              <a:rPr kumimoji="0" sz="1800" b="0" i="0" u="none" strike="noStrike" kern="1200" cap="none" spc="-5" normalizeH="0" baseline="0" noProof="0">
                <a:ln>
                  <a:noFill/>
                </a:ln>
                <a:solidFill>
                  <a:srgbClr val="000000"/>
                </a:solidFill>
                <a:effectLst/>
                <a:uLnTx/>
                <a:uFillTx/>
                <a:latin typeface="Arial"/>
                <a:ea typeface="+mn-ea"/>
                <a:cs typeface="Arial"/>
              </a:rPr>
              <a:t>Motion </a:t>
            </a:r>
            <a:r>
              <a:rPr kumimoji="0" sz="1800" b="0" i="0" u="none" strike="noStrike" kern="1200" cap="none" spc="0" normalizeH="0" baseline="0" noProof="0">
                <a:ln>
                  <a:noFill/>
                </a:ln>
                <a:solidFill>
                  <a:srgbClr val="000000"/>
                </a:solidFill>
                <a:effectLst/>
                <a:uLnTx/>
                <a:uFillTx/>
                <a:latin typeface="Arial"/>
                <a:ea typeface="+mn-ea"/>
                <a:cs typeface="Arial"/>
              </a:rPr>
              <a:t>vs  </a:t>
            </a:r>
            <a:r>
              <a:rPr kumimoji="0" sz="1800" b="0" i="0" u="none" strike="noStrike" kern="1200" cap="none" spc="-5" normalizeH="0" baseline="0" noProof="0">
                <a:ln>
                  <a:noFill/>
                </a:ln>
                <a:solidFill>
                  <a:srgbClr val="000000"/>
                </a:solidFill>
                <a:effectLst/>
                <a:uLnTx/>
                <a:uFillTx/>
                <a:latin typeface="Arial"/>
                <a:ea typeface="+mn-ea"/>
                <a:cs typeface="Arial"/>
              </a:rPr>
              <a:t>no</a:t>
            </a:r>
            <a:r>
              <a:rPr kumimoji="0" sz="1800" b="0" i="0" u="none" strike="noStrike" kern="1200" cap="none" spc="-65" normalizeH="0" baseline="0" noProof="0">
                <a:ln>
                  <a:noFill/>
                </a:ln>
                <a:solidFill>
                  <a:srgbClr val="000000"/>
                </a:solidFill>
                <a:effectLst/>
                <a:uLnTx/>
                <a:uFillTx/>
                <a:latin typeface="Arial"/>
                <a:ea typeface="+mn-ea"/>
                <a:cs typeface="Arial"/>
              </a:rPr>
              <a:t> </a:t>
            </a:r>
            <a:r>
              <a:rPr kumimoji="0" sz="1800" b="0" i="0" u="none" strike="noStrike" kern="1200" cap="none" spc="-5" normalizeH="0" baseline="0" noProof="0">
                <a:ln>
                  <a:noFill/>
                </a:ln>
                <a:solidFill>
                  <a:srgbClr val="000000"/>
                </a:solidFill>
                <a:effectLst/>
                <a:uLnTx/>
                <a:uFillTx/>
                <a:latin typeface="Arial"/>
                <a:ea typeface="+mn-ea"/>
                <a:cs typeface="Arial"/>
              </a:rPr>
              <a:t>advertising</a:t>
            </a:r>
            <a:endParaRPr kumimoji="0" sz="1800" b="0" i="0" u="none" strike="noStrike" kern="1200" cap="none" spc="0" normalizeH="0" baseline="0" noProof="0">
              <a:ln>
                <a:noFill/>
              </a:ln>
              <a:solidFill>
                <a:srgbClr val="000000"/>
              </a:solidFill>
              <a:effectLst/>
              <a:uLnTx/>
              <a:uFillTx/>
              <a:latin typeface="Arial"/>
              <a:ea typeface="+mn-ea"/>
              <a:cs typeface="Arial"/>
            </a:endParaRPr>
          </a:p>
        </p:txBody>
      </p:sp>
      <p:sp>
        <p:nvSpPr>
          <p:cNvPr id="19" name="object 14">
            <a:extLst>
              <a:ext uri="{FF2B5EF4-FFF2-40B4-BE49-F238E27FC236}">
                <a16:creationId xmlns:a16="http://schemas.microsoft.com/office/drawing/2014/main" id="{35265D0B-5B77-435B-A36A-28DBEC9C5414}"/>
              </a:ext>
            </a:extLst>
          </p:cNvPr>
          <p:cNvSpPr txBox="1"/>
          <p:nvPr/>
        </p:nvSpPr>
        <p:spPr>
          <a:xfrm>
            <a:off x="1877949" y="1828687"/>
            <a:ext cx="4413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a:ea typeface="+mn-ea"/>
                <a:cs typeface="Arial"/>
              </a:rPr>
              <a:t>POST</a:t>
            </a:r>
          </a:p>
          <a:p>
            <a:pPr marL="17145"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+2%</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0" name="object 15">
            <a:extLst>
              <a:ext uri="{FF2B5EF4-FFF2-40B4-BE49-F238E27FC236}">
                <a16:creationId xmlns:a16="http://schemas.microsoft.com/office/drawing/2014/main" id="{3A2F5A64-3427-4664-A447-084C5D6F12E5}"/>
              </a:ext>
            </a:extLst>
          </p:cNvPr>
          <p:cNvSpPr txBox="1"/>
          <p:nvPr/>
        </p:nvSpPr>
        <p:spPr>
          <a:xfrm>
            <a:off x="778511" y="1828687"/>
            <a:ext cx="436880" cy="395605"/>
          </a:xfrm>
          <a:prstGeom prst="rect">
            <a:avLst/>
          </a:prstGeom>
        </p:spPr>
        <p:txBody>
          <a:bodyPr vert="horz" wrap="square" lIns="0" tIns="12700" rIns="0" bIns="0" rtlCol="0">
            <a:spAutoFit/>
          </a:bodyPr>
          <a:lstStyle/>
          <a:p>
            <a:pPr marL="51435" marR="0" lvl="0" indent="0" algn="l"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+4%</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1" name="object 16">
            <a:extLst>
              <a:ext uri="{FF2B5EF4-FFF2-40B4-BE49-F238E27FC236}">
                <a16:creationId xmlns:a16="http://schemas.microsoft.com/office/drawing/2014/main" id="{D79ACA16-62AB-4D22-8B85-468E620A4931}"/>
              </a:ext>
            </a:extLst>
          </p:cNvPr>
          <p:cNvSpPr txBox="1"/>
          <p:nvPr/>
        </p:nvSpPr>
        <p:spPr>
          <a:xfrm>
            <a:off x="4926584" y="1828687"/>
            <a:ext cx="4413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a:ea typeface="+mn-ea"/>
                <a:cs typeface="Arial"/>
              </a:rPr>
              <a:t>POST</a:t>
            </a:r>
          </a:p>
          <a:p>
            <a:pPr marL="17145"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+3%</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2" name="object 17">
            <a:extLst>
              <a:ext uri="{FF2B5EF4-FFF2-40B4-BE49-F238E27FC236}">
                <a16:creationId xmlns:a16="http://schemas.microsoft.com/office/drawing/2014/main" id="{5BDBAD25-3F33-45A1-B4F1-4FA4A5F9C795}"/>
              </a:ext>
            </a:extLst>
          </p:cNvPr>
          <p:cNvSpPr txBox="1"/>
          <p:nvPr/>
        </p:nvSpPr>
        <p:spPr>
          <a:xfrm>
            <a:off x="3826764" y="1828687"/>
            <a:ext cx="436880" cy="395605"/>
          </a:xfrm>
          <a:prstGeom prst="rect">
            <a:avLst/>
          </a:prstGeom>
        </p:spPr>
        <p:txBody>
          <a:bodyPr vert="horz" wrap="square" lIns="0" tIns="12700" rIns="0" bIns="0" rtlCol="0">
            <a:spAutoFit/>
          </a:bodyPr>
          <a:lstStyle/>
          <a:p>
            <a:pPr marL="51435" marR="0" lvl="0" indent="0" algn="l"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+6%</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3" name="object 18">
            <a:extLst>
              <a:ext uri="{FF2B5EF4-FFF2-40B4-BE49-F238E27FC236}">
                <a16:creationId xmlns:a16="http://schemas.microsoft.com/office/drawing/2014/main" id="{1F569EEC-2344-4C1D-B13A-AA6100E274A4}"/>
              </a:ext>
            </a:extLst>
          </p:cNvPr>
          <p:cNvSpPr txBox="1"/>
          <p:nvPr/>
        </p:nvSpPr>
        <p:spPr>
          <a:xfrm>
            <a:off x="8116571" y="1828687"/>
            <a:ext cx="44132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a:ea typeface="+mn-ea"/>
                <a:cs typeface="Arial"/>
              </a:rPr>
              <a:t>POST</a:t>
            </a:r>
          </a:p>
          <a:p>
            <a:pPr marL="17145"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+6%</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4" name="object 19">
            <a:extLst>
              <a:ext uri="{FF2B5EF4-FFF2-40B4-BE49-F238E27FC236}">
                <a16:creationId xmlns:a16="http://schemas.microsoft.com/office/drawing/2014/main" id="{9A223E33-1FE0-45CD-B37D-FAC9F3ABC207}"/>
              </a:ext>
            </a:extLst>
          </p:cNvPr>
          <p:cNvSpPr txBox="1"/>
          <p:nvPr/>
        </p:nvSpPr>
        <p:spPr>
          <a:xfrm>
            <a:off x="7016877" y="1828687"/>
            <a:ext cx="436880" cy="395605"/>
          </a:xfrm>
          <a:prstGeom prst="rect">
            <a:avLst/>
          </a:prstGeom>
        </p:spPr>
        <p:txBody>
          <a:bodyPr vert="horz" wrap="square" lIns="0" tIns="12700" rIns="0" bIns="0" rtlCol="0">
            <a:spAutoFit/>
          </a:bodyPr>
          <a:lstStyle/>
          <a:p>
            <a:pPr marL="51435" marR="0" lvl="0" indent="0" algn="l"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+9%</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5" name="object 20">
            <a:extLst>
              <a:ext uri="{FF2B5EF4-FFF2-40B4-BE49-F238E27FC236}">
                <a16:creationId xmlns:a16="http://schemas.microsoft.com/office/drawing/2014/main" id="{D5E8FE24-8586-4CB5-A1AD-ACFE22AE7361}"/>
              </a:ext>
            </a:extLst>
          </p:cNvPr>
          <p:cNvSpPr txBox="1"/>
          <p:nvPr/>
        </p:nvSpPr>
        <p:spPr>
          <a:xfrm>
            <a:off x="10984993" y="1828687"/>
            <a:ext cx="549910" cy="391160"/>
          </a:xfrm>
          <a:prstGeom prst="rect">
            <a:avLst/>
          </a:prstGeom>
        </p:spPr>
        <p:txBody>
          <a:bodyPr vert="horz" wrap="square" lIns="0" tIns="12700" rIns="0" bIns="0" rtlCol="0">
            <a:spAutoFit/>
          </a:bodyPr>
          <a:lstStyle/>
          <a:p>
            <a:pPr marL="64135" marR="0" lvl="0" indent="0" algn="l" defTabSz="914400" rtl="0" eaLnBrk="1" fontAlgn="auto" latinLnBrk="0" hangingPunct="1">
              <a:lnSpc>
                <a:spcPts val="1200"/>
              </a:lnSpc>
              <a:spcBef>
                <a:spcPts val="100"/>
              </a:spcBef>
              <a:spcAft>
                <a:spcPts val="0"/>
              </a:spcAft>
              <a:buClrTx/>
              <a:buSzTx/>
              <a:buFontTx/>
              <a:buNone/>
              <a:tabLst/>
              <a:defRPr/>
            </a:pPr>
            <a:r>
              <a:rPr kumimoji="0" sz="1200" b="0" i="0" u="none" strike="noStrike" kern="1200" cap="none" spc="0" normalizeH="0" baseline="0" noProof="0">
                <a:ln>
                  <a:noFill/>
                </a:ln>
                <a:solidFill>
                  <a:srgbClr val="000000"/>
                </a:solidFill>
                <a:effectLst/>
                <a:uLnTx/>
                <a:uFillTx/>
                <a:latin typeface="Arial"/>
                <a:ea typeface="+mn-ea"/>
                <a:cs typeface="Arial"/>
              </a:rPr>
              <a:t>POST</a:t>
            </a:r>
          </a:p>
          <a:p>
            <a:pPr marL="12700" marR="0" lvl="0" indent="0" algn="l" defTabSz="914400" rtl="0" eaLnBrk="1" fontAlgn="auto" latinLnBrk="0" hangingPunct="1">
              <a:lnSpc>
                <a:spcPts val="1680"/>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+12%</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6" name="object 21">
            <a:extLst>
              <a:ext uri="{FF2B5EF4-FFF2-40B4-BE49-F238E27FC236}">
                <a16:creationId xmlns:a16="http://schemas.microsoft.com/office/drawing/2014/main" id="{83B23942-7483-40EC-A009-BF98949657BE}"/>
              </a:ext>
            </a:extLst>
          </p:cNvPr>
          <p:cNvSpPr txBox="1"/>
          <p:nvPr/>
        </p:nvSpPr>
        <p:spPr>
          <a:xfrm>
            <a:off x="9880727" y="1828687"/>
            <a:ext cx="549910" cy="395605"/>
          </a:xfrm>
          <a:prstGeom prst="rect">
            <a:avLst/>
          </a:prstGeom>
        </p:spPr>
        <p:txBody>
          <a:bodyPr vert="horz" wrap="square" lIns="0" tIns="12700" rIns="0" bIns="0" rtlCol="0">
            <a:spAutoFit/>
          </a:bodyPr>
          <a:lstStyle/>
          <a:p>
            <a:pPr marL="0" marR="0" lvl="0" indent="0" algn="ctr" defTabSz="914400" rtl="0" eaLnBrk="1" fontAlgn="auto" latinLnBrk="0" hangingPunct="1">
              <a:lnSpc>
                <a:spcPts val="1215"/>
              </a:lnSpc>
              <a:spcBef>
                <a:spcPts val="100"/>
              </a:spcBef>
              <a:spcAft>
                <a:spcPts val="0"/>
              </a:spcAft>
              <a:buClrTx/>
              <a:buSzTx/>
              <a:buFontTx/>
              <a:buNone/>
              <a:tabLst/>
              <a:defRPr/>
            </a:pPr>
            <a:r>
              <a:rPr kumimoji="0" sz="1200" b="0" i="0" u="none" strike="noStrike" kern="1200" cap="none" spc="-10" normalizeH="0" baseline="0" noProof="0">
                <a:ln>
                  <a:noFill/>
                </a:ln>
                <a:solidFill>
                  <a:srgbClr val="000000"/>
                </a:solidFill>
                <a:effectLst/>
                <a:uLnTx/>
                <a:uFillTx/>
                <a:latin typeface="Arial"/>
                <a:ea typeface="+mn-ea"/>
                <a:cs typeface="Arial"/>
              </a:rPr>
              <a:t>DUR</a:t>
            </a:r>
            <a:endParaRPr kumimoji="0" sz="1200" b="0" i="0" u="none" strike="noStrike" kern="1200" cap="none" spc="0" normalizeH="0" baseline="0" noProof="0">
              <a:ln>
                <a:noFill/>
              </a:ln>
              <a:solidFill>
                <a:srgbClr val="000000"/>
              </a:solidFill>
              <a:effectLst/>
              <a:uLnTx/>
              <a:uFillTx/>
              <a:latin typeface="Arial"/>
              <a:ea typeface="+mn-ea"/>
              <a:cs typeface="Arial"/>
            </a:endParaRPr>
          </a:p>
          <a:p>
            <a:pPr marL="0" marR="0" lvl="0" indent="0" algn="ctr" defTabSz="914400" rtl="0" eaLnBrk="1" fontAlgn="auto" latinLnBrk="0" hangingPunct="1">
              <a:lnSpc>
                <a:spcPts val="1695"/>
              </a:lnSpc>
              <a:spcBef>
                <a:spcPts val="0"/>
              </a:spcBef>
              <a:spcAft>
                <a:spcPts val="0"/>
              </a:spcAft>
              <a:buClrTx/>
              <a:buSzTx/>
              <a:buFontTx/>
              <a:buNone/>
              <a:tabLst/>
              <a:defRPr/>
            </a:pPr>
            <a:r>
              <a:rPr kumimoji="0" sz="1600" b="1" i="0" u="none" strike="noStrike" kern="1200" cap="none" spc="-5" normalizeH="0" baseline="0" noProof="0">
                <a:ln>
                  <a:noFill/>
                </a:ln>
                <a:solidFill>
                  <a:srgbClr val="000000"/>
                </a:solidFill>
                <a:effectLst/>
                <a:uLnTx/>
                <a:uFillTx/>
                <a:latin typeface="Arial"/>
                <a:ea typeface="+mn-ea"/>
                <a:cs typeface="Arial"/>
              </a:rPr>
              <a:t>+13%</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27" name="object 22">
            <a:extLst>
              <a:ext uri="{FF2B5EF4-FFF2-40B4-BE49-F238E27FC236}">
                <a16:creationId xmlns:a16="http://schemas.microsoft.com/office/drawing/2014/main" id="{4F9A8C40-4BBA-422F-9C46-4AFDA52C4B97}"/>
              </a:ext>
            </a:extLst>
          </p:cNvPr>
          <p:cNvSpPr/>
          <p:nvPr/>
        </p:nvSpPr>
        <p:spPr>
          <a:xfrm>
            <a:off x="10116567" y="2401824"/>
            <a:ext cx="1153668" cy="2054352"/>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854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A31B-7658-4A5C-83B5-4ACD155D1174}"/>
              </a:ext>
            </a:extLst>
          </p:cNvPr>
          <p:cNvSpPr>
            <a:spLocks noGrp="1"/>
          </p:cNvSpPr>
          <p:nvPr>
            <p:ph type="title"/>
          </p:nvPr>
        </p:nvSpPr>
        <p:spPr/>
        <p:txBody>
          <a:bodyPr/>
          <a:lstStyle/>
          <a:p>
            <a:r>
              <a:rPr lang="en-GB"/>
              <a:t>VIRGIN MEDIA CONTEXUAL DOOH</a:t>
            </a:r>
            <a:br>
              <a:rPr lang="en-GB"/>
            </a:br>
            <a:r>
              <a:rPr lang="en-US" sz="1800" b="0">
                <a:solidFill>
                  <a:schemeClr val="bg1">
                    <a:lumMod val="50000"/>
                  </a:schemeClr>
                </a:solidFill>
              </a:rPr>
              <a:t>INCREASED AD RECALL WHEN USING CONTEXTUAL</a:t>
            </a:r>
            <a:endParaRPr lang="en-GB" sz="1800" b="0">
              <a:solidFill>
                <a:schemeClr val="bg1">
                  <a:lumMod val="50000"/>
                </a:schemeClr>
              </a:solidFill>
            </a:endParaRPr>
          </a:p>
        </p:txBody>
      </p:sp>
      <p:sp>
        <p:nvSpPr>
          <p:cNvPr id="4" name="Text Placeholder 3">
            <a:extLst>
              <a:ext uri="{FF2B5EF4-FFF2-40B4-BE49-F238E27FC236}">
                <a16:creationId xmlns:a16="http://schemas.microsoft.com/office/drawing/2014/main" id="{67C33A60-C89A-4060-B373-9E2A78360F3D}"/>
              </a:ext>
            </a:extLst>
          </p:cNvPr>
          <p:cNvSpPr>
            <a:spLocks noGrp="1"/>
          </p:cNvSpPr>
          <p:nvPr>
            <p:ph type="body" sz="quarter" idx="13"/>
          </p:nvPr>
        </p:nvSpPr>
        <p:spPr/>
        <p:txBody>
          <a:bodyPr/>
          <a:lstStyle/>
          <a:p>
            <a:r>
              <a:rPr lang="en-GB"/>
              <a:t>Source: Opinium 2015</a:t>
            </a:r>
          </a:p>
        </p:txBody>
      </p:sp>
      <p:sp>
        <p:nvSpPr>
          <p:cNvPr id="28" name="object 2">
            <a:extLst>
              <a:ext uri="{FF2B5EF4-FFF2-40B4-BE49-F238E27FC236}">
                <a16:creationId xmlns:a16="http://schemas.microsoft.com/office/drawing/2014/main" id="{EC688815-320C-41AF-ACCE-322EB712B555}"/>
              </a:ext>
            </a:extLst>
          </p:cNvPr>
          <p:cNvSpPr/>
          <p:nvPr/>
        </p:nvSpPr>
        <p:spPr>
          <a:xfrm>
            <a:off x="1734287" y="3145026"/>
            <a:ext cx="585470" cy="2086610"/>
          </a:xfrm>
          <a:custGeom>
            <a:avLst/>
            <a:gdLst/>
            <a:ahLst/>
            <a:cxnLst/>
            <a:rect l="l" t="t" r="r" b="b"/>
            <a:pathLst>
              <a:path w="585469" h="2086610">
                <a:moveTo>
                  <a:pt x="0" y="2086356"/>
                </a:moveTo>
                <a:lnTo>
                  <a:pt x="585216" y="2086356"/>
                </a:lnTo>
                <a:lnTo>
                  <a:pt x="585216" y="0"/>
                </a:lnTo>
                <a:lnTo>
                  <a:pt x="0" y="0"/>
                </a:lnTo>
                <a:lnTo>
                  <a:pt x="0" y="2086356"/>
                </a:lnTo>
                <a:close/>
              </a:path>
            </a:pathLst>
          </a:custGeom>
          <a:solidFill>
            <a:srgbClr val="0033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object 3">
            <a:extLst>
              <a:ext uri="{FF2B5EF4-FFF2-40B4-BE49-F238E27FC236}">
                <a16:creationId xmlns:a16="http://schemas.microsoft.com/office/drawing/2014/main" id="{B8AE807B-2584-4067-8713-316349FDB86C}"/>
              </a:ext>
            </a:extLst>
          </p:cNvPr>
          <p:cNvSpPr/>
          <p:nvPr/>
        </p:nvSpPr>
        <p:spPr>
          <a:xfrm>
            <a:off x="4344899" y="2268727"/>
            <a:ext cx="585470" cy="2962910"/>
          </a:xfrm>
          <a:custGeom>
            <a:avLst/>
            <a:gdLst/>
            <a:ahLst/>
            <a:cxnLst/>
            <a:rect l="l" t="t" r="r" b="b"/>
            <a:pathLst>
              <a:path w="585470" h="2962910">
                <a:moveTo>
                  <a:pt x="0" y="2962656"/>
                </a:moveTo>
                <a:lnTo>
                  <a:pt x="585215" y="2962656"/>
                </a:lnTo>
                <a:lnTo>
                  <a:pt x="585215" y="0"/>
                </a:lnTo>
                <a:lnTo>
                  <a:pt x="0" y="0"/>
                </a:lnTo>
                <a:lnTo>
                  <a:pt x="0" y="2962656"/>
                </a:lnTo>
                <a:close/>
              </a:path>
            </a:pathLst>
          </a:custGeom>
          <a:solidFill>
            <a:srgbClr val="0033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object 4">
            <a:extLst>
              <a:ext uri="{FF2B5EF4-FFF2-40B4-BE49-F238E27FC236}">
                <a16:creationId xmlns:a16="http://schemas.microsoft.com/office/drawing/2014/main" id="{E9690A08-8DA4-4DD9-9FC5-049B139FE413}"/>
              </a:ext>
            </a:extLst>
          </p:cNvPr>
          <p:cNvSpPr/>
          <p:nvPr/>
        </p:nvSpPr>
        <p:spPr>
          <a:xfrm>
            <a:off x="2477998" y="2843274"/>
            <a:ext cx="585470" cy="2388235"/>
          </a:xfrm>
          <a:custGeom>
            <a:avLst/>
            <a:gdLst/>
            <a:ahLst/>
            <a:cxnLst/>
            <a:rect l="l" t="t" r="r" b="b"/>
            <a:pathLst>
              <a:path w="585469" h="2388235">
                <a:moveTo>
                  <a:pt x="0" y="2388108"/>
                </a:moveTo>
                <a:lnTo>
                  <a:pt x="585216" y="2388108"/>
                </a:lnTo>
                <a:lnTo>
                  <a:pt x="585216" y="0"/>
                </a:lnTo>
                <a:lnTo>
                  <a:pt x="0" y="0"/>
                </a:lnTo>
                <a:lnTo>
                  <a:pt x="0" y="2388108"/>
                </a:lnTo>
                <a:close/>
              </a:path>
            </a:pathLst>
          </a:custGeom>
          <a:solidFill>
            <a:srgbClr val="2CA4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object 5">
            <a:extLst>
              <a:ext uri="{FF2B5EF4-FFF2-40B4-BE49-F238E27FC236}">
                <a16:creationId xmlns:a16="http://schemas.microsoft.com/office/drawing/2014/main" id="{213568EB-87D0-4592-BA42-675424681182}"/>
              </a:ext>
            </a:extLst>
          </p:cNvPr>
          <p:cNvSpPr/>
          <p:nvPr/>
        </p:nvSpPr>
        <p:spPr>
          <a:xfrm>
            <a:off x="5088611" y="2239771"/>
            <a:ext cx="585470" cy="2992120"/>
          </a:xfrm>
          <a:custGeom>
            <a:avLst/>
            <a:gdLst/>
            <a:ahLst/>
            <a:cxnLst/>
            <a:rect l="l" t="t" r="r" b="b"/>
            <a:pathLst>
              <a:path w="585470" h="2992120">
                <a:moveTo>
                  <a:pt x="0" y="2991612"/>
                </a:moveTo>
                <a:lnTo>
                  <a:pt x="585215" y="2991612"/>
                </a:lnTo>
                <a:lnTo>
                  <a:pt x="585215" y="0"/>
                </a:lnTo>
                <a:lnTo>
                  <a:pt x="0" y="0"/>
                </a:lnTo>
                <a:lnTo>
                  <a:pt x="0" y="2991612"/>
                </a:lnTo>
                <a:close/>
              </a:path>
            </a:pathLst>
          </a:custGeom>
          <a:solidFill>
            <a:srgbClr val="2CA4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object 6">
            <a:extLst>
              <a:ext uri="{FF2B5EF4-FFF2-40B4-BE49-F238E27FC236}">
                <a16:creationId xmlns:a16="http://schemas.microsoft.com/office/drawing/2014/main" id="{A6D5F44B-75FA-401D-9CE0-66E880CC20EA}"/>
              </a:ext>
            </a:extLst>
          </p:cNvPr>
          <p:cNvSpPr/>
          <p:nvPr/>
        </p:nvSpPr>
        <p:spPr>
          <a:xfrm>
            <a:off x="1130777" y="5290456"/>
            <a:ext cx="5221605" cy="0"/>
          </a:xfrm>
          <a:custGeom>
            <a:avLst/>
            <a:gdLst/>
            <a:ahLst/>
            <a:cxnLst/>
            <a:rect l="l" t="t" r="r" b="b"/>
            <a:pathLst>
              <a:path w="5221605">
                <a:moveTo>
                  <a:pt x="0" y="0"/>
                </a:moveTo>
                <a:lnTo>
                  <a:pt x="5221224" y="0"/>
                </a:lnTo>
              </a:path>
            </a:pathLst>
          </a:custGeom>
          <a:ln w="9144">
            <a:solidFill>
              <a:srgbClr val="D9D9D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object 7">
            <a:extLst>
              <a:ext uri="{FF2B5EF4-FFF2-40B4-BE49-F238E27FC236}">
                <a16:creationId xmlns:a16="http://schemas.microsoft.com/office/drawing/2014/main" id="{B7395C1D-404E-49E0-8055-E2E5E5601328}"/>
              </a:ext>
            </a:extLst>
          </p:cNvPr>
          <p:cNvSpPr txBox="1"/>
          <p:nvPr/>
        </p:nvSpPr>
        <p:spPr>
          <a:xfrm>
            <a:off x="1709395" y="2405379"/>
            <a:ext cx="1381125" cy="694055"/>
          </a:xfrm>
          <a:prstGeom prst="rect">
            <a:avLst/>
          </a:prstGeom>
        </p:spPr>
        <p:txBody>
          <a:bodyPr vert="horz" wrap="square" lIns="0" tIns="12700" rIns="0" bIns="0" rtlCol="0">
            <a:spAutoFit/>
          </a:bodyPr>
          <a:lstStyle/>
          <a:p>
            <a:pPr marL="758825" marR="0" lvl="0" indent="0" algn="l" defTabSz="914400" rtl="0" eaLnBrk="1" fontAlgn="auto" latinLnBrk="0" hangingPunct="1">
              <a:lnSpc>
                <a:spcPts val="2630"/>
              </a:lnSpc>
              <a:spcBef>
                <a:spcPts val="100"/>
              </a:spcBef>
              <a:spcAft>
                <a:spcPts val="0"/>
              </a:spcAft>
              <a:buClrTx/>
              <a:buSzTx/>
              <a:buFontTx/>
              <a:buNone/>
              <a:tabLst/>
              <a:defRPr/>
            </a:pPr>
            <a:r>
              <a:rPr kumimoji="0" sz="2400" b="1" i="0" u="none" strike="noStrike" kern="1200" cap="none" spc="-10" normalizeH="0" baseline="0" noProof="0">
                <a:ln>
                  <a:noFill/>
                </a:ln>
                <a:solidFill>
                  <a:srgbClr val="00335B"/>
                </a:solidFill>
                <a:effectLst/>
                <a:uLnTx/>
                <a:uFillTx/>
                <a:latin typeface="Arial"/>
                <a:ea typeface="+mn-ea"/>
                <a:cs typeface="Arial"/>
              </a:rPr>
              <a:t>79%</a:t>
            </a:r>
            <a:endParaRPr kumimoji="0" sz="2400" b="0" i="0" u="none" strike="noStrike" kern="1200" cap="none" spc="0" normalizeH="0" baseline="0" noProof="0">
              <a:ln>
                <a:noFill/>
              </a:ln>
              <a:solidFill>
                <a:srgbClr val="000000"/>
              </a:solidFill>
              <a:effectLst/>
              <a:uLnTx/>
              <a:uFillTx/>
              <a:latin typeface="Arial"/>
              <a:ea typeface="+mn-ea"/>
              <a:cs typeface="Arial"/>
            </a:endParaRPr>
          </a:p>
          <a:p>
            <a:pPr marL="12700" marR="0" lvl="0" indent="0" algn="l" defTabSz="914400" rtl="0" eaLnBrk="1" fontAlgn="auto" latinLnBrk="0" hangingPunct="1">
              <a:lnSpc>
                <a:spcPts val="2630"/>
              </a:lnSpc>
              <a:spcBef>
                <a:spcPts val="0"/>
              </a:spcBef>
              <a:spcAft>
                <a:spcPts val="0"/>
              </a:spcAft>
              <a:buClrTx/>
              <a:buSzTx/>
              <a:buFontTx/>
              <a:buNone/>
              <a:tabLst/>
              <a:defRPr/>
            </a:pPr>
            <a:r>
              <a:rPr kumimoji="0" sz="2400" b="1" i="0" u="none" strike="noStrike" kern="1200" cap="none" spc="-10" normalizeH="0" baseline="0" noProof="0">
                <a:ln>
                  <a:noFill/>
                </a:ln>
                <a:solidFill>
                  <a:srgbClr val="00335B"/>
                </a:solidFill>
                <a:effectLst/>
                <a:uLnTx/>
                <a:uFillTx/>
                <a:latin typeface="Arial"/>
                <a:ea typeface="+mn-ea"/>
                <a:cs typeface="Arial"/>
              </a:rPr>
              <a:t>69%</a:t>
            </a:r>
            <a:endParaRPr kumimoji="0" sz="2400" b="1" i="0" u="none" strike="noStrike" kern="1200" cap="none" spc="0" normalizeH="0" baseline="0" noProof="0">
              <a:ln>
                <a:noFill/>
              </a:ln>
              <a:solidFill>
                <a:srgbClr val="000000"/>
              </a:solidFill>
              <a:effectLst/>
              <a:uLnTx/>
              <a:uFillTx/>
              <a:latin typeface="Arial"/>
              <a:ea typeface="+mn-ea"/>
              <a:cs typeface="Arial"/>
            </a:endParaRPr>
          </a:p>
        </p:txBody>
      </p:sp>
      <p:sp>
        <p:nvSpPr>
          <p:cNvPr id="34" name="object 8">
            <a:extLst>
              <a:ext uri="{FF2B5EF4-FFF2-40B4-BE49-F238E27FC236}">
                <a16:creationId xmlns:a16="http://schemas.microsoft.com/office/drawing/2014/main" id="{5083B69A-0E93-49EA-81DD-98CE3B43EEBB}"/>
              </a:ext>
            </a:extLst>
          </p:cNvPr>
          <p:cNvSpPr txBox="1">
            <a:spLocks/>
          </p:cNvSpPr>
          <p:nvPr/>
        </p:nvSpPr>
        <p:spPr>
          <a:xfrm>
            <a:off x="4309592" y="1747983"/>
            <a:ext cx="1381125" cy="391795"/>
          </a:xfrm>
          <a:prstGeom prst="rect">
            <a:avLst/>
          </a:prstGeom>
        </p:spPr>
        <p:txBody>
          <a:bodyPr vert="horz" wrap="square" lIns="0" tIns="12700" rIns="0" bIns="0" rtlCol="0" anchor="t" anchorCtr="0">
            <a:spAutoFit/>
          </a:bodyPr>
          <a:lst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a:lstStyle>
          <a:p>
            <a:pPr marL="12700" marR="0" lvl="0" indent="0" algn="l" defTabSz="914400" rtl="0" eaLnBrk="1" fontAlgn="auto" latinLnBrk="0" hangingPunct="1">
              <a:lnSpc>
                <a:spcPct val="100000"/>
              </a:lnSpc>
              <a:spcBef>
                <a:spcPts val="100"/>
              </a:spcBef>
              <a:spcAft>
                <a:spcPts val="0"/>
              </a:spcAft>
              <a:buClrTx/>
              <a:buSzTx/>
              <a:buFontTx/>
              <a:buNone/>
              <a:tabLst>
                <a:tab pos="758825" algn="l"/>
              </a:tabLst>
              <a:defRPr/>
            </a:pPr>
            <a:r>
              <a:rPr kumimoji="0" lang="en-GB" sz="3600" b="1" i="0" u="none" strike="noStrike" kern="1200" cap="none" spc="-7" normalizeH="0" baseline="-5787" noProof="0">
                <a:ln>
                  <a:noFill/>
                </a:ln>
                <a:solidFill>
                  <a:srgbClr val="00335B"/>
                </a:solidFill>
                <a:effectLst/>
                <a:uLnTx/>
                <a:uFillTx/>
                <a:latin typeface="Arial" panose="020B0604020202020204"/>
                <a:ea typeface="+mj-ea"/>
                <a:cs typeface="+mj-cs"/>
              </a:rPr>
              <a:t>98</a:t>
            </a:r>
            <a:r>
              <a:rPr kumimoji="0" lang="en-GB" sz="3600" b="1" i="0" u="none" strike="noStrike" kern="1200" cap="none" spc="300" normalizeH="0" baseline="-5787" noProof="0">
                <a:ln>
                  <a:noFill/>
                </a:ln>
                <a:solidFill>
                  <a:srgbClr val="00335B"/>
                </a:solidFill>
                <a:effectLst/>
                <a:uLnTx/>
                <a:uFillTx/>
                <a:latin typeface="Arial" panose="020B0604020202020204"/>
                <a:ea typeface="+mj-ea"/>
                <a:cs typeface="+mj-cs"/>
              </a:rPr>
              <a:t>%	</a:t>
            </a:r>
            <a:r>
              <a:rPr kumimoji="0" lang="en-GB" sz="2400" b="1" i="0" u="none" strike="noStrike" kern="1200" cap="none" spc="-10" normalizeH="0" baseline="0" noProof="0">
                <a:ln>
                  <a:noFill/>
                </a:ln>
                <a:solidFill>
                  <a:srgbClr val="00335B"/>
                </a:solidFill>
                <a:effectLst/>
                <a:uLnTx/>
                <a:uFillTx/>
                <a:latin typeface="Arial"/>
                <a:ea typeface="+mj-ea"/>
                <a:cs typeface="Arial"/>
              </a:rPr>
              <a:t>99%</a:t>
            </a:r>
            <a:endParaRPr kumimoji="0" lang="en-GB" sz="2400" b="1" i="0" u="none" strike="noStrike" kern="1200" cap="none" spc="300" normalizeH="0" baseline="0" noProof="0">
              <a:ln>
                <a:noFill/>
              </a:ln>
              <a:solidFill>
                <a:srgbClr val="262626"/>
              </a:solidFill>
              <a:effectLst/>
              <a:uLnTx/>
              <a:uFillTx/>
              <a:latin typeface="Arial"/>
              <a:ea typeface="+mj-ea"/>
              <a:cs typeface="Arial"/>
            </a:endParaRPr>
          </a:p>
        </p:txBody>
      </p:sp>
      <p:sp>
        <p:nvSpPr>
          <p:cNvPr id="35" name="object 9">
            <a:extLst>
              <a:ext uri="{FF2B5EF4-FFF2-40B4-BE49-F238E27FC236}">
                <a16:creationId xmlns:a16="http://schemas.microsoft.com/office/drawing/2014/main" id="{AECB516E-1730-472F-8EFA-274622C8BFB4}"/>
              </a:ext>
            </a:extLst>
          </p:cNvPr>
          <p:cNvSpPr/>
          <p:nvPr/>
        </p:nvSpPr>
        <p:spPr>
          <a:xfrm>
            <a:off x="7468744" y="1841500"/>
            <a:ext cx="3151631" cy="156819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object 10">
            <a:extLst>
              <a:ext uri="{FF2B5EF4-FFF2-40B4-BE49-F238E27FC236}">
                <a16:creationId xmlns:a16="http://schemas.microsoft.com/office/drawing/2014/main" id="{FD225A21-D8BE-4924-AE52-17E402C5F58D}"/>
              </a:ext>
            </a:extLst>
          </p:cNvPr>
          <p:cNvSpPr/>
          <p:nvPr/>
        </p:nvSpPr>
        <p:spPr>
          <a:xfrm>
            <a:off x="7449694" y="1822450"/>
            <a:ext cx="3190240" cy="1606550"/>
          </a:xfrm>
          <a:custGeom>
            <a:avLst/>
            <a:gdLst/>
            <a:ahLst/>
            <a:cxnLst/>
            <a:rect l="l" t="t" r="r" b="b"/>
            <a:pathLst>
              <a:path w="3190240" h="1606550">
                <a:moveTo>
                  <a:pt x="0" y="1606296"/>
                </a:moveTo>
                <a:lnTo>
                  <a:pt x="3189731" y="1606296"/>
                </a:lnTo>
                <a:lnTo>
                  <a:pt x="3189731" y="0"/>
                </a:lnTo>
                <a:lnTo>
                  <a:pt x="0" y="0"/>
                </a:lnTo>
                <a:lnTo>
                  <a:pt x="0" y="1606296"/>
                </a:lnTo>
                <a:close/>
              </a:path>
            </a:pathLst>
          </a:custGeom>
          <a:ln w="38100">
            <a:solidFill>
              <a:srgbClr val="2CA48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object 11">
            <a:extLst>
              <a:ext uri="{FF2B5EF4-FFF2-40B4-BE49-F238E27FC236}">
                <a16:creationId xmlns:a16="http://schemas.microsoft.com/office/drawing/2014/main" id="{63FE2FC3-E33C-422D-A185-5FF83F043CBE}"/>
              </a:ext>
            </a:extLst>
          </p:cNvPr>
          <p:cNvSpPr/>
          <p:nvPr/>
        </p:nvSpPr>
        <p:spPr>
          <a:xfrm>
            <a:off x="7468744" y="3801364"/>
            <a:ext cx="3151631" cy="1566672"/>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object 12">
            <a:extLst>
              <a:ext uri="{FF2B5EF4-FFF2-40B4-BE49-F238E27FC236}">
                <a16:creationId xmlns:a16="http://schemas.microsoft.com/office/drawing/2014/main" id="{644E120E-A8E9-4B15-AE0C-D0AF42ADEF70}"/>
              </a:ext>
            </a:extLst>
          </p:cNvPr>
          <p:cNvSpPr/>
          <p:nvPr/>
        </p:nvSpPr>
        <p:spPr>
          <a:xfrm>
            <a:off x="7449694" y="3782314"/>
            <a:ext cx="3190240" cy="1605280"/>
          </a:xfrm>
          <a:custGeom>
            <a:avLst/>
            <a:gdLst/>
            <a:ahLst/>
            <a:cxnLst/>
            <a:rect l="l" t="t" r="r" b="b"/>
            <a:pathLst>
              <a:path w="3190240" h="1605279">
                <a:moveTo>
                  <a:pt x="0" y="1604772"/>
                </a:moveTo>
                <a:lnTo>
                  <a:pt x="3189731" y="1604772"/>
                </a:lnTo>
                <a:lnTo>
                  <a:pt x="3189731" y="0"/>
                </a:lnTo>
                <a:lnTo>
                  <a:pt x="0" y="0"/>
                </a:lnTo>
                <a:lnTo>
                  <a:pt x="0" y="1604772"/>
                </a:lnTo>
                <a:close/>
              </a:path>
            </a:pathLst>
          </a:custGeom>
          <a:ln w="38100">
            <a:solidFill>
              <a:srgbClr val="00335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object 13">
            <a:extLst>
              <a:ext uri="{FF2B5EF4-FFF2-40B4-BE49-F238E27FC236}">
                <a16:creationId xmlns:a16="http://schemas.microsoft.com/office/drawing/2014/main" id="{17BAD690-FF5C-45A8-BB24-A5F796563D0A}"/>
              </a:ext>
            </a:extLst>
          </p:cNvPr>
          <p:cNvSpPr txBox="1"/>
          <p:nvPr/>
        </p:nvSpPr>
        <p:spPr>
          <a:xfrm>
            <a:off x="1571625" y="5255512"/>
            <a:ext cx="1637664"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0" normalizeH="0" baseline="0" noProof="0">
                <a:ln>
                  <a:noFill/>
                </a:ln>
                <a:solidFill>
                  <a:srgbClr val="00335B"/>
                </a:solidFill>
                <a:effectLst/>
                <a:uLnTx/>
                <a:uFillTx/>
                <a:latin typeface="Arial"/>
                <a:ea typeface="+mn-ea"/>
                <a:cs typeface="Arial"/>
              </a:rPr>
              <a:t>Spontaneous</a:t>
            </a:r>
            <a:endParaRPr kumimoji="0" sz="2000" b="0" i="0" u="none" strike="noStrike" kern="1200" cap="none" spc="0" normalizeH="0" baseline="0" noProof="0">
              <a:ln>
                <a:noFill/>
              </a:ln>
              <a:solidFill>
                <a:srgbClr val="000000"/>
              </a:solidFill>
              <a:effectLst/>
              <a:uLnTx/>
              <a:uFillTx/>
              <a:latin typeface="Arial"/>
              <a:ea typeface="+mn-ea"/>
              <a:cs typeface="Arial"/>
            </a:endParaRPr>
          </a:p>
        </p:txBody>
      </p:sp>
      <p:sp>
        <p:nvSpPr>
          <p:cNvPr id="40" name="object 14">
            <a:extLst>
              <a:ext uri="{FF2B5EF4-FFF2-40B4-BE49-F238E27FC236}">
                <a16:creationId xmlns:a16="http://schemas.microsoft.com/office/drawing/2014/main" id="{9EDAB4E3-AB58-4F3A-B964-BA14533618A4}"/>
              </a:ext>
            </a:extLst>
          </p:cNvPr>
          <p:cNvSpPr txBox="1"/>
          <p:nvPr/>
        </p:nvSpPr>
        <p:spPr>
          <a:xfrm>
            <a:off x="4394048" y="5255512"/>
            <a:ext cx="1212215" cy="33083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2000" b="1" i="0" u="none" strike="noStrike" kern="1200" cap="none" spc="0" normalizeH="0" baseline="0" noProof="0">
                <a:ln>
                  <a:noFill/>
                </a:ln>
                <a:solidFill>
                  <a:srgbClr val="00335B"/>
                </a:solidFill>
                <a:effectLst/>
                <a:uLnTx/>
                <a:uFillTx/>
                <a:latin typeface="Arial"/>
                <a:ea typeface="+mn-ea"/>
                <a:cs typeface="Arial"/>
              </a:rPr>
              <a:t>Pro</a:t>
            </a:r>
            <a:r>
              <a:rPr kumimoji="0" sz="2000" b="1" i="0" u="none" strike="noStrike" kern="1200" cap="none" spc="-10" normalizeH="0" baseline="0" noProof="0">
                <a:ln>
                  <a:noFill/>
                </a:ln>
                <a:solidFill>
                  <a:srgbClr val="00335B"/>
                </a:solidFill>
                <a:effectLst/>
                <a:uLnTx/>
                <a:uFillTx/>
                <a:latin typeface="Arial"/>
                <a:ea typeface="+mn-ea"/>
                <a:cs typeface="Arial"/>
              </a:rPr>
              <a:t>m</a:t>
            </a:r>
            <a:r>
              <a:rPr kumimoji="0" sz="2000" b="1" i="0" u="none" strike="noStrike" kern="1200" cap="none" spc="0" normalizeH="0" baseline="0" noProof="0">
                <a:ln>
                  <a:noFill/>
                </a:ln>
                <a:solidFill>
                  <a:srgbClr val="00335B"/>
                </a:solidFill>
                <a:effectLst/>
                <a:uLnTx/>
                <a:uFillTx/>
                <a:latin typeface="Arial"/>
                <a:ea typeface="+mn-ea"/>
                <a:cs typeface="Arial"/>
              </a:rPr>
              <a:t>pted</a:t>
            </a:r>
            <a:endParaRPr kumimoji="0" sz="2000" b="0" i="0" u="none" strike="noStrike" kern="1200" cap="none" spc="0" normalizeH="0" baseline="0" noProof="0">
              <a:ln>
                <a:noFill/>
              </a:ln>
              <a:solidFill>
                <a:srgbClr val="000000"/>
              </a:solidFill>
              <a:effectLst/>
              <a:uLnTx/>
              <a:uFillTx/>
              <a:latin typeface="Arial"/>
              <a:ea typeface="+mn-ea"/>
              <a:cs typeface="Arial"/>
            </a:endParaRPr>
          </a:p>
        </p:txBody>
      </p:sp>
      <p:sp>
        <p:nvSpPr>
          <p:cNvPr id="41" name="object 15">
            <a:extLst>
              <a:ext uri="{FF2B5EF4-FFF2-40B4-BE49-F238E27FC236}">
                <a16:creationId xmlns:a16="http://schemas.microsoft.com/office/drawing/2014/main" id="{5516CD9E-76C6-465F-BC60-40C659F35306}"/>
              </a:ext>
            </a:extLst>
          </p:cNvPr>
          <p:cNvSpPr/>
          <p:nvPr/>
        </p:nvSpPr>
        <p:spPr>
          <a:xfrm>
            <a:off x="1882876" y="3994657"/>
            <a:ext cx="1018540" cy="972819"/>
          </a:xfrm>
          <a:custGeom>
            <a:avLst/>
            <a:gdLst/>
            <a:ahLst/>
            <a:cxnLst/>
            <a:rect l="l" t="t" r="r" b="b"/>
            <a:pathLst>
              <a:path w="1018539" h="972820">
                <a:moveTo>
                  <a:pt x="509015" y="0"/>
                </a:moveTo>
                <a:lnTo>
                  <a:pt x="459985" y="2225"/>
                </a:lnTo>
                <a:lnTo>
                  <a:pt x="412275" y="8766"/>
                </a:lnTo>
                <a:lnTo>
                  <a:pt x="366099" y="19419"/>
                </a:lnTo>
                <a:lnTo>
                  <a:pt x="321669" y="33980"/>
                </a:lnTo>
                <a:lnTo>
                  <a:pt x="279200" y="52245"/>
                </a:lnTo>
                <a:lnTo>
                  <a:pt x="238903" y="74010"/>
                </a:lnTo>
                <a:lnTo>
                  <a:pt x="200992" y="99071"/>
                </a:lnTo>
                <a:lnTo>
                  <a:pt x="165680" y="127225"/>
                </a:lnTo>
                <a:lnTo>
                  <a:pt x="133181" y="158268"/>
                </a:lnTo>
                <a:lnTo>
                  <a:pt x="103707" y="191996"/>
                </a:lnTo>
                <a:lnTo>
                  <a:pt x="77471" y="228206"/>
                </a:lnTo>
                <a:lnTo>
                  <a:pt x="54687" y="266692"/>
                </a:lnTo>
                <a:lnTo>
                  <a:pt x="35568" y="307253"/>
                </a:lnTo>
                <a:lnTo>
                  <a:pt x="20326" y="349683"/>
                </a:lnTo>
                <a:lnTo>
                  <a:pt x="9176" y="393780"/>
                </a:lnTo>
                <a:lnTo>
                  <a:pt x="2329" y="439338"/>
                </a:lnTo>
                <a:lnTo>
                  <a:pt x="0" y="486155"/>
                </a:lnTo>
                <a:lnTo>
                  <a:pt x="2329" y="532973"/>
                </a:lnTo>
                <a:lnTo>
                  <a:pt x="9176" y="578531"/>
                </a:lnTo>
                <a:lnTo>
                  <a:pt x="20326" y="622628"/>
                </a:lnTo>
                <a:lnTo>
                  <a:pt x="35568" y="665058"/>
                </a:lnTo>
                <a:lnTo>
                  <a:pt x="54687" y="705619"/>
                </a:lnTo>
                <a:lnTo>
                  <a:pt x="77471" y="744105"/>
                </a:lnTo>
                <a:lnTo>
                  <a:pt x="103707" y="780315"/>
                </a:lnTo>
                <a:lnTo>
                  <a:pt x="133181" y="814043"/>
                </a:lnTo>
                <a:lnTo>
                  <a:pt x="165680" y="845086"/>
                </a:lnTo>
                <a:lnTo>
                  <a:pt x="200992" y="873240"/>
                </a:lnTo>
                <a:lnTo>
                  <a:pt x="238903" y="898301"/>
                </a:lnTo>
                <a:lnTo>
                  <a:pt x="279200" y="920066"/>
                </a:lnTo>
                <a:lnTo>
                  <a:pt x="321669" y="938331"/>
                </a:lnTo>
                <a:lnTo>
                  <a:pt x="366099" y="952892"/>
                </a:lnTo>
                <a:lnTo>
                  <a:pt x="412275" y="963545"/>
                </a:lnTo>
                <a:lnTo>
                  <a:pt x="459985" y="970086"/>
                </a:lnTo>
                <a:lnTo>
                  <a:pt x="509015" y="972312"/>
                </a:lnTo>
                <a:lnTo>
                  <a:pt x="558046" y="970086"/>
                </a:lnTo>
                <a:lnTo>
                  <a:pt x="605756" y="963545"/>
                </a:lnTo>
                <a:lnTo>
                  <a:pt x="651932" y="952892"/>
                </a:lnTo>
                <a:lnTo>
                  <a:pt x="696362" y="938331"/>
                </a:lnTo>
                <a:lnTo>
                  <a:pt x="738831" y="920066"/>
                </a:lnTo>
                <a:lnTo>
                  <a:pt x="779128" y="898301"/>
                </a:lnTo>
                <a:lnTo>
                  <a:pt x="817039" y="873240"/>
                </a:lnTo>
                <a:lnTo>
                  <a:pt x="852351" y="845086"/>
                </a:lnTo>
                <a:lnTo>
                  <a:pt x="884850" y="814043"/>
                </a:lnTo>
                <a:lnTo>
                  <a:pt x="914324" y="780315"/>
                </a:lnTo>
                <a:lnTo>
                  <a:pt x="940560" y="744105"/>
                </a:lnTo>
                <a:lnTo>
                  <a:pt x="963344" y="705619"/>
                </a:lnTo>
                <a:lnTo>
                  <a:pt x="982463" y="665058"/>
                </a:lnTo>
                <a:lnTo>
                  <a:pt x="997705" y="622628"/>
                </a:lnTo>
                <a:lnTo>
                  <a:pt x="1008855" y="578531"/>
                </a:lnTo>
                <a:lnTo>
                  <a:pt x="1015702" y="532973"/>
                </a:lnTo>
                <a:lnTo>
                  <a:pt x="1018032" y="486155"/>
                </a:lnTo>
                <a:lnTo>
                  <a:pt x="1015702" y="439338"/>
                </a:lnTo>
                <a:lnTo>
                  <a:pt x="1008855" y="393780"/>
                </a:lnTo>
                <a:lnTo>
                  <a:pt x="997705" y="349683"/>
                </a:lnTo>
                <a:lnTo>
                  <a:pt x="982463" y="307253"/>
                </a:lnTo>
                <a:lnTo>
                  <a:pt x="963344" y="266692"/>
                </a:lnTo>
                <a:lnTo>
                  <a:pt x="940560" y="228206"/>
                </a:lnTo>
                <a:lnTo>
                  <a:pt x="914324" y="191996"/>
                </a:lnTo>
                <a:lnTo>
                  <a:pt x="884850" y="158268"/>
                </a:lnTo>
                <a:lnTo>
                  <a:pt x="852351" y="127225"/>
                </a:lnTo>
                <a:lnTo>
                  <a:pt x="817039" y="99071"/>
                </a:lnTo>
                <a:lnTo>
                  <a:pt x="779128" y="74010"/>
                </a:lnTo>
                <a:lnTo>
                  <a:pt x="738831" y="52245"/>
                </a:lnTo>
                <a:lnTo>
                  <a:pt x="696362" y="33980"/>
                </a:lnTo>
                <a:lnTo>
                  <a:pt x="651932" y="19419"/>
                </a:lnTo>
                <a:lnTo>
                  <a:pt x="605756" y="8766"/>
                </a:lnTo>
                <a:lnTo>
                  <a:pt x="558046" y="2225"/>
                </a:lnTo>
                <a:lnTo>
                  <a:pt x="509015" y="0"/>
                </a:lnTo>
                <a:close/>
              </a:path>
            </a:pathLst>
          </a:custGeom>
          <a:solidFill>
            <a:srgbClr val="F3A71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object 16">
            <a:extLst>
              <a:ext uri="{FF2B5EF4-FFF2-40B4-BE49-F238E27FC236}">
                <a16:creationId xmlns:a16="http://schemas.microsoft.com/office/drawing/2014/main" id="{7C78F630-8761-4F0B-A182-54DB063EDF61}"/>
              </a:ext>
            </a:extLst>
          </p:cNvPr>
          <p:cNvSpPr/>
          <p:nvPr/>
        </p:nvSpPr>
        <p:spPr>
          <a:xfrm>
            <a:off x="1882876" y="3994657"/>
            <a:ext cx="1018540" cy="972819"/>
          </a:xfrm>
          <a:custGeom>
            <a:avLst/>
            <a:gdLst/>
            <a:ahLst/>
            <a:cxnLst/>
            <a:rect l="l" t="t" r="r" b="b"/>
            <a:pathLst>
              <a:path w="1018539" h="972820">
                <a:moveTo>
                  <a:pt x="0" y="486155"/>
                </a:moveTo>
                <a:lnTo>
                  <a:pt x="2329" y="439338"/>
                </a:lnTo>
                <a:lnTo>
                  <a:pt x="9176" y="393780"/>
                </a:lnTo>
                <a:lnTo>
                  <a:pt x="20326" y="349683"/>
                </a:lnTo>
                <a:lnTo>
                  <a:pt x="35568" y="307253"/>
                </a:lnTo>
                <a:lnTo>
                  <a:pt x="54687" y="266692"/>
                </a:lnTo>
                <a:lnTo>
                  <a:pt x="77471" y="228206"/>
                </a:lnTo>
                <a:lnTo>
                  <a:pt x="103707" y="191996"/>
                </a:lnTo>
                <a:lnTo>
                  <a:pt x="133181" y="158268"/>
                </a:lnTo>
                <a:lnTo>
                  <a:pt x="165680" y="127225"/>
                </a:lnTo>
                <a:lnTo>
                  <a:pt x="200992" y="99071"/>
                </a:lnTo>
                <a:lnTo>
                  <a:pt x="238903" y="74010"/>
                </a:lnTo>
                <a:lnTo>
                  <a:pt x="279200" y="52245"/>
                </a:lnTo>
                <a:lnTo>
                  <a:pt x="321669" y="33980"/>
                </a:lnTo>
                <a:lnTo>
                  <a:pt x="366099" y="19419"/>
                </a:lnTo>
                <a:lnTo>
                  <a:pt x="412275" y="8766"/>
                </a:lnTo>
                <a:lnTo>
                  <a:pt x="459985" y="2225"/>
                </a:lnTo>
                <a:lnTo>
                  <a:pt x="509015" y="0"/>
                </a:lnTo>
                <a:lnTo>
                  <a:pt x="558046" y="2225"/>
                </a:lnTo>
                <a:lnTo>
                  <a:pt x="605756" y="8766"/>
                </a:lnTo>
                <a:lnTo>
                  <a:pt x="651932" y="19419"/>
                </a:lnTo>
                <a:lnTo>
                  <a:pt x="696362" y="33980"/>
                </a:lnTo>
                <a:lnTo>
                  <a:pt x="738831" y="52245"/>
                </a:lnTo>
                <a:lnTo>
                  <a:pt x="779128" y="74010"/>
                </a:lnTo>
                <a:lnTo>
                  <a:pt x="817039" y="99071"/>
                </a:lnTo>
                <a:lnTo>
                  <a:pt x="852351" y="127225"/>
                </a:lnTo>
                <a:lnTo>
                  <a:pt x="884850" y="158268"/>
                </a:lnTo>
                <a:lnTo>
                  <a:pt x="914324" y="191996"/>
                </a:lnTo>
                <a:lnTo>
                  <a:pt x="940560" y="228206"/>
                </a:lnTo>
                <a:lnTo>
                  <a:pt x="963344" y="266692"/>
                </a:lnTo>
                <a:lnTo>
                  <a:pt x="982463" y="307253"/>
                </a:lnTo>
                <a:lnTo>
                  <a:pt x="997705" y="349683"/>
                </a:lnTo>
                <a:lnTo>
                  <a:pt x="1008855" y="393780"/>
                </a:lnTo>
                <a:lnTo>
                  <a:pt x="1015702" y="439338"/>
                </a:lnTo>
                <a:lnTo>
                  <a:pt x="1018032" y="486155"/>
                </a:lnTo>
                <a:lnTo>
                  <a:pt x="1015702" y="532973"/>
                </a:lnTo>
                <a:lnTo>
                  <a:pt x="1008855" y="578531"/>
                </a:lnTo>
                <a:lnTo>
                  <a:pt x="997705" y="622628"/>
                </a:lnTo>
                <a:lnTo>
                  <a:pt x="982463" y="665058"/>
                </a:lnTo>
                <a:lnTo>
                  <a:pt x="963344" y="705619"/>
                </a:lnTo>
                <a:lnTo>
                  <a:pt x="940560" y="744105"/>
                </a:lnTo>
                <a:lnTo>
                  <a:pt x="914324" y="780315"/>
                </a:lnTo>
                <a:lnTo>
                  <a:pt x="884850" y="814043"/>
                </a:lnTo>
                <a:lnTo>
                  <a:pt x="852351" y="845086"/>
                </a:lnTo>
                <a:lnTo>
                  <a:pt x="817039" y="873240"/>
                </a:lnTo>
                <a:lnTo>
                  <a:pt x="779128" y="898301"/>
                </a:lnTo>
                <a:lnTo>
                  <a:pt x="738831" y="920066"/>
                </a:lnTo>
                <a:lnTo>
                  <a:pt x="696362" y="938331"/>
                </a:lnTo>
                <a:lnTo>
                  <a:pt x="651932" y="952892"/>
                </a:lnTo>
                <a:lnTo>
                  <a:pt x="605756" y="963545"/>
                </a:lnTo>
                <a:lnTo>
                  <a:pt x="558046" y="970086"/>
                </a:lnTo>
                <a:lnTo>
                  <a:pt x="509015" y="972312"/>
                </a:lnTo>
                <a:lnTo>
                  <a:pt x="459985" y="970086"/>
                </a:lnTo>
                <a:lnTo>
                  <a:pt x="412275" y="963545"/>
                </a:lnTo>
                <a:lnTo>
                  <a:pt x="366099" y="952892"/>
                </a:lnTo>
                <a:lnTo>
                  <a:pt x="321669" y="938331"/>
                </a:lnTo>
                <a:lnTo>
                  <a:pt x="279200" y="920066"/>
                </a:lnTo>
                <a:lnTo>
                  <a:pt x="238903" y="898301"/>
                </a:lnTo>
                <a:lnTo>
                  <a:pt x="200992" y="873240"/>
                </a:lnTo>
                <a:lnTo>
                  <a:pt x="165680" y="845086"/>
                </a:lnTo>
                <a:lnTo>
                  <a:pt x="133181" y="814043"/>
                </a:lnTo>
                <a:lnTo>
                  <a:pt x="103707" y="780315"/>
                </a:lnTo>
                <a:lnTo>
                  <a:pt x="77471" y="744105"/>
                </a:lnTo>
                <a:lnTo>
                  <a:pt x="54687" y="705619"/>
                </a:lnTo>
                <a:lnTo>
                  <a:pt x="35568" y="665058"/>
                </a:lnTo>
                <a:lnTo>
                  <a:pt x="20326" y="622628"/>
                </a:lnTo>
                <a:lnTo>
                  <a:pt x="9176" y="578531"/>
                </a:lnTo>
                <a:lnTo>
                  <a:pt x="2329" y="532973"/>
                </a:lnTo>
                <a:lnTo>
                  <a:pt x="0" y="486155"/>
                </a:lnTo>
                <a:close/>
              </a:path>
            </a:pathLst>
          </a:custGeom>
          <a:ln w="381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object 17">
            <a:extLst>
              <a:ext uri="{FF2B5EF4-FFF2-40B4-BE49-F238E27FC236}">
                <a16:creationId xmlns:a16="http://schemas.microsoft.com/office/drawing/2014/main" id="{240E7121-F5AA-423A-9A0C-32AD228EC519}"/>
              </a:ext>
            </a:extLst>
          </p:cNvPr>
          <p:cNvSpPr txBox="1"/>
          <p:nvPr/>
        </p:nvSpPr>
        <p:spPr>
          <a:xfrm>
            <a:off x="2131162" y="4341494"/>
            <a:ext cx="537845" cy="269240"/>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95"/>
              </a:spcBef>
              <a:spcAft>
                <a:spcPts val="0"/>
              </a:spcAft>
              <a:buClrTx/>
              <a:buSzTx/>
              <a:buFontTx/>
              <a:buNone/>
              <a:tabLst/>
              <a:defRPr/>
            </a:pPr>
            <a:r>
              <a:rPr kumimoji="0" sz="1600" b="1" i="0" u="none" strike="noStrike" kern="1200" cap="none" spc="-5" normalizeH="0" baseline="0" noProof="0">
                <a:ln>
                  <a:noFill/>
                </a:ln>
                <a:solidFill>
                  <a:srgbClr val="FFFFFF"/>
                </a:solidFill>
                <a:effectLst/>
                <a:uLnTx/>
                <a:uFillTx/>
                <a:latin typeface="Arial"/>
                <a:ea typeface="+mn-ea"/>
                <a:cs typeface="Arial"/>
              </a:rPr>
              <a:t>+14%</a:t>
            </a:r>
            <a:endParaRPr kumimoji="0" sz="1600" b="0" i="0" u="none" strike="noStrike" kern="1200" cap="none" spc="0" normalizeH="0" baseline="0" noProof="0">
              <a:ln>
                <a:noFill/>
              </a:ln>
              <a:solidFill>
                <a:srgbClr val="000000"/>
              </a:solidFill>
              <a:effectLst/>
              <a:uLnTx/>
              <a:uFillTx/>
              <a:latin typeface="Arial"/>
              <a:ea typeface="+mn-ea"/>
              <a:cs typeface="Arial"/>
            </a:endParaRPr>
          </a:p>
        </p:txBody>
      </p:sp>
      <p:sp>
        <p:nvSpPr>
          <p:cNvPr id="44" name="object 18">
            <a:extLst>
              <a:ext uri="{FF2B5EF4-FFF2-40B4-BE49-F238E27FC236}">
                <a16:creationId xmlns:a16="http://schemas.microsoft.com/office/drawing/2014/main" id="{865CAC54-01F9-42EA-AEB0-B0FF6A65A239}"/>
              </a:ext>
            </a:extLst>
          </p:cNvPr>
          <p:cNvSpPr/>
          <p:nvPr/>
        </p:nvSpPr>
        <p:spPr>
          <a:xfrm>
            <a:off x="6949061" y="2405379"/>
            <a:ext cx="288290" cy="440690"/>
          </a:xfrm>
          <a:custGeom>
            <a:avLst/>
            <a:gdLst/>
            <a:ahLst/>
            <a:cxnLst/>
            <a:rect l="l" t="t" r="r" b="b"/>
            <a:pathLst>
              <a:path w="288290" h="440689">
                <a:moveTo>
                  <a:pt x="240029" y="0"/>
                </a:moveTo>
                <a:lnTo>
                  <a:pt x="48005" y="0"/>
                </a:lnTo>
                <a:lnTo>
                  <a:pt x="29307" y="3768"/>
                </a:lnTo>
                <a:lnTo>
                  <a:pt x="14049" y="14049"/>
                </a:lnTo>
                <a:lnTo>
                  <a:pt x="3768" y="29307"/>
                </a:lnTo>
                <a:lnTo>
                  <a:pt x="0" y="48006"/>
                </a:lnTo>
                <a:lnTo>
                  <a:pt x="0" y="392430"/>
                </a:lnTo>
                <a:lnTo>
                  <a:pt x="3768" y="411128"/>
                </a:lnTo>
                <a:lnTo>
                  <a:pt x="14049" y="426386"/>
                </a:lnTo>
                <a:lnTo>
                  <a:pt x="29307" y="436667"/>
                </a:lnTo>
                <a:lnTo>
                  <a:pt x="48005" y="440436"/>
                </a:lnTo>
                <a:lnTo>
                  <a:pt x="240029" y="440436"/>
                </a:lnTo>
                <a:lnTo>
                  <a:pt x="258728" y="436667"/>
                </a:lnTo>
                <a:lnTo>
                  <a:pt x="273986" y="426386"/>
                </a:lnTo>
                <a:lnTo>
                  <a:pt x="284267" y="411128"/>
                </a:lnTo>
                <a:lnTo>
                  <a:pt x="288035" y="392430"/>
                </a:lnTo>
                <a:lnTo>
                  <a:pt x="288035" y="48006"/>
                </a:lnTo>
                <a:lnTo>
                  <a:pt x="284267" y="29307"/>
                </a:lnTo>
                <a:lnTo>
                  <a:pt x="273986" y="14049"/>
                </a:lnTo>
                <a:lnTo>
                  <a:pt x="258728" y="3768"/>
                </a:lnTo>
                <a:lnTo>
                  <a:pt x="240029" y="0"/>
                </a:lnTo>
                <a:close/>
              </a:path>
            </a:pathLst>
          </a:custGeom>
          <a:solidFill>
            <a:srgbClr val="2CA48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object 19">
            <a:extLst>
              <a:ext uri="{FF2B5EF4-FFF2-40B4-BE49-F238E27FC236}">
                <a16:creationId xmlns:a16="http://schemas.microsoft.com/office/drawing/2014/main" id="{72A5C19A-7748-4187-B0FE-33798D231152}"/>
              </a:ext>
            </a:extLst>
          </p:cNvPr>
          <p:cNvSpPr/>
          <p:nvPr/>
        </p:nvSpPr>
        <p:spPr>
          <a:xfrm>
            <a:off x="6949061" y="4365244"/>
            <a:ext cx="288290" cy="439420"/>
          </a:xfrm>
          <a:custGeom>
            <a:avLst/>
            <a:gdLst/>
            <a:ahLst/>
            <a:cxnLst/>
            <a:rect l="l" t="t" r="r" b="b"/>
            <a:pathLst>
              <a:path w="288290" h="439420">
                <a:moveTo>
                  <a:pt x="240029" y="0"/>
                </a:moveTo>
                <a:lnTo>
                  <a:pt x="48005" y="0"/>
                </a:lnTo>
                <a:lnTo>
                  <a:pt x="29307" y="3768"/>
                </a:lnTo>
                <a:lnTo>
                  <a:pt x="14049" y="14049"/>
                </a:lnTo>
                <a:lnTo>
                  <a:pt x="3768" y="29307"/>
                </a:lnTo>
                <a:lnTo>
                  <a:pt x="0" y="48005"/>
                </a:lnTo>
                <a:lnTo>
                  <a:pt x="0" y="390905"/>
                </a:lnTo>
                <a:lnTo>
                  <a:pt x="3768" y="409604"/>
                </a:lnTo>
                <a:lnTo>
                  <a:pt x="14049" y="424862"/>
                </a:lnTo>
                <a:lnTo>
                  <a:pt x="29307" y="435143"/>
                </a:lnTo>
                <a:lnTo>
                  <a:pt x="48005" y="438911"/>
                </a:lnTo>
                <a:lnTo>
                  <a:pt x="240029" y="438911"/>
                </a:lnTo>
                <a:lnTo>
                  <a:pt x="258728" y="435143"/>
                </a:lnTo>
                <a:lnTo>
                  <a:pt x="273986" y="424862"/>
                </a:lnTo>
                <a:lnTo>
                  <a:pt x="284267" y="409604"/>
                </a:lnTo>
                <a:lnTo>
                  <a:pt x="288035" y="390905"/>
                </a:lnTo>
                <a:lnTo>
                  <a:pt x="288035" y="48005"/>
                </a:lnTo>
                <a:lnTo>
                  <a:pt x="284267" y="29307"/>
                </a:lnTo>
                <a:lnTo>
                  <a:pt x="273986" y="14049"/>
                </a:lnTo>
                <a:lnTo>
                  <a:pt x="258728" y="3768"/>
                </a:lnTo>
                <a:lnTo>
                  <a:pt x="240029" y="0"/>
                </a:lnTo>
                <a:close/>
              </a:path>
            </a:pathLst>
          </a:custGeom>
          <a:solidFill>
            <a:srgbClr val="0033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37914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589C-5CE8-49B7-A542-D998F285157E}"/>
              </a:ext>
            </a:extLst>
          </p:cNvPr>
          <p:cNvSpPr>
            <a:spLocks noGrp="1"/>
          </p:cNvSpPr>
          <p:nvPr>
            <p:ph type="ctrTitle"/>
          </p:nvPr>
        </p:nvSpPr>
        <p:spPr/>
        <p:txBody>
          <a:bodyPr/>
          <a:lstStyle/>
          <a:p>
            <a:r>
              <a:rPr lang="en-GB" b="1" dirty="0"/>
              <a:t>OUT-OF-HOME EXPOSURE </a:t>
            </a:r>
          </a:p>
        </p:txBody>
      </p:sp>
    </p:spTree>
    <p:extLst>
      <p:ext uri="{BB962C8B-B14F-4D97-AF65-F5344CB8AC3E}">
        <p14:creationId xmlns:p14="http://schemas.microsoft.com/office/powerpoint/2010/main" val="198972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391B60-4510-4B11-9D65-B27314010256}"/>
              </a:ext>
            </a:extLst>
          </p:cNvPr>
          <p:cNvSpPr>
            <a:spLocks noGrp="1"/>
          </p:cNvSpPr>
          <p:nvPr>
            <p:ph type="title"/>
          </p:nvPr>
        </p:nvSpPr>
        <p:spPr/>
        <p:txBody>
          <a:bodyPr/>
          <a:lstStyle/>
          <a:p>
            <a:r>
              <a:rPr lang="en-GB"/>
              <a:t>HEAVY EXPOSURE TO OUT-OF-HOME </a:t>
            </a:r>
          </a:p>
        </p:txBody>
      </p:sp>
      <p:pic>
        <p:nvPicPr>
          <p:cNvPr id="10" name="Picture Placeholder 9" descr="A picture containing text, outdoor&#10;&#10;Description automatically generated">
            <a:extLst>
              <a:ext uri="{FF2B5EF4-FFF2-40B4-BE49-F238E27FC236}">
                <a16:creationId xmlns:a16="http://schemas.microsoft.com/office/drawing/2014/main" id="{BE1F07CE-0AD5-4406-AA3E-018906E29B16}"/>
              </a:ext>
            </a:extLst>
          </p:cNvPr>
          <p:cNvPicPr>
            <a:picLocks noGrp="1" noChangeAspect="1"/>
          </p:cNvPicPr>
          <p:nvPr>
            <p:ph type="pic" sz="quarter" idx="16"/>
          </p:nvPr>
        </p:nvPicPr>
        <p:blipFill rotWithShape="1">
          <a:blip r:embed="rId3">
            <a:extLst>
              <a:ext uri="{28A0092B-C50C-407E-A947-70E740481C1C}">
                <a14:useLocalDpi xmlns:a14="http://schemas.microsoft.com/office/drawing/2010/main" val="0"/>
              </a:ext>
            </a:extLst>
          </a:blip>
          <a:srcRect l="4835" r="22683"/>
          <a:stretch/>
        </p:blipFill>
        <p:spPr>
          <a:xfrm>
            <a:off x="5195888" y="1628775"/>
            <a:ext cx="3421062" cy="5040313"/>
          </a:xfrm>
        </p:spPr>
      </p:pic>
      <p:pic>
        <p:nvPicPr>
          <p:cNvPr id="16" name="Picture Placeholder 15" descr="A picture containing text, floor, indoor&#10;&#10;Description automatically generated">
            <a:extLst>
              <a:ext uri="{FF2B5EF4-FFF2-40B4-BE49-F238E27FC236}">
                <a16:creationId xmlns:a16="http://schemas.microsoft.com/office/drawing/2014/main" id="{078DFD26-9D94-4303-B93B-976166B21834}"/>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2649" r="2649"/>
          <a:stretch>
            <a:fillRect/>
          </a:stretch>
        </p:blipFill>
        <p:spPr/>
      </p:pic>
      <p:pic>
        <p:nvPicPr>
          <p:cNvPr id="19" name="Picture Placeholder 18" descr="A picture containing outdoor, sky&#10;&#10;Description automatically generated">
            <a:extLst>
              <a:ext uri="{FF2B5EF4-FFF2-40B4-BE49-F238E27FC236}">
                <a16:creationId xmlns:a16="http://schemas.microsoft.com/office/drawing/2014/main" id="{6288C6C8-5D42-483B-816B-95887D34F7DF}"/>
              </a:ext>
            </a:extLst>
          </p:cNvPr>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l="4578" r="4578"/>
          <a:stretch>
            <a:fillRect/>
          </a:stretch>
        </p:blipFill>
        <p:spPr/>
      </p:pic>
      <p:pic>
        <p:nvPicPr>
          <p:cNvPr id="36" name="Picture Placeholder 35" descr="A picture containing text, building, outdoor&#10;&#10;Description automatically generated">
            <a:extLst>
              <a:ext uri="{FF2B5EF4-FFF2-40B4-BE49-F238E27FC236}">
                <a16:creationId xmlns:a16="http://schemas.microsoft.com/office/drawing/2014/main" id="{CC9B6074-332E-46AE-8E7F-2607A508FF74}"/>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t="5576" b="5576"/>
          <a:stretch>
            <a:fillRect/>
          </a:stretch>
        </p:blipFill>
        <p:spPr/>
      </p:pic>
      <p:pic>
        <p:nvPicPr>
          <p:cNvPr id="38" name="Picture Placeholder 37" descr="A picture containing text, person, building, standing&#10;&#10;Description automatically generated">
            <a:extLst>
              <a:ext uri="{FF2B5EF4-FFF2-40B4-BE49-F238E27FC236}">
                <a16:creationId xmlns:a16="http://schemas.microsoft.com/office/drawing/2014/main" id="{DC560E50-6F47-4C77-B8F1-5CEDC69E0F58}"/>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90" t="12313" r="-90" b="39351"/>
          <a:stretch/>
        </p:blipFill>
        <p:spPr>
          <a:xfrm>
            <a:off x="159924" y="1628775"/>
            <a:ext cx="4860925" cy="1979613"/>
          </a:xfrm>
        </p:spPr>
      </p:pic>
      <p:sp>
        <p:nvSpPr>
          <p:cNvPr id="39" name="Rectangle 38">
            <a:extLst>
              <a:ext uri="{FF2B5EF4-FFF2-40B4-BE49-F238E27FC236}">
                <a16:creationId xmlns:a16="http://schemas.microsoft.com/office/drawing/2014/main" id="{0F09A6D0-290A-47E0-AD7C-AEC7056A70E8}"/>
              </a:ext>
            </a:extLst>
          </p:cNvPr>
          <p:cNvSpPr/>
          <p:nvPr/>
        </p:nvSpPr>
        <p:spPr>
          <a:xfrm>
            <a:off x="155575" y="1628775"/>
            <a:ext cx="4860925" cy="1979613"/>
          </a:xfrm>
          <a:prstGeom prst="rect">
            <a:avLst/>
          </a:prstGeom>
          <a:solidFill>
            <a:srgbClr val="2CA58D">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ED505A7-2406-406C-BE03-47C96365319D}"/>
              </a:ext>
            </a:extLst>
          </p:cNvPr>
          <p:cNvSpPr/>
          <p:nvPr/>
        </p:nvSpPr>
        <p:spPr>
          <a:xfrm>
            <a:off x="155574" y="3789362"/>
            <a:ext cx="4860925" cy="2879725"/>
          </a:xfrm>
          <a:prstGeom prst="rect">
            <a:avLst/>
          </a:prstGeom>
          <a:solidFill>
            <a:schemeClr val="accent1">
              <a:alpha val="6392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83959DB-1B51-4AB0-9FDF-34F1F5FAD3CC}"/>
              </a:ext>
            </a:extLst>
          </p:cNvPr>
          <p:cNvSpPr/>
          <p:nvPr/>
        </p:nvSpPr>
        <p:spPr>
          <a:xfrm>
            <a:off x="5195886" y="1628774"/>
            <a:ext cx="3421063" cy="5040313"/>
          </a:xfrm>
          <a:prstGeom prst="rect">
            <a:avLst/>
          </a:prstGeom>
          <a:solidFill>
            <a:schemeClr val="accent6">
              <a:alpha val="63922"/>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8E54F83C-9A0C-4444-A45E-D6A38CC65474}"/>
              </a:ext>
            </a:extLst>
          </p:cNvPr>
          <p:cNvSpPr/>
          <p:nvPr/>
        </p:nvSpPr>
        <p:spPr>
          <a:xfrm>
            <a:off x="8791985" y="1628775"/>
            <a:ext cx="3240087" cy="1979614"/>
          </a:xfrm>
          <a:prstGeom prst="rect">
            <a:avLst/>
          </a:prstGeom>
          <a:solidFill>
            <a:schemeClr val="accent2">
              <a:alpha val="63922"/>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1751009B-1730-4204-B513-72E6F8923C10}"/>
              </a:ext>
            </a:extLst>
          </p:cNvPr>
          <p:cNvSpPr/>
          <p:nvPr/>
        </p:nvSpPr>
        <p:spPr>
          <a:xfrm>
            <a:off x="8791986" y="3789362"/>
            <a:ext cx="3240087" cy="2879725"/>
          </a:xfrm>
          <a:prstGeom prst="rect">
            <a:avLst/>
          </a:prstGeom>
          <a:solidFill>
            <a:schemeClr val="accent3">
              <a:alpha val="63922"/>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525042D1-48E7-4B39-BFB4-40CF5E7942D4}"/>
              </a:ext>
            </a:extLst>
          </p:cNvPr>
          <p:cNvSpPr txBox="1"/>
          <p:nvPr/>
        </p:nvSpPr>
        <p:spPr>
          <a:xfrm>
            <a:off x="1313613" y="1806372"/>
            <a:ext cx="2468592" cy="1661993"/>
          </a:xfrm>
          <a:prstGeom prst="rect">
            <a:avLst/>
          </a:prstGeom>
          <a:noFill/>
        </p:spPr>
        <p:txBody>
          <a:bodyPr wrap="square" rtlCol="0">
            <a:spAutoFit/>
          </a:bodyPr>
          <a:lstStyle/>
          <a:p>
            <a:pPr algn="ctr"/>
            <a:r>
              <a:rPr lang="en-GB" sz="5400" b="1" dirty="0">
                <a:solidFill>
                  <a:schemeClr val="bg1"/>
                </a:solidFill>
              </a:rPr>
              <a:t>+131% </a:t>
            </a:r>
          </a:p>
          <a:p>
            <a:pPr algn="ctr"/>
            <a:r>
              <a:rPr lang="en-GB" sz="4800" spc="300" dirty="0">
                <a:solidFill>
                  <a:schemeClr val="bg1"/>
                </a:solidFill>
              </a:rPr>
              <a:t>Rail</a:t>
            </a:r>
          </a:p>
        </p:txBody>
      </p:sp>
      <p:sp>
        <p:nvSpPr>
          <p:cNvPr id="45" name="TextBox 44">
            <a:extLst>
              <a:ext uri="{FF2B5EF4-FFF2-40B4-BE49-F238E27FC236}">
                <a16:creationId xmlns:a16="http://schemas.microsoft.com/office/drawing/2014/main" id="{E5BE0DED-0E87-4189-AFFD-A0EFC855D253}"/>
              </a:ext>
            </a:extLst>
          </p:cNvPr>
          <p:cNvSpPr txBox="1"/>
          <p:nvPr/>
        </p:nvSpPr>
        <p:spPr>
          <a:xfrm>
            <a:off x="9011918" y="4429005"/>
            <a:ext cx="2800219" cy="1600438"/>
          </a:xfrm>
          <a:prstGeom prst="rect">
            <a:avLst/>
          </a:prstGeom>
          <a:noFill/>
        </p:spPr>
        <p:txBody>
          <a:bodyPr wrap="square" rtlCol="0">
            <a:spAutoFit/>
          </a:bodyPr>
          <a:lstStyle/>
          <a:p>
            <a:pPr algn="ctr"/>
            <a:r>
              <a:rPr lang="en-GB" sz="5400" b="1" dirty="0">
                <a:solidFill>
                  <a:schemeClr val="bg1"/>
                </a:solidFill>
              </a:rPr>
              <a:t>+133% </a:t>
            </a:r>
          </a:p>
          <a:p>
            <a:pPr algn="ctr"/>
            <a:r>
              <a:rPr lang="en-GB" sz="4400" spc="300" dirty="0">
                <a:solidFill>
                  <a:schemeClr val="bg1"/>
                </a:solidFill>
              </a:rPr>
              <a:t>Malls</a:t>
            </a:r>
          </a:p>
        </p:txBody>
      </p:sp>
      <p:sp>
        <p:nvSpPr>
          <p:cNvPr id="46" name="TextBox 45">
            <a:extLst>
              <a:ext uri="{FF2B5EF4-FFF2-40B4-BE49-F238E27FC236}">
                <a16:creationId xmlns:a16="http://schemas.microsoft.com/office/drawing/2014/main" id="{DBD36D5F-0961-49B9-90E6-28392B0EAB05}"/>
              </a:ext>
            </a:extLst>
          </p:cNvPr>
          <p:cNvSpPr txBox="1"/>
          <p:nvPr/>
        </p:nvSpPr>
        <p:spPr>
          <a:xfrm>
            <a:off x="5016499" y="2970411"/>
            <a:ext cx="4041046" cy="2277547"/>
          </a:xfrm>
          <a:prstGeom prst="rect">
            <a:avLst/>
          </a:prstGeom>
          <a:noFill/>
        </p:spPr>
        <p:txBody>
          <a:bodyPr wrap="square" rtlCol="0">
            <a:spAutoFit/>
          </a:bodyPr>
          <a:lstStyle/>
          <a:p>
            <a:pPr algn="ctr"/>
            <a:r>
              <a:rPr lang="en-GB" sz="5400" b="1" dirty="0">
                <a:solidFill>
                  <a:schemeClr val="bg1"/>
                </a:solidFill>
              </a:rPr>
              <a:t>+156% </a:t>
            </a:r>
          </a:p>
          <a:p>
            <a:pPr algn="ctr"/>
            <a:r>
              <a:rPr lang="en-GB" sz="4400" spc="300" dirty="0">
                <a:solidFill>
                  <a:schemeClr val="bg1"/>
                </a:solidFill>
              </a:rPr>
              <a:t>Super-</a:t>
            </a:r>
          </a:p>
          <a:p>
            <a:pPr algn="ctr"/>
            <a:r>
              <a:rPr lang="en-GB" sz="4400" spc="300" dirty="0">
                <a:solidFill>
                  <a:schemeClr val="bg1"/>
                </a:solidFill>
              </a:rPr>
              <a:t>market</a:t>
            </a:r>
          </a:p>
        </p:txBody>
      </p:sp>
      <p:sp>
        <p:nvSpPr>
          <p:cNvPr id="47" name="TextBox 46">
            <a:extLst>
              <a:ext uri="{FF2B5EF4-FFF2-40B4-BE49-F238E27FC236}">
                <a16:creationId xmlns:a16="http://schemas.microsoft.com/office/drawing/2014/main" id="{CE2B2057-A2D5-464E-B95D-8DA91D27FC0F}"/>
              </a:ext>
            </a:extLst>
          </p:cNvPr>
          <p:cNvSpPr txBox="1"/>
          <p:nvPr/>
        </p:nvSpPr>
        <p:spPr>
          <a:xfrm>
            <a:off x="1218615" y="4090450"/>
            <a:ext cx="3000459" cy="2277547"/>
          </a:xfrm>
          <a:prstGeom prst="rect">
            <a:avLst/>
          </a:prstGeom>
          <a:noFill/>
        </p:spPr>
        <p:txBody>
          <a:bodyPr wrap="square" rtlCol="0">
            <a:spAutoFit/>
          </a:bodyPr>
          <a:lstStyle/>
          <a:p>
            <a:pPr algn="ctr"/>
            <a:r>
              <a:rPr lang="en-GB" sz="5400" b="1" dirty="0">
                <a:solidFill>
                  <a:schemeClr val="bg1"/>
                </a:solidFill>
              </a:rPr>
              <a:t>+74% </a:t>
            </a:r>
          </a:p>
          <a:p>
            <a:pPr algn="ctr"/>
            <a:r>
              <a:rPr lang="en-GB" sz="4400" spc="300" dirty="0">
                <a:solidFill>
                  <a:schemeClr val="bg1"/>
                </a:solidFill>
              </a:rPr>
              <a:t>Street Furniture</a:t>
            </a:r>
          </a:p>
        </p:txBody>
      </p:sp>
      <p:sp>
        <p:nvSpPr>
          <p:cNvPr id="48" name="TextBox 47">
            <a:extLst>
              <a:ext uri="{FF2B5EF4-FFF2-40B4-BE49-F238E27FC236}">
                <a16:creationId xmlns:a16="http://schemas.microsoft.com/office/drawing/2014/main" id="{53D89547-DED3-4076-9C44-B5FE870BAA5E}"/>
              </a:ext>
            </a:extLst>
          </p:cNvPr>
          <p:cNvSpPr txBox="1"/>
          <p:nvPr/>
        </p:nvSpPr>
        <p:spPr>
          <a:xfrm>
            <a:off x="8836883" y="1979947"/>
            <a:ext cx="3195189" cy="1200329"/>
          </a:xfrm>
          <a:prstGeom prst="rect">
            <a:avLst/>
          </a:prstGeom>
          <a:noFill/>
        </p:spPr>
        <p:txBody>
          <a:bodyPr wrap="square" rtlCol="0">
            <a:spAutoFit/>
          </a:bodyPr>
          <a:lstStyle/>
          <a:p>
            <a:pPr algn="ctr"/>
            <a:r>
              <a:rPr lang="en-GB" sz="4400" b="1" dirty="0">
                <a:solidFill>
                  <a:schemeClr val="bg1"/>
                </a:solidFill>
              </a:rPr>
              <a:t>+69% </a:t>
            </a:r>
          </a:p>
          <a:p>
            <a:pPr algn="ctr"/>
            <a:r>
              <a:rPr lang="en-GB" sz="2800" spc="300" dirty="0">
                <a:solidFill>
                  <a:schemeClr val="bg1"/>
                </a:solidFill>
              </a:rPr>
              <a:t>Large Format</a:t>
            </a:r>
          </a:p>
        </p:txBody>
      </p:sp>
    </p:spTree>
    <p:extLst>
      <p:ext uri="{BB962C8B-B14F-4D97-AF65-F5344CB8AC3E}">
        <p14:creationId xmlns:p14="http://schemas.microsoft.com/office/powerpoint/2010/main" val="445297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B1408-4E22-48A3-9DA7-31A007523E78}"/>
              </a:ext>
            </a:extLst>
          </p:cNvPr>
          <p:cNvSpPr>
            <a:spLocks noGrp="1"/>
          </p:cNvSpPr>
          <p:nvPr>
            <p:ph type="title"/>
          </p:nvPr>
        </p:nvSpPr>
        <p:spPr/>
        <p:txBody>
          <a:bodyPr>
            <a:normAutofit fontScale="90000"/>
          </a:bodyPr>
          <a:lstStyle/>
          <a:p>
            <a:r>
              <a:rPr lang="en-GB" dirty="0"/>
              <a:t>KEY RAIL TERMINI</a:t>
            </a:r>
            <a:br>
              <a:rPr lang="en-GB" dirty="0"/>
            </a:br>
            <a:r>
              <a:rPr lang="en-GB" sz="1800" b="0" dirty="0">
                <a:solidFill>
                  <a:schemeClr val="accent6"/>
                </a:solidFill>
              </a:rPr>
              <a:t>NATIONWIDE &amp; LONDON </a:t>
            </a:r>
            <a:br>
              <a:rPr lang="en-GB" dirty="0"/>
            </a:br>
            <a:br>
              <a:rPr lang="en-GB" dirty="0"/>
            </a:br>
            <a:endParaRPr lang="en-GB" dirty="0"/>
          </a:p>
        </p:txBody>
      </p:sp>
      <p:graphicFrame>
        <p:nvGraphicFramePr>
          <p:cNvPr id="13" name="Table 9">
            <a:extLst>
              <a:ext uri="{FF2B5EF4-FFF2-40B4-BE49-F238E27FC236}">
                <a16:creationId xmlns:a16="http://schemas.microsoft.com/office/drawing/2014/main" id="{8BDE9999-A00D-4687-83B9-118D79099994}"/>
              </a:ext>
            </a:extLst>
          </p:cNvPr>
          <p:cNvGraphicFramePr>
            <a:graphicFrameLocks noGrp="1"/>
          </p:cNvGraphicFramePr>
          <p:nvPr>
            <p:ph idx="1"/>
            <p:extLst>
              <p:ext uri="{D42A27DB-BD31-4B8C-83A1-F6EECF244321}">
                <p14:modId xmlns:p14="http://schemas.microsoft.com/office/powerpoint/2010/main" val="2230625469"/>
              </p:ext>
            </p:extLst>
          </p:nvPr>
        </p:nvGraphicFramePr>
        <p:xfrm>
          <a:off x="523875" y="1374035"/>
          <a:ext cx="5221288" cy="4048760"/>
        </p:xfrm>
        <a:graphic>
          <a:graphicData uri="http://schemas.openxmlformats.org/drawingml/2006/table">
            <a:tbl>
              <a:tblPr firstRow="1" bandRow="1">
                <a:tableStyleId>{5C22544A-7EE6-4342-B048-85BDC9FD1C3A}</a:tableStyleId>
              </a:tblPr>
              <a:tblGrid>
                <a:gridCol w="3092782">
                  <a:extLst>
                    <a:ext uri="{9D8B030D-6E8A-4147-A177-3AD203B41FA5}">
                      <a16:colId xmlns:a16="http://schemas.microsoft.com/office/drawing/2014/main" val="3274628832"/>
                    </a:ext>
                  </a:extLst>
                </a:gridCol>
                <a:gridCol w="2128506">
                  <a:extLst>
                    <a:ext uri="{9D8B030D-6E8A-4147-A177-3AD203B41FA5}">
                      <a16:colId xmlns:a16="http://schemas.microsoft.com/office/drawing/2014/main" val="1868794103"/>
                    </a:ext>
                  </a:extLst>
                </a:gridCol>
              </a:tblGrid>
              <a:tr h="370840">
                <a:tc>
                  <a:txBody>
                    <a:bodyPr/>
                    <a:lstStyle/>
                    <a:p>
                      <a:pPr algn="ctr"/>
                      <a:r>
                        <a:rPr lang="en-GB" dirty="0"/>
                        <a:t>UK STATIONS </a:t>
                      </a:r>
                      <a:endParaRPr lang="en-GB"/>
                    </a:p>
                  </a:txBody>
                  <a:tcPr>
                    <a:solidFill>
                      <a:schemeClr val="accent5"/>
                    </a:solidFill>
                  </a:tcPr>
                </a:tc>
                <a:tc>
                  <a:txBody>
                    <a:bodyPr/>
                    <a:lstStyle/>
                    <a:p>
                      <a:pPr algn="ctr"/>
                      <a:r>
                        <a:rPr lang="en-GB" dirty="0"/>
                        <a:t>INDEX </a:t>
                      </a:r>
                      <a:endParaRPr lang="en-GB"/>
                    </a:p>
                  </a:txBody>
                  <a:tcPr>
                    <a:solidFill>
                      <a:schemeClr val="accent5"/>
                    </a:solidFill>
                  </a:tcPr>
                </a:tc>
                <a:extLst>
                  <a:ext uri="{0D108BD9-81ED-4DB2-BD59-A6C34878D82A}">
                    <a16:rowId xmlns:a16="http://schemas.microsoft.com/office/drawing/2014/main" val="4081234007"/>
                  </a:ext>
                </a:extLst>
              </a:tr>
              <a:tr h="370840">
                <a:tc>
                  <a:txBody>
                    <a:bodyPr/>
                    <a:lstStyle/>
                    <a:p>
                      <a:r>
                        <a:rPr lang="en-GB" b="0" dirty="0">
                          <a:solidFill>
                            <a:schemeClr val="tx1"/>
                          </a:solidFill>
                        </a:rPr>
                        <a:t>Watford Junction</a:t>
                      </a:r>
                    </a:p>
                  </a:txBody>
                  <a:tcPr/>
                </a:tc>
                <a:tc>
                  <a:txBody>
                    <a:bodyPr/>
                    <a:lstStyle/>
                    <a:p>
                      <a:pPr algn="ctr"/>
                      <a:r>
                        <a:rPr lang="en-GB" b="1" dirty="0">
                          <a:solidFill>
                            <a:schemeClr val="tx1"/>
                          </a:solidFill>
                        </a:rPr>
                        <a:t>235</a:t>
                      </a:r>
                    </a:p>
                  </a:txBody>
                  <a:tcPr/>
                </a:tc>
                <a:extLst>
                  <a:ext uri="{0D108BD9-81ED-4DB2-BD59-A6C34878D82A}">
                    <a16:rowId xmlns:a16="http://schemas.microsoft.com/office/drawing/2014/main" val="3877903484"/>
                  </a:ext>
                </a:extLst>
              </a:tr>
              <a:tr h="370840">
                <a:tc>
                  <a:txBody>
                    <a:bodyPr/>
                    <a:lstStyle/>
                    <a:p>
                      <a:r>
                        <a:rPr lang="en-GB" dirty="0">
                          <a:solidFill>
                            <a:schemeClr val="tx1"/>
                          </a:solidFill>
                        </a:rPr>
                        <a:t>Bristol Temple Meads </a:t>
                      </a:r>
                      <a:endParaRPr lang="en-GB">
                        <a:solidFill>
                          <a:schemeClr val="tx1"/>
                        </a:solidFill>
                      </a:endParaRPr>
                    </a:p>
                  </a:txBody>
                  <a:tcPr/>
                </a:tc>
                <a:tc>
                  <a:txBody>
                    <a:bodyPr/>
                    <a:lstStyle/>
                    <a:p>
                      <a:pPr algn="ctr"/>
                      <a:r>
                        <a:rPr lang="en-GB" b="1" dirty="0">
                          <a:solidFill>
                            <a:schemeClr val="tx1"/>
                          </a:solidFill>
                        </a:rPr>
                        <a:t>232</a:t>
                      </a:r>
                    </a:p>
                  </a:txBody>
                  <a:tcPr/>
                </a:tc>
                <a:extLst>
                  <a:ext uri="{0D108BD9-81ED-4DB2-BD59-A6C34878D82A}">
                    <a16:rowId xmlns:a16="http://schemas.microsoft.com/office/drawing/2014/main" val="1224984603"/>
                  </a:ext>
                </a:extLst>
              </a:tr>
              <a:tr h="370840">
                <a:tc>
                  <a:txBody>
                    <a:bodyPr/>
                    <a:lstStyle/>
                    <a:p>
                      <a:r>
                        <a:rPr lang="en-GB" b="0" dirty="0">
                          <a:solidFill>
                            <a:schemeClr val="tx1"/>
                          </a:solidFill>
                        </a:rPr>
                        <a:t>Birmingham Moor Street </a:t>
                      </a:r>
                      <a:endParaRPr lang="en-GB" b="0">
                        <a:solidFill>
                          <a:schemeClr val="tx1"/>
                        </a:solidFill>
                      </a:endParaRPr>
                    </a:p>
                  </a:txBody>
                  <a:tcPr/>
                </a:tc>
                <a:tc>
                  <a:txBody>
                    <a:bodyPr/>
                    <a:lstStyle/>
                    <a:p>
                      <a:pPr algn="ctr"/>
                      <a:r>
                        <a:rPr lang="en-GB" b="1" dirty="0">
                          <a:solidFill>
                            <a:schemeClr val="tx1"/>
                          </a:solidFill>
                        </a:rPr>
                        <a:t>222</a:t>
                      </a:r>
                    </a:p>
                  </a:txBody>
                  <a:tcPr/>
                </a:tc>
                <a:extLst>
                  <a:ext uri="{0D108BD9-81ED-4DB2-BD59-A6C34878D82A}">
                    <a16:rowId xmlns:a16="http://schemas.microsoft.com/office/drawing/2014/main" val="1325452806"/>
                  </a:ext>
                </a:extLst>
              </a:tr>
              <a:tr h="370840">
                <a:tc>
                  <a:txBody>
                    <a:bodyPr/>
                    <a:lstStyle/>
                    <a:p>
                      <a:r>
                        <a:rPr lang="en-GB" b="0" dirty="0">
                          <a:solidFill>
                            <a:schemeClr val="tx1"/>
                          </a:solidFill>
                        </a:rPr>
                        <a:t>Oxford </a:t>
                      </a:r>
                      <a:endParaRPr lang="en-GB" b="0">
                        <a:solidFill>
                          <a:schemeClr val="tx1"/>
                        </a:solidFill>
                      </a:endParaRPr>
                    </a:p>
                  </a:txBody>
                  <a:tcPr/>
                </a:tc>
                <a:tc>
                  <a:txBody>
                    <a:bodyPr/>
                    <a:lstStyle/>
                    <a:p>
                      <a:pPr algn="ctr"/>
                      <a:r>
                        <a:rPr lang="en-GB" b="1" dirty="0">
                          <a:solidFill>
                            <a:schemeClr val="tx1"/>
                          </a:solidFill>
                        </a:rPr>
                        <a:t>157</a:t>
                      </a:r>
                    </a:p>
                  </a:txBody>
                  <a:tcPr/>
                </a:tc>
                <a:extLst>
                  <a:ext uri="{0D108BD9-81ED-4DB2-BD59-A6C34878D82A}">
                    <a16:rowId xmlns:a16="http://schemas.microsoft.com/office/drawing/2014/main" val="1443302630"/>
                  </a:ext>
                </a:extLst>
              </a:tr>
              <a:tr h="0">
                <a:tc>
                  <a:txBody>
                    <a:bodyPr/>
                    <a:lstStyle/>
                    <a:p>
                      <a:r>
                        <a:rPr lang="en-GB" dirty="0"/>
                        <a:t>Nottingham </a:t>
                      </a:r>
                      <a:endParaRPr lang="en-GB"/>
                    </a:p>
                  </a:txBody>
                  <a:tcPr/>
                </a:tc>
                <a:tc>
                  <a:txBody>
                    <a:bodyPr/>
                    <a:lstStyle/>
                    <a:p>
                      <a:pPr algn="ctr"/>
                      <a:r>
                        <a:rPr lang="en-GB" b="1" dirty="0"/>
                        <a:t>148</a:t>
                      </a:r>
                    </a:p>
                  </a:txBody>
                  <a:tcPr/>
                </a:tc>
                <a:extLst>
                  <a:ext uri="{0D108BD9-81ED-4DB2-BD59-A6C34878D82A}">
                    <a16:rowId xmlns:a16="http://schemas.microsoft.com/office/drawing/2014/main" val="3786751239"/>
                  </a:ext>
                </a:extLst>
              </a:tr>
              <a:tr h="0">
                <a:tc>
                  <a:txBody>
                    <a:bodyPr/>
                    <a:lstStyle/>
                    <a:p>
                      <a:r>
                        <a:rPr lang="en-GB" dirty="0"/>
                        <a:t>Glasgow Central </a:t>
                      </a:r>
                      <a:endParaRPr lang="en-GB"/>
                    </a:p>
                  </a:txBody>
                  <a:tcPr/>
                </a:tc>
                <a:tc>
                  <a:txBody>
                    <a:bodyPr/>
                    <a:lstStyle/>
                    <a:p>
                      <a:pPr algn="ctr"/>
                      <a:r>
                        <a:rPr lang="en-GB" b="1" dirty="0"/>
                        <a:t>147</a:t>
                      </a:r>
                    </a:p>
                  </a:txBody>
                  <a:tcPr/>
                </a:tc>
                <a:extLst>
                  <a:ext uri="{0D108BD9-81ED-4DB2-BD59-A6C34878D82A}">
                    <a16:rowId xmlns:a16="http://schemas.microsoft.com/office/drawing/2014/main" val="1539755082"/>
                  </a:ext>
                </a:extLst>
              </a:tr>
              <a:tr h="0">
                <a:tc>
                  <a:txBody>
                    <a:bodyPr/>
                    <a:lstStyle/>
                    <a:p>
                      <a:r>
                        <a:rPr lang="en-GB" dirty="0"/>
                        <a:t>Edinburgh Waverley </a:t>
                      </a:r>
                    </a:p>
                  </a:txBody>
                  <a:tcPr/>
                </a:tc>
                <a:tc>
                  <a:txBody>
                    <a:bodyPr/>
                    <a:lstStyle/>
                    <a:p>
                      <a:pPr algn="ctr"/>
                      <a:r>
                        <a:rPr lang="en-GB" b="1" dirty="0"/>
                        <a:t>140</a:t>
                      </a:r>
                    </a:p>
                  </a:txBody>
                  <a:tcPr/>
                </a:tc>
                <a:extLst>
                  <a:ext uri="{0D108BD9-81ED-4DB2-BD59-A6C34878D82A}">
                    <a16:rowId xmlns:a16="http://schemas.microsoft.com/office/drawing/2014/main" val="2163344585"/>
                  </a:ext>
                </a:extLst>
              </a:tr>
              <a:tr h="0">
                <a:tc>
                  <a:txBody>
                    <a:bodyPr/>
                    <a:lstStyle/>
                    <a:p>
                      <a:r>
                        <a:rPr lang="en-GB" dirty="0"/>
                        <a:t>Reading </a:t>
                      </a:r>
                      <a:endParaRPr lang="en-GB"/>
                    </a:p>
                  </a:txBody>
                  <a:tcPr/>
                </a:tc>
                <a:tc>
                  <a:txBody>
                    <a:bodyPr/>
                    <a:lstStyle/>
                    <a:p>
                      <a:pPr algn="ctr"/>
                      <a:r>
                        <a:rPr lang="en-GB" b="1" dirty="0"/>
                        <a:t>130</a:t>
                      </a:r>
                    </a:p>
                  </a:txBody>
                  <a:tcPr/>
                </a:tc>
                <a:extLst>
                  <a:ext uri="{0D108BD9-81ED-4DB2-BD59-A6C34878D82A}">
                    <a16:rowId xmlns:a16="http://schemas.microsoft.com/office/drawing/2014/main" val="3009239635"/>
                  </a:ext>
                </a:extLst>
              </a:tr>
              <a:tr h="0">
                <a:tc>
                  <a:txBody>
                    <a:bodyPr/>
                    <a:lstStyle/>
                    <a:p>
                      <a:r>
                        <a:rPr lang="en-GB" dirty="0"/>
                        <a:t>Newcastle </a:t>
                      </a:r>
                      <a:endParaRPr lang="en-GB"/>
                    </a:p>
                  </a:txBody>
                  <a:tcPr/>
                </a:tc>
                <a:tc>
                  <a:txBody>
                    <a:bodyPr/>
                    <a:lstStyle/>
                    <a:p>
                      <a:pPr algn="ctr"/>
                      <a:r>
                        <a:rPr lang="en-GB" b="1" dirty="0"/>
                        <a:t>126</a:t>
                      </a:r>
                    </a:p>
                  </a:txBody>
                  <a:tcPr/>
                </a:tc>
                <a:extLst>
                  <a:ext uri="{0D108BD9-81ED-4DB2-BD59-A6C34878D82A}">
                    <a16:rowId xmlns:a16="http://schemas.microsoft.com/office/drawing/2014/main" val="1572259134"/>
                  </a:ext>
                </a:extLst>
              </a:tr>
              <a:tr h="0">
                <a:tc>
                  <a:txBody>
                    <a:bodyPr/>
                    <a:lstStyle/>
                    <a:p>
                      <a:r>
                        <a:rPr lang="en-GB" dirty="0"/>
                        <a:t>Manchester Piccadilly </a:t>
                      </a:r>
                      <a:endParaRPr lang="en-GB"/>
                    </a:p>
                  </a:txBody>
                  <a:tcPr/>
                </a:tc>
                <a:tc>
                  <a:txBody>
                    <a:bodyPr/>
                    <a:lstStyle/>
                    <a:p>
                      <a:pPr algn="ctr"/>
                      <a:r>
                        <a:rPr lang="en-GB" b="1" dirty="0"/>
                        <a:t>113</a:t>
                      </a:r>
                    </a:p>
                  </a:txBody>
                  <a:tcPr/>
                </a:tc>
                <a:extLst>
                  <a:ext uri="{0D108BD9-81ED-4DB2-BD59-A6C34878D82A}">
                    <a16:rowId xmlns:a16="http://schemas.microsoft.com/office/drawing/2014/main" val="2005459048"/>
                  </a:ext>
                </a:extLst>
              </a:tr>
            </a:tbl>
          </a:graphicData>
        </a:graphic>
      </p:graphicFrame>
      <p:graphicFrame>
        <p:nvGraphicFramePr>
          <p:cNvPr id="16" name="Table 9">
            <a:extLst>
              <a:ext uri="{FF2B5EF4-FFF2-40B4-BE49-F238E27FC236}">
                <a16:creationId xmlns:a16="http://schemas.microsoft.com/office/drawing/2014/main" id="{2469FE04-C252-4D16-A175-62888B27EAA2}"/>
              </a:ext>
            </a:extLst>
          </p:cNvPr>
          <p:cNvGraphicFramePr>
            <a:graphicFrameLocks/>
          </p:cNvGraphicFramePr>
          <p:nvPr>
            <p:extLst>
              <p:ext uri="{D42A27DB-BD31-4B8C-83A1-F6EECF244321}">
                <p14:modId xmlns:p14="http://schemas.microsoft.com/office/powerpoint/2010/main" val="727781875"/>
              </p:ext>
            </p:extLst>
          </p:nvPr>
        </p:nvGraphicFramePr>
        <p:xfrm>
          <a:off x="6275387" y="1374035"/>
          <a:ext cx="5221287" cy="4780280"/>
        </p:xfrm>
        <a:graphic>
          <a:graphicData uri="http://schemas.openxmlformats.org/drawingml/2006/table">
            <a:tbl>
              <a:tblPr firstRow="1" bandRow="1">
                <a:tableStyleId>{5C22544A-7EE6-4342-B048-85BDC9FD1C3A}</a:tableStyleId>
              </a:tblPr>
              <a:tblGrid>
                <a:gridCol w="2976465">
                  <a:extLst>
                    <a:ext uri="{9D8B030D-6E8A-4147-A177-3AD203B41FA5}">
                      <a16:colId xmlns:a16="http://schemas.microsoft.com/office/drawing/2014/main" val="3274628832"/>
                    </a:ext>
                  </a:extLst>
                </a:gridCol>
                <a:gridCol w="2244822">
                  <a:extLst>
                    <a:ext uri="{9D8B030D-6E8A-4147-A177-3AD203B41FA5}">
                      <a16:colId xmlns:a16="http://schemas.microsoft.com/office/drawing/2014/main" val="1868794103"/>
                    </a:ext>
                  </a:extLst>
                </a:gridCol>
              </a:tblGrid>
              <a:tr h="370840">
                <a:tc>
                  <a:txBody>
                    <a:bodyPr/>
                    <a:lstStyle/>
                    <a:p>
                      <a:pPr algn="ctr"/>
                      <a:r>
                        <a:rPr lang="en-GB" dirty="0"/>
                        <a:t>LONDON STATIONS </a:t>
                      </a:r>
                    </a:p>
                  </a:txBody>
                  <a:tcPr>
                    <a:solidFill>
                      <a:schemeClr val="accent5"/>
                    </a:solidFill>
                  </a:tcPr>
                </a:tc>
                <a:tc>
                  <a:txBody>
                    <a:bodyPr/>
                    <a:lstStyle/>
                    <a:p>
                      <a:pPr algn="ctr"/>
                      <a:r>
                        <a:rPr lang="en-GB" dirty="0"/>
                        <a:t>INDEX </a:t>
                      </a:r>
                    </a:p>
                  </a:txBody>
                  <a:tcPr>
                    <a:solidFill>
                      <a:schemeClr val="accent5"/>
                    </a:solidFill>
                  </a:tcPr>
                </a:tc>
                <a:extLst>
                  <a:ext uri="{0D108BD9-81ED-4DB2-BD59-A6C34878D82A}">
                    <a16:rowId xmlns:a16="http://schemas.microsoft.com/office/drawing/2014/main" val="4081234007"/>
                  </a:ext>
                </a:extLst>
              </a:tr>
              <a:tr h="370840">
                <a:tc>
                  <a:txBody>
                    <a:bodyPr/>
                    <a:lstStyle/>
                    <a:p>
                      <a:r>
                        <a:rPr lang="en-GB" b="0" dirty="0">
                          <a:solidFill>
                            <a:schemeClr val="tx1"/>
                          </a:solidFill>
                        </a:rPr>
                        <a:t>London Cannon Street</a:t>
                      </a:r>
                    </a:p>
                  </a:txBody>
                  <a:tcPr/>
                </a:tc>
                <a:tc>
                  <a:txBody>
                    <a:bodyPr/>
                    <a:lstStyle/>
                    <a:p>
                      <a:pPr algn="ctr"/>
                      <a:r>
                        <a:rPr lang="en-GB" b="1" dirty="0">
                          <a:solidFill>
                            <a:schemeClr val="tx1"/>
                          </a:solidFill>
                        </a:rPr>
                        <a:t>235</a:t>
                      </a:r>
                    </a:p>
                  </a:txBody>
                  <a:tcPr/>
                </a:tc>
                <a:extLst>
                  <a:ext uri="{0D108BD9-81ED-4DB2-BD59-A6C34878D82A}">
                    <a16:rowId xmlns:a16="http://schemas.microsoft.com/office/drawing/2014/main" val="3877903484"/>
                  </a:ext>
                </a:extLst>
              </a:tr>
              <a:tr h="370840">
                <a:tc>
                  <a:txBody>
                    <a:bodyPr/>
                    <a:lstStyle/>
                    <a:p>
                      <a:r>
                        <a:rPr lang="en-GB" dirty="0">
                          <a:solidFill>
                            <a:schemeClr val="tx1"/>
                          </a:solidFill>
                        </a:rPr>
                        <a:t>London Fenchurch Street </a:t>
                      </a:r>
                    </a:p>
                  </a:txBody>
                  <a:tcPr/>
                </a:tc>
                <a:tc>
                  <a:txBody>
                    <a:bodyPr/>
                    <a:lstStyle/>
                    <a:p>
                      <a:pPr algn="ctr"/>
                      <a:r>
                        <a:rPr lang="en-GB" b="1" dirty="0">
                          <a:solidFill>
                            <a:schemeClr val="tx1"/>
                          </a:solidFill>
                        </a:rPr>
                        <a:t>232</a:t>
                      </a:r>
                    </a:p>
                  </a:txBody>
                  <a:tcPr/>
                </a:tc>
                <a:extLst>
                  <a:ext uri="{0D108BD9-81ED-4DB2-BD59-A6C34878D82A}">
                    <a16:rowId xmlns:a16="http://schemas.microsoft.com/office/drawing/2014/main" val="1224984603"/>
                  </a:ext>
                </a:extLst>
              </a:tr>
              <a:tr h="370840">
                <a:tc>
                  <a:txBody>
                    <a:bodyPr/>
                    <a:lstStyle/>
                    <a:p>
                      <a:r>
                        <a:rPr lang="en-GB" b="0" dirty="0">
                          <a:solidFill>
                            <a:schemeClr val="tx1"/>
                          </a:solidFill>
                        </a:rPr>
                        <a:t>Clapham Junction</a:t>
                      </a:r>
                    </a:p>
                  </a:txBody>
                  <a:tcPr/>
                </a:tc>
                <a:tc>
                  <a:txBody>
                    <a:bodyPr/>
                    <a:lstStyle/>
                    <a:p>
                      <a:pPr algn="ctr"/>
                      <a:r>
                        <a:rPr lang="en-GB" b="1" dirty="0">
                          <a:solidFill>
                            <a:schemeClr val="tx1"/>
                          </a:solidFill>
                        </a:rPr>
                        <a:t>166</a:t>
                      </a:r>
                    </a:p>
                  </a:txBody>
                  <a:tcPr/>
                </a:tc>
                <a:extLst>
                  <a:ext uri="{0D108BD9-81ED-4DB2-BD59-A6C34878D82A}">
                    <a16:rowId xmlns:a16="http://schemas.microsoft.com/office/drawing/2014/main" val="1325452806"/>
                  </a:ext>
                </a:extLst>
              </a:tr>
              <a:tr h="370840">
                <a:tc>
                  <a:txBody>
                    <a:bodyPr/>
                    <a:lstStyle/>
                    <a:p>
                      <a:r>
                        <a:rPr lang="en-GB" b="0" dirty="0">
                          <a:solidFill>
                            <a:schemeClr val="tx1"/>
                          </a:solidFill>
                        </a:rPr>
                        <a:t>London Charing Cross</a:t>
                      </a:r>
                    </a:p>
                  </a:txBody>
                  <a:tcPr/>
                </a:tc>
                <a:tc>
                  <a:txBody>
                    <a:bodyPr/>
                    <a:lstStyle/>
                    <a:p>
                      <a:pPr algn="ctr"/>
                      <a:r>
                        <a:rPr lang="en-GB" b="1" dirty="0">
                          <a:solidFill>
                            <a:schemeClr val="tx1"/>
                          </a:solidFill>
                        </a:rPr>
                        <a:t>163</a:t>
                      </a:r>
                    </a:p>
                  </a:txBody>
                  <a:tcPr/>
                </a:tc>
                <a:extLst>
                  <a:ext uri="{0D108BD9-81ED-4DB2-BD59-A6C34878D82A}">
                    <a16:rowId xmlns:a16="http://schemas.microsoft.com/office/drawing/2014/main" val="1443302630"/>
                  </a:ext>
                </a:extLst>
              </a:tr>
              <a:tr h="0">
                <a:tc>
                  <a:txBody>
                    <a:bodyPr/>
                    <a:lstStyle/>
                    <a:p>
                      <a:r>
                        <a:rPr lang="en-GB" dirty="0"/>
                        <a:t>London Blackfriars </a:t>
                      </a:r>
                    </a:p>
                  </a:txBody>
                  <a:tcPr/>
                </a:tc>
                <a:tc>
                  <a:txBody>
                    <a:bodyPr/>
                    <a:lstStyle/>
                    <a:p>
                      <a:pPr algn="ctr"/>
                      <a:r>
                        <a:rPr lang="en-GB" b="1" dirty="0"/>
                        <a:t>153</a:t>
                      </a:r>
                    </a:p>
                  </a:txBody>
                  <a:tcPr/>
                </a:tc>
                <a:extLst>
                  <a:ext uri="{0D108BD9-81ED-4DB2-BD59-A6C34878D82A}">
                    <a16:rowId xmlns:a16="http://schemas.microsoft.com/office/drawing/2014/main" val="3786751239"/>
                  </a:ext>
                </a:extLst>
              </a:tr>
              <a:tr h="0">
                <a:tc>
                  <a:txBody>
                    <a:bodyPr/>
                    <a:lstStyle/>
                    <a:p>
                      <a:r>
                        <a:rPr lang="en-GB" dirty="0"/>
                        <a:t>London Waterloo (East)</a:t>
                      </a:r>
                    </a:p>
                  </a:txBody>
                  <a:tcPr/>
                </a:tc>
                <a:tc>
                  <a:txBody>
                    <a:bodyPr/>
                    <a:lstStyle/>
                    <a:p>
                      <a:pPr algn="ctr"/>
                      <a:r>
                        <a:rPr lang="en-GB" b="1" dirty="0"/>
                        <a:t>137</a:t>
                      </a:r>
                    </a:p>
                  </a:txBody>
                  <a:tcPr/>
                </a:tc>
                <a:extLst>
                  <a:ext uri="{0D108BD9-81ED-4DB2-BD59-A6C34878D82A}">
                    <a16:rowId xmlns:a16="http://schemas.microsoft.com/office/drawing/2014/main" val="1539755082"/>
                  </a:ext>
                </a:extLst>
              </a:tr>
              <a:tr h="0">
                <a:tc>
                  <a:txBody>
                    <a:bodyPr/>
                    <a:lstStyle/>
                    <a:p>
                      <a:r>
                        <a:rPr lang="en-GB" dirty="0"/>
                        <a:t>London Liverpool Street</a:t>
                      </a:r>
                    </a:p>
                  </a:txBody>
                  <a:tcPr/>
                </a:tc>
                <a:tc>
                  <a:txBody>
                    <a:bodyPr/>
                    <a:lstStyle/>
                    <a:p>
                      <a:pPr algn="ctr"/>
                      <a:r>
                        <a:rPr lang="en-GB" b="1" dirty="0"/>
                        <a:t>133</a:t>
                      </a:r>
                    </a:p>
                  </a:txBody>
                  <a:tcPr/>
                </a:tc>
                <a:extLst>
                  <a:ext uri="{0D108BD9-81ED-4DB2-BD59-A6C34878D82A}">
                    <a16:rowId xmlns:a16="http://schemas.microsoft.com/office/drawing/2014/main" val="2163344585"/>
                  </a:ext>
                </a:extLst>
              </a:tr>
              <a:tr h="0">
                <a:tc>
                  <a:txBody>
                    <a:bodyPr/>
                    <a:lstStyle/>
                    <a:p>
                      <a:r>
                        <a:rPr lang="en-GB" dirty="0"/>
                        <a:t>London Waterloo</a:t>
                      </a:r>
                    </a:p>
                  </a:txBody>
                  <a:tcPr/>
                </a:tc>
                <a:tc>
                  <a:txBody>
                    <a:bodyPr/>
                    <a:lstStyle/>
                    <a:p>
                      <a:pPr algn="ctr"/>
                      <a:r>
                        <a:rPr lang="en-GB" b="1" dirty="0"/>
                        <a:t>129</a:t>
                      </a:r>
                    </a:p>
                  </a:txBody>
                  <a:tcPr/>
                </a:tc>
                <a:extLst>
                  <a:ext uri="{0D108BD9-81ED-4DB2-BD59-A6C34878D82A}">
                    <a16:rowId xmlns:a16="http://schemas.microsoft.com/office/drawing/2014/main" val="3009239635"/>
                  </a:ext>
                </a:extLst>
              </a:tr>
              <a:tr h="0">
                <a:tc>
                  <a:txBody>
                    <a:bodyPr/>
                    <a:lstStyle/>
                    <a:p>
                      <a:r>
                        <a:rPr lang="en-GB" dirty="0"/>
                        <a:t>London Victoria</a:t>
                      </a:r>
                      <a:endParaRPr lang="en-US" dirty="0"/>
                    </a:p>
                  </a:txBody>
                  <a:tcPr/>
                </a:tc>
                <a:tc>
                  <a:txBody>
                    <a:bodyPr/>
                    <a:lstStyle/>
                    <a:p>
                      <a:pPr algn="ctr"/>
                      <a:r>
                        <a:rPr lang="en-GB" b="1" dirty="0"/>
                        <a:t>127</a:t>
                      </a:r>
                    </a:p>
                  </a:txBody>
                  <a:tcPr/>
                </a:tc>
                <a:extLst>
                  <a:ext uri="{0D108BD9-81ED-4DB2-BD59-A6C34878D82A}">
                    <a16:rowId xmlns:a16="http://schemas.microsoft.com/office/drawing/2014/main" val="2005459048"/>
                  </a:ext>
                </a:extLst>
              </a:tr>
              <a:tr h="0">
                <a:tc>
                  <a:txBody>
                    <a:bodyPr/>
                    <a:lstStyle/>
                    <a:p>
                      <a:r>
                        <a:rPr lang="en-GB" dirty="0"/>
                        <a:t>London Euston </a:t>
                      </a:r>
                    </a:p>
                  </a:txBody>
                  <a:tcPr/>
                </a:tc>
                <a:tc>
                  <a:txBody>
                    <a:bodyPr/>
                    <a:lstStyle/>
                    <a:p>
                      <a:pPr algn="ctr"/>
                      <a:r>
                        <a:rPr lang="en-GB" b="1" dirty="0"/>
                        <a:t>121</a:t>
                      </a:r>
                    </a:p>
                  </a:txBody>
                  <a:tcPr/>
                </a:tc>
                <a:extLst>
                  <a:ext uri="{0D108BD9-81ED-4DB2-BD59-A6C34878D82A}">
                    <a16:rowId xmlns:a16="http://schemas.microsoft.com/office/drawing/2014/main" val="2102356766"/>
                  </a:ext>
                </a:extLst>
              </a:tr>
              <a:tr h="0">
                <a:tc>
                  <a:txBody>
                    <a:bodyPr/>
                    <a:lstStyle/>
                    <a:p>
                      <a:r>
                        <a:rPr lang="en-GB" dirty="0"/>
                        <a:t>London Bridge  </a:t>
                      </a:r>
                    </a:p>
                  </a:txBody>
                  <a:tcPr/>
                </a:tc>
                <a:tc>
                  <a:txBody>
                    <a:bodyPr/>
                    <a:lstStyle/>
                    <a:p>
                      <a:pPr algn="ctr"/>
                      <a:r>
                        <a:rPr lang="en-GB" b="1" dirty="0"/>
                        <a:t>116</a:t>
                      </a:r>
                    </a:p>
                  </a:txBody>
                  <a:tcPr/>
                </a:tc>
                <a:extLst>
                  <a:ext uri="{0D108BD9-81ED-4DB2-BD59-A6C34878D82A}">
                    <a16:rowId xmlns:a16="http://schemas.microsoft.com/office/drawing/2014/main" val="1592198735"/>
                  </a:ext>
                </a:extLst>
              </a:tr>
              <a:tr h="0">
                <a:tc>
                  <a:txBody>
                    <a:bodyPr/>
                    <a:lstStyle/>
                    <a:p>
                      <a:r>
                        <a:rPr lang="en-GB" dirty="0"/>
                        <a:t>London King’s Cross </a:t>
                      </a:r>
                    </a:p>
                  </a:txBody>
                  <a:tcPr/>
                </a:tc>
                <a:tc>
                  <a:txBody>
                    <a:bodyPr/>
                    <a:lstStyle/>
                    <a:p>
                      <a:pPr algn="ctr"/>
                      <a:r>
                        <a:rPr lang="en-GB" b="1" dirty="0"/>
                        <a:t>110</a:t>
                      </a:r>
                    </a:p>
                  </a:txBody>
                  <a:tcPr/>
                </a:tc>
                <a:extLst>
                  <a:ext uri="{0D108BD9-81ED-4DB2-BD59-A6C34878D82A}">
                    <a16:rowId xmlns:a16="http://schemas.microsoft.com/office/drawing/2014/main" val="3679925162"/>
                  </a:ext>
                </a:extLst>
              </a:tr>
            </a:tbl>
          </a:graphicData>
        </a:graphic>
      </p:graphicFrame>
      <p:sp>
        <p:nvSpPr>
          <p:cNvPr id="5" name="Text Placeholder 3">
            <a:extLst>
              <a:ext uri="{FF2B5EF4-FFF2-40B4-BE49-F238E27FC236}">
                <a16:creationId xmlns:a16="http://schemas.microsoft.com/office/drawing/2014/main" id="{3C6CE4FC-1587-45D2-AFD2-A5582440072A}"/>
              </a:ext>
            </a:extLst>
          </p:cNvPr>
          <p:cNvSpPr>
            <a:spLocks noGrp="1"/>
          </p:cNvSpPr>
          <p:nvPr>
            <p:ph type="body" sz="quarter" idx="13"/>
          </p:nvPr>
        </p:nvSpPr>
        <p:spPr>
          <a:xfrm>
            <a:off x="695324" y="6308725"/>
            <a:ext cx="11574647" cy="360362"/>
          </a:xfrm>
        </p:spPr>
        <p:txBody>
          <a:bodyPr/>
          <a:lstStyle/>
          <a:p>
            <a:r>
              <a:rPr lang="en-GB">
                <a:solidFill>
                  <a:schemeClr val="bg1">
                    <a:lumMod val="50000"/>
                  </a:schemeClr>
                </a:solidFill>
              </a:rPr>
              <a:t>Source: YouGov profiles 2022: Target audience are those who wish they could go and see FIFA Women’s World Cup live or agree they are really passionate about women’s football and FIFA Women’s World Cup vs Nat Rep. *more likely to</a:t>
            </a:r>
            <a:endParaRPr lang="en-US">
              <a:solidFill>
                <a:schemeClr val="bg1">
                  <a:lumMod val="50000"/>
                </a:schemeClr>
              </a:solidFill>
            </a:endParaRPr>
          </a:p>
        </p:txBody>
      </p:sp>
    </p:spTree>
    <p:extLst>
      <p:ext uri="{BB962C8B-B14F-4D97-AF65-F5344CB8AC3E}">
        <p14:creationId xmlns:p14="http://schemas.microsoft.com/office/powerpoint/2010/main" val="1083085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people, group, several&#10;&#10;Description automatically generated">
            <a:extLst>
              <a:ext uri="{FF2B5EF4-FFF2-40B4-BE49-F238E27FC236}">
                <a16:creationId xmlns:a16="http://schemas.microsoft.com/office/drawing/2014/main" id="{A6C90E59-3ACF-4E3F-AC42-B7B1674BCDE5}"/>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1491" r="11491"/>
          <a:stretch>
            <a:fillRect/>
          </a:stretch>
        </p:blipFill>
        <p:spPr>
          <a:xfrm>
            <a:off x="695325" y="1419225"/>
            <a:ext cx="5400675" cy="4679950"/>
          </a:xfrm>
        </p:spPr>
      </p:pic>
      <p:sp>
        <p:nvSpPr>
          <p:cNvPr id="3" name="Title 2">
            <a:extLst>
              <a:ext uri="{FF2B5EF4-FFF2-40B4-BE49-F238E27FC236}">
                <a16:creationId xmlns:a16="http://schemas.microsoft.com/office/drawing/2014/main" id="{6D3B1408-4E22-48A3-9DA7-31A007523E78}"/>
              </a:ext>
            </a:extLst>
          </p:cNvPr>
          <p:cNvSpPr>
            <a:spLocks noGrp="1"/>
          </p:cNvSpPr>
          <p:nvPr>
            <p:ph type="title"/>
          </p:nvPr>
        </p:nvSpPr>
        <p:spPr/>
        <p:txBody>
          <a:bodyPr/>
          <a:lstStyle/>
          <a:p>
            <a:r>
              <a:rPr lang="en-GB"/>
              <a:t>MALL HOTSPOTS</a:t>
            </a:r>
          </a:p>
        </p:txBody>
      </p:sp>
      <p:graphicFrame>
        <p:nvGraphicFramePr>
          <p:cNvPr id="22" name="Table 22">
            <a:extLst>
              <a:ext uri="{FF2B5EF4-FFF2-40B4-BE49-F238E27FC236}">
                <a16:creationId xmlns:a16="http://schemas.microsoft.com/office/drawing/2014/main" id="{981F0779-D9D1-4854-8468-CF199986D043}"/>
              </a:ext>
            </a:extLst>
          </p:cNvPr>
          <p:cNvGraphicFramePr>
            <a:graphicFrameLocks noGrp="1"/>
          </p:cNvGraphicFramePr>
          <p:nvPr>
            <p:ph idx="1"/>
            <p:extLst>
              <p:ext uri="{D42A27DB-BD31-4B8C-83A1-F6EECF244321}">
                <p14:modId xmlns:p14="http://schemas.microsoft.com/office/powerpoint/2010/main" val="1812732961"/>
              </p:ext>
            </p:extLst>
          </p:nvPr>
        </p:nvGraphicFramePr>
        <p:xfrm>
          <a:off x="6699359" y="620181"/>
          <a:ext cx="5221287" cy="5933440"/>
        </p:xfrm>
        <a:graphic>
          <a:graphicData uri="http://schemas.openxmlformats.org/drawingml/2006/table">
            <a:tbl>
              <a:tblPr firstRow="1" bandRow="1">
                <a:tableStyleId>{F5AB1C69-6EDB-4FF4-983F-18BD219EF322}</a:tableStyleId>
              </a:tblPr>
              <a:tblGrid>
                <a:gridCol w="3456117">
                  <a:extLst>
                    <a:ext uri="{9D8B030D-6E8A-4147-A177-3AD203B41FA5}">
                      <a16:colId xmlns:a16="http://schemas.microsoft.com/office/drawing/2014/main" val="1820165798"/>
                    </a:ext>
                  </a:extLst>
                </a:gridCol>
                <a:gridCol w="1765170">
                  <a:extLst>
                    <a:ext uri="{9D8B030D-6E8A-4147-A177-3AD203B41FA5}">
                      <a16:colId xmlns:a16="http://schemas.microsoft.com/office/drawing/2014/main" val="1260981060"/>
                    </a:ext>
                  </a:extLst>
                </a:gridCol>
              </a:tblGrid>
              <a:tr h="370840">
                <a:tc>
                  <a:txBody>
                    <a:bodyPr/>
                    <a:lstStyle/>
                    <a:p>
                      <a:pPr algn="ctr"/>
                      <a:r>
                        <a:rPr lang="en-GB" dirty="0"/>
                        <a:t>MALL</a:t>
                      </a:r>
                    </a:p>
                  </a:txBody>
                  <a:tcPr/>
                </a:tc>
                <a:tc>
                  <a:txBody>
                    <a:bodyPr/>
                    <a:lstStyle/>
                    <a:p>
                      <a:pPr algn="ctr"/>
                      <a:r>
                        <a:rPr lang="en-GB"/>
                        <a:t>INDEX </a:t>
                      </a:r>
                    </a:p>
                  </a:txBody>
                  <a:tcPr/>
                </a:tc>
                <a:extLst>
                  <a:ext uri="{0D108BD9-81ED-4DB2-BD59-A6C34878D82A}">
                    <a16:rowId xmlns:a16="http://schemas.microsoft.com/office/drawing/2014/main" val="3927428250"/>
                  </a:ext>
                </a:extLst>
              </a:tr>
              <a:tr h="370840">
                <a:tc>
                  <a:txBody>
                    <a:bodyPr/>
                    <a:lstStyle/>
                    <a:p>
                      <a:r>
                        <a:rPr lang="en-GB">
                          <a:solidFill>
                            <a:schemeClr val="tx1"/>
                          </a:solidFill>
                        </a:rPr>
                        <a:t>East Kilbride Shopping Centre </a:t>
                      </a:r>
                    </a:p>
                  </a:txBody>
                  <a:tcPr/>
                </a:tc>
                <a:tc>
                  <a:txBody>
                    <a:bodyPr/>
                    <a:lstStyle/>
                    <a:p>
                      <a:pPr algn="ctr"/>
                      <a:r>
                        <a:rPr lang="en-GB" b="1" dirty="0">
                          <a:solidFill>
                            <a:schemeClr val="tx1"/>
                          </a:solidFill>
                        </a:rPr>
                        <a:t>347</a:t>
                      </a:r>
                    </a:p>
                  </a:txBody>
                  <a:tcPr/>
                </a:tc>
                <a:extLst>
                  <a:ext uri="{0D108BD9-81ED-4DB2-BD59-A6C34878D82A}">
                    <a16:rowId xmlns:a16="http://schemas.microsoft.com/office/drawing/2014/main" val="1528874500"/>
                  </a:ext>
                </a:extLst>
              </a:tr>
              <a:tr h="370840">
                <a:tc>
                  <a:txBody>
                    <a:bodyPr/>
                    <a:lstStyle/>
                    <a:p>
                      <a:r>
                        <a:rPr lang="en-GB">
                          <a:solidFill>
                            <a:schemeClr val="tx1"/>
                          </a:solidFill>
                        </a:rPr>
                        <a:t>Telford Shopping Centre</a:t>
                      </a:r>
                    </a:p>
                  </a:txBody>
                  <a:tcPr/>
                </a:tc>
                <a:tc>
                  <a:txBody>
                    <a:bodyPr/>
                    <a:lstStyle/>
                    <a:p>
                      <a:pPr algn="ctr"/>
                      <a:r>
                        <a:rPr lang="en-GB" b="1" dirty="0">
                          <a:solidFill>
                            <a:schemeClr val="tx1"/>
                          </a:solidFill>
                        </a:rPr>
                        <a:t>263</a:t>
                      </a:r>
                    </a:p>
                  </a:txBody>
                  <a:tcPr/>
                </a:tc>
                <a:extLst>
                  <a:ext uri="{0D108BD9-81ED-4DB2-BD59-A6C34878D82A}">
                    <a16:rowId xmlns:a16="http://schemas.microsoft.com/office/drawing/2014/main" val="3534786305"/>
                  </a:ext>
                </a:extLst>
              </a:tr>
              <a:tr h="370840">
                <a:tc>
                  <a:txBody>
                    <a:bodyPr/>
                    <a:lstStyle/>
                    <a:p>
                      <a:r>
                        <a:rPr lang="en-GB">
                          <a:solidFill>
                            <a:schemeClr val="tx1"/>
                          </a:solidFill>
                        </a:rPr>
                        <a:t>Metrocentre </a:t>
                      </a:r>
                    </a:p>
                  </a:txBody>
                  <a:tcPr/>
                </a:tc>
                <a:tc>
                  <a:txBody>
                    <a:bodyPr/>
                    <a:lstStyle/>
                    <a:p>
                      <a:pPr algn="ctr"/>
                      <a:r>
                        <a:rPr lang="en-GB" b="1" dirty="0">
                          <a:solidFill>
                            <a:schemeClr val="tx1"/>
                          </a:solidFill>
                        </a:rPr>
                        <a:t>260</a:t>
                      </a:r>
                    </a:p>
                  </a:txBody>
                  <a:tcPr/>
                </a:tc>
                <a:extLst>
                  <a:ext uri="{0D108BD9-81ED-4DB2-BD59-A6C34878D82A}">
                    <a16:rowId xmlns:a16="http://schemas.microsoft.com/office/drawing/2014/main" val="109939472"/>
                  </a:ext>
                </a:extLst>
              </a:tr>
              <a:tr h="370840">
                <a:tc>
                  <a:txBody>
                    <a:bodyPr/>
                    <a:lstStyle/>
                    <a:p>
                      <a:r>
                        <a:rPr lang="en-GB">
                          <a:solidFill>
                            <a:schemeClr val="tx1"/>
                          </a:solidFill>
                        </a:rPr>
                        <a:t>Atria Watford </a:t>
                      </a:r>
                    </a:p>
                  </a:txBody>
                  <a:tcPr/>
                </a:tc>
                <a:tc>
                  <a:txBody>
                    <a:bodyPr/>
                    <a:lstStyle/>
                    <a:p>
                      <a:pPr algn="ctr"/>
                      <a:r>
                        <a:rPr lang="en-GB" b="1" dirty="0">
                          <a:solidFill>
                            <a:schemeClr val="tx1"/>
                          </a:solidFill>
                        </a:rPr>
                        <a:t>268</a:t>
                      </a:r>
                    </a:p>
                  </a:txBody>
                  <a:tcPr/>
                </a:tc>
                <a:extLst>
                  <a:ext uri="{0D108BD9-81ED-4DB2-BD59-A6C34878D82A}">
                    <a16:rowId xmlns:a16="http://schemas.microsoft.com/office/drawing/2014/main" val="1569489721"/>
                  </a:ext>
                </a:extLst>
              </a:tr>
              <a:tr h="370840">
                <a:tc>
                  <a:txBody>
                    <a:bodyPr/>
                    <a:lstStyle/>
                    <a:p>
                      <a:r>
                        <a:rPr lang="en-GB">
                          <a:solidFill>
                            <a:schemeClr val="tx1"/>
                          </a:solidFill>
                        </a:rPr>
                        <a:t>Centre:MK</a:t>
                      </a:r>
                    </a:p>
                  </a:txBody>
                  <a:tcPr/>
                </a:tc>
                <a:tc>
                  <a:txBody>
                    <a:bodyPr/>
                    <a:lstStyle/>
                    <a:p>
                      <a:pPr algn="ctr"/>
                      <a:r>
                        <a:rPr lang="en-GB" b="1" dirty="0">
                          <a:solidFill>
                            <a:schemeClr val="tx1"/>
                          </a:solidFill>
                        </a:rPr>
                        <a:t>265</a:t>
                      </a:r>
                    </a:p>
                  </a:txBody>
                  <a:tcPr/>
                </a:tc>
                <a:extLst>
                  <a:ext uri="{0D108BD9-81ED-4DB2-BD59-A6C34878D82A}">
                    <a16:rowId xmlns:a16="http://schemas.microsoft.com/office/drawing/2014/main" val="2478251740"/>
                  </a:ext>
                </a:extLst>
              </a:tr>
              <a:tr h="370840">
                <a:tc>
                  <a:txBody>
                    <a:bodyPr/>
                    <a:lstStyle/>
                    <a:p>
                      <a:r>
                        <a:rPr lang="en-GB">
                          <a:solidFill>
                            <a:schemeClr val="tx1"/>
                          </a:solidFill>
                        </a:rPr>
                        <a:t>Braehead Shopping Centre </a:t>
                      </a:r>
                    </a:p>
                  </a:txBody>
                  <a:tcPr/>
                </a:tc>
                <a:tc>
                  <a:txBody>
                    <a:bodyPr/>
                    <a:lstStyle/>
                    <a:p>
                      <a:pPr algn="ctr"/>
                      <a:r>
                        <a:rPr lang="en-GB" b="1" dirty="0">
                          <a:solidFill>
                            <a:schemeClr val="tx1"/>
                          </a:solidFill>
                        </a:rPr>
                        <a:t>204</a:t>
                      </a:r>
                    </a:p>
                  </a:txBody>
                  <a:tcPr/>
                </a:tc>
                <a:extLst>
                  <a:ext uri="{0D108BD9-81ED-4DB2-BD59-A6C34878D82A}">
                    <a16:rowId xmlns:a16="http://schemas.microsoft.com/office/drawing/2014/main" val="440422096"/>
                  </a:ext>
                </a:extLst>
              </a:tr>
              <a:tr h="370840">
                <a:tc>
                  <a:txBody>
                    <a:bodyPr/>
                    <a:lstStyle/>
                    <a:p>
                      <a:r>
                        <a:rPr lang="en-GB">
                          <a:solidFill>
                            <a:schemeClr val="tx1"/>
                          </a:solidFill>
                        </a:rPr>
                        <a:t>Liverpool ONE </a:t>
                      </a:r>
                    </a:p>
                  </a:txBody>
                  <a:tcPr/>
                </a:tc>
                <a:tc>
                  <a:txBody>
                    <a:bodyPr/>
                    <a:lstStyle/>
                    <a:p>
                      <a:pPr algn="ctr"/>
                      <a:r>
                        <a:rPr lang="en-GB" b="1" dirty="0">
                          <a:solidFill>
                            <a:schemeClr val="tx1"/>
                          </a:solidFill>
                        </a:rPr>
                        <a:t>209</a:t>
                      </a:r>
                    </a:p>
                  </a:txBody>
                  <a:tcPr/>
                </a:tc>
                <a:extLst>
                  <a:ext uri="{0D108BD9-81ED-4DB2-BD59-A6C34878D82A}">
                    <a16:rowId xmlns:a16="http://schemas.microsoft.com/office/drawing/2014/main" val="3750953019"/>
                  </a:ext>
                </a:extLst>
              </a:tr>
              <a:tr h="370840">
                <a:tc>
                  <a:txBody>
                    <a:bodyPr/>
                    <a:lstStyle/>
                    <a:p>
                      <a:r>
                        <a:rPr lang="en-GB">
                          <a:solidFill>
                            <a:schemeClr val="tx1"/>
                          </a:solidFill>
                        </a:rPr>
                        <a:t>Victoria Centre</a:t>
                      </a:r>
                    </a:p>
                  </a:txBody>
                  <a:tcPr/>
                </a:tc>
                <a:tc>
                  <a:txBody>
                    <a:bodyPr/>
                    <a:lstStyle/>
                    <a:p>
                      <a:pPr algn="ctr"/>
                      <a:r>
                        <a:rPr lang="en-GB" b="1" dirty="0">
                          <a:solidFill>
                            <a:schemeClr val="tx1"/>
                          </a:solidFill>
                        </a:rPr>
                        <a:t>196</a:t>
                      </a:r>
                    </a:p>
                  </a:txBody>
                  <a:tcPr/>
                </a:tc>
                <a:extLst>
                  <a:ext uri="{0D108BD9-81ED-4DB2-BD59-A6C34878D82A}">
                    <a16:rowId xmlns:a16="http://schemas.microsoft.com/office/drawing/2014/main" val="1888046249"/>
                  </a:ext>
                </a:extLst>
              </a:tr>
              <a:tr h="370840">
                <a:tc>
                  <a:txBody>
                    <a:bodyPr/>
                    <a:lstStyle/>
                    <a:p>
                      <a:r>
                        <a:rPr lang="en-GB">
                          <a:solidFill>
                            <a:schemeClr val="tx1"/>
                          </a:solidFill>
                        </a:rPr>
                        <a:t>St Enoch (Glasgow) </a:t>
                      </a:r>
                    </a:p>
                  </a:txBody>
                  <a:tcPr/>
                </a:tc>
                <a:tc>
                  <a:txBody>
                    <a:bodyPr/>
                    <a:lstStyle/>
                    <a:p>
                      <a:pPr algn="ctr"/>
                      <a:r>
                        <a:rPr lang="en-GB" b="1" dirty="0">
                          <a:solidFill>
                            <a:schemeClr val="tx1"/>
                          </a:solidFill>
                        </a:rPr>
                        <a:t>181</a:t>
                      </a:r>
                    </a:p>
                  </a:txBody>
                  <a:tcPr/>
                </a:tc>
                <a:extLst>
                  <a:ext uri="{0D108BD9-81ED-4DB2-BD59-A6C34878D82A}">
                    <a16:rowId xmlns:a16="http://schemas.microsoft.com/office/drawing/2014/main" val="1915889909"/>
                  </a:ext>
                </a:extLst>
              </a:tr>
              <a:tr h="370840">
                <a:tc>
                  <a:txBody>
                    <a:bodyPr/>
                    <a:lstStyle/>
                    <a:p>
                      <a:r>
                        <a:rPr lang="en-GB">
                          <a:solidFill>
                            <a:schemeClr val="tx1"/>
                          </a:solidFill>
                        </a:rPr>
                        <a:t>Bluewater (Kent) </a:t>
                      </a:r>
                    </a:p>
                  </a:txBody>
                  <a:tcPr/>
                </a:tc>
                <a:tc>
                  <a:txBody>
                    <a:bodyPr/>
                    <a:lstStyle/>
                    <a:p>
                      <a:pPr algn="ctr"/>
                      <a:r>
                        <a:rPr lang="en-GB" b="1" dirty="0">
                          <a:solidFill>
                            <a:schemeClr val="tx1"/>
                          </a:solidFill>
                        </a:rPr>
                        <a:t>191</a:t>
                      </a:r>
                    </a:p>
                  </a:txBody>
                  <a:tcPr/>
                </a:tc>
                <a:extLst>
                  <a:ext uri="{0D108BD9-81ED-4DB2-BD59-A6C34878D82A}">
                    <a16:rowId xmlns:a16="http://schemas.microsoft.com/office/drawing/2014/main" val="3469355000"/>
                  </a:ext>
                </a:extLst>
              </a:tr>
              <a:tr h="370840">
                <a:tc>
                  <a:txBody>
                    <a:bodyPr/>
                    <a:lstStyle/>
                    <a:p>
                      <a:r>
                        <a:rPr lang="en-GB">
                          <a:solidFill>
                            <a:schemeClr val="tx1"/>
                          </a:solidFill>
                        </a:rPr>
                        <a:t>Westfield London </a:t>
                      </a:r>
                    </a:p>
                  </a:txBody>
                  <a:tcPr/>
                </a:tc>
                <a:tc>
                  <a:txBody>
                    <a:bodyPr/>
                    <a:lstStyle/>
                    <a:p>
                      <a:pPr algn="ctr"/>
                      <a:r>
                        <a:rPr lang="en-GB" b="1" dirty="0">
                          <a:solidFill>
                            <a:schemeClr val="tx1"/>
                          </a:solidFill>
                        </a:rPr>
                        <a:t>194</a:t>
                      </a:r>
                    </a:p>
                  </a:txBody>
                  <a:tcPr/>
                </a:tc>
                <a:extLst>
                  <a:ext uri="{0D108BD9-81ED-4DB2-BD59-A6C34878D82A}">
                    <a16:rowId xmlns:a16="http://schemas.microsoft.com/office/drawing/2014/main" val="3197229675"/>
                  </a:ext>
                </a:extLst>
              </a:tr>
              <a:tr h="370840">
                <a:tc>
                  <a:txBody>
                    <a:bodyPr/>
                    <a:lstStyle/>
                    <a:p>
                      <a:r>
                        <a:rPr lang="en-GB" dirty="0">
                          <a:solidFill>
                            <a:schemeClr val="tx1"/>
                          </a:solidFill>
                        </a:rPr>
                        <a:t>Eldon Square </a:t>
                      </a:r>
                    </a:p>
                  </a:txBody>
                  <a:tcPr/>
                </a:tc>
                <a:tc>
                  <a:txBody>
                    <a:bodyPr/>
                    <a:lstStyle/>
                    <a:p>
                      <a:pPr algn="ctr"/>
                      <a:r>
                        <a:rPr lang="en-GB" b="1" dirty="0">
                          <a:solidFill>
                            <a:schemeClr val="tx1"/>
                          </a:solidFill>
                        </a:rPr>
                        <a:t>177</a:t>
                      </a:r>
                    </a:p>
                  </a:txBody>
                  <a:tcPr/>
                </a:tc>
                <a:extLst>
                  <a:ext uri="{0D108BD9-81ED-4DB2-BD59-A6C34878D82A}">
                    <a16:rowId xmlns:a16="http://schemas.microsoft.com/office/drawing/2014/main" val="3769563745"/>
                  </a:ext>
                </a:extLst>
              </a:tr>
              <a:tr h="370840">
                <a:tc>
                  <a:txBody>
                    <a:bodyPr/>
                    <a:lstStyle/>
                    <a:p>
                      <a:r>
                        <a:rPr lang="en-GB">
                          <a:solidFill>
                            <a:schemeClr val="tx1"/>
                          </a:solidFill>
                        </a:rPr>
                        <a:t>St David’s Centre </a:t>
                      </a:r>
                    </a:p>
                  </a:txBody>
                  <a:tcPr/>
                </a:tc>
                <a:tc>
                  <a:txBody>
                    <a:bodyPr/>
                    <a:lstStyle/>
                    <a:p>
                      <a:pPr algn="ctr"/>
                      <a:r>
                        <a:rPr lang="en-GB" b="1" dirty="0">
                          <a:solidFill>
                            <a:schemeClr val="tx1"/>
                          </a:solidFill>
                        </a:rPr>
                        <a:t>174</a:t>
                      </a:r>
                    </a:p>
                  </a:txBody>
                  <a:tcPr/>
                </a:tc>
                <a:extLst>
                  <a:ext uri="{0D108BD9-81ED-4DB2-BD59-A6C34878D82A}">
                    <a16:rowId xmlns:a16="http://schemas.microsoft.com/office/drawing/2014/main" val="370995566"/>
                  </a:ext>
                </a:extLst>
              </a:tr>
              <a:tr h="370840">
                <a:tc>
                  <a:txBody>
                    <a:bodyPr/>
                    <a:lstStyle/>
                    <a:p>
                      <a:r>
                        <a:rPr lang="en-GB">
                          <a:solidFill>
                            <a:schemeClr val="tx1"/>
                          </a:solidFill>
                        </a:rPr>
                        <a:t>Lakeside Shopping Centre  </a:t>
                      </a:r>
                    </a:p>
                  </a:txBody>
                  <a:tcPr/>
                </a:tc>
                <a:tc>
                  <a:txBody>
                    <a:bodyPr/>
                    <a:lstStyle/>
                    <a:p>
                      <a:pPr algn="ctr"/>
                      <a:r>
                        <a:rPr lang="en-GB" b="1" dirty="0">
                          <a:solidFill>
                            <a:schemeClr val="tx1"/>
                          </a:solidFill>
                        </a:rPr>
                        <a:t>177</a:t>
                      </a:r>
                    </a:p>
                  </a:txBody>
                  <a:tcPr/>
                </a:tc>
                <a:extLst>
                  <a:ext uri="{0D108BD9-81ED-4DB2-BD59-A6C34878D82A}">
                    <a16:rowId xmlns:a16="http://schemas.microsoft.com/office/drawing/2014/main" val="3955966613"/>
                  </a:ext>
                </a:extLst>
              </a:tr>
              <a:tr h="370840">
                <a:tc>
                  <a:txBody>
                    <a:bodyPr/>
                    <a:lstStyle/>
                    <a:p>
                      <a:r>
                        <a:rPr lang="en-GB">
                          <a:solidFill>
                            <a:schemeClr val="tx1"/>
                          </a:solidFill>
                        </a:rPr>
                        <a:t>Westfield Stratford </a:t>
                      </a:r>
                    </a:p>
                  </a:txBody>
                  <a:tcPr/>
                </a:tc>
                <a:tc>
                  <a:txBody>
                    <a:bodyPr/>
                    <a:lstStyle/>
                    <a:p>
                      <a:pPr algn="ctr"/>
                      <a:r>
                        <a:rPr lang="en-GB" b="1" dirty="0">
                          <a:solidFill>
                            <a:schemeClr val="tx1"/>
                          </a:solidFill>
                        </a:rPr>
                        <a:t>154</a:t>
                      </a:r>
                    </a:p>
                  </a:txBody>
                  <a:tcPr/>
                </a:tc>
                <a:extLst>
                  <a:ext uri="{0D108BD9-81ED-4DB2-BD59-A6C34878D82A}">
                    <a16:rowId xmlns:a16="http://schemas.microsoft.com/office/drawing/2014/main" val="1865046477"/>
                  </a:ext>
                </a:extLst>
              </a:tr>
            </a:tbl>
          </a:graphicData>
        </a:graphic>
      </p:graphicFrame>
      <p:sp>
        <p:nvSpPr>
          <p:cNvPr id="8" name="Text Placeholder 3">
            <a:extLst>
              <a:ext uri="{FF2B5EF4-FFF2-40B4-BE49-F238E27FC236}">
                <a16:creationId xmlns:a16="http://schemas.microsoft.com/office/drawing/2014/main" id="{40CCB78A-90E0-4FE3-9070-CC25F0FC1133}"/>
              </a:ext>
            </a:extLst>
          </p:cNvPr>
          <p:cNvSpPr>
            <a:spLocks noGrp="1"/>
          </p:cNvSpPr>
          <p:nvPr>
            <p:ph type="body" sz="quarter" idx="13"/>
          </p:nvPr>
        </p:nvSpPr>
        <p:spPr>
          <a:xfrm>
            <a:off x="695325" y="6308724"/>
            <a:ext cx="5572126" cy="396875"/>
          </a:xfrm>
        </p:spPr>
        <p:txBody>
          <a:bodyPr/>
          <a:lstStyle/>
          <a:p>
            <a:r>
              <a:rPr lang="en-GB" dirty="0">
                <a:solidFill>
                  <a:schemeClr val="bg1">
                    <a:lumMod val="50000"/>
                  </a:schemeClr>
                </a:solidFill>
              </a:rPr>
              <a:t>Source: YouGov profiles 2022: Target audience are those who wish they could go and see FIFA Women’s World Cup live or agree they are really passionate about women’s football and FIFA Women’s World Cup vs Nat Rep. *more likely to</a:t>
            </a:r>
            <a:endParaRPr lang="en-US" dirty="0">
              <a:solidFill>
                <a:schemeClr val="bg1">
                  <a:lumMod val="50000"/>
                </a:schemeClr>
              </a:solidFill>
            </a:endParaRPr>
          </a:p>
        </p:txBody>
      </p:sp>
    </p:spTree>
    <p:extLst>
      <p:ext uri="{BB962C8B-B14F-4D97-AF65-F5344CB8AC3E}">
        <p14:creationId xmlns:p14="http://schemas.microsoft.com/office/powerpoint/2010/main" val="250673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0E7E-7992-42BF-8492-B4D87CB71E23}"/>
              </a:ext>
            </a:extLst>
          </p:cNvPr>
          <p:cNvSpPr>
            <a:spLocks noGrp="1"/>
          </p:cNvSpPr>
          <p:nvPr>
            <p:ph type="title"/>
          </p:nvPr>
        </p:nvSpPr>
        <p:spPr/>
        <p:txBody>
          <a:bodyPr/>
          <a:lstStyle/>
          <a:p>
            <a:r>
              <a:rPr lang="en-GB"/>
              <a:t>REACH THE FANS</a:t>
            </a:r>
          </a:p>
        </p:txBody>
      </p:sp>
      <p:sp>
        <p:nvSpPr>
          <p:cNvPr id="5" name="Text Placeholder 4">
            <a:extLst>
              <a:ext uri="{FF2B5EF4-FFF2-40B4-BE49-F238E27FC236}">
                <a16:creationId xmlns:a16="http://schemas.microsoft.com/office/drawing/2014/main" id="{1A22A563-B15A-4E2F-9165-94D5DFE9DE11}"/>
              </a:ext>
            </a:extLst>
          </p:cNvPr>
          <p:cNvSpPr>
            <a:spLocks noGrp="1"/>
          </p:cNvSpPr>
          <p:nvPr>
            <p:ph type="body" sz="quarter" idx="13"/>
          </p:nvPr>
        </p:nvSpPr>
        <p:spPr/>
        <p:txBody>
          <a:bodyPr/>
          <a:lstStyle/>
          <a:p>
            <a:r>
              <a:rPr lang="en-GB" dirty="0"/>
              <a:t>Source: Adsquare *Audience are those who are football enthusiasts</a:t>
            </a:r>
          </a:p>
        </p:txBody>
      </p:sp>
      <p:sp>
        <p:nvSpPr>
          <p:cNvPr id="13" name="Content Placeholder 4">
            <a:extLst>
              <a:ext uri="{FF2B5EF4-FFF2-40B4-BE49-F238E27FC236}">
                <a16:creationId xmlns:a16="http://schemas.microsoft.com/office/drawing/2014/main" id="{8160AE5C-A5D6-49EB-A547-EF4693096B61}"/>
              </a:ext>
            </a:extLst>
          </p:cNvPr>
          <p:cNvSpPr>
            <a:spLocks noGrp="1"/>
          </p:cNvSpPr>
          <p:nvPr>
            <p:ph idx="1"/>
          </p:nvPr>
        </p:nvSpPr>
        <p:spPr>
          <a:xfrm>
            <a:off x="695326" y="1628775"/>
            <a:ext cx="5221287" cy="4679950"/>
          </a:xfrm>
        </p:spPr>
        <p:txBody>
          <a:bodyPr/>
          <a:lstStyle/>
          <a:p>
            <a:pPr marL="0" lvl="0" indent="0">
              <a:lnSpc>
                <a:spcPct val="100000"/>
              </a:lnSpc>
              <a:spcBef>
                <a:spcPts val="0"/>
              </a:spcBef>
              <a:buNone/>
              <a:defRPr/>
            </a:pPr>
            <a:endParaRPr lang="en-US" sz="4000" b="1" kern="0" spc="-150" dirty="0">
              <a:solidFill>
                <a:schemeClr val="tx2"/>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507</a:t>
            </a:r>
          </a:p>
          <a:p>
            <a:pPr marL="0" lvl="0" indent="0">
              <a:lnSpc>
                <a:spcPct val="100000"/>
              </a:lnSpc>
              <a:spcBef>
                <a:spcPts val="0"/>
              </a:spcBef>
              <a:buNone/>
              <a:defRPr/>
            </a:pPr>
            <a:r>
              <a:rPr lang="en-US" kern="0" spc="600">
                <a:latin typeface="Arial" panose="020B0604020202020204" pitchFamily="34" charset="0"/>
                <a:cs typeface="Arial" panose="020B0604020202020204" pitchFamily="34" charset="0"/>
              </a:rPr>
              <a:t>over-indexing</a:t>
            </a:r>
            <a:r>
              <a:rPr lang="en-US" kern="0" spc="600" dirty="0">
                <a:latin typeface="Arial" panose="020B0604020202020204" pitchFamily="34" charset="0"/>
                <a:cs typeface="Arial" panose="020B0604020202020204" pitchFamily="34" charset="0"/>
              </a:rPr>
              <a:t> digital 6-sheets</a:t>
            </a:r>
            <a:r>
              <a:rPr lang="en-US" kern="0" spc="600">
                <a:latin typeface="Arial" panose="020B0604020202020204" pitchFamily="34" charset="0"/>
                <a:cs typeface="Arial" panose="020B0604020202020204" pitchFamily="34" charset="0"/>
              </a:rPr>
              <a:t> which deliver...</a:t>
            </a:r>
            <a:endParaRPr lang="en-US" kern="0" spc="600" dirty="0">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100" kern="0" dirty="0">
              <a:solidFill>
                <a:srgbClr val="FF0000"/>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100" kern="0" dirty="0">
              <a:solidFill>
                <a:srgbClr val="FF0000"/>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200" kern="0" dirty="0">
              <a:solidFill>
                <a:srgbClr val="FF0000"/>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sz="1200" kern="0" dirty="0">
              <a:solidFill>
                <a:srgbClr val="FF0000"/>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dirty="0">
                <a:solidFill>
                  <a:schemeClr val="tx2"/>
                </a:solidFill>
                <a:latin typeface="Arial" panose="020B0604020202020204" pitchFamily="34" charset="0"/>
                <a:cs typeface="Arial" panose="020B0604020202020204" pitchFamily="34" charset="0"/>
              </a:rPr>
              <a:t>12.7m</a:t>
            </a:r>
          </a:p>
          <a:p>
            <a:pPr marL="0" lvl="0" indent="0">
              <a:lnSpc>
                <a:spcPct val="100000"/>
              </a:lnSpc>
              <a:spcBef>
                <a:spcPts val="0"/>
              </a:spcBef>
              <a:buNone/>
              <a:defRPr/>
            </a:pPr>
            <a:r>
              <a:rPr lang="en-US" kern="0" spc="600" dirty="0">
                <a:latin typeface="Arial" panose="020B0604020202020204" pitchFamily="34" charset="0"/>
                <a:cs typeface="Arial" panose="020B0604020202020204" pitchFamily="34" charset="0"/>
              </a:rPr>
              <a:t>fortnightly impressions</a:t>
            </a:r>
          </a:p>
          <a:p>
            <a:pPr marL="0" lvl="0" indent="0">
              <a:lnSpc>
                <a:spcPct val="100000"/>
              </a:lnSpc>
              <a:spcBef>
                <a:spcPts val="0"/>
              </a:spcBef>
              <a:buNone/>
              <a:defRPr/>
            </a:pPr>
            <a:endParaRPr lang="en-US" sz="1200" kern="0" spc="600" dirty="0">
              <a:solidFill>
                <a:srgbClr val="FF0000"/>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kern="0" spc="600" dirty="0">
              <a:latin typeface="Arial" panose="020B0604020202020204" pitchFamily="34" charset="0"/>
              <a:cs typeface="Arial" panose="020B0604020202020204" pitchFamily="34" charset="0"/>
            </a:endParaRPr>
          </a:p>
        </p:txBody>
      </p:sp>
      <p:pic>
        <p:nvPicPr>
          <p:cNvPr id="22" name="Picture Placeholder 7">
            <a:extLst>
              <a:ext uri="{FF2B5EF4-FFF2-40B4-BE49-F238E27FC236}">
                <a16:creationId xmlns:a16="http://schemas.microsoft.com/office/drawing/2014/main" id="{871731E4-D24D-4139-A310-12AF5CCA8A0D}"/>
              </a:ext>
            </a:extLst>
          </p:cNvPr>
          <p:cNvPicPr>
            <a:picLocks noGrp="1" noChangeAspect="1"/>
          </p:cNvPicPr>
          <p:nvPr>
            <p:ph type="pic" sz="quarter" idx="14"/>
          </p:nvPr>
        </p:nvPicPr>
        <p:blipFill>
          <a:blip r:embed="rId3"/>
          <a:srcRect l="20370" r="20370"/>
          <a:stretch>
            <a:fillRect/>
          </a:stretch>
        </p:blipFill>
        <p:spPr>
          <a:xfrm>
            <a:off x="6096000" y="0"/>
            <a:ext cx="6095999" cy="6858000"/>
          </a:xfrm>
        </p:spPr>
      </p:pic>
    </p:spTree>
    <p:extLst>
      <p:ext uri="{BB962C8B-B14F-4D97-AF65-F5344CB8AC3E}">
        <p14:creationId xmlns:p14="http://schemas.microsoft.com/office/powerpoint/2010/main" val="107791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86AEA5-E0AA-4F51-9165-20B13A406E57}"/>
              </a:ext>
            </a:extLst>
          </p:cNvPr>
          <p:cNvSpPr/>
          <p:nvPr/>
        </p:nvSpPr>
        <p:spPr>
          <a:xfrm>
            <a:off x="342900" y="412750"/>
            <a:ext cx="5581650" cy="6032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C11482-4AEA-462E-B5A5-EB8FD9539361}"/>
              </a:ext>
            </a:extLst>
          </p:cNvPr>
          <p:cNvSpPr/>
          <p:nvPr/>
        </p:nvSpPr>
        <p:spPr>
          <a:xfrm>
            <a:off x="6096000" y="412750"/>
            <a:ext cx="5581650" cy="603249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4"/>
          <p:cNvSpPr txBox="1">
            <a:spLocks/>
          </p:cNvSpPr>
          <p:nvPr/>
        </p:nvSpPr>
        <p:spPr>
          <a:xfrm>
            <a:off x="6942931" y="2528885"/>
            <a:ext cx="3887787" cy="1800225"/>
          </a:xfrm>
          <a:prstGeom prst="rect">
            <a:avLst/>
          </a:prstGeom>
        </p:spPr>
        <p:txBody>
          <a:bodyPr vert="horz" lIns="0" tIns="0" rIns="0" bIns="0" rtlCol="0" anchor="ctr" anchorCtr="0">
            <a:normAutofit/>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2800" b="1" i="0" u="none" strike="noStrike" kern="1200" cap="none" spc="600" normalizeH="0" baseline="0" noProof="0" dirty="0">
              <a:ln>
                <a:noFill/>
              </a:ln>
              <a:solidFill>
                <a:srgbClr val="FFFFFF"/>
              </a:solidFill>
              <a:effectLst/>
              <a:uLnTx/>
              <a:uFillTx/>
              <a:latin typeface="Arial" panose="020B060402020202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800" b="1" i="0" u="none" strike="noStrike" kern="1200" cap="none" spc="600" normalizeH="0" baseline="0" noProof="0" dirty="0">
                <a:ln>
                  <a:noFill/>
                </a:ln>
                <a:solidFill>
                  <a:srgbClr val="FFFFFF"/>
                </a:solidFill>
                <a:effectLst/>
                <a:uLnTx/>
                <a:uFillTx/>
                <a:latin typeface="Arial" panose="020B0604020202020204"/>
                <a:ea typeface="+mj-ea"/>
                <a:cs typeface="+mj-cs"/>
              </a:rPr>
              <a:t>FOOTBALL ATTENDEES</a:t>
            </a:r>
          </a:p>
        </p:txBody>
      </p:sp>
      <p:sp>
        <p:nvSpPr>
          <p:cNvPr id="20" name="Title 4"/>
          <p:cNvSpPr txBox="1">
            <a:spLocks/>
          </p:cNvSpPr>
          <p:nvPr/>
        </p:nvSpPr>
        <p:spPr>
          <a:xfrm>
            <a:off x="1185792" y="2528885"/>
            <a:ext cx="3895865" cy="1800225"/>
          </a:xfrm>
          <a:prstGeom prst="rect">
            <a:avLst/>
          </a:prstGeom>
        </p:spPr>
        <p:txBody>
          <a:bodyPr vert="horz" lIns="0" tIns="0" rIns="0" bIns="0" rtlCol="0" anchor="ctr" anchorCtr="0">
            <a:normAutofit/>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800" b="1" i="0" u="none" strike="noStrike" kern="1200" cap="none" spc="600" normalizeH="0" baseline="0" noProof="0">
                <a:ln>
                  <a:noFill/>
                </a:ln>
                <a:solidFill>
                  <a:srgbClr val="FFFFFF"/>
                </a:solidFill>
                <a:effectLst/>
                <a:uLnTx/>
                <a:uFillTx/>
                <a:latin typeface="Arial" panose="020B0604020202020204"/>
                <a:ea typeface="+mj-ea"/>
                <a:cs typeface="+mj-cs"/>
              </a:rPr>
              <a:t>PASSIONATE SUPPORTER </a:t>
            </a:r>
          </a:p>
        </p:txBody>
      </p:sp>
    </p:spTree>
    <p:extLst>
      <p:ext uri="{BB962C8B-B14F-4D97-AF65-F5344CB8AC3E}">
        <p14:creationId xmlns:p14="http://schemas.microsoft.com/office/powerpoint/2010/main" val="10034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202248" y="185923"/>
            <a:ext cx="1677554" cy="1314289"/>
          </a:xfrm>
          <a:prstGeom prst="homePlat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2" name="Group 1">
            <a:extLst>
              <a:ext uri="{FF2B5EF4-FFF2-40B4-BE49-F238E27FC236}">
                <a16:creationId xmlns:a16="http://schemas.microsoft.com/office/drawing/2014/main" id="{55C7E1B1-C7B7-47D7-B05E-259E23C9B32B}"/>
              </a:ext>
            </a:extLst>
          </p:cNvPr>
          <p:cNvGrpSpPr/>
          <p:nvPr/>
        </p:nvGrpSpPr>
        <p:grpSpPr>
          <a:xfrm>
            <a:off x="2621620" y="1901833"/>
            <a:ext cx="2206361" cy="4282565"/>
            <a:chOff x="2635162" y="1901833"/>
            <a:chExt cx="2134658" cy="4282565"/>
          </a:xfrm>
        </p:grpSpPr>
        <p:sp>
          <p:nvSpPr>
            <p:cNvPr id="41" name="Rectangle 40"/>
            <p:cNvSpPr/>
            <p:nvPr/>
          </p:nvSpPr>
          <p:spPr>
            <a:xfrm>
              <a:off x="2635162" y="1901833"/>
              <a:ext cx="2134658"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Content Placeholder 4"/>
            <p:cNvSpPr txBox="1">
              <a:spLocks/>
            </p:cNvSpPr>
            <p:nvPr/>
          </p:nvSpPr>
          <p:spPr>
            <a:xfrm>
              <a:off x="2635163" y="2361964"/>
              <a:ext cx="2126994" cy="207779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1">
                      <a:lumMod val="95000"/>
                      <a:lumOff val="5000"/>
                    </a:schemeClr>
                  </a:solidFill>
                  <a:effectLst/>
                  <a:uLnTx/>
                  <a:uFillTx/>
                  <a:latin typeface="Arial"/>
                  <a:cs typeface="Arial"/>
                </a:rPr>
                <a:t>+80%</a:t>
              </a:r>
            </a:p>
            <a:p>
              <a:pPr marL="0" indent="0" algn="ctr">
                <a:lnSpc>
                  <a:spcPct val="100000"/>
                </a:lnSpc>
                <a:spcBef>
                  <a:spcPts val="0"/>
                </a:spcBef>
                <a:buNone/>
                <a:defRPr/>
              </a:pPr>
              <a:r>
                <a:rPr kumimoji="0" lang="en-US" sz="1200" b="0" i="0" u="none" strike="noStrike" kern="0" cap="none" spc="600" normalizeH="0" baseline="0" noProof="0" dirty="0">
                  <a:ln>
                    <a:noFill/>
                  </a:ln>
                  <a:solidFill>
                    <a:srgbClr val="737A76"/>
                  </a:solidFill>
                  <a:effectLst/>
                  <a:uLnTx/>
                  <a:uFillTx/>
                  <a:latin typeface="Arial"/>
                  <a:cs typeface="Arial"/>
                </a:rPr>
                <a:t>more likely</a:t>
              </a:r>
              <a:r>
                <a:rPr lang="en-US" sz="1200" kern="0" spc="600" dirty="0">
                  <a:solidFill>
                    <a:srgbClr val="737A76"/>
                  </a:solidFill>
                  <a:latin typeface="Arial"/>
                  <a:cs typeface="Arial"/>
                </a:rPr>
                <a:t> </a:t>
              </a:r>
              <a:endParaRPr lang="en-US" sz="1200" b="0" i="0" u="none" strike="noStrike" kern="0" cap="none" spc="600" normalizeH="0" baseline="0" noProof="0" dirty="0">
                <a:ln>
                  <a:noFill/>
                </a:ln>
                <a:solidFill>
                  <a:srgbClr val="737A76"/>
                </a:solidFill>
                <a:effectLst/>
                <a:uLnTx/>
                <a:uFillTx/>
                <a:latin typeface="Arial" panose="020B0604020202020204" pitchFamily="34" charset="0"/>
                <a:cs typeface="Arial" panose="020B0604020202020204" pitchFamily="34" charset="0"/>
              </a:endParaRPr>
            </a:p>
            <a:p>
              <a:pPr marL="0" indent="0" algn="ctr">
                <a:lnSpc>
                  <a:spcPct val="100000"/>
                </a:lnSpc>
                <a:spcBef>
                  <a:spcPts val="0"/>
                </a:spcBef>
                <a:buNone/>
                <a:defRPr/>
              </a:pPr>
              <a:r>
                <a:rPr lang="en-US" sz="1200" kern="0" spc="600" dirty="0">
                  <a:solidFill>
                    <a:srgbClr val="737A76"/>
                  </a:solidFill>
                  <a:latin typeface="Arial"/>
                  <a:cs typeface="Arial"/>
                </a:rPr>
                <a:t>to be</a:t>
              </a:r>
              <a:endParaRPr lang="en-US" sz="1200" b="0" i="0" u="none" strike="noStrike" kern="0" cap="none" spc="600" normalizeH="0" baseline="0" noProof="0" dirty="0">
                <a:ln>
                  <a:noFill/>
                </a:ln>
                <a:solidFill>
                  <a:srgbClr val="737A7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indent="0" algn="ctr">
                <a:lnSpc>
                  <a:spcPct val="100000"/>
                </a:lnSpc>
                <a:spcBef>
                  <a:spcPts val="0"/>
                </a:spcBef>
                <a:buNone/>
                <a:defRPr/>
              </a:pPr>
              <a:endParaRPr lang="en-US" sz="1400" b="0" i="0" u="none" strike="noStrike" kern="0" cap="none" spc="600" normalizeH="0" baseline="0" noProof="0" dirty="0">
                <a:ln>
                  <a:noFill/>
                </a:ln>
                <a:solidFill>
                  <a:srgbClr val="737A76"/>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b="1" kern="0" spc="600" dirty="0">
                  <a:solidFill>
                    <a:schemeClr val="accent1"/>
                  </a:solidFill>
                  <a:latin typeface="Arial"/>
                  <a:cs typeface="Arial"/>
                </a:rPr>
                <a:t>Out-of-Home for 20 hours + a week</a:t>
              </a:r>
              <a:endParaRPr kumimoji="0" lang="en-US" sz="1600" b="1" i="0" u="none" strike="noStrike" kern="0" cap="none" spc="600" normalizeH="0" baseline="0" noProof="0" dirty="0">
                <a:ln>
                  <a:noFill/>
                </a:ln>
                <a:solidFill>
                  <a:schemeClr val="accent1"/>
                </a:solidFill>
                <a:effectLst/>
                <a:uLnTx/>
                <a:uFillTx/>
                <a:latin typeface="Arial"/>
                <a:cs typeface="Arial"/>
              </a:endParaRPr>
            </a:p>
          </p:txBody>
        </p:sp>
      </p:grpSp>
      <p:grpSp>
        <p:nvGrpSpPr>
          <p:cNvPr id="6" name="Group 5">
            <a:extLst>
              <a:ext uri="{FF2B5EF4-FFF2-40B4-BE49-F238E27FC236}">
                <a16:creationId xmlns:a16="http://schemas.microsoft.com/office/drawing/2014/main" id="{910A4ADB-2EAC-4BA1-9FE4-AA5D3C033753}"/>
              </a:ext>
            </a:extLst>
          </p:cNvPr>
          <p:cNvGrpSpPr/>
          <p:nvPr/>
        </p:nvGrpSpPr>
        <p:grpSpPr>
          <a:xfrm>
            <a:off x="7307713" y="1901833"/>
            <a:ext cx="2321857" cy="4282565"/>
            <a:chOff x="7360039" y="1901833"/>
            <a:chExt cx="2246402" cy="4282565"/>
          </a:xfrm>
        </p:grpSpPr>
        <p:sp>
          <p:nvSpPr>
            <p:cNvPr id="37" name="Rectangle 36"/>
            <p:cNvSpPr/>
            <p:nvPr/>
          </p:nvSpPr>
          <p:spPr>
            <a:xfrm>
              <a:off x="7360039" y="1901833"/>
              <a:ext cx="2246402"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20" name="Content Placeholder 4"/>
            <p:cNvSpPr txBox="1">
              <a:spLocks/>
            </p:cNvSpPr>
            <p:nvPr/>
          </p:nvSpPr>
          <p:spPr>
            <a:xfrm>
              <a:off x="7360039" y="2367007"/>
              <a:ext cx="2246402"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+83%</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rPr>
                <a:t>to</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b="1" kern="0" spc="600">
                  <a:solidFill>
                    <a:schemeClr val="accent1"/>
                  </a:solidFill>
                  <a:latin typeface="Arial" panose="020B0604020202020204" pitchFamily="34" charset="0"/>
                  <a:cs typeface="Arial" panose="020B0604020202020204" pitchFamily="34" charset="0"/>
                </a:rPr>
                <a:t>often notice ads at train stations</a:t>
              </a:r>
              <a:endParaRPr kumimoji="0" lang="en-US" b="1" i="0" u="none" strike="noStrike" kern="0" cap="none" spc="60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p:txBody>
        </p:sp>
      </p:grpSp>
      <p:sp>
        <p:nvSpPr>
          <p:cNvPr id="3" name="Title 2"/>
          <p:cNvSpPr>
            <a:spLocks noGrp="1"/>
          </p:cNvSpPr>
          <p:nvPr>
            <p:ph type="title"/>
          </p:nvPr>
        </p:nvSpPr>
        <p:spPr/>
        <p:txBody>
          <a:bodyPr/>
          <a:lstStyle/>
          <a:p>
            <a:r>
              <a:rPr lang="en-GB" dirty="0"/>
              <a:t>AFFINITY FOR OUT-OF-HOME</a:t>
            </a:r>
          </a:p>
        </p:txBody>
      </p:sp>
      <p:grpSp>
        <p:nvGrpSpPr>
          <p:cNvPr id="8" name="Group 7">
            <a:extLst>
              <a:ext uri="{FF2B5EF4-FFF2-40B4-BE49-F238E27FC236}">
                <a16:creationId xmlns:a16="http://schemas.microsoft.com/office/drawing/2014/main" id="{7E105AF7-0991-41BD-8B83-94FB4F7E7605}"/>
              </a:ext>
            </a:extLst>
          </p:cNvPr>
          <p:cNvGrpSpPr/>
          <p:nvPr/>
        </p:nvGrpSpPr>
        <p:grpSpPr>
          <a:xfrm>
            <a:off x="216475" y="1901832"/>
            <a:ext cx="2326207" cy="4282565"/>
            <a:chOff x="216475" y="1901832"/>
            <a:chExt cx="2250610" cy="4282565"/>
          </a:xfrm>
        </p:grpSpPr>
        <p:sp>
          <p:nvSpPr>
            <p:cNvPr id="40" name="Rectangle 39"/>
            <p:cNvSpPr/>
            <p:nvPr/>
          </p:nvSpPr>
          <p:spPr>
            <a:xfrm>
              <a:off x="216475" y="1901832"/>
              <a:ext cx="2242946" cy="428256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2" name="Content Placeholder 4"/>
            <p:cNvSpPr txBox="1">
              <a:spLocks/>
            </p:cNvSpPr>
            <p:nvPr/>
          </p:nvSpPr>
          <p:spPr>
            <a:xfrm>
              <a:off x="216475" y="3296307"/>
              <a:ext cx="2250610" cy="134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15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FOOTBALL ATTENDEES</a:t>
              </a:r>
              <a:endParaRPr kumimoji="0" lang="en-US" sz="3200" b="1" i="0" u="none" strike="noStrike" kern="0" cap="none" spc="-15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BC940C1C-16B3-4A3D-82C9-F07ABCE4057D}"/>
              </a:ext>
            </a:extLst>
          </p:cNvPr>
          <p:cNvGrpSpPr/>
          <p:nvPr/>
        </p:nvGrpSpPr>
        <p:grpSpPr>
          <a:xfrm>
            <a:off x="4864053" y="1901833"/>
            <a:ext cx="2415508" cy="4282565"/>
            <a:chOff x="4896425" y="1901833"/>
            <a:chExt cx="2337010" cy="4282565"/>
          </a:xfrm>
        </p:grpSpPr>
        <p:sp>
          <p:nvSpPr>
            <p:cNvPr id="42" name="Rectangle 41"/>
            <p:cNvSpPr/>
            <p:nvPr/>
          </p:nvSpPr>
          <p:spPr>
            <a:xfrm>
              <a:off x="4945561" y="1901833"/>
              <a:ext cx="2238737"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Content Placeholder 4"/>
            <p:cNvSpPr txBox="1">
              <a:spLocks/>
            </p:cNvSpPr>
            <p:nvPr/>
          </p:nvSpPr>
          <p:spPr>
            <a:xfrm>
              <a:off x="4896425" y="2361964"/>
              <a:ext cx="2337010" cy="30865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+51%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kern="0" spc="600">
                  <a:solidFill>
                    <a:schemeClr val="bg1">
                      <a:lumMod val="50000"/>
                    </a:schemeClr>
                  </a:solidFill>
                  <a:latin typeface="Arial" panose="020B0604020202020204" pitchFamily="34" charset="0"/>
                  <a:cs typeface="Arial" panose="020B0604020202020204" pitchFamily="34" charset="0"/>
                </a:rPr>
                <a:t>t</a:t>
              </a:r>
              <a:r>
                <a:rPr kumimoji="0" lang="en-US" sz="1200" b="0" i="0" u="none" strike="noStrike" kern="0" cap="none" spc="60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o </a:t>
              </a:r>
              <a:r>
                <a:rPr lang="en-US" sz="1200" kern="0" spc="600">
                  <a:solidFill>
                    <a:schemeClr val="bg1">
                      <a:lumMod val="50000"/>
                    </a:schemeClr>
                  </a:solidFill>
                  <a:latin typeface="Arial" panose="020B0604020202020204" pitchFamily="34" charset="0"/>
                  <a:cs typeface="Arial" panose="020B0604020202020204" pitchFamily="34" charset="0"/>
                </a:rPr>
                <a:t>find</a:t>
              </a:r>
              <a:endParaRPr kumimoji="0" lang="en-US" sz="1400" b="0" i="0" u="none" strike="noStrike" kern="0" cap="none" spc="60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600" normalizeH="0" noProof="0">
                  <a:ln>
                    <a:noFill/>
                  </a:ln>
                  <a:solidFill>
                    <a:schemeClr val="bg1">
                      <a:lumMod val="50000"/>
                    </a:schemeClr>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1400" kern="0" spc="600">
                <a:solidFill>
                  <a:schemeClr val="bg1">
                    <a:lumMod val="50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b="1" i="0" u="none" strike="noStrike" kern="0" cap="none" spc="600" normalizeH="0" baseline="0" noProof="0">
                  <a:ln>
                    <a:noFill/>
                  </a:ln>
                  <a:solidFill>
                    <a:schemeClr val="accent1"/>
                  </a:solidFill>
                  <a:effectLst/>
                  <a:uLnTx/>
                  <a:uFillTx/>
                  <a:latin typeface="Arial" panose="020B0604020202020204" pitchFamily="34" charset="0"/>
                  <a:cs typeface="Arial" panose="020B0604020202020204" pitchFamily="34" charset="0"/>
                </a:rPr>
                <a:t>OOH ads to be a good way to reach them with ad</a:t>
              </a:r>
              <a:r>
                <a:rPr lang="en-US" b="1" kern="0" spc="600">
                  <a:solidFill>
                    <a:schemeClr val="accent1"/>
                  </a:solidFill>
                  <a:latin typeface="Arial" panose="020B0604020202020204" pitchFamily="34" charset="0"/>
                  <a:cs typeface="Arial" panose="020B0604020202020204" pitchFamily="34" charset="0"/>
                </a:rPr>
                <a:t>vertising</a:t>
              </a:r>
              <a:endParaRPr kumimoji="0" lang="en-US" b="1" i="0" u="none" strike="noStrike" kern="0" cap="none" spc="60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A364A28A-2E7D-496D-99F1-0772C2898322}"/>
              </a:ext>
            </a:extLst>
          </p:cNvPr>
          <p:cNvGrpSpPr/>
          <p:nvPr/>
        </p:nvGrpSpPr>
        <p:grpSpPr>
          <a:xfrm>
            <a:off x="9708508" y="1901832"/>
            <a:ext cx="2267017" cy="4282565"/>
            <a:chOff x="9782182" y="1901832"/>
            <a:chExt cx="2193343" cy="4282565"/>
          </a:xfrm>
        </p:grpSpPr>
        <p:sp>
          <p:nvSpPr>
            <p:cNvPr id="39" name="Rectangle 38"/>
            <p:cNvSpPr/>
            <p:nvPr/>
          </p:nvSpPr>
          <p:spPr>
            <a:xfrm>
              <a:off x="9782182" y="1901832"/>
              <a:ext cx="219334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Content Placeholder 4"/>
            <p:cNvSpPr txBox="1">
              <a:spLocks/>
            </p:cNvSpPr>
            <p:nvPr/>
          </p:nvSpPr>
          <p:spPr>
            <a:xfrm>
              <a:off x="9782182" y="2367007"/>
              <a:ext cx="2193343"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+112%</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kern="0" spc="600">
                  <a:solidFill>
                    <a:srgbClr val="737A76"/>
                  </a:solidFill>
                  <a:latin typeface="Arial" panose="020B0604020202020204" pitchFamily="34" charset="0"/>
                  <a:cs typeface="Arial" panose="020B0604020202020204" pitchFamily="34" charset="0"/>
                </a:rPr>
                <a:t>t</a:t>
              </a:r>
              <a:r>
                <a:rPr kumimoji="0" lang="en-US" sz="12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rPr>
                <a:t>o have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b="1" kern="0" spc="600">
                  <a:solidFill>
                    <a:schemeClr val="accent1"/>
                  </a:solidFill>
                  <a:latin typeface="Arial" panose="020B0604020202020204" pitchFamily="34" charset="0"/>
                  <a:cs typeface="Arial" panose="020B0604020202020204" pitchFamily="34" charset="0"/>
                </a:rPr>
                <a:t>p</a:t>
              </a:r>
              <a:r>
                <a:rPr kumimoji="0" lang="en-US" sz="2000" b="1" i="0" u="none" strike="noStrike" kern="0" cap="none" spc="60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reviously purchased a product or service after seeing an OOH ad</a:t>
              </a:r>
            </a:p>
          </p:txBody>
        </p:sp>
      </p:grpSp>
      <p:sp>
        <p:nvSpPr>
          <p:cNvPr id="4" name="Text Placeholder 3">
            <a:extLst>
              <a:ext uri="{FF2B5EF4-FFF2-40B4-BE49-F238E27FC236}">
                <a16:creationId xmlns:a16="http://schemas.microsoft.com/office/drawing/2014/main" id="{2D513332-C88E-4245-A4A4-06E3819C2F89}"/>
              </a:ext>
            </a:extLst>
          </p:cNvPr>
          <p:cNvSpPr>
            <a:spLocks noGrp="1"/>
          </p:cNvSpPr>
          <p:nvPr>
            <p:ph type="body" sz="quarter" idx="13"/>
          </p:nvPr>
        </p:nvSpPr>
        <p:spPr/>
        <p:txBody>
          <a:bodyPr/>
          <a:lstStyle/>
          <a:p>
            <a:r>
              <a:rPr lang="en-GB"/>
              <a:t>Source: YouGov Profiles 2022, Target audience: Those who are passionate about women’s football AND have attended a live football match in the last 12 months, Base: National rep.</a:t>
            </a:r>
          </a:p>
        </p:txBody>
      </p:sp>
    </p:spTree>
    <p:extLst>
      <p:ext uri="{BB962C8B-B14F-4D97-AF65-F5344CB8AC3E}">
        <p14:creationId xmlns:p14="http://schemas.microsoft.com/office/powerpoint/2010/main" val="2684598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7366E1-EA8F-474C-8617-D26DAAF79E1A}"/>
              </a:ext>
            </a:extLst>
          </p:cNvPr>
          <p:cNvSpPr>
            <a:spLocks noGrp="1"/>
          </p:cNvSpPr>
          <p:nvPr>
            <p:ph type="title"/>
          </p:nvPr>
        </p:nvSpPr>
        <p:spPr>
          <a:xfrm>
            <a:off x="695324" y="620181"/>
            <a:ext cx="9085131" cy="1008594"/>
          </a:xfrm>
        </p:spPr>
        <p:txBody>
          <a:bodyPr>
            <a:normAutofit fontScale="90000"/>
          </a:bodyPr>
          <a:lstStyle/>
          <a:p>
            <a:r>
              <a:rPr lang="en-US" dirty="0"/>
              <a:t>FOOTBALL CRAZY, SPONSOR MAD</a:t>
            </a:r>
            <a:br>
              <a:rPr lang="en-US" dirty="0"/>
            </a:br>
            <a:br>
              <a:rPr lang="en-US" dirty="0"/>
            </a:br>
            <a:br>
              <a:rPr lang="en-US" dirty="0">
                <a:solidFill>
                  <a:schemeClr val="accent3"/>
                </a:solidFill>
              </a:rPr>
            </a:br>
            <a:br>
              <a:rPr lang="en-US" dirty="0">
                <a:solidFill>
                  <a:schemeClr val="accent3"/>
                </a:solidFill>
              </a:rPr>
            </a:br>
            <a:endParaRPr lang="en-GB" dirty="0">
              <a:solidFill>
                <a:schemeClr val="accent3"/>
              </a:solidFill>
            </a:endParaRPr>
          </a:p>
        </p:txBody>
      </p:sp>
      <p:sp>
        <p:nvSpPr>
          <p:cNvPr id="8" name="Text Placeholder 10">
            <a:extLst>
              <a:ext uri="{FF2B5EF4-FFF2-40B4-BE49-F238E27FC236}">
                <a16:creationId xmlns:a16="http://schemas.microsoft.com/office/drawing/2014/main" id="{58F62AB9-5AC3-4F88-BD6C-645A745CAE85}"/>
              </a:ext>
            </a:extLst>
          </p:cNvPr>
          <p:cNvSpPr>
            <a:spLocks noGrp="1"/>
          </p:cNvSpPr>
          <p:nvPr>
            <p:ph type="body" sz="quarter" idx="13"/>
          </p:nvPr>
        </p:nvSpPr>
        <p:spPr>
          <a:xfrm>
            <a:off x="695325" y="6308725"/>
            <a:ext cx="10013524" cy="360362"/>
          </a:xfrm>
        </p:spPr>
        <p:txBody>
          <a:bodyPr/>
          <a:lstStyle/>
          <a:p>
            <a:r>
              <a:rPr lang="en-GB"/>
              <a:t>Source: YouGov Profiles 2022, Target audience: Those who are passionate about women’s football AND have attended a live football match in the last 12 months, Base: National rep.</a:t>
            </a:r>
          </a:p>
        </p:txBody>
      </p:sp>
      <p:sp>
        <p:nvSpPr>
          <p:cNvPr id="25" name="TextBox 24">
            <a:extLst>
              <a:ext uri="{FF2B5EF4-FFF2-40B4-BE49-F238E27FC236}">
                <a16:creationId xmlns:a16="http://schemas.microsoft.com/office/drawing/2014/main" id="{2B3D66BF-C488-4D4C-A52A-68348B954F19}"/>
              </a:ext>
            </a:extLst>
          </p:cNvPr>
          <p:cNvSpPr txBox="1"/>
          <p:nvPr/>
        </p:nvSpPr>
        <p:spPr>
          <a:xfrm>
            <a:off x="10133657" y="3312548"/>
            <a:ext cx="1541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63%</a:t>
            </a:r>
          </a:p>
        </p:txBody>
      </p:sp>
      <p:sp>
        <p:nvSpPr>
          <p:cNvPr id="42" name="TextBox 41">
            <a:extLst>
              <a:ext uri="{FF2B5EF4-FFF2-40B4-BE49-F238E27FC236}">
                <a16:creationId xmlns:a16="http://schemas.microsoft.com/office/drawing/2014/main" id="{71D5A324-9F96-477E-842E-64799F52F5CC}"/>
              </a:ext>
            </a:extLst>
          </p:cNvPr>
          <p:cNvSpPr txBox="1"/>
          <p:nvPr/>
        </p:nvSpPr>
        <p:spPr>
          <a:xfrm>
            <a:off x="728409" y="4328717"/>
            <a:ext cx="2352676" cy="830997"/>
          </a:xfrm>
          <a:prstGeom prst="rect">
            <a:avLst/>
          </a:prstGeom>
          <a:noFill/>
        </p:spPr>
        <p:txBody>
          <a:bodyPr wrap="square" rtlCol="0">
            <a:spAutoFit/>
          </a:bodyPr>
          <a:lstStyle/>
          <a:p>
            <a:pPr algn="ctr"/>
            <a:r>
              <a:rPr lang="en-GB" sz="1600"/>
              <a:t>‘If you sponsor my team, I will buy your products’ </a:t>
            </a:r>
          </a:p>
        </p:txBody>
      </p:sp>
      <p:sp>
        <p:nvSpPr>
          <p:cNvPr id="43" name="TextBox 42">
            <a:extLst>
              <a:ext uri="{FF2B5EF4-FFF2-40B4-BE49-F238E27FC236}">
                <a16:creationId xmlns:a16="http://schemas.microsoft.com/office/drawing/2014/main" id="{B65C0BEE-4C40-4E84-AD27-AEBCF741A21C}"/>
              </a:ext>
            </a:extLst>
          </p:cNvPr>
          <p:cNvSpPr txBox="1"/>
          <p:nvPr/>
        </p:nvSpPr>
        <p:spPr>
          <a:xfrm>
            <a:off x="3339054" y="4339851"/>
            <a:ext cx="2352676" cy="1077218"/>
          </a:xfrm>
          <a:prstGeom prst="rect">
            <a:avLst/>
          </a:prstGeom>
          <a:noFill/>
        </p:spPr>
        <p:txBody>
          <a:bodyPr wrap="square" rtlCol="0">
            <a:spAutoFit/>
          </a:bodyPr>
          <a:lstStyle/>
          <a:p>
            <a:pPr algn="ctr"/>
            <a:r>
              <a:rPr lang="en-GB" sz="1600"/>
              <a:t>‘I like to support my team by buying products from sponsors’</a:t>
            </a:r>
          </a:p>
        </p:txBody>
      </p:sp>
      <p:sp>
        <p:nvSpPr>
          <p:cNvPr id="44" name="TextBox 43">
            <a:extLst>
              <a:ext uri="{FF2B5EF4-FFF2-40B4-BE49-F238E27FC236}">
                <a16:creationId xmlns:a16="http://schemas.microsoft.com/office/drawing/2014/main" id="{20220F0C-17AB-4C1B-A920-D1FC95118C55}"/>
              </a:ext>
            </a:extLst>
          </p:cNvPr>
          <p:cNvSpPr txBox="1"/>
          <p:nvPr/>
        </p:nvSpPr>
        <p:spPr>
          <a:xfrm>
            <a:off x="6096000" y="4355556"/>
            <a:ext cx="2352676" cy="830997"/>
          </a:xfrm>
          <a:prstGeom prst="rect">
            <a:avLst/>
          </a:prstGeom>
          <a:noFill/>
        </p:spPr>
        <p:txBody>
          <a:bodyPr wrap="square" rtlCol="0">
            <a:spAutoFit/>
          </a:bodyPr>
          <a:lstStyle/>
          <a:p>
            <a:pPr algn="ctr"/>
            <a:r>
              <a:rPr lang="en-GB" sz="1600"/>
              <a:t>‘I take notice of who sponsors the sporting events I watch’</a:t>
            </a:r>
          </a:p>
        </p:txBody>
      </p:sp>
      <p:sp>
        <p:nvSpPr>
          <p:cNvPr id="45" name="TextBox 44">
            <a:extLst>
              <a:ext uri="{FF2B5EF4-FFF2-40B4-BE49-F238E27FC236}">
                <a16:creationId xmlns:a16="http://schemas.microsoft.com/office/drawing/2014/main" id="{C6F76E97-6095-417F-A142-EECC7763B042}"/>
              </a:ext>
            </a:extLst>
          </p:cNvPr>
          <p:cNvSpPr txBox="1"/>
          <p:nvPr/>
        </p:nvSpPr>
        <p:spPr>
          <a:xfrm>
            <a:off x="8957319" y="4328716"/>
            <a:ext cx="2352676" cy="830997"/>
          </a:xfrm>
          <a:prstGeom prst="rect">
            <a:avLst/>
          </a:prstGeom>
          <a:noFill/>
        </p:spPr>
        <p:txBody>
          <a:bodyPr wrap="square" rtlCol="0">
            <a:spAutoFit/>
          </a:bodyPr>
          <a:lstStyle/>
          <a:p>
            <a:pPr algn="ctr"/>
            <a:r>
              <a:rPr lang="en-GB" sz="1600"/>
              <a:t>‘Sponsorship can help keep companies socially relevant’ </a:t>
            </a:r>
          </a:p>
        </p:txBody>
      </p:sp>
      <p:grpSp>
        <p:nvGrpSpPr>
          <p:cNvPr id="34" name="Group 33">
            <a:extLst>
              <a:ext uri="{FF2B5EF4-FFF2-40B4-BE49-F238E27FC236}">
                <a16:creationId xmlns:a16="http://schemas.microsoft.com/office/drawing/2014/main" id="{81033DAF-BA88-4108-A008-DA967722DE8B}"/>
              </a:ext>
            </a:extLst>
          </p:cNvPr>
          <p:cNvGrpSpPr/>
          <p:nvPr/>
        </p:nvGrpSpPr>
        <p:grpSpPr>
          <a:xfrm>
            <a:off x="903871" y="2375533"/>
            <a:ext cx="1926000" cy="1926000"/>
            <a:chOff x="695325" y="2562578"/>
            <a:chExt cx="1652764" cy="1652764"/>
          </a:xfrm>
        </p:grpSpPr>
        <p:sp>
          <p:nvSpPr>
            <p:cNvPr id="35" name="Oval 34">
              <a:extLst>
                <a:ext uri="{FF2B5EF4-FFF2-40B4-BE49-F238E27FC236}">
                  <a16:creationId xmlns:a16="http://schemas.microsoft.com/office/drawing/2014/main" id="{59A7970D-A730-4CE8-A7F9-7F435E403A13}"/>
                </a:ext>
              </a:extLst>
            </p:cNvPr>
            <p:cNvSpPr/>
            <p:nvPr/>
          </p:nvSpPr>
          <p:spPr>
            <a:xfrm>
              <a:off x="695325" y="2562578"/>
              <a:ext cx="1652764" cy="16527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5DAED370-3AA5-48A2-B823-4489F929662C}"/>
                </a:ext>
              </a:extLst>
            </p:cNvPr>
            <p:cNvSpPr/>
            <p:nvPr/>
          </p:nvSpPr>
          <p:spPr>
            <a:xfrm>
              <a:off x="804862" y="2672115"/>
              <a:ext cx="1433689" cy="1433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ACCBD869-7754-4BF7-AACC-F7AF207A05EB}"/>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+262%</a:t>
              </a:r>
            </a:p>
          </p:txBody>
        </p:sp>
      </p:grpSp>
      <p:grpSp>
        <p:nvGrpSpPr>
          <p:cNvPr id="46" name="Group 45">
            <a:extLst>
              <a:ext uri="{FF2B5EF4-FFF2-40B4-BE49-F238E27FC236}">
                <a16:creationId xmlns:a16="http://schemas.microsoft.com/office/drawing/2014/main" id="{2B2AF2DD-8612-46B0-B3DE-F30C10055FD9}"/>
              </a:ext>
            </a:extLst>
          </p:cNvPr>
          <p:cNvGrpSpPr/>
          <p:nvPr/>
        </p:nvGrpSpPr>
        <p:grpSpPr>
          <a:xfrm>
            <a:off x="3514516" y="2420317"/>
            <a:ext cx="1926000" cy="1926000"/>
            <a:chOff x="695325" y="2562578"/>
            <a:chExt cx="1652764" cy="1652764"/>
          </a:xfrm>
          <a:solidFill>
            <a:schemeClr val="accent1"/>
          </a:solidFill>
        </p:grpSpPr>
        <p:sp>
          <p:nvSpPr>
            <p:cNvPr id="47" name="Oval 46">
              <a:extLst>
                <a:ext uri="{FF2B5EF4-FFF2-40B4-BE49-F238E27FC236}">
                  <a16:creationId xmlns:a16="http://schemas.microsoft.com/office/drawing/2014/main" id="{957DFF7D-D8A6-4938-929F-827B9CB099CF}"/>
                </a:ext>
              </a:extLst>
            </p:cNvPr>
            <p:cNvSpPr/>
            <p:nvPr/>
          </p:nvSpPr>
          <p:spPr>
            <a:xfrm>
              <a:off x="695325" y="2562578"/>
              <a:ext cx="1652764" cy="16527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Oval 47">
              <a:extLst>
                <a:ext uri="{FF2B5EF4-FFF2-40B4-BE49-F238E27FC236}">
                  <a16:creationId xmlns:a16="http://schemas.microsoft.com/office/drawing/2014/main" id="{B35652CC-8557-4A82-9012-396975E30FC5}"/>
                </a:ext>
              </a:extLst>
            </p:cNvPr>
            <p:cNvSpPr/>
            <p:nvPr/>
          </p:nvSpPr>
          <p:spPr>
            <a:xfrm>
              <a:off x="804862" y="2672115"/>
              <a:ext cx="1433689" cy="14336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67F00C72-8C2A-4077-9CE9-DC639CBE17DA}"/>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+251%</a:t>
              </a:r>
            </a:p>
          </p:txBody>
        </p:sp>
      </p:grpSp>
      <p:grpSp>
        <p:nvGrpSpPr>
          <p:cNvPr id="50" name="Group 49">
            <a:extLst>
              <a:ext uri="{FF2B5EF4-FFF2-40B4-BE49-F238E27FC236}">
                <a16:creationId xmlns:a16="http://schemas.microsoft.com/office/drawing/2014/main" id="{2B3B659F-9EA3-4D4E-85F2-93A78E1E8623}"/>
              </a:ext>
            </a:extLst>
          </p:cNvPr>
          <p:cNvGrpSpPr/>
          <p:nvPr/>
        </p:nvGrpSpPr>
        <p:grpSpPr>
          <a:xfrm>
            <a:off x="6320327" y="2375533"/>
            <a:ext cx="1926000" cy="1926000"/>
            <a:chOff x="695325" y="2562578"/>
            <a:chExt cx="1652764" cy="1652764"/>
          </a:xfrm>
        </p:grpSpPr>
        <p:sp>
          <p:nvSpPr>
            <p:cNvPr id="51" name="Oval 50">
              <a:extLst>
                <a:ext uri="{FF2B5EF4-FFF2-40B4-BE49-F238E27FC236}">
                  <a16:creationId xmlns:a16="http://schemas.microsoft.com/office/drawing/2014/main" id="{DAC7C98E-93A6-488E-BACC-545F041D68D5}"/>
                </a:ext>
              </a:extLst>
            </p:cNvPr>
            <p:cNvSpPr/>
            <p:nvPr/>
          </p:nvSpPr>
          <p:spPr>
            <a:xfrm>
              <a:off x="695325" y="2562578"/>
              <a:ext cx="1652764" cy="16527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89833E72-DE13-4652-85BE-2FFEFF282847}"/>
                </a:ext>
              </a:extLst>
            </p:cNvPr>
            <p:cNvSpPr/>
            <p:nvPr/>
          </p:nvSpPr>
          <p:spPr>
            <a:xfrm>
              <a:off x="804862" y="2672115"/>
              <a:ext cx="1433689" cy="1433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AE6020BC-ED33-4CA8-B911-6170DB0A7CDD}"/>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+162%</a:t>
              </a:r>
            </a:p>
          </p:txBody>
        </p:sp>
      </p:grpSp>
      <p:grpSp>
        <p:nvGrpSpPr>
          <p:cNvPr id="54" name="Group 53">
            <a:extLst>
              <a:ext uri="{FF2B5EF4-FFF2-40B4-BE49-F238E27FC236}">
                <a16:creationId xmlns:a16="http://schemas.microsoft.com/office/drawing/2014/main" id="{20B3C510-8F6E-4028-808D-D831936BB9B1}"/>
              </a:ext>
            </a:extLst>
          </p:cNvPr>
          <p:cNvGrpSpPr/>
          <p:nvPr/>
        </p:nvGrpSpPr>
        <p:grpSpPr>
          <a:xfrm>
            <a:off x="9126138" y="2375532"/>
            <a:ext cx="1926000" cy="1926000"/>
            <a:chOff x="695325" y="2562578"/>
            <a:chExt cx="1652764" cy="1652764"/>
          </a:xfrm>
          <a:solidFill>
            <a:schemeClr val="accent1"/>
          </a:solidFill>
        </p:grpSpPr>
        <p:sp>
          <p:nvSpPr>
            <p:cNvPr id="55" name="Oval 54">
              <a:extLst>
                <a:ext uri="{FF2B5EF4-FFF2-40B4-BE49-F238E27FC236}">
                  <a16:creationId xmlns:a16="http://schemas.microsoft.com/office/drawing/2014/main" id="{024432BD-B401-4E6A-8C15-205AEF4C5372}"/>
                </a:ext>
              </a:extLst>
            </p:cNvPr>
            <p:cNvSpPr/>
            <p:nvPr/>
          </p:nvSpPr>
          <p:spPr>
            <a:xfrm>
              <a:off x="695325" y="2562578"/>
              <a:ext cx="1652764" cy="16527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1F5DEA3B-EDF7-4930-822B-5BAC783FC926}"/>
                </a:ext>
              </a:extLst>
            </p:cNvPr>
            <p:cNvSpPr/>
            <p:nvPr/>
          </p:nvSpPr>
          <p:spPr>
            <a:xfrm>
              <a:off x="804862" y="2672115"/>
              <a:ext cx="1433689" cy="14336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55B1D903-9ED4-4903-B44E-1F3640271F84}"/>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a:t>
              </a:r>
              <a:r>
                <a:rPr lang="en-GB" sz="3200" b="1">
                  <a:solidFill>
                    <a:srgbClr val="FFFFFF"/>
                  </a:solidFill>
                  <a:latin typeface="Arial" panose="020B0604020202020204"/>
                </a:rPr>
                <a:t>83</a:t>
              </a: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a:t>
              </a:r>
            </a:p>
          </p:txBody>
        </p:sp>
      </p:grpSp>
      <p:grpSp>
        <p:nvGrpSpPr>
          <p:cNvPr id="12" name="Group 11">
            <a:extLst>
              <a:ext uri="{FF2B5EF4-FFF2-40B4-BE49-F238E27FC236}">
                <a16:creationId xmlns:a16="http://schemas.microsoft.com/office/drawing/2014/main" id="{E2CEE391-BB34-4E4C-93A4-785A0455B39B}"/>
              </a:ext>
            </a:extLst>
          </p:cNvPr>
          <p:cNvGrpSpPr/>
          <p:nvPr/>
        </p:nvGrpSpPr>
        <p:grpSpPr>
          <a:xfrm>
            <a:off x="903871" y="2205557"/>
            <a:ext cx="663531" cy="663531"/>
            <a:chOff x="695325" y="2562578"/>
            <a:chExt cx="1652764" cy="1652764"/>
          </a:xfrm>
        </p:grpSpPr>
        <p:sp>
          <p:nvSpPr>
            <p:cNvPr id="13" name="Oval 12">
              <a:extLst>
                <a:ext uri="{FF2B5EF4-FFF2-40B4-BE49-F238E27FC236}">
                  <a16:creationId xmlns:a16="http://schemas.microsoft.com/office/drawing/2014/main" id="{3D4CB09B-E41A-4DA8-BBFE-8AE743BAF206}"/>
                </a:ext>
              </a:extLst>
            </p:cNvPr>
            <p:cNvSpPr/>
            <p:nvPr/>
          </p:nvSpPr>
          <p:spPr>
            <a:xfrm>
              <a:off x="695325" y="2562578"/>
              <a:ext cx="1652764" cy="16527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3E5B6959-4BFF-4779-B238-10805B062F46}"/>
                </a:ext>
              </a:extLst>
            </p:cNvPr>
            <p:cNvSpPr/>
            <p:nvPr/>
          </p:nvSpPr>
          <p:spPr>
            <a:xfrm>
              <a:off x="804862" y="2672115"/>
              <a:ext cx="1433689" cy="1433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F0E9475F-4EB6-46CE-88C3-C88FFDE4EC2D}"/>
                </a:ext>
              </a:extLst>
            </p:cNvPr>
            <p:cNvSpPr txBox="1"/>
            <p:nvPr/>
          </p:nvSpPr>
          <p:spPr>
            <a:xfrm>
              <a:off x="783277" y="3127349"/>
              <a:ext cx="1541863" cy="613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+194%</a:t>
              </a:r>
            </a:p>
          </p:txBody>
        </p:sp>
      </p:grpSp>
      <p:grpSp>
        <p:nvGrpSpPr>
          <p:cNvPr id="26" name="Group 25">
            <a:extLst>
              <a:ext uri="{FF2B5EF4-FFF2-40B4-BE49-F238E27FC236}">
                <a16:creationId xmlns:a16="http://schemas.microsoft.com/office/drawing/2014/main" id="{B99DAAE3-0337-4DF1-9C4B-E60F41A98274}"/>
              </a:ext>
            </a:extLst>
          </p:cNvPr>
          <p:cNvGrpSpPr/>
          <p:nvPr/>
        </p:nvGrpSpPr>
        <p:grpSpPr>
          <a:xfrm>
            <a:off x="3514516" y="2250341"/>
            <a:ext cx="663531" cy="663531"/>
            <a:chOff x="695325" y="2562578"/>
            <a:chExt cx="1652764" cy="1652764"/>
          </a:xfrm>
          <a:solidFill>
            <a:schemeClr val="accent1"/>
          </a:solidFill>
        </p:grpSpPr>
        <p:sp>
          <p:nvSpPr>
            <p:cNvPr id="27" name="Oval 26">
              <a:extLst>
                <a:ext uri="{FF2B5EF4-FFF2-40B4-BE49-F238E27FC236}">
                  <a16:creationId xmlns:a16="http://schemas.microsoft.com/office/drawing/2014/main" id="{D550298E-1D1A-4915-ADCA-A3E3BC151857}"/>
                </a:ext>
              </a:extLst>
            </p:cNvPr>
            <p:cNvSpPr/>
            <p:nvPr/>
          </p:nvSpPr>
          <p:spPr>
            <a:xfrm>
              <a:off x="695325" y="2562578"/>
              <a:ext cx="1652764" cy="16527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9505B694-3E94-4F1E-8BDC-0DB668AF08AD}"/>
                </a:ext>
              </a:extLst>
            </p:cNvPr>
            <p:cNvSpPr/>
            <p:nvPr/>
          </p:nvSpPr>
          <p:spPr>
            <a:xfrm>
              <a:off x="804862" y="2672115"/>
              <a:ext cx="1433689" cy="14336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DD212490-681D-47D3-9200-A320759D1472}"/>
                </a:ext>
              </a:extLst>
            </p:cNvPr>
            <p:cNvSpPr txBox="1"/>
            <p:nvPr/>
          </p:nvSpPr>
          <p:spPr>
            <a:xfrm>
              <a:off x="783277" y="3127349"/>
              <a:ext cx="1541863" cy="613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+168%</a:t>
              </a:r>
            </a:p>
          </p:txBody>
        </p:sp>
      </p:grpSp>
      <p:grpSp>
        <p:nvGrpSpPr>
          <p:cNvPr id="30" name="Group 29">
            <a:extLst>
              <a:ext uri="{FF2B5EF4-FFF2-40B4-BE49-F238E27FC236}">
                <a16:creationId xmlns:a16="http://schemas.microsoft.com/office/drawing/2014/main" id="{9DC8D4B5-0C45-4E02-85F2-C2DE11747576}"/>
              </a:ext>
            </a:extLst>
          </p:cNvPr>
          <p:cNvGrpSpPr/>
          <p:nvPr/>
        </p:nvGrpSpPr>
        <p:grpSpPr>
          <a:xfrm>
            <a:off x="6320327" y="2205557"/>
            <a:ext cx="663531" cy="663531"/>
            <a:chOff x="695325" y="2562578"/>
            <a:chExt cx="1652764" cy="1652764"/>
          </a:xfrm>
        </p:grpSpPr>
        <p:sp>
          <p:nvSpPr>
            <p:cNvPr id="31" name="Oval 30">
              <a:extLst>
                <a:ext uri="{FF2B5EF4-FFF2-40B4-BE49-F238E27FC236}">
                  <a16:creationId xmlns:a16="http://schemas.microsoft.com/office/drawing/2014/main" id="{FC3EF4A5-EDD4-41FB-B01F-48105747BC56}"/>
                </a:ext>
              </a:extLst>
            </p:cNvPr>
            <p:cNvSpPr/>
            <p:nvPr/>
          </p:nvSpPr>
          <p:spPr>
            <a:xfrm>
              <a:off x="695325" y="2562578"/>
              <a:ext cx="1652764" cy="16527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153EB652-640C-4C9C-AC3B-9639B8EE0FCB}"/>
                </a:ext>
              </a:extLst>
            </p:cNvPr>
            <p:cNvSpPr/>
            <p:nvPr/>
          </p:nvSpPr>
          <p:spPr>
            <a:xfrm>
              <a:off x="804862" y="2672115"/>
              <a:ext cx="1433689" cy="1433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70251A9A-8116-4AAE-90A4-249EAE73D76D}"/>
                </a:ext>
              </a:extLst>
            </p:cNvPr>
            <p:cNvSpPr txBox="1"/>
            <p:nvPr/>
          </p:nvSpPr>
          <p:spPr>
            <a:xfrm>
              <a:off x="783277" y="3127349"/>
              <a:ext cx="1541863" cy="613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+119%</a:t>
              </a:r>
            </a:p>
          </p:txBody>
        </p:sp>
      </p:grpSp>
      <p:grpSp>
        <p:nvGrpSpPr>
          <p:cNvPr id="38" name="Group 37">
            <a:extLst>
              <a:ext uri="{FF2B5EF4-FFF2-40B4-BE49-F238E27FC236}">
                <a16:creationId xmlns:a16="http://schemas.microsoft.com/office/drawing/2014/main" id="{9F977A36-6E0C-4942-B61A-66A93A267DEC}"/>
              </a:ext>
            </a:extLst>
          </p:cNvPr>
          <p:cNvGrpSpPr/>
          <p:nvPr/>
        </p:nvGrpSpPr>
        <p:grpSpPr>
          <a:xfrm>
            <a:off x="9126138" y="2205556"/>
            <a:ext cx="663531" cy="663531"/>
            <a:chOff x="695325" y="2562578"/>
            <a:chExt cx="1652764" cy="1652764"/>
          </a:xfrm>
          <a:solidFill>
            <a:schemeClr val="accent1"/>
          </a:solidFill>
        </p:grpSpPr>
        <p:sp>
          <p:nvSpPr>
            <p:cNvPr id="39" name="Oval 38">
              <a:extLst>
                <a:ext uri="{FF2B5EF4-FFF2-40B4-BE49-F238E27FC236}">
                  <a16:creationId xmlns:a16="http://schemas.microsoft.com/office/drawing/2014/main" id="{F86A59DD-256C-4C3E-A627-5A5FCF875C44}"/>
                </a:ext>
              </a:extLst>
            </p:cNvPr>
            <p:cNvSpPr/>
            <p:nvPr/>
          </p:nvSpPr>
          <p:spPr>
            <a:xfrm>
              <a:off x="695325" y="2562578"/>
              <a:ext cx="1652764" cy="16527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47AD936C-1647-4AE7-B7A3-3B76E4ED926B}"/>
                </a:ext>
              </a:extLst>
            </p:cNvPr>
            <p:cNvSpPr/>
            <p:nvPr/>
          </p:nvSpPr>
          <p:spPr>
            <a:xfrm>
              <a:off x="804862" y="2672115"/>
              <a:ext cx="1433689" cy="14336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268F3353-BCE0-4D79-A3D1-44CFECBF37DD}"/>
                </a:ext>
              </a:extLst>
            </p:cNvPr>
            <p:cNvSpPr txBox="1"/>
            <p:nvPr/>
          </p:nvSpPr>
          <p:spPr>
            <a:xfrm>
              <a:off x="783277" y="3127349"/>
              <a:ext cx="1541863" cy="6133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+63%</a:t>
              </a:r>
            </a:p>
          </p:txBody>
        </p:sp>
      </p:grpSp>
    </p:spTree>
    <p:extLst>
      <p:ext uri="{BB962C8B-B14F-4D97-AF65-F5344CB8AC3E}">
        <p14:creationId xmlns:p14="http://schemas.microsoft.com/office/powerpoint/2010/main" val="3763919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422B69-5DD4-4ECD-8D22-A81CB77DC589}"/>
              </a:ext>
            </a:extLst>
          </p:cNvPr>
          <p:cNvSpPr>
            <a:spLocks noGrp="1"/>
          </p:cNvSpPr>
          <p:nvPr>
            <p:ph type="title"/>
          </p:nvPr>
        </p:nvSpPr>
        <p:spPr/>
        <p:txBody>
          <a:bodyPr/>
          <a:lstStyle/>
          <a:p>
            <a:r>
              <a:rPr lang="en-GB" dirty="0"/>
              <a:t>WOMEN’S EUROS</a:t>
            </a:r>
            <a:br>
              <a:rPr lang="en-GB" dirty="0"/>
            </a:br>
            <a:r>
              <a:rPr lang="en-GB" sz="1800" b="0" dirty="0">
                <a:solidFill>
                  <a:schemeClr val="accent6"/>
                </a:solidFill>
              </a:rPr>
              <a:t>6</a:t>
            </a:r>
            <a:r>
              <a:rPr lang="en-GB" sz="1800" baseline="30000" dirty="0">
                <a:solidFill>
                  <a:schemeClr val="accent6"/>
                </a:solidFill>
              </a:rPr>
              <a:t>TH</a:t>
            </a:r>
            <a:r>
              <a:rPr lang="en-GB" sz="1800" b="0" dirty="0">
                <a:solidFill>
                  <a:schemeClr val="accent6"/>
                </a:solidFill>
              </a:rPr>
              <a:t> – 31</a:t>
            </a:r>
            <a:r>
              <a:rPr lang="en-GB" sz="1800" b="0" baseline="30000" dirty="0">
                <a:solidFill>
                  <a:schemeClr val="accent6"/>
                </a:solidFill>
              </a:rPr>
              <a:t>ST</a:t>
            </a:r>
            <a:r>
              <a:rPr lang="en-GB" sz="1800" b="0" dirty="0">
                <a:solidFill>
                  <a:schemeClr val="accent6"/>
                </a:solidFill>
              </a:rPr>
              <a:t> JULY </a:t>
            </a:r>
            <a:endParaRPr lang="en-GB" sz="2000" dirty="0"/>
          </a:p>
        </p:txBody>
      </p:sp>
      <p:sp>
        <p:nvSpPr>
          <p:cNvPr id="4" name="Content Placeholder 3">
            <a:extLst>
              <a:ext uri="{FF2B5EF4-FFF2-40B4-BE49-F238E27FC236}">
                <a16:creationId xmlns:a16="http://schemas.microsoft.com/office/drawing/2014/main" id="{277ED1C7-8F96-404F-A8FA-391E31488568}"/>
              </a:ext>
            </a:extLst>
          </p:cNvPr>
          <p:cNvSpPr>
            <a:spLocks noGrp="1"/>
          </p:cNvSpPr>
          <p:nvPr>
            <p:ph idx="1"/>
          </p:nvPr>
        </p:nvSpPr>
        <p:spPr/>
        <p:txBody>
          <a:bodyPr/>
          <a:lstStyle/>
          <a:p>
            <a:pPr marL="0" lvl="0" indent="0">
              <a:lnSpc>
                <a:spcPct val="100000"/>
              </a:lnSpc>
              <a:spcBef>
                <a:spcPts val="0"/>
              </a:spcBef>
              <a:buNone/>
              <a:defRPr/>
            </a:pPr>
            <a:endParaRPr lang="en-US" sz="4000" b="1" kern="0" spc="-150">
              <a:solidFill>
                <a:srgbClr val="00335B"/>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4000" b="1" kern="0" spc="-150">
                <a:solidFill>
                  <a:srgbClr val="00335B"/>
                </a:solidFill>
                <a:latin typeface="Arial" panose="020B0604020202020204" pitchFamily="34" charset="0"/>
                <a:cs typeface="Arial" panose="020B0604020202020204" pitchFamily="34" charset="0"/>
              </a:rPr>
              <a:t>UK</a:t>
            </a:r>
          </a:p>
          <a:p>
            <a:pPr marL="0" lvl="0" indent="0">
              <a:lnSpc>
                <a:spcPct val="100000"/>
              </a:lnSpc>
              <a:spcBef>
                <a:spcPts val="0"/>
              </a:spcBef>
              <a:buNone/>
              <a:defRPr/>
            </a:pPr>
            <a:r>
              <a:rPr lang="en-US" kern="0" spc="600">
                <a:solidFill>
                  <a:srgbClr val="1C1C1C"/>
                </a:solidFill>
                <a:latin typeface="Arial" panose="020B0604020202020204" pitchFamily="34" charset="0"/>
                <a:cs typeface="Arial" panose="020B0604020202020204" pitchFamily="34" charset="0"/>
              </a:rPr>
              <a:t>will host the </a:t>
            </a:r>
            <a:r>
              <a:rPr lang="en-US" b="1" kern="0" spc="600">
                <a:solidFill>
                  <a:srgbClr val="1C1C1C"/>
                </a:solidFill>
                <a:latin typeface="Arial" panose="020B0604020202020204" pitchFamily="34" charset="0"/>
                <a:cs typeface="Arial" panose="020B0604020202020204" pitchFamily="34" charset="0"/>
              </a:rPr>
              <a:t>16-team final</a:t>
            </a:r>
          </a:p>
          <a:p>
            <a:pPr marL="0" lvl="0" indent="0">
              <a:lnSpc>
                <a:spcPct val="100000"/>
              </a:lnSpc>
              <a:spcBef>
                <a:spcPts val="0"/>
              </a:spcBef>
              <a:buNone/>
              <a:defRPr/>
            </a:pPr>
            <a:endParaRPr lang="en-US" kern="0" spc="600">
              <a:solidFill>
                <a:srgbClr val="1C1C1C"/>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4000" b="1" i="0" u="none" strike="noStrike" kern="0" cap="none" spc="-150" normalizeH="0" baseline="0" noProof="0">
                <a:ln>
                  <a:noFill/>
                </a:ln>
                <a:solidFill>
                  <a:srgbClr val="00335B"/>
                </a:solidFill>
                <a:effectLst/>
                <a:uLnTx/>
                <a:uFillTx/>
                <a:latin typeface="Arial" panose="020B0604020202020204" pitchFamily="34" charset="0"/>
                <a:ea typeface="+mn-ea"/>
                <a:cs typeface="Arial" panose="020B0604020202020204" pitchFamily="34" charset="0"/>
              </a:rPr>
              <a:t>13th</a:t>
            </a:r>
            <a:endParaRPr kumimoji="0" lang="en-US" sz="4000" b="1" i="0" u="none" strike="noStrike" kern="0" cap="none" spc="-15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600" normalizeH="0" baseline="0" noProof="0">
                <a:ln>
                  <a:noFill/>
                </a:ln>
                <a:solidFill>
                  <a:srgbClr val="1C1C1C"/>
                </a:solidFill>
                <a:effectLst/>
                <a:uLnTx/>
                <a:uFillTx/>
                <a:latin typeface="Arial" panose="020B0604020202020204" pitchFamily="34" charset="0"/>
                <a:ea typeface="+mn-ea"/>
                <a:cs typeface="Arial" panose="020B0604020202020204" pitchFamily="34" charset="0"/>
              </a:rPr>
              <a:t>edition</a:t>
            </a:r>
            <a:r>
              <a:rPr kumimoji="0" lang="en-US" sz="1800" b="0" i="0" u="none" strike="noStrike" kern="0" cap="none" spc="600" normalizeH="0" baseline="0" noProof="0">
                <a:ln>
                  <a:noFill/>
                </a:ln>
                <a:solidFill>
                  <a:srgbClr val="1C1C1C"/>
                </a:solidFill>
                <a:effectLst/>
                <a:uLnTx/>
                <a:uFillTx/>
                <a:latin typeface="Arial" panose="020B0604020202020204" pitchFamily="34" charset="0"/>
                <a:ea typeface="+mn-ea"/>
                <a:cs typeface="Arial" panose="020B0604020202020204" pitchFamily="34" charset="0"/>
              </a:rPr>
              <a:t> of UEFA Women’s Championship </a:t>
            </a:r>
            <a:endParaRPr lang="en-US" sz="4000" b="1" kern="0" spc="-150">
              <a:solidFill>
                <a:srgbClr val="00335B"/>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kern="0" spc="600">
              <a:solidFill>
                <a:srgbClr val="1C1C1C"/>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kern="0">
              <a:solidFill>
                <a:srgbClr val="1C1C1C"/>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kern="0">
              <a:solidFill>
                <a:srgbClr val="1C1C1C"/>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GB" sz="1800" spc="600"/>
          </a:p>
        </p:txBody>
      </p:sp>
      <p:sp>
        <p:nvSpPr>
          <p:cNvPr id="8" name="Text Placeholder 6">
            <a:extLst>
              <a:ext uri="{FF2B5EF4-FFF2-40B4-BE49-F238E27FC236}">
                <a16:creationId xmlns:a16="http://schemas.microsoft.com/office/drawing/2014/main" id="{10FE9270-5C82-49F7-8836-6C5864D5B73C}"/>
              </a:ext>
            </a:extLst>
          </p:cNvPr>
          <p:cNvSpPr>
            <a:spLocks noGrp="1"/>
          </p:cNvSpPr>
          <p:nvPr>
            <p:ph type="body" sz="quarter" idx="13"/>
          </p:nvPr>
        </p:nvSpPr>
        <p:spPr>
          <a:xfrm>
            <a:off x="695325" y="6308725"/>
            <a:ext cx="7921624" cy="360362"/>
          </a:xfrm>
        </p:spPr>
        <p:txBody>
          <a:bodyPr/>
          <a:lstStyle/>
          <a:p>
            <a:r>
              <a:rPr lang="en-GB"/>
              <a:t>Source: UEFA.com </a:t>
            </a:r>
          </a:p>
        </p:txBody>
      </p:sp>
      <p:pic>
        <p:nvPicPr>
          <p:cNvPr id="9" name="Picture Placeholder 8" descr="A group of people holding up a trophy&#10;&#10;Description automatically generated with low confidence">
            <a:extLst>
              <a:ext uri="{FF2B5EF4-FFF2-40B4-BE49-F238E27FC236}">
                <a16:creationId xmlns:a16="http://schemas.microsoft.com/office/drawing/2014/main" id="{92D65302-5AF2-4D8F-847B-23B6AAB2797F}"/>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374056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9A3902FB-1976-43E3-AF49-CCDF69F83B99}"/>
              </a:ext>
            </a:extLst>
          </p:cNvPr>
          <p:cNvPicPr>
            <a:picLocks noChangeAspect="1"/>
          </p:cNvPicPr>
          <p:nvPr/>
        </p:nvPicPr>
        <p:blipFill rotWithShape="1">
          <a:blip r:embed="rId3">
            <a:extLst>
              <a:ext uri="{28A0092B-C50C-407E-A947-70E740481C1C}">
                <a14:useLocalDpi xmlns:a14="http://schemas.microsoft.com/office/drawing/2010/main" val="0"/>
              </a:ext>
            </a:extLst>
          </a:blip>
          <a:srcRect l="3618"/>
          <a:stretch/>
        </p:blipFill>
        <p:spPr>
          <a:xfrm>
            <a:off x="1" y="0"/>
            <a:ext cx="12192000" cy="6858000"/>
          </a:xfrm>
          <a:prstGeom prst="rect">
            <a:avLst/>
          </a:prstGeom>
        </p:spPr>
      </p:pic>
      <p:sp>
        <p:nvSpPr>
          <p:cNvPr id="9" name="Rectangle 8">
            <a:extLst>
              <a:ext uri="{FF2B5EF4-FFF2-40B4-BE49-F238E27FC236}">
                <a16:creationId xmlns:a16="http://schemas.microsoft.com/office/drawing/2014/main" id="{9DF276F1-55C9-4CB2-95A0-53A23B651321}"/>
              </a:ext>
            </a:extLst>
          </p:cNvPr>
          <p:cNvSpPr/>
          <p:nvPr/>
        </p:nvSpPr>
        <p:spPr>
          <a:xfrm>
            <a:off x="-1" y="0"/>
            <a:ext cx="12192000" cy="6858000"/>
          </a:xfrm>
          <a:prstGeom prst="rect">
            <a:avLst/>
          </a:pr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2" descr="Image result for jcdecaux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11" y="545421"/>
            <a:ext cx="1264104" cy="48042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C57D5CE7-6A44-4E78-BC01-B01BD0FA1AF2}"/>
              </a:ext>
            </a:extLst>
          </p:cNvPr>
          <p:cNvSpPr>
            <a:spLocks noGrp="1"/>
          </p:cNvSpPr>
          <p:nvPr>
            <p:ph type="ctrTitle"/>
          </p:nvPr>
        </p:nvSpPr>
        <p:spPr/>
        <p:txBody>
          <a:bodyPr/>
          <a:lstStyle/>
          <a:p>
            <a:r>
              <a:rPr lang="en-GB" b="1"/>
              <a:t>WOMEN’S EUROS </a:t>
            </a:r>
            <a:br>
              <a:rPr lang="en-GB" b="1"/>
            </a:br>
            <a:r>
              <a:rPr lang="en-GB" sz="2000"/>
              <a:t>6</a:t>
            </a:r>
            <a:r>
              <a:rPr lang="en-GB" sz="2000" baseline="30000"/>
              <a:t>TH</a:t>
            </a:r>
            <a:r>
              <a:rPr lang="en-GB" sz="2000"/>
              <a:t> – 31</a:t>
            </a:r>
            <a:r>
              <a:rPr lang="en-GB" sz="2000" baseline="30000"/>
              <a:t>ST</a:t>
            </a:r>
            <a:r>
              <a:rPr lang="en-GB" sz="2000"/>
              <a:t> JULY 2022</a:t>
            </a:r>
            <a:endParaRPr lang="en-GB" b="1"/>
          </a:p>
        </p:txBody>
      </p:sp>
    </p:spTree>
    <p:extLst>
      <p:ext uri="{BB962C8B-B14F-4D97-AF65-F5344CB8AC3E}">
        <p14:creationId xmlns:p14="http://schemas.microsoft.com/office/powerpoint/2010/main" val="398225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728F-01EE-4535-B96D-76225C1CD58F}"/>
              </a:ext>
            </a:extLst>
          </p:cNvPr>
          <p:cNvSpPr>
            <a:spLocks noGrp="1"/>
          </p:cNvSpPr>
          <p:nvPr>
            <p:ph type="title"/>
          </p:nvPr>
        </p:nvSpPr>
        <p:spPr/>
        <p:txBody>
          <a:bodyPr/>
          <a:lstStyle/>
          <a:p>
            <a:r>
              <a:rPr lang="en-GB" dirty="0"/>
              <a:t>WOMEN’S EUROS PARTNERS</a:t>
            </a:r>
            <a:br>
              <a:rPr lang="en-GB" dirty="0"/>
            </a:br>
            <a:r>
              <a:rPr lang="en-GB" sz="1800" b="0" dirty="0">
                <a:solidFill>
                  <a:schemeClr val="accent6"/>
                </a:solidFill>
              </a:rPr>
              <a:t>2022</a:t>
            </a:r>
            <a:r>
              <a:rPr lang="en-GB" dirty="0"/>
              <a:t> </a:t>
            </a:r>
          </a:p>
        </p:txBody>
      </p:sp>
      <p:sp>
        <p:nvSpPr>
          <p:cNvPr id="4" name="Text Placeholder 3">
            <a:extLst>
              <a:ext uri="{FF2B5EF4-FFF2-40B4-BE49-F238E27FC236}">
                <a16:creationId xmlns:a16="http://schemas.microsoft.com/office/drawing/2014/main" id="{E079C49D-26EC-4045-8B22-C3D6F707903E}"/>
              </a:ext>
            </a:extLst>
          </p:cNvPr>
          <p:cNvSpPr>
            <a:spLocks noGrp="1"/>
          </p:cNvSpPr>
          <p:nvPr>
            <p:ph type="body" sz="quarter" idx="13"/>
          </p:nvPr>
        </p:nvSpPr>
        <p:spPr/>
        <p:txBody>
          <a:bodyPr/>
          <a:lstStyle/>
          <a:p>
            <a:r>
              <a:rPr lang="en-GB"/>
              <a:t>Source: The FA </a:t>
            </a:r>
          </a:p>
        </p:txBody>
      </p:sp>
      <p:pic>
        <p:nvPicPr>
          <p:cNvPr id="1026" name="Picture 2">
            <a:extLst>
              <a:ext uri="{FF2B5EF4-FFF2-40B4-BE49-F238E27FC236}">
                <a16:creationId xmlns:a16="http://schemas.microsoft.com/office/drawing/2014/main" id="{A412CCA1-2FF5-416B-8FD3-C007B57618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7566" y="4003881"/>
            <a:ext cx="1706812" cy="1706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go – Logos Download">
            <a:extLst>
              <a:ext uri="{FF2B5EF4-FFF2-40B4-BE49-F238E27FC236}">
                <a16:creationId xmlns:a16="http://schemas.microsoft.com/office/drawing/2014/main" id="{FB7D9B8D-8DFB-4623-9AB2-CA10B35A8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263" y="3989301"/>
            <a:ext cx="1706812" cy="17068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3F3A573-8354-4025-AAB8-50B528CDB00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5957" y="1875576"/>
            <a:ext cx="4229601" cy="8740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34FB542-6FCC-4C76-9366-CF1AE14313C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77263" y="1764971"/>
            <a:ext cx="4162842" cy="1283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46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86AEA5-E0AA-4F51-9165-20B13A406E57}"/>
              </a:ext>
            </a:extLst>
          </p:cNvPr>
          <p:cNvSpPr/>
          <p:nvPr/>
        </p:nvSpPr>
        <p:spPr>
          <a:xfrm>
            <a:off x="342900" y="412750"/>
            <a:ext cx="5581650" cy="6032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CC11482-4AEA-462E-B5A5-EB8FD9539361}"/>
              </a:ext>
            </a:extLst>
          </p:cNvPr>
          <p:cNvSpPr/>
          <p:nvPr/>
        </p:nvSpPr>
        <p:spPr>
          <a:xfrm>
            <a:off x="6096000" y="412750"/>
            <a:ext cx="5581650" cy="603249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4"/>
          <p:cNvSpPr txBox="1">
            <a:spLocks/>
          </p:cNvSpPr>
          <p:nvPr/>
        </p:nvSpPr>
        <p:spPr>
          <a:xfrm>
            <a:off x="6942931" y="2528885"/>
            <a:ext cx="3887787" cy="1800225"/>
          </a:xfrm>
          <a:prstGeom prst="rect">
            <a:avLst/>
          </a:prstGeom>
        </p:spPr>
        <p:txBody>
          <a:bodyPr vert="horz" lIns="0" tIns="0" rIns="0" bIns="0" rtlCol="0" anchor="ctr" anchorCtr="0">
            <a:normAutofit/>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800" b="1" i="0" u="none" strike="noStrike" kern="1200" cap="none" spc="600" normalizeH="0" baseline="0" noProof="0">
                <a:ln>
                  <a:noFill/>
                </a:ln>
                <a:solidFill>
                  <a:srgbClr val="FFFFFF"/>
                </a:solidFill>
                <a:effectLst/>
                <a:uLnTx/>
                <a:uFillTx/>
                <a:latin typeface="Arial" panose="020B0604020202020204"/>
                <a:ea typeface="+mj-ea"/>
                <a:cs typeface="+mj-cs"/>
              </a:rPr>
              <a:t>FOOTBALL ATTENDEES</a:t>
            </a:r>
            <a:endParaRPr kumimoji="0" lang="en-GB" sz="2800" b="1" i="0" u="none" strike="noStrike" kern="1200" cap="none" spc="600" normalizeH="0" baseline="0" noProof="0" dirty="0">
              <a:ln>
                <a:noFill/>
              </a:ln>
              <a:solidFill>
                <a:srgbClr val="FFFFFF"/>
              </a:solidFill>
              <a:effectLst/>
              <a:uLnTx/>
              <a:uFillTx/>
              <a:latin typeface="Arial" panose="020B0604020202020204"/>
              <a:ea typeface="+mj-ea"/>
              <a:cs typeface="+mj-cs"/>
            </a:endParaRPr>
          </a:p>
        </p:txBody>
      </p:sp>
      <p:sp>
        <p:nvSpPr>
          <p:cNvPr id="20" name="Title 4"/>
          <p:cNvSpPr txBox="1">
            <a:spLocks/>
          </p:cNvSpPr>
          <p:nvPr/>
        </p:nvSpPr>
        <p:spPr>
          <a:xfrm>
            <a:off x="1185792" y="2528885"/>
            <a:ext cx="3895865" cy="1800225"/>
          </a:xfrm>
          <a:prstGeom prst="rect">
            <a:avLst/>
          </a:prstGeom>
        </p:spPr>
        <p:txBody>
          <a:bodyPr vert="horz" lIns="0" tIns="0" rIns="0" bIns="0" rtlCol="0" anchor="ctr" anchorCtr="0">
            <a:normAutofit/>
          </a:bodyPr>
          <a:lstStyle>
            <a:lvl1pPr algn="ctr" defTabSz="914400" rtl="0" eaLnBrk="1" latinLnBrk="0" hangingPunct="1">
              <a:lnSpc>
                <a:spcPct val="85000"/>
              </a:lnSpc>
              <a:spcBef>
                <a:spcPct val="0"/>
              </a:spcBef>
              <a:buNone/>
              <a:defRPr sz="2800" b="0" kern="1200" spc="600">
                <a:solidFill>
                  <a:schemeClr val="bg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800" b="1" i="0" u="none" strike="noStrike" kern="1200" cap="none" spc="600" normalizeH="0" baseline="0" noProof="0" dirty="0">
                <a:ln>
                  <a:noFill/>
                </a:ln>
                <a:solidFill>
                  <a:srgbClr val="FFFFFF"/>
                </a:solidFill>
                <a:effectLst/>
                <a:uLnTx/>
                <a:uFillTx/>
                <a:latin typeface="Arial" panose="020B0604020202020204"/>
                <a:ea typeface="+mj-ea"/>
                <a:cs typeface="+mj-cs"/>
              </a:rPr>
              <a:t>PASSIONATE SUPPORTER </a:t>
            </a:r>
          </a:p>
        </p:txBody>
      </p:sp>
    </p:spTree>
    <p:extLst>
      <p:ext uri="{BB962C8B-B14F-4D97-AF65-F5344CB8AC3E}">
        <p14:creationId xmlns:p14="http://schemas.microsoft.com/office/powerpoint/2010/main" val="4201060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202248" y="185923"/>
            <a:ext cx="1677554" cy="1314289"/>
          </a:xfrm>
          <a:prstGeom prst="homePlat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Rectangle 36"/>
          <p:cNvSpPr/>
          <p:nvPr/>
        </p:nvSpPr>
        <p:spPr>
          <a:xfrm>
            <a:off x="6108259" y="1901833"/>
            <a:ext cx="190391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75000"/>
                </a:schemeClr>
              </a:solidFill>
              <a:effectLst/>
              <a:uLnTx/>
              <a:uFillTx/>
            </a:endParaRPr>
          </a:p>
        </p:txBody>
      </p:sp>
      <p:sp>
        <p:nvSpPr>
          <p:cNvPr id="38" name="Rectangle 37"/>
          <p:cNvSpPr/>
          <p:nvPr/>
        </p:nvSpPr>
        <p:spPr>
          <a:xfrm>
            <a:off x="8106898" y="1901833"/>
            <a:ext cx="190647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Rectangle 38"/>
          <p:cNvSpPr/>
          <p:nvPr/>
        </p:nvSpPr>
        <p:spPr>
          <a:xfrm>
            <a:off x="10108097" y="1901833"/>
            <a:ext cx="185894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Rectangle 40"/>
          <p:cNvSpPr/>
          <p:nvPr/>
        </p:nvSpPr>
        <p:spPr>
          <a:xfrm>
            <a:off x="2212185" y="1901833"/>
            <a:ext cx="1809205"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p:nvPr/>
        </p:nvSpPr>
        <p:spPr>
          <a:xfrm>
            <a:off x="4116116" y="1901833"/>
            <a:ext cx="1897417"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p:nvPr/>
        </p:nvSpPr>
        <p:spPr>
          <a:xfrm>
            <a:off x="216475" y="1901833"/>
            <a:ext cx="1900984" cy="428256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 name="Content Placeholder 4"/>
          <p:cNvSpPr txBox="1">
            <a:spLocks/>
          </p:cNvSpPr>
          <p:nvPr/>
        </p:nvSpPr>
        <p:spPr>
          <a:xfrm>
            <a:off x="2197613" y="2654074"/>
            <a:ext cx="1835831"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+36%</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 have</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£1,750 + in PDI</a:t>
            </a:r>
            <a:r>
              <a:rPr kumimoji="0" lang="en-US" sz="1600" b="1" i="0" u="none" strike="noStrike" kern="0" cap="none" spc="60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 per month</a:t>
            </a:r>
            <a:r>
              <a:rPr kumimoji="0" lang="en-US" sz="1600" b="1" i="0" u="none" strike="noStrike" kern="0" cap="none" spc="60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t>
            </a:r>
          </a:p>
        </p:txBody>
      </p:sp>
      <p:sp>
        <p:nvSpPr>
          <p:cNvPr id="20" name="Content Placeholder 4"/>
          <p:cNvSpPr txBox="1">
            <a:spLocks/>
          </p:cNvSpPr>
          <p:nvPr/>
        </p:nvSpPr>
        <p:spPr>
          <a:xfrm>
            <a:off x="6121173" y="2649330"/>
            <a:ext cx="1883522"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+145%</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 have taken</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b="1" kern="0" spc="600" dirty="0">
                <a:solidFill>
                  <a:schemeClr val="accent1"/>
                </a:solidFill>
                <a:latin typeface="Arial" panose="020B0604020202020204" pitchFamily="34" charset="0"/>
                <a:cs typeface="Arial" panose="020B0604020202020204" pitchFamily="34" charset="0"/>
              </a:rPr>
              <a:t>5+ holidays abroad per year</a:t>
            </a:r>
            <a:endParaRPr kumimoji="0" lang="en-US" sz="1600" b="1" i="0" u="none" strike="noStrike" kern="0" cap="none" spc="60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GB" dirty="0"/>
              <a:t>A PASSIONATE AUDIENCE </a:t>
            </a:r>
            <a:br>
              <a:rPr lang="en-GB" dirty="0"/>
            </a:br>
            <a:endParaRPr lang="en-GB" dirty="0"/>
          </a:p>
        </p:txBody>
      </p:sp>
      <p:sp>
        <p:nvSpPr>
          <p:cNvPr id="22" name="Content Placeholder 4"/>
          <p:cNvSpPr txBox="1">
            <a:spLocks/>
          </p:cNvSpPr>
          <p:nvPr/>
        </p:nvSpPr>
        <p:spPr>
          <a:xfrm>
            <a:off x="216475" y="3296307"/>
            <a:ext cx="1873617" cy="13411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400" b="1" i="0" u="none" strike="noStrike" kern="0" cap="none" spc="-150" normalizeH="0" baseline="0" noProof="0">
                <a:ln>
                  <a:noFill/>
                </a:ln>
                <a:solidFill>
                  <a:schemeClr val="bg1"/>
                </a:solidFill>
                <a:effectLst/>
                <a:uLnTx/>
                <a:uFillTx/>
                <a:latin typeface="Arial" panose="020B0604020202020204" pitchFamily="34" charset="0"/>
                <a:ea typeface="+mn-ea"/>
                <a:cs typeface="Arial" panose="020B0604020202020204" pitchFamily="34" charset="0"/>
              </a:rPr>
              <a:t>WOMEN’S </a:t>
            </a:r>
            <a:r>
              <a:rPr lang="en-US" sz="2400" b="1" kern="0" spc="-150">
                <a:solidFill>
                  <a:schemeClr val="bg1"/>
                </a:solidFill>
                <a:latin typeface="Arial" panose="020B0604020202020204" pitchFamily="34" charset="0"/>
                <a:cs typeface="Arial" panose="020B0604020202020204" pitchFamily="34" charset="0"/>
              </a:rPr>
              <a:t>WORLD CUP</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2400" b="1" kern="0" spc="-150">
                <a:solidFill>
                  <a:schemeClr val="bg1"/>
                </a:solidFill>
                <a:latin typeface="Arial" panose="020B0604020202020204" pitchFamily="34" charset="0"/>
                <a:cs typeface="Arial" panose="020B0604020202020204" pitchFamily="34" charset="0"/>
              </a:rPr>
              <a:t>FANS </a:t>
            </a:r>
            <a:endParaRPr kumimoji="0" lang="en-US" sz="3200" b="1" i="0" u="none" strike="noStrike" kern="0" cap="none" spc="-15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24" name="Content Placeholder 4"/>
          <p:cNvSpPr txBox="1">
            <a:spLocks/>
          </p:cNvSpPr>
          <p:nvPr/>
        </p:nvSpPr>
        <p:spPr>
          <a:xfrm>
            <a:off x="4080890" y="2659332"/>
            <a:ext cx="1993765" cy="3086560"/>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+42%</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200" kern="0" spc="600" dirty="0">
                <a:solidFill>
                  <a:schemeClr val="bg1">
                    <a:lumMod val="50000"/>
                  </a:schemeClr>
                </a:solidFill>
                <a:latin typeface="Arial" panose="020B0604020202020204" pitchFamily="34" charset="0"/>
                <a:cs typeface="Arial" panose="020B0604020202020204" pitchFamily="34" charset="0"/>
              </a:rPr>
              <a:t>t</a:t>
            </a:r>
            <a:r>
              <a:rPr kumimoji="0" lang="en-US" sz="1200" b="0" i="0" u="none" strike="noStrike" kern="0" cap="none" spc="60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o be</a:t>
            </a:r>
            <a:endParaRPr kumimoji="0" lang="en-US" sz="1400" b="0" i="0" u="none" strike="noStrike" kern="0" cap="none" spc="60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600" normalizeH="0" baseline="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 </a:t>
            </a:r>
            <a:r>
              <a:rPr kumimoji="0" lang="en-US" sz="1400" b="0" i="0" u="none" strike="noStrike" kern="0" cap="none" spc="600" normalizeH="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1400" kern="0" spc="600" dirty="0">
              <a:solidFill>
                <a:schemeClr val="bg1">
                  <a:lumMod val="50000"/>
                </a:scheme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b="1" kern="0" spc="600" dirty="0">
                <a:solidFill>
                  <a:schemeClr val="accent1"/>
                </a:solidFill>
                <a:latin typeface="Arial" panose="020B0604020202020204" pitchFamily="34" charset="0"/>
                <a:cs typeface="Arial" panose="020B0604020202020204" pitchFamily="34" charset="0"/>
              </a:rPr>
              <a:t>Out-of-Home for 15 hours + per week</a:t>
            </a:r>
            <a:endParaRPr kumimoji="0" lang="en-US" sz="1400" b="1" i="0" u="none" strike="noStrike" kern="0" cap="none" spc="60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7" name="Content Placeholder 4"/>
          <p:cNvSpPr txBox="1">
            <a:spLocks/>
          </p:cNvSpPr>
          <p:nvPr/>
        </p:nvSpPr>
        <p:spPr>
          <a:xfrm>
            <a:off x="8123389" y="2665099"/>
            <a:ext cx="1886244"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+129%</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 </a:t>
            </a:r>
            <a:r>
              <a:rPr lang="en-US" sz="1200" kern="0" spc="600" dirty="0">
                <a:solidFill>
                  <a:srgbClr val="737A76"/>
                </a:solidFill>
                <a:latin typeface="Arial" panose="020B0604020202020204" pitchFamily="34" charset="0"/>
                <a:cs typeface="Arial" panose="020B0604020202020204" pitchFamily="34" charset="0"/>
              </a:rPr>
              <a:t>consider themselves</a:t>
            </a:r>
            <a:endPar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chemeClr val="accent1"/>
                </a:solidFill>
                <a:effectLst/>
                <a:uLnTx/>
                <a:uFillTx/>
                <a:latin typeface="Arial" panose="020B0604020202020204" pitchFamily="34" charset="0"/>
                <a:cs typeface="Arial" panose="020B0604020202020204" pitchFamily="34" charset="0"/>
              </a:rPr>
              <a:t>more </a:t>
            </a:r>
            <a:r>
              <a:rPr lang="en-US" sz="1600" b="1" kern="0" spc="600" dirty="0">
                <a:solidFill>
                  <a:schemeClr val="accent1"/>
                </a:solidFill>
                <a:latin typeface="Arial" panose="020B0604020202020204" pitchFamily="34" charset="0"/>
                <a:cs typeface="Arial" panose="020B0604020202020204" pitchFamily="34" charset="0"/>
              </a:rPr>
              <a:t>fashion-able than most </a:t>
            </a:r>
            <a:endParaRPr kumimoji="0" lang="en-US" sz="1600" b="1" i="0" u="none" strike="noStrike" kern="0" cap="none" spc="60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28" name="Content Placeholder 4"/>
          <p:cNvSpPr txBox="1">
            <a:spLocks/>
          </p:cNvSpPr>
          <p:nvPr/>
        </p:nvSpPr>
        <p:spPr>
          <a:xfrm>
            <a:off x="10089075" y="2664202"/>
            <a:ext cx="1955409"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1">
                    <a:lumMod val="95000"/>
                    <a:lumOff val="5000"/>
                  </a:schemeClr>
                </a:solidFill>
                <a:effectLst/>
                <a:uLnTx/>
                <a:uFillTx/>
                <a:latin typeface="Arial" panose="020B0604020202020204" pitchFamily="34" charset="0"/>
                <a:ea typeface="+mn-ea"/>
                <a:cs typeface="Arial" panose="020B0604020202020204" pitchFamily="34" charset="0"/>
              </a:rPr>
              <a:t>+120%</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more likely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2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rPr>
              <a:t>to say</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60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 can’t resist expensive products’</a:t>
            </a:r>
          </a:p>
        </p:txBody>
      </p:sp>
      <p:sp>
        <p:nvSpPr>
          <p:cNvPr id="4" name="Text Placeholder 3">
            <a:extLst>
              <a:ext uri="{FF2B5EF4-FFF2-40B4-BE49-F238E27FC236}">
                <a16:creationId xmlns:a16="http://schemas.microsoft.com/office/drawing/2014/main" id="{2D513332-C88E-4245-A4A4-06E3819C2F89}"/>
              </a:ext>
            </a:extLst>
          </p:cNvPr>
          <p:cNvSpPr>
            <a:spLocks noGrp="1"/>
          </p:cNvSpPr>
          <p:nvPr>
            <p:ph type="body" sz="quarter" idx="13"/>
          </p:nvPr>
        </p:nvSpPr>
        <p:spPr>
          <a:xfrm>
            <a:off x="695325" y="6344820"/>
            <a:ext cx="11574647" cy="360362"/>
          </a:xfrm>
        </p:spPr>
        <p:txBody>
          <a:bodyPr/>
          <a:lstStyle/>
          <a:p>
            <a:r>
              <a:rPr lang="en-GB" dirty="0">
                <a:solidFill>
                  <a:schemeClr val="bg1">
                    <a:lumMod val="50000"/>
                  </a:schemeClr>
                </a:solidFill>
              </a:rPr>
              <a:t>Source: YouGov profiles 2022: Target audience are those who wish they could go and see FIFA Women’s World Cup live or agree they are really passionate about women’s football and FIFA Women’s World Cup vs Nat Rep. *more likely to</a:t>
            </a:r>
            <a:endParaRPr lang="en-US" dirty="0">
              <a:solidFill>
                <a:schemeClr val="bg1">
                  <a:lumMod val="50000"/>
                </a:schemeClr>
              </a:solidFill>
            </a:endParaRPr>
          </a:p>
        </p:txBody>
      </p:sp>
    </p:spTree>
    <p:extLst>
      <p:ext uri="{BB962C8B-B14F-4D97-AF65-F5344CB8AC3E}">
        <p14:creationId xmlns:p14="http://schemas.microsoft.com/office/powerpoint/2010/main" val="183278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802A73-469F-4CEB-B89A-11A6418C45DE}"/>
              </a:ext>
            </a:extLst>
          </p:cNvPr>
          <p:cNvSpPr>
            <a:spLocks noGrp="1"/>
          </p:cNvSpPr>
          <p:nvPr>
            <p:ph type="title"/>
          </p:nvPr>
        </p:nvSpPr>
        <p:spPr/>
        <p:txBody>
          <a:bodyPr/>
          <a:lstStyle/>
          <a:p>
            <a:r>
              <a:rPr lang="en-GB" dirty="0"/>
              <a:t>PRIMED BY OUT-OF-HOME </a:t>
            </a:r>
          </a:p>
        </p:txBody>
      </p:sp>
      <p:sp>
        <p:nvSpPr>
          <p:cNvPr id="9" name="object 6">
            <a:extLst>
              <a:ext uri="{FF2B5EF4-FFF2-40B4-BE49-F238E27FC236}">
                <a16:creationId xmlns:a16="http://schemas.microsoft.com/office/drawing/2014/main" id="{A683BC13-FEF5-4E96-B371-0B68906AC2AE}"/>
              </a:ext>
            </a:extLst>
          </p:cNvPr>
          <p:cNvSpPr txBox="1"/>
          <p:nvPr/>
        </p:nvSpPr>
        <p:spPr>
          <a:xfrm>
            <a:off x="567925" y="1505053"/>
            <a:ext cx="2988470" cy="2053126"/>
          </a:xfrm>
          <a:prstGeom prst="rect">
            <a:avLst/>
          </a:prstGeom>
        </p:spPr>
        <p:txBody>
          <a:bodyPr vert="horz" wrap="square" lIns="0" tIns="13970" rIns="0" bIns="0" rtlCol="0">
            <a:spAutoFit/>
          </a:bodyPr>
          <a:lstStyle/>
          <a:p>
            <a:pPr marL="12700" algn="ctr">
              <a:spcBef>
                <a:spcPts val="110"/>
              </a:spcBef>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+117%      </a:t>
            </a:r>
            <a:endParaRPr lang="en-GB" sz="6000" b="1" dirty="0">
              <a:solidFill>
                <a:srgbClr val="00335B"/>
              </a:solidFill>
              <a:latin typeface="Arial"/>
              <a:cs typeface="Arial"/>
            </a:endParaRPr>
          </a:p>
          <a:p>
            <a:pPr marL="12700" algn="ctr">
              <a:spcBef>
                <a:spcPts val="110"/>
              </a:spcBef>
              <a:defRPr/>
            </a:pPr>
            <a:r>
              <a:rPr lang="en-GB" sz="1400" b="1" dirty="0">
                <a:solidFill>
                  <a:srgbClr val="000000"/>
                </a:solidFill>
                <a:latin typeface="Arial"/>
                <a:cs typeface="Arial"/>
              </a:rPr>
              <a:t>POSTED/SHARED </a:t>
            </a:r>
            <a:r>
              <a:rPr lang="en-GB" sz="1400" dirty="0">
                <a:solidFill>
                  <a:srgbClr val="000000"/>
                </a:solidFill>
                <a:latin typeface="Arial"/>
                <a:cs typeface="Arial"/>
              </a:rPr>
              <a:t>CONTENT ABOUT A PRODUCT/SERVICE ON SOCIAL</a:t>
            </a:r>
          </a:p>
          <a:p>
            <a:pPr marL="12700" marR="0" lvl="0" indent="0" algn="ctr" defTabSz="914400" rtl="0" eaLnBrk="1" fontAlgn="auto" latinLnBrk="0" hangingPunct="1">
              <a:spcBef>
                <a:spcPts val="110"/>
              </a:spcBef>
              <a:spcAft>
                <a:spcPts val="0"/>
              </a:spcAft>
              <a:buClrTx/>
              <a:buSzTx/>
              <a:buFontTx/>
              <a:buNone/>
              <a:tabLst/>
              <a:defRPr/>
            </a:pPr>
            <a:endParaRPr lang="en-GB" sz="1400" spc="35" dirty="0">
              <a:solidFill>
                <a:srgbClr val="000000"/>
              </a:solidFill>
              <a:latin typeface="Arial"/>
              <a:cs typeface="Arial"/>
            </a:endParaRPr>
          </a:p>
          <a:p>
            <a:pPr marL="12700">
              <a:spcBef>
                <a:spcPts val="110"/>
              </a:spcBef>
              <a:defRPr/>
            </a:pPr>
            <a:endParaRPr lang="en-GB" sz="1400" b="1" dirty="0">
              <a:solidFill>
                <a:srgbClr val="00335B"/>
              </a:solidFill>
              <a:latin typeface="Arial"/>
              <a:cs typeface="Arial"/>
            </a:endParaRPr>
          </a:p>
        </p:txBody>
      </p:sp>
      <p:sp>
        <p:nvSpPr>
          <p:cNvPr id="10" name="object 6">
            <a:extLst>
              <a:ext uri="{FF2B5EF4-FFF2-40B4-BE49-F238E27FC236}">
                <a16:creationId xmlns:a16="http://schemas.microsoft.com/office/drawing/2014/main" id="{E0A18340-01CA-47E8-92DB-6F39B7DFB1FC}"/>
              </a:ext>
            </a:extLst>
          </p:cNvPr>
          <p:cNvSpPr txBox="1"/>
          <p:nvPr/>
        </p:nvSpPr>
        <p:spPr>
          <a:xfrm>
            <a:off x="567925" y="3716880"/>
            <a:ext cx="2988470" cy="2053126"/>
          </a:xfrm>
          <a:prstGeom prst="rect">
            <a:avLst/>
          </a:prstGeom>
        </p:spPr>
        <p:txBody>
          <a:bodyPr vert="horz" wrap="square" lIns="0" tIns="13970" rIns="0" bIns="0" rtlCol="0">
            <a:spAutoFit/>
          </a:bodyPr>
          <a:lstStyle/>
          <a:p>
            <a:pPr marL="12700" algn="ctr">
              <a:spcBef>
                <a:spcPts val="110"/>
              </a:spcBef>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+98%</a:t>
            </a:r>
            <a:endParaRPr lang="en-GB" sz="6000" b="1" dirty="0">
              <a:solidFill>
                <a:srgbClr val="00335B"/>
              </a:solidFill>
              <a:latin typeface="Arial"/>
              <a:cs typeface="Arial"/>
            </a:endParaRPr>
          </a:p>
          <a:p>
            <a:pPr marL="12700" algn="ctr">
              <a:spcBef>
                <a:spcPts val="110"/>
              </a:spcBef>
              <a:defRPr/>
            </a:pPr>
            <a:r>
              <a:rPr lang="en-GB" sz="1400" b="1" dirty="0">
                <a:solidFill>
                  <a:srgbClr val="000000"/>
                </a:solidFill>
                <a:latin typeface="Arial"/>
                <a:cs typeface="Arial"/>
              </a:rPr>
              <a:t>TALK TO FRIENDS/FAMILY </a:t>
            </a:r>
            <a:r>
              <a:rPr lang="en-GB" sz="1400" dirty="0">
                <a:solidFill>
                  <a:srgbClr val="000000"/>
                </a:solidFill>
                <a:latin typeface="Arial"/>
                <a:cs typeface="Arial"/>
              </a:rPr>
              <a:t>ABOUT A PRODUCT/SERVICE SEEN ON OOH</a:t>
            </a:r>
          </a:p>
          <a:p>
            <a:pPr marL="12700" marR="0" lvl="0" indent="0" algn="ctr" defTabSz="914400" rtl="0" eaLnBrk="1" fontAlgn="auto" latinLnBrk="0" hangingPunct="1">
              <a:spcBef>
                <a:spcPts val="110"/>
              </a:spcBef>
              <a:spcAft>
                <a:spcPts val="0"/>
              </a:spcAft>
              <a:buClrTx/>
              <a:buSzTx/>
              <a:buFontTx/>
              <a:buNone/>
              <a:tabLst/>
              <a:defRPr/>
            </a:pPr>
            <a:endParaRPr lang="en-GB" sz="1400" spc="35" dirty="0">
              <a:solidFill>
                <a:srgbClr val="000000"/>
              </a:solidFill>
              <a:latin typeface="Arial"/>
              <a:cs typeface="Arial"/>
            </a:endParaRPr>
          </a:p>
          <a:p>
            <a:pPr marL="12700">
              <a:spcBef>
                <a:spcPts val="110"/>
              </a:spcBef>
              <a:defRPr/>
            </a:pPr>
            <a:endParaRPr lang="en-GB" sz="1400" b="1" dirty="0">
              <a:solidFill>
                <a:srgbClr val="00335B"/>
              </a:solidFill>
              <a:latin typeface="Arial"/>
              <a:cs typeface="Arial"/>
            </a:endParaRPr>
          </a:p>
        </p:txBody>
      </p:sp>
      <p:sp>
        <p:nvSpPr>
          <p:cNvPr id="11" name="object 6">
            <a:extLst>
              <a:ext uri="{FF2B5EF4-FFF2-40B4-BE49-F238E27FC236}">
                <a16:creationId xmlns:a16="http://schemas.microsoft.com/office/drawing/2014/main" id="{C4924D55-6D4E-4903-99E5-985D2BE20CF1}"/>
              </a:ext>
            </a:extLst>
          </p:cNvPr>
          <p:cNvSpPr txBox="1"/>
          <p:nvPr/>
        </p:nvSpPr>
        <p:spPr>
          <a:xfrm>
            <a:off x="3922512" y="3666010"/>
            <a:ext cx="2988470" cy="2053126"/>
          </a:xfrm>
          <a:prstGeom prst="rect">
            <a:avLst/>
          </a:prstGeom>
        </p:spPr>
        <p:txBody>
          <a:bodyPr vert="horz" wrap="square" lIns="0" tIns="13970" rIns="0" bIns="0" rtlCol="0">
            <a:spAutoFit/>
          </a:bodyPr>
          <a:lstStyle/>
          <a:p>
            <a:pPr marL="12700" algn="ctr">
              <a:spcBef>
                <a:spcPts val="110"/>
              </a:spcBef>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+69%</a:t>
            </a:r>
            <a:endParaRPr lang="en-GB" sz="6000" b="1" dirty="0">
              <a:solidFill>
                <a:srgbClr val="00335B"/>
              </a:solidFill>
              <a:latin typeface="Arial"/>
              <a:cs typeface="Arial"/>
            </a:endParaRPr>
          </a:p>
          <a:p>
            <a:pPr marL="12700" algn="ctr">
              <a:spcBef>
                <a:spcPts val="110"/>
              </a:spcBef>
              <a:defRPr/>
            </a:pPr>
            <a:r>
              <a:rPr lang="en-GB" sz="1400" b="1" dirty="0">
                <a:solidFill>
                  <a:srgbClr val="000000"/>
                </a:solidFill>
                <a:latin typeface="Arial"/>
                <a:cs typeface="Arial"/>
              </a:rPr>
              <a:t>SEARCH FOR PRODUCTS</a:t>
            </a:r>
            <a:r>
              <a:rPr lang="en-GB" sz="1400" dirty="0">
                <a:solidFill>
                  <a:srgbClr val="000000"/>
                </a:solidFill>
                <a:latin typeface="Arial"/>
                <a:cs typeface="Arial"/>
              </a:rPr>
              <a:t>/SERVICES VIA MOBILE AFTER SEEING OOH </a:t>
            </a:r>
          </a:p>
          <a:p>
            <a:pPr marL="12700" marR="0" lvl="0" indent="0" algn="ctr" defTabSz="914400" rtl="0" eaLnBrk="1" fontAlgn="auto" latinLnBrk="0" hangingPunct="1">
              <a:spcBef>
                <a:spcPts val="110"/>
              </a:spcBef>
              <a:spcAft>
                <a:spcPts val="0"/>
              </a:spcAft>
              <a:buClrTx/>
              <a:buSzTx/>
              <a:buFontTx/>
              <a:buNone/>
              <a:tabLst/>
              <a:defRPr/>
            </a:pPr>
            <a:endParaRPr lang="en-GB" sz="1400" spc="35" dirty="0">
              <a:solidFill>
                <a:srgbClr val="000000"/>
              </a:solidFill>
              <a:latin typeface="Arial"/>
              <a:cs typeface="Arial"/>
            </a:endParaRPr>
          </a:p>
          <a:p>
            <a:pPr marL="12700">
              <a:spcBef>
                <a:spcPts val="110"/>
              </a:spcBef>
              <a:defRPr/>
            </a:pPr>
            <a:endParaRPr lang="en-GB" sz="1400" b="1" dirty="0">
              <a:solidFill>
                <a:srgbClr val="00335B"/>
              </a:solidFill>
              <a:latin typeface="Arial"/>
              <a:cs typeface="Arial"/>
            </a:endParaRPr>
          </a:p>
        </p:txBody>
      </p:sp>
      <p:sp>
        <p:nvSpPr>
          <p:cNvPr id="12" name="object 6">
            <a:extLst>
              <a:ext uri="{FF2B5EF4-FFF2-40B4-BE49-F238E27FC236}">
                <a16:creationId xmlns:a16="http://schemas.microsoft.com/office/drawing/2014/main" id="{8CE8692C-D5F0-49BB-B06B-FEDAB6DE3685}"/>
              </a:ext>
            </a:extLst>
          </p:cNvPr>
          <p:cNvSpPr txBox="1"/>
          <p:nvPr/>
        </p:nvSpPr>
        <p:spPr>
          <a:xfrm>
            <a:off x="3922512" y="1505053"/>
            <a:ext cx="2988470" cy="1622239"/>
          </a:xfrm>
          <a:prstGeom prst="rect">
            <a:avLst/>
          </a:prstGeom>
        </p:spPr>
        <p:txBody>
          <a:bodyPr vert="horz" wrap="square" lIns="0" tIns="13970" rIns="0" bIns="0" rtlCol="0">
            <a:spAutoFit/>
          </a:bodyPr>
          <a:lstStyle/>
          <a:p>
            <a:pPr marL="12700" algn="ctr">
              <a:spcBef>
                <a:spcPts val="110"/>
              </a:spcBef>
              <a:defRPr/>
            </a:pPr>
            <a:r>
              <a:rPr kumimoji="0" lang="en-GB" sz="6000" b="1" i="0" u="none" strike="noStrike" kern="1200" cap="none" spc="45" normalizeH="0" baseline="0" noProof="0" dirty="0">
                <a:ln>
                  <a:noFill/>
                </a:ln>
                <a:solidFill>
                  <a:srgbClr val="00335B"/>
                </a:solidFill>
                <a:effectLst/>
                <a:uLnTx/>
                <a:uFillTx/>
                <a:latin typeface="Arial"/>
                <a:ea typeface="+mn-ea"/>
                <a:cs typeface="Arial"/>
              </a:rPr>
              <a:t>+102%</a:t>
            </a:r>
            <a:endParaRPr lang="en-GB" sz="6000" b="1" dirty="0">
              <a:solidFill>
                <a:srgbClr val="00335B"/>
              </a:solidFill>
              <a:latin typeface="Arial"/>
              <a:cs typeface="Arial"/>
            </a:endParaRPr>
          </a:p>
          <a:p>
            <a:pPr marL="12700" algn="ctr">
              <a:spcBef>
                <a:spcPts val="110"/>
              </a:spcBef>
              <a:defRPr/>
            </a:pPr>
            <a:r>
              <a:rPr lang="en-GB" sz="1400" b="1" dirty="0">
                <a:solidFill>
                  <a:srgbClr val="000000"/>
                </a:solidFill>
                <a:latin typeface="Arial"/>
                <a:cs typeface="Arial"/>
              </a:rPr>
              <a:t>TRUST</a:t>
            </a:r>
            <a:r>
              <a:rPr lang="en-GB" sz="1400" dirty="0">
                <a:solidFill>
                  <a:srgbClr val="000000"/>
                </a:solidFill>
                <a:latin typeface="Arial"/>
                <a:cs typeface="Arial"/>
              </a:rPr>
              <a:t> OOH</a:t>
            </a:r>
          </a:p>
          <a:p>
            <a:pPr marL="12700" marR="0" lvl="0" indent="0" algn="ctr" defTabSz="914400" rtl="0" eaLnBrk="1" fontAlgn="auto" latinLnBrk="0" hangingPunct="1">
              <a:spcBef>
                <a:spcPts val="110"/>
              </a:spcBef>
              <a:spcAft>
                <a:spcPts val="0"/>
              </a:spcAft>
              <a:buClrTx/>
              <a:buSzTx/>
              <a:buFontTx/>
              <a:buNone/>
              <a:tabLst/>
              <a:defRPr/>
            </a:pPr>
            <a:endParaRPr lang="en-GB" sz="1400" spc="35" dirty="0">
              <a:solidFill>
                <a:srgbClr val="000000"/>
              </a:solidFill>
              <a:latin typeface="Arial"/>
              <a:cs typeface="Arial"/>
            </a:endParaRPr>
          </a:p>
          <a:p>
            <a:pPr marL="12700">
              <a:spcBef>
                <a:spcPts val="110"/>
              </a:spcBef>
              <a:defRPr/>
            </a:pPr>
            <a:endParaRPr lang="en-GB" sz="1400" b="1" dirty="0">
              <a:solidFill>
                <a:srgbClr val="00335B"/>
              </a:solidFill>
              <a:latin typeface="Arial"/>
              <a:cs typeface="Arial"/>
            </a:endParaRPr>
          </a:p>
        </p:txBody>
      </p:sp>
      <p:pic>
        <p:nvPicPr>
          <p:cNvPr id="22" name="Picture Placeholder 21" descr="A picture containing text, building, person, outdoor&#10;&#10;Description automatically generated">
            <a:extLst>
              <a:ext uri="{FF2B5EF4-FFF2-40B4-BE49-F238E27FC236}">
                <a16:creationId xmlns:a16="http://schemas.microsoft.com/office/drawing/2014/main" id="{E728DBC5-BE65-4D8B-B688-4472AF01BD0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6106" r="26106"/>
          <a:stretch>
            <a:fillRect/>
          </a:stretch>
        </p:blipFill>
        <p:spPr>
          <a:xfrm>
            <a:off x="7277100" y="0"/>
            <a:ext cx="4914900" cy="6858000"/>
          </a:xfrm>
        </p:spPr>
      </p:pic>
      <p:sp>
        <p:nvSpPr>
          <p:cNvPr id="8" name="Text Placeholder 3">
            <a:extLst>
              <a:ext uri="{FF2B5EF4-FFF2-40B4-BE49-F238E27FC236}">
                <a16:creationId xmlns:a16="http://schemas.microsoft.com/office/drawing/2014/main" id="{2CD7E5AD-9C02-417B-AC60-E30E4AA65279}"/>
              </a:ext>
            </a:extLst>
          </p:cNvPr>
          <p:cNvSpPr>
            <a:spLocks noGrp="1"/>
          </p:cNvSpPr>
          <p:nvPr>
            <p:ph type="body" sz="quarter" idx="13"/>
          </p:nvPr>
        </p:nvSpPr>
        <p:spPr>
          <a:xfrm>
            <a:off x="695325" y="6308724"/>
            <a:ext cx="6215658" cy="396875"/>
          </a:xfrm>
        </p:spPr>
        <p:txBody>
          <a:bodyPr/>
          <a:lstStyle/>
          <a:p>
            <a:r>
              <a:rPr lang="en-GB" dirty="0">
                <a:solidFill>
                  <a:schemeClr val="bg1">
                    <a:lumMod val="50000"/>
                  </a:schemeClr>
                </a:solidFill>
              </a:rPr>
              <a:t>Source: YouGov profiles 2022: Target audience are those who wish they could go and see FIFA Women’s World Cup live or agree they are really passionate about women’s football and FIFA Women’s World Cup vs Nat Rep. *more likely to</a:t>
            </a:r>
            <a:endParaRPr lang="en-US" dirty="0">
              <a:solidFill>
                <a:schemeClr val="bg1">
                  <a:lumMod val="50000"/>
                </a:schemeClr>
              </a:solidFill>
            </a:endParaRPr>
          </a:p>
        </p:txBody>
      </p:sp>
    </p:spTree>
    <p:extLst>
      <p:ext uri="{BB962C8B-B14F-4D97-AF65-F5344CB8AC3E}">
        <p14:creationId xmlns:p14="http://schemas.microsoft.com/office/powerpoint/2010/main" val="722449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 17"/>
          <p:cNvSpPr/>
          <p:nvPr/>
        </p:nvSpPr>
        <p:spPr>
          <a:xfrm rot="5400000">
            <a:off x="202248" y="185923"/>
            <a:ext cx="1677554" cy="1314289"/>
          </a:xfrm>
          <a:prstGeom prst="homePlat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7" name="Rectangle 36"/>
          <p:cNvSpPr/>
          <p:nvPr/>
        </p:nvSpPr>
        <p:spPr>
          <a:xfrm>
            <a:off x="4059808" y="1415145"/>
            <a:ext cx="190391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38" name="Rectangle 37"/>
          <p:cNvSpPr/>
          <p:nvPr/>
        </p:nvSpPr>
        <p:spPr>
          <a:xfrm>
            <a:off x="6058447" y="1415145"/>
            <a:ext cx="190647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39" name="Rectangle 38"/>
          <p:cNvSpPr/>
          <p:nvPr/>
        </p:nvSpPr>
        <p:spPr>
          <a:xfrm>
            <a:off x="8060468" y="1415145"/>
            <a:ext cx="1858943"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1" name="Rectangle 40"/>
          <p:cNvSpPr/>
          <p:nvPr/>
        </p:nvSpPr>
        <p:spPr>
          <a:xfrm>
            <a:off x="163734" y="1415145"/>
            <a:ext cx="1809205"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42" name="Rectangle 41"/>
          <p:cNvSpPr/>
          <p:nvPr/>
        </p:nvSpPr>
        <p:spPr>
          <a:xfrm>
            <a:off x="2067665" y="1415145"/>
            <a:ext cx="1897417" cy="4282565"/>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mn-ea"/>
              <a:cs typeface="+mn-cs"/>
            </a:endParaRPr>
          </a:p>
        </p:txBody>
      </p:sp>
      <p:sp>
        <p:nvSpPr>
          <p:cNvPr id="16" name="Content Placeholder 4"/>
          <p:cNvSpPr txBox="1">
            <a:spLocks/>
          </p:cNvSpPr>
          <p:nvPr/>
        </p:nvSpPr>
        <p:spPr>
          <a:xfrm>
            <a:off x="149162" y="2167386"/>
            <a:ext cx="1835831"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3600" b="1" i="0" u="none" strike="noStrike" kern="0" cap="none" spc="-150" normalizeH="0" baseline="0" noProof="0">
              <a:ln>
                <a:noFill/>
              </a:ln>
              <a:solidFill>
                <a:schemeClr val="accent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1 in 4</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it-IT" sz="1600"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Tesco</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800" b="0" i="0" u="none" strike="noStrike" kern="0" cap="none" spc="60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a:ln>
                  <a:noFill/>
                </a:ln>
                <a:solidFill>
                  <a:srgbClr val="737A76"/>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0" b="0" i="0" u="none" strike="noStrike" kern="0" cap="none" spc="0" normalizeH="0" baseline="0" noProof="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0" cap="none" spc="0" normalizeH="0" baseline="0" noProof="0">
              <a:ln>
                <a:noFill/>
              </a:ln>
              <a:solidFill>
                <a:srgbClr val="00335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1800" b="1" kern="0">
              <a:solidFill>
                <a:srgbClr val="00335B"/>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0" cap="none" spc="0" normalizeH="0" baseline="0" noProof="0">
              <a:ln>
                <a:noFill/>
              </a:ln>
              <a:solidFill>
                <a:srgbClr val="00335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a:ln>
                  <a:noFill/>
                </a:ln>
                <a:solidFill>
                  <a:srgbClr val="00335B"/>
                </a:solidFill>
                <a:effectLst/>
                <a:uLnTx/>
                <a:uFillTx/>
                <a:latin typeface="Arial" panose="020B0604020202020204" pitchFamily="34" charset="0"/>
                <a:ea typeface="+mn-ea"/>
                <a:cs typeface="Arial" panose="020B0604020202020204" pitchFamily="34" charset="0"/>
              </a:rPr>
              <a:t>Main supermarket</a:t>
            </a:r>
          </a:p>
        </p:txBody>
      </p:sp>
      <p:sp>
        <p:nvSpPr>
          <p:cNvPr id="20" name="Content Placeholder 4"/>
          <p:cNvSpPr txBox="1">
            <a:spLocks/>
          </p:cNvSpPr>
          <p:nvPr/>
        </p:nvSpPr>
        <p:spPr>
          <a:xfrm>
            <a:off x="4082068" y="1415145"/>
            <a:ext cx="1883522"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+258%</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Mobile broadband devices</a:t>
            </a:r>
            <a:endParaRPr lang="en-US" sz="1600" kern="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8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+220%</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Smart wear</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7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+216%</a:t>
            </a:r>
            <a:endParaRPr kumimoji="0" lang="en-US" sz="3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MiFi*</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200" b="0" i="0" u="none" strike="noStrike" kern="0" cap="none" spc="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Device purchase intent, next 12 months</a:t>
            </a:r>
          </a:p>
        </p:txBody>
      </p:sp>
      <p:sp>
        <p:nvSpPr>
          <p:cNvPr id="3" name="Title 2"/>
          <p:cNvSpPr>
            <a:spLocks noGrp="1"/>
          </p:cNvSpPr>
          <p:nvPr>
            <p:ph type="title"/>
          </p:nvPr>
        </p:nvSpPr>
        <p:spPr/>
        <p:txBody>
          <a:bodyPr/>
          <a:lstStyle/>
          <a:p>
            <a:r>
              <a:rPr lang="en-GB" dirty="0"/>
              <a:t>BRAND PREFERENCES</a:t>
            </a:r>
            <a:br>
              <a:rPr lang="en-GB" dirty="0"/>
            </a:br>
            <a:endParaRPr lang="en-GB" sz="2000" b="0" dirty="0">
              <a:solidFill>
                <a:schemeClr val="bg1">
                  <a:lumMod val="50000"/>
                </a:schemeClr>
              </a:solidFill>
            </a:endParaRPr>
          </a:p>
        </p:txBody>
      </p:sp>
      <p:pic>
        <p:nvPicPr>
          <p:cNvPr id="12" name="Picture Placeholder 11" descr="A picture containing outdoor&#10;&#10;Description automatically generated">
            <a:extLst>
              <a:ext uri="{FF2B5EF4-FFF2-40B4-BE49-F238E27FC236}">
                <a16:creationId xmlns:a16="http://schemas.microsoft.com/office/drawing/2014/main" id="{C90F9748-961A-4B72-9DA0-D590340570CE}"/>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39608" r="39608"/>
          <a:stretch>
            <a:fillRect/>
          </a:stretch>
        </p:blipFill>
        <p:spPr/>
      </p:pic>
      <p:sp>
        <p:nvSpPr>
          <p:cNvPr id="24" name="Content Placeholder 4"/>
          <p:cNvSpPr txBox="1">
            <a:spLocks/>
          </p:cNvSpPr>
          <p:nvPr/>
        </p:nvSpPr>
        <p:spPr>
          <a:xfrm>
            <a:off x="1899514" y="1453726"/>
            <a:ext cx="2233718" cy="20777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+133%</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it-IT" sz="1600" kern="0" dirty="0">
                <a:latin typeface="Arial" panose="020B0604020202020204" pitchFamily="34" charset="0"/>
                <a:cs typeface="Arial" panose="020B0604020202020204" pitchFamily="34" charset="0"/>
              </a:rPr>
              <a:t>Fortified wine</a:t>
            </a:r>
            <a:endParaRPr kumimoji="0" lang="it-IT"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it-IT" sz="12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+31%</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it-IT"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Lager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it-IT" sz="12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+24%</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1600" kern="0" dirty="0">
                <a:latin typeface="Arial" panose="020B0604020202020204" pitchFamily="34" charset="0"/>
                <a:cs typeface="Arial" panose="020B0604020202020204" pitchFamily="34" charset="0"/>
              </a:rPr>
              <a:t>Cider/micro brew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GB" sz="1600" kern="0" dirty="0">
                <a:latin typeface="Arial" panose="020B0604020202020204" pitchFamily="34" charset="0"/>
                <a:cs typeface="Arial" panose="020B0604020202020204" pitchFamily="34" charset="0"/>
              </a:rPr>
              <a:t>beer </a:t>
            </a:r>
            <a:endParaRPr kumimoji="0" lang="en-US" sz="1400" b="0" i="0" u="none" strike="noStrike" kern="0" cap="none" spc="60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5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Favourite alcoholic beverage</a:t>
            </a:r>
          </a:p>
        </p:txBody>
      </p:sp>
      <p:sp>
        <p:nvSpPr>
          <p:cNvPr id="28" name="Content Placeholder 4"/>
          <p:cNvSpPr txBox="1">
            <a:spLocks/>
          </p:cNvSpPr>
          <p:nvPr/>
        </p:nvSpPr>
        <p:spPr>
          <a:xfrm>
            <a:off x="8041446" y="1453726"/>
            <a:ext cx="1955409" cy="1325965"/>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3600" b="1" kern="0" spc="-150" dirty="0">
                <a:solidFill>
                  <a:schemeClr val="tx2"/>
                </a:solidFill>
                <a:latin typeface="Arial" panose="020B0604020202020204" pitchFamily="34" charset="0"/>
                <a:cs typeface="Arial" panose="020B0604020202020204" pitchFamily="34" charset="0"/>
              </a:rPr>
              <a:t>41</a:t>
            </a: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lang="en-US" sz="1600" kern="0" dirty="0">
                <a:latin typeface="Arial" panose="020B0604020202020204" pitchFamily="34" charset="0"/>
                <a:cs typeface="Arial" panose="020B0604020202020204" pitchFamily="34" charset="0"/>
              </a:rPr>
              <a:t>PayPal</a:t>
            </a:r>
            <a:endPar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1600" kern="0" dirty="0">
              <a:solidFill>
                <a:schemeClr val="accent3"/>
              </a:solidFill>
              <a:latin typeface="Arial" panose="020B0604020202020204" pitchFamily="34" charset="0"/>
              <a:cs typeface="Arial" panose="020B0604020202020204" pitchFamily="34" charset="0"/>
            </a:endParaRPr>
          </a:p>
          <a:p>
            <a:pPr marL="0" lvl="0" indent="0" algn="ctr">
              <a:lnSpc>
                <a:spcPct val="100000"/>
              </a:lnSpc>
              <a:spcBef>
                <a:spcPts val="0"/>
              </a:spcBef>
              <a:buNone/>
              <a:defRPr/>
            </a:pPr>
            <a:r>
              <a:rPr lang="en-US" sz="3600" b="1" kern="0" spc="-150" dirty="0">
                <a:solidFill>
                  <a:schemeClr val="tx2"/>
                </a:solidFill>
                <a:latin typeface="Arial" panose="020B0604020202020204" pitchFamily="34" charset="0"/>
                <a:cs typeface="Arial" panose="020B0604020202020204" pitchFamily="34" charset="0"/>
              </a:rPr>
              <a:t>38%</a:t>
            </a:r>
          </a:p>
          <a:p>
            <a:pPr marL="0" lvl="0" indent="0" algn="ctr">
              <a:lnSpc>
                <a:spcPct val="100000"/>
              </a:lnSpc>
              <a:spcBef>
                <a:spcPts val="0"/>
              </a:spcBef>
              <a:buNone/>
              <a:defRPr/>
            </a:pPr>
            <a:r>
              <a:rPr lang="en-US" sz="1600" kern="0" dirty="0">
                <a:latin typeface="Arial" panose="020B0604020202020204" pitchFamily="34" charset="0"/>
                <a:cs typeface="Arial" panose="020B0604020202020204" pitchFamily="34" charset="0"/>
              </a:rPr>
              <a:t>Visa</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lang="en-US" sz="700" dirty="0"/>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100" b="0" i="0" u="none" strike="noStrike" kern="0" cap="none" spc="60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28%</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Mastercard </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6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180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Credit card current customer</a:t>
            </a:r>
            <a:endParaRPr kumimoji="0" lang="en-US" sz="180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endParaRPr>
          </a:p>
        </p:txBody>
      </p:sp>
      <p:sp>
        <p:nvSpPr>
          <p:cNvPr id="21" name="Content Placeholder 4">
            <a:extLst>
              <a:ext uri="{FF2B5EF4-FFF2-40B4-BE49-F238E27FC236}">
                <a16:creationId xmlns:a16="http://schemas.microsoft.com/office/drawing/2014/main" id="{879B4FC1-1185-4C10-A625-5E2513C7D8A8}"/>
              </a:ext>
            </a:extLst>
          </p:cNvPr>
          <p:cNvSpPr txBox="1">
            <a:spLocks/>
          </p:cNvSpPr>
          <p:nvPr/>
        </p:nvSpPr>
        <p:spPr>
          <a:xfrm>
            <a:off x="6081398" y="1453726"/>
            <a:ext cx="1883522" cy="3096562"/>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+222%</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Genesis</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+80%</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Infiniti</a:t>
            </a:r>
            <a:r>
              <a:rPr lang="en-US" sz="1600" kern="0" dirty="0">
                <a:latin typeface="Arial" panose="020B0604020202020204" pitchFamily="34" charset="0"/>
                <a:cs typeface="Arial" panose="020B0604020202020204" pitchFamily="34" charset="0"/>
              </a:rPr>
              <a:t> </a:t>
            </a:r>
            <a:endPar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0" cap="none" spc="-15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+46%</a:t>
            </a:r>
            <a:endParaRPr kumimoji="0" lang="en-US" sz="3600" b="0" i="0" u="none" strike="noStrike" kern="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rPr>
              <a:t>Tesla</a:t>
            </a: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800" b="0" i="0" u="none" strike="noStrike" kern="0" cap="none" spc="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endParaRPr kumimoji="0" lang="en-US" sz="100" b="0" i="0" u="none" strike="noStrike" kern="0" cap="none" spc="600" normalizeH="0" baseline="0" noProof="0" dirty="0">
              <a:ln>
                <a:noFill/>
              </a:ln>
              <a:solidFill>
                <a:srgbClr val="737A76"/>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0" u="none" strike="noStrike" kern="0" cap="none" spc="0" normalizeH="0" baseline="0" noProof="0" dirty="0">
                <a:ln>
                  <a:noFill/>
                </a:ln>
                <a:solidFill>
                  <a:srgbClr val="00335B"/>
                </a:solidFill>
                <a:effectLst/>
                <a:uLnTx/>
                <a:uFillTx/>
                <a:latin typeface="Arial" panose="020B0604020202020204" pitchFamily="34" charset="0"/>
                <a:ea typeface="+mn-ea"/>
                <a:cs typeface="Arial" panose="020B0604020202020204" pitchFamily="34" charset="0"/>
              </a:rPr>
              <a:t>Car brand consideration</a:t>
            </a:r>
          </a:p>
        </p:txBody>
      </p:sp>
      <p:sp>
        <p:nvSpPr>
          <p:cNvPr id="17" name="Text Placeholder 3">
            <a:extLst>
              <a:ext uri="{FF2B5EF4-FFF2-40B4-BE49-F238E27FC236}">
                <a16:creationId xmlns:a16="http://schemas.microsoft.com/office/drawing/2014/main" id="{C30EE3C4-36F4-41BB-ADFD-F4337896610E}"/>
              </a:ext>
            </a:extLst>
          </p:cNvPr>
          <p:cNvSpPr>
            <a:spLocks noGrp="1"/>
          </p:cNvSpPr>
          <p:nvPr>
            <p:ph type="body" sz="quarter" idx="13"/>
          </p:nvPr>
        </p:nvSpPr>
        <p:spPr>
          <a:xfrm>
            <a:off x="695325" y="6308725"/>
            <a:ext cx="9001126" cy="222530"/>
          </a:xfrm>
        </p:spPr>
        <p:txBody>
          <a:bodyPr/>
          <a:lstStyle/>
          <a:p>
            <a:r>
              <a:rPr lang="en-GB" dirty="0">
                <a:solidFill>
                  <a:schemeClr val="bg1">
                    <a:lumMod val="50000"/>
                  </a:schemeClr>
                </a:solidFill>
              </a:rPr>
              <a:t>Source: YouGov profiles 2022: Target audience are those who wish they could go and see FIFA Women’s World Cup live or agree they are really passionate about women’s football and FIFA Women’s World Cup vs Nat Rep</a:t>
            </a:r>
            <a:endParaRPr lang="en-US" dirty="0">
              <a:solidFill>
                <a:schemeClr val="bg1">
                  <a:lumMod val="50000"/>
                </a:schemeClr>
              </a:solidFill>
            </a:endParaRPr>
          </a:p>
        </p:txBody>
      </p:sp>
    </p:spTree>
    <p:extLst>
      <p:ext uri="{BB962C8B-B14F-4D97-AF65-F5344CB8AC3E}">
        <p14:creationId xmlns:p14="http://schemas.microsoft.com/office/powerpoint/2010/main" val="118552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7366E1-EA8F-474C-8617-D26DAAF79E1A}"/>
              </a:ext>
            </a:extLst>
          </p:cNvPr>
          <p:cNvSpPr>
            <a:spLocks noGrp="1"/>
          </p:cNvSpPr>
          <p:nvPr>
            <p:ph type="title"/>
          </p:nvPr>
        </p:nvSpPr>
        <p:spPr/>
        <p:txBody>
          <a:bodyPr>
            <a:normAutofit/>
          </a:bodyPr>
          <a:lstStyle/>
          <a:p>
            <a:r>
              <a:rPr lang="en-US" dirty="0">
                <a:solidFill>
                  <a:srgbClr val="000000">
                    <a:lumMod val="90000"/>
                    <a:lumOff val="10000"/>
                  </a:srgbClr>
                </a:solidFill>
              </a:rPr>
              <a:t>PRO SPONSORSHIPS</a:t>
            </a:r>
            <a:br>
              <a:rPr lang="en-US" dirty="0">
                <a:solidFill>
                  <a:srgbClr val="000000">
                    <a:lumMod val="90000"/>
                    <a:lumOff val="10000"/>
                  </a:srgbClr>
                </a:solidFill>
              </a:rPr>
            </a:br>
            <a:endParaRPr lang="en-GB" dirty="0"/>
          </a:p>
        </p:txBody>
      </p:sp>
      <p:grpSp>
        <p:nvGrpSpPr>
          <p:cNvPr id="12" name="Group 11">
            <a:extLst>
              <a:ext uri="{FF2B5EF4-FFF2-40B4-BE49-F238E27FC236}">
                <a16:creationId xmlns:a16="http://schemas.microsoft.com/office/drawing/2014/main" id="{E2CEE391-BB34-4E4C-93A4-785A0455B39B}"/>
              </a:ext>
            </a:extLst>
          </p:cNvPr>
          <p:cNvGrpSpPr/>
          <p:nvPr/>
        </p:nvGrpSpPr>
        <p:grpSpPr>
          <a:xfrm>
            <a:off x="903871" y="1921778"/>
            <a:ext cx="1926000" cy="1926000"/>
            <a:chOff x="695325" y="2562578"/>
            <a:chExt cx="1652764" cy="1652764"/>
          </a:xfrm>
        </p:grpSpPr>
        <p:sp>
          <p:nvSpPr>
            <p:cNvPr id="13" name="Oval 12">
              <a:extLst>
                <a:ext uri="{FF2B5EF4-FFF2-40B4-BE49-F238E27FC236}">
                  <a16:creationId xmlns:a16="http://schemas.microsoft.com/office/drawing/2014/main" id="{3D4CB09B-E41A-4DA8-BBFE-8AE743BAF206}"/>
                </a:ext>
              </a:extLst>
            </p:cNvPr>
            <p:cNvSpPr/>
            <p:nvPr/>
          </p:nvSpPr>
          <p:spPr>
            <a:xfrm>
              <a:off x="695325" y="2562578"/>
              <a:ext cx="1652764" cy="16527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3E5B6959-4BFF-4779-B238-10805B062F46}"/>
                </a:ext>
              </a:extLst>
            </p:cNvPr>
            <p:cNvSpPr/>
            <p:nvPr/>
          </p:nvSpPr>
          <p:spPr>
            <a:xfrm>
              <a:off x="804862" y="2672115"/>
              <a:ext cx="1433689" cy="1433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F0E9475F-4EB6-46CE-88C3-C88FFDE4EC2D}"/>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+194%</a:t>
              </a:r>
            </a:p>
          </p:txBody>
        </p:sp>
      </p:grpSp>
      <p:sp>
        <p:nvSpPr>
          <p:cNvPr id="25" name="TextBox 24">
            <a:extLst>
              <a:ext uri="{FF2B5EF4-FFF2-40B4-BE49-F238E27FC236}">
                <a16:creationId xmlns:a16="http://schemas.microsoft.com/office/drawing/2014/main" id="{2B3D66BF-C488-4D4C-A52A-68348B954F19}"/>
              </a:ext>
            </a:extLst>
          </p:cNvPr>
          <p:cNvSpPr txBox="1"/>
          <p:nvPr/>
        </p:nvSpPr>
        <p:spPr>
          <a:xfrm>
            <a:off x="10133657" y="3028769"/>
            <a:ext cx="15418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63%</a:t>
            </a:r>
          </a:p>
        </p:txBody>
      </p:sp>
      <p:grpSp>
        <p:nvGrpSpPr>
          <p:cNvPr id="26" name="Group 25">
            <a:extLst>
              <a:ext uri="{FF2B5EF4-FFF2-40B4-BE49-F238E27FC236}">
                <a16:creationId xmlns:a16="http://schemas.microsoft.com/office/drawing/2014/main" id="{B99DAAE3-0337-4DF1-9C4B-E60F41A98274}"/>
              </a:ext>
            </a:extLst>
          </p:cNvPr>
          <p:cNvGrpSpPr/>
          <p:nvPr/>
        </p:nvGrpSpPr>
        <p:grpSpPr>
          <a:xfrm>
            <a:off x="3514516" y="1966562"/>
            <a:ext cx="1926000" cy="1926000"/>
            <a:chOff x="695325" y="2562578"/>
            <a:chExt cx="1652764" cy="1652764"/>
          </a:xfrm>
          <a:solidFill>
            <a:schemeClr val="accent1"/>
          </a:solidFill>
        </p:grpSpPr>
        <p:sp>
          <p:nvSpPr>
            <p:cNvPr id="27" name="Oval 26">
              <a:extLst>
                <a:ext uri="{FF2B5EF4-FFF2-40B4-BE49-F238E27FC236}">
                  <a16:creationId xmlns:a16="http://schemas.microsoft.com/office/drawing/2014/main" id="{D550298E-1D1A-4915-ADCA-A3E3BC151857}"/>
                </a:ext>
              </a:extLst>
            </p:cNvPr>
            <p:cNvSpPr/>
            <p:nvPr/>
          </p:nvSpPr>
          <p:spPr>
            <a:xfrm>
              <a:off x="695325" y="2562578"/>
              <a:ext cx="1652764" cy="16527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9505B694-3E94-4F1E-8BDC-0DB668AF08AD}"/>
                </a:ext>
              </a:extLst>
            </p:cNvPr>
            <p:cNvSpPr/>
            <p:nvPr/>
          </p:nvSpPr>
          <p:spPr>
            <a:xfrm>
              <a:off x="804862" y="2672115"/>
              <a:ext cx="1433689" cy="14336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DD212490-681D-47D3-9200-A320759D1472}"/>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+168%</a:t>
              </a:r>
            </a:p>
          </p:txBody>
        </p:sp>
      </p:grpSp>
      <p:grpSp>
        <p:nvGrpSpPr>
          <p:cNvPr id="30" name="Group 29">
            <a:extLst>
              <a:ext uri="{FF2B5EF4-FFF2-40B4-BE49-F238E27FC236}">
                <a16:creationId xmlns:a16="http://schemas.microsoft.com/office/drawing/2014/main" id="{9DC8D4B5-0C45-4E02-85F2-C2DE11747576}"/>
              </a:ext>
            </a:extLst>
          </p:cNvPr>
          <p:cNvGrpSpPr/>
          <p:nvPr/>
        </p:nvGrpSpPr>
        <p:grpSpPr>
          <a:xfrm>
            <a:off x="6320327" y="1921778"/>
            <a:ext cx="1926000" cy="1926000"/>
            <a:chOff x="695325" y="2562578"/>
            <a:chExt cx="1652764" cy="1652764"/>
          </a:xfrm>
        </p:grpSpPr>
        <p:sp>
          <p:nvSpPr>
            <p:cNvPr id="31" name="Oval 30">
              <a:extLst>
                <a:ext uri="{FF2B5EF4-FFF2-40B4-BE49-F238E27FC236}">
                  <a16:creationId xmlns:a16="http://schemas.microsoft.com/office/drawing/2014/main" id="{FC3EF4A5-EDD4-41FB-B01F-48105747BC56}"/>
                </a:ext>
              </a:extLst>
            </p:cNvPr>
            <p:cNvSpPr/>
            <p:nvPr/>
          </p:nvSpPr>
          <p:spPr>
            <a:xfrm>
              <a:off x="695325" y="2562578"/>
              <a:ext cx="1652764" cy="165276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Oval 31">
              <a:extLst>
                <a:ext uri="{FF2B5EF4-FFF2-40B4-BE49-F238E27FC236}">
                  <a16:creationId xmlns:a16="http://schemas.microsoft.com/office/drawing/2014/main" id="{153EB652-640C-4C9C-AC3B-9639B8EE0FCB}"/>
                </a:ext>
              </a:extLst>
            </p:cNvPr>
            <p:cNvSpPr/>
            <p:nvPr/>
          </p:nvSpPr>
          <p:spPr>
            <a:xfrm>
              <a:off x="804862" y="2672115"/>
              <a:ext cx="1433689" cy="14336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70251A9A-8116-4AAE-90A4-249EAE73D76D}"/>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+119%</a:t>
              </a:r>
            </a:p>
          </p:txBody>
        </p:sp>
      </p:grpSp>
      <p:grpSp>
        <p:nvGrpSpPr>
          <p:cNvPr id="38" name="Group 37">
            <a:extLst>
              <a:ext uri="{FF2B5EF4-FFF2-40B4-BE49-F238E27FC236}">
                <a16:creationId xmlns:a16="http://schemas.microsoft.com/office/drawing/2014/main" id="{9F977A36-6E0C-4942-B61A-66A93A267DEC}"/>
              </a:ext>
            </a:extLst>
          </p:cNvPr>
          <p:cNvGrpSpPr/>
          <p:nvPr/>
        </p:nvGrpSpPr>
        <p:grpSpPr>
          <a:xfrm>
            <a:off x="9126138" y="1921777"/>
            <a:ext cx="1926000" cy="1926000"/>
            <a:chOff x="695325" y="2562578"/>
            <a:chExt cx="1652764" cy="1652764"/>
          </a:xfrm>
          <a:solidFill>
            <a:schemeClr val="accent1"/>
          </a:solidFill>
        </p:grpSpPr>
        <p:sp>
          <p:nvSpPr>
            <p:cNvPr id="39" name="Oval 38">
              <a:extLst>
                <a:ext uri="{FF2B5EF4-FFF2-40B4-BE49-F238E27FC236}">
                  <a16:creationId xmlns:a16="http://schemas.microsoft.com/office/drawing/2014/main" id="{F86A59DD-256C-4C3E-A627-5A5FCF875C44}"/>
                </a:ext>
              </a:extLst>
            </p:cNvPr>
            <p:cNvSpPr/>
            <p:nvPr/>
          </p:nvSpPr>
          <p:spPr>
            <a:xfrm>
              <a:off x="695325" y="2562578"/>
              <a:ext cx="1652764" cy="165276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47AD936C-1647-4AE7-B7A3-3B76E4ED926B}"/>
                </a:ext>
              </a:extLst>
            </p:cNvPr>
            <p:cNvSpPr/>
            <p:nvPr/>
          </p:nvSpPr>
          <p:spPr>
            <a:xfrm>
              <a:off x="804862" y="2672115"/>
              <a:ext cx="1433689" cy="14336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268F3353-BCE0-4D79-A3D1-44CFECBF37DD}"/>
                </a:ext>
              </a:extLst>
            </p:cNvPr>
            <p:cNvSpPr txBox="1"/>
            <p:nvPr/>
          </p:nvSpPr>
          <p:spPr>
            <a:xfrm>
              <a:off x="783278" y="3127349"/>
              <a:ext cx="1541864" cy="5018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FFFFFF"/>
                  </a:solidFill>
                  <a:effectLst/>
                  <a:uLnTx/>
                  <a:uFillTx/>
                  <a:latin typeface="Arial" panose="020B0604020202020204"/>
                  <a:ea typeface="+mn-ea"/>
                  <a:cs typeface="+mn-cs"/>
                </a:rPr>
                <a:t>+63%</a:t>
              </a:r>
            </a:p>
          </p:txBody>
        </p:sp>
      </p:grpSp>
      <p:sp>
        <p:nvSpPr>
          <p:cNvPr id="42" name="TextBox 41">
            <a:extLst>
              <a:ext uri="{FF2B5EF4-FFF2-40B4-BE49-F238E27FC236}">
                <a16:creationId xmlns:a16="http://schemas.microsoft.com/office/drawing/2014/main" id="{71D5A324-9F96-477E-842E-64799F52F5CC}"/>
              </a:ext>
            </a:extLst>
          </p:cNvPr>
          <p:cNvSpPr txBox="1"/>
          <p:nvPr/>
        </p:nvSpPr>
        <p:spPr>
          <a:xfrm>
            <a:off x="728409" y="4044938"/>
            <a:ext cx="2352676" cy="830997"/>
          </a:xfrm>
          <a:prstGeom prst="rect">
            <a:avLst/>
          </a:prstGeom>
          <a:noFill/>
        </p:spPr>
        <p:txBody>
          <a:bodyPr wrap="square" rtlCol="0">
            <a:spAutoFit/>
          </a:bodyPr>
          <a:lstStyle/>
          <a:p>
            <a:pPr algn="ctr"/>
            <a:r>
              <a:rPr lang="en-GB" sz="1600"/>
              <a:t>‘If you sponsor my team, I will buy your products’ </a:t>
            </a:r>
          </a:p>
        </p:txBody>
      </p:sp>
      <p:sp>
        <p:nvSpPr>
          <p:cNvPr id="43" name="TextBox 42">
            <a:extLst>
              <a:ext uri="{FF2B5EF4-FFF2-40B4-BE49-F238E27FC236}">
                <a16:creationId xmlns:a16="http://schemas.microsoft.com/office/drawing/2014/main" id="{B65C0BEE-4C40-4E84-AD27-AEBCF741A21C}"/>
              </a:ext>
            </a:extLst>
          </p:cNvPr>
          <p:cNvSpPr txBox="1"/>
          <p:nvPr/>
        </p:nvSpPr>
        <p:spPr>
          <a:xfrm>
            <a:off x="3339054" y="4056072"/>
            <a:ext cx="2352676" cy="1077218"/>
          </a:xfrm>
          <a:prstGeom prst="rect">
            <a:avLst/>
          </a:prstGeom>
          <a:noFill/>
        </p:spPr>
        <p:txBody>
          <a:bodyPr wrap="square" rtlCol="0">
            <a:spAutoFit/>
          </a:bodyPr>
          <a:lstStyle/>
          <a:p>
            <a:pPr algn="ctr"/>
            <a:r>
              <a:rPr lang="en-GB" sz="1600"/>
              <a:t>‘I like to support my team by buying products from sponsors’</a:t>
            </a:r>
          </a:p>
        </p:txBody>
      </p:sp>
      <p:sp>
        <p:nvSpPr>
          <p:cNvPr id="44" name="TextBox 43">
            <a:extLst>
              <a:ext uri="{FF2B5EF4-FFF2-40B4-BE49-F238E27FC236}">
                <a16:creationId xmlns:a16="http://schemas.microsoft.com/office/drawing/2014/main" id="{20220F0C-17AB-4C1B-A920-D1FC95118C55}"/>
              </a:ext>
            </a:extLst>
          </p:cNvPr>
          <p:cNvSpPr txBox="1"/>
          <p:nvPr/>
        </p:nvSpPr>
        <p:spPr>
          <a:xfrm>
            <a:off x="6096000" y="4071777"/>
            <a:ext cx="2352676" cy="830997"/>
          </a:xfrm>
          <a:prstGeom prst="rect">
            <a:avLst/>
          </a:prstGeom>
          <a:noFill/>
        </p:spPr>
        <p:txBody>
          <a:bodyPr wrap="square" rtlCol="0">
            <a:spAutoFit/>
          </a:bodyPr>
          <a:lstStyle/>
          <a:p>
            <a:pPr algn="ctr"/>
            <a:r>
              <a:rPr lang="en-GB" sz="1600"/>
              <a:t>‘I take notice of who sponsors the sporting events I watch’</a:t>
            </a:r>
          </a:p>
        </p:txBody>
      </p:sp>
      <p:sp>
        <p:nvSpPr>
          <p:cNvPr id="45" name="TextBox 44">
            <a:extLst>
              <a:ext uri="{FF2B5EF4-FFF2-40B4-BE49-F238E27FC236}">
                <a16:creationId xmlns:a16="http://schemas.microsoft.com/office/drawing/2014/main" id="{C6F76E97-6095-417F-A142-EECC7763B042}"/>
              </a:ext>
            </a:extLst>
          </p:cNvPr>
          <p:cNvSpPr txBox="1"/>
          <p:nvPr/>
        </p:nvSpPr>
        <p:spPr>
          <a:xfrm>
            <a:off x="8957319" y="4044937"/>
            <a:ext cx="2352676" cy="830997"/>
          </a:xfrm>
          <a:prstGeom prst="rect">
            <a:avLst/>
          </a:prstGeom>
          <a:noFill/>
        </p:spPr>
        <p:txBody>
          <a:bodyPr wrap="square" rtlCol="0">
            <a:spAutoFit/>
          </a:bodyPr>
          <a:lstStyle/>
          <a:p>
            <a:pPr algn="ctr"/>
            <a:r>
              <a:rPr lang="en-GB" sz="1600"/>
              <a:t>‘Sponsorship can help keep companies socially relevant’ </a:t>
            </a:r>
          </a:p>
        </p:txBody>
      </p:sp>
      <p:sp>
        <p:nvSpPr>
          <p:cNvPr id="35" name="Text Placeholder 3">
            <a:extLst>
              <a:ext uri="{FF2B5EF4-FFF2-40B4-BE49-F238E27FC236}">
                <a16:creationId xmlns:a16="http://schemas.microsoft.com/office/drawing/2014/main" id="{73169081-739A-45BF-82BE-5D5B5D70F27B}"/>
              </a:ext>
            </a:extLst>
          </p:cNvPr>
          <p:cNvSpPr>
            <a:spLocks noGrp="1"/>
          </p:cNvSpPr>
          <p:nvPr>
            <p:ph type="body" sz="quarter" idx="13"/>
          </p:nvPr>
        </p:nvSpPr>
        <p:spPr>
          <a:xfrm>
            <a:off x="695324" y="6308725"/>
            <a:ext cx="11175833" cy="156243"/>
          </a:xfrm>
        </p:spPr>
        <p:txBody>
          <a:bodyPr/>
          <a:lstStyle/>
          <a:p>
            <a:r>
              <a:rPr lang="en-GB" dirty="0">
                <a:solidFill>
                  <a:schemeClr val="bg1">
                    <a:lumMod val="50000"/>
                  </a:schemeClr>
                </a:solidFill>
              </a:rPr>
              <a:t>Source: YouGov profiles 2022: Target audience are those who wish they could go and see FIFA Women’s World Cup live or agree they are really passionate about women’s football and FIFA Women’s World Cup vs Nat Rep. *more likely to</a:t>
            </a:r>
            <a:endParaRPr lang="en-US" dirty="0">
              <a:solidFill>
                <a:schemeClr val="bg1">
                  <a:lumMod val="50000"/>
                </a:schemeClr>
              </a:solidFill>
            </a:endParaRPr>
          </a:p>
        </p:txBody>
      </p:sp>
    </p:spTree>
    <p:extLst>
      <p:ext uri="{BB962C8B-B14F-4D97-AF65-F5344CB8AC3E}">
        <p14:creationId xmlns:p14="http://schemas.microsoft.com/office/powerpoint/2010/main" val="356721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A31B-7658-4A5C-83B5-4ACD155D1174}"/>
              </a:ext>
            </a:extLst>
          </p:cNvPr>
          <p:cNvSpPr>
            <a:spLocks noGrp="1"/>
          </p:cNvSpPr>
          <p:nvPr>
            <p:ph type="title"/>
          </p:nvPr>
        </p:nvSpPr>
        <p:spPr/>
        <p:txBody>
          <a:bodyPr/>
          <a:lstStyle/>
          <a:p>
            <a:r>
              <a:rPr lang="en-GB"/>
              <a:t>OWN THE MOMENT</a:t>
            </a:r>
            <a:br>
              <a:rPr lang="en-GB"/>
            </a:br>
            <a:r>
              <a:rPr lang="en-US" sz="1800" b="0">
                <a:solidFill>
                  <a:schemeClr val="bg1">
                    <a:lumMod val="50000"/>
                  </a:schemeClr>
                </a:solidFill>
              </a:rPr>
              <a:t>CONTEXTUAL DOOH: CRICKET WORLD CUP</a:t>
            </a:r>
            <a:endParaRPr lang="en-GB" sz="1800" b="0">
              <a:solidFill>
                <a:schemeClr val="bg1">
                  <a:lumMod val="50000"/>
                </a:schemeClr>
              </a:solidFill>
            </a:endParaRPr>
          </a:p>
        </p:txBody>
      </p:sp>
      <p:sp>
        <p:nvSpPr>
          <p:cNvPr id="4" name="Text Placeholder 3">
            <a:extLst>
              <a:ext uri="{FF2B5EF4-FFF2-40B4-BE49-F238E27FC236}">
                <a16:creationId xmlns:a16="http://schemas.microsoft.com/office/drawing/2014/main" id="{67C33A60-C89A-4060-B373-9E2A78360F3D}"/>
              </a:ext>
            </a:extLst>
          </p:cNvPr>
          <p:cNvSpPr>
            <a:spLocks noGrp="1"/>
          </p:cNvSpPr>
          <p:nvPr>
            <p:ph type="body" sz="quarter" idx="13"/>
          </p:nvPr>
        </p:nvSpPr>
        <p:spPr/>
        <p:txBody>
          <a:bodyPr/>
          <a:lstStyle/>
          <a:p>
            <a:r>
              <a:rPr lang="en-GB"/>
              <a:t>Source: The Drum</a:t>
            </a:r>
          </a:p>
        </p:txBody>
      </p:sp>
      <p:pic>
        <p:nvPicPr>
          <p:cNvPr id="5" name="Picture 4" descr="A car driving on a city street filled with lots of traffic&#10;&#10;Description generated with very high confidence">
            <a:extLst>
              <a:ext uri="{FF2B5EF4-FFF2-40B4-BE49-F238E27FC236}">
                <a16:creationId xmlns:a16="http://schemas.microsoft.com/office/drawing/2014/main" id="{BD3FAB01-A481-4686-9AB1-97B62785060E}"/>
              </a:ext>
            </a:extLst>
          </p:cNvPr>
          <p:cNvPicPr>
            <a:picLocks noChangeAspect="1"/>
          </p:cNvPicPr>
          <p:nvPr/>
        </p:nvPicPr>
        <p:blipFill rotWithShape="1">
          <a:blip r:embed="rId3"/>
          <a:srcRect l="11699" r="27927" b="-3"/>
          <a:stretch/>
        </p:blipFill>
        <p:spPr>
          <a:xfrm>
            <a:off x="695326" y="1628774"/>
            <a:ext cx="3084082" cy="3409913"/>
          </a:xfrm>
          <a:prstGeom prst="rect">
            <a:avLst/>
          </a:prstGeom>
        </p:spPr>
      </p:pic>
      <p:pic>
        <p:nvPicPr>
          <p:cNvPr id="6" name="Picture 5">
            <a:extLst>
              <a:ext uri="{FF2B5EF4-FFF2-40B4-BE49-F238E27FC236}">
                <a16:creationId xmlns:a16="http://schemas.microsoft.com/office/drawing/2014/main" id="{B1459DE7-2679-46C9-B1FB-E780BA4BF9C0}"/>
              </a:ext>
            </a:extLst>
          </p:cNvPr>
          <p:cNvPicPr>
            <a:picLocks noChangeAspect="1"/>
          </p:cNvPicPr>
          <p:nvPr/>
        </p:nvPicPr>
        <p:blipFill rotWithShape="1">
          <a:blip r:embed="rId4"/>
          <a:srcRect l="3591" t="1" r="36036" b="-4"/>
          <a:stretch/>
        </p:blipFill>
        <p:spPr>
          <a:xfrm>
            <a:off x="4553959" y="1628775"/>
            <a:ext cx="3084082" cy="3409913"/>
          </a:xfrm>
          <a:prstGeom prst="rect">
            <a:avLst/>
          </a:prstGeom>
        </p:spPr>
      </p:pic>
      <p:pic>
        <p:nvPicPr>
          <p:cNvPr id="7" name="Picture 6">
            <a:extLst>
              <a:ext uri="{FF2B5EF4-FFF2-40B4-BE49-F238E27FC236}">
                <a16:creationId xmlns:a16="http://schemas.microsoft.com/office/drawing/2014/main" id="{0458D0D8-F52D-44C4-BBF6-BDDE387077C9}"/>
              </a:ext>
            </a:extLst>
          </p:cNvPr>
          <p:cNvPicPr>
            <a:picLocks noChangeAspect="1"/>
          </p:cNvPicPr>
          <p:nvPr/>
        </p:nvPicPr>
        <p:blipFill rotWithShape="1">
          <a:blip r:embed="rId5"/>
          <a:srcRect l="2736" r="36665" b="-2"/>
          <a:stretch/>
        </p:blipFill>
        <p:spPr>
          <a:xfrm>
            <a:off x="8412593" y="1628775"/>
            <a:ext cx="3084082" cy="3409913"/>
          </a:xfrm>
          <a:prstGeom prst="rect">
            <a:avLst/>
          </a:prstGeom>
        </p:spPr>
      </p:pic>
      <p:sp>
        <p:nvSpPr>
          <p:cNvPr id="8" name="Title 1">
            <a:extLst>
              <a:ext uri="{FF2B5EF4-FFF2-40B4-BE49-F238E27FC236}">
                <a16:creationId xmlns:a16="http://schemas.microsoft.com/office/drawing/2014/main" id="{BA4831F6-2EEB-471B-98BE-1644842CE9EA}"/>
              </a:ext>
            </a:extLst>
          </p:cNvPr>
          <p:cNvSpPr txBox="1">
            <a:spLocks/>
          </p:cNvSpPr>
          <p:nvPr/>
        </p:nvSpPr>
        <p:spPr>
          <a:xfrm>
            <a:off x="1039764" y="5161066"/>
            <a:ext cx="2395205" cy="731662"/>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000" b="0" i="0" u="none" strike="noStrike" kern="1200" cap="none" spc="300" normalizeH="0" baseline="0" noProof="0">
                <a:ln>
                  <a:noFill/>
                </a:ln>
                <a:solidFill>
                  <a:srgbClr val="262626"/>
                </a:solidFill>
                <a:effectLst/>
                <a:uLnTx/>
                <a:uFillTx/>
                <a:latin typeface="Arial" panose="020B0604020202020204"/>
                <a:ea typeface="+mj-ea"/>
                <a:cs typeface="+mj-cs"/>
              </a:rPr>
              <a:t>SKY</a:t>
            </a:r>
            <a:endParaRPr kumimoji="0" lang="en-GB" sz="1400" b="0" i="0" u="none" strike="noStrike" kern="1200" cap="none" spc="300" normalizeH="0" baseline="0" noProof="0">
              <a:ln>
                <a:noFill/>
              </a:ln>
              <a:solidFill>
                <a:srgbClr val="FFFFFF">
                  <a:lumMod val="50000"/>
                </a:srgbClr>
              </a:solidFill>
              <a:effectLst/>
              <a:uLnTx/>
              <a:uFillTx/>
              <a:latin typeface="Arial" panose="020B0604020202020204"/>
              <a:ea typeface="+mj-ea"/>
              <a:cs typeface="+mj-cs"/>
            </a:endParaRPr>
          </a:p>
        </p:txBody>
      </p:sp>
      <p:sp>
        <p:nvSpPr>
          <p:cNvPr id="9" name="Title 1">
            <a:extLst>
              <a:ext uri="{FF2B5EF4-FFF2-40B4-BE49-F238E27FC236}">
                <a16:creationId xmlns:a16="http://schemas.microsoft.com/office/drawing/2014/main" id="{2D11AF41-4A76-481C-A28A-C628D7539ABE}"/>
              </a:ext>
            </a:extLst>
          </p:cNvPr>
          <p:cNvSpPr txBox="1">
            <a:spLocks/>
          </p:cNvSpPr>
          <p:nvPr/>
        </p:nvSpPr>
        <p:spPr>
          <a:xfrm>
            <a:off x="4898397" y="5161066"/>
            <a:ext cx="2395205" cy="731662"/>
          </a:xfrm>
          <a:prstGeom prst="rect">
            <a:avLst/>
          </a:prstGeom>
        </p:spPr>
        <p:txBody>
          <a:bodyPr vert="horz" lIns="0" tIns="0" rIns="0" bIns="0" rtlCol="0" anchor="t" anchorCtr="0">
            <a:normAutofit/>
          </a:bodyPr>
          <a:lst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000" b="0" i="0" u="none" strike="noStrike" kern="1200" cap="none" spc="300" normalizeH="0" baseline="0" noProof="0">
                <a:ln>
                  <a:noFill/>
                </a:ln>
                <a:solidFill>
                  <a:srgbClr val="262626"/>
                </a:solidFill>
                <a:effectLst/>
                <a:uLnTx/>
                <a:uFillTx/>
                <a:latin typeface="Arial" panose="020B0604020202020204"/>
                <a:ea typeface="+mj-ea"/>
                <a:cs typeface="+mj-cs"/>
              </a:rPr>
              <a:t>John Lewis </a:t>
            </a:r>
            <a:endParaRPr kumimoji="0" lang="en-GB" sz="1400" b="0" i="0" u="none" strike="noStrike" kern="1200" cap="none" spc="300" normalizeH="0" baseline="0" noProof="0">
              <a:ln>
                <a:noFill/>
              </a:ln>
              <a:solidFill>
                <a:srgbClr val="FFFFFF">
                  <a:lumMod val="50000"/>
                </a:srgbClr>
              </a:solidFill>
              <a:effectLst/>
              <a:uLnTx/>
              <a:uFillTx/>
              <a:latin typeface="Arial" panose="020B0604020202020204"/>
              <a:ea typeface="+mj-ea"/>
              <a:cs typeface="+mj-cs"/>
            </a:endParaRPr>
          </a:p>
        </p:txBody>
      </p:sp>
      <p:sp>
        <p:nvSpPr>
          <p:cNvPr id="10" name="Title 1">
            <a:extLst>
              <a:ext uri="{FF2B5EF4-FFF2-40B4-BE49-F238E27FC236}">
                <a16:creationId xmlns:a16="http://schemas.microsoft.com/office/drawing/2014/main" id="{E95D0138-B55E-4FE6-8D9C-FF53954D229F}"/>
              </a:ext>
            </a:extLst>
          </p:cNvPr>
          <p:cNvSpPr txBox="1">
            <a:spLocks/>
          </p:cNvSpPr>
          <p:nvPr/>
        </p:nvSpPr>
        <p:spPr>
          <a:xfrm>
            <a:off x="8757031" y="5161066"/>
            <a:ext cx="2395205" cy="731662"/>
          </a:xfrm>
          <a:prstGeom prst="rect">
            <a:avLst/>
          </a:prstGeom>
        </p:spPr>
        <p:txBody>
          <a:bodyPr vert="horz" lIns="0" tIns="0" rIns="0" bIns="0" rtlCol="0" anchor="t" anchorCtr="0">
            <a:normAutofit lnSpcReduction="10000"/>
          </a:bodyPr>
          <a:lstStyle>
            <a:lvl1pPr algn="l" defTabSz="914400" rtl="0" eaLnBrk="1" latinLnBrk="0" hangingPunct="1">
              <a:lnSpc>
                <a:spcPct val="85000"/>
              </a:lnSpc>
              <a:spcBef>
                <a:spcPct val="0"/>
              </a:spcBef>
              <a:buNone/>
              <a:defRPr sz="2800" b="1" kern="1200" spc="300">
                <a:solidFill>
                  <a:srgbClr val="262626"/>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000" b="0" i="0" u="none" strike="noStrike" kern="1200" cap="none" spc="300" normalizeH="0" baseline="0" noProof="0">
                <a:ln>
                  <a:noFill/>
                </a:ln>
                <a:solidFill>
                  <a:srgbClr val="262626"/>
                </a:solidFill>
                <a:effectLst/>
                <a:uLnTx/>
                <a:uFillTx/>
                <a:latin typeface="Arial" panose="020B0604020202020204"/>
                <a:ea typeface="+mj-ea"/>
                <a:cs typeface="+mj-cs"/>
              </a:rPr>
              <a:t>England &amp; Wales Cricket Board</a:t>
            </a:r>
            <a:endParaRPr kumimoji="0" lang="en-GB" sz="1400" b="0" i="0" u="none" strike="noStrike" kern="1200" cap="none" spc="300" normalizeH="0" baseline="0" noProof="0">
              <a:ln>
                <a:noFill/>
              </a:ln>
              <a:solidFill>
                <a:srgbClr val="FFFFFF">
                  <a:lumMod val="50000"/>
                </a:srgbClr>
              </a:solidFill>
              <a:effectLst/>
              <a:uLnTx/>
              <a:uFillTx/>
              <a:latin typeface="Arial" panose="020B0604020202020204"/>
              <a:ea typeface="+mj-ea"/>
              <a:cs typeface="+mj-cs"/>
            </a:endParaRPr>
          </a:p>
        </p:txBody>
      </p:sp>
    </p:spTree>
    <p:extLst>
      <p:ext uri="{BB962C8B-B14F-4D97-AF65-F5344CB8AC3E}">
        <p14:creationId xmlns:p14="http://schemas.microsoft.com/office/powerpoint/2010/main" val="3447479862"/>
      </p:ext>
    </p:extLst>
  </p:cSld>
  <p:clrMapOvr>
    <a:masterClrMapping/>
  </p:clrMapOvr>
</p:sld>
</file>

<file path=ppt/theme/theme1.xml><?xml version="1.0" encoding="utf-8"?>
<a:theme xmlns:a="http://schemas.openxmlformats.org/drawingml/2006/main" name="1 - JCDecaux">
  <a:themeElements>
    <a:clrScheme name="JCDecaux">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Decaux" id="{925B5E1F-472B-2D42-B64A-9415EDD50F70}" vid="{6A824A86-3166-0C4E-A97C-94AB443E4DCB}"/>
    </a:ext>
  </a:extLst>
</a:theme>
</file>

<file path=ppt/theme/theme2.xml><?xml version="1.0" encoding="utf-8"?>
<a:theme xmlns:a="http://schemas.openxmlformats.org/drawingml/2006/main" name="3_JCDecaux_Theme_2018">
  <a:themeElements>
    <a:clrScheme name="JCD_TEMPLATE_201819">
      <a:dk1>
        <a:srgbClr val="000000"/>
      </a:dk1>
      <a:lt1>
        <a:srgbClr val="FFFFFF"/>
      </a:lt1>
      <a:dk2>
        <a:srgbClr val="00335B"/>
      </a:dk2>
      <a:lt2>
        <a:srgbClr val="F6F3F1"/>
      </a:lt2>
      <a:accent1>
        <a:srgbClr val="00335B"/>
      </a:accent1>
      <a:accent2>
        <a:srgbClr val="169BB2"/>
      </a:accent2>
      <a:accent3>
        <a:srgbClr val="DB2B38"/>
      </a:accent3>
      <a:accent4>
        <a:srgbClr val="F3A712"/>
      </a:accent4>
      <a:accent5>
        <a:srgbClr val="2CA58D"/>
      </a:accent5>
      <a:accent6>
        <a:srgbClr val="737976"/>
      </a:accent6>
      <a:hlink>
        <a:srgbClr val="04345A"/>
      </a:hlink>
      <a:folHlink>
        <a:srgbClr val="239B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DBC98901D9F4C9DB6E6EC40CC2C1B" ma:contentTypeVersion="12" ma:contentTypeDescription="Create a new document." ma:contentTypeScope="" ma:versionID="8172b5622e77c638119168c93866a4c6">
  <xsd:schema xmlns:xsd="http://www.w3.org/2001/XMLSchema" xmlns:xs="http://www.w3.org/2001/XMLSchema" xmlns:p="http://schemas.microsoft.com/office/2006/metadata/properties" xmlns:ns2="346e40b5-83c8-4ce0-a044-4b2b877df6fa" xmlns:ns3="7aa58a9a-7717-4ad1-8e04-2edb3dcb4bd8" targetNamespace="http://schemas.microsoft.com/office/2006/metadata/properties" ma:root="true" ma:fieldsID="4dde90df768c383dfdb2e3f8cb4bf94d" ns2:_="" ns3:_="">
    <xsd:import namespace="346e40b5-83c8-4ce0-a044-4b2b877df6fa"/>
    <xsd:import namespace="7aa58a9a-7717-4ad1-8e04-2edb3dcb4b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e40b5-83c8-4ce0-a044-4b2b877df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a58a9a-7717-4ad1-8e04-2edb3dcb4bd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759F0-B73C-49CB-A416-2C6A3C91C1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e40b5-83c8-4ce0-a044-4b2b877df6fa"/>
    <ds:schemaRef ds:uri="7aa58a9a-7717-4ad1-8e04-2edb3dcb4b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0106CD2-E512-493C-BDF9-95D81750A551}">
  <ds:schemaRefs>
    <ds:schemaRef ds:uri="346e40b5-83c8-4ce0-a044-4b2b877df6fa"/>
    <ds:schemaRef ds:uri="7aa58a9a-7717-4ad1-8e04-2edb3dcb4b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15364C-53B8-40BA-8C11-6D8457B32E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TotalTime>
  <Words>1870</Words>
  <Application>Microsoft Office PowerPoint</Application>
  <PresentationFormat>Widescreen</PresentationFormat>
  <Paragraphs>374</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Century Gothic Regular</vt:lpstr>
      <vt:lpstr>Roboto Regular</vt:lpstr>
      <vt:lpstr>Times New Roman</vt:lpstr>
      <vt:lpstr>1 - JCDecaux</vt:lpstr>
      <vt:lpstr>3_JCDecaux_Theme_2018</vt:lpstr>
      <vt:lpstr>WOMEN’S EUROS  6TH – 31ST JULY 2022</vt:lpstr>
      <vt:lpstr>WOMEN’S EUROS 6TH – 31ST JULY </vt:lpstr>
      <vt:lpstr>WOMEN’S EUROS PARTNERS 2022 </vt:lpstr>
      <vt:lpstr>PowerPoint Presentation</vt:lpstr>
      <vt:lpstr>A PASSIONATE AUDIENCE  </vt:lpstr>
      <vt:lpstr>PRIMED BY OUT-OF-HOME </vt:lpstr>
      <vt:lpstr>BRAND PREFERENCES </vt:lpstr>
      <vt:lpstr>PRO SPONSORSHIPS </vt:lpstr>
      <vt:lpstr>OWN THE MOMENT CONTEXTUAL DOOH: CRICKET WORLD CUP</vt:lpstr>
      <vt:lpstr>TESCO SUMMER BBQ CONTEXUAL DOOH CONSIDERABLE SALES UPLIFT INCREASE WHEN USING CONTEXTUAL</vt:lpstr>
      <vt:lpstr>VIRGIN MEDIA CONTEXUAL DOOH INCREASED AD RECALL WHEN USING CONTEXTUAL</vt:lpstr>
      <vt:lpstr>OUT-OF-HOME EXPOSURE </vt:lpstr>
      <vt:lpstr>HEAVY EXPOSURE TO OUT-OF-HOME </vt:lpstr>
      <vt:lpstr>KEY RAIL TERMINI NATIONWIDE &amp; LONDON   </vt:lpstr>
      <vt:lpstr>MALL HOTSPOTS</vt:lpstr>
      <vt:lpstr>REACH THE FANS</vt:lpstr>
      <vt:lpstr>PowerPoint Presentation</vt:lpstr>
      <vt:lpstr>AFFINITY FOR OUT-OF-HOME</vt:lpstr>
      <vt:lpstr>FOOTBALL CRAZY, SPONSOR MAD    </vt:lpstr>
      <vt:lpstr>WOMEN’S EUROS  6TH – 31ST JULY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IN OUR STEP  AUTOMOTIVE FOCUS</dc:title>
  <dc:creator>Hensey, Sinead</dc:creator>
  <cp:lastModifiedBy>Michael-Wilson, Hannah</cp:lastModifiedBy>
  <cp:revision>20</cp:revision>
  <dcterms:created xsi:type="dcterms:W3CDTF">2021-02-03T15:00:31Z</dcterms:created>
  <dcterms:modified xsi:type="dcterms:W3CDTF">2022-05-10T09:21:17Z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0x0101003FDDBC98901D9F4C9DB6E6EC40CC2C1B</vt:lpwstr>
  </property>
</Properties>
</file>