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  <p:sldMasterId id="2147483730" r:id="rId5"/>
  </p:sldMasterIdLst>
  <p:notesMasterIdLst>
    <p:notesMasterId r:id="rId16"/>
  </p:notesMasterIdLst>
  <p:sldIdLst>
    <p:sldId id="435" r:id="rId6"/>
    <p:sldId id="444" r:id="rId7"/>
    <p:sldId id="431" r:id="rId8"/>
    <p:sldId id="454" r:id="rId9"/>
    <p:sldId id="455" r:id="rId10"/>
    <p:sldId id="457" r:id="rId11"/>
    <p:sldId id="450" r:id="rId12"/>
    <p:sldId id="451" r:id="rId13"/>
    <p:sldId id="452" r:id="rId14"/>
    <p:sldId id="456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B2B38"/>
    <a:srgbClr val="2CA58D"/>
    <a:srgbClr val="00335B"/>
    <a:srgbClr val="737A76"/>
    <a:srgbClr val="169BB2"/>
    <a:srgbClr val="C7CAC8"/>
    <a:srgbClr val="003340"/>
    <a:srgbClr val="F9D7C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6E57050-67CB-4FDB-ACBC-445DA494618A}" v="217" dt="2021-10-06T09:29:38.781"/>
    <p1510:client id="{9475719E-23CA-0856-C10E-31D454923159}" v="4" dt="2021-10-05T13:20:54.208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392"/>
    <p:restoredTop sz="87941" autoAdjust="0"/>
  </p:normalViewPr>
  <p:slideViewPr>
    <p:cSldViewPr snapToGrid="0" snapToObjects="1">
      <p:cViewPr>
        <p:scale>
          <a:sx n="60" d="100"/>
          <a:sy n="60" d="100"/>
        </p:scale>
        <p:origin x="960" y="1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-381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microsoft.com/office/2016/11/relationships/changesInfo" Target="changesInfos/changesInfo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10" Type="http://schemas.openxmlformats.org/officeDocument/2006/relationships/slide" Target="slides/slide5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ellamy, Charlotte" userId="S::charlotte.bellamy@jcdecaux.com::4125b3c1-d1f2-483b-8779-9dd1c7c8d181" providerId="AD" clId="Web-{9475719E-23CA-0856-C10E-31D454923159}"/>
    <pc:docChg chg="modSld">
      <pc:chgData name="Bellamy, Charlotte" userId="S::charlotte.bellamy@jcdecaux.com::4125b3c1-d1f2-483b-8779-9dd1c7c8d181" providerId="AD" clId="Web-{9475719E-23CA-0856-C10E-31D454923159}" dt="2021-10-05T13:20:54.208" v="2" actId="1076"/>
      <pc:docMkLst>
        <pc:docMk/>
      </pc:docMkLst>
      <pc:sldChg chg="modSp">
        <pc:chgData name="Bellamy, Charlotte" userId="S::charlotte.bellamy@jcdecaux.com::4125b3c1-d1f2-483b-8779-9dd1c7c8d181" providerId="AD" clId="Web-{9475719E-23CA-0856-C10E-31D454923159}" dt="2021-10-05T13:20:54.208" v="2" actId="1076"/>
        <pc:sldMkLst>
          <pc:docMk/>
          <pc:sldMk cId="220143948" sldId="450"/>
        </pc:sldMkLst>
        <pc:picChg chg="mod">
          <ac:chgData name="Bellamy, Charlotte" userId="S::charlotte.bellamy@jcdecaux.com::4125b3c1-d1f2-483b-8779-9dd1c7c8d181" providerId="AD" clId="Web-{9475719E-23CA-0856-C10E-31D454923159}" dt="2021-10-05T13:20:54.208" v="2" actId="1076"/>
          <ac:picMkLst>
            <pc:docMk/>
            <pc:sldMk cId="220143948" sldId="450"/>
            <ac:picMk id="14" creationId="{80E6ED3B-91E2-42D9-806A-430EF6F0C2C6}"/>
          </ac:picMkLst>
        </pc:picChg>
      </pc:sldChg>
      <pc:sldChg chg="addSp delSp modSp">
        <pc:chgData name="Bellamy, Charlotte" userId="S::charlotte.bellamy@jcdecaux.com::4125b3c1-d1f2-483b-8779-9dd1c7c8d181" providerId="AD" clId="Web-{9475719E-23CA-0856-C10E-31D454923159}" dt="2021-10-05T13:18:01.315" v="0"/>
        <pc:sldMkLst>
          <pc:docMk/>
          <pc:sldMk cId="3324093707" sldId="452"/>
        </pc:sldMkLst>
        <pc:spChg chg="del">
          <ac:chgData name="Bellamy, Charlotte" userId="S::charlotte.bellamy@jcdecaux.com::4125b3c1-d1f2-483b-8779-9dd1c7c8d181" providerId="AD" clId="Web-{9475719E-23CA-0856-C10E-31D454923159}" dt="2021-10-05T13:18:01.315" v="0"/>
          <ac:spMkLst>
            <pc:docMk/>
            <pc:sldMk cId="3324093707" sldId="452"/>
            <ac:spMk id="7" creationId="{12EDF726-A24D-45BA-B60E-8296BD7BB86E}"/>
          </ac:spMkLst>
        </pc:spChg>
        <pc:picChg chg="add mod ord modCrop">
          <ac:chgData name="Bellamy, Charlotte" userId="S::charlotte.bellamy@jcdecaux.com::4125b3c1-d1f2-483b-8779-9dd1c7c8d181" providerId="AD" clId="Web-{9475719E-23CA-0856-C10E-31D454923159}" dt="2021-10-05T13:18:01.315" v="0"/>
          <ac:picMkLst>
            <pc:docMk/>
            <pc:sldMk cId="3324093707" sldId="452"/>
            <ac:picMk id="3" creationId="{4ED31D7A-D37E-44D3-9C02-5938DA56BC5A}"/>
          </ac:picMkLst>
        </pc:picChg>
      </pc:sldChg>
    </pc:docChg>
  </pc:docChgLst>
  <pc:docChgLst>
    <pc:chgData name="Bellamy, Charlotte" userId="4125b3c1-d1f2-483b-8779-9dd1c7c8d181" providerId="ADAL" clId="{26E57050-67CB-4FDB-ACBC-445DA494618A}"/>
    <pc:docChg chg="undo custSel addSld delSld modSld sldOrd">
      <pc:chgData name="Bellamy, Charlotte" userId="4125b3c1-d1f2-483b-8779-9dd1c7c8d181" providerId="ADAL" clId="{26E57050-67CB-4FDB-ACBC-445DA494618A}" dt="2021-10-06T09:21:32.704" v="674" actId="47"/>
      <pc:docMkLst>
        <pc:docMk/>
      </pc:docMkLst>
      <pc:sldChg chg="del">
        <pc:chgData name="Bellamy, Charlotte" userId="4125b3c1-d1f2-483b-8779-9dd1c7c8d181" providerId="ADAL" clId="{26E57050-67CB-4FDB-ACBC-445DA494618A}" dt="2021-10-05T11:41:51.557" v="383" actId="47"/>
        <pc:sldMkLst>
          <pc:docMk/>
          <pc:sldMk cId="3768171693" sldId="372"/>
        </pc:sldMkLst>
      </pc:sldChg>
      <pc:sldChg chg="del">
        <pc:chgData name="Bellamy, Charlotte" userId="4125b3c1-d1f2-483b-8779-9dd1c7c8d181" providerId="ADAL" clId="{26E57050-67CB-4FDB-ACBC-445DA494618A}" dt="2021-10-05T11:41:48.492" v="378" actId="47"/>
        <pc:sldMkLst>
          <pc:docMk/>
          <pc:sldMk cId="2624075570" sldId="420"/>
        </pc:sldMkLst>
      </pc:sldChg>
      <pc:sldChg chg="del">
        <pc:chgData name="Bellamy, Charlotte" userId="4125b3c1-d1f2-483b-8779-9dd1c7c8d181" providerId="ADAL" clId="{26E57050-67CB-4FDB-ACBC-445DA494618A}" dt="2021-10-05T11:41:49.560" v="380" actId="47"/>
        <pc:sldMkLst>
          <pc:docMk/>
          <pc:sldMk cId="2643096960" sldId="425"/>
        </pc:sldMkLst>
      </pc:sldChg>
      <pc:sldChg chg="del">
        <pc:chgData name="Bellamy, Charlotte" userId="4125b3c1-d1f2-483b-8779-9dd1c7c8d181" providerId="ADAL" clId="{26E57050-67CB-4FDB-ACBC-445DA494618A}" dt="2021-10-05T11:41:50.676" v="382" actId="47"/>
        <pc:sldMkLst>
          <pc:docMk/>
          <pc:sldMk cId="3018511958" sldId="429"/>
        </pc:sldMkLst>
      </pc:sldChg>
      <pc:sldChg chg="addSp delSp modSp mod">
        <pc:chgData name="Bellamy, Charlotte" userId="4125b3c1-d1f2-483b-8779-9dd1c7c8d181" providerId="ADAL" clId="{26E57050-67CB-4FDB-ACBC-445DA494618A}" dt="2021-10-05T11:47:36.178" v="422" actId="1076"/>
        <pc:sldMkLst>
          <pc:docMk/>
          <pc:sldMk cId="1155321295" sldId="431"/>
        </pc:sldMkLst>
        <pc:spChg chg="mod">
          <ac:chgData name="Bellamy, Charlotte" userId="4125b3c1-d1f2-483b-8779-9dd1c7c8d181" providerId="ADAL" clId="{26E57050-67CB-4FDB-ACBC-445DA494618A}" dt="2021-10-05T11:47:36.178" v="422" actId="1076"/>
          <ac:spMkLst>
            <pc:docMk/>
            <pc:sldMk cId="1155321295" sldId="431"/>
            <ac:spMk id="16" creationId="{229C5637-35F3-C54F-8B15-96464E757145}"/>
          </ac:spMkLst>
        </pc:spChg>
        <pc:spChg chg="del">
          <ac:chgData name="Bellamy, Charlotte" userId="4125b3c1-d1f2-483b-8779-9dd1c7c8d181" providerId="ADAL" clId="{26E57050-67CB-4FDB-ACBC-445DA494618A}" dt="2021-10-05T11:44:09.203" v="398" actId="931"/>
          <ac:spMkLst>
            <pc:docMk/>
            <pc:sldMk cId="1155321295" sldId="431"/>
            <ac:spMk id="66" creationId="{60546AAB-2261-48B1-8A30-17DE2BCBBA22}"/>
          </ac:spMkLst>
        </pc:spChg>
        <pc:picChg chg="add mod">
          <ac:chgData name="Bellamy, Charlotte" userId="4125b3c1-d1f2-483b-8779-9dd1c7c8d181" providerId="ADAL" clId="{26E57050-67CB-4FDB-ACBC-445DA494618A}" dt="2021-10-05T11:44:12.605" v="399" actId="27614"/>
          <ac:picMkLst>
            <pc:docMk/>
            <pc:sldMk cId="1155321295" sldId="431"/>
            <ac:picMk id="4" creationId="{1293CA06-019E-4A32-A5E7-DA2315C150AC}"/>
          </ac:picMkLst>
        </pc:picChg>
      </pc:sldChg>
      <pc:sldChg chg="del">
        <pc:chgData name="Bellamy, Charlotte" userId="4125b3c1-d1f2-483b-8779-9dd1c7c8d181" providerId="ADAL" clId="{26E57050-67CB-4FDB-ACBC-445DA494618A}" dt="2021-10-05T11:41:52.091" v="384" actId="47"/>
        <pc:sldMkLst>
          <pc:docMk/>
          <pc:sldMk cId="536576682" sldId="432"/>
        </pc:sldMkLst>
      </pc:sldChg>
      <pc:sldChg chg="del">
        <pc:chgData name="Bellamy, Charlotte" userId="4125b3c1-d1f2-483b-8779-9dd1c7c8d181" providerId="ADAL" clId="{26E57050-67CB-4FDB-ACBC-445DA494618A}" dt="2021-10-05T11:41:49.055" v="379" actId="47"/>
        <pc:sldMkLst>
          <pc:docMk/>
          <pc:sldMk cId="3419038122" sldId="433"/>
        </pc:sldMkLst>
      </pc:sldChg>
      <pc:sldChg chg="del">
        <pc:chgData name="Bellamy, Charlotte" userId="4125b3c1-d1f2-483b-8779-9dd1c7c8d181" providerId="ADAL" clId="{26E57050-67CB-4FDB-ACBC-445DA494618A}" dt="2021-10-05T11:41:52.688" v="385" actId="47"/>
        <pc:sldMkLst>
          <pc:docMk/>
          <pc:sldMk cId="386713979" sldId="434"/>
        </pc:sldMkLst>
      </pc:sldChg>
      <pc:sldChg chg="del">
        <pc:chgData name="Bellamy, Charlotte" userId="4125b3c1-d1f2-483b-8779-9dd1c7c8d181" providerId="ADAL" clId="{26E57050-67CB-4FDB-ACBC-445DA494618A}" dt="2021-10-05T11:41:50.065" v="381" actId="47"/>
        <pc:sldMkLst>
          <pc:docMk/>
          <pc:sldMk cId="3559181789" sldId="437"/>
        </pc:sldMkLst>
      </pc:sldChg>
      <pc:sldChg chg="del">
        <pc:chgData name="Bellamy, Charlotte" userId="4125b3c1-d1f2-483b-8779-9dd1c7c8d181" providerId="ADAL" clId="{26E57050-67CB-4FDB-ACBC-445DA494618A}" dt="2021-10-05T11:41:53.349" v="386" actId="47"/>
        <pc:sldMkLst>
          <pc:docMk/>
          <pc:sldMk cId="3873031555" sldId="439"/>
        </pc:sldMkLst>
      </pc:sldChg>
      <pc:sldChg chg="del">
        <pc:chgData name="Bellamy, Charlotte" userId="4125b3c1-d1f2-483b-8779-9dd1c7c8d181" providerId="ADAL" clId="{26E57050-67CB-4FDB-ACBC-445DA494618A}" dt="2021-10-05T11:41:54.026" v="387" actId="47"/>
        <pc:sldMkLst>
          <pc:docMk/>
          <pc:sldMk cId="3222592062" sldId="440"/>
        </pc:sldMkLst>
      </pc:sldChg>
      <pc:sldChg chg="del">
        <pc:chgData name="Bellamy, Charlotte" userId="4125b3c1-d1f2-483b-8779-9dd1c7c8d181" providerId="ADAL" clId="{26E57050-67CB-4FDB-ACBC-445DA494618A}" dt="2021-10-05T11:41:57.762" v="392" actId="47"/>
        <pc:sldMkLst>
          <pc:docMk/>
          <pc:sldMk cId="736333754" sldId="441"/>
        </pc:sldMkLst>
      </pc:sldChg>
      <pc:sldChg chg="del">
        <pc:chgData name="Bellamy, Charlotte" userId="4125b3c1-d1f2-483b-8779-9dd1c7c8d181" providerId="ADAL" clId="{26E57050-67CB-4FDB-ACBC-445DA494618A}" dt="2021-10-05T11:41:54.688" v="388" actId="47"/>
        <pc:sldMkLst>
          <pc:docMk/>
          <pc:sldMk cId="1742832684" sldId="442"/>
        </pc:sldMkLst>
      </pc:sldChg>
      <pc:sldChg chg="del">
        <pc:chgData name="Bellamy, Charlotte" userId="4125b3c1-d1f2-483b-8779-9dd1c7c8d181" providerId="ADAL" clId="{26E57050-67CB-4FDB-ACBC-445DA494618A}" dt="2021-10-05T11:41:55.358" v="389" actId="47"/>
        <pc:sldMkLst>
          <pc:docMk/>
          <pc:sldMk cId="1304186330" sldId="443"/>
        </pc:sldMkLst>
      </pc:sldChg>
      <pc:sldChg chg="addSp delSp modSp mod">
        <pc:chgData name="Bellamy, Charlotte" userId="4125b3c1-d1f2-483b-8779-9dd1c7c8d181" providerId="ADAL" clId="{26E57050-67CB-4FDB-ACBC-445DA494618A}" dt="2021-10-05T11:48:55.897" v="457" actId="20577"/>
        <pc:sldMkLst>
          <pc:docMk/>
          <pc:sldMk cId="515667366" sldId="444"/>
        </pc:sldMkLst>
        <pc:spChg chg="mod">
          <ac:chgData name="Bellamy, Charlotte" userId="4125b3c1-d1f2-483b-8779-9dd1c7c8d181" providerId="ADAL" clId="{26E57050-67CB-4FDB-ACBC-445DA494618A}" dt="2021-10-05T11:48:55.897" v="457" actId="20577"/>
          <ac:spMkLst>
            <pc:docMk/>
            <pc:sldMk cId="515667366" sldId="444"/>
            <ac:spMk id="8" creationId="{00000000-0000-0000-0000-000000000000}"/>
          </ac:spMkLst>
        </pc:spChg>
        <pc:picChg chg="add del mod">
          <ac:chgData name="Bellamy, Charlotte" userId="4125b3c1-d1f2-483b-8779-9dd1c7c8d181" providerId="ADAL" clId="{26E57050-67CB-4FDB-ACBC-445DA494618A}" dt="2021-10-05T11:43:59.689" v="397" actId="478"/>
          <ac:picMkLst>
            <pc:docMk/>
            <pc:sldMk cId="515667366" sldId="444"/>
            <ac:picMk id="3" creationId="{7E71CE16-6A31-4B68-AB0B-1A95DEDAE7CF}"/>
          </ac:picMkLst>
        </pc:picChg>
        <pc:picChg chg="add mod modCrop">
          <ac:chgData name="Bellamy, Charlotte" userId="4125b3c1-d1f2-483b-8779-9dd1c7c8d181" providerId="ADAL" clId="{26E57050-67CB-4FDB-ACBC-445DA494618A}" dt="2021-10-05T11:45:15.530" v="408" actId="732"/>
          <ac:picMkLst>
            <pc:docMk/>
            <pc:sldMk cId="515667366" sldId="444"/>
            <ac:picMk id="5" creationId="{BC0B18EF-4DD2-45D1-A09B-6CAC5D1FBEE7}"/>
          </ac:picMkLst>
        </pc:picChg>
      </pc:sldChg>
      <pc:sldChg chg="del">
        <pc:chgData name="Bellamy, Charlotte" userId="4125b3c1-d1f2-483b-8779-9dd1c7c8d181" providerId="ADAL" clId="{26E57050-67CB-4FDB-ACBC-445DA494618A}" dt="2021-10-05T11:41:56.706" v="390" actId="47"/>
        <pc:sldMkLst>
          <pc:docMk/>
          <pc:sldMk cId="1832787128" sldId="446"/>
        </pc:sldMkLst>
      </pc:sldChg>
      <pc:sldChg chg="del">
        <pc:chgData name="Bellamy, Charlotte" userId="4125b3c1-d1f2-483b-8779-9dd1c7c8d181" providerId="ADAL" clId="{26E57050-67CB-4FDB-ACBC-445DA494618A}" dt="2021-10-05T11:41:57.200" v="391" actId="47"/>
        <pc:sldMkLst>
          <pc:docMk/>
          <pc:sldMk cId="4265823372" sldId="447"/>
        </pc:sldMkLst>
      </pc:sldChg>
      <pc:sldChg chg="addSp delSp modSp mod">
        <pc:chgData name="Bellamy, Charlotte" userId="4125b3c1-d1f2-483b-8779-9dd1c7c8d181" providerId="ADAL" clId="{26E57050-67CB-4FDB-ACBC-445DA494618A}" dt="2021-10-05T11:58:18.252" v="530"/>
        <pc:sldMkLst>
          <pc:docMk/>
          <pc:sldMk cId="1026849741" sldId="451"/>
        </pc:sldMkLst>
        <pc:spChg chg="add del mod">
          <ac:chgData name="Bellamy, Charlotte" userId="4125b3c1-d1f2-483b-8779-9dd1c7c8d181" providerId="ADAL" clId="{26E57050-67CB-4FDB-ACBC-445DA494618A}" dt="2021-10-05T11:57:22.289" v="513" actId="931"/>
          <ac:spMkLst>
            <pc:docMk/>
            <pc:sldMk cId="1026849741" sldId="451"/>
            <ac:spMk id="2" creationId="{136B74DB-FD8E-476F-9B28-A0A9C3D80F0B}"/>
          </ac:spMkLst>
        </pc:spChg>
        <pc:spChg chg="add del mod">
          <ac:chgData name="Bellamy, Charlotte" userId="4125b3c1-d1f2-483b-8779-9dd1c7c8d181" providerId="ADAL" clId="{26E57050-67CB-4FDB-ACBC-445DA494618A}" dt="2021-10-05T11:57:01.738" v="503" actId="931"/>
          <ac:spMkLst>
            <pc:docMk/>
            <pc:sldMk cId="1026849741" sldId="451"/>
            <ac:spMk id="3" creationId="{42D703D8-3DCF-45A6-B66E-2F9A75E6952C}"/>
          </ac:spMkLst>
        </pc:spChg>
        <pc:spChg chg="add del mod">
          <ac:chgData name="Bellamy, Charlotte" userId="4125b3c1-d1f2-483b-8779-9dd1c7c8d181" providerId="ADAL" clId="{26E57050-67CB-4FDB-ACBC-445DA494618A}" dt="2021-10-05T11:57:05.120" v="504" actId="931"/>
          <ac:spMkLst>
            <pc:docMk/>
            <pc:sldMk cId="1026849741" sldId="451"/>
            <ac:spMk id="4" creationId="{021EDBD8-E07B-4DE8-873F-648B579FB68D}"/>
          </ac:spMkLst>
        </pc:spChg>
        <pc:spChg chg="add del mod">
          <ac:chgData name="Bellamy, Charlotte" userId="4125b3c1-d1f2-483b-8779-9dd1c7c8d181" providerId="ADAL" clId="{26E57050-67CB-4FDB-ACBC-445DA494618A}" dt="2021-10-05T11:57:12.499" v="509" actId="931"/>
          <ac:spMkLst>
            <pc:docMk/>
            <pc:sldMk cId="1026849741" sldId="451"/>
            <ac:spMk id="5" creationId="{F43DEF11-BBE8-4309-B3F3-37A329998E3D}"/>
          </ac:spMkLst>
        </pc:spChg>
        <pc:spChg chg="add del mod">
          <ac:chgData name="Bellamy, Charlotte" userId="4125b3c1-d1f2-483b-8779-9dd1c7c8d181" providerId="ADAL" clId="{26E57050-67CB-4FDB-ACBC-445DA494618A}" dt="2021-10-05T11:57:17.489" v="512" actId="931"/>
          <ac:spMkLst>
            <pc:docMk/>
            <pc:sldMk cId="1026849741" sldId="451"/>
            <ac:spMk id="6" creationId="{7F90CE80-F48C-4B5A-882A-B1D489F20D4A}"/>
          </ac:spMkLst>
        </pc:spChg>
        <pc:spChg chg="del">
          <ac:chgData name="Bellamy, Charlotte" userId="4125b3c1-d1f2-483b-8779-9dd1c7c8d181" providerId="ADAL" clId="{26E57050-67CB-4FDB-ACBC-445DA494618A}" dt="2021-10-05T11:56:58.479" v="502" actId="478"/>
          <ac:spMkLst>
            <pc:docMk/>
            <pc:sldMk cId="1026849741" sldId="451"/>
            <ac:spMk id="8" creationId="{67BA90AD-4302-4437-87C9-0CFB02263D79}"/>
          </ac:spMkLst>
        </pc:spChg>
        <pc:spChg chg="del">
          <ac:chgData name="Bellamy, Charlotte" userId="4125b3c1-d1f2-483b-8779-9dd1c7c8d181" providerId="ADAL" clId="{26E57050-67CB-4FDB-ACBC-445DA494618A}" dt="2021-10-05T11:56:53.483" v="501"/>
          <ac:spMkLst>
            <pc:docMk/>
            <pc:sldMk cId="1026849741" sldId="451"/>
            <ac:spMk id="9" creationId="{2A75B780-AD24-4725-9EB2-BF11778C0FD0}"/>
          </ac:spMkLst>
        </pc:spChg>
        <pc:spChg chg="del">
          <ac:chgData name="Bellamy, Charlotte" userId="4125b3c1-d1f2-483b-8779-9dd1c7c8d181" providerId="ADAL" clId="{26E57050-67CB-4FDB-ACBC-445DA494618A}" dt="2021-10-05T11:56:53.483" v="501"/>
          <ac:spMkLst>
            <pc:docMk/>
            <pc:sldMk cId="1026849741" sldId="451"/>
            <ac:spMk id="10" creationId="{5000FE2D-70E5-417E-B8C5-FB59C1079F90}"/>
          </ac:spMkLst>
        </pc:spChg>
        <pc:spChg chg="add mod">
          <ac:chgData name="Bellamy, Charlotte" userId="4125b3c1-d1f2-483b-8779-9dd1c7c8d181" providerId="ADAL" clId="{26E57050-67CB-4FDB-ACBC-445DA494618A}" dt="2021-10-05T11:58:17.986" v="529" actId="478"/>
          <ac:spMkLst>
            <pc:docMk/>
            <pc:sldMk cId="1026849741" sldId="451"/>
            <ac:spMk id="23" creationId="{14E791FB-45C5-4E59-870C-23497D18B918}"/>
          </ac:spMkLst>
        </pc:spChg>
        <pc:picChg chg="add mod">
          <ac:chgData name="Bellamy, Charlotte" userId="4125b3c1-d1f2-483b-8779-9dd1c7c8d181" providerId="ADAL" clId="{26E57050-67CB-4FDB-ACBC-445DA494618A}" dt="2021-10-05T11:57:05.148" v="505" actId="27614"/>
          <ac:picMkLst>
            <pc:docMk/>
            <pc:sldMk cId="1026849741" sldId="451"/>
            <ac:picMk id="11" creationId="{6F2E79FB-A27B-4453-96E0-28047044AAE9}"/>
          </ac:picMkLst>
        </pc:picChg>
        <pc:picChg chg="add del mod">
          <ac:chgData name="Bellamy, Charlotte" userId="4125b3c1-d1f2-483b-8779-9dd1c7c8d181" providerId="ADAL" clId="{26E57050-67CB-4FDB-ACBC-445DA494618A}" dt="2021-10-05T11:58:17.986" v="529" actId="478"/>
          <ac:picMkLst>
            <pc:docMk/>
            <pc:sldMk cId="1026849741" sldId="451"/>
            <ac:picMk id="13" creationId="{C2CE6E37-2CF4-4757-A02E-BC6E9C87239F}"/>
          </ac:picMkLst>
        </pc:picChg>
        <pc:picChg chg="add mod">
          <ac:chgData name="Bellamy, Charlotte" userId="4125b3c1-d1f2-483b-8779-9dd1c7c8d181" providerId="ADAL" clId="{26E57050-67CB-4FDB-ACBC-445DA494618A}" dt="2021-10-05T11:57:14.701" v="511" actId="962"/>
          <ac:picMkLst>
            <pc:docMk/>
            <pc:sldMk cId="1026849741" sldId="451"/>
            <ac:picMk id="15" creationId="{D5556985-F423-4E0E-A3D9-2579DAB32CF9}"/>
          </ac:picMkLst>
        </pc:picChg>
        <pc:picChg chg="add mod">
          <ac:chgData name="Bellamy, Charlotte" userId="4125b3c1-d1f2-483b-8779-9dd1c7c8d181" providerId="ADAL" clId="{26E57050-67CB-4FDB-ACBC-445DA494618A}" dt="2021-10-05T11:57:23.304" v="514" actId="27614"/>
          <ac:picMkLst>
            <pc:docMk/>
            <pc:sldMk cId="1026849741" sldId="451"/>
            <ac:picMk id="17" creationId="{0FE3F4CD-C050-4A84-BFB2-753654FD805A}"/>
          </ac:picMkLst>
        </pc:picChg>
        <pc:picChg chg="add mod">
          <ac:chgData name="Bellamy, Charlotte" userId="4125b3c1-d1f2-483b-8779-9dd1c7c8d181" providerId="ADAL" clId="{26E57050-67CB-4FDB-ACBC-445DA494618A}" dt="2021-10-05T11:57:23.490" v="517" actId="962"/>
          <ac:picMkLst>
            <pc:docMk/>
            <pc:sldMk cId="1026849741" sldId="451"/>
            <ac:picMk id="19" creationId="{8FEF9ED1-11E3-47C6-96A9-D93BBFF6F2C1}"/>
          </ac:picMkLst>
        </pc:picChg>
        <pc:picChg chg="add del mod modCrop">
          <ac:chgData name="Bellamy, Charlotte" userId="4125b3c1-d1f2-483b-8779-9dd1c7c8d181" providerId="ADAL" clId="{26E57050-67CB-4FDB-ACBC-445DA494618A}" dt="2021-10-05T11:58:16.986" v="528" actId="21"/>
          <ac:picMkLst>
            <pc:docMk/>
            <pc:sldMk cId="1026849741" sldId="451"/>
            <ac:picMk id="21" creationId="{DAA25891-ADB0-48CA-BF19-CDFCE79338E8}"/>
          </ac:picMkLst>
        </pc:picChg>
        <pc:picChg chg="add">
          <ac:chgData name="Bellamy, Charlotte" userId="4125b3c1-d1f2-483b-8779-9dd1c7c8d181" providerId="ADAL" clId="{26E57050-67CB-4FDB-ACBC-445DA494618A}" dt="2021-10-05T11:58:18.252" v="530"/>
          <ac:picMkLst>
            <pc:docMk/>
            <pc:sldMk cId="1026849741" sldId="451"/>
            <ac:picMk id="24" creationId="{6FF48D36-323E-416E-87D9-DFFA10E6D3A2}"/>
          </ac:picMkLst>
        </pc:picChg>
      </pc:sldChg>
      <pc:sldChg chg="modSp del mod">
        <pc:chgData name="Bellamy, Charlotte" userId="4125b3c1-d1f2-483b-8779-9dd1c7c8d181" providerId="ADAL" clId="{26E57050-67CB-4FDB-ACBC-445DA494618A}" dt="2021-10-06T09:21:32.704" v="674" actId="47"/>
        <pc:sldMkLst>
          <pc:docMk/>
          <pc:sldMk cId="1569734443" sldId="453"/>
        </pc:sldMkLst>
        <pc:spChg chg="mod">
          <ac:chgData name="Bellamy, Charlotte" userId="4125b3c1-d1f2-483b-8779-9dd1c7c8d181" providerId="ADAL" clId="{26E57050-67CB-4FDB-ACBC-445DA494618A}" dt="2021-10-05T11:48:08.119" v="426" actId="20577"/>
          <ac:spMkLst>
            <pc:docMk/>
            <pc:sldMk cId="1569734443" sldId="453"/>
            <ac:spMk id="2" creationId="{D9C415B1-F28D-E641-91CA-E0E70517FF23}"/>
          </ac:spMkLst>
        </pc:spChg>
      </pc:sldChg>
      <pc:sldChg chg="modSp mod ord">
        <pc:chgData name="Bellamy, Charlotte" userId="4125b3c1-d1f2-483b-8779-9dd1c7c8d181" providerId="ADAL" clId="{26E57050-67CB-4FDB-ACBC-445DA494618A}" dt="2021-10-05T11:50:16.182" v="469" actId="20577"/>
        <pc:sldMkLst>
          <pc:docMk/>
          <pc:sldMk cId="2756359238" sldId="454"/>
        </pc:sldMkLst>
        <pc:spChg chg="mod">
          <ac:chgData name="Bellamy, Charlotte" userId="4125b3c1-d1f2-483b-8779-9dd1c7c8d181" providerId="ADAL" clId="{26E57050-67CB-4FDB-ACBC-445DA494618A}" dt="2021-10-05T11:50:16.182" v="469" actId="20577"/>
          <ac:spMkLst>
            <pc:docMk/>
            <pc:sldMk cId="2756359238" sldId="454"/>
            <ac:spMk id="23" creationId="{E5F34449-95F6-4A21-9C3B-7582B8B099EA}"/>
          </ac:spMkLst>
        </pc:spChg>
        <pc:spChg chg="mod">
          <ac:chgData name="Bellamy, Charlotte" userId="4125b3c1-d1f2-483b-8779-9dd1c7c8d181" providerId="ADAL" clId="{26E57050-67CB-4FDB-ACBC-445DA494618A}" dt="2021-10-05T11:47:02.293" v="419" actId="14861"/>
          <ac:spMkLst>
            <pc:docMk/>
            <pc:sldMk cId="2756359238" sldId="454"/>
            <ac:spMk id="31" creationId="{CA2BA507-9C42-4C48-95D3-E578C0EB3AAA}"/>
          </ac:spMkLst>
        </pc:spChg>
        <pc:picChg chg="mod">
          <ac:chgData name="Bellamy, Charlotte" userId="4125b3c1-d1f2-483b-8779-9dd1c7c8d181" providerId="ADAL" clId="{26E57050-67CB-4FDB-ACBC-445DA494618A}" dt="2021-10-05T11:46:20.489" v="413" actId="14861"/>
          <ac:picMkLst>
            <pc:docMk/>
            <pc:sldMk cId="2756359238" sldId="454"/>
            <ac:picMk id="2050" creationId="{DD27A969-1E7F-4A77-A09D-35FFFA41CAE2}"/>
          </ac:picMkLst>
        </pc:picChg>
        <pc:picChg chg="mod">
          <ac:chgData name="Bellamy, Charlotte" userId="4125b3c1-d1f2-483b-8779-9dd1c7c8d181" providerId="ADAL" clId="{26E57050-67CB-4FDB-ACBC-445DA494618A}" dt="2021-10-05T11:46:22.844" v="414" actId="14861"/>
          <ac:picMkLst>
            <pc:docMk/>
            <pc:sldMk cId="2756359238" sldId="454"/>
            <ac:picMk id="2052" creationId="{6ABB83E9-302A-4E82-ACC6-6435F015E8B5}"/>
          </ac:picMkLst>
        </pc:picChg>
        <pc:picChg chg="mod">
          <ac:chgData name="Bellamy, Charlotte" userId="4125b3c1-d1f2-483b-8779-9dd1c7c8d181" providerId="ADAL" clId="{26E57050-67CB-4FDB-ACBC-445DA494618A}" dt="2021-10-05T11:46:25.426" v="415" actId="14861"/>
          <ac:picMkLst>
            <pc:docMk/>
            <pc:sldMk cId="2756359238" sldId="454"/>
            <ac:picMk id="2054" creationId="{E72170E3-05C1-416E-B459-F86E0D4A9D59}"/>
          </ac:picMkLst>
        </pc:picChg>
        <pc:picChg chg="mod">
          <ac:chgData name="Bellamy, Charlotte" userId="4125b3c1-d1f2-483b-8779-9dd1c7c8d181" providerId="ADAL" clId="{26E57050-67CB-4FDB-ACBC-445DA494618A}" dt="2021-10-05T11:46:28.061" v="416" actId="14861"/>
          <ac:picMkLst>
            <pc:docMk/>
            <pc:sldMk cId="2756359238" sldId="454"/>
            <ac:picMk id="2058" creationId="{7D64E613-8245-49F8-A92A-2862A21040D5}"/>
          </ac:picMkLst>
        </pc:picChg>
      </pc:sldChg>
      <pc:sldChg chg="modSp mod">
        <pc:chgData name="Bellamy, Charlotte" userId="4125b3c1-d1f2-483b-8779-9dd1c7c8d181" providerId="ADAL" clId="{26E57050-67CB-4FDB-ACBC-445DA494618A}" dt="2021-10-05T15:21:12.872" v="642" actId="20577"/>
        <pc:sldMkLst>
          <pc:docMk/>
          <pc:sldMk cId="3454335933" sldId="455"/>
        </pc:sldMkLst>
        <pc:spChg chg="mod">
          <ac:chgData name="Bellamy, Charlotte" userId="4125b3c1-d1f2-483b-8779-9dd1c7c8d181" providerId="ADAL" clId="{26E57050-67CB-4FDB-ACBC-445DA494618A}" dt="2021-10-05T11:50:39.642" v="500" actId="20577"/>
          <ac:spMkLst>
            <pc:docMk/>
            <pc:sldMk cId="3454335933" sldId="455"/>
            <ac:spMk id="3" creationId="{00000000-0000-0000-0000-000000000000}"/>
          </ac:spMkLst>
        </pc:spChg>
        <pc:spChg chg="mod">
          <ac:chgData name="Bellamy, Charlotte" userId="4125b3c1-d1f2-483b-8779-9dd1c7c8d181" providerId="ADAL" clId="{26E57050-67CB-4FDB-ACBC-445DA494618A}" dt="2021-10-05T15:21:12.872" v="642" actId="20577"/>
          <ac:spMkLst>
            <pc:docMk/>
            <pc:sldMk cId="3454335933" sldId="455"/>
            <ac:spMk id="4" creationId="{2D513332-C88E-4245-A4A4-06E3819C2F89}"/>
          </ac:spMkLst>
        </pc:spChg>
        <pc:spChg chg="mod">
          <ac:chgData name="Bellamy, Charlotte" userId="4125b3c1-d1f2-483b-8779-9dd1c7c8d181" providerId="ADAL" clId="{26E57050-67CB-4FDB-ACBC-445DA494618A}" dt="2021-10-05T11:34:29.230" v="163" actId="404"/>
          <ac:spMkLst>
            <pc:docMk/>
            <pc:sldMk cId="3454335933" sldId="455"/>
            <ac:spMk id="16" creationId="{00000000-0000-0000-0000-000000000000}"/>
          </ac:spMkLst>
        </pc:spChg>
        <pc:spChg chg="mod">
          <ac:chgData name="Bellamy, Charlotte" userId="4125b3c1-d1f2-483b-8779-9dd1c7c8d181" providerId="ADAL" clId="{26E57050-67CB-4FDB-ACBC-445DA494618A}" dt="2021-10-05T11:39:01.550" v="312" actId="14100"/>
          <ac:spMkLst>
            <pc:docMk/>
            <pc:sldMk cId="3454335933" sldId="455"/>
            <ac:spMk id="20" creationId="{00000000-0000-0000-0000-000000000000}"/>
          </ac:spMkLst>
        </pc:spChg>
        <pc:spChg chg="mod">
          <ac:chgData name="Bellamy, Charlotte" userId="4125b3c1-d1f2-483b-8779-9dd1c7c8d181" providerId="ADAL" clId="{26E57050-67CB-4FDB-ACBC-445DA494618A}" dt="2021-10-05T11:41:10.855" v="377" actId="20577"/>
          <ac:spMkLst>
            <pc:docMk/>
            <pc:sldMk cId="3454335933" sldId="455"/>
            <ac:spMk id="24" creationId="{00000000-0000-0000-0000-000000000000}"/>
          </ac:spMkLst>
        </pc:spChg>
        <pc:spChg chg="mod">
          <ac:chgData name="Bellamy, Charlotte" userId="4125b3c1-d1f2-483b-8779-9dd1c7c8d181" providerId="ADAL" clId="{26E57050-67CB-4FDB-ACBC-445DA494618A}" dt="2021-10-05T11:38:37.596" v="307" actId="20577"/>
          <ac:spMkLst>
            <pc:docMk/>
            <pc:sldMk cId="3454335933" sldId="455"/>
            <ac:spMk id="27" creationId="{00000000-0000-0000-0000-000000000000}"/>
          </ac:spMkLst>
        </pc:spChg>
        <pc:spChg chg="mod">
          <ac:chgData name="Bellamy, Charlotte" userId="4125b3c1-d1f2-483b-8779-9dd1c7c8d181" providerId="ADAL" clId="{26E57050-67CB-4FDB-ACBC-445DA494618A}" dt="2021-10-05T11:40:42.483" v="370" actId="20577"/>
          <ac:spMkLst>
            <pc:docMk/>
            <pc:sldMk cId="3454335933" sldId="455"/>
            <ac:spMk id="28" creationId="{00000000-0000-0000-0000-000000000000}"/>
          </ac:spMkLst>
        </pc:spChg>
        <pc:spChg chg="mod">
          <ac:chgData name="Bellamy, Charlotte" userId="4125b3c1-d1f2-483b-8779-9dd1c7c8d181" providerId="ADAL" clId="{26E57050-67CB-4FDB-ACBC-445DA494618A}" dt="2021-10-05T11:38:27.493" v="305" actId="1076"/>
          <ac:spMkLst>
            <pc:docMk/>
            <pc:sldMk cId="3454335933" sldId="455"/>
            <ac:spMk id="38" creationId="{00000000-0000-0000-0000-000000000000}"/>
          </ac:spMkLst>
        </pc:spChg>
      </pc:sldChg>
      <pc:sldChg chg="addSp delSp modSp add mod">
        <pc:chgData name="Bellamy, Charlotte" userId="4125b3c1-d1f2-483b-8779-9dd1c7c8d181" providerId="ADAL" clId="{26E57050-67CB-4FDB-ACBC-445DA494618A}" dt="2021-10-06T09:21:29.995" v="673" actId="171"/>
        <pc:sldMkLst>
          <pc:docMk/>
          <pc:sldMk cId="1372664802" sldId="457"/>
        </pc:sldMkLst>
        <pc:spChg chg="add del mod">
          <ac:chgData name="Bellamy, Charlotte" userId="4125b3c1-d1f2-483b-8779-9dd1c7c8d181" providerId="ADAL" clId="{26E57050-67CB-4FDB-ACBC-445DA494618A}" dt="2021-10-06T09:18:54.037" v="652" actId="478"/>
          <ac:spMkLst>
            <pc:docMk/>
            <pc:sldMk cId="1372664802" sldId="457"/>
            <ac:spMk id="4" creationId="{7382004E-A000-4F0D-A27B-95ED8DA3D752}"/>
          </ac:spMkLst>
        </pc:spChg>
        <pc:spChg chg="del">
          <ac:chgData name="Bellamy, Charlotte" userId="4125b3c1-d1f2-483b-8779-9dd1c7c8d181" providerId="ADAL" clId="{26E57050-67CB-4FDB-ACBC-445DA494618A}" dt="2021-10-06T09:18:52.817" v="651" actId="478"/>
          <ac:spMkLst>
            <pc:docMk/>
            <pc:sldMk cId="1372664802" sldId="457"/>
            <ac:spMk id="8" creationId="{27049869-9DB3-4062-A7AF-97D872AA2D86}"/>
          </ac:spMkLst>
        </pc:spChg>
        <pc:spChg chg="mod">
          <ac:chgData name="Bellamy, Charlotte" userId="4125b3c1-d1f2-483b-8779-9dd1c7c8d181" providerId="ADAL" clId="{26E57050-67CB-4FDB-ACBC-445DA494618A}" dt="2021-10-06T09:19:40.941" v="667" actId="1076"/>
          <ac:spMkLst>
            <pc:docMk/>
            <pc:sldMk cId="1372664802" sldId="457"/>
            <ac:spMk id="47" creationId="{3B8E7CFC-22B3-4F2C-91FE-44F11352DC51}"/>
          </ac:spMkLst>
        </pc:spChg>
        <pc:spChg chg="add del">
          <ac:chgData name="Bellamy, Charlotte" userId="4125b3c1-d1f2-483b-8779-9dd1c7c8d181" providerId="ADAL" clId="{26E57050-67CB-4FDB-ACBC-445DA494618A}" dt="2021-10-06T09:20:53.142" v="670" actId="478"/>
          <ac:spMkLst>
            <pc:docMk/>
            <pc:sldMk cId="1372664802" sldId="457"/>
            <ac:spMk id="57" creationId="{E6AD8727-2B32-4496-A631-4AD6CD6C36B8}"/>
          </ac:spMkLst>
        </pc:spChg>
        <pc:spChg chg="add ord">
          <ac:chgData name="Bellamy, Charlotte" userId="4125b3c1-d1f2-483b-8779-9dd1c7c8d181" providerId="ADAL" clId="{26E57050-67CB-4FDB-ACBC-445DA494618A}" dt="2021-10-06T09:21:29.995" v="673" actId="171"/>
          <ac:spMkLst>
            <pc:docMk/>
            <pc:sldMk cId="1372664802" sldId="457"/>
            <ac:spMk id="59" creationId="{D35ED909-3097-4ED4-ACCD-C8B72D202A4C}"/>
          </ac:spMkLst>
        </pc:spChg>
        <pc:spChg chg="mod">
          <ac:chgData name="Bellamy, Charlotte" userId="4125b3c1-d1f2-483b-8779-9dd1c7c8d181" providerId="ADAL" clId="{26E57050-67CB-4FDB-ACBC-445DA494618A}" dt="2021-10-06T09:20:19.303" v="668" actId="20577"/>
          <ac:spMkLst>
            <pc:docMk/>
            <pc:sldMk cId="1372664802" sldId="457"/>
            <ac:spMk id="147" creationId="{581F350D-0E06-4F8A-8232-4E2D689CBAE3}"/>
          </ac:spMkLst>
        </pc:spChg>
        <pc:picChg chg="del">
          <ac:chgData name="Bellamy, Charlotte" userId="4125b3c1-d1f2-483b-8779-9dd1c7c8d181" providerId="ADAL" clId="{26E57050-67CB-4FDB-ACBC-445DA494618A}" dt="2021-10-06T09:18:49.474" v="650" actId="478"/>
          <ac:picMkLst>
            <pc:docMk/>
            <pc:sldMk cId="1372664802" sldId="457"/>
            <ac:picMk id="56" creationId="{46CB4325-1EE5-4D4D-AABE-A5F320E666CE}"/>
          </ac:picMkLst>
        </pc:picChg>
        <pc:picChg chg="add">
          <ac:chgData name="Bellamy, Charlotte" userId="4125b3c1-d1f2-483b-8779-9dd1c7c8d181" providerId="ADAL" clId="{26E57050-67CB-4FDB-ACBC-445DA494618A}" dt="2021-10-06T09:21:23.173" v="671"/>
          <ac:picMkLst>
            <pc:docMk/>
            <pc:sldMk cId="1372664802" sldId="457"/>
            <ac:picMk id="58" creationId="{89C4B2B2-8F5B-4106-B0C7-CBE2C3C8B9DF}"/>
          </ac:picMkLst>
        </pc:picChg>
      </pc:sldChg>
      <pc:sldChg chg="addSp delSp modSp add del mod">
        <pc:chgData name="Bellamy, Charlotte" userId="4125b3c1-d1f2-483b-8779-9dd1c7c8d181" providerId="ADAL" clId="{26E57050-67CB-4FDB-ACBC-445DA494618A}" dt="2021-10-06T09:16:27.497" v="648" actId="47"/>
        <pc:sldMkLst>
          <pc:docMk/>
          <pc:sldMk cId="3933132300" sldId="457"/>
        </pc:sldMkLst>
        <pc:spChg chg="mod">
          <ac:chgData name="Bellamy, Charlotte" userId="4125b3c1-d1f2-483b-8779-9dd1c7c8d181" providerId="ADAL" clId="{26E57050-67CB-4FDB-ACBC-445DA494618A}" dt="2021-10-06T09:15:52.039" v="646" actId="6549"/>
          <ac:spMkLst>
            <pc:docMk/>
            <pc:sldMk cId="3933132300" sldId="457"/>
            <ac:spMk id="2" creationId="{D9C415B1-F28D-E641-91CA-E0E70517FF23}"/>
          </ac:spMkLst>
        </pc:spChg>
        <pc:spChg chg="add del mod">
          <ac:chgData name="Bellamy, Charlotte" userId="4125b3c1-d1f2-483b-8779-9dd1c7c8d181" providerId="ADAL" clId="{26E57050-67CB-4FDB-ACBC-445DA494618A}" dt="2021-10-06T09:15:51.595" v="645" actId="478"/>
          <ac:spMkLst>
            <pc:docMk/>
            <pc:sldMk cId="3933132300" sldId="457"/>
            <ac:spMk id="4" creationId="{817263D1-656F-4B7E-A3F6-90C45FC1E48C}"/>
          </ac:spMkLst>
        </pc:spChg>
        <pc:spChg chg="del">
          <ac:chgData name="Bellamy, Charlotte" userId="4125b3c1-d1f2-483b-8779-9dd1c7c8d181" providerId="ADAL" clId="{26E57050-67CB-4FDB-ACBC-445DA494618A}" dt="2021-10-06T09:15:53.228" v="647" actId="478"/>
          <ac:spMkLst>
            <pc:docMk/>
            <pc:sldMk cId="3933132300" sldId="457"/>
            <ac:spMk id="8" creationId="{27049869-9DB3-4062-A7AF-97D872AA2D86}"/>
          </ac:spMkLst>
        </pc:spChg>
        <pc:picChg chg="del">
          <ac:chgData name="Bellamy, Charlotte" userId="4125b3c1-d1f2-483b-8779-9dd1c7c8d181" providerId="ADAL" clId="{26E57050-67CB-4FDB-ACBC-445DA494618A}" dt="2021-10-06T09:15:49.929" v="644" actId="478"/>
          <ac:picMkLst>
            <pc:docMk/>
            <pc:sldMk cId="3933132300" sldId="457"/>
            <ac:picMk id="56" creationId="{46CB4325-1EE5-4D4D-AABE-A5F320E666CE}"/>
          </ac:picMkLst>
        </pc:picChg>
      </pc:sldChg>
    </pc:docChg>
  </pc:docChgLst>
  <pc:docChgLst>
    <pc:chgData name="Bellamy, Charlotte" userId="4125b3c1-d1f2-483b-8779-9dd1c7c8d181" providerId="ADAL" clId="{2B9B77FB-E9A1-45B9-9A46-32124568F648}"/>
    <pc:docChg chg="undo custSel mod addSld delSld modSld sldOrd modMainMaster">
      <pc:chgData name="Bellamy, Charlotte" userId="4125b3c1-d1f2-483b-8779-9dd1c7c8d181" providerId="ADAL" clId="{2B9B77FB-E9A1-45B9-9A46-32124568F648}" dt="2021-10-04T15:52:17.532" v="1898" actId="207"/>
      <pc:docMkLst>
        <pc:docMk/>
      </pc:docMkLst>
      <pc:sldChg chg="del">
        <pc:chgData name="Bellamy, Charlotte" userId="4125b3c1-d1f2-483b-8779-9dd1c7c8d181" providerId="ADAL" clId="{2B9B77FB-E9A1-45B9-9A46-32124568F648}" dt="2021-10-04T14:41:06.706" v="0" actId="47"/>
        <pc:sldMkLst>
          <pc:docMk/>
          <pc:sldMk cId="1239256954" sldId="256"/>
        </pc:sldMkLst>
      </pc:sldChg>
      <pc:sldChg chg="del">
        <pc:chgData name="Bellamy, Charlotte" userId="4125b3c1-d1f2-483b-8779-9dd1c7c8d181" providerId="ADAL" clId="{2B9B77FB-E9A1-45B9-9A46-32124568F648}" dt="2021-10-04T14:41:25.194" v="12" actId="47"/>
        <pc:sldMkLst>
          <pc:docMk/>
          <pc:sldMk cId="2158993387" sldId="318"/>
        </pc:sldMkLst>
      </pc:sldChg>
      <pc:sldChg chg="del">
        <pc:chgData name="Bellamy, Charlotte" userId="4125b3c1-d1f2-483b-8779-9dd1c7c8d181" providerId="ADAL" clId="{2B9B77FB-E9A1-45B9-9A46-32124568F648}" dt="2021-10-04T14:41:25.517" v="13" actId="47"/>
        <pc:sldMkLst>
          <pc:docMk/>
          <pc:sldMk cId="327095591" sldId="398"/>
        </pc:sldMkLst>
      </pc:sldChg>
      <pc:sldChg chg="del">
        <pc:chgData name="Bellamy, Charlotte" userId="4125b3c1-d1f2-483b-8779-9dd1c7c8d181" providerId="ADAL" clId="{2B9B77FB-E9A1-45B9-9A46-32124568F648}" dt="2021-10-04T14:41:22.122" v="3" actId="47"/>
        <pc:sldMkLst>
          <pc:docMk/>
          <pc:sldMk cId="2612382137" sldId="410"/>
        </pc:sldMkLst>
      </pc:sldChg>
      <pc:sldChg chg="del">
        <pc:chgData name="Bellamy, Charlotte" userId="4125b3c1-d1f2-483b-8779-9dd1c7c8d181" providerId="ADAL" clId="{2B9B77FB-E9A1-45B9-9A46-32124568F648}" dt="2021-10-04T14:41:22.403" v="4" actId="47"/>
        <pc:sldMkLst>
          <pc:docMk/>
          <pc:sldMk cId="828187769" sldId="411"/>
        </pc:sldMkLst>
      </pc:sldChg>
      <pc:sldChg chg="del">
        <pc:chgData name="Bellamy, Charlotte" userId="4125b3c1-d1f2-483b-8779-9dd1c7c8d181" providerId="ADAL" clId="{2B9B77FB-E9A1-45B9-9A46-32124568F648}" dt="2021-10-04T14:41:23.225" v="6" actId="47"/>
        <pc:sldMkLst>
          <pc:docMk/>
          <pc:sldMk cId="2623251827" sldId="416"/>
        </pc:sldMkLst>
      </pc:sldChg>
      <pc:sldChg chg="del">
        <pc:chgData name="Bellamy, Charlotte" userId="4125b3c1-d1f2-483b-8779-9dd1c7c8d181" providerId="ADAL" clId="{2B9B77FB-E9A1-45B9-9A46-32124568F648}" dt="2021-10-04T14:41:22.941" v="5" actId="47"/>
        <pc:sldMkLst>
          <pc:docMk/>
          <pc:sldMk cId="1459352472" sldId="417"/>
        </pc:sldMkLst>
      </pc:sldChg>
      <pc:sldChg chg="del">
        <pc:chgData name="Bellamy, Charlotte" userId="4125b3c1-d1f2-483b-8779-9dd1c7c8d181" providerId="ADAL" clId="{2B9B77FB-E9A1-45B9-9A46-32124568F648}" dt="2021-10-04T14:41:24.785" v="11" actId="47"/>
        <pc:sldMkLst>
          <pc:docMk/>
          <pc:sldMk cId="663869552" sldId="418"/>
        </pc:sldMkLst>
      </pc:sldChg>
      <pc:sldChg chg="del">
        <pc:chgData name="Bellamy, Charlotte" userId="4125b3c1-d1f2-483b-8779-9dd1c7c8d181" providerId="ADAL" clId="{2B9B77FB-E9A1-45B9-9A46-32124568F648}" dt="2021-10-04T14:41:24.463" v="10" actId="47"/>
        <pc:sldMkLst>
          <pc:docMk/>
          <pc:sldMk cId="478132349" sldId="419"/>
        </pc:sldMkLst>
      </pc:sldChg>
      <pc:sldChg chg="del">
        <pc:chgData name="Bellamy, Charlotte" userId="4125b3c1-d1f2-483b-8779-9dd1c7c8d181" providerId="ADAL" clId="{2B9B77FB-E9A1-45B9-9A46-32124568F648}" dt="2021-10-04T14:41:23.835" v="8" actId="47"/>
        <pc:sldMkLst>
          <pc:docMk/>
          <pc:sldMk cId="1095901487" sldId="423"/>
        </pc:sldMkLst>
      </pc:sldChg>
      <pc:sldChg chg="del">
        <pc:chgData name="Bellamy, Charlotte" userId="4125b3c1-d1f2-483b-8779-9dd1c7c8d181" providerId="ADAL" clId="{2B9B77FB-E9A1-45B9-9A46-32124568F648}" dt="2021-10-04T14:41:24.171" v="9" actId="47"/>
        <pc:sldMkLst>
          <pc:docMk/>
          <pc:sldMk cId="1841468578" sldId="430"/>
        </pc:sldMkLst>
      </pc:sldChg>
      <pc:sldChg chg="addSp delSp modSp mod ord">
        <pc:chgData name="Bellamy, Charlotte" userId="4125b3c1-d1f2-483b-8779-9dd1c7c8d181" providerId="ADAL" clId="{2B9B77FB-E9A1-45B9-9A46-32124568F648}" dt="2021-10-04T15:15:17.168" v="924" actId="478"/>
        <pc:sldMkLst>
          <pc:docMk/>
          <pc:sldMk cId="1155321295" sldId="431"/>
        </pc:sldMkLst>
        <pc:spChg chg="mod">
          <ac:chgData name="Bellamy, Charlotte" userId="4125b3c1-d1f2-483b-8779-9dd1c7c8d181" providerId="ADAL" clId="{2B9B77FB-E9A1-45B9-9A46-32124568F648}" dt="2021-10-04T15:15:13.748" v="923" actId="20577"/>
          <ac:spMkLst>
            <pc:docMk/>
            <pc:sldMk cId="1155321295" sldId="431"/>
            <ac:spMk id="2" creationId="{E5619879-73FF-E84C-AFE8-23ECAFCFE7D9}"/>
          </ac:spMkLst>
        </pc:spChg>
        <pc:spChg chg="add del mod">
          <ac:chgData name="Bellamy, Charlotte" userId="4125b3c1-d1f2-483b-8779-9dd1c7c8d181" providerId="ADAL" clId="{2B9B77FB-E9A1-45B9-9A46-32124568F648}" dt="2021-10-04T15:14:22.234" v="896" actId="478"/>
          <ac:spMkLst>
            <pc:docMk/>
            <pc:sldMk cId="1155321295" sldId="431"/>
            <ac:spMk id="4" creationId="{35BC95FA-5C35-4C90-91C4-104A57351D11}"/>
          </ac:spMkLst>
        </pc:spChg>
        <pc:spChg chg="mod">
          <ac:chgData name="Bellamy, Charlotte" userId="4125b3c1-d1f2-483b-8779-9dd1c7c8d181" providerId="ADAL" clId="{2B9B77FB-E9A1-45B9-9A46-32124568F648}" dt="2021-10-04T14:52:31.954" v="582" actId="14100"/>
          <ac:spMkLst>
            <pc:docMk/>
            <pc:sldMk cId="1155321295" sldId="431"/>
            <ac:spMk id="15" creationId="{59BCCBC0-6578-3E44-A661-6B4556C4B004}"/>
          </ac:spMkLst>
        </pc:spChg>
        <pc:spChg chg="mod">
          <ac:chgData name="Bellamy, Charlotte" userId="4125b3c1-d1f2-483b-8779-9dd1c7c8d181" providerId="ADAL" clId="{2B9B77FB-E9A1-45B9-9A46-32124568F648}" dt="2021-10-04T15:15:02.294" v="907" actId="20577"/>
          <ac:spMkLst>
            <pc:docMk/>
            <pc:sldMk cId="1155321295" sldId="431"/>
            <ac:spMk id="16" creationId="{229C5637-35F3-C54F-8B15-96464E757145}"/>
          </ac:spMkLst>
        </pc:spChg>
        <pc:spChg chg="mod">
          <ac:chgData name="Bellamy, Charlotte" userId="4125b3c1-d1f2-483b-8779-9dd1c7c8d181" providerId="ADAL" clId="{2B9B77FB-E9A1-45B9-9A46-32124568F648}" dt="2021-10-04T14:52:48.798" v="586" actId="1076"/>
          <ac:spMkLst>
            <pc:docMk/>
            <pc:sldMk cId="1155321295" sldId="431"/>
            <ac:spMk id="48" creationId="{265934DF-689F-674F-979A-47A07DBC951A}"/>
          </ac:spMkLst>
        </pc:spChg>
        <pc:spChg chg="add del mod">
          <ac:chgData name="Bellamy, Charlotte" userId="4125b3c1-d1f2-483b-8779-9dd1c7c8d181" providerId="ADAL" clId="{2B9B77FB-E9A1-45B9-9A46-32124568F648}" dt="2021-10-04T15:15:17.168" v="924" actId="478"/>
          <ac:spMkLst>
            <pc:docMk/>
            <pc:sldMk cId="1155321295" sldId="431"/>
            <ac:spMk id="65" creationId="{72B4511D-DE5F-48AD-A391-3547A9E4D793}"/>
          </ac:spMkLst>
        </pc:spChg>
        <pc:spChg chg="add mod">
          <ac:chgData name="Bellamy, Charlotte" userId="4125b3c1-d1f2-483b-8779-9dd1c7c8d181" providerId="ADAL" clId="{2B9B77FB-E9A1-45B9-9A46-32124568F648}" dt="2021-10-04T15:14:17.974" v="895"/>
          <ac:spMkLst>
            <pc:docMk/>
            <pc:sldMk cId="1155321295" sldId="431"/>
            <ac:spMk id="66" creationId="{60546AAB-2261-48B1-8A30-17DE2BCBBA22}"/>
          </ac:spMkLst>
        </pc:spChg>
        <pc:grpChg chg="del">
          <ac:chgData name="Bellamy, Charlotte" userId="4125b3c1-d1f2-483b-8779-9dd1c7c8d181" providerId="ADAL" clId="{2B9B77FB-E9A1-45B9-9A46-32124568F648}" dt="2021-10-04T14:51:02.183" v="462" actId="478"/>
          <ac:grpSpMkLst>
            <pc:docMk/>
            <pc:sldMk cId="1155321295" sldId="431"/>
            <ac:grpSpMk id="3" creationId="{00000000-0000-0000-0000-000000000000}"/>
          </ac:grpSpMkLst>
        </pc:grpChg>
        <pc:grpChg chg="mod">
          <ac:chgData name="Bellamy, Charlotte" userId="4125b3c1-d1f2-483b-8779-9dd1c7c8d181" providerId="ADAL" clId="{2B9B77FB-E9A1-45B9-9A46-32124568F648}" dt="2021-10-04T15:14:08.779" v="894" actId="1076"/>
          <ac:grpSpMkLst>
            <pc:docMk/>
            <pc:sldMk cId="1155321295" sldId="431"/>
            <ac:grpSpMk id="14" creationId="{FAACD673-6080-4C42-84AE-BF3460965ACC}"/>
          </ac:grpSpMkLst>
        </pc:grpChg>
        <pc:grpChg chg="mod">
          <ac:chgData name="Bellamy, Charlotte" userId="4125b3c1-d1f2-483b-8779-9dd1c7c8d181" providerId="ADAL" clId="{2B9B77FB-E9A1-45B9-9A46-32124568F648}" dt="2021-10-04T15:14:08.779" v="894" actId="1076"/>
          <ac:grpSpMkLst>
            <pc:docMk/>
            <pc:sldMk cId="1155321295" sldId="431"/>
            <ac:grpSpMk id="17" creationId="{47E1C3ED-4AEB-6B47-81D3-732C3DE15F85}"/>
          </ac:grpSpMkLst>
        </pc:grpChg>
        <pc:grpChg chg="mod">
          <ac:chgData name="Bellamy, Charlotte" userId="4125b3c1-d1f2-483b-8779-9dd1c7c8d181" providerId="ADAL" clId="{2B9B77FB-E9A1-45B9-9A46-32124568F648}" dt="2021-10-04T15:14:08.779" v="894" actId="1076"/>
          <ac:grpSpMkLst>
            <pc:docMk/>
            <pc:sldMk cId="1155321295" sldId="431"/>
            <ac:grpSpMk id="18" creationId="{885132A3-3A09-9F49-8F53-4E4FE65B57DF}"/>
          </ac:grpSpMkLst>
        </pc:grpChg>
        <pc:grpChg chg="mod">
          <ac:chgData name="Bellamy, Charlotte" userId="4125b3c1-d1f2-483b-8779-9dd1c7c8d181" providerId="ADAL" clId="{2B9B77FB-E9A1-45B9-9A46-32124568F648}" dt="2021-10-04T15:14:08.779" v="894" actId="1076"/>
          <ac:grpSpMkLst>
            <pc:docMk/>
            <pc:sldMk cId="1155321295" sldId="431"/>
            <ac:grpSpMk id="44" creationId="{B0C9C20C-4BE8-8C47-9624-639C7AEE5CD3}"/>
          </ac:grpSpMkLst>
        </pc:grpChg>
        <pc:grpChg chg="mod">
          <ac:chgData name="Bellamy, Charlotte" userId="4125b3c1-d1f2-483b-8779-9dd1c7c8d181" providerId="ADAL" clId="{2B9B77FB-E9A1-45B9-9A46-32124568F648}" dt="2021-10-04T15:14:08.779" v="894" actId="1076"/>
          <ac:grpSpMkLst>
            <pc:docMk/>
            <pc:sldMk cId="1155321295" sldId="431"/>
            <ac:grpSpMk id="47" creationId="{F0BA9E52-50B5-2848-B95A-60D71A6DB651}"/>
          </ac:grpSpMkLst>
        </pc:grpChg>
        <pc:grpChg chg="add del mod">
          <ac:chgData name="Bellamy, Charlotte" userId="4125b3c1-d1f2-483b-8779-9dd1c7c8d181" providerId="ADAL" clId="{2B9B77FB-E9A1-45B9-9A46-32124568F648}" dt="2021-10-04T15:14:08.779" v="894" actId="1076"/>
          <ac:grpSpMkLst>
            <pc:docMk/>
            <pc:sldMk cId="1155321295" sldId="431"/>
            <ac:grpSpMk id="68" creationId="{00000000-0000-0000-0000-000000000000}"/>
          </ac:grpSpMkLst>
        </pc:grpChg>
        <pc:grpChg chg="del">
          <ac:chgData name="Bellamy, Charlotte" userId="4125b3c1-d1f2-483b-8779-9dd1c7c8d181" providerId="ADAL" clId="{2B9B77FB-E9A1-45B9-9A46-32124568F648}" dt="2021-10-04T14:50:59.862" v="461" actId="478"/>
          <ac:grpSpMkLst>
            <pc:docMk/>
            <pc:sldMk cId="1155321295" sldId="431"/>
            <ac:grpSpMk id="69" creationId="{00000000-0000-0000-0000-000000000000}"/>
          </ac:grpSpMkLst>
        </pc:grpChg>
        <pc:grpChg chg="add del">
          <ac:chgData name="Bellamy, Charlotte" userId="4125b3c1-d1f2-483b-8779-9dd1c7c8d181" providerId="ADAL" clId="{2B9B77FB-E9A1-45B9-9A46-32124568F648}" dt="2021-10-04T14:50:56.933" v="460" actId="478"/>
          <ac:grpSpMkLst>
            <pc:docMk/>
            <pc:sldMk cId="1155321295" sldId="431"/>
            <ac:grpSpMk id="71" creationId="{00000000-0000-0000-0000-000000000000}"/>
          </ac:grpSpMkLst>
        </pc:grpChg>
        <pc:picChg chg="mod">
          <ac:chgData name="Bellamy, Charlotte" userId="4125b3c1-d1f2-483b-8779-9dd1c7c8d181" providerId="ADAL" clId="{2B9B77FB-E9A1-45B9-9A46-32124568F648}" dt="2021-10-04T14:52:42.507" v="585" actId="1076"/>
          <ac:picMkLst>
            <pc:docMk/>
            <pc:sldMk cId="1155321295" sldId="431"/>
            <ac:picMk id="49" creationId="{94571CEA-CE08-B840-A73A-CB240FAEDCBB}"/>
          </ac:picMkLst>
        </pc:picChg>
        <pc:cxnChg chg="mod">
          <ac:chgData name="Bellamy, Charlotte" userId="4125b3c1-d1f2-483b-8779-9dd1c7c8d181" providerId="ADAL" clId="{2B9B77FB-E9A1-45B9-9A46-32124568F648}" dt="2021-10-04T15:14:36.767" v="899" actId="1076"/>
          <ac:cxnSpMkLst>
            <pc:docMk/>
            <pc:sldMk cId="1155321295" sldId="431"/>
            <ac:cxnSpMk id="21" creationId="{1672A807-3391-9D42-89FA-3241DD02E671}"/>
          </ac:cxnSpMkLst>
        </pc:cxnChg>
        <pc:cxnChg chg="mod">
          <ac:chgData name="Bellamy, Charlotte" userId="4125b3c1-d1f2-483b-8779-9dd1c7c8d181" providerId="ADAL" clId="{2B9B77FB-E9A1-45B9-9A46-32124568F648}" dt="2021-10-04T15:14:39.315" v="900" actId="1076"/>
          <ac:cxnSpMkLst>
            <pc:docMk/>
            <pc:sldMk cId="1155321295" sldId="431"/>
            <ac:cxnSpMk id="22" creationId="{D6F68B4C-FB73-9540-837A-FEFD5096C5A4}"/>
          </ac:cxnSpMkLst>
        </pc:cxnChg>
      </pc:sldChg>
      <pc:sldChg chg="addSp delSp modSp mod setBg setClrOvrMap">
        <pc:chgData name="Bellamy, Charlotte" userId="4125b3c1-d1f2-483b-8779-9dd1c7c8d181" providerId="ADAL" clId="{2B9B77FB-E9A1-45B9-9A46-32124568F648}" dt="2021-10-04T15:11:46.109" v="838" actId="404"/>
        <pc:sldMkLst>
          <pc:docMk/>
          <pc:sldMk cId="2685822711" sldId="435"/>
        </pc:sldMkLst>
        <pc:spChg chg="add mod">
          <ac:chgData name="Bellamy, Charlotte" userId="4125b3c1-d1f2-483b-8779-9dd1c7c8d181" providerId="ADAL" clId="{2B9B77FB-E9A1-45B9-9A46-32124568F648}" dt="2021-10-04T15:03:42.216" v="710" actId="207"/>
          <ac:spMkLst>
            <pc:docMk/>
            <pc:sldMk cId="2685822711" sldId="435"/>
            <ac:spMk id="2" creationId="{7C650B3D-3B3C-423E-AB0F-602078E258BF}"/>
          </ac:spMkLst>
        </pc:spChg>
        <pc:spChg chg="mod ord">
          <ac:chgData name="Bellamy, Charlotte" userId="4125b3c1-d1f2-483b-8779-9dd1c7c8d181" providerId="ADAL" clId="{2B9B77FB-E9A1-45B9-9A46-32124568F648}" dt="2021-10-04T15:11:46.109" v="838" actId="404"/>
          <ac:spMkLst>
            <pc:docMk/>
            <pc:sldMk cId="2685822711" sldId="435"/>
            <ac:spMk id="5" creationId="{00000000-0000-0000-0000-000000000000}"/>
          </ac:spMkLst>
        </pc:spChg>
        <pc:spChg chg="add del">
          <ac:chgData name="Bellamy, Charlotte" userId="4125b3c1-d1f2-483b-8779-9dd1c7c8d181" providerId="ADAL" clId="{2B9B77FB-E9A1-45B9-9A46-32124568F648}" dt="2021-10-04T15:02:34.622" v="698" actId="26606"/>
          <ac:spMkLst>
            <pc:docMk/>
            <pc:sldMk cId="2685822711" sldId="435"/>
            <ac:spMk id="71" creationId="{71B2258F-86CA-4D4D-8270-BC05FCDEBFB3}"/>
          </ac:spMkLst>
        </pc:spChg>
        <pc:picChg chg="add">
          <ac:chgData name="Bellamy, Charlotte" userId="4125b3c1-d1f2-483b-8779-9dd1c7c8d181" providerId="ADAL" clId="{2B9B77FB-E9A1-45B9-9A46-32124568F648}" dt="2021-10-04T15:03:39.045" v="709"/>
          <ac:picMkLst>
            <pc:docMk/>
            <pc:sldMk cId="2685822711" sldId="435"/>
            <ac:picMk id="6" creationId="{979AADBD-2D19-4B48-A8DA-CC5AA1B8961D}"/>
          </ac:picMkLst>
        </pc:picChg>
        <pc:picChg chg="add del mod">
          <ac:chgData name="Bellamy, Charlotte" userId="4125b3c1-d1f2-483b-8779-9dd1c7c8d181" providerId="ADAL" clId="{2B9B77FB-E9A1-45B9-9A46-32124568F648}" dt="2021-10-04T15:02:42.827" v="701" actId="167"/>
          <ac:picMkLst>
            <pc:docMk/>
            <pc:sldMk cId="2685822711" sldId="435"/>
            <ac:picMk id="1026" creationId="{5422FC35-B41E-4A64-A939-94C2CE2234FB}"/>
          </ac:picMkLst>
        </pc:picChg>
      </pc:sldChg>
      <pc:sldChg chg="del">
        <pc:chgData name="Bellamy, Charlotte" userId="4125b3c1-d1f2-483b-8779-9dd1c7c8d181" providerId="ADAL" clId="{2B9B77FB-E9A1-45B9-9A46-32124568F648}" dt="2021-10-04T14:41:23.503" v="7" actId="47"/>
        <pc:sldMkLst>
          <pc:docMk/>
          <pc:sldMk cId="1164910332" sldId="436"/>
        </pc:sldMkLst>
      </pc:sldChg>
      <pc:sldChg chg="addSp delSp modSp mod ord modNotesTx">
        <pc:chgData name="Bellamy, Charlotte" userId="4125b3c1-d1f2-483b-8779-9dd1c7c8d181" providerId="ADAL" clId="{2B9B77FB-E9A1-45B9-9A46-32124568F648}" dt="2021-10-04T15:15:28.633" v="927" actId="20577"/>
        <pc:sldMkLst>
          <pc:docMk/>
          <pc:sldMk cId="515667366" sldId="444"/>
        </pc:sldMkLst>
        <pc:spChg chg="mod">
          <ac:chgData name="Bellamy, Charlotte" userId="4125b3c1-d1f2-483b-8779-9dd1c7c8d181" providerId="ADAL" clId="{2B9B77FB-E9A1-45B9-9A46-32124568F648}" dt="2021-10-04T15:15:28.633" v="927" actId="20577"/>
          <ac:spMkLst>
            <pc:docMk/>
            <pc:sldMk cId="515667366" sldId="444"/>
            <ac:spMk id="8" creationId="{00000000-0000-0000-0000-000000000000}"/>
          </ac:spMkLst>
        </pc:spChg>
        <pc:spChg chg="mod">
          <ac:chgData name="Bellamy, Charlotte" userId="4125b3c1-d1f2-483b-8779-9dd1c7c8d181" providerId="ADAL" clId="{2B9B77FB-E9A1-45B9-9A46-32124568F648}" dt="2021-10-04T14:46:12.231" v="49" actId="20577"/>
          <ac:spMkLst>
            <pc:docMk/>
            <pc:sldMk cId="515667366" sldId="444"/>
            <ac:spMk id="9" creationId="{00000000-0000-0000-0000-000000000000}"/>
          </ac:spMkLst>
        </pc:spChg>
        <pc:spChg chg="mod">
          <ac:chgData name="Bellamy, Charlotte" userId="4125b3c1-d1f2-483b-8779-9dd1c7c8d181" providerId="ADAL" clId="{2B9B77FB-E9A1-45B9-9A46-32124568F648}" dt="2021-10-04T15:08:31.343" v="831" actId="20577"/>
          <ac:spMkLst>
            <pc:docMk/>
            <pc:sldMk cId="515667366" sldId="444"/>
            <ac:spMk id="10" creationId="{00000000-0000-0000-0000-000000000000}"/>
          </ac:spMkLst>
        </pc:spChg>
        <pc:picChg chg="add del">
          <ac:chgData name="Bellamy, Charlotte" userId="4125b3c1-d1f2-483b-8779-9dd1c7c8d181" providerId="ADAL" clId="{2B9B77FB-E9A1-45B9-9A46-32124568F648}" dt="2021-10-04T15:15:25.414" v="926" actId="478"/>
          <ac:picMkLst>
            <pc:docMk/>
            <pc:sldMk cId="515667366" sldId="444"/>
            <ac:picMk id="16" creationId="{00000000-0000-0000-0000-000000000000}"/>
          </ac:picMkLst>
        </pc:picChg>
      </pc:sldChg>
      <pc:sldChg chg="addSp delSp modSp new del mod">
        <pc:chgData name="Bellamy, Charlotte" userId="4125b3c1-d1f2-483b-8779-9dd1c7c8d181" providerId="ADAL" clId="{2B9B77FB-E9A1-45B9-9A46-32124568F648}" dt="2021-10-04T15:08:16.714" v="804" actId="47"/>
        <pc:sldMkLst>
          <pc:docMk/>
          <pc:sldMk cId="2496870498" sldId="448"/>
        </pc:sldMkLst>
        <pc:spChg chg="del">
          <ac:chgData name="Bellamy, Charlotte" userId="4125b3c1-d1f2-483b-8779-9dd1c7c8d181" providerId="ADAL" clId="{2B9B77FB-E9A1-45B9-9A46-32124568F648}" dt="2021-10-04T14:48:34.981" v="213"/>
          <ac:spMkLst>
            <pc:docMk/>
            <pc:sldMk cId="2496870498" sldId="448"/>
            <ac:spMk id="2" creationId="{A7C86FD9-41D6-4A1F-B92F-C42581535246}"/>
          </ac:spMkLst>
        </pc:spChg>
        <pc:spChg chg="del">
          <ac:chgData name="Bellamy, Charlotte" userId="4125b3c1-d1f2-483b-8779-9dd1c7c8d181" providerId="ADAL" clId="{2B9B77FB-E9A1-45B9-9A46-32124568F648}" dt="2021-10-04T14:48:34.981" v="213"/>
          <ac:spMkLst>
            <pc:docMk/>
            <pc:sldMk cId="2496870498" sldId="448"/>
            <ac:spMk id="3" creationId="{F206DB42-81FF-4963-BD9E-7DC83D76D0F0}"/>
          </ac:spMkLst>
        </pc:spChg>
        <pc:spChg chg="del">
          <ac:chgData name="Bellamy, Charlotte" userId="4125b3c1-d1f2-483b-8779-9dd1c7c8d181" providerId="ADAL" clId="{2B9B77FB-E9A1-45B9-9A46-32124568F648}" dt="2021-10-04T14:48:34.981" v="213"/>
          <ac:spMkLst>
            <pc:docMk/>
            <pc:sldMk cId="2496870498" sldId="448"/>
            <ac:spMk id="4" creationId="{9C7E7DB3-B0D9-4E02-B084-3336F709DD06}"/>
          </ac:spMkLst>
        </pc:spChg>
        <pc:spChg chg="add mod">
          <ac:chgData name="Bellamy, Charlotte" userId="4125b3c1-d1f2-483b-8779-9dd1c7c8d181" providerId="ADAL" clId="{2B9B77FB-E9A1-45B9-9A46-32124568F648}" dt="2021-10-04T14:49:48.936" v="382" actId="20577"/>
          <ac:spMkLst>
            <pc:docMk/>
            <pc:sldMk cId="2496870498" sldId="448"/>
            <ac:spMk id="7" creationId="{87006367-0E3F-4E81-99F2-58C9CB43678C}"/>
          </ac:spMkLst>
        </pc:spChg>
        <pc:spChg chg="add mod">
          <ac:chgData name="Bellamy, Charlotte" userId="4125b3c1-d1f2-483b-8779-9dd1c7c8d181" providerId="ADAL" clId="{2B9B77FB-E9A1-45B9-9A46-32124568F648}" dt="2021-10-04T14:49:34.535" v="357" actId="20577"/>
          <ac:spMkLst>
            <pc:docMk/>
            <pc:sldMk cId="2496870498" sldId="448"/>
            <ac:spMk id="8" creationId="{75F1E07F-FE21-4816-BC91-8EB0F79D52EF}"/>
          </ac:spMkLst>
        </pc:spChg>
        <pc:spChg chg="add mod">
          <ac:chgData name="Bellamy, Charlotte" userId="4125b3c1-d1f2-483b-8779-9dd1c7c8d181" providerId="ADAL" clId="{2B9B77FB-E9A1-45B9-9A46-32124568F648}" dt="2021-10-04T14:48:34.981" v="213"/>
          <ac:spMkLst>
            <pc:docMk/>
            <pc:sldMk cId="2496870498" sldId="448"/>
            <ac:spMk id="9" creationId="{F5318EC4-025A-4A00-AFE1-3877D253BDED}"/>
          </ac:spMkLst>
        </pc:spChg>
      </pc:sldChg>
      <pc:sldChg chg="modSp new del mod">
        <pc:chgData name="Bellamy, Charlotte" userId="4125b3c1-d1f2-483b-8779-9dd1c7c8d181" providerId="ADAL" clId="{2B9B77FB-E9A1-45B9-9A46-32124568F648}" dt="2021-10-04T15:00:46.362" v="675" actId="47"/>
        <pc:sldMkLst>
          <pc:docMk/>
          <pc:sldMk cId="1994522719" sldId="449"/>
        </pc:sldMkLst>
        <pc:spChg chg="mod">
          <ac:chgData name="Bellamy, Charlotte" userId="4125b3c1-d1f2-483b-8779-9dd1c7c8d181" providerId="ADAL" clId="{2B9B77FB-E9A1-45B9-9A46-32124568F648}" dt="2021-10-04T14:56:20.685" v="609" actId="20577"/>
          <ac:spMkLst>
            <pc:docMk/>
            <pc:sldMk cId="1994522719" sldId="449"/>
            <ac:spMk id="2" creationId="{61290356-F282-49FC-A78C-AA1A9D82E8C6}"/>
          </ac:spMkLst>
        </pc:spChg>
      </pc:sldChg>
      <pc:sldChg chg="addSp delSp modSp new mod modNotesTx">
        <pc:chgData name="Bellamy, Charlotte" userId="4125b3c1-d1f2-483b-8779-9dd1c7c8d181" providerId="ADAL" clId="{2B9B77FB-E9A1-45B9-9A46-32124568F648}" dt="2021-10-04T15:46:41.489" v="1841" actId="20577"/>
        <pc:sldMkLst>
          <pc:docMk/>
          <pc:sldMk cId="220143948" sldId="450"/>
        </pc:sldMkLst>
        <pc:spChg chg="del">
          <ac:chgData name="Bellamy, Charlotte" userId="4125b3c1-d1f2-483b-8779-9dd1c7c8d181" providerId="ADAL" clId="{2B9B77FB-E9A1-45B9-9A46-32124568F648}" dt="2021-10-04T14:56:34.726" v="611"/>
          <ac:spMkLst>
            <pc:docMk/>
            <pc:sldMk cId="220143948" sldId="450"/>
            <ac:spMk id="2" creationId="{B18ACA19-4B7C-47E3-A906-6E5008E82D0A}"/>
          </ac:spMkLst>
        </pc:spChg>
        <pc:spChg chg="del">
          <ac:chgData name="Bellamy, Charlotte" userId="4125b3c1-d1f2-483b-8779-9dd1c7c8d181" providerId="ADAL" clId="{2B9B77FB-E9A1-45B9-9A46-32124568F648}" dt="2021-10-04T14:56:34.726" v="611"/>
          <ac:spMkLst>
            <pc:docMk/>
            <pc:sldMk cId="220143948" sldId="450"/>
            <ac:spMk id="3" creationId="{F8281914-3C81-4980-B38A-737C29F54081}"/>
          </ac:spMkLst>
        </pc:spChg>
        <pc:spChg chg="del">
          <ac:chgData name="Bellamy, Charlotte" userId="4125b3c1-d1f2-483b-8779-9dd1c7c8d181" providerId="ADAL" clId="{2B9B77FB-E9A1-45B9-9A46-32124568F648}" dt="2021-10-04T14:56:34.726" v="611"/>
          <ac:spMkLst>
            <pc:docMk/>
            <pc:sldMk cId="220143948" sldId="450"/>
            <ac:spMk id="4" creationId="{4FFC0C65-985A-49F8-AC58-17F0F1E29163}"/>
          </ac:spMkLst>
        </pc:spChg>
        <pc:spChg chg="add del mod">
          <ac:chgData name="Bellamy, Charlotte" userId="4125b3c1-d1f2-483b-8779-9dd1c7c8d181" providerId="ADAL" clId="{2B9B77FB-E9A1-45B9-9A46-32124568F648}" dt="2021-10-04T15:44:15.071" v="1778" actId="931"/>
          <ac:spMkLst>
            <pc:docMk/>
            <pc:sldMk cId="220143948" sldId="450"/>
            <ac:spMk id="5" creationId="{51343C64-170B-48CB-AF76-29E5C7E3471A}"/>
          </ac:spMkLst>
        </pc:spChg>
        <pc:spChg chg="add del mod">
          <ac:chgData name="Bellamy, Charlotte" userId="4125b3c1-d1f2-483b-8779-9dd1c7c8d181" providerId="ADAL" clId="{2B9B77FB-E9A1-45B9-9A46-32124568F648}" dt="2021-10-04T15:44:52.779" v="1791" actId="931"/>
          <ac:spMkLst>
            <pc:docMk/>
            <pc:sldMk cId="220143948" sldId="450"/>
            <ac:spMk id="6" creationId="{668FD288-4D58-4AC0-8B5E-213E5EB3CD78}"/>
          </ac:spMkLst>
        </pc:spChg>
        <pc:spChg chg="add del mod">
          <ac:chgData name="Bellamy, Charlotte" userId="4125b3c1-d1f2-483b-8779-9dd1c7c8d181" providerId="ADAL" clId="{2B9B77FB-E9A1-45B9-9A46-32124568F648}" dt="2021-10-04T15:44:32.252" v="1784" actId="931"/>
          <ac:spMkLst>
            <pc:docMk/>
            <pc:sldMk cId="220143948" sldId="450"/>
            <ac:spMk id="7" creationId="{EE24FA00-CF67-4EDE-A86A-3B346D2C88C1}"/>
          </ac:spMkLst>
        </pc:spChg>
        <pc:spChg chg="add del mod">
          <ac:chgData name="Bellamy, Charlotte" userId="4125b3c1-d1f2-483b-8779-9dd1c7c8d181" providerId="ADAL" clId="{2B9B77FB-E9A1-45B9-9A46-32124568F648}" dt="2021-10-04T15:44:19.546" v="1779" actId="931"/>
          <ac:spMkLst>
            <pc:docMk/>
            <pc:sldMk cId="220143948" sldId="450"/>
            <ac:spMk id="8" creationId="{1C5FD6D8-55D7-4AB5-872C-ECB67D27053D}"/>
          </ac:spMkLst>
        </pc:spChg>
        <pc:spChg chg="add del mod">
          <ac:chgData name="Bellamy, Charlotte" userId="4125b3c1-d1f2-483b-8779-9dd1c7c8d181" providerId="ADAL" clId="{2B9B77FB-E9A1-45B9-9A46-32124568F648}" dt="2021-10-04T15:44:44.707" v="1789" actId="931"/>
          <ac:spMkLst>
            <pc:docMk/>
            <pc:sldMk cId="220143948" sldId="450"/>
            <ac:spMk id="9" creationId="{7FACF335-1BEE-47C9-AB62-B210F5B84A42}"/>
          </ac:spMkLst>
        </pc:spChg>
        <pc:spChg chg="add del mod">
          <ac:chgData name="Bellamy, Charlotte" userId="4125b3c1-d1f2-483b-8779-9dd1c7c8d181" providerId="ADAL" clId="{2B9B77FB-E9A1-45B9-9A46-32124568F648}" dt="2021-10-04T15:44:38.356" v="1786" actId="931"/>
          <ac:spMkLst>
            <pc:docMk/>
            <pc:sldMk cId="220143948" sldId="450"/>
            <ac:spMk id="10" creationId="{9ACB7666-D4CB-4F56-9F8A-31C6CABBE92F}"/>
          </ac:spMkLst>
        </pc:spChg>
        <pc:spChg chg="add mod">
          <ac:chgData name="Bellamy, Charlotte" userId="4125b3c1-d1f2-483b-8779-9dd1c7c8d181" providerId="ADAL" clId="{2B9B77FB-E9A1-45B9-9A46-32124568F648}" dt="2021-10-04T15:45:13.661" v="1800" actId="478"/>
          <ac:spMkLst>
            <pc:docMk/>
            <pc:sldMk cId="220143948" sldId="450"/>
            <ac:spMk id="28" creationId="{26573392-C64F-4AEB-BA55-F55CBDF1C061}"/>
          </ac:spMkLst>
        </pc:spChg>
        <pc:spChg chg="add del mod">
          <ac:chgData name="Bellamy, Charlotte" userId="4125b3c1-d1f2-483b-8779-9dd1c7c8d181" providerId="ADAL" clId="{2B9B77FB-E9A1-45B9-9A46-32124568F648}" dt="2021-10-04T15:46:27.599" v="1803" actId="931"/>
          <ac:spMkLst>
            <pc:docMk/>
            <pc:sldMk cId="220143948" sldId="450"/>
            <ac:spMk id="31" creationId="{C716410F-7B59-429C-B0FB-C10309D97FE6}"/>
          </ac:spMkLst>
        </pc:spChg>
        <pc:picChg chg="add mod">
          <ac:chgData name="Bellamy, Charlotte" userId="4125b3c1-d1f2-483b-8779-9dd1c7c8d181" providerId="ADAL" clId="{2B9B77FB-E9A1-45B9-9A46-32124568F648}" dt="2021-10-04T15:44:15.071" v="1778" actId="931"/>
          <ac:picMkLst>
            <pc:docMk/>
            <pc:sldMk cId="220143948" sldId="450"/>
            <ac:picMk id="12" creationId="{99D9587F-8761-46B4-A805-794CCA6A4447}"/>
          </ac:picMkLst>
        </pc:picChg>
        <pc:picChg chg="add mod">
          <ac:chgData name="Bellamy, Charlotte" userId="4125b3c1-d1f2-483b-8779-9dd1c7c8d181" providerId="ADAL" clId="{2B9B77FB-E9A1-45B9-9A46-32124568F648}" dt="2021-10-04T15:44:27.238" v="1783" actId="931"/>
          <ac:picMkLst>
            <pc:docMk/>
            <pc:sldMk cId="220143948" sldId="450"/>
            <ac:picMk id="14" creationId="{80E6ED3B-91E2-42D9-806A-430EF6F0C2C6}"/>
          </ac:picMkLst>
        </pc:picChg>
        <pc:picChg chg="add del mod">
          <ac:chgData name="Bellamy, Charlotte" userId="4125b3c1-d1f2-483b-8779-9dd1c7c8d181" providerId="ADAL" clId="{2B9B77FB-E9A1-45B9-9A46-32124568F648}" dt="2021-10-04T15:44:27.238" v="1783" actId="931"/>
          <ac:picMkLst>
            <pc:docMk/>
            <pc:sldMk cId="220143948" sldId="450"/>
            <ac:picMk id="16" creationId="{69959718-886D-4442-BB25-3705A19CDEEF}"/>
          </ac:picMkLst>
        </pc:picChg>
        <pc:picChg chg="add del mod">
          <ac:chgData name="Bellamy, Charlotte" userId="4125b3c1-d1f2-483b-8779-9dd1c7c8d181" providerId="ADAL" clId="{2B9B77FB-E9A1-45B9-9A46-32124568F648}" dt="2021-10-04T15:45:13.661" v="1800" actId="478"/>
          <ac:picMkLst>
            <pc:docMk/>
            <pc:sldMk cId="220143948" sldId="450"/>
            <ac:picMk id="18" creationId="{8221446E-68CA-4158-9C1F-6857E9DCFCCA}"/>
          </ac:picMkLst>
        </pc:picChg>
        <pc:picChg chg="add mod">
          <ac:chgData name="Bellamy, Charlotte" userId="4125b3c1-d1f2-483b-8779-9dd1c7c8d181" providerId="ADAL" clId="{2B9B77FB-E9A1-45B9-9A46-32124568F648}" dt="2021-10-04T15:44:42.080" v="1787" actId="27614"/>
          <ac:picMkLst>
            <pc:docMk/>
            <pc:sldMk cId="220143948" sldId="450"/>
            <ac:picMk id="20" creationId="{28BBD39E-D360-4DDE-9726-F787BF1F2247}"/>
          </ac:picMkLst>
        </pc:picChg>
        <pc:picChg chg="add mod">
          <ac:chgData name="Bellamy, Charlotte" userId="4125b3c1-d1f2-483b-8779-9dd1c7c8d181" providerId="ADAL" clId="{2B9B77FB-E9A1-45B9-9A46-32124568F648}" dt="2021-10-04T15:44:48.531" v="1790" actId="27614"/>
          <ac:picMkLst>
            <pc:docMk/>
            <pc:sldMk cId="220143948" sldId="450"/>
            <ac:picMk id="22" creationId="{053AA4CA-23DD-4E25-8CDC-CBC2FEFA2DC3}"/>
          </ac:picMkLst>
        </pc:picChg>
        <pc:picChg chg="add del mod">
          <ac:chgData name="Bellamy, Charlotte" userId="4125b3c1-d1f2-483b-8779-9dd1c7c8d181" providerId="ADAL" clId="{2B9B77FB-E9A1-45B9-9A46-32124568F648}" dt="2021-10-04T15:45:16.495" v="1802" actId="478"/>
          <ac:picMkLst>
            <pc:docMk/>
            <pc:sldMk cId="220143948" sldId="450"/>
            <ac:picMk id="24" creationId="{D32EC5C1-A61B-40BC-977A-185D3BCD534F}"/>
          </ac:picMkLst>
        </pc:picChg>
        <pc:picChg chg="add del mod modCrop">
          <ac:chgData name="Bellamy, Charlotte" userId="4125b3c1-d1f2-483b-8779-9dd1c7c8d181" providerId="ADAL" clId="{2B9B77FB-E9A1-45B9-9A46-32124568F648}" dt="2021-10-04T15:45:12.571" v="1799" actId="21"/>
          <ac:picMkLst>
            <pc:docMk/>
            <pc:sldMk cId="220143948" sldId="450"/>
            <ac:picMk id="26" creationId="{F2D87E1D-1288-46C7-B556-AFB0C0D8E2D8}"/>
          </ac:picMkLst>
        </pc:picChg>
        <pc:picChg chg="add">
          <ac:chgData name="Bellamy, Charlotte" userId="4125b3c1-d1f2-483b-8779-9dd1c7c8d181" providerId="ADAL" clId="{2B9B77FB-E9A1-45B9-9A46-32124568F648}" dt="2021-10-04T15:45:13.987" v="1801"/>
          <ac:picMkLst>
            <pc:docMk/>
            <pc:sldMk cId="220143948" sldId="450"/>
            <ac:picMk id="29" creationId="{F7291C06-D299-4D83-AECE-E421AB9D4B13}"/>
          </ac:picMkLst>
        </pc:picChg>
        <pc:picChg chg="add mod">
          <ac:chgData name="Bellamy, Charlotte" userId="4125b3c1-d1f2-483b-8779-9dd1c7c8d181" providerId="ADAL" clId="{2B9B77FB-E9A1-45B9-9A46-32124568F648}" dt="2021-10-04T15:46:27.599" v="1803" actId="931"/>
          <ac:picMkLst>
            <pc:docMk/>
            <pc:sldMk cId="220143948" sldId="450"/>
            <ac:picMk id="33" creationId="{1C96F63E-1B62-4FD0-AF65-6E620481EDEA}"/>
          </ac:picMkLst>
        </pc:picChg>
      </pc:sldChg>
      <pc:sldChg chg="addSp delSp modSp new mod modNotesTx">
        <pc:chgData name="Bellamy, Charlotte" userId="4125b3c1-d1f2-483b-8779-9dd1c7c8d181" providerId="ADAL" clId="{2B9B77FB-E9A1-45B9-9A46-32124568F648}" dt="2021-10-04T14:56:57.844" v="655" actId="20577"/>
        <pc:sldMkLst>
          <pc:docMk/>
          <pc:sldMk cId="1026849741" sldId="451"/>
        </pc:sldMkLst>
        <pc:spChg chg="del">
          <ac:chgData name="Bellamy, Charlotte" userId="4125b3c1-d1f2-483b-8779-9dd1c7c8d181" providerId="ADAL" clId="{2B9B77FB-E9A1-45B9-9A46-32124568F648}" dt="2021-10-04T14:56:41.161" v="613"/>
          <ac:spMkLst>
            <pc:docMk/>
            <pc:sldMk cId="1026849741" sldId="451"/>
            <ac:spMk id="2" creationId="{A41598B8-3EA3-4405-8C70-922B95EDDB07}"/>
          </ac:spMkLst>
        </pc:spChg>
        <pc:spChg chg="del">
          <ac:chgData name="Bellamy, Charlotte" userId="4125b3c1-d1f2-483b-8779-9dd1c7c8d181" providerId="ADAL" clId="{2B9B77FB-E9A1-45B9-9A46-32124568F648}" dt="2021-10-04T14:56:41.161" v="613"/>
          <ac:spMkLst>
            <pc:docMk/>
            <pc:sldMk cId="1026849741" sldId="451"/>
            <ac:spMk id="3" creationId="{36A7A3D7-A31C-404B-80CF-8F7ECFECB9A2}"/>
          </ac:spMkLst>
        </pc:spChg>
        <pc:spChg chg="del">
          <ac:chgData name="Bellamy, Charlotte" userId="4125b3c1-d1f2-483b-8779-9dd1c7c8d181" providerId="ADAL" clId="{2B9B77FB-E9A1-45B9-9A46-32124568F648}" dt="2021-10-04T14:56:41.161" v="613"/>
          <ac:spMkLst>
            <pc:docMk/>
            <pc:sldMk cId="1026849741" sldId="451"/>
            <ac:spMk id="4" creationId="{5EB102BE-31FD-4002-9249-4599E733EC12}"/>
          </ac:spMkLst>
        </pc:spChg>
        <pc:spChg chg="del">
          <ac:chgData name="Bellamy, Charlotte" userId="4125b3c1-d1f2-483b-8779-9dd1c7c8d181" providerId="ADAL" clId="{2B9B77FB-E9A1-45B9-9A46-32124568F648}" dt="2021-10-04T14:56:41.161" v="613"/>
          <ac:spMkLst>
            <pc:docMk/>
            <pc:sldMk cId="1026849741" sldId="451"/>
            <ac:spMk id="5" creationId="{A2060AA8-3029-4A4D-A880-52DE6A18335E}"/>
          </ac:spMkLst>
        </pc:spChg>
        <pc:spChg chg="del">
          <ac:chgData name="Bellamy, Charlotte" userId="4125b3c1-d1f2-483b-8779-9dd1c7c8d181" providerId="ADAL" clId="{2B9B77FB-E9A1-45B9-9A46-32124568F648}" dt="2021-10-04T14:56:41.161" v="613"/>
          <ac:spMkLst>
            <pc:docMk/>
            <pc:sldMk cId="1026849741" sldId="451"/>
            <ac:spMk id="6" creationId="{DEF7D0B9-B657-4A7F-A670-0D582BFF37D1}"/>
          </ac:spMkLst>
        </pc:spChg>
        <pc:spChg chg="del">
          <ac:chgData name="Bellamy, Charlotte" userId="4125b3c1-d1f2-483b-8779-9dd1c7c8d181" providerId="ADAL" clId="{2B9B77FB-E9A1-45B9-9A46-32124568F648}" dt="2021-10-04T14:56:41.161" v="613"/>
          <ac:spMkLst>
            <pc:docMk/>
            <pc:sldMk cId="1026849741" sldId="451"/>
            <ac:spMk id="7" creationId="{F3CBE8B3-2BD9-4115-AF7E-6B674DE51C3C}"/>
          </ac:spMkLst>
        </pc:spChg>
        <pc:spChg chg="add mod">
          <ac:chgData name="Bellamy, Charlotte" userId="4125b3c1-d1f2-483b-8779-9dd1c7c8d181" providerId="ADAL" clId="{2B9B77FB-E9A1-45B9-9A46-32124568F648}" dt="2021-10-04T14:56:45.910" v="624" actId="20577"/>
          <ac:spMkLst>
            <pc:docMk/>
            <pc:sldMk cId="1026849741" sldId="451"/>
            <ac:spMk id="8" creationId="{67BA90AD-4302-4437-87C9-0CFB02263D79}"/>
          </ac:spMkLst>
        </pc:spChg>
        <pc:spChg chg="add mod">
          <ac:chgData name="Bellamy, Charlotte" userId="4125b3c1-d1f2-483b-8779-9dd1c7c8d181" providerId="ADAL" clId="{2B9B77FB-E9A1-45B9-9A46-32124568F648}" dt="2021-10-04T14:56:41.161" v="613"/>
          <ac:spMkLst>
            <pc:docMk/>
            <pc:sldMk cId="1026849741" sldId="451"/>
            <ac:spMk id="9" creationId="{2A75B780-AD24-4725-9EB2-BF11778C0FD0}"/>
          </ac:spMkLst>
        </pc:spChg>
        <pc:spChg chg="add mod">
          <ac:chgData name="Bellamy, Charlotte" userId="4125b3c1-d1f2-483b-8779-9dd1c7c8d181" providerId="ADAL" clId="{2B9B77FB-E9A1-45B9-9A46-32124568F648}" dt="2021-10-04T14:56:41.161" v="613"/>
          <ac:spMkLst>
            <pc:docMk/>
            <pc:sldMk cId="1026849741" sldId="451"/>
            <ac:spMk id="10" creationId="{5000FE2D-70E5-417E-B8C5-FB59C1079F90}"/>
          </ac:spMkLst>
        </pc:spChg>
      </pc:sldChg>
      <pc:sldChg chg="addSp delSp modSp new mod">
        <pc:chgData name="Bellamy, Charlotte" userId="4125b3c1-d1f2-483b-8779-9dd1c7c8d181" providerId="ADAL" clId="{2B9B77FB-E9A1-45B9-9A46-32124568F648}" dt="2021-10-04T15:38:17.462" v="1777" actId="1076"/>
        <pc:sldMkLst>
          <pc:docMk/>
          <pc:sldMk cId="3324093707" sldId="452"/>
        </pc:sldMkLst>
        <pc:spChg chg="mod">
          <ac:chgData name="Bellamy, Charlotte" userId="4125b3c1-d1f2-483b-8779-9dd1c7c8d181" providerId="ADAL" clId="{2B9B77FB-E9A1-45B9-9A46-32124568F648}" dt="2021-10-04T15:19:20.307" v="974" actId="20577"/>
          <ac:spMkLst>
            <pc:docMk/>
            <pc:sldMk cId="3324093707" sldId="452"/>
            <ac:spMk id="2" creationId="{5553C458-7874-4D7C-A185-E72FA11BFB6B}"/>
          </ac:spMkLst>
        </pc:spChg>
        <pc:spChg chg="del">
          <ac:chgData name="Bellamy, Charlotte" userId="4125b3c1-d1f2-483b-8779-9dd1c7c8d181" providerId="ADAL" clId="{2B9B77FB-E9A1-45B9-9A46-32124568F648}" dt="2021-10-04T15:19:00.268" v="928"/>
          <ac:spMkLst>
            <pc:docMk/>
            <pc:sldMk cId="3324093707" sldId="452"/>
            <ac:spMk id="3" creationId="{6C0D6E2D-2E81-4265-978C-5AE3D94B9956}"/>
          </ac:spMkLst>
        </pc:spChg>
        <pc:spChg chg="del">
          <ac:chgData name="Bellamy, Charlotte" userId="4125b3c1-d1f2-483b-8779-9dd1c7c8d181" providerId="ADAL" clId="{2B9B77FB-E9A1-45B9-9A46-32124568F648}" dt="2021-10-04T15:19:00.268" v="928"/>
          <ac:spMkLst>
            <pc:docMk/>
            <pc:sldMk cId="3324093707" sldId="452"/>
            <ac:spMk id="4" creationId="{F54293EF-0496-4D17-8D33-A3DEF598405A}"/>
          </ac:spMkLst>
        </pc:spChg>
        <pc:spChg chg="add mod">
          <ac:chgData name="Bellamy, Charlotte" userId="4125b3c1-d1f2-483b-8779-9dd1c7c8d181" providerId="ADAL" clId="{2B9B77FB-E9A1-45B9-9A46-32124568F648}" dt="2021-10-04T15:38:17.462" v="1777" actId="1076"/>
          <ac:spMkLst>
            <pc:docMk/>
            <pc:sldMk cId="3324093707" sldId="452"/>
            <ac:spMk id="5" creationId="{4B217D3C-E4C4-4F61-98A1-689F43F4382B}"/>
          </ac:spMkLst>
        </pc:spChg>
        <pc:spChg chg="add del mod">
          <ac:chgData name="Bellamy, Charlotte" userId="4125b3c1-d1f2-483b-8779-9dd1c7c8d181" providerId="ADAL" clId="{2B9B77FB-E9A1-45B9-9A46-32124568F648}" dt="2021-10-04T15:31:21.521" v="1480" actId="478"/>
          <ac:spMkLst>
            <pc:docMk/>
            <pc:sldMk cId="3324093707" sldId="452"/>
            <ac:spMk id="6" creationId="{C548A3D3-5DE7-4DE6-8FA4-DB5CA3F77592}"/>
          </ac:spMkLst>
        </pc:spChg>
        <pc:spChg chg="add del mod">
          <ac:chgData name="Bellamy, Charlotte" userId="4125b3c1-d1f2-483b-8779-9dd1c7c8d181" providerId="ADAL" clId="{2B9B77FB-E9A1-45B9-9A46-32124568F648}" dt="2021-10-04T15:33:03.720" v="1591" actId="478"/>
          <ac:spMkLst>
            <pc:docMk/>
            <pc:sldMk cId="3324093707" sldId="452"/>
            <ac:spMk id="7" creationId="{12EDF726-A24D-45BA-B60E-8296BD7BB86E}"/>
          </ac:spMkLst>
        </pc:spChg>
        <pc:spChg chg="add del mod">
          <ac:chgData name="Bellamy, Charlotte" userId="4125b3c1-d1f2-483b-8779-9dd1c7c8d181" providerId="ADAL" clId="{2B9B77FB-E9A1-45B9-9A46-32124568F648}" dt="2021-10-04T15:33:06.432" v="1598"/>
          <ac:spMkLst>
            <pc:docMk/>
            <pc:sldMk cId="3324093707" sldId="452"/>
            <ac:spMk id="8" creationId="{0793EA95-F91B-44D0-AD6D-3DAAC9D042DA}"/>
          </ac:spMkLst>
        </pc:spChg>
      </pc:sldChg>
      <pc:sldChg chg="addSp delSp modSp mod">
        <pc:chgData name="Bellamy, Charlotte" userId="4125b3c1-d1f2-483b-8779-9dd1c7c8d181" providerId="ADAL" clId="{2B9B77FB-E9A1-45B9-9A46-32124568F648}" dt="2021-10-04T15:51:26.121" v="1876" actId="1076"/>
        <pc:sldMkLst>
          <pc:docMk/>
          <pc:sldMk cId="1569734443" sldId="453"/>
        </pc:sldMkLst>
        <pc:spChg chg="mod">
          <ac:chgData name="Bellamy, Charlotte" userId="4125b3c1-d1f2-483b-8779-9dd1c7c8d181" providerId="ADAL" clId="{2B9B77FB-E9A1-45B9-9A46-32124568F648}" dt="2021-10-04T15:13:27.530" v="888" actId="20577"/>
          <ac:spMkLst>
            <pc:docMk/>
            <pc:sldMk cId="1569734443" sldId="453"/>
            <ac:spMk id="2" creationId="{D9C415B1-F28D-E641-91CA-E0E70517FF23}"/>
          </ac:spMkLst>
        </pc:spChg>
        <pc:spChg chg="add del mod">
          <ac:chgData name="Bellamy, Charlotte" userId="4125b3c1-d1f2-483b-8779-9dd1c7c8d181" providerId="ADAL" clId="{2B9B77FB-E9A1-45B9-9A46-32124568F648}" dt="2021-10-04T15:48:25.791" v="1842" actId="931"/>
          <ac:spMkLst>
            <pc:docMk/>
            <pc:sldMk cId="1569734443" sldId="453"/>
            <ac:spMk id="4" creationId="{F7D33319-814F-40BE-A1BE-36F953C7F775}"/>
          </ac:spMkLst>
        </pc:spChg>
        <pc:spChg chg="add del mod ord">
          <ac:chgData name="Bellamy, Charlotte" userId="4125b3c1-d1f2-483b-8779-9dd1c7c8d181" providerId="ADAL" clId="{2B9B77FB-E9A1-45B9-9A46-32124568F648}" dt="2021-10-04T15:51:23.333" v="1875" actId="14100"/>
          <ac:spMkLst>
            <pc:docMk/>
            <pc:sldMk cId="1569734443" sldId="453"/>
            <ac:spMk id="8" creationId="{27049869-9DB3-4062-A7AF-97D872AA2D86}"/>
          </ac:spMkLst>
        </pc:spChg>
        <pc:spChg chg="add del mod">
          <ac:chgData name="Bellamy, Charlotte" userId="4125b3c1-d1f2-483b-8779-9dd1c7c8d181" providerId="ADAL" clId="{2B9B77FB-E9A1-45B9-9A46-32124568F648}" dt="2021-10-04T15:49:37.013" v="1862" actId="478"/>
          <ac:spMkLst>
            <pc:docMk/>
            <pc:sldMk cId="1569734443" sldId="453"/>
            <ac:spMk id="11" creationId="{239CFF53-C6F3-4CFC-9C98-B9FFF186A44E}"/>
          </ac:spMkLst>
        </pc:spChg>
        <pc:spChg chg="del">
          <ac:chgData name="Bellamy, Charlotte" userId="4125b3c1-d1f2-483b-8779-9dd1c7c8d181" providerId="ADAL" clId="{2B9B77FB-E9A1-45B9-9A46-32124568F648}" dt="2021-10-04T15:13:30.459" v="889" actId="478"/>
          <ac:spMkLst>
            <pc:docMk/>
            <pc:sldMk cId="1569734443" sldId="453"/>
            <ac:spMk id="40" creationId="{6BBC9D29-7448-4878-ACB2-2D27969BE2E2}"/>
          </ac:spMkLst>
        </pc:spChg>
        <pc:spChg chg="mod">
          <ac:chgData name="Bellamy, Charlotte" userId="4125b3c1-d1f2-483b-8779-9dd1c7c8d181" providerId="ADAL" clId="{2B9B77FB-E9A1-45B9-9A46-32124568F648}" dt="2021-10-04T15:50:42.337" v="1873" actId="255"/>
          <ac:spMkLst>
            <pc:docMk/>
            <pc:sldMk cId="1569734443" sldId="453"/>
            <ac:spMk id="47" creationId="{3B8E7CFC-22B3-4F2C-91FE-44F11352DC51}"/>
          </ac:spMkLst>
        </pc:spChg>
        <pc:spChg chg="mod">
          <ac:chgData name="Bellamy, Charlotte" userId="4125b3c1-d1f2-483b-8779-9dd1c7c8d181" providerId="ADAL" clId="{2B9B77FB-E9A1-45B9-9A46-32124568F648}" dt="2021-10-04T15:12:59.372" v="864" actId="403"/>
          <ac:spMkLst>
            <pc:docMk/>
            <pc:sldMk cId="1569734443" sldId="453"/>
            <ac:spMk id="53" creationId="{A2CBCA01-B669-4358-B737-DF4F5101197D}"/>
          </ac:spMkLst>
        </pc:spChg>
        <pc:spChg chg="mod">
          <ac:chgData name="Bellamy, Charlotte" userId="4125b3c1-d1f2-483b-8779-9dd1c7c8d181" providerId="ADAL" clId="{2B9B77FB-E9A1-45B9-9A46-32124568F648}" dt="2021-10-04T15:50:45.917" v="1874" actId="404"/>
          <ac:spMkLst>
            <pc:docMk/>
            <pc:sldMk cId="1569734443" sldId="453"/>
            <ac:spMk id="55" creationId="{76448E3B-A1A3-4ACE-A4D6-DE4132A0C35A}"/>
          </ac:spMkLst>
        </pc:spChg>
        <pc:spChg chg="del">
          <ac:chgData name="Bellamy, Charlotte" userId="4125b3c1-d1f2-483b-8779-9dd1c7c8d181" providerId="ADAL" clId="{2B9B77FB-E9A1-45B9-9A46-32124568F648}" dt="2021-10-04T15:49:38.397" v="1863" actId="478"/>
          <ac:spMkLst>
            <pc:docMk/>
            <pc:sldMk cId="1569734443" sldId="453"/>
            <ac:spMk id="65" creationId="{1DBBBF25-FF09-AE44-8FA6-E639CECC0D5C}"/>
          </ac:spMkLst>
        </pc:spChg>
        <pc:spChg chg="del">
          <ac:chgData name="Bellamy, Charlotte" userId="4125b3c1-d1f2-483b-8779-9dd1c7c8d181" providerId="ADAL" clId="{2B9B77FB-E9A1-45B9-9A46-32124568F648}" dt="2021-10-04T15:49:31.515" v="1859" actId="478"/>
          <ac:spMkLst>
            <pc:docMk/>
            <pc:sldMk cId="1569734443" sldId="453"/>
            <ac:spMk id="67" creationId="{D5640128-FC82-D54E-9F3D-F532C356A3B3}"/>
          </ac:spMkLst>
        </pc:spChg>
        <pc:spChg chg="mod">
          <ac:chgData name="Bellamy, Charlotte" userId="4125b3c1-d1f2-483b-8779-9dd1c7c8d181" providerId="ADAL" clId="{2B9B77FB-E9A1-45B9-9A46-32124568F648}" dt="2021-10-04T15:50:30.665" v="1871" actId="404"/>
          <ac:spMkLst>
            <pc:docMk/>
            <pc:sldMk cId="1569734443" sldId="453"/>
            <ac:spMk id="108" creationId="{3BD20986-D64D-42CB-A8FE-FC39649B8DBE}"/>
          </ac:spMkLst>
        </pc:spChg>
        <pc:spChg chg="mod">
          <ac:chgData name="Bellamy, Charlotte" userId="4125b3c1-d1f2-483b-8779-9dd1c7c8d181" providerId="ADAL" clId="{2B9B77FB-E9A1-45B9-9A46-32124568F648}" dt="2021-10-04T15:13:14.011" v="870" actId="14100"/>
          <ac:spMkLst>
            <pc:docMk/>
            <pc:sldMk cId="1569734443" sldId="453"/>
            <ac:spMk id="147" creationId="{581F350D-0E06-4F8A-8232-4E2D689CBAE3}"/>
          </ac:spMkLst>
        </pc:spChg>
        <pc:picChg chg="add del mod">
          <ac:chgData name="Bellamy, Charlotte" userId="4125b3c1-d1f2-483b-8779-9dd1c7c8d181" providerId="ADAL" clId="{2B9B77FB-E9A1-45B9-9A46-32124568F648}" dt="2021-10-04T15:49:27.598" v="1858" actId="21"/>
          <ac:picMkLst>
            <pc:docMk/>
            <pc:sldMk cId="1569734443" sldId="453"/>
            <ac:picMk id="7" creationId="{ABFB294D-8CBB-4971-A028-988DEA71B705}"/>
          </ac:picMkLst>
        </pc:picChg>
        <pc:picChg chg="add mod">
          <ac:chgData name="Bellamy, Charlotte" userId="4125b3c1-d1f2-483b-8779-9dd1c7c8d181" providerId="ADAL" clId="{2B9B77FB-E9A1-45B9-9A46-32124568F648}" dt="2021-10-04T15:51:26.121" v="1876" actId="1076"/>
          <ac:picMkLst>
            <pc:docMk/>
            <pc:sldMk cId="1569734443" sldId="453"/>
            <ac:picMk id="56" creationId="{46CB4325-1EE5-4D4D-AABE-A5F320E666CE}"/>
          </ac:picMkLst>
        </pc:picChg>
        <pc:picChg chg="del">
          <ac:chgData name="Bellamy, Charlotte" userId="4125b3c1-d1f2-483b-8779-9dd1c7c8d181" providerId="ADAL" clId="{2B9B77FB-E9A1-45B9-9A46-32124568F648}" dt="2021-10-04T15:00:52.790" v="676" actId="478"/>
          <ac:picMkLst>
            <pc:docMk/>
            <pc:sldMk cId="1569734443" sldId="453"/>
            <ac:picMk id="130" creationId="{9BCED1B2-8210-48D5-BC26-0AEBC5F98025}"/>
          </ac:picMkLst>
        </pc:picChg>
      </pc:sldChg>
      <pc:sldChg chg="addSp delSp modSp new mod">
        <pc:chgData name="Bellamy, Charlotte" userId="4125b3c1-d1f2-483b-8779-9dd1c7c8d181" providerId="ADAL" clId="{2B9B77FB-E9A1-45B9-9A46-32124568F648}" dt="2021-10-04T15:08:11.395" v="803" actId="14100"/>
        <pc:sldMkLst>
          <pc:docMk/>
          <pc:sldMk cId="2756359238" sldId="454"/>
        </pc:sldMkLst>
        <pc:spChg chg="del">
          <ac:chgData name="Bellamy, Charlotte" userId="4125b3c1-d1f2-483b-8779-9dd1c7c8d181" providerId="ADAL" clId="{2B9B77FB-E9A1-45B9-9A46-32124568F648}" dt="2021-10-04T15:04:43.408" v="743"/>
          <ac:spMkLst>
            <pc:docMk/>
            <pc:sldMk cId="2756359238" sldId="454"/>
            <ac:spMk id="2" creationId="{50CCCABD-90B4-4715-9896-45DC272D8945}"/>
          </ac:spMkLst>
        </pc:spChg>
        <pc:spChg chg="del">
          <ac:chgData name="Bellamy, Charlotte" userId="4125b3c1-d1f2-483b-8779-9dd1c7c8d181" providerId="ADAL" clId="{2B9B77FB-E9A1-45B9-9A46-32124568F648}" dt="2021-10-04T15:04:43.408" v="743"/>
          <ac:spMkLst>
            <pc:docMk/>
            <pc:sldMk cId="2756359238" sldId="454"/>
            <ac:spMk id="3" creationId="{94B45318-B157-4E63-976F-6CD32D0EBF75}"/>
          </ac:spMkLst>
        </pc:spChg>
        <pc:spChg chg="del">
          <ac:chgData name="Bellamy, Charlotte" userId="4125b3c1-d1f2-483b-8779-9dd1c7c8d181" providerId="ADAL" clId="{2B9B77FB-E9A1-45B9-9A46-32124568F648}" dt="2021-10-04T15:04:43.408" v="743"/>
          <ac:spMkLst>
            <pc:docMk/>
            <pc:sldMk cId="2756359238" sldId="454"/>
            <ac:spMk id="4" creationId="{56949A52-58D9-4FD1-BAB6-C7B41A629DF6}"/>
          </ac:spMkLst>
        </pc:spChg>
        <pc:spChg chg="add del mod">
          <ac:chgData name="Bellamy, Charlotte" userId="4125b3c1-d1f2-483b-8779-9dd1c7c8d181" providerId="ADAL" clId="{2B9B77FB-E9A1-45B9-9A46-32124568F648}" dt="2021-10-04T15:05:36.017" v="748"/>
          <ac:spMkLst>
            <pc:docMk/>
            <pc:sldMk cId="2756359238" sldId="454"/>
            <ac:spMk id="5" creationId="{7544A064-949D-45D9-9BB2-1FE7981B4F20}"/>
          </ac:spMkLst>
        </pc:spChg>
        <pc:spChg chg="add del mod">
          <ac:chgData name="Bellamy, Charlotte" userId="4125b3c1-d1f2-483b-8779-9dd1c7c8d181" providerId="ADAL" clId="{2B9B77FB-E9A1-45B9-9A46-32124568F648}" dt="2021-10-04T15:05:15.182" v="746" actId="478"/>
          <ac:spMkLst>
            <pc:docMk/>
            <pc:sldMk cId="2756359238" sldId="454"/>
            <ac:spMk id="6" creationId="{7F3CF7DE-77A0-405D-A528-59150B54F1F2}"/>
          </ac:spMkLst>
        </pc:spChg>
        <pc:spChg chg="add del mod">
          <ac:chgData name="Bellamy, Charlotte" userId="4125b3c1-d1f2-483b-8779-9dd1c7c8d181" providerId="ADAL" clId="{2B9B77FB-E9A1-45B9-9A46-32124568F648}" dt="2021-10-04T15:05:17.070" v="747" actId="478"/>
          <ac:spMkLst>
            <pc:docMk/>
            <pc:sldMk cId="2756359238" sldId="454"/>
            <ac:spMk id="7" creationId="{4767689B-57F8-4D81-9DA6-A627C3768FF4}"/>
          </ac:spMkLst>
        </pc:spChg>
        <pc:spChg chg="add del mod">
          <ac:chgData name="Bellamy, Charlotte" userId="4125b3c1-d1f2-483b-8779-9dd1c7c8d181" providerId="ADAL" clId="{2B9B77FB-E9A1-45B9-9A46-32124568F648}" dt="2021-10-04T15:05:36.017" v="748"/>
          <ac:spMkLst>
            <pc:docMk/>
            <pc:sldMk cId="2756359238" sldId="454"/>
            <ac:spMk id="8" creationId="{8D807F5A-FB6C-4CB3-BE90-FEBB9BB7F7E1}"/>
          </ac:spMkLst>
        </pc:spChg>
        <pc:spChg chg="add del mod">
          <ac:chgData name="Bellamy, Charlotte" userId="4125b3c1-d1f2-483b-8779-9dd1c7c8d181" providerId="ADAL" clId="{2B9B77FB-E9A1-45B9-9A46-32124568F648}" dt="2021-10-04T15:04:48.060" v="744"/>
          <ac:spMkLst>
            <pc:docMk/>
            <pc:sldMk cId="2756359238" sldId="454"/>
            <ac:spMk id="9" creationId="{5841E8A7-335A-4AE1-9FDF-5D5E05406D27}"/>
          </ac:spMkLst>
        </pc:spChg>
        <pc:spChg chg="add del mod">
          <ac:chgData name="Bellamy, Charlotte" userId="4125b3c1-d1f2-483b-8779-9dd1c7c8d181" providerId="ADAL" clId="{2B9B77FB-E9A1-45B9-9A46-32124568F648}" dt="2021-10-04T15:05:10.208" v="745"/>
          <ac:spMkLst>
            <pc:docMk/>
            <pc:sldMk cId="2756359238" sldId="454"/>
            <ac:spMk id="10" creationId="{A5F47E4F-5203-40A7-8FB9-AF35975C7AC1}"/>
          </ac:spMkLst>
        </pc:spChg>
        <pc:spChg chg="add del mod">
          <ac:chgData name="Bellamy, Charlotte" userId="4125b3c1-d1f2-483b-8779-9dd1c7c8d181" providerId="ADAL" clId="{2B9B77FB-E9A1-45B9-9A46-32124568F648}" dt="2021-10-04T15:05:36.017" v="748"/>
          <ac:spMkLst>
            <pc:docMk/>
            <pc:sldMk cId="2756359238" sldId="454"/>
            <ac:spMk id="11" creationId="{3D517CFB-68AE-4071-96DE-FA13579E9903}"/>
          </ac:spMkLst>
        </pc:spChg>
        <pc:spChg chg="add del mod">
          <ac:chgData name="Bellamy, Charlotte" userId="4125b3c1-d1f2-483b-8779-9dd1c7c8d181" providerId="ADAL" clId="{2B9B77FB-E9A1-45B9-9A46-32124568F648}" dt="2021-10-04T15:05:36.017" v="748"/>
          <ac:spMkLst>
            <pc:docMk/>
            <pc:sldMk cId="2756359238" sldId="454"/>
            <ac:spMk id="12" creationId="{0CA19FF8-8632-4CFE-ADC4-7DB52F7CA14C}"/>
          </ac:spMkLst>
        </pc:spChg>
        <pc:spChg chg="add del mod">
          <ac:chgData name="Bellamy, Charlotte" userId="4125b3c1-d1f2-483b-8779-9dd1c7c8d181" providerId="ADAL" clId="{2B9B77FB-E9A1-45B9-9A46-32124568F648}" dt="2021-10-04T15:05:36.017" v="748"/>
          <ac:spMkLst>
            <pc:docMk/>
            <pc:sldMk cId="2756359238" sldId="454"/>
            <ac:spMk id="13" creationId="{89EA56BE-E8B9-4038-B3BD-A28CA585CABF}"/>
          </ac:spMkLst>
        </pc:spChg>
        <pc:spChg chg="add del mod">
          <ac:chgData name="Bellamy, Charlotte" userId="4125b3c1-d1f2-483b-8779-9dd1c7c8d181" providerId="ADAL" clId="{2B9B77FB-E9A1-45B9-9A46-32124568F648}" dt="2021-10-04T15:06:21.676" v="749"/>
          <ac:spMkLst>
            <pc:docMk/>
            <pc:sldMk cId="2756359238" sldId="454"/>
            <ac:spMk id="14" creationId="{36E4BB85-31E5-42A4-AE5B-BC0AFEC73D91}"/>
          </ac:spMkLst>
        </pc:spChg>
        <pc:spChg chg="add del mod">
          <ac:chgData name="Bellamy, Charlotte" userId="4125b3c1-d1f2-483b-8779-9dd1c7c8d181" providerId="ADAL" clId="{2B9B77FB-E9A1-45B9-9A46-32124568F648}" dt="2021-10-04T15:06:21.676" v="749"/>
          <ac:spMkLst>
            <pc:docMk/>
            <pc:sldMk cId="2756359238" sldId="454"/>
            <ac:spMk id="15" creationId="{12434570-F081-4C2D-AF9F-5283E52E9394}"/>
          </ac:spMkLst>
        </pc:spChg>
        <pc:spChg chg="add del mod">
          <ac:chgData name="Bellamy, Charlotte" userId="4125b3c1-d1f2-483b-8779-9dd1c7c8d181" providerId="ADAL" clId="{2B9B77FB-E9A1-45B9-9A46-32124568F648}" dt="2021-10-04T15:06:21.676" v="749"/>
          <ac:spMkLst>
            <pc:docMk/>
            <pc:sldMk cId="2756359238" sldId="454"/>
            <ac:spMk id="16" creationId="{D8CDC026-6277-452C-BEBF-342AD7FA47A2}"/>
          </ac:spMkLst>
        </pc:spChg>
        <pc:spChg chg="add del mod">
          <ac:chgData name="Bellamy, Charlotte" userId="4125b3c1-d1f2-483b-8779-9dd1c7c8d181" providerId="ADAL" clId="{2B9B77FB-E9A1-45B9-9A46-32124568F648}" dt="2021-10-04T15:06:21.676" v="749"/>
          <ac:spMkLst>
            <pc:docMk/>
            <pc:sldMk cId="2756359238" sldId="454"/>
            <ac:spMk id="17" creationId="{A0E1DCAB-F209-4A6F-A26C-4FC4F6DD374F}"/>
          </ac:spMkLst>
        </pc:spChg>
        <pc:spChg chg="add del mod">
          <ac:chgData name="Bellamy, Charlotte" userId="4125b3c1-d1f2-483b-8779-9dd1c7c8d181" providerId="ADAL" clId="{2B9B77FB-E9A1-45B9-9A46-32124568F648}" dt="2021-10-04T15:06:21.676" v="749"/>
          <ac:spMkLst>
            <pc:docMk/>
            <pc:sldMk cId="2756359238" sldId="454"/>
            <ac:spMk id="18" creationId="{120B648A-56D8-4DC0-85B6-DCEDDF418EFF}"/>
          </ac:spMkLst>
        </pc:spChg>
        <pc:spChg chg="add del mod">
          <ac:chgData name="Bellamy, Charlotte" userId="4125b3c1-d1f2-483b-8779-9dd1c7c8d181" providerId="ADAL" clId="{2B9B77FB-E9A1-45B9-9A46-32124568F648}" dt="2021-10-04T15:06:21.676" v="749"/>
          <ac:spMkLst>
            <pc:docMk/>
            <pc:sldMk cId="2756359238" sldId="454"/>
            <ac:spMk id="19" creationId="{F1314D4B-7E46-44F5-B2CC-6476D4CAE2E4}"/>
          </ac:spMkLst>
        </pc:spChg>
        <pc:spChg chg="add del mod">
          <ac:chgData name="Bellamy, Charlotte" userId="4125b3c1-d1f2-483b-8779-9dd1c7c8d181" providerId="ADAL" clId="{2B9B77FB-E9A1-45B9-9A46-32124568F648}" dt="2021-10-04T15:06:21.676" v="749"/>
          <ac:spMkLst>
            <pc:docMk/>
            <pc:sldMk cId="2756359238" sldId="454"/>
            <ac:spMk id="20" creationId="{4ED50188-F71E-49C4-837C-B7CBB9B5D27F}"/>
          </ac:spMkLst>
        </pc:spChg>
        <pc:spChg chg="add del mod">
          <ac:chgData name="Bellamy, Charlotte" userId="4125b3c1-d1f2-483b-8779-9dd1c7c8d181" providerId="ADAL" clId="{2B9B77FB-E9A1-45B9-9A46-32124568F648}" dt="2021-10-04T15:06:21.676" v="749"/>
          <ac:spMkLst>
            <pc:docMk/>
            <pc:sldMk cId="2756359238" sldId="454"/>
            <ac:spMk id="21" creationId="{4265C9CA-7374-4B9C-AF9E-60E44443434B}"/>
          </ac:spMkLst>
        </pc:spChg>
        <pc:spChg chg="add del mod">
          <ac:chgData name="Bellamy, Charlotte" userId="4125b3c1-d1f2-483b-8779-9dd1c7c8d181" providerId="ADAL" clId="{2B9B77FB-E9A1-45B9-9A46-32124568F648}" dt="2021-10-04T15:06:21.676" v="749"/>
          <ac:spMkLst>
            <pc:docMk/>
            <pc:sldMk cId="2756359238" sldId="454"/>
            <ac:spMk id="22" creationId="{3EB16011-E0E7-46DF-90EB-69A9E54CC226}"/>
          </ac:spMkLst>
        </pc:spChg>
        <pc:spChg chg="add mod">
          <ac:chgData name="Bellamy, Charlotte" userId="4125b3c1-d1f2-483b-8779-9dd1c7c8d181" providerId="ADAL" clId="{2B9B77FB-E9A1-45B9-9A46-32124568F648}" dt="2021-10-04T15:08:03.270" v="802" actId="20577"/>
          <ac:spMkLst>
            <pc:docMk/>
            <pc:sldMk cId="2756359238" sldId="454"/>
            <ac:spMk id="23" creationId="{E5F34449-95F6-4A21-9C3B-7582B8B099EA}"/>
          </ac:spMkLst>
        </pc:spChg>
        <pc:spChg chg="add del mod">
          <ac:chgData name="Bellamy, Charlotte" userId="4125b3c1-d1f2-483b-8779-9dd1c7c8d181" providerId="ADAL" clId="{2B9B77FB-E9A1-45B9-9A46-32124568F648}" dt="2021-10-04T15:07:34.124" v="757" actId="478"/>
          <ac:spMkLst>
            <pc:docMk/>
            <pc:sldMk cId="2756359238" sldId="454"/>
            <ac:spMk id="24" creationId="{3E2020AC-BDDA-404E-9939-FA3BECC868FB}"/>
          </ac:spMkLst>
        </pc:spChg>
        <pc:spChg chg="add del mod">
          <ac:chgData name="Bellamy, Charlotte" userId="4125b3c1-d1f2-483b-8779-9dd1c7c8d181" providerId="ADAL" clId="{2B9B77FB-E9A1-45B9-9A46-32124568F648}" dt="2021-10-04T15:07:32.533" v="756" actId="478"/>
          <ac:spMkLst>
            <pc:docMk/>
            <pc:sldMk cId="2756359238" sldId="454"/>
            <ac:spMk id="25" creationId="{123AF73C-71F5-46F4-A355-33873079D596}"/>
          </ac:spMkLst>
        </pc:spChg>
        <pc:spChg chg="add del mod">
          <ac:chgData name="Bellamy, Charlotte" userId="4125b3c1-d1f2-483b-8779-9dd1c7c8d181" providerId="ADAL" clId="{2B9B77FB-E9A1-45B9-9A46-32124568F648}" dt="2021-10-04T15:07:31.117" v="755" actId="478"/>
          <ac:spMkLst>
            <pc:docMk/>
            <pc:sldMk cId="2756359238" sldId="454"/>
            <ac:spMk id="26" creationId="{8B49167E-7434-4E94-BB24-3D199B7760DA}"/>
          </ac:spMkLst>
        </pc:spChg>
        <pc:spChg chg="add del mod">
          <ac:chgData name="Bellamy, Charlotte" userId="4125b3c1-d1f2-483b-8779-9dd1c7c8d181" providerId="ADAL" clId="{2B9B77FB-E9A1-45B9-9A46-32124568F648}" dt="2021-10-04T15:06:24.608" v="750"/>
          <ac:spMkLst>
            <pc:docMk/>
            <pc:sldMk cId="2756359238" sldId="454"/>
            <ac:spMk id="27" creationId="{9ED8C311-6622-4EB8-A943-8B7E6B33720F}"/>
          </ac:spMkLst>
        </pc:spChg>
        <pc:spChg chg="add del mod">
          <ac:chgData name="Bellamy, Charlotte" userId="4125b3c1-d1f2-483b-8779-9dd1c7c8d181" providerId="ADAL" clId="{2B9B77FB-E9A1-45B9-9A46-32124568F648}" dt="2021-10-04T15:07:13.590" v="751"/>
          <ac:spMkLst>
            <pc:docMk/>
            <pc:sldMk cId="2756359238" sldId="454"/>
            <ac:spMk id="28" creationId="{ACE55960-C7E0-40CB-92C5-69BDEC6FAC10}"/>
          </ac:spMkLst>
        </pc:spChg>
        <pc:spChg chg="add del mod">
          <ac:chgData name="Bellamy, Charlotte" userId="4125b3c1-d1f2-483b-8779-9dd1c7c8d181" providerId="ADAL" clId="{2B9B77FB-E9A1-45B9-9A46-32124568F648}" dt="2021-10-04T15:07:29.334" v="754" actId="478"/>
          <ac:spMkLst>
            <pc:docMk/>
            <pc:sldMk cId="2756359238" sldId="454"/>
            <ac:spMk id="29" creationId="{5AFFED66-92A9-4763-8583-6DEF81966A45}"/>
          </ac:spMkLst>
        </pc:spChg>
        <pc:spChg chg="add del mod">
          <ac:chgData name="Bellamy, Charlotte" userId="4125b3c1-d1f2-483b-8779-9dd1c7c8d181" providerId="ADAL" clId="{2B9B77FB-E9A1-45B9-9A46-32124568F648}" dt="2021-10-04T15:07:27.038" v="753"/>
          <ac:spMkLst>
            <pc:docMk/>
            <pc:sldMk cId="2756359238" sldId="454"/>
            <ac:spMk id="30" creationId="{40A7125E-9B99-429B-B444-8F4275417E15}"/>
          </ac:spMkLst>
        </pc:spChg>
        <pc:spChg chg="add mod ord">
          <ac:chgData name="Bellamy, Charlotte" userId="4125b3c1-d1f2-483b-8779-9dd1c7c8d181" providerId="ADAL" clId="{2B9B77FB-E9A1-45B9-9A46-32124568F648}" dt="2021-10-04T15:08:11.395" v="803" actId="14100"/>
          <ac:spMkLst>
            <pc:docMk/>
            <pc:sldMk cId="2756359238" sldId="454"/>
            <ac:spMk id="31" creationId="{CA2BA507-9C42-4C48-95D3-E578C0EB3AAA}"/>
          </ac:spMkLst>
        </pc:spChg>
        <pc:picChg chg="add">
          <ac:chgData name="Bellamy, Charlotte" userId="4125b3c1-d1f2-483b-8779-9dd1c7c8d181" providerId="ADAL" clId="{2B9B77FB-E9A1-45B9-9A46-32124568F648}" dt="2021-10-04T15:04:48.060" v="744"/>
          <ac:picMkLst>
            <pc:docMk/>
            <pc:sldMk cId="2756359238" sldId="454"/>
            <ac:picMk id="2050" creationId="{DD27A969-1E7F-4A77-A09D-35FFFA41CAE2}"/>
          </ac:picMkLst>
        </pc:picChg>
        <pc:picChg chg="add">
          <ac:chgData name="Bellamy, Charlotte" userId="4125b3c1-d1f2-483b-8779-9dd1c7c8d181" providerId="ADAL" clId="{2B9B77FB-E9A1-45B9-9A46-32124568F648}" dt="2021-10-04T15:05:10.208" v="745"/>
          <ac:picMkLst>
            <pc:docMk/>
            <pc:sldMk cId="2756359238" sldId="454"/>
            <ac:picMk id="2052" creationId="{6ABB83E9-302A-4E82-ACC6-6435F015E8B5}"/>
          </ac:picMkLst>
        </pc:picChg>
        <pc:picChg chg="add">
          <ac:chgData name="Bellamy, Charlotte" userId="4125b3c1-d1f2-483b-8779-9dd1c7c8d181" providerId="ADAL" clId="{2B9B77FB-E9A1-45B9-9A46-32124568F648}" dt="2021-10-04T15:06:24.608" v="750"/>
          <ac:picMkLst>
            <pc:docMk/>
            <pc:sldMk cId="2756359238" sldId="454"/>
            <ac:picMk id="2054" creationId="{E72170E3-05C1-416E-B459-F86E0D4A9D59}"/>
          </ac:picMkLst>
        </pc:picChg>
        <pc:picChg chg="add del">
          <ac:chgData name="Bellamy, Charlotte" userId="4125b3c1-d1f2-483b-8779-9dd1c7c8d181" providerId="ADAL" clId="{2B9B77FB-E9A1-45B9-9A46-32124568F648}" dt="2021-10-04T15:07:23.644" v="752" actId="478"/>
          <ac:picMkLst>
            <pc:docMk/>
            <pc:sldMk cId="2756359238" sldId="454"/>
            <ac:picMk id="2056" creationId="{378E7746-8E7E-46B6-9A8C-F9EEF1FA8331}"/>
          </ac:picMkLst>
        </pc:picChg>
        <pc:picChg chg="add">
          <ac:chgData name="Bellamy, Charlotte" userId="4125b3c1-d1f2-483b-8779-9dd1c7c8d181" providerId="ADAL" clId="{2B9B77FB-E9A1-45B9-9A46-32124568F648}" dt="2021-10-04T15:07:27.038" v="753"/>
          <ac:picMkLst>
            <pc:docMk/>
            <pc:sldMk cId="2756359238" sldId="454"/>
            <ac:picMk id="2058" creationId="{7D64E613-8245-49F8-A92A-2862A21040D5}"/>
          </ac:picMkLst>
        </pc:picChg>
      </pc:sldChg>
      <pc:sldChg chg="modSp mod">
        <pc:chgData name="Bellamy, Charlotte" userId="4125b3c1-d1f2-483b-8779-9dd1c7c8d181" providerId="ADAL" clId="{2B9B77FB-E9A1-45B9-9A46-32124568F648}" dt="2021-10-04T15:52:17.532" v="1898" actId="207"/>
        <pc:sldMkLst>
          <pc:docMk/>
          <pc:sldMk cId="3454335933" sldId="455"/>
        </pc:sldMkLst>
        <pc:spChg chg="mod">
          <ac:chgData name="Bellamy, Charlotte" userId="4125b3c1-d1f2-483b-8779-9dd1c7c8d181" providerId="ADAL" clId="{2B9B77FB-E9A1-45B9-9A46-32124568F648}" dt="2021-10-04T15:52:10.250" v="1889" actId="20577"/>
          <ac:spMkLst>
            <pc:docMk/>
            <pc:sldMk cId="3454335933" sldId="455"/>
            <ac:spMk id="3" creationId="{00000000-0000-0000-0000-000000000000}"/>
          </ac:spMkLst>
        </pc:spChg>
        <pc:spChg chg="mod">
          <ac:chgData name="Bellamy, Charlotte" userId="4125b3c1-d1f2-483b-8779-9dd1c7c8d181" providerId="ADAL" clId="{2B9B77FB-E9A1-45B9-9A46-32124568F648}" dt="2021-10-04T15:52:14.768" v="1897" actId="20577"/>
          <ac:spMkLst>
            <pc:docMk/>
            <pc:sldMk cId="3454335933" sldId="455"/>
            <ac:spMk id="22" creationId="{00000000-0000-0000-0000-000000000000}"/>
          </ac:spMkLst>
        </pc:spChg>
        <pc:spChg chg="mod">
          <ac:chgData name="Bellamy, Charlotte" userId="4125b3c1-d1f2-483b-8779-9dd1c7c8d181" providerId="ADAL" clId="{2B9B77FB-E9A1-45B9-9A46-32124568F648}" dt="2021-10-04T15:52:17.532" v="1898" actId="207"/>
          <ac:spMkLst>
            <pc:docMk/>
            <pc:sldMk cId="3454335933" sldId="455"/>
            <ac:spMk id="40" creationId="{00000000-0000-0000-0000-000000000000}"/>
          </ac:spMkLst>
        </pc:spChg>
      </pc:sldChg>
      <pc:sldMasterChg chg="modSldLayout">
        <pc:chgData name="Bellamy, Charlotte" userId="4125b3c1-d1f2-483b-8779-9dd1c7c8d181" providerId="ADAL" clId="{2B9B77FB-E9A1-45B9-9A46-32124568F648}" dt="2021-10-04T14:41:18.472" v="2"/>
        <pc:sldMasterMkLst>
          <pc:docMk/>
          <pc:sldMasterMk cId="263791824" sldId="2147483648"/>
        </pc:sldMasterMkLst>
        <pc:sldLayoutChg chg="setBg">
          <pc:chgData name="Bellamy, Charlotte" userId="4125b3c1-d1f2-483b-8779-9dd1c7c8d181" providerId="ADAL" clId="{2B9B77FB-E9A1-45B9-9A46-32124568F648}" dt="2021-10-04T14:41:18.472" v="2"/>
          <pc:sldLayoutMkLst>
            <pc:docMk/>
            <pc:sldMasterMk cId="263791824" sldId="2147483648"/>
            <pc:sldLayoutMk cId="815634449" sldId="2147483693"/>
          </pc:sldLayoutMkLst>
        </pc:sldLayoutChg>
        <pc:sldLayoutChg chg="setBg">
          <pc:chgData name="Bellamy, Charlotte" userId="4125b3c1-d1f2-483b-8779-9dd1c7c8d181" providerId="ADAL" clId="{2B9B77FB-E9A1-45B9-9A46-32124568F648}" dt="2021-10-04T14:41:18.472" v="2"/>
          <pc:sldLayoutMkLst>
            <pc:docMk/>
            <pc:sldMasterMk cId="263791824" sldId="2147483648"/>
            <pc:sldLayoutMk cId="966254553" sldId="2147483705"/>
          </pc:sldLayoutMkLst>
        </pc:sldLayoutChg>
        <pc:sldLayoutChg chg="setBg">
          <pc:chgData name="Bellamy, Charlotte" userId="4125b3c1-d1f2-483b-8779-9dd1c7c8d181" providerId="ADAL" clId="{2B9B77FB-E9A1-45B9-9A46-32124568F648}" dt="2021-10-04T14:41:18.472" v="2"/>
          <pc:sldLayoutMkLst>
            <pc:docMk/>
            <pc:sldMasterMk cId="263791824" sldId="2147483648"/>
            <pc:sldLayoutMk cId="39201533" sldId="2147483718"/>
          </pc:sldLayoutMkLst>
        </pc:sldLayoutChg>
        <pc:sldLayoutChg chg="setBg">
          <pc:chgData name="Bellamy, Charlotte" userId="4125b3c1-d1f2-483b-8779-9dd1c7c8d181" providerId="ADAL" clId="{2B9B77FB-E9A1-45B9-9A46-32124568F648}" dt="2021-10-04T14:41:18.472" v="2"/>
          <pc:sldLayoutMkLst>
            <pc:docMk/>
            <pc:sldMasterMk cId="263791824" sldId="2147483648"/>
            <pc:sldLayoutMk cId="2089510667" sldId="2147483719"/>
          </pc:sldLayoutMkLst>
        </pc:sldLayoutChg>
        <pc:sldLayoutChg chg="setBg">
          <pc:chgData name="Bellamy, Charlotte" userId="4125b3c1-d1f2-483b-8779-9dd1c7c8d181" providerId="ADAL" clId="{2B9B77FB-E9A1-45B9-9A46-32124568F648}" dt="2021-10-04T14:41:18.472" v="2"/>
          <pc:sldLayoutMkLst>
            <pc:docMk/>
            <pc:sldMasterMk cId="263791824" sldId="2147483648"/>
            <pc:sldLayoutMk cId="1650327831" sldId="2147483720"/>
          </pc:sldLayoutMkLst>
        </pc:sldLayoutChg>
        <pc:sldLayoutChg chg="setBg">
          <pc:chgData name="Bellamy, Charlotte" userId="4125b3c1-d1f2-483b-8779-9dd1c7c8d181" providerId="ADAL" clId="{2B9B77FB-E9A1-45B9-9A46-32124568F648}" dt="2021-10-04T14:41:18.472" v="2"/>
          <pc:sldLayoutMkLst>
            <pc:docMk/>
            <pc:sldMasterMk cId="263791824" sldId="2147483648"/>
            <pc:sldLayoutMk cId="1009715339" sldId="2147483721"/>
          </pc:sldLayoutMkLst>
        </pc:sldLayoutChg>
        <pc:sldLayoutChg chg="setBg">
          <pc:chgData name="Bellamy, Charlotte" userId="4125b3c1-d1f2-483b-8779-9dd1c7c8d181" providerId="ADAL" clId="{2B9B77FB-E9A1-45B9-9A46-32124568F648}" dt="2021-10-04T14:41:18.472" v="2"/>
          <pc:sldLayoutMkLst>
            <pc:docMk/>
            <pc:sldMasterMk cId="263791824" sldId="2147483648"/>
            <pc:sldLayoutMk cId="108151999" sldId="2147483722"/>
          </pc:sldLayoutMkLst>
        </pc:sldLayoutChg>
      </pc:sldMasterChg>
      <pc:sldMasterChg chg="modSldLayout">
        <pc:chgData name="Bellamy, Charlotte" userId="4125b3c1-d1f2-483b-8779-9dd1c7c8d181" providerId="ADAL" clId="{2B9B77FB-E9A1-45B9-9A46-32124568F648}" dt="2021-10-04T14:41:18.472" v="2"/>
        <pc:sldMasterMkLst>
          <pc:docMk/>
          <pc:sldMasterMk cId="1252472075" sldId="2147483730"/>
        </pc:sldMasterMkLst>
        <pc:sldLayoutChg chg="setBg">
          <pc:chgData name="Bellamy, Charlotte" userId="4125b3c1-d1f2-483b-8779-9dd1c7c8d181" providerId="ADAL" clId="{2B9B77FB-E9A1-45B9-9A46-32124568F648}" dt="2021-10-04T14:41:18.472" v="2"/>
          <pc:sldLayoutMkLst>
            <pc:docMk/>
            <pc:sldMasterMk cId="1252472075" sldId="2147483730"/>
            <pc:sldLayoutMk cId="2660079313" sldId="2147483732"/>
          </pc:sldLayoutMkLst>
        </pc:sldLayoutChg>
        <pc:sldLayoutChg chg="setBg">
          <pc:chgData name="Bellamy, Charlotte" userId="4125b3c1-d1f2-483b-8779-9dd1c7c8d181" providerId="ADAL" clId="{2B9B77FB-E9A1-45B9-9A46-32124568F648}" dt="2021-10-04T14:41:18.472" v="2"/>
          <pc:sldLayoutMkLst>
            <pc:docMk/>
            <pc:sldMasterMk cId="1252472075" sldId="2147483730"/>
            <pc:sldLayoutMk cId="39207803" sldId="2147483733"/>
          </pc:sldLayoutMkLst>
        </pc:sldLayoutChg>
        <pc:sldLayoutChg chg="setBg">
          <pc:chgData name="Bellamy, Charlotte" userId="4125b3c1-d1f2-483b-8779-9dd1c7c8d181" providerId="ADAL" clId="{2B9B77FB-E9A1-45B9-9A46-32124568F648}" dt="2021-10-04T14:41:18.472" v="2"/>
          <pc:sldLayoutMkLst>
            <pc:docMk/>
            <pc:sldMasterMk cId="1252472075" sldId="2147483730"/>
            <pc:sldLayoutMk cId="3714781475" sldId="2147483794"/>
          </pc:sldLayoutMkLst>
        </pc:sldLayoutChg>
        <pc:sldLayoutChg chg="setBg">
          <pc:chgData name="Bellamy, Charlotte" userId="4125b3c1-d1f2-483b-8779-9dd1c7c8d181" providerId="ADAL" clId="{2B9B77FB-E9A1-45B9-9A46-32124568F648}" dt="2021-10-04T14:41:18.472" v="2"/>
          <pc:sldLayoutMkLst>
            <pc:docMk/>
            <pc:sldMasterMk cId="1252472075" sldId="2147483730"/>
            <pc:sldLayoutMk cId="144333370" sldId="2147483795"/>
          </pc:sldLayoutMkLst>
        </pc:sldLayoutChg>
        <pc:sldLayoutChg chg="setBg">
          <pc:chgData name="Bellamy, Charlotte" userId="4125b3c1-d1f2-483b-8779-9dd1c7c8d181" providerId="ADAL" clId="{2B9B77FB-E9A1-45B9-9A46-32124568F648}" dt="2021-10-04T14:41:18.472" v="2"/>
          <pc:sldLayoutMkLst>
            <pc:docMk/>
            <pc:sldMasterMk cId="1252472075" sldId="2147483730"/>
            <pc:sldLayoutMk cId="3672416425" sldId="2147483796"/>
          </pc:sldLayoutMkLst>
        </pc:sldLayoutChg>
        <pc:sldLayoutChg chg="setBg">
          <pc:chgData name="Bellamy, Charlotte" userId="4125b3c1-d1f2-483b-8779-9dd1c7c8d181" providerId="ADAL" clId="{2B9B77FB-E9A1-45B9-9A46-32124568F648}" dt="2021-10-04T14:41:18.472" v="2"/>
          <pc:sldLayoutMkLst>
            <pc:docMk/>
            <pc:sldMasterMk cId="1252472075" sldId="2147483730"/>
            <pc:sldLayoutMk cId="3984116949" sldId="2147483797"/>
          </pc:sldLayoutMkLst>
        </pc:sldLayoutChg>
        <pc:sldLayoutChg chg="setBg">
          <pc:chgData name="Bellamy, Charlotte" userId="4125b3c1-d1f2-483b-8779-9dd1c7c8d181" providerId="ADAL" clId="{2B9B77FB-E9A1-45B9-9A46-32124568F648}" dt="2021-10-04T14:41:18.472" v="2"/>
          <pc:sldLayoutMkLst>
            <pc:docMk/>
            <pc:sldMasterMk cId="1252472075" sldId="2147483730"/>
            <pc:sldLayoutMk cId="3525604547" sldId="2147483798"/>
          </pc:sldLayoutMkLst>
        </pc:sldLayoutChg>
        <pc:sldLayoutChg chg="setBg">
          <pc:chgData name="Bellamy, Charlotte" userId="4125b3c1-d1f2-483b-8779-9dd1c7c8d181" providerId="ADAL" clId="{2B9B77FB-E9A1-45B9-9A46-32124568F648}" dt="2021-10-04T14:41:18.472" v="2"/>
          <pc:sldLayoutMkLst>
            <pc:docMk/>
            <pc:sldMasterMk cId="1252472075" sldId="2147483730"/>
            <pc:sldLayoutMk cId="1502747937" sldId="2147483799"/>
          </pc:sldLayoutMkLst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b="0" i="0">
                <a:latin typeface="Century Gothic Regular" charset="0"/>
              </a:defRPr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b="0" i="0">
                <a:latin typeface="Century Gothic Regular" charset="0"/>
              </a:defRPr>
            </a:lvl1pPr>
          </a:lstStyle>
          <a:p>
            <a:fld id="{8FC4A71E-E864-4241-AB48-92564129C85C}" type="datetimeFigureOut">
              <a:rPr lang="en-US" smtClean="0"/>
              <a:pPr/>
              <a:t>1/5/2022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b="0" i="0">
                <a:latin typeface="Century Gothic Regular" charset="0"/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b="0" i="0">
                <a:latin typeface="Century Gothic Regular" charset="0"/>
              </a:defRPr>
            </a:lvl1pPr>
          </a:lstStyle>
          <a:p>
            <a:fld id="{46B08BC3-A6B2-2F4E-8766-A451EC4B11E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97647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b="0" i="0" kern="1200">
        <a:solidFill>
          <a:schemeClr val="tx1"/>
        </a:solidFill>
        <a:latin typeface="Century Gothic Regular" charset="0"/>
        <a:ea typeface="+mn-ea"/>
        <a:cs typeface="+mn-cs"/>
      </a:defRPr>
    </a:lvl1pPr>
    <a:lvl2pPr marL="457200" algn="l" defTabSz="914400" rtl="0" eaLnBrk="1" latinLnBrk="0" hangingPunct="1">
      <a:defRPr sz="1200" b="0" i="0" kern="1200">
        <a:solidFill>
          <a:schemeClr val="tx1"/>
        </a:solidFill>
        <a:latin typeface="Century Gothic Regular" charset="0"/>
        <a:ea typeface="+mn-ea"/>
        <a:cs typeface="+mn-cs"/>
      </a:defRPr>
    </a:lvl2pPr>
    <a:lvl3pPr marL="914400" algn="l" defTabSz="914400" rtl="0" eaLnBrk="1" latinLnBrk="0" hangingPunct="1">
      <a:defRPr sz="1200" b="0" i="0" kern="1200">
        <a:solidFill>
          <a:schemeClr val="tx1"/>
        </a:solidFill>
        <a:latin typeface="Century Gothic Regular" charset="0"/>
        <a:ea typeface="+mn-ea"/>
        <a:cs typeface="+mn-cs"/>
      </a:defRPr>
    </a:lvl3pPr>
    <a:lvl4pPr marL="1371600" algn="l" defTabSz="914400" rtl="0" eaLnBrk="1" latinLnBrk="0" hangingPunct="1">
      <a:defRPr sz="1200" b="0" i="0" kern="1200">
        <a:solidFill>
          <a:schemeClr val="tx1"/>
        </a:solidFill>
        <a:latin typeface="Century Gothic Regular" charset="0"/>
        <a:ea typeface="+mn-ea"/>
        <a:cs typeface="+mn-cs"/>
      </a:defRPr>
    </a:lvl4pPr>
    <a:lvl5pPr marL="1828800" algn="l" defTabSz="914400" rtl="0" eaLnBrk="1" latinLnBrk="0" hangingPunct="1">
      <a:defRPr sz="1200" b="0" i="0" kern="1200">
        <a:solidFill>
          <a:schemeClr val="tx1"/>
        </a:solidFill>
        <a:latin typeface="Century Gothic Regular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heguardian.com/film/2021/sep/10/cinemas-trust-bond-no-time-to-die-crush-covid-downturn" TargetMode="External"/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r>
              <a:rPr lang="en-GB" sz="1200" b="0" i="0" kern="1200" dirty="0">
                <a:solidFill>
                  <a:schemeClr val="tx1"/>
                </a:solidFill>
                <a:effectLst/>
                <a:latin typeface="Century Gothic Regular" charset="0"/>
                <a:ea typeface="+mn-ea"/>
                <a:cs typeface="+mn-cs"/>
              </a:rPr>
              <a:t>Hollywood studios are planning a £250m-plus UK marketing blitz to promote the return of blockbusters to the big screen over the next 18 months, as the much-delayed premiere of the new James Bond film, No Time to Die, </a:t>
            </a:r>
            <a:r>
              <a:rPr lang="en-GB" sz="1200" b="0" i="0" u="none" strike="noStrike" kern="1200" dirty="0">
                <a:solidFill>
                  <a:schemeClr val="tx1"/>
                </a:solidFill>
                <a:effectLst/>
                <a:latin typeface="Century Gothic Regular" charset="0"/>
                <a:ea typeface="+mn-ea"/>
                <a:cs typeface="+mn-cs"/>
                <a:hlinkClick r:id="rId3"/>
              </a:rPr>
              <a:t>gives the industry the confidence</a:t>
            </a:r>
            <a:r>
              <a:rPr lang="en-GB" sz="1200" b="0" i="0" kern="1200" dirty="0">
                <a:solidFill>
                  <a:schemeClr val="tx1"/>
                </a:solidFill>
                <a:effectLst/>
                <a:latin typeface="Century Gothic Regular" charset="0"/>
                <a:ea typeface="+mn-ea"/>
                <a:cs typeface="+mn-cs"/>
              </a:rPr>
              <a:t> to plot a post-pandemic boom in new releases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GB" sz="1200" b="0" i="0" kern="1200" dirty="0">
              <a:solidFill>
                <a:schemeClr val="tx1"/>
              </a:solidFill>
              <a:effectLst/>
              <a:latin typeface="Century Gothic Regular" charset="0"/>
              <a:ea typeface="+mn-ea"/>
              <a:cs typeface="+mn-cs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en-GB" sz="1200" b="0" i="0" kern="1200" dirty="0">
                <a:solidFill>
                  <a:schemeClr val="tx1"/>
                </a:solidFill>
                <a:effectLst/>
                <a:latin typeface="Century Gothic Regular" charset="0"/>
                <a:ea typeface="+mn-ea"/>
                <a:cs typeface="+mn-cs"/>
              </a:rPr>
              <a:t>The public can expect to be bombarded with ads across media spanning TV, billboards and poster sites across the country, as well as blanket web campaigns, for a string of blockbusters finally getting a big-screen release.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GB" sz="1200" b="0" i="0" kern="1200" dirty="0">
              <a:solidFill>
                <a:schemeClr val="tx1"/>
              </a:solidFill>
              <a:effectLst/>
              <a:latin typeface="Century Gothic Regular" charset="0"/>
              <a:ea typeface="+mn-ea"/>
              <a:cs typeface="+mn-cs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en-GB" sz="1200" b="0" i="0" kern="1200" dirty="0">
                <a:solidFill>
                  <a:schemeClr val="tx1"/>
                </a:solidFill>
                <a:effectLst/>
                <a:latin typeface="Century Gothic Regular" charset="0"/>
                <a:ea typeface="+mn-ea"/>
                <a:cs typeface="+mn-cs"/>
              </a:rPr>
              <a:t>Three years worth of Blockbusters in next 18 months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B08BC3-A6B2-2F4E-8766-A451EC4B11EC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36858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b="0" i="0" kern="1200" dirty="0">
                <a:solidFill>
                  <a:schemeClr val="tx1"/>
                </a:solidFill>
                <a:effectLst/>
                <a:latin typeface="Century Gothic Regular" charset="0"/>
                <a:ea typeface="+mn-ea"/>
                <a:cs typeface="+mn-cs"/>
              </a:rPr>
              <a:t>“This level of marketing support is off the scale. After 18 months when the video industry has been starved of releases because of the cinema blackout, this is a dramatic comeback.”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6B08BC3-A6B2-2F4E-8766-A451EC4B11EC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84301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6B08BC3-A6B2-2F4E-8766-A451EC4B11EC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062962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1B3B1F5-098F-4B89-B982-E496751EE4D2}" type="slidenum">
              <a:rPr kumimoji="0" lang="en-GB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entury Gothic Regular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GB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entury Gothic Regular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9997154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Film creative looks great on OOH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6B08BC3-A6B2-2F4E-8766-A451EC4B11EC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206371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6B08BC3-A6B2-2F4E-8766-A451EC4B11EC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2600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3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4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4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4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7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7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.Standard_Title_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95325" y="1637484"/>
            <a:ext cx="10801350" cy="1889501"/>
          </a:xfrm>
        </p:spPr>
        <p:txBody>
          <a:bodyPr anchor="b" anchorCtr="0">
            <a:normAutofit/>
          </a:bodyPr>
          <a:lstStyle>
            <a:lvl1pPr algn="ctr">
              <a:defRPr sz="36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95325" y="3889512"/>
            <a:ext cx="10801349" cy="979351"/>
          </a:xfrm>
        </p:spPr>
        <p:txBody>
          <a:bodyPr anchor="t" anchorCtr="0">
            <a:noAutofit/>
          </a:bodyPr>
          <a:lstStyle>
            <a:lvl1pPr marL="0" indent="0" algn="ctr">
              <a:buNone/>
              <a:defRPr sz="2400" spc="3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8500" y="552450"/>
            <a:ext cx="1243293" cy="358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29385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.Title_With_Two_Tab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695325" y="6308725"/>
            <a:ext cx="10801350" cy="360362"/>
          </a:xfrm>
        </p:spPr>
        <p:txBody>
          <a:bodyPr>
            <a:noAutofit/>
          </a:bodyPr>
          <a:lstStyle>
            <a:lvl1pPr marL="0" indent="0">
              <a:buNone/>
              <a:defRPr sz="800"/>
            </a:lvl1pPr>
            <a:lvl2pPr marL="457200" indent="0">
              <a:buNone/>
              <a:defRPr sz="800"/>
            </a:lvl2pPr>
            <a:lvl3pPr marL="914400" indent="0">
              <a:buNone/>
              <a:defRPr sz="800"/>
            </a:lvl3pPr>
            <a:lvl4pPr marL="1371600" indent="0">
              <a:buNone/>
              <a:defRPr sz="800"/>
            </a:lvl4pPr>
            <a:lvl5pPr marL="1828800" indent="0">
              <a:buNone/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Table Placeholder 3"/>
          <p:cNvSpPr>
            <a:spLocks noGrp="1"/>
          </p:cNvSpPr>
          <p:nvPr>
            <p:ph type="tbl" sz="quarter" idx="16"/>
          </p:nvPr>
        </p:nvSpPr>
        <p:spPr>
          <a:xfrm>
            <a:off x="695325" y="1628775"/>
            <a:ext cx="5400675" cy="4319588"/>
          </a:xfrm>
        </p:spPr>
        <p:txBody>
          <a:bodyPr/>
          <a:lstStyle/>
          <a:p>
            <a:endParaRPr lang="en-US"/>
          </a:p>
        </p:txBody>
      </p:sp>
      <p:sp>
        <p:nvSpPr>
          <p:cNvPr id="9" name="Table Placeholder 3"/>
          <p:cNvSpPr>
            <a:spLocks noGrp="1"/>
          </p:cNvSpPr>
          <p:nvPr>
            <p:ph type="tbl" sz="quarter" idx="17"/>
          </p:nvPr>
        </p:nvSpPr>
        <p:spPr>
          <a:xfrm>
            <a:off x="6275388" y="1630362"/>
            <a:ext cx="5400675" cy="4319588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6860821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6.Title_And_Content_With_Large_Image_Rever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6095999" cy="6858000"/>
          </a:xfrm>
          <a:solidFill>
            <a:schemeClr val="bg2"/>
          </a:solidFill>
        </p:spPr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275387" y="620181"/>
            <a:ext cx="5221288" cy="1008594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75388" y="1628775"/>
            <a:ext cx="5221287" cy="4679950"/>
          </a:xfrm>
        </p:spPr>
        <p:txBody>
          <a:bodyPr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 flipH="1">
            <a:off x="6275387" y="6308725"/>
            <a:ext cx="5221287" cy="360362"/>
          </a:xfrm>
        </p:spPr>
        <p:txBody>
          <a:bodyPr>
            <a:noAutofit/>
          </a:bodyPr>
          <a:lstStyle>
            <a:lvl1pPr marL="0" indent="0">
              <a:buNone/>
              <a:defRPr sz="800"/>
            </a:lvl1pPr>
            <a:lvl2pPr marL="457200" indent="0">
              <a:buNone/>
              <a:defRPr sz="800"/>
            </a:lvl2pPr>
            <a:lvl3pPr marL="914400" indent="0">
              <a:buNone/>
              <a:defRPr sz="800"/>
            </a:lvl3pPr>
            <a:lvl4pPr marL="1371600" indent="0">
              <a:buNone/>
              <a:defRPr sz="800"/>
            </a:lvl4pPr>
            <a:lvl5pPr marL="1828800" indent="0">
              <a:buNone/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44260252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7.Title_And_Content_With_Galle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6096000" y="0"/>
            <a:ext cx="6095999" cy="3249613"/>
          </a:xfrm>
          <a:solidFill>
            <a:schemeClr val="bg2"/>
          </a:solidFill>
        </p:spPr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95325" y="620181"/>
            <a:ext cx="5221288" cy="1008594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5326" y="1628775"/>
            <a:ext cx="5221287" cy="4679950"/>
          </a:xfrm>
        </p:spPr>
        <p:txBody>
          <a:bodyPr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695325" y="6308725"/>
            <a:ext cx="5221288" cy="360362"/>
          </a:xfrm>
        </p:spPr>
        <p:txBody>
          <a:bodyPr>
            <a:noAutofit/>
          </a:bodyPr>
          <a:lstStyle>
            <a:lvl1pPr marL="0" indent="0">
              <a:buNone/>
              <a:defRPr sz="800"/>
            </a:lvl1pPr>
            <a:lvl2pPr marL="457200" indent="0">
              <a:buNone/>
              <a:defRPr sz="800"/>
            </a:lvl2pPr>
            <a:lvl3pPr marL="914400" indent="0">
              <a:buNone/>
              <a:defRPr sz="800"/>
            </a:lvl3pPr>
            <a:lvl4pPr marL="1371600" indent="0">
              <a:buNone/>
              <a:defRPr sz="800"/>
            </a:lvl4pPr>
            <a:lvl5pPr marL="1828800" indent="0">
              <a:buNone/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5"/>
          </p:nvPr>
        </p:nvSpPr>
        <p:spPr>
          <a:xfrm>
            <a:off x="9155112" y="3429000"/>
            <a:ext cx="3036886" cy="3425031"/>
          </a:xfrm>
          <a:solidFill>
            <a:schemeClr val="bg2"/>
          </a:solidFill>
        </p:spPr>
        <p:txBody>
          <a:bodyPr/>
          <a:lstStyle/>
          <a:p>
            <a:endParaRPr lang="en-US"/>
          </a:p>
        </p:txBody>
      </p:sp>
      <p:sp>
        <p:nvSpPr>
          <p:cNvPr id="10" name="Picture Placeholder 8"/>
          <p:cNvSpPr>
            <a:spLocks noGrp="1"/>
          </p:cNvSpPr>
          <p:nvPr>
            <p:ph type="pic" sz="quarter" idx="16"/>
          </p:nvPr>
        </p:nvSpPr>
        <p:spPr>
          <a:xfrm>
            <a:off x="6096000" y="3428999"/>
            <a:ext cx="2879725" cy="3425031"/>
          </a:xfrm>
          <a:solidFill>
            <a:schemeClr val="bg2"/>
          </a:solidFill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4852221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8.Title_And_Small_Content_With_Galle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8"/>
          <p:cNvSpPr>
            <a:spLocks noGrp="1"/>
          </p:cNvSpPr>
          <p:nvPr>
            <p:ph type="pic" sz="quarter" idx="17"/>
          </p:nvPr>
        </p:nvSpPr>
        <p:spPr>
          <a:xfrm>
            <a:off x="0" y="3428998"/>
            <a:ext cx="5016500" cy="3425031"/>
          </a:xfrm>
          <a:solidFill>
            <a:schemeClr val="bg2"/>
          </a:solidFill>
        </p:spPr>
        <p:txBody>
          <a:bodyPr/>
          <a:lstStyle/>
          <a:p>
            <a:endParaRPr lang="en-US"/>
          </a:p>
        </p:txBody>
      </p:sp>
      <p:sp>
        <p:nvSpPr>
          <p:cNvPr id="7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6096000" y="0"/>
            <a:ext cx="6095999" cy="3249613"/>
          </a:xfrm>
          <a:solidFill>
            <a:schemeClr val="bg2"/>
          </a:solidFill>
        </p:spPr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95325" y="620181"/>
            <a:ext cx="5221288" cy="1008594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5326" y="1628775"/>
            <a:ext cx="5221287" cy="1615280"/>
          </a:xfrm>
        </p:spPr>
        <p:txBody>
          <a:bodyPr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5"/>
          </p:nvPr>
        </p:nvSpPr>
        <p:spPr>
          <a:xfrm>
            <a:off x="8796338" y="3429000"/>
            <a:ext cx="3395660" cy="3425031"/>
          </a:xfrm>
          <a:solidFill>
            <a:schemeClr val="bg2"/>
          </a:solidFill>
        </p:spPr>
        <p:txBody>
          <a:bodyPr/>
          <a:lstStyle/>
          <a:p>
            <a:endParaRPr lang="en-US"/>
          </a:p>
        </p:txBody>
      </p:sp>
      <p:sp>
        <p:nvSpPr>
          <p:cNvPr id="10" name="Picture Placeholder 8"/>
          <p:cNvSpPr>
            <a:spLocks noGrp="1"/>
          </p:cNvSpPr>
          <p:nvPr>
            <p:ph type="pic" sz="quarter" idx="16"/>
          </p:nvPr>
        </p:nvSpPr>
        <p:spPr>
          <a:xfrm>
            <a:off x="5195889" y="3428999"/>
            <a:ext cx="3421062" cy="3425031"/>
          </a:xfrm>
          <a:solidFill>
            <a:schemeClr val="bg2"/>
          </a:solidFill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6832381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9.Image_Right_With_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7896225" cy="6858000"/>
          </a:xfrm>
          <a:solidFill>
            <a:schemeClr val="bg2"/>
          </a:solidFill>
        </p:spPr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075613" y="3429000"/>
            <a:ext cx="3421062" cy="2879724"/>
          </a:xfrm>
        </p:spPr>
        <p:txBody>
          <a:bodyPr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8075613" y="6308725"/>
            <a:ext cx="3421062" cy="360362"/>
          </a:xfrm>
        </p:spPr>
        <p:txBody>
          <a:bodyPr>
            <a:noAutofit/>
          </a:bodyPr>
          <a:lstStyle>
            <a:lvl1pPr marL="0" indent="0">
              <a:buNone/>
              <a:defRPr sz="800"/>
            </a:lvl1pPr>
            <a:lvl2pPr marL="457200" indent="0">
              <a:buNone/>
              <a:defRPr sz="800"/>
            </a:lvl2pPr>
            <a:lvl3pPr marL="914400" indent="0">
              <a:buNone/>
              <a:defRPr sz="800"/>
            </a:lvl3pPr>
            <a:lvl4pPr marL="1371600" indent="0">
              <a:buNone/>
              <a:defRPr sz="800"/>
            </a:lvl4pPr>
            <a:lvl5pPr marL="1828800" indent="0">
              <a:buNone/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43427116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0.Three_Images_With_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5735638" y="188913"/>
            <a:ext cx="3060700" cy="6480174"/>
          </a:xfrm>
          <a:solidFill>
            <a:schemeClr val="bg2"/>
          </a:solidFill>
        </p:spPr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975725" y="1989138"/>
            <a:ext cx="2520950" cy="3960812"/>
          </a:xfrm>
        </p:spPr>
        <p:txBody>
          <a:bodyPr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8975725" y="6308725"/>
            <a:ext cx="2520950" cy="360362"/>
          </a:xfrm>
        </p:spPr>
        <p:txBody>
          <a:bodyPr>
            <a:noAutofit/>
          </a:bodyPr>
          <a:lstStyle>
            <a:lvl1pPr marL="0" indent="0">
              <a:buNone/>
              <a:defRPr sz="800"/>
            </a:lvl1pPr>
            <a:lvl2pPr marL="457200" indent="0">
              <a:buNone/>
              <a:defRPr sz="800"/>
            </a:lvl2pPr>
            <a:lvl3pPr marL="914400" indent="0">
              <a:buNone/>
              <a:defRPr sz="800"/>
            </a:lvl3pPr>
            <a:lvl4pPr marL="1371600" indent="0">
              <a:buNone/>
              <a:defRPr sz="800"/>
            </a:lvl4pPr>
            <a:lvl5pPr marL="1828800" indent="0">
              <a:buNone/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Picture Placeholder 8"/>
          <p:cNvSpPr>
            <a:spLocks noGrp="1"/>
          </p:cNvSpPr>
          <p:nvPr>
            <p:ph type="pic" sz="quarter" idx="15"/>
          </p:nvPr>
        </p:nvSpPr>
        <p:spPr>
          <a:xfrm>
            <a:off x="2855913" y="188913"/>
            <a:ext cx="2700337" cy="6480174"/>
          </a:xfrm>
          <a:solidFill>
            <a:schemeClr val="bg2"/>
          </a:solidFill>
        </p:spPr>
        <p:txBody>
          <a:bodyPr/>
          <a:lstStyle/>
          <a:p>
            <a:endParaRPr lang="en-US"/>
          </a:p>
        </p:txBody>
      </p:sp>
      <p:sp>
        <p:nvSpPr>
          <p:cNvPr id="6" name="Picture Placeholder 8"/>
          <p:cNvSpPr>
            <a:spLocks noGrp="1"/>
          </p:cNvSpPr>
          <p:nvPr>
            <p:ph type="pic" sz="quarter" idx="16"/>
          </p:nvPr>
        </p:nvSpPr>
        <p:spPr>
          <a:xfrm>
            <a:off x="155574" y="188913"/>
            <a:ext cx="2519363" cy="6480174"/>
          </a:xfrm>
          <a:solidFill>
            <a:schemeClr val="bg2"/>
          </a:solidFill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5902733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1.Image_Right_With_Title_And_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7896225" cy="6858000"/>
          </a:xfrm>
          <a:solidFill>
            <a:schemeClr val="bg2"/>
          </a:solidFill>
        </p:spPr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075613" y="3429000"/>
            <a:ext cx="3421062" cy="2879724"/>
          </a:xfrm>
        </p:spPr>
        <p:txBody>
          <a:bodyPr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8075613" y="6308725"/>
            <a:ext cx="3421062" cy="360362"/>
          </a:xfrm>
        </p:spPr>
        <p:txBody>
          <a:bodyPr>
            <a:noAutofit/>
          </a:bodyPr>
          <a:lstStyle>
            <a:lvl1pPr marL="0" indent="0">
              <a:buNone/>
              <a:defRPr sz="800"/>
            </a:lvl1pPr>
            <a:lvl2pPr marL="457200" indent="0">
              <a:buNone/>
              <a:defRPr sz="800"/>
            </a:lvl2pPr>
            <a:lvl3pPr marL="914400" indent="0">
              <a:buNone/>
              <a:defRPr sz="800"/>
            </a:lvl3pPr>
            <a:lvl4pPr marL="1371600" indent="0">
              <a:buNone/>
              <a:defRPr sz="800"/>
            </a:lvl4pPr>
            <a:lvl5pPr marL="1828800" indent="0">
              <a:buNone/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8075613" y="2063954"/>
            <a:ext cx="3421062" cy="1260475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008288647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2.Image_Right_With_Title_And_Large_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6456363" cy="6858000"/>
          </a:xfrm>
          <a:solidFill>
            <a:schemeClr val="bg2"/>
          </a:solidFill>
        </p:spPr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635750" y="2708275"/>
            <a:ext cx="4860925" cy="3600449"/>
          </a:xfrm>
        </p:spPr>
        <p:txBody>
          <a:bodyPr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6635750" y="6308725"/>
            <a:ext cx="4860925" cy="360362"/>
          </a:xfrm>
        </p:spPr>
        <p:txBody>
          <a:bodyPr>
            <a:noAutofit/>
          </a:bodyPr>
          <a:lstStyle>
            <a:lvl1pPr marL="0" indent="0">
              <a:buNone/>
              <a:defRPr sz="800"/>
            </a:lvl1pPr>
            <a:lvl2pPr marL="457200" indent="0">
              <a:buNone/>
              <a:defRPr sz="800"/>
            </a:lvl2pPr>
            <a:lvl3pPr marL="914400" indent="0">
              <a:buNone/>
              <a:defRPr sz="800"/>
            </a:lvl3pPr>
            <a:lvl4pPr marL="1371600" indent="0">
              <a:buNone/>
              <a:defRPr sz="800"/>
            </a:lvl4pPr>
            <a:lvl5pPr marL="1828800" indent="0">
              <a:buNone/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6635750" y="1341578"/>
            <a:ext cx="4860925" cy="1260475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943713031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3.Image_With_Impact_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1" y="0"/>
            <a:ext cx="6635749" cy="6858000"/>
          </a:xfrm>
          <a:solidFill>
            <a:schemeClr val="bg2"/>
          </a:solidFill>
        </p:spPr>
        <p:txBody>
          <a:bodyPr/>
          <a:lstStyle/>
          <a:p>
            <a:endParaRPr lang="en-US"/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6816725" y="2117741"/>
            <a:ext cx="4679950" cy="4167931"/>
          </a:xfrm>
        </p:spPr>
        <p:txBody>
          <a:bodyPr>
            <a:noAutofit/>
          </a:bodyPr>
          <a:lstStyle>
            <a:lvl1pPr>
              <a:lnSpc>
                <a:spcPct val="88000"/>
              </a:lnSpc>
              <a:defRPr sz="5400"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602964212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4.Image_With_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-1" y="0"/>
            <a:ext cx="9336089" cy="6858000"/>
          </a:xfrm>
          <a:solidFill>
            <a:schemeClr val="bg2"/>
          </a:solidFill>
        </p:spPr>
        <p:txBody>
          <a:bodyPr/>
          <a:lstStyle/>
          <a:p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9517063" y="5815872"/>
            <a:ext cx="2339975" cy="666143"/>
          </a:xfrm>
        </p:spPr>
        <p:txBody>
          <a:bodyPr>
            <a:no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800"/>
            </a:lvl2pPr>
            <a:lvl3pPr marL="914400" indent="0">
              <a:buNone/>
              <a:defRPr sz="800"/>
            </a:lvl3pPr>
            <a:lvl4pPr marL="1371600" indent="0">
              <a:buNone/>
              <a:defRPr sz="800"/>
            </a:lvl4pPr>
            <a:lvl5pPr marL="1828800" indent="0">
              <a:buNone/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25426937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5.Text_With_Image_Galle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155575" y="3789362"/>
            <a:ext cx="4860925" cy="2879725"/>
          </a:xfrm>
          <a:solidFill>
            <a:schemeClr val="bg2"/>
          </a:solidFill>
        </p:spPr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8" name="Picture Placeholder 8"/>
          <p:cNvSpPr>
            <a:spLocks noGrp="1"/>
          </p:cNvSpPr>
          <p:nvPr>
            <p:ph type="pic" sz="quarter" idx="15"/>
          </p:nvPr>
        </p:nvSpPr>
        <p:spPr>
          <a:xfrm>
            <a:off x="159924" y="1628775"/>
            <a:ext cx="4860925" cy="1979613"/>
          </a:xfrm>
          <a:solidFill>
            <a:schemeClr val="bg2"/>
          </a:solidFill>
        </p:spPr>
        <p:txBody>
          <a:bodyPr/>
          <a:lstStyle/>
          <a:p>
            <a:endParaRPr lang="en-US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6"/>
          </p:nvPr>
        </p:nvSpPr>
        <p:spPr>
          <a:xfrm>
            <a:off x="5195888" y="1628775"/>
            <a:ext cx="3421062" cy="5040313"/>
          </a:xfrm>
          <a:solidFill>
            <a:schemeClr val="bg2"/>
          </a:solidFill>
        </p:spPr>
        <p:txBody>
          <a:bodyPr/>
          <a:lstStyle/>
          <a:p>
            <a:endParaRPr lang="en-US"/>
          </a:p>
        </p:txBody>
      </p:sp>
      <p:sp>
        <p:nvSpPr>
          <p:cNvPr id="10" name="Picture Placeholder 8"/>
          <p:cNvSpPr>
            <a:spLocks noGrp="1"/>
          </p:cNvSpPr>
          <p:nvPr>
            <p:ph type="pic" sz="quarter" idx="17"/>
          </p:nvPr>
        </p:nvSpPr>
        <p:spPr>
          <a:xfrm>
            <a:off x="8796337" y="3789363"/>
            <a:ext cx="3240087" cy="2879724"/>
          </a:xfrm>
          <a:solidFill>
            <a:schemeClr val="bg2"/>
          </a:solidFill>
        </p:spPr>
        <p:txBody>
          <a:bodyPr/>
          <a:lstStyle/>
          <a:p>
            <a:endParaRPr lang="en-US"/>
          </a:p>
        </p:txBody>
      </p:sp>
      <p:sp>
        <p:nvSpPr>
          <p:cNvPr id="11" name="Picture Placeholder 8"/>
          <p:cNvSpPr>
            <a:spLocks noGrp="1"/>
          </p:cNvSpPr>
          <p:nvPr>
            <p:ph type="pic" sz="quarter" idx="18"/>
          </p:nvPr>
        </p:nvSpPr>
        <p:spPr>
          <a:xfrm>
            <a:off x="8796338" y="1628775"/>
            <a:ext cx="3240087" cy="1979613"/>
          </a:xfrm>
          <a:solidFill>
            <a:schemeClr val="bg2"/>
          </a:solidFill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71341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.Title_With_Two_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5326" y="1628775"/>
            <a:ext cx="5221287" cy="4679950"/>
          </a:xfrm>
        </p:spPr>
        <p:txBody>
          <a:bodyPr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695325" y="6308725"/>
            <a:ext cx="10801350" cy="360362"/>
          </a:xfrm>
        </p:spPr>
        <p:txBody>
          <a:bodyPr>
            <a:noAutofit/>
          </a:bodyPr>
          <a:lstStyle>
            <a:lvl1pPr marL="0" indent="0">
              <a:buNone/>
              <a:defRPr sz="800"/>
            </a:lvl1pPr>
            <a:lvl2pPr marL="457200" indent="0">
              <a:buNone/>
              <a:defRPr sz="800"/>
            </a:lvl2pPr>
            <a:lvl3pPr marL="914400" indent="0">
              <a:buNone/>
              <a:defRPr sz="800"/>
            </a:lvl3pPr>
            <a:lvl4pPr marL="1371600" indent="0">
              <a:buNone/>
              <a:defRPr sz="800"/>
            </a:lvl4pPr>
            <a:lvl5pPr marL="1828800" indent="0">
              <a:buNone/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4"/>
          </p:nvPr>
        </p:nvSpPr>
        <p:spPr>
          <a:xfrm>
            <a:off x="6275388" y="1628775"/>
            <a:ext cx="5221287" cy="4679950"/>
          </a:xfrm>
        </p:spPr>
        <p:txBody>
          <a:bodyPr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14313058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6.Image_Gallery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155575" y="3789362"/>
            <a:ext cx="4860925" cy="2879725"/>
          </a:xfrm>
          <a:solidFill>
            <a:schemeClr val="bg2"/>
          </a:solidFill>
        </p:spPr>
        <p:txBody>
          <a:bodyPr/>
          <a:lstStyle/>
          <a:p>
            <a:endParaRPr lang="en-US"/>
          </a:p>
        </p:txBody>
      </p:sp>
      <p:sp>
        <p:nvSpPr>
          <p:cNvPr id="8" name="Picture Placeholder 8"/>
          <p:cNvSpPr>
            <a:spLocks noGrp="1"/>
          </p:cNvSpPr>
          <p:nvPr>
            <p:ph type="pic" sz="quarter" idx="15"/>
          </p:nvPr>
        </p:nvSpPr>
        <p:spPr>
          <a:xfrm>
            <a:off x="159924" y="188913"/>
            <a:ext cx="4860925" cy="3419475"/>
          </a:xfrm>
          <a:solidFill>
            <a:schemeClr val="bg2"/>
          </a:solidFill>
        </p:spPr>
        <p:txBody>
          <a:bodyPr/>
          <a:lstStyle/>
          <a:p>
            <a:endParaRPr lang="en-US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6"/>
          </p:nvPr>
        </p:nvSpPr>
        <p:spPr>
          <a:xfrm>
            <a:off x="5195888" y="188913"/>
            <a:ext cx="3421062" cy="3419475"/>
          </a:xfrm>
          <a:solidFill>
            <a:schemeClr val="bg2"/>
          </a:solidFill>
        </p:spPr>
        <p:txBody>
          <a:bodyPr/>
          <a:lstStyle/>
          <a:p>
            <a:endParaRPr lang="en-US"/>
          </a:p>
        </p:txBody>
      </p:sp>
      <p:sp>
        <p:nvSpPr>
          <p:cNvPr id="10" name="Picture Placeholder 8"/>
          <p:cNvSpPr>
            <a:spLocks noGrp="1"/>
          </p:cNvSpPr>
          <p:nvPr>
            <p:ph type="pic" sz="quarter" idx="17"/>
          </p:nvPr>
        </p:nvSpPr>
        <p:spPr>
          <a:xfrm>
            <a:off x="5195889" y="3789363"/>
            <a:ext cx="6840536" cy="2879724"/>
          </a:xfrm>
          <a:solidFill>
            <a:schemeClr val="bg2"/>
          </a:solidFill>
        </p:spPr>
        <p:txBody>
          <a:bodyPr/>
          <a:lstStyle/>
          <a:p>
            <a:endParaRPr lang="en-US"/>
          </a:p>
        </p:txBody>
      </p:sp>
      <p:sp>
        <p:nvSpPr>
          <p:cNvPr id="11" name="Picture Placeholder 8"/>
          <p:cNvSpPr>
            <a:spLocks noGrp="1"/>
          </p:cNvSpPr>
          <p:nvPr>
            <p:ph type="pic" sz="quarter" idx="18"/>
          </p:nvPr>
        </p:nvSpPr>
        <p:spPr>
          <a:xfrm>
            <a:off x="8796338" y="188913"/>
            <a:ext cx="3240087" cy="3419475"/>
          </a:xfrm>
          <a:solidFill>
            <a:schemeClr val="bg2"/>
          </a:solidFill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0269241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7.Image_Gallery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695325" y="3429001"/>
            <a:ext cx="4321175" cy="2879726"/>
          </a:xfrm>
          <a:solidFill>
            <a:schemeClr val="bg2"/>
          </a:solidFill>
        </p:spPr>
        <p:txBody>
          <a:bodyPr/>
          <a:lstStyle/>
          <a:p>
            <a:endParaRPr lang="en-US"/>
          </a:p>
        </p:txBody>
      </p:sp>
      <p:sp>
        <p:nvSpPr>
          <p:cNvPr id="8" name="Picture Placeholder 8"/>
          <p:cNvSpPr>
            <a:spLocks noGrp="1"/>
          </p:cNvSpPr>
          <p:nvPr>
            <p:ph type="pic" sz="quarter" idx="15"/>
          </p:nvPr>
        </p:nvSpPr>
        <p:spPr>
          <a:xfrm>
            <a:off x="695325" y="549276"/>
            <a:ext cx="4325524" cy="2700338"/>
          </a:xfrm>
          <a:solidFill>
            <a:schemeClr val="bg2"/>
          </a:solidFill>
        </p:spPr>
        <p:txBody>
          <a:bodyPr/>
          <a:lstStyle/>
          <a:p>
            <a:endParaRPr lang="en-US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6"/>
          </p:nvPr>
        </p:nvSpPr>
        <p:spPr>
          <a:xfrm>
            <a:off x="5195888" y="549276"/>
            <a:ext cx="3421062" cy="2700338"/>
          </a:xfrm>
          <a:solidFill>
            <a:schemeClr val="bg2"/>
          </a:solidFill>
        </p:spPr>
        <p:txBody>
          <a:bodyPr/>
          <a:lstStyle/>
          <a:p>
            <a:endParaRPr lang="en-US"/>
          </a:p>
        </p:txBody>
      </p:sp>
      <p:sp>
        <p:nvSpPr>
          <p:cNvPr id="10" name="Picture Placeholder 8"/>
          <p:cNvSpPr>
            <a:spLocks noGrp="1"/>
          </p:cNvSpPr>
          <p:nvPr>
            <p:ph type="pic" sz="quarter" idx="17"/>
          </p:nvPr>
        </p:nvSpPr>
        <p:spPr>
          <a:xfrm>
            <a:off x="5195889" y="3429000"/>
            <a:ext cx="6300786" cy="2879725"/>
          </a:xfrm>
          <a:solidFill>
            <a:schemeClr val="bg2"/>
          </a:solidFill>
        </p:spPr>
        <p:txBody>
          <a:bodyPr/>
          <a:lstStyle/>
          <a:p>
            <a:endParaRPr lang="en-US"/>
          </a:p>
        </p:txBody>
      </p:sp>
      <p:sp>
        <p:nvSpPr>
          <p:cNvPr id="11" name="Picture Placeholder 8"/>
          <p:cNvSpPr>
            <a:spLocks noGrp="1"/>
          </p:cNvSpPr>
          <p:nvPr>
            <p:ph type="pic" sz="quarter" idx="18"/>
          </p:nvPr>
        </p:nvSpPr>
        <p:spPr>
          <a:xfrm>
            <a:off x="8796338" y="549276"/>
            <a:ext cx="2700337" cy="2700338"/>
          </a:xfrm>
          <a:solidFill>
            <a:schemeClr val="bg2"/>
          </a:solidFill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5361669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8.Image_Gallery_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695325" y="3429000"/>
            <a:ext cx="5400675" cy="2879725"/>
          </a:xfrm>
          <a:solidFill>
            <a:schemeClr val="bg2"/>
          </a:solidFill>
        </p:spPr>
        <p:txBody>
          <a:bodyPr/>
          <a:lstStyle/>
          <a:p>
            <a:endParaRPr lang="en-US"/>
          </a:p>
        </p:txBody>
      </p:sp>
      <p:sp>
        <p:nvSpPr>
          <p:cNvPr id="8" name="Picture Placeholder 8"/>
          <p:cNvSpPr>
            <a:spLocks noGrp="1"/>
          </p:cNvSpPr>
          <p:nvPr>
            <p:ph type="pic" sz="quarter" idx="15"/>
          </p:nvPr>
        </p:nvSpPr>
        <p:spPr>
          <a:xfrm>
            <a:off x="695324" y="549276"/>
            <a:ext cx="5940425" cy="2700338"/>
          </a:xfrm>
          <a:solidFill>
            <a:schemeClr val="bg2"/>
          </a:solidFill>
        </p:spPr>
        <p:txBody>
          <a:bodyPr/>
          <a:lstStyle/>
          <a:p>
            <a:endParaRPr lang="en-US"/>
          </a:p>
        </p:txBody>
      </p:sp>
      <p:sp>
        <p:nvSpPr>
          <p:cNvPr id="10" name="Picture Placeholder 8"/>
          <p:cNvSpPr>
            <a:spLocks noGrp="1"/>
          </p:cNvSpPr>
          <p:nvPr>
            <p:ph type="pic" sz="quarter" idx="17"/>
          </p:nvPr>
        </p:nvSpPr>
        <p:spPr>
          <a:xfrm>
            <a:off x="6275387" y="3429001"/>
            <a:ext cx="5221287" cy="2879724"/>
          </a:xfrm>
          <a:solidFill>
            <a:schemeClr val="bg2"/>
          </a:solidFill>
        </p:spPr>
        <p:txBody>
          <a:bodyPr/>
          <a:lstStyle/>
          <a:p>
            <a:endParaRPr lang="en-US"/>
          </a:p>
        </p:txBody>
      </p:sp>
      <p:sp>
        <p:nvSpPr>
          <p:cNvPr id="11" name="Picture Placeholder 8"/>
          <p:cNvSpPr>
            <a:spLocks noGrp="1"/>
          </p:cNvSpPr>
          <p:nvPr>
            <p:ph type="pic" sz="quarter" idx="18"/>
          </p:nvPr>
        </p:nvSpPr>
        <p:spPr>
          <a:xfrm>
            <a:off x="6816726" y="549276"/>
            <a:ext cx="4679950" cy="2700338"/>
          </a:xfrm>
          <a:solidFill>
            <a:schemeClr val="bg2"/>
          </a:solidFill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5398456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9.Image_Gallery_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695325" y="3608388"/>
            <a:ext cx="4321175" cy="2700337"/>
          </a:xfrm>
          <a:solidFill>
            <a:schemeClr val="bg2"/>
          </a:solidFill>
        </p:spPr>
        <p:txBody>
          <a:bodyPr/>
          <a:lstStyle/>
          <a:p>
            <a:endParaRPr lang="en-US"/>
          </a:p>
        </p:txBody>
      </p:sp>
      <p:sp>
        <p:nvSpPr>
          <p:cNvPr id="8" name="Picture Placeholder 8"/>
          <p:cNvSpPr>
            <a:spLocks noGrp="1"/>
          </p:cNvSpPr>
          <p:nvPr>
            <p:ph type="pic" sz="quarter" idx="15"/>
          </p:nvPr>
        </p:nvSpPr>
        <p:spPr>
          <a:xfrm>
            <a:off x="695324" y="549276"/>
            <a:ext cx="3240089" cy="2879724"/>
          </a:xfrm>
          <a:solidFill>
            <a:schemeClr val="bg2"/>
          </a:solidFill>
        </p:spPr>
        <p:txBody>
          <a:bodyPr/>
          <a:lstStyle/>
          <a:p>
            <a:endParaRPr lang="en-US"/>
          </a:p>
        </p:txBody>
      </p:sp>
      <p:sp>
        <p:nvSpPr>
          <p:cNvPr id="10" name="Picture Placeholder 8"/>
          <p:cNvSpPr>
            <a:spLocks noGrp="1"/>
          </p:cNvSpPr>
          <p:nvPr>
            <p:ph type="pic" sz="quarter" idx="17"/>
          </p:nvPr>
        </p:nvSpPr>
        <p:spPr>
          <a:xfrm>
            <a:off x="8256588" y="3608389"/>
            <a:ext cx="3240086" cy="2700336"/>
          </a:xfrm>
          <a:solidFill>
            <a:schemeClr val="bg2"/>
          </a:solidFill>
        </p:spPr>
        <p:txBody>
          <a:bodyPr/>
          <a:lstStyle/>
          <a:p>
            <a:endParaRPr lang="en-US"/>
          </a:p>
        </p:txBody>
      </p:sp>
      <p:sp>
        <p:nvSpPr>
          <p:cNvPr id="11" name="Picture Placeholder 8"/>
          <p:cNvSpPr>
            <a:spLocks noGrp="1"/>
          </p:cNvSpPr>
          <p:nvPr>
            <p:ph type="pic" sz="quarter" idx="18"/>
          </p:nvPr>
        </p:nvSpPr>
        <p:spPr>
          <a:xfrm>
            <a:off x="6816726" y="549276"/>
            <a:ext cx="4679950" cy="2879724"/>
          </a:xfrm>
          <a:solidFill>
            <a:schemeClr val="bg2"/>
          </a:solidFill>
        </p:spPr>
        <p:txBody>
          <a:bodyPr/>
          <a:lstStyle/>
          <a:p>
            <a:endParaRPr lang="en-US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9"/>
          </p:nvPr>
        </p:nvSpPr>
        <p:spPr>
          <a:xfrm>
            <a:off x="4116388" y="549276"/>
            <a:ext cx="2519362" cy="2879724"/>
          </a:xfrm>
          <a:solidFill>
            <a:schemeClr val="bg2"/>
          </a:solidFill>
        </p:spPr>
        <p:txBody>
          <a:bodyPr/>
          <a:lstStyle/>
          <a:p>
            <a:endParaRPr lang="en-US"/>
          </a:p>
        </p:txBody>
      </p:sp>
      <p:sp>
        <p:nvSpPr>
          <p:cNvPr id="12" name="Picture Placeholder 8"/>
          <p:cNvSpPr>
            <a:spLocks noGrp="1"/>
          </p:cNvSpPr>
          <p:nvPr>
            <p:ph type="pic" sz="quarter" idx="20"/>
          </p:nvPr>
        </p:nvSpPr>
        <p:spPr>
          <a:xfrm>
            <a:off x="5195888" y="3608388"/>
            <a:ext cx="2879725" cy="2700336"/>
          </a:xfrm>
          <a:solidFill>
            <a:schemeClr val="bg2"/>
          </a:solidFill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8076670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0.Image_Gallery_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695325" y="3789362"/>
            <a:ext cx="2339975" cy="2519363"/>
          </a:xfrm>
          <a:solidFill>
            <a:schemeClr val="bg2"/>
          </a:solidFill>
        </p:spPr>
        <p:txBody>
          <a:bodyPr/>
          <a:lstStyle/>
          <a:p>
            <a:endParaRPr lang="en-US"/>
          </a:p>
        </p:txBody>
      </p:sp>
      <p:sp>
        <p:nvSpPr>
          <p:cNvPr id="8" name="Picture Placeholder 8"/>
          <p:cNvSpPr>
            <a:spLocks noGrp="1"/>
          </p:cNvSpPr>
          <p:nvPr>
            <p:ph type="pic" sz="quarter" idx="15"/>
          </p:nvPr>
        </p:nvSpPr>
        <p:spPr>
          <a:xfrm>
            <a:off x="695324" y="549275"/>
            <a:ext cx="3240089" cy="3059113"/>
          </a:xfrm>
          <a:solidFill>
            <a:schemeClr val="bg2"/>
          </a:solidFill>
        </p:spPr>
        <p:txBody>
          <a:bodyPr/>
          <a:lstStyle/>
          <a:p>
            <a:endParaRPr lang="en-US"/>
          </a:p>
        </p:txBody>
      </p:sp>
      <p:sp>
        <p:nvSpPr>
          <p:cNvPr id="10" name="Picture Placeholder 8"/>
          <p:cNvSpPr>
            <a:spLocks noGrp="1"/>
          </p:cNvSpPr>
          <p:nvPr>
            <p:ph type="pic" sz="quarter" idx="17"/>
          </p:nvPr>
        </p:nvSpPr>
        <p:spPr>
          <a:xfrm>
            <a:off x="6637338" y="3789363"/>
            <a:ext cx="4859335" cy="2519362"/>
          </a:xfrm>
          <a:solidFill>
            <a:schemeClr val="bg2"/>
          </a:solidFill>
        </p:spPr>
        <p:txBody>
          <a:bodyPr/>
          <a:lstStyle/>
          <a:p>
            <a:endParaRPr lang="en-US"/>
          </a:p>
        </p:txBody>
      </p:sp>
      <p:sp>
        <p:nvSpPr>
          <p:cNvPr id="11" name="Picture Placeholder 8"/>
          <p:cNvSpPr>
            <a:spLocks noGrp="1"/>
          </p:cNvSpPr>
          <p:nvPr>
            <p:ph type="pic" sz="quarter" idx="18"/>
          </p:nvPr>
        </p:nvSpPr>
        <p:spPr>
          <a:xfrm>
            <a:off x="8975726" y="549275"/>
            <a:ext cx="2520950" cy="3059113"/>
          </a:xfrm>
          <a:solidFill>
            <a:schemeClr val="bg2"/>
          </a:solidFill>
        </p:spPr>
        <p:txBody>
          <a:bodyPr/>
          <a:lstStyle/>
          <a:p>
            <a:endParaRPr lang="en-US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9"/>
          </p:nvPr>
        </p:nvSpPr>
        <p:spPr>
          <a:xfrm>
            <a:off x="4116388" y="549275"/>
            <a:ext cx="4679950" cy="3059113"/>
          </a:xfrm>
          <a:solidFill>
            <a:schemeClr val="bg2"/>
          </a:solidFill>
        </p:spPr>
        <p:txBody>
          <a:bodyPr/>
          <a:lstStyle/>
          <a:p>
            <a:endParaRPr lang="en-US"/>
          </a:p>
        </p:txBody>
      </p:sp>
      <p:sp>
        <p:nvSpPr>
          <p:cNvPr id="12" name="Picture Placeholder 8"/>
          <p:cNvSpPr>
            <a:spLocks noGrp="1"/>
          </p:cNvSpPr>
          <p:nvPr>
            <p:ph type="pic" sz="quarter" idx="20"/>
          </p:nvPr>
        </p:nvSpPr>
        <p:spPr>
          <a:xfrm>
            <a:off x="3216276" y="3789362"/>
            <a:ext cx="3240087" cy="2519362"/>
          </a:xfrm>
          <a:solidFill>
            <a:schemeClr val="bg2"/>
          </a:solidFill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5777285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1.Image_Gallery_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695325" y="549276"/>
            <a:ext cx="3600450" cy="5759450"/>
          </a:xfrm>
          <a:solidFill>
            <a:schemeClr val="bg2"/>
          </a:solidFill>
        </p:spPr>
        <p:txBody>
          <a:bodyPr/>
          <a:lstStyle/>
          <a:p>
            <a:endParaRPr lang="en-US"/>
          </a:p>
        </p:txBody>
      </p:sp>
      <p:sp>
        <p:nvSpPr>
          <p:cNvPr id="10" name="Picture Placeholder 8"/>
          <p:cNvSpPr>
            <a:spLocks noGrp="1"/>
          </p:cNvSpPr>
          <p:nvPr>
            <p:ph type="pic" sz="quarter" idx="17"/>
          </p:nvPr>
        </p:nvSpPr>
        <p:spPr>
          <a:xfrm>
            <a:off x="8075613" y="3789363"/>
            <a:ext cx="3421060" cy="2519362"/>
          </a:xfrm>
          <a:solidFill>
            <a:schemeClr val="bg2"/>
          </a:solidFill>
        </p:spPr>
        <p:txBody>
          <a:bodyPr/>
          <a:lstStyle/>
          <a:p>
            <a:endParaRPr lang="en-US"/>
          </a:p>
        </p:txBody>
      </p:sp>
      <p:sp>
        <p:nvSpPr>
          <p:cNvPr id="11" name="Picture Placeholder 8"/>
          <p:cNvSpPr>
            <a:spLocks noGrp="1"/>
          </p:cNvSpPr>
          <p:nvPr>
            <p:ph type="pic" sz="quarter" idx="18"/>
          </p:nvPr>
        </p:nvSpPr>
        <p:spPr>
          <a:xfrm>
            <a:off x="8796338" y="549275"/>
            <a:ext cx="2700338" cy="3059113"/>
          </a:xfrm>
          <a:solidFill>
            <a:schemeClr val="bg2"/>
          </a:solidFill>
        </p:spPr>
        <p:txBody>
          <a:bodyPr/>
          <a:lstStyle/>
          <a:p>
            <a:endParaRPr lang="en-US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9"/>
          </p:nvPr>
        </p:nvSpPr>
        <p:spPr>
          <a:xfrm>
            <a:off x="4475162" y="549275"/>
            <a:ext cx="4141787" cy="3059113"/>
          </a:xfrm>
          <a:solidFill>
            <a:schemeClr val="bg2"/>
          </a:solidFill>
        </p:spPr>
        <p:txBody>
          <a:bodyPr/>
          <a:lstStyle/>
          <a:p>
            <a:endParaRPr lang="en-US"/>
          </a:p>
        </p:txBody>
      </p:sp>
      <p:sp>
        <p:nvSpPr>
          <p:cNvPr id="12" name="Picture Placeholder 8"/>
          <p:cNvSpPr>
            <a:spLocks noGrp="1"/>
          </p:cNvSpPr>
          <p:nvPr>
            <p:ph type="pic" sz="quarter" idx="20"/>
          </p:nvPr>
        </p:nvSpPr>
        <p:spPr>
          <a:xfrm>
            <a:off x="4475163" y="3789362"/>
            <a:ext cx="3421062" cy="2519362"/>
          </a:xfrm>
          <a:solidFill>
            <a:schemeClr val="bg2"/>
          </a:solidFill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6556401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2.Full_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12192000" cy="6858001"/>
          </a:xfrm>
          <a:solidFill>
            <a:schemeClr val="bg2"/>
          </a:solidFill>
        </p:spPr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95325" y="5474547"/>
            <a:ext cx="10801350" cy="531795"/>
          </a:xfrm>
        </p:spPr>
        <p:txBody>
          <a:bodyPr>
            <a:normAutofit/>
          </a:bodyPr>
          <a:lstStyle>
            <a:lvl1pPr algn="ctr">
              <a:defRPr sz="1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635349413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3.Title_With_Widescreen_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695326" y="1628776"/>
            <a:ext cx="10801348" cy="4679950"/>
          </a:xfrm>
          <a:solidFill>
            <a:schemeClr val="bg2"/>
          </a:solidFill>
        </p:spPr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442936846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4.Title_With_Image_Gallery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695326" y="1628776"/>
            <a:ext cx="7200899" cy="4679950"/>
          </a:xfrm>
          <a:solidFill>
            <a:schemeClr val="bg2"/>
          </a:solidFill>
        </p:spPr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4" name="Picture Placeholder 8"/>
          <p:cNvSpPr>
            <a:spLocks noGrp="1"/>
          </p:cNvSpPr>
          <p:nvPr>
            <p:ph type="pic" sz="quarter" idx="15"/>
          </p:nvPr>
        </p:nvSpPr>
        <p:spPr>
          <a:xfrm>
            <a:off x="8075613" y="3789363"/>
            <a:ext cx="3421061" cy="2519362"/>
          </a:xfrm>
          <a:solidFill>
            <a:schemeClr val="bg2"/>
          </a:solidFill>
        </p:spPr>
        <p:txBody>
          <a:bodyPr/>
          <a:lstStyle/>
          <a:p>
            <a:endParaRPr lang="en-US"/>
          </a:p>
        </p:txBody>
      </p:sp>
      <p:sp>
        <p:nvSpPr>
          <p:cNvPr id="5" name="Picture Placeholder 8"/>
          <p:cNvSpPr>
            <a:spLocks noGrp="1"/>
          </p:cNvSpPr>
          <p:nvPr>
            <p:ph type="pic" sz="quarter" idx="16"/>
          </p:nvPr>
        </p:nvSpPr>
        <p:spPr>
          <a:xfrm>
            <a:off x="8075614" y="1628775"/>
            <a:ext cx="3421061" cy="1979613"/>
          </a:xfrm>
          <a:solidFill>
            <a:schemeClr val="bg2"/>
          </a:solidFill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7502653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5.Title_With_Image_Gallery_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8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695325" y="1628775"/>
            <a:ext cx="5221288" cy="4679950"/>
          </a:xfrm>
          <a:solidFill>
            <a:schemeClr val="bg2"/>
          </a:solidFill>
        </p:spPr>
        <p:txBody>
          <a:bodyPr/>
          <a:lstStyle/>
          <a:p>
            <a:endParaRPr lang="en-US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6096000" y="1628775"/>
            <a:ext cx="5400675" cy="1800225"/>
          </a:xfrm>
          <a:solidFill>
            <a:schemeClr val="bg2"/>
          </a:solidFill>
        </p:spPr>
        <p:txBody>
          <a:bodyPr/>
          <a:lstStyle/>
          <a:p>
            <a:endParaRPr lang="en-US"/>
          </a:p>
        </p:txBody>
      </p:sp>
      <p:sp>
        <p:nvSpPr>
          <p:cNvPr id="7" name="Picture Placeholder 8"/>
          <p:cNvSpPr>
            <a:spLocks noGrp="1"/>
          </p:cNvSpPr>
          <p:nvPr>
            <p:ph type="pic" sz="quarter" idx="15"/>
          </p:nvPr>
        </p:nvSpPr>
        <p:spPr>
          <a:xfrm>
            <a:off x="6096000" y="3608388"/>
            <a:ext cx="2700338" cy="2700337"/>
          </a:xfrm>
          <a:solidFill>
            <a:schemeClr val="bg2"/>
          </a:solidFill>
        </p:spPr>
        <p:txBody>
          <a:bodyPr/>
          <a:lstStyle/>
          <a:p>
            <a:endParaRPr lang="en-US"/>
          </a:p>
        </p:txBody>
      </p:sp>
      <p:sp>
        <p:nvSpPr>
          <p:cNvPr id="10" name="Picture Placeholder 8"/>
          <p:cNvSpPr>
            <a:spLocks noGrp="1"/>
          </p:cNvSpPr>
          <p:nvPr>
            <p:ph type="pic" sz="quarter" idx="16"/>
          </p:nvPr>
        </p:nvSpPr>
        <p:spPr>
          <a:xfrm>
            <a:off x="8975724" y="3608388"/>
            <a:ext cx="2520951" cy="2700337"/>
          </a:xfrm>
          <a:solidFill>
            <a:schemeClr val="bg2"/>
          </a:solidFill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401102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10.Title_With_Two_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5326" y="1628775"/>
            <a:ext cx="5221287" cy="2160588"/>
          </a:xfrm>
        </p:spPr>
        <p:txBody>
          <a:bodyPr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695325" y="6308725"/>
            <a:ext cx="10801350" cy="360362"/>
          </a:xfrm>
        </p:spPr>
        <p:txBody>
          <a:bodyPr>
            <a:noAutofit/>
          </a:bodyPr>
          <a:lstStyle>
            <a:lvl1pPr marL="0" indent="0">
              <a:buNone/>
              <a:defRPr sz="800"/>
            </a:lvl1pPr>
            <a:lvl2pPr marL="457200" indent="0">
              <a:buNone/>
              <a:defRPr sz="800"/>
            </a:lvl2pPr>
            <a:lvl3pPr marL="914400" indent="0">
              <a:buNone/>
              <a:defRPr sz="800"/>
            </a:lvl3pPr>
            <a:lvl4pPr marL="1371600" indent="0">
              <a:buNone/>
              <a:defRPr sz="800"/>
            </a:lvl4pPr>
            <a:lvl5pPr marL="1828800" indent="0">
              <a:buNone/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4"/>
          </p:nvPr>
        </p:nvSpPr>
        <p:spPr>
          <a:xfrm>
            <a:off x="6275388" y="1628775"/>
            <a:ext cx="5221287" cy="2160588"/>
          </a:xfrm>
        </p:spPr>
        <p:txBody>
          <a:bodyPr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D1AD8B6F-E869-2747-A303-E670CBEB1EA4}"/>
              </a:ext>
            </a:extLst>
          </p:cNvPr>
          <p:cNvSpPr>
            <a:spLocks noGrp="1"/>
          </p:cNvSpPr>
          <p:nvPr>
            <p:ph idx="15"/>
          </p:nvPr>
        </p:nvSpPr>
        <p:spPr>
          <a:xfrm>
            <a:off x="695325" y="3978355"/>
            <a:ext cx="5221287" cy="2160588"/>
          </a:xfrm>
        </p:spPr>
        <p:txBody>
          <a:bodyPr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8E904757-EAD8-FA45-991C-B9F9C1FF418F}"/>
              </a:ext>
            </a:extLst>
          </p:cNvPr>
          <p:cNvSpPr>
            <a:spLocks noGrp="1"/>
          </p:cNvSpPr>
          <p:nvPr>
            <p:ph idx="16"/>
          </p:nvPr>
        </p:nvSpPr>
        <p:spPr>
          <a:xfrm>
            <a:off x="6275387" y="3978355"/>
            <a:ext cx="5221287" cy="2160588"/>
          </a:xfrm>
        </p:spPr>
        <p:txBody>
          <a:bodyPr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509062195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6.Title_With_Image_Gallery_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8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1" y="1628774"/>
            <a:ext cx="5016500" cy="5229225"/>
          </a:xfrm>
          <a:solidFill>
            <a:schemeClr val="bg2"/>
          </a:solidFill>
        </p:spPr>
        <p:txBody>
          <a:bodyPr/>
          <a:lstStyle/>
          <a:p>
            <a:endParaRPr lang="en-US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5195890" y="1628775"/>
            <a:ext cx="3600448" cy="1979613"/>
          </a:xfrm>
          <a:solidFill>
            <a:schemeClr val="bg2"/>
          </a:solidFill>
        </p:spPr>
        <p:txBody>
          <a:bodyPr/>
          <a:lstStyle/>
          <a:p>
            <a:endParaRPr lang="en-US"/>
          </a:p>
        </p:txBody>
      </p:sp>
      <p:sp>
        <p:nvSpPr>
          <p:cNvPr id="7" name="Picture Placeholder 8"/>
          <p:cNvSpPr>
            <a:spLocks noGrp="1"/>
          </p:cNvSpPr>
          <p:nvPr>
            <p:ph type="pic" sz="quarter" idx="15"/>
          </p:nvPr>
        </p:nvSpPr>
        <p:spPr>
          <a:xfrm>
            <a:off x="5195887" y="3789362"/>
            <a:ext cx="3600451" cy="3068637"/>
          </a:xfrm>
          <a:solidFill>
            <a:schemeClr val="bg2"/>
          </a:solidFill>
        </p:spPr>
        <p:txBody>
          <a:bodyPr/>
          <a:lstStyle/>
          <a:p>
            <a:endParaRPr lang="en-US"/>
          </a:p>
        </p:txBody>
      </p:sp>
      <p:sp>
        <p:nvSpPr>
          <p:cNvPr id="10" name="Picture Placeholder 8"/>
          <p:cNvSpPr>
            <a:spLocks noGrp="1"/>
          </p:cNvSpPr>
          <p:nvPr>
            <p:ph type="pic" sz="quarter" idx="16"/>
          </p:nvPr>
        </p:nvSpPr>
        <p:spPr>
          <a:xfrm>
            <a:off x="8975725" y="1628775"/>
            <a:ext cx="3216276" cy="5229225"/>
          </a:xfrm>
          <a:solidFill>
            <a:schemeClr val="bg2"/>
          </a:solidFill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7015744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7.Title_With_Full_Bleed_Widescreen_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5325" y="6160675"/>
            <a:ext cx="10801350" cy="360363"/>
          </a:xfrm>
          <a:prstGeom prst="rect">
            <a:avLst/>
          </a:prstGeom>
        </p:spPr>
        <p:txBody>
          <a:bodyPr/>
          <a:lstStyle/>
          <a:p>
            <a:fld id="{5B8E0428-9580-9F48-BD8B-8376B6F02898}" type="slidenum">
              <a:rPr lang="en-US" smtClean="0"/>
              <a:t>‹#›</a:t>
            </a:fld>
            <a:endParaRPr lang="en-US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0" y="1628775"/>
            <a:ext cx="12191999" cy="5229225"/>
          </a:xfrm>
          <a:solidFill>
            <a:schemeClr val="bg2"/>
          </a:solidFill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5284263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8.Title_With_Two_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8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695325" y="1628775"/>
            <a:ext cx="5221288" cy="4679950"/>
          </a:xfrm>
          <a:solidFill>
            <a:schemeClr val="bg2"/>
          </a:solidFill>
        </p:spPr>
        <p:txBody>
          <a:bodyPr/>
          <a:lstStyle/>
          <a:p>
            <a:endParaRPr lang="en-US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6275387" y="1628775"/>
            <a:ext cx="5221288" cy="4679950"/>
          </a:xfrm>
          <a:solidFill>
            <a:schemeClr val="bg2"/>
          </a:solidFill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7673068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9.Title_With_Three_Images_And_Tit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8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515938" y="1627981"/>
            <a:ext cx="3600450" cy="3960813"/>
          </a:xfrm>
          <a:solidFill>
            <a:schemeClr val="bg2"/>
          </a:solidFill>
        </p:spPr>
        <p:txBody>
          <a:bodyPr/>
          <a:lstStyle/>
          <a:p>
            <a:endParaRPr lang="en-US"/>
          </a:p>
        </p:txBody>
      </p:sp>
      <p:sp>
        <p:nvSpPr>
          <p:cNvPr id="15" name="Text Placeholder 7"/>
          <p:cNvSpPr>
            <a:spLocks noGrp="1"/>
          </p:cNvSpPr>
          <p:nvPr>
            <p:ph type="body" sz="quarter" idx="14"/>
          </p:nvPr>
        </p:nvSpPr>
        <p:spPr>
          <a:xfrm>
            <a:off x="515938" y="5769769"/>
            <a:ext cx="3600450" cy="538956"/>
          </a:xfrm>
        </p:spPr>
        <p:txBody>
          <a:bodyPr>
            <a:no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800"/>
            </a:lvl2pPr>
            <a:lvl3pPr marL="914400" indent="0">
              <a:buNone/>
              <a:defRPr sz="800"/>
            </a:lvl3pPr>
            <a:lvl4pPr marL="1371600" indent="0">
              <a:buNone/>
              <a:defRPr sz="800"/>
            </a:lvl4pPr>
            <a:lvl5pPr marL="1828800" indent="0">
              <a:buNone/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6" name="Picture Placeholder 8"/>
          <p:cNvSpPr>
            <a:spLocks noGrp="1"/>
          </p:cNvSpPr>
          <p:nvPr>
            <p:ph type="pic" sz="quarter" idx="15"/>
          </p:nvPr>
        </p:nvSpPr>
        <p:spPr>
          <a:xfrm>
            <a:off x="4295775" y="1627981"/>
            <a:ext cx="3600450" cy="3960813"/>
          </a:xfrm>
          <a:solidFill>
            <a:schemeClr val="bg2"/>
          </a:solidFill>
        </p:spPr>
        <p:txBody>
          <a:bodyPr/>
          <a:lstStyle/>
          <a:p>
            <a:endParaRPr lang="en-US"/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16"/>
          </p:nvPr>
        </p:nvSpPr>
        <p:spPr>
          <a:xfrm>
            <a:off x="4295775" y="5769769"/>
            <a:ext cx="3600450" cy="538956"/>
          </a:xfrm>
        </p:spPr>
        <p:txBody>
          <a:bodyPr>
            <a:no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800"/>
            </a:lvl2pPr>
            <a:lvl3pPr marL="914400" indent="0">
              <a:buNone/>
              <a:defRPr sz="800"/>
            </a:lvl3pPr>
            <a:lvl4pPr marL="1371600" indent="0">
              <a:buNone/>
              <a:defRPr sz="800"/>
            </a:lvl4pPr>
            <a:lvl5pPr marL="1828800" indent="0">
              <a:buNone/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8" name="Picture Placeholder 8"/>
          <p:cNvSpPr>
            <a:spLocks noGrp="1"/>
          </p:cNvSpPr>
          <p:nvPr>
            <p:ph type="pic" sz="quarter" idx="17"/>
          </p:nvPr>
        </p:nvSpPr>
        <p:spPr>
          <a:xfrm>
            <a:off x="8075613" y="1627981"/>
            <a:ext cx="3600450" cy="3960813"/>
          </a:xfrm>
          <a:solidFill>
            <a:schemeClr val="bg2"/>
          </a:solidFill>
        </p:spPr>
        <p:txBody>
          <a:bodyPr/>
          <a:lstStyle/>
          <a:p>
            <a:endParaRPr lang="en-US"/>
          </a:p>
        </p:txBody>
      </p:sp>
      <p:sp>
        <p:nvSpPr>
          <p:cNvPr id="19" name="Text Placeholder 7"/>
          <p:cNvSpPr>
            <a:spLocks noGrp="1"/>
          </p:cNvSpPr>
          <p:nvPr>
            <p:ph type="body" sz="quarter" idx="18"/>
          </p:nvPr>
        </p:nvSpPr>
        <p:spPr>
          <a:xfrm>
            <a:off x="8075613" y="5768975"/>
            <a:ext cx="3600450" cy="538956"/>
          </a:xfrm>
        </p:spPr>
        <p:txBody>
          <a:bodyPr>
            <a:no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800"/>
            </a:lvl2pPr>
            <a:lvl3pPr marL="914400" indent="0">
              <a:buNone/>
              <a:defRPr sz="800"/>
            </a:lvl3pPr>
            <a:lvl4pPr marL="1371600" indent="0">
              <a:buNone/>
              <a:defRPr sz="800"/>
            </a:lvl4pPr>
            <a:lvl5pPr marL="1828800" indent="0">
              <a:buNone/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86665285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0.Title_With_Three_Images_And_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5938" y="3942412"/>
            <a:ext cx="3600450" cy="566088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1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5938" y="4516942"/>
            <a:ext cx="3600450" cy="1791783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515938" y="1627982"/>
            <a:ext cx="3600450" cy="2161381"/>
          </a:xfrm>
          <a:solidFill>
            <a:schemeClr val="bg2"/>
          </a:solidFill>
        </p:spPr>
        <p:txBody>
          <a:bodyPr/>
          <a:lstStyle/>
          <a:p>
            <a:endParaRPr lang="en-US"/>
          </a:p>
        </p:txBody>
      </p:sp>
      <p:sp>
        <p:nvSpPr>
          <p:cNvPr id="11" name="Picture Placeholder 8"/>
          <p:cNvSpPr>
            <a:spLocks noGrp="1"/>
          </p:cNvSpPr>
          <p:nvPr>
            <p:ph type="pic" sz="quarter" idx="15"/>
          </p:nvPr>
        </p:nvSpPr>
        <p:spPr>
          <a:xfrm>
            <a:off x="4295775" y="1627982"/>
            <a:ext cx="3600450" cy="2161381"/>
          </a:xfrm>
          <a:solidFill>
            <a:schemeClr val="bg2"/>
          </a:solidFill>
        </p:spPr>
        <p:txBody>
          <a:bodyPr/>
          <a:lstStyle/>
          <a:p>
            <a:endParaRPr lang="en-US"/>
          </a:p>
        </p:txBody>
      </p:sp>
      <p:sp>
        <p:nvSpPr>
          <p:cNvPr id="12" name="Picture Placeholder 8"/>
          <p:cNvSpPr>
            <a:spLocks noGrp="1"/>
          </p:cNvSpPr>
          <p:nvPr>
            <p:ph type="pic" sz="quarter" idx="17"/>
          </p:nvPr>
        </p:nvSpPr>
        <p:spPr>
          <a:xfrm>
            <a:off x="8075613" y="1627982"/>
            <a:ext cx="3600450" cy="2161381"/>
          </a:xfrm>
          <a:solidFill>
            <a:schemeClr val="bg2"/>
          </a:solidFill>
        </p:spPr>
        <p:txBody>
          <a:bodyPr/>
          <a:lstStyle/>
          <a:p>
            <a:endParaRPr lang="en-US"/>
          </a:p>
        </p:txBody>
      </p:sp>
      <p:sp>
        <p:nvSpPr>
          <p:cNvPr id="15" name="Title 1"/>
          <p:cNvSpPr>
            <a:spLocks noGrp="1"/>
          </p:cNvSpPr>
          <p:nvPr>
            <p:ph type="title" hasCustomPrompt="1"/>
          </p:nvPr>
        </p:nvSpPr>
        <p:spPr>
          <a:xfrm>
            <a:off x="695325" y="620181"/>
            <a:ext cx="10801350" cy="1008594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6" name="Text Placeholder 2"/>
          <p:cNvSpPr>
            <a:spLocks noGrp="1"/>
          </p:cNvSpPr>
          <p:nvPr>
            <p:ph type="body" idx="18"/>
          </p:nvPr>
        </p:nvSpPr>
        <p:spPr>
          <a:xfrm>
            <a:off x="4295775" y="3942412"/>
            <a:ext cx="3600450" cy="566088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1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7" name="Content Placeholder 3"/>
          <p:cNvSpPr>
            <a:spLocks noGrp="1"/>
          </p:cNvSpPr>
          <p:nvPr>
            <p:ph sz="half" idx="19"/>
          </p:nvPr>
        </p:nvSpPr>
        <p:spPr>
          <a:xfrm>
            <a:off x="4295775" y="4516942"/>
            <a:ext cx="3600450" cy="1791783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Text Placeholder 2"/>
          <p:cNvSpPr>
            <a:spLocks noGrp="1"/>
          </p:cNvSpPr>
          <p:nvPr>
            <p:ph type="body" idx="20"/>
          </p:nvPr>
        </p:nvSpPr>
        <p:spPr>
          <a:xfrm>
            <a:off x="8075612" y="3942412"/>
            <a:ext cx="3600451" cy="566088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1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9" name="Content Placeholder 3"/>
          <p:cNvSpPr>
            <a:spLocks noGrp="1"/>
          </p:cNvSpPr>
          <p:nvPr>
            <p:ph sz="half" idx="21"/>
          </p:nvPr>
        </p:nvSpPr>
        <p:spPr>
          <a:xfrm>
            <a:off x="8075612" y="4516942"/>
            <a:ext cx="3600451" cy="1791783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233096631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1.Title_With_Two_Images_And_Tit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8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695325" y="1627981"/>
            <a:ext cx="5221287" cy="3960813"/>
          </a:xfrm>
          <a:solidFill>
            <a:schemeClr val="bg2"/>
          </a:solidFill>
        </p:spPr>
        <p:txBody>
          <a:bodyPr/>
          <a:lstStyle/>
          <a:p>
            <a:endParaRPr lang="en-US"/>
          </a:p>
        </p:txBody>
      </p:sp>
      <p:sp>
        <p:nvSpPr>
          <p:cNvPr id="15" name="Text Placeholder 7"/>
          <p:cNvSpPr>
            <a:spLocks noGrp="1"/>
          </p:cNvSpPr>
          <p:nvPr>
            <p:ph type="body" sz="quarter" idx="14"/>
          </p:nvPr>
        </p:nvSpPr>
        <p:spPr>
          <a:xfrm>
            <a:off x="695325" y="5769769"/>
            <a:ext cx="5221287" cy="538956"/>
          </a:xfrm>
        </p:spPr>
        <p:txBody>
          <a:bodyPr>
            <a:no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800"/>
            </a:lvl2pPr>
            <a:lvl3pPr marL="914400" indent="0">
              <a:buNone/>
              <a:defRPr sz="800"/>
            </a:lvl3pPr>
            <a:lvl4pPr marL="1371600" indent="0">
              <a:buNone/>
              <a:defRPr sz="800"/>
            </a:lvl4pPr>
            <a:lvl5pPr marL="1828800" indent="0">
              <a:buNone/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8" name="Picture Placeholder 8"/>
          <p:cNvSpPr>
            <a:spLocks noGrp="1"/>
          </p:cNvSpPr>
          <p:nvPr>
            <p:ph type="pic" sz="quarter" idx="17"/>
          </p:nvPr>
        </p:nvSpPr>
        <p:spPr>
          <a:xfrm>
            <a:off x="6275388" y="1627981"/>
            <a:ext cx="5221287" cy="3960813"/>
          </a:xfrm>
          <a:solidFill>
            <a:schemeClr val="bg2"/>
          </a:solidFill>
        </p:spPr>
        <p:txBody>
          <a:bodyPr/>
          <a:lstStyle/>
          <a:p>
            <a:endParaRPr lang="en-US"/>
          </a:p>
        </p:txBody>
      </p:sp>
      <p:sp>
        <p:nvSpPr>
          <p:cNvPr id="19" name="Text Placeholder 7"/>
          <p:cNvSpPr>
            <a:spLocks noGrp="1"/>
          </p:cNvSpPr>
          <p:nvPr>
            <p:ph type="body" sz="quarter" idx="18"/>
          </p:nvPr>
        </p:nvSpPr>
        <p:spPr>
          <a:xfrm>
            <a:off x="6275388" y="5768975"/>
            <a:ext cx="5221287" cy="538956"/>
          </a:xfrm>
        </p:spPr>
        <p:txBody>
          <a:bodyPr>
            <a:no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800"/>
            </a:lvl2pPr>
            <a:lvl3pPr marL="914400" indent="0">
              <a:buNone/>
              <a:defRPr sz="800"/>
            </a:lvl3pPr>
            <a:lvl4pPr marL="1371600" indent="0">
              <a:buNone/>
              <a:defRPr sz="800"/>
            </a:lvl4pPr>
            <a:lvl5pPr marL="1828800" indent="0">
              <a:buNone/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25969258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2.Title_With_Two_Images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8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334963" y="1628774"/>
            <a:ext cx="5581650" cy="4860925"/>
          </a:xfrm>
          <a:solidFill>
            <a:schemeClr val="bg2"/>
          </a:solidFill>
        </p:spPr>
        <p:txBody>
          <a:bodyPr/>
          <a:lstStyle/>
          <a:p>
            <a:endParaRPr lang="en-US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6275387" y="1628774"/>
            <a:ext cx="5581651" cy="4860925"/>
          </a:xfrm>
          <a:solidFill>
            <a:schemeClr val="bg2"/>
          </a:solidFill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7888052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3.Title_With_Three_Images_And_Text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5938" y="4158543"/>
            <a:ext cx="3600450" cy="566088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1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5938" y="4882702"/>
            <a:ext cx="3600450" cy="1426024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515938" y="1627982"/>
            <a:ext cx="3600450" cy="2521743"/>
          </a:xfrm>
          <a:solidFill>
            <a:schemeClr val="bg2"/>
          </a:solidFill>
        </p:spPr>
        <p:txBody>
          <a:bodyPr/>
          <a:lstStyle/>
          <a:p>
            <a:endParaRPr lang="en-US"/>
          </a:p>
        </p:txBody>
      </p:sp>
      <p:sp>
        <p:nvSpPr>
          <p:cNvPr id="11" name="Picture Placeholder 8"/>
          <p:cNvSpPr>
            <a:spLocks noGrp="1"/>
          </p:cNvSpPr>
          <p:nvPr>
            <p:ph type="pic" sz="quarter" idx="15"/>
          </p:nvPr>
        </p:nvSpPr>
        <p:spPr>
          <a:xfrm>
            <a:off x="4295775" y="1627982"/>
            <a:ext cx="3600450" cy="2521743"/>
          </a:xfrm>
          <a:solidFill>
            <a:schemeClr val="bg2"/>
          </a:solidFill>
        </p:spPr>
        <p:txBody>
          <a:bodyPr/>
          <a:lstStyle/>
          <a:p>
            <a:endParaRPr lang="en-US"/>
          </a:p>
        </p:txBody>
      </p:sp>
      <p:sp>
        <p:nvSpPr>
          <p:cNvPr id="12" name="Picture Placeholder 8"/>
          <p:cNvSpPr>
            <a:spLocks noGrp="1"/>
          </p:cNvSpPr>
          <p:nvPr>
            <p:ph type="pic" sz="quarter" idx="17"/>
          </p:nvPr>
        </p:nvSpPr>
        <p:spPr>
          <a:xfrm>
            <a:off x="8075613" y="1627982"/>
            <a:ext cx="3600450" cy="2521743"/>
          </a:xfrm>
          <a:solidFill>
            <a:schemeClr val="bg2"/>
          </a:solidFill>
        </p:spPr>
        <p:txBody>
          <a:bodyPr/>
          <a:lstStyle/>
          <a:p>
            <a:endParaRPr lang="en-US"/>
          </a:p>
        </p:txBody>
      </p:sp>
      <p:sp>
        <p:nvSpPr>
          <p:cNvPr id="15" name="Title 1"/>
          <p:cNvSpPr>
            <a:spLocks noGrp="1"/>
          </p:cNvSpPr>
          <p:nvPr>
            <p:ph type="title" hasCustomPrompt="1"/>
          </p:nvPr>
        </p:nvSpPr>
        <p:spPr>
          <a:xfrm>
            <a:off x="695325" y="620181"/>
            <a:ext cx="10801350" cy="1008594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6" name="Text Placeholder 2"/>
          <p:cNvSpPr>
            <a:spLocks noGrp="1"/>
          </p:cNvSpPr>
          <p:nvPr>
            <p:ph type="body" idx="18"/>
          </p:nvPr>
        </p:nvSpPr>
        <p:spPr>
          <a:xfrm>
            <a:off x="4295775" y="4158543"/>
            <a:ext cx="3600450" cy="566088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1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7" name="Content Placeholder 3"/>
          <p:cNvSpPr>
            <a:spLocks noGrp="1"/>
          </p:cNvSpPr>
          <p:nvPr>
            <p:ph sz="half" idx="19"/>
          </p:nvPr>
        </p:nvSpPr>
        <p:spPr>
          <a:xfrm>
            <a:off x="4295775" y="4882702"/>
            <a:ext cx="3600450" cy="1426024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Text Placeholder 2"/>
          <p:cNvSpPr>
            <a:spLocks noGrp="1"/>
          </p:cNvSpPr>
          <p:nvPr>
            <p:ph type="body" idx="20"/>
          </p:nvPr>
        </p:nvSpPr>
        <p:spPr>
          <a:xfrm>
            <a:off x="8075612" y="4158543"/>
            <a:ext cx="3600451" cy="566088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1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9" name="Content Placeholder 3"/>
          <p:cNvSpPr>
            <a:spLocks noGrp="1"/>
          </p:cNvSpPr>
          <p:nvPr>
            <p:ph sz="half" idx="21"/>
          </p:nvPr>
        </p:nvSpPr>
        <p:spPr>
          <a:xfrm>
            <a:off x="8075612" y="4882702"/>
            <a:ext cx="3600451" cy="1426024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880290631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4.Title_With_Two_Images_And_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5937" y="4515989"/>
            <a:ext cx="5400675" cy="566088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1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5938" y="5090520"/>
            <a:ext cx="5399086" cy="1218206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10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515937" y="1627982"/>
            <a:ext cx="5399087" cy="2521743"/>
          </a:xfrm>
          <a:solidFill>
            <a:schemeClr val="bg2"/>
          </a:solidFill>
        </p:spPr>
        <p:txBody>
          <a:bodyPr/>
          <a:lstStyle/>
          <a:p>
            <a:endParaRPr lang="en-US"/>
          </a:p>
        </p:txBody>
      </p:sp>
      <p:sp>
        <p:nvSpPr>
          <p:cNvPr id="12" name="Picture Placeholder 8"/>
          <p:cNvSpPr>
            <a:spLocks noGrp="1"/>
          </p:cNvSpPr>
          <p:nvPr>
            <p:ph type="pic" sz="quarter" idx="17"/>
          </p:nvPr>
        </p:nvSpPr>
        <p:spPr>
          <a:xfrm>
            <a:off x="6275388" y="1627982"/>
            <a:ext cx="5400675" cy="2521743"/>
          </a:xfrm>
          <a:solidFill>
            <a:schemeClr val="bg2"/>
          </a:solidFill>
        </p:spPr>
        <p:txBody>
          <a:bodyPr/>
          <a:lstStyle/>
          <a:p>
            <a:endParaRPr lang="en-US"/>
          </a:p>
        </p:txBody>
      </p:sp>
      <p:sp>
        <p:nvSpPr>
          <p:cNvPr id="15" name="Title 1"/>
          <p:cNvSpPr>
            <a:spLocks noGrp="1"/>
          </p:cNvSpPr>
          <p:nvPr>
            <p:ph type="title" hasCustomPrompt="1"/>
          </p:nvPr>
        </p:nvSpPr>
        <p:spPr>
          <a:xfrm>
            <a:off x="695325" y="620181"/>
            <a:ext cx="10801350" cy="1008594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8" name="Text Placeholder 2"/>
          <p:cNvSpPr>
            <a:spLocks noGrp="1"/>
          </p:cNvSpPr>
          <p:nvPr>
            <p:ph type="body" idx="20"/>
          </p:nvPr>
        </p:nvSpPr>
        <p:spPr>
          <a:xfrm>
            <a:off x="6275388" y="4515989"/>
            <a:ext cx="5400675" cy="566088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1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9" name="Content Placeholder 3"/>
          <p:cNvSpPr>
            <a:spLocks noGrp="1"/>
          </p:cNvSpPr>
          <p:nvPr>
            <p:ph sz="half" idx="21"/>
          </p:nvPr>
        </p:nvSpPr>
        <p:spPr>
          <a:xfrm>
            <a:off x="6275388" y="5090520"/>
            <a:ext cx="5400675" cy="1218206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1483882581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5.Title_With_Six_Text_Boxes_And_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 hasCustomPrompt="1"/>
          </p:nvPr>
        </p:nvSpPr>
        <p:spPr>
          <a:xfrm>
            <a:off x="695325" y="620181"/>
            <a:ext cx="10801350" cy="1008594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9" name="Content Placeholder 3"/>
          <p:cNvSpPr>
            <a:spLocks noGrp="1"/>
          </p:cNvSpPr>
          <p:nvPr>
            <p:ph sz="half" idx="21"/>
          </p:nvPr>
        </p:nvSpPr>
        <p:spPr>
          <a:xfrm>
            <a:off x="695324" y="5229225"/>
            <a:ext cx="3600451" cy="720725"/>
          </a:xfrm>
        </p:spPr>
        <p:txBody>
          <a:bodyPr>
            <a:normAutofit/>
          </a:bodyPr>
          <a:lstStyle>
            <a:lvl1pPr algn="r">
              <a:defRPr sz="1600"/>
            </a:lvl1pPr>
            <a:lvl2pPr algn="r">
              <a:defRPr sz="1600"/>
            </a:lvl2pPr>
            <a:lvl3pPr algn="r"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0" name="Text Placeholder 2"/>
          <p:cNvSpPr>
            <a:spLocks noGrp="1"/>
          </p:cNvSpPr>
          <p:nvPr>
            <p:ph type="body" idx="1"/>
          </p:nvPr>
        </p:nvSpPr>
        <p:spPr>
          <a:xfrm>
            <a:off x="695325" y="4689475"/>
            <a:ext cx="3600450" cy="539750"/>
          </a:xfrm>
        </p:spPr>
        <p:txBody>
          <a:bodyPr anchor="ctr" anchorCtr="0">
            <a:normAutofit/>
          </a:bodyPr>
          <a:lstStyle>
            <a:lvl1pPr marL="0" indent="0" algn="r">
              <a:buNone/>
              <a:defRPr sz="1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5" name="Content Placeholder 3"/>
          <p:cNvSpPr>
            <a:spLocks noGrp="1"/>
          </p:cNvSpPr>
          <p:nvPr>
            <p:ph sz="half" idx="22"/>
          </p:nvPr>
        </p:nvSpPr>
        <p:spPr>
          <a:xfrm>
            <a:off x="695325" y="3789363"/>
            <a:ext cx="3600451" cy="720725"/>
          </a:xfrm>
        </p:spPr>
        <p:txBody>
          <a:bodyPr>
            <a:normAutofit/>
          </a:bodyPr>
          <a:lstStyle>
            <a:lvl1pPr algn="r">
              <a:defRPr sz="1600"/>
            </a:lvl1pPr>
            <a:lvl2pPr algn="r">
              <a:defRPr sz="1600"/>
            </a:lvl2pPr>
            <a:lvl3pPr algn="r"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6" name="Text Placeholder 2"/>
          <p:cNvSpPr>
            <a:spLocks noGrp="1"/>
          </p:cNvSpPr>
          <p:nvPr>
            <p:ph type="body" idx="23"/>
          </p:nvPr>
        </p:nvSpPr>
        <p:spPr>
          <a:xfrm>
            <a:off x="695326" y="3249613"/>
            <a:ext cx="3600450" cy="539750"/>
          </a:xfrm>
        </p:spPr>
        <p:txBody>
          <a:bodyPr anchor="ctr" anchorCtr="0">
            <a:normAutofit/>
          </a:bodyPr>
          <a:lstStyle>
            <a:lvl1pPr marL="0" indent="0" algn="r">
              <a:buNone/>
              <a:defRPr sz="1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9" name="Content Placeholder 3"/>
          <p:cNvSpPr>
            <a:spLocks noGrp="1"/>
          </p:cNvSpPr>
          <p:nvPr>
            <p:ph sz="half" idx="24"/>
          </p:nvPr>
        </p:nvSpPr>
        <p:spPr>
          <a:xfrm>
            <a:off x="695325" y="2347912"/>
            <a:ext cx="3600451" cy="720725"/>
          </a:xfrm>
        </p:spPr>
        <p:txBody>
          <a:bodyPr>
            <a:normAutofit/>
          </a:bodyPr>
          <a:lstStyle>
            <a:lvl1pPr algn="r">
              <a:defRPr sz="1600"/>
            </a:lvl1pPr>
            <a:lvl2pPr algn="r">
              <a:defRPr sz="1600"/>
            </a:lvl2pPr>
            <a:lvl3pPr algn="r"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0" name="Text Placeholder 2"/>
          <p:cNvSpPr>
            <a:spLocks noGrp="1"/>
          </p:cNvSpPr>
          <p:nvPr>
            <p:ph type="body" idx="25"/>
          </p:nvPr>
        </p:nvSpPr>
        <p:spPr>
          <a:xfrm>
            <a:off x="695326" y="1808162"/>
            <a:ext cx="3600450" cy="539750"/>
          </a:xfrm>
        </p:spPr>
        <p:txBody>
          <a:bodyPr anchor="ctr" anchorCtr="0">
            <a:normAutofit/>
          </a:bodyPr>
          <a:lstStyle>
            <a:lvl1pPr marL="0" indent="0" algn="r">
              <a:buNone/>
              <a:defRPr sz="1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1" name="Picture Placeholder 8"/>
          <p:cNvSpPr>
            <a:spLocks noGrp="1"/>
          </p:cNvSpPr>
          <p:nvPr>
            <p:ph type="pic" sz="quarter" idx="15"/>
          </p:nvPr>
        </p:nvSpPr>
        <p:spPr>
          <a:xfrm>
            <a:off x="4475163" y="1808162"/>
            <a:ext cx="3241674" cy="4141788"/>
          </a:xfrm>
          <a:solidFill>
            <a:schemeClr val="bg2"/>
          </a:solidFill>
        </p:spPr>
        <p:txBody>
          <a:bodyPr/>
          <a:lstStyle/>
          <a:p>
            <a:endParaRPr lang="en-US"/>
          </a:p>
        </p:txBody>
      </p:sp>
      <p:sp>
        <p:nvSpPr>
          <p:cNvPr id="32" name="Content Placeholder 3"/>
          <p:cNvSpPr>
            <a:spLocks noGrp="1"/>
          </p:cNvSpPr>
          <p:nvPr>
            <p:ph sz="half" idx="26"/>
          </p:nvPr>
        </p:nvSpPr>
        <p:spPr>
          <a:xfrm>
            <a:off x="7896224" y="5229225"/>
            <a:ext cx="3600451" cy="720725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Text Placeholder 2"/>
          <p:cNvSpPr>
            <a:spLocks noGrp="1"/>
          </p:cNvSpPr>
          <p:nvPr>
            <p:ph type="body" idx="27"/>
          </p:nvPr>
        </p:nvSpPr>
        <p:spPr>
          <a:xfrm>
            <a:off x="7896225" y="4689475"/>
            <a:ext cx="3600450" cy="539750"/>
          </a:xfrm>
        </p:spPr>
        <p:txBody>
          <a:bodyPr anchor="ctr" anchorCtr="0">
            <a:normAutofit/>
          </a:bodyPr>
          <a:lstStyle>
            <a:lvl1pPr marL="0" indent="0" algn="l">
              <a:buNone/>
              <a:defRPr sz="1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4" name="Content Placeholder 3"/>
          <p:cNvSpPr>
            <a:spLocks noGrp="1"/>
          </p:cNvSpPr>
          <p:nvPr>
            <p:ph sz="half" idx="28"/>
          </p:nvPr>
        </p:nvSpPr>
        <p:spPr>
          <a:xfrm>
            <a:off x="7896225" y="3789363"/>
            <a:ext cx="3600451" cy="720725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Text Placeholder 2"/>
          <p:cNvSpPr>
            <a:spLocks noGrp="1"/>
          </p:cNvSpPr>
          <p:nvPr>
            <p:ph type="body" idx="29"/>
          </p:nvPr>
        </p:nvSpPr>
        <p:spPr>
          <a:xfrm>
            <a:off x="7896226" y="3249613"/>
            <a:ext cx="3600450" cy="539750"/>
          </a:xfrm>
        </p:spPr>
        <p:txBody>
          <a:bodyPr anchor="ctr" anchorCtr="0">
            <a:normAutofit/>
          </a:bodyPr>
          <a:lstStyle>
            <a:lvl1pPr marL="0" indent="0" algn="l">
              <a:buNone/>
              <a:defRPr sz="1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6" name="Content Placeholder 3"/>
          <p:cNvSpPr>
            <a:spLocks noGrp="1"/>
          </p:cNvSpPr>
          <p:nvPr>
            <p:ph sz="half" idx="30"/>
          </p:nvPr>
        </p:nvSpPr>
        <p:spPr>
          <a:xfrm>
            <a:off x="7896225" y="2347912"/>
            <a:ext cx="3600451" cy="720725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Text Placeholder 2"/>
          <p:cNvSpPr>
            <a:spLocks noGrp="1"/>
          </p:cNvSpPr>
          <p:nvPr>
            <p:ph type="body" idx="31"/>
          </p:nvPr>
        </p:nvSpPr>
        <p:spPr>
          <a:xfrm>
            <a:off x="7896226" y="1808162"/>
            <a:ext cx="3600450" cy="539750"/>
          </a:xfrm>
        </p:spPr>
        <p:txBody>
          <a:bodyPr anchor="ctr" anchorCtr="0">
            <a:normAutofit/>
          </a:bodyPr>
          <a:lstStyle>
            <a:lvl1pPr marL="0" indent="0" algn="l">
              <a:buNone/>
              <a:defRPr sz="1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4077948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.Title_With_Three_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695325" y="6308725"/>
            <a:ext cx="10801350" cy="360362"/>
          </a:xfrm>
        </p:spPr>
        <p:txBody>
          <a:bodyPr>
            <a:noAutofit/>
          </a:bodyPr>
          <a:lstStyle>
            <a:lvl1pPr marL="0" indent="0">
              <a:buNone/>
              <a:defRPr sz="800"/>
            </a:lvl1pPr>
            <a:lvl2pPr marL="457200" indent="0">
              <a:buNone/>
              <a:defRPr sz="800"/>
            </a:lvl2pPr>
            <a:lvl3pPr marL="914400" indent="0">
              <a:buNone/>
              <a:defRPr sz="800"/>
            </a:lvl3pPr>
            <a:lvl4pPr marL="1371600" indent="0">
              <a:buNone/>
              <a:defRPr sz="800"/>
            </a:lvl4pPr>
            <a:lvl5pPr marL="1828800" indent="0">
              <a:buNone/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idx="14"/>
          </p:nvPr>
        </p:nvSpPr>
        <p:spPr>
          <a:xfrm>
            <a:off x="4295776" y="1628775"/>
            <a:ext cx="3600450" cy="4679950"/>
          </a:xfrm>
        </p:spPr>
        <p:txBody>
          <a:bodyPr rIns="18000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idx="15"/>
          </p:nvPr>
        </p:nvSpPr>
        <p:spPr>
          <a:xfrm>
            <a:off x="695324" y="1628775"/>
            <a:ext cx="3600452" cy="4679950"/>
          </a:xfrm>
        </p:spPr>
        <p:txBody>
          <a:bodyPr rIns="18000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idx="16"/>
          </p:nvPr>
        </p:nvSpPr>
        <p:spPr>
          <a:xfrm>
            <a:off x="7896226" y="1628775"/>
            <a:ext cx="3600449" cy="4679950"/>
          </a:xfrm>
        </p:spPr>
        <p:txBody>
          <a:bodyPr rIns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882843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6.Title_With_Four_Images_And_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5" name="Text Placeholder 7"/>
          <p:cNvSpPr>
            <a:spLocks noGrp="1"/>
          </p:cNvSpPr>
          <p:nvPr>
            <p:ph type="body" sz="quarter" idx="14"/>
          </p:nvPr>
        </p:nvSpPr>
        <p:spPr>
          <a:xfrm>
            <a:off x="515938" y="5777230"/>
            <a:ext cx="2519362" cy="538956"/>
          </a:xfrm>
        </p:spPr>
        <p:txBody>
          <a:bodyPr>
            <a:no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800"/>
            </a:lvl2pPr>
            <a:lvl3pPr marL="914400" indent="0">
              <a:buNone/>
              <a:defRPr sz="800"/>
            </a:lvl3pPr>
            <a:lvl4pPr marL="1371600" indent="0">
              <a:buNone/>
              <a:defRPr sz="800"/>
            </a:lvl4pPr>
            <a:lvl5pPr marL="1828800" indent="0">
              <a:buNone/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16"/>
          </p:nvPr>
        </p:nvSpPr>
        <p:spPr>
          <a:xfrm>
            <a:off x="3395663" y="5777230"/>
            <a:ext cx="2520950" cy="538956"/>
          </a:xfrm>
        </p:spPr>
        <p:txBody>
          <a:bodyPr>
            <a:no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800"/>
            </a:lvl2pPr>
            <a:lvl3pPr marL="914400" indent="0">
              <a:buNone/>
              <a:defRPr sz="800"/>
            </a:lvl3pPr>
            <a:lvl4pPr marL="1371600" indent="0">
              <a:buNone/>
              <a:defRPr sz="800"/>
            </a:lvl4pPr>
            <a:lvl5pPr marL="1828800" indent="0">
              <a:buNone/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9" name="Text Placeholder 7"/>
          <p:cNvSpPr>
            <a:spLocks noGrp="1"/>
          </p:cNvSpPr>
          <p:nvPr>
            <p:ph type="body" sz="quarter" idx="18"/>
          </p:nvPr>
        </p:nvSpPr>
        <p:spPr>
          <a:xfrm>
            <a:off x="6275389" y="5777230"/>
            <a:ext cx="2520950" cy="538956"/>
          </a:xfrm>
        </p:spPr>
        <p:txBody>
          <a:bodyPr>
            <a:no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800"/>
            </a:lvl2pPr>
            <a:lvl3pPr marL="914400" indent="0">
              <a:buNone/>
              <a:defRPr sz="800"/>
            </a:lvl3pPr>
            <a:lvl4pPr marL="1371600" indent="0">
              <a:buNone/>
              <a:defRPr sz="800"/>
            </a:lvl4pPr>
            <a:lvl5pPr marL="1828800" indent="0">
              <a:buNone/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0" name="Picture Placeholder 8"/>
          <p:cNvSpPr>
            <a:spLocks noGrp="1"/>
          </p:cNvSpPr>
          <p:nvPr>
            <p:ph type="pic" sz="quarter" idx="24"/>
          </p:nvPr>
        </p:nvSpPr>
        <p:spPr>
          <a:xfrm>
            <a:off x="514350" y="1628773"/>
            <a:ext cx="2520950" cy="3957811"/>
          </a:xfrm>
          <a:solidFill>
            <a:schemeClr val="bg2"/>
          </a:solidFill>
        </p:spPr>
        <p:txBody>
          <a:bodyPr/>
          <a:lstStyle/>
          <a:p>
            <a:endParaRPr lang="en-US"/>
          </a:p>
        </p:txBody>
      </p:sp>
      <p:sp>
        <p:nvSpPr>
          <p:cNvPr id="24" name="Picture Placeholder 8"/>
          <p:cNvSpPr>
            <a:spLocks noGrp="1"/>
          </p:cNvSpPr>
          <p:nvPr>
            <p:ph type="pic" sz="quarter" idx="25"/>
          </p:nvPr>
        </p:nvSpPr>
        <p:spPr>
          <a:xfrm>
            <a:off x="3395663" y="1628773"/>
            <a:ext cx="2520950" cy="3957811"/>
          </a:xfrm>
          <a:solidFill>
            <a:schemeClr val="bg2"/>
          </a:solidFill>
        </p:spPr>
        <p:txBody>
          <a:bodyPr/>
          <a:lstStyle/>
          <a:p>
            <a:endParaRPr lang="en-US"/>
          </a:p>
        </p:txBody>
      </p:sp>
      <p:sp>
        <p:nvSpPr>
          <p:cNvPr id="25" name="Picture Placeholder 8"/>
          <p:cNvSpPr>
            <a:spLocks noGrp="1"/>
          </p:cNvSpPr>
          <p:nvPr>
            <p:ph type="pic" sz="quarter" idx="26"/>
          </p:nvPr>
        </p:nvSpPr>
        <p:spPr>
          <a:xfrm>
            <a:off x="6275388" y="1628773"/>
            <a:ext cx="2520950" cy="3957811"/>
          </a:xfrm>
          <a:solidFill>
            <a:schemeClr val="bg2"/>
          </a:solidFill>
        </p:spPr>
        <p:txBody>
          <a:bodyPr/>
          <a:lstStyle/>
          <a:p>
            <a:endParaRPr lang="en-US"/>
          </a:p>
        </p:txBody>
      </p:sp>
      <p:sp>
        <p:nvSpPr>
          <p:cNvPr id="26" name="Picture Placeholder 8"/>
          <p:cNvSpPr>
            <a:spLocks noGrp="1"/>
          </p:cNvSpPr>
          <p:nvPr>
            <p:ph type="pic" sz="quarter" idx="27"/>
          </p:nvPr>
        </p:nvSpPr>
        <p:spPr>
          <a:xfrm>
            <a:off x="9156700" y="1628773"/>
            <a:ext cx="2520950" cy="3957811"/>
          </a:xfrm>
          <a:solidFill>
            <a:schemeClr val="bg2"/>
          </a:solidFill>
        </p:spPr>
        <p:txBody>
          <a:bodyPr/>
          <a:lstStyle/>
          <a:p>
            <a:endParaRPr lang="en-US"/>
          </a:p>
        </p:txBody>
      </p:sp>
      <p:sp>
        <p:nvSpPr>
          <p:cNvPr id="27" name="Text Placeholder 7"/>
          <p:cNvSpPr>
            <a:spLocks noGrp="1"/>
          </p:cNvSpPr>
          <p:nvPr>
            <p:ph type="body" sz="quarter" idx="28"/>
          </p:nvPr>
        </p:nvSpPr>
        <p:spPr>
          <a:xfrm>
            <a:off x="9156700" y="5777230"/>
            <a:ext cx="2519363" cy="538956"/>
          </a:xfrm>
        </p:spPr>
        <p:txBody>
          <a:bodyPr>
            <a:no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800"/>
            </a:lvl2pPr>
            <a:lvl3pPr marL="914400" indent="0">
              <a:buNone/>
              <a:defRPr sz="800"/>
            </a:lvl3pPr>
            <a:lvl4pPr marL="1371600" indent="0">
              <a:buNone/>
              <a:defRPr sz="800"/>
            </a:lvl4pPr>
            <a:lvl5pPr marL="1828800" indent="0">
              <a:buNone/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30072448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7.Title_With_Five_Images_And_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5" name="Text Placeholder 7"/>
          <p:cNvSpPr>
            <a:spLocks noGrp="1"/>
          </p:cNvSpPr>
          <p:nvPr>
            <p:ph type="body" sz="quarter" idx="14"/>
          </p:nvPr>
        </p:nvSpPr>
        <p:spPr>
          <a:xfrm>
            <a:off x="334963" y="5800991"/>
            <a:ext cx="2160587" cy="507734"/>
          </a:xfrm>
        </p:spPr>
        <p:txBody>
          <a:bodyPr>
            <a:no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800"/>
            </a:lvl2pPr>
            <a:lvl3pPr marL="914400" indent="0">
              <a:buNone/>
              <a:defRPr sz="800"/>
            </a:lvl3pPr>
            <a:lvl4pPr marL="1371600" indent="0">
              <a:buNone/>
              <a:defRPr sz="800"/>
            </a:lvl4pPr>
            <a:lvl5pPr marL="1828800" indent="0">
              <a:buNone/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0" name="Picture Placeholder 8"/>
          <p:cNvSpPr>
            <a:spLocks noGrp="1"/>
          </p:cNvSpPr>
          <p:nvPr>
            <p:ph type="pic" sz="quarter" idx="24"/>
          </p:nvPr>
        </p:nvSpPr>
        <p:spPr>
          <a:xfrm>
            <a:off x="334963" y="1629482"/>
            <a:ext cx="2160587" cy="3957811"/>
          </a:xfrm>
          <a:solidFill>
            <a:schemeClr val="bg2"/>
          </a:solidFill>
        </p:spPr>
        <p:txBody>
          <a:bodyPr/>
          <a:lstStyle/>
          <a:p>
            <a:endParaRPr lang="en-US"/>
          </a:p>
        </p:txBody>
      </p:sp>
      <p:sp>
        <p:nvSpPr>
          <p:cNvPr id="31" name="Text Placeholder 7"/>
          <p:cNvSpPr>
            <a:spLocks noGrp="1"/>
          </p:cNvSpPr>
          <p:nvPr>
            <p:ph type="body" sz="quarter" idx="25"/>
          </p:nvPr>
        </p:nvSpPr>
        <p:spPr>
          <a:xfrm>
            <a:off x="2674938" y="5800991"/>
            <a:ext cx="2160587" cy="507734"/>
          </a:xfrm>
        </p:spPr>
        <p:txBody>
          <a:bodyPr>
            <a:no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800"/>
            </a:lvl2pPr>
            <a:lvl3pPr marL="914400" indent="0">
              <a:buNone/>
              <a:defRPr sz="800"/>
            </a:lvl3pPr>
            <a:lvl4pPr marL="1371600" indent="0">
              <a:buNone/>
              <a:defRPr sz="800"/>
            </a:lvl4pPr>
            <a:lvl5pPr marL="1828800" indent="0">
              <a:buNone/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2" name="Picture Placeholder 8"/>
          <p:cNvSpPr>
            <a:spLocks noGrp="1"/>
          </p:cNvSpPr>
          <p:nvPr>
            <p:ph type="pic" sz="quarter" idx="26"/>
          </p:nvPr>
        </p:nvSpPr>
        <p:spPr>
          <a:xfrm>
            <a:off x="2675975" y="1629482"/>
            <a:ext cx="2160587" cy="3957811"/>
          </a:xfrm>
          <a:solidFill>
            <a:schemeClr val="bg2"/>
          </a:solidFill>
        </p:spPr>
        <p:txBody>
          <a:bodyPr/>
          <a:lstStyle/>
          <a:p>
            <a:endParaRPr lang="en-US"/>
          </a:p>
        </p:txBody>
      </p:sp>
      <p:sp>
        <p:nvSpPr>
          <p:cNvPr id="33" name="Text Placeholder 7"/>
          <p:cNvSpPr>
            <a:spLocks noGrp="1"/>
          </p:cNvSpPr>
          <p:nvPr>
            <p:ph type="body" sz="quarter" idx="27"/>
          </p:nvPr>
        </p:nvSpPr>
        <p:spPr>
          <a:xfrm>
            <a:off x="5014913" y="5800991"/>
            <a:ext cx="2160587" cy="507734"/>
          </a:xfrm>
        </p:spPr>
        <p:txBody>
          <a:bodyPr>
            <a:no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800"/>
            </a:lvl2pPr>
            <a:lvl3pPr marL="914400" indent="0">
              <a:buNone/>
              <a:defRPr sz="800"/>
            </a:lvl3pPr>
            <a:lvl4pPr marL="1371600" indent="0">
              <a:buNone/>
              <a:defRPr sz="800"/>
            </a:lvl4pPr>
            <a:lvl5pPr marL="1828800" indent="0">
              <a:buNone/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4" name="Picture Placeholder 8"/>
          <p:cNvSpPr>
            <a:spLocks noGrp="1"/>
          </p:cNvSpPr>
          <p:nvPr>
            <p:ph type="pic" sz="quarter" idx="28"/>
          </p:nvPr>
        </p:nvSpPr>
        <p:spPr>
          <a:xfrm>
            <a:off x="5016987" y="1629482"/>
            <a:ext cx="2160587" cy="3957811"/>
          </a:xfrm>
          <a:solidFill>
            <a:schemeClr val="bg2"/>
          </a:solidFill>
        </p:spPr>
        <p:txBody>
          <a:bodyPr/>
          <a:lstStyle/>
          <a:p>
            <a:endParaRPr lang="en-US"/>
          </a:p>
        </p:txBody>
      </p:sp>
      <p:sp>
        <p:nvSpPr>
          <p:cNvPr id="35" name="Text Placeholder 7"/>
          <p:cNvSpPr>
            <a:spLocks noGrp="1"/>
          </p:cNvSpPr>
          <p:nvPr>
            <p:ph type="body" sz="quarter" idx="29"/>
          </p:nvPr>
        </p:nvSpPr>
        <p:spPr>
          <a:xfrm>
            <a:off x="9699012" y="5800991"/>
            <a:ext cx="2160587" cy="507734"/>
          </a:xfrm>
        </p:spPr>
        <p:txBody>
          <a:bodyPr>
            <a:no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800"/>
            </a:lvl2pPr>
            <a:lvl3pPr marL="914400" indent="0">
              <a:buNone/>
              <a:defRPr sz="800"/>
            </a:lvl3pPr>
            <a:lvl4pPr marL="1371600" indent="0">
              <a:buNone/>
              <a:defRPr sz="800"/>
            </a:lvl4pPr>
            <a:lvl5pPr marL="1828800" indent="0">
              <a:buNone/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6" name="Picture Placeholder 8"/>
          <p:cNvSpPr>
            <a:spLocks noGrp="1"/>
          </p:cNvSpPr>
          <p:nvPr>
            <p:ph type="pic" sz="quarter" idx="30"/>
          </p:nvPr>
        </p:nvSpPr>
        <p:spPr>
          <a:xfrm>
            <a:off x="9699012" y="1629482"/>
            <a:ext cx="2160587" cy="3957811"/>
          </a:xfrm>
          <a:solidFill>
            <a:schemeClr val="bg2"/>
          </a:solidFill>
        </p:spPr>
        <p:txBody>
          <a:bodyPr/>
          <a:lstStyle/>
          <a:p>
            <a:endParaRPr lang="en-US"/>
          </a:p>
        </p:txBody>
      </p:sp>
      <p:sp>
        <p:nvSpPr>
          <p:cNvPr id="37" name="Text Placeholder 7"/>
          <p:cNvSpPr>
            <a:spLocks noGrp="1"/>
          </p:cNvSpPr>
          <p:nvPr>
            <p:ph type="body" sz="quarter" idx="31"/>
          </p:nvPr>
        </p:nvSpPr>
        <p:spPr>
          <a:xfrm>
            <a:off x="7358244" y="5800991"/>
            <a:ext cx="2160587" cy="507734"/>
          </a:xfrm>
        </p:spPr>
        <p:txBody>
          <a:bodyPr>
            <a:no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800"/>
            </a:lvl2pPr>
            <a:lvl3pPr marL="914400" indent="0">
              <a:buNone/>
              <a:defRPr sz="800"/>
            </a:lvl3pPr>
            <a:lvl4pPr marL="1371600" indent="0">
              <a:buNone/>
              <a:defRPr sz="800"/>
            </a:lvl4pPr>
            <a:lvl5pPr marL="1828800" indent="0">
              <a:buNone/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8" name="Picture Placeholder 8"/>
          <p:cNvSpPr>
            <a:spLocks noGrp="1"/>
          </p:cNvSpPr>
          <p:nvPr>
            <p:ph type="pic" sz="quarter" idx="32"/>
          </p:nvPr>
        </p:nvSpPr>
        <p:spPr>
          <a:xfrm>
            <a:off x="7357999" y="1629482"/>
            <a:ext cx="2160587" cy="3957811"/>
          </a:xfrm>
          <a:solidFill>
            <a:schemeClr val="bg2"/>
          </a:solidFill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1025793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8.Title_With_Eight_Images_And_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2" name="Text Placeholder 7"/>
          <p:cNvSpPr>
            <a:spLocks noGrp="1"/>
          </p:cNvSpPr>
          <p:nvPr>
            <p:ph type="body" sz="quarter" idx="29"/>
          </p:nvPr>
        </p:nvSpPr>
        <p:spPr>
          <a:xfrm>
            <a:off x="515938" y="3445080"/>
            <a:ext cx="2519362" cy="538956"/>
          </a:xfrm>
        </p:spPr>
        <p:txBody>
          <a:bodyPr>
            <a:no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800"/>
            </a:lvl2pPr>
            <a:lvl3pPr marL="914400" indent="0">
              <a:buNone/>
              <a:defRPr sz="800"/>
            </a:lvl3pPr>
            <a:lvl4pPr marL="1371600" indent="0">
              <a:buNone/>
              <a:defRPr sz="800"/>
            </a:lvl4pPr>
            <a:lvl5pPr marL="1828800" indent="0">
              <a:buNone/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30"/>
          </p:nvPr>
        </p:nvSpPr>
        <p:spPr>
          <a:xfrm>
            <a:off x="3395663" y="3445080"/>
            <a:ext cx="2520950" cy="538956"/>
          </a:xfrm>
        </p:spPr>
        <p:txBody>
          <a:bodyPr>
            <a:no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800"/>
            </a:lvl2pPr>
            <a:lvl3pPr marL="914400" indent="0">
              <a:buNone/>
              <a:defRPr sz="800"/>
            </a:lvl3pPr>
            <a:lvl4pPr marL="1371600" indent="0">
              <a:buNone/>
              <a:defRPr sz="800"/>
            </a:lvl4pPr>
            <a:lvl5pPr marL="1828800" indent="0">
              <a:buNone/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31"/>
          </p:nvPr>
        </p:nvSpPr>
        <p:spPr>
          <a:xfrm>
            <a:off x="6275389" y="3445080"/>
            <a:ext cx="2520950" cy="538956"/>
          </a:xfrm>
        </p:spPr>
        <p:txBody>
          <a:bodyPr>
            <a:no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800"/>
            </a:lvl2pPr>
            <a:lvl3pPr marL="914400" indent="0">
              <a:buNone/>
              <a:defRPr sz="800"/>
            </a:lvl3pPr>
            <a:lvl4pPr marL="1371600" indent="0">
              <a:buNone/>
              <a:defRPr sz="800"/>
            </a:lvl4pPr>
            <a:lvl5pPr marL="1828800" indent="0">
              <a:buNone/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6" name="Picture Placeholder 8"/>
          <p:cNvSpPr>
            <a:spLocks noGrp="1"/>
          </p:cNvSpPr>
          <p:nvPr>
            <p:ph type="pic" sz="quarter" idx="32"/>
          </p:nvPr>
        </p:nvSpPr>
        <p:spPr>
          <a:xfrm>
            <a:off x="514350" y="1631780"/>
            <a:ext cx="2520950" cy="1617833"/>
          </a:xfrm>
          <a:solidFill>
            <a:schemeClr val="bg2"/>
          </a:solidFill>
        </p:spPr>
        <p:txBody>
          <a:bodyPr/>
          <a:lstStyle/>
          <a:p>
            <a:endParaRPr lang="en-US"/>
          </a:p>
        </p:txBody>
      </p:sp>
      <p:sp>
        <p:nvSpPr>
          <p:cNvPr id="18" name="Picture Placeholder 8"/>
          <p:cNvSpPr>
            <a:spLocks noGrp="1"/>
          </p:cNvSpPr>
          <p:nvPr>
            <p:ph type="pic" sz="quarter" idx="33"/>
          </p:nvPr>
        </p:nvSpPr>
        <p:spPr>
          <a:xfrm>
            <a:off x="3395663" y="1631780"/>
            <a:ext cx="2520950" cy="1617833"/>
          </a:xfrm>
          <a:solidFill>
            <a:schemeClr val="bg2"/>
          </a:solidFill>
        </p:spPr>
        <p:txBody>
          <a:bodyPr/>
          <a:lstStyle/>
          <a:p>
            <a:endParaRPr lang="en-US"/>
          </a:p>
        </p:txBody>
      </p:sp>
      <p:sp>
        <p:nvSpPr>
          <p:cNvPr id="21" name="Picture Placeholder 8"/>
          <p:cNvSpPr>
            <a:spLocks noGrp="1"/>
          </p:cNvSpPr>
          <p:nvPr>
            <p:ph type="pic" sz="quarter" idx="34"/>
          </p:nvPr>
        </p:nvSpPr>
        <p:spPr>
          <a:xfrm>
            <a:off x="6275388" y="1631780"/>
            <a:ext cx="2520950" cy="1617833"/>
          </a:xfrm>
          <a:solidFill>
            <a:schemeClr val="bg2"/>
          </a:solidFill>
        </p:spPr>
        <p:txBody>
          <a:bodyPr/>
          <a:lstStyle/>
          <a:p>
            <a:endParaRPr lang="en-US"/>
          </a:p>
        </p:txBody>
      </p:sp>
      <p:sp>
        <p:nvSpPr>
          <p:cNvPr id="22" name="Picture Placeholder 8"/>
          <p:cNvSpPr>
            <a:spLocks noGrp="1"/>
          </p:cNvSpPr>
          <p:nvPr>
            <p:ph type="pic" sz="quarter" idx="35"/>
          </p:nvPr>
        </p:nvSpPr>
        <p:spPr>
          <a:xfrm>
            <a:off x="9156700" y="1631780"/>
            <a:ext cx="2520950" cy="1617833"/>
          </a:xfrm>
          <a:solidFill>
            <a:schemeClr val="bg2"/>
          </a:solidFill>
        </p:spPr>
        <p:txBody>
          <a:bodyPr/>
          <a:lstStyle/>
          <a:p>
            <a:endParaRPr lang="en-US"/>
          </a:p>
        </p:txBody>
      </p:sp>
      <p:sp>
        <p:nvSpPr>
          <p:cNvPr id="23" name="Text Placeholder 7"/>
          <p:cNvSpPr>
            <a:spLocks noGrp="1"/>
          </p:cNvSpPr>
          <p:nvPr>
            <p:ph type="body" sz="quarter" idx="36"/>
          </p:nvPr>
        </p:nvSpPr>
        <p:spPr>
          <a:xfrm>
            <a:off x="9156700" y="3445080"/>
            <a:ext cx="2519363" cy="538956"/>
          </a:xfrm>
        </p:spPr>
        <p:txBody>
          <a:bodyPr>
            <a:no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800"/>
            </a:lvl2pPr>
            <a:lvl3pPr marL="914400" indent="0">
              <a:buNone/>
              <a:defRPr sz="800"/>
            </a:lvl3pPr>
            <a:lvl4pPr marL="1371600" indent="0">
              <a:buNone/>
              <a:defRPr sz="800"/>
            </a:lvl4pPr>
            <a:lvl5pPr marL="1828800" indent="0">
              <a:buNone/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8" name="Text Placeholder 7"/>
          <p:cNvSpPr>
            <a:spLocks noGrp="1"/>
          </p:cNvSpPr>
          <p:nvPr>
            <p:ph type="body" sz="quarter" idx="37"/>
          </p:nvPr>
        </p:nvSpPr>
        <p:spPr>
          <a:xfrm>
            <a:off x="515938" y="5971338"/>
            <a:ext cx="2519362" cy="538956"/>
          </a:xfrm>
        </p:spPr>
        <p:txBody>
          <a:bodyPr>
            <a:no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800"/>
            </a:lvl2pPr>
            <a:lvl3pPr marL="914400" indent="0">
              <a:buNone/>
              <a:defRPr sz="800"/>
            </a:lvl3pPr>
            <a:lvl4pPr marL="1371600" indent="0">
              <a:buNone/>
              <a:defRPr sz="800"/>
            </a:lvl4pPr>
            <a:lvl5pPr marL="1828800" indent="0">
              <a:buNone/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9" name="Text Placeholder 7"/>
          <p:cNvSpPr>
            <a:spLocks noGrp="1"/>
          </p:cNvSpPr>
          <p:nvPr>
            <p:ph type="body" sz="quarter" idx="38"/>
          </p:nvPr>
        </p:nvSpPr>
        <p:spPr>
          <a:xfrm>
            <a:off x="3395663" y="5971338"/>
            <a:ext cx="2520950" cy="538956"/>
          </a:xfrm>
        </p:spPr>
        <p:txBody>
          <a:bodyPr>
            <a:no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800"/>
            </a:lvl2pPr>
            <a:lvl3pPr marL="914400" indent="0">
              <a:buNone/>
              <a:defRPr sz="800"/>
            </a:lvl3pPr>
            <a:lvl4pPr marL="1371600" indent="0">
              <a:buNone/>
              <a:defRPr sz="800"/>
            </a:lvl4pPr>
            <a:lvl5pPr marL="1828800" indent="0">
              <a:buNone/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0" name="Text Placeholder 7"/>
          <p:cNvSpPr>
            <a:spLocks noGrp="1"/>
          </p:cNvSpPr>
          <p:nvPr>
            <p:ph type="body" sz="quarter" idx="39"/>
          </p:nvPr>
        </p:nvSpPr>
        <p:spPr>
          <a:xfrm>
            <a:off x="6275389" y="5971338"/>
            <a:ext cx="2520950" cy="538956"/>
          </a:xfrm>
        </p:spPr>
        <p:txBody>
          <a:bodyPr>
            <a:no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800"/>
            </a:lvl2pPr>
            <a:lvl3pPr marL="914400" indent="0">
              <a:buNone/>
              <a:defRPr sz="800"/>
            </a:lvl3pPr>
            <a:lvl4pPr marL="1371600" indent="0">
              <a:buNone/>
              <a:defRPr sz="800"/>
            </a:lvl4pPr>
            <a:lvl5pPr marL="1828800" indent="0">
              <a:buNone/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1" name="Picture Placeholder 8"/>
          <p:cNvSpPr>
            <a:spLocks noGrp="1"/>
          </p:cNvSpPr>
          <p:nvPr>
            <p:ph type="pic" sz="quarter" idx="40"/>
          </p:nvPr>
        </p:nvSpPr>
        <p:spPr>
          <a:xfrm>
            <a:off x="514350" y="4158038"/>
            <a:ext cx="2520950" cy="1617833"/>
          </a:xfrm>
          <a:solidFill>
            <a:schemeClr val="bg2"/>
          </a:solidFill>
        </p:spPr>
        <p:txBody>
          <a:bodyPr/>
          <a:lstStyle/>
          <a:p>
            <a:endParaRPr lang="en-US"/>
          </a:p>
        </p:txBody>
      </p:sp>
      <p:sp>
        <p:nvSpPr>
          <p:cNvPr id="32" name="Picture Placeholder 8"/>
          <p:cNvSpPr>
            <a:spLocks noGrp="1"/>
          </p:cNvSpPr>
          <p:nvPr>
            <p:ph type="pic" sz="quarter" idx="41"/>
          </p:nvPr>
        </p:nvSpPr>
        <p:spPr>
          <a:xfrm>
            <a:off x="3395663" y="4158038"/>
            <a:ext cx="2520950" cy="1617833"/>
          </a:xfrm>
          <a:solidFill>
            <a:schemeClr val="bg2"/>
          </a:solidFill>
        </p:spPr>
        <p:txBody>
          <a:bodyPr/>
          <a:lstStyle/>
          <a:p>
            <a:endParaRPr lang="en-US"/>
          </a:p>
        </p:txBody>
      </p:sp>
      <p:sp>
        <p:nvSpPr>
          <p:cNvPr id="33" name="Picture Placeholder 8"/>
          <p:cNvSpPr>
            <a:spLocks noGrp="1"/>
          </p:cNvSpPr>
          <p:nvPr>
            <p:ph type="pic" sz="quarter" idx="42"/>
          </p:nvPr>
        </p:nvSpPr>
        <p:spPr>
          <a:xfrm>
            <a:off x="6275388" y="4158038"/>
            <a:ext cx="2520950" cy="1617833"/>
          </a:xfrm>
          <a:solidFill>
            <a:schemeClr val="bg2"/>
          </a:solidFill>
        </p:spPr>
        <p:txBody>
          <a:bodyPr/>
          <a:lstStyle/>
          <a:p>
            <a:endParaRPr lang="en-US"/>
          </a:p>
        </p:txBody>
      </p:sp>
      <p:sp>
        <p:nvSpPr>
          <p:cNvPr id="34" name="Picture Placeholder 8"/>
          <p:cNvSpPr>
            <a:spLocks noGrp="1"/>
          </p:cNvSpPr>
          <p:nvPr>
            <p:ph type="pic" sz="quarter" idx="43"/>
          </p:nvPr>
        </p:nvSpPr>
        <p:spPr>
          <a:xfrm>
            <a:off x="9156700" y="4158038"/>
            <a:ext cx="2520950" cy="1617833"/>
          </a:xfrm>
          <a:solidFill>
            <a:schemeClr val="bg2"/>
          </a:solidFill>
        </p:spPr>
        <p:txBody>
          <a:bodyPr/>
          <a:lstStyle/>
          <a:p>
            <a:endParaRPr lang="en-US"/>
          </a:p>
        </p:txBody>
      </p:sp>
      <p:sp>
        <p:nvSpPr>
          <p:cNvPr id="35" name="Text Placeholder 7"/>
          <p:cNvSpPr>
            <a:spLocks noGrp="1"/>
          </p:cNvSpPr>
          <p:nvPr>
            <p:ph type="body" sz="quarter" idx="44"/>
          </p:nvPr>
        </p:nvSpPr>
        <p:spPr>
          <a:xfrm>
            <a:off x="9156700" y="5971338"/>
            <a:ext cx="2519363" cy="538956"/>
          </a:xfrm>
        </p:spPr>
        <p:txBody>
          <a:bodyPr>
            <a:no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800"/>
            </a:lvl2pPr>
            <a:lvl3pPr marL="914400" indent="0">
              <a:buNone/>
              <a:defRPr sz="800"/>
            </a:lvl3pPr>
            <a:lvl4pPr marL="1371600" indent="0">
              <a:buNone/>
              <a:defRPr sz="800"/>
            </a:lvl4pPr>
            <a:lvl5pPr marL="1828800" indent="0">
              <a:buNone/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8981484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9.Title_With_Six_Images_And_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23" name="Text Placeholder 7"/>
          <p:cNvSpPr>
            <a:spLocks noGrp="1"/>
          </p:cNvSpPr>
          <p:nvPr>
            <p:ph type="body" sz="quarter" idx="36"/>
          </p:nvPr>
        </p:nvSpPr>
        <p:spPr>
          <a:xfrm>
            <a:off x="334963" y="3429000"/>
            <a:ext cx="3781423" cy="360363"/>
          </a:xfrm>
        </p:spPr>
        <p:txBody>
          <a:bodyPr>
            <a:no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800"/>
            </a:lvl2pPr>
            <a:lvl3pPr marL="914400" indent="0">
              <a:buNone/>
              <a:defRPr sz="800"/>
            </a:lvl3pPr>
            <a:lvl4pPr marL="1371600" indent="0">
              <a:buNone/>
              <a:defRPr sz="800"/>
            </a:lvl4pPr>
            <a:lvl5pPr marL="1828800" indent="0">
              <a:buNone/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8" name="Picture Placeholder 8"/>
          <p:cNvSpPr>
            <a:spLocks noGrp="1"/>
          </p:cNvSpPr>
          <p:nvPr>
            <p:ph type="pic" sz="quarter" idx="40"/>
          </p:nvPr>
        </p:nvSpPr>
        <p:spPr>
          <a:xfrm>
            <a:off x="334963" y="1628775"/>
            <a:ext cx="3781426" cy="1620838"/>
          </a:xfrm>
          <a:solidFill>
            <a:schemeClr val="bg2"/>
          </a:solidFill>
        </p:spPr>
        <p:txBody>
          <a:bodyPr/>
          <a:lstStyle/>
          <a:p>
            <a:endParaRPr lang="en-US"/>
          </a:p>
        </p:txBody>
      </p:sp>
      <p:sp>
        <p:nvSpPr>
          <p:cNvPr id="40" name="Text Placeholder 7"/>
          <p:cNvSpPr>
            <a:spLocks noGrp="1"/>
          </p:cNvSpPr>
          <p:nvPr>
            <p:ph type="body" sz="quarter" idx="41"/>
          </p:nvPr>
        </p:nvSpPr>
        <p:spPr>
          <a:xfrm>
            <a:off x="334963" y="5589588"/>
            <a:ext cx="3781423" cy="360363"/>
          </a:xfrm>
        </p:spPr>
        <p:txBody>
          <a:bodyPr>
            <a:no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800"/>
            </a:lvl2pPr>
            <a:lvl3pPr marL="914400" indent="0">
              <a:buNone/>
              <a:defRPr sz="800"/>
            </a:lvl3pPr>
            <a:lvl4pPr marL="1371600" indent="0">
              <a:buNone/>
              <a:defRPr sz="800"/>
            </a:lvl4pPr>
            <a:lvl5pPr marL="1828800" indent="0">
              <a:buNone/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1" name="Picture Placeholder 8"/>
          <p:cNvSpPr>
            <a:spLocks noGrp="1"/>
          </p:cNvSpPr>
          <p:nvPr>
            <p:ph type="pic" sz="quarter" idx="42"/>
          </p:nvPr>
        </p:nvSpPr>
        <p:spPr>
          <a:xfrm>
            <a:off x="334963" y="3789363"/>
            <a:ext cx="3781426" cy="1620838"/>
          </a:xfrm>
          <a:solidFill>
            <a:schemeClr val="bg2"/>
          </a:solidFill>
        </p:spPr>
        <p:txBody>
          <a:bodyPr/>
          <a:lstStyle/>
          <a:p>
            <a:endParaRPr lang="en-US"/>
          </a:p>
        </p:txBody>
      </p:sp>
      <p:sp>
        <p:nvSpPr>
          <p:cNvPr id="42" name="Text Placeholder 7"/>
          <p:cNvSpPr>
            <a:spLocks noGrp="1"/>
          </p:cNvSpPr>
          <p:nvPr>
            <p:ph type="body" sz="quarter" idx="43"/>
          </p:nvPr>
        </p:nvSpPr>
        <p:spPr>
          <a:xfrm>
            <a:off x="8075611" y="3429000"/>
            <a:ext cx="3781423" cy="360363"/>
          </a:xfrm>
        </p:spPr>
        <p:txBody>
          <a:bodyPr>
            <a:no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800"/>
            </a:lvl2pPr>
            <a:lvl3pPr marL="914400" indent="0">
              <a:buNone/>
              <a:defRPr sz="800"/>
            </a:lvl3pPr>
            <a:lvl4pPr marL="1371600" indent="0">
              <a:buNone/>
              <a:defRPr sz="800"/>
            </a:lvl4pPr>
            <a:lvl5pPr marL="1828800" indent="0">
              <a:buNone/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3" name="Picture Placeholder 8"/>
          <p:cNvSpPr>
            <a:spLocks noGrp="1"/>
          </p:cNvSpPr>
          <p:nvPr>
            <p:ph type="pic" sz="quarter" idx="44"/>
          </p:nvPr>
        </p:nvSpPr>
        <p:spPr>
          <a:xfrm>
            <a:off x="8075611" y="1628775"/>
            <a:ext cx="3781426" cy="1620838"/>
          </a:xfrm>
          <a:solidFill>
            <a:schemeClr val="bg2"/>
          </a:solidFill>
        </p:spPr>
        <p:txBody>
          <a:bodyPr/>
          <a:lstStyle/>
          <a:p>
            <a:endParaRPr lang="en-US"/>
          </a:p>
        </p:txBody>
      </p:sp>
      <p:sp>
        <p:nvSpPr>
          <p:cNvPr id="44" name="Text Placeholder 7"/>
          <p:cNvSpPr>
            <a:spLocks noGrp="1"/>
          </p:cNvSpPr>
          <p:nvPr>
            <p:ph type="body" sz="quarter" idx="45"/>
          </p:nvPr>
        </p:nvSpPr>
        <p:spPr>
          <a:xfrm>
            <a:off x="8075611" y="5589588"/>
            <a:ext cx="3781423" cy="360363"/>
          </a:xfrm>
        </p:spPr>
        <p:txBody>
          <a:bodyPr>
            <a:no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800"/>
            </a:lvl2pPr>
            <a:lvl3pPr marL="914400" indent="0">
              <a:buNone/>
              <a:defRPr sz="800"/>
            </a:lvl3pPr>
            <a:lvl4pPr marL="1371600" indent="0">
              <a:buNone/>
              <a:defRPr sz="800"/>
            </a:lvl4pPr>
            <a:lvl5pPr marL="1828800" indent="0">
              <a:buNone/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5" name="Picture Placeholder 8"/>
          <p:cNvSpPr>
            <a:spLocks noGrp="1"/>
          </p:cNvSpPr>
          <p:nvPr>
            <p:ph type="pic" sz="quarter" idx="46"/>
          </p:nvPr>
        </p:nvSpPr>
        <p:spPr>
          <a:xfrm>
            <a:off x="8075611" y="3789363"/>
            <a:ext cx="3781426" cy="1620838"/>
          </a:xfrm>
          <a:solidFill>
            <a:schemeClr val="bg2"/>
          </a:solidFill>
        </p:spPr>
        <p:txBody>
          <a:bodyPr/>
          <a:lstStyle/>
          <a:p>
            <a:endParaRPr lang="en-US"/>
          </a:p>
        </p:txBody>
      </p:sp>
      <p:sp>
        <p:nvSpPr>
          <p:cNvPr id="46" name="Text Placeholder 7"/>
          <p:cNvSpPr>
            <a:spLocks noGrp="1"/>
          </p:cNvSpPr>
          <p:nvPr>
            <p:ph type="body" sz="quarter" idx="47"/>
          </p:nvPr>
        </p:nvSpPr>
        <p:spPr>
          <a:xfrm>
            <a:off x="4205284" y="3429000"/>
            <a:ext cx="3781423" cy="360363"/>
          </a:xfrm>
        </p:spPr>
        <p:txBody>
          <a:bodyPr>
            <a:no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800"/>
            </a:lvl2pPr>
            <a:lvl3pPr marL="914400" indent="0">
              <a:buNone/>
              <a:defRPr sz="800"/>
            </a:lvl3pPr>
            <a:lvl4pPr marL="1371600" indent="0">
              <a:buNone/>
              <a:defRPr sz="800"/>
            </a:lvl4pPr>
            <a:lvl5pPr marL="1828800" indent="0">
              <a:buNone/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7" name="Picture Placeholder 8"/>
          <p:cNvSpPr>
            <a:spLocks noGrp="1"/>
          </p:cNvSpPr>
          <p:nvPr>
            <p:ph type="pic" sz="quarter" idx="48"/>
          </p:nvPr>
        </p:nvSpPr>
        <p:spPr>
          <a:xfrm>
            <a:off x="4205287" y="1628775"/>
            <a:ext cx="3781426" cy="1620838"/>
          </a:xfrm>
          <a:solidFill>
            <a:schemeClr val="bg2"/>
          </a:solidFill>
        </p:spPr>
        <p:txBody>
          <a:bodyPr/>
          <a:lstStyle/>
          <a:p>
            <a:endParaRPr lang="en-US"/>
          </a:p>
        </p:txBody>
      </p:sp>
      <p:sp>
        <p:nvSpPr>
          <p:cNvPr id="48" name="Text Placeholder 7"/>
          <p:cNvSpPr>
            <a:spLocks noGrp="1"/>
          </p:cNvSpPr>
          <p:nvPr>
            <p:ph type="body" sz="quarter" idx="49"/>
          </p:nvPr>
        </p:nvSpPr>
        <p:spPr>
          <a:xfrm>
            <a:off x="4205284" y="5589588"/>
            <a:ext cx="3781423" cy="360363"/>
          </a:xfrm>
        </p:spPr>
        <p:txBody>
          <a:bodyPr>
            <a:no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800"/>
            </a:lvl2pPr>
            <a:lvl3pPr marL="914400" indent="0">
              <a:buNone/>
              <a:defRPr sz="800"/>
            </a:lvl3pPr>
            <a:lvl4pPr marL="1371600" indent="0">
              <a:buNone/>
              <a:defRPr sz="800"/>
            </a:lvl4pPr>
            <a:lvl5pPr marL="1828800" indent="0">
              <a:buNone/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9" name="Picture Placeholder 8"/>
          <p:cNvSpPr>
            <a:spLocks noGrp="1"/>
          </p:cNvSpPr>
          <p:nvPr>
            <p:ph type="pic" sz="quarter" idx="50"/>
          </p:nvPr>
        </p:nvSpPr>
        <p:spPr>
          <a:xfrm>
            <a:off x="4205287" y="3789363"/>
            <a:ext cx="3781426" cy="1620838"/>
          </a:xfrm>
          <a:solidFill>
            <a:schemeClr val="bg2"/>
          </a:solidFill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1864141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0.Title_With_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5325" y="6160675"/>
            <a:ext cx="10801350" cy="360363"/>
          </a:xfrm>
          <a:prstGeom prst="rect">
            <a:avLst/>
          </a:prstGeom>
        </p:spPr>
        <p:txBody>
          <a:bodyPr/>
          <a:lstStyle/>
          <a:p>
            <a:fld id="{5B8E0428-9580-9F48-BD8B-8376B6F02898}" type="slidenum">
              <a:rPr lang="en-US" smtClean="0"/>
              <a:t>‹#›</a:t>
            </a:fld>
            <a:endParaRPr lang="en-US"/>
          </a:p>
        </p:txBody>
      </p:sp>
      <p:sp>
        <p:nvSpPr>
          <p:cNvPr id="8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155575" y="1628774"/>
            <a:ext cx="11880849" cy="5040313"/>
          </a:xfrm>
          <a:solidFill>
            <a:schemeClr val="bg2"/>
          </a:solidFill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9091740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1.Image_With_Title_Belo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5229225"/>
          </a:xfrm>
          <a:solidFill>
            <a:schemeClr val="bg2"/>
          </a:solidFill>
        </p:spPr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95325" y="5666004"/>
            <a:ext cx="10801350" cy="1008594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975243585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2.Full_Screen_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  <a:solidFill>
            <a:schemeClr val="bg2"/>
          </a:solidFill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5412789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3.Full_Screen_Vide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  <a:solidFill>
            <a:schemeClr val="bg2">
              <a:lumMod val="75000"/>
            </a:schemeClr>
          </a:solidFill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5619743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2.Title_Slide_Revers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95325" y="2422976"/>
            <a:ext cx="10801350" cy="1800225"/>
          </a:xfrm>
        </p:spPr>
        <p:txBody>
          <a:bodyPr anchor="ctr" anchorCtr="0">
            <a:normAutofit/>
          </a:bodyPr>
          <a:lstStyle>
            <a:lvl1pPr algn="ctr">
              <a:defRPr sz="2800" b="0" spc="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00000" contras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8500" y="552450"/>
            <a:ext cx="1243293" cy="358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4781475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2.Title_Slide_Revers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95325" y="2422976"/>
            <a:ext cx="10801350" cy="1800225"/>
          </a:xfrm>
        </p:spPr>
        <p:txBody>
          <a:bodyPr anchor="ctr" anchorCtr="0">
            <a:normAutofit/>
          </a:bodyPr>
          <a:lstStyle>
            <a:lvl1pPr algn="ctr">
              <a:defRPr sz="2800" b="0" spc="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00000" contras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8500" y="552450"/>
            <a:ext cx="1243293" cy="358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33337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.Top_Image_With_Two_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5327" y="3429000"/>
            <a:ext cx="5400674" cy="2879724"/>
          </a:xfrm>
        </p:spPr>
        <p:txBody>
          <a:bodyPr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695325" y="6308725"/>
            <a:ext cx="10801350" cy="360362"/>
          </a:xfrm>
        </p:spPr>
        <p:txBody>
          <a:bodyPr>
            <a:noAutofit/>
          </a:bodyPr>
          <a:lstStyle>
            <a:lvl1pPr marL="0" indent="0">
              <a:buNone/>
              <a:defRPr sz="800"/>
            </a:lvl1pPr>
            <a:lvl2pPr marL="457200" indent="0">
              <a:buNone/>
              <a:defRPr sz="800"/>
            </a:lvl2pPr>
            <a:lvl3pPr marL="914400" indent="0">
              <a:buNone/>
              <a:defRPr sz="800"/>
            </a:lvl3pPr>
            <a:lvl4pPr marL="1371600" indent="0">
              <a:buNone/>
              <a:defRPr sz="800"/>
            </a:lvl4pPr>
            <a:lvl5pPr marL="1828800" indent="0">
              <a:buNone/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4"/>
          </p:nvPr>
        </p:nvSpPr>
        <p:spPr>
          <a:xfrm>
            <a:off x="6456363" y="3429000"/>
            <a:ext cx="5040312" cy="2879724"/>
          </a:xfrm>
        </p:spPr>
        <p:txBody>
          <a:bodyPr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Picture Placeholder 8"/>
          <p:cNvSpPr>
            <a:spLocks noGrp="1"/>
          </p:cNvSpPr>
          <p:nvPr>
            <p:ph type="pic" sz="quarter" idx="15"/>
          </p:nvPr>
        </p:nvSpPr>
        <p:spPr>
          <a:xfrm>
            <a:off x="0" y="1"/>
            <a:ext cx="12192000" cy="2889250"/>
          </a:xfrm>
          <a:solidFill>
            <a:schemeClr val="bg2"/>
          </a:solidFill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7831712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2.Title_Slide_Reverse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95325" y="2422976"/>
            <a:ext cx="10801350" cy="1800225"/>
          </a:xfrm>
        </p:spPr>
        <p:txBody>
          <a:bodyPr anchor="ctr" anchorCtr="0">
            <a:normAutofit/>
          </a:bodyPr>
          <a:lstStyle>
            <a:lvl1pPr algn="ctr">
              <a:defRPr sz="2800" b="0" spc="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00000" contras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8500" y="552450"/>
            <a:ext cx="1243293" cy="358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2416425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2.Title_Slide_Reverse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95325" y="2422976"/>
            <a:ext cx="10801350" cy="1800225"/>
          </a:xfrm>
        </p:spPr>
        <p:txBody>
          <a:bodyPr anchor="ctr" anchorCtr="0">
            <a:normAutofit/>
          </a:bodyPr>
          <a:lstStyle>
            <a:lvl1pPr algn="ctr">
              <a:defRPr sz="2800" b="0" spc="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00000" contras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8500" y="552450"/>
            <a:ext cx="1243293" cy="358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4116949"/>
      </p:ext>
    </p:extLst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2.Title_Slide_Reverse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95325" y="2422976"/>
            <a:ext cx="10801350" cy="1800225"/>
          </a:xfrm>
        </p:spPr>
        <p:txBody>
          <a:bodyPr anchor="ctr" anchorCtr="0">
            <a:normAutofit/>
          </a:bodyPr>
          <a:lstStyle>
            <a:lvl1pPr algn="ctr">
              <a:defRPr sz="2800" b="0" spc="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00000" contras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8500" y="552450"/>
            <a:ext cx="1243293" cy="358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5604547"/>
      </p:ext>
    </p:extLst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2.Title_Slide_Reverse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95325" y="2422976"/>
            <a:ext cx="10801350" cy="1800225"/>
          </a:xfrm>
        </p:spPr>
        <p:txBody>
          <a:bodyPr anchor="ctr" anchorCtr="0">
            <a:normAutofit/>
          </a:bodyPr>
          <a:lstStyle>
            <a:lvl1pPr algn="ctr">
              <a:defRPr sz="2800" b="0" spc="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00000" contras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8500" y="552450"/>
            <a:ext cx="1243293" cy="358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274793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.Title_With_Chart_And_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5326" y="5229225"/>
            <a:ext cx="10801349" cy="720724"/>
          </a:xfrm>
        </p:spPr>
        <p:txBody>
          <a:bodyPr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5" name="Chart Placeholder 4"/>
          <p:cNvSpPr>
            <a:spLocks noGrp="1"/>
          </p:cNvSpPr>
          <p:nvPr>
            <p:ph type="chart" sz="quarter" idx="10"/>
          </p:nvPr>
        </p:nvSpPr>
        <p:spPr>
          <a:xfrm>
            <a:off x="695325" y="1628774"/>
            <a:ext cx="10801350" cy="3421064"/>
          </a:xfrm>
        </p:spPr>
        <p:txBody>
          <a:bodyPr/>
          <a:lstStyle/>
          <a:p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695325" y="6308725"/>
            <a:ext cx="4321174" cy="360362"/>
          </a:xfrm>
        </p:spPr>
        <p:txBody>
          <a:bodyPr>
            <a:noAutofit/>
          </a:bodyPr>
          <a:lstStyle>
            <a:lvl1pPr marL="0" indent="0">
              <a:buNone/>
              <a:defRPr sz="800"/>
            </a:lvl1pPr>
            <a:lvl2pPr marL="457200" indent="0">
              <a:buNone/>
              <a:defRPr sz="800"/>
            </a:lvl2pPr>
            <a:lvl3pPr marL="914400" indent="0">
              <a:buNone/>
              <a:defRPr sz="800"/>
            </a:lvl3pPr>
            <a:lvl4pPr marL="1371600" indent="0">
              <a:buNone/>
              <a:defRPr sz="800"/>
            </a:lvl4pPr>
            <a:lvl5pPr marL="1828800" indent="0">
              <a:buNone/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5760583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.Title_With_Chart_And_Text_Rever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5326" y="1628776"/>
            <a:ext cx="10801349" cy="1620836"/>
          </a:xfrm>
        </p:spPr>
        <p:txBody>
          <a:bodyPr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5" name="Chart Placeholder 4"/>
          <p:cNvSpPr>
            <a:spLocks noGrp="1"/>
          </p:cNvSpPr>
          <p:nvPr>
            <p:ph type="chart" sz="quarter" idx="10"/>
          </p:nvPr>
        </p:nvSpPr>
        <p:spPr>
          <a:xfrm>
            <a:off x="695325" y="3429001"/>
            <a:ext cx="10801350" cy="2520950"/>
          </a:xfrm>
        </p:spPr>
        <p:txBody>
          <a:bodyPr/>
          <a:lstStyle/>
          <a:p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695325" y="6308725"/>
            <a:ext cx="4321174" cy="360362"/>
          </a:xfrm>
        </p:spPr>
        <p:txBody>
          <a:bodyPr>
            <a:noAutofit/>
          </a:bodyPr>
          <a:lstStyle>
            <a:lvl1pPr marL="0" indent="0">
              <a:buNone/>
              <a:defRPr sz="800"/>
            </a:lvl1pPr>
            <a:lvl2pPr marL="457200" indent="0">
              <a:buNone/>
              <a:defRPr sz="800"/>
            </a:lvl2pPr>
            <a:lvl3pPr marL="914400" indent="0">
              <a:buNone/>
              <a:defRPr sz="800"/>
            </a:lvl3pPr>
            <a:lvl4pPr marL="1371600" indent="0">
              <a:buNone/>
              <a:defRPr sz="800"/>
            </a:lvl4pPr>
            <a:lvl5pPr marL="1828800" indent="0">
              <a:buNone/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8608280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.Title_With_Text_And_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5326" y="1628776"/>
            <a:ext cx="10801349" cy="1620836"/>
          </a:xfrm>
        </p:spPr>
        <p:txBody>
          <a:bodyPr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695325" y="6308725"/>
            <a:ext cx="4321174" cy="360362"/>
          </a:xfrm>
        </p:spPr>
        <p:txBody>
          <a:bodyPr>
            <a:noAutofit/>
          </a:bodyPr>
          <a:lstStyle>
            <a:lvl1pPr marL="0" indent="0">
              <a:buNone/>
              <a:defRPr sz="800"/>
            </a:lvl1pPr>
            <a:lvl2pPr marL="457200" indent="0">
              <a:buNone/>
              <a:defRPr sz="800"/>
            </a:lvl2pPr>
            <a:lvl3pPr marL="914400" indent="0">
              <a:buNone/>
              <a:defRPr sz="800"/>
            </a:lvl3pPr>
            <a:lvl4pPr marL="1371600" indent="0">
              <a:buNone/>
              <a:defRPr sz="800"/>
            </a:lvl4pPr>
            <a:lvl5pPr marL="1828800" indent="0">
              <a:buNone/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Table Placeholder 5"/>
          <p:cNvSpPr>
            <a:spLocks noGrp="1"/>
          </p:cNvSpPr>
          <p:nvPr>
            <p:ph type="tbl" sz="quarter" idx="14"/>
          </p:nvPr>
        </p:nvSpPr>
        <p:spPr>
          <a:xfrm>
            <a:off x="695325" y="3429000"/>
            <a:ext cx="10801349" cy="2520949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317234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.Title_With_Text_And_Image_Belo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0" y="2889250"/>
            <a:ext cx="12191999" cy="3968750"/>
          </a:xfrm>
          <a:solidFill>
            <a:schemeClr val="bg2"/>
          </a:solidFill>
        </p:spPr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5326" y="1628776"/>
            <a:ext cx="10801349" cy="1079499"/>
          </a:xfrm>
        </p:spPr>
        <p:txBody>
          <a:bodyPr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22689911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.Block_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5326" y="1994535"/>
            <a:ext cx="10801349" cy="2879725"/>
          </a:xfrm>
        </p:spPr>
        <p:txBody>
          <a:bodyPr anchor="ctr" anchorCtr="0">
            <a:noAutofit/>
          </a:bodyPr>
          <a:lstStyle>
            <a:lvl1pPr marL="0" indent="0" algn="l">
              <a:buNone/>
              <a:defRPr sz="2800"/>
            </a:lvl1pPr>
            <a:lvl2pPr marL="457200" indent="0" algn="l">
              <a:buNone/>
              <a:defRPr sz="2800"/>
            </a:lvl2pPr>
            <a:lvl3pPr marL="914400" indent="0" algn="l">
              <a:buNone/>
              <a:defRPr sz="2800"/>
            </a:lvl3pPr>
            <a:lvl4pPr marL="1371600" indent="0" algn="l">
              <a:buNone/>
              <a:defRPr sz="2800"/>
            </a:lvl4pPr>
            <a:lvl5pPr marL="1828800" indent="0" algn="l">
              <a:buNone/>
              <a:defRPr sz="2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695325" y="6308725"/>
            <a:ext cx="10801350" cy="360362"/>
          </a:xfrm>
        </p:spPr>
        <p:txBody>
          <a:bodyPr>
            <a:noAutofit/>
          </a:bodyPr>
          <a:lstStyle>
            <a:lvl1pPr marL="0" indent="0">
              <a:buNone/>
              <a:defRPr sz="800"/>
            </a:lvl1pPr>
            <a:lvl2pPr marL="457200" indent="0">
              <a:buNone/>
              <a:defRPr sz="800"/>
            </a:lvl2pPr>
            <a:lvl3pPr marL="914400" indent="0">
              <a:buNone/>
              <a:defRPr sz="800"/>
            </a:lvl3pPr>
            <a:lvl4pPr marL="1371600" indent="0">
              <a:buNone/>
              <a:defRPr sz="800"/>
            </a:lvl4pPr>
            <a:lvl5pPr marL="1828800" indent="0">
              <a:buNone/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54678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.Title_Slide_Revers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95325" y="2422976"/>
            <a:ext cx="10801350" cy="1800225"/>
          </a:xfrm>
        </p:spPr>
        <p:txBody>
          <a:bodyPr anchor="ctr" anchorCtr="0">
            <a:normAutofit/>
          </a:bodyPr>
          <a:lstStyle>
            <a:lvl1pPr algn="ctr">
              <a:defRPr sz="2800" b="0" spc="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00000" contras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8500" y="552450"/>
            <a:ext cx="1243293" cy="358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563444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.Title_With_Graph_And_Right_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6816726" y="0"/>
            <a:ext cx="5375274" cy="6858000"/>
          </a:xfrm>
          <a:solidFill>
            <a:schemeClr val="bg2"/>
          </a:solidFill>
        </p:spPr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95324" y="620181"/>
            <a:ext cx="5940427" cy="1008594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695325" y="6308725"/>
            <a:ext cx="5940425" cy="360362"/>
          </a:xfrm>
        </p:spPr>
        <p:txBody>
          <a:bodyPr>
            <a:noAutofit/>
          </a:bodyPr>
          <a:lstStyle>
            <a:lvl1pPr marL="0" indent="0">
              <a:buNone/>
              <a:defRPr sz="800"/>
            </a:lvl1pPr>
            <a:lvl2pPr marL="457200" indent="0">
              <a:buNone/>
              <a:defRPr sz="800"/>
            </a:lvl2pPr>
            <a:lvl3pPr marL="914400" indent="0">
              <a:buNone/>
              <a:defRPr sz="800"/>
            </a:lvl3pPr>
            <a:lvl4pPr marL="1371600" indent="0">
              <a:buNone/>
              <a:defRPr sz="800"/>
            </a:lvl4pPr>
            <a:lvl5pPr marL="1828800" indent="0">
              <a:buNone/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Chart Placeholder 4"/>
          <p:cNvSpPr>
            <a:spLocks noGrp="1"/>
          </p:cNvSpPr>
          <p:nvPr>
            <p:ph type="chart" sz="quarter" idx="15"/>
          </p:nvPr>
        </p:nvSpPr>
        <p:spPr>
          <a:xfrm>
            <a:off x="695325" y="1628774"/>
            <a:ext cx="5940426" cy="4321175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915825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.Title_With_Graph_And_Left_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3575050" cy="6858000"/>
          </a:xfrm>
          <a:solidFill>
            <a:schemeClr val="bg2"/>
          </a:solidFill>
        </p:spPr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756024" y="620181"/>
            <a:ext cx="7740651" cy="1008594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3756023" y="6308725"/>
            <a:ext cx="7740651" cy="360362"/>
          </a:xfrm>
        </p:spPr>
        <p:txBody>
          <a:bodyPr>
            <a:noAutofit/>
          </a:bodyPr>
          <a:lstStyle>
            <a:lvl1pPr marL="0" indent="0">
              <a:buNone/>
              <a:defRPr sz="800"/>
            </a:lvl1pPr>
            <a:lvl2pPr marL="457200" indent="0">
              <a:buNone/>
              <a:defRPr sz="800"/>
            </a:lvl2pPr>
            <a:lvl3pPr marL="914400" indent="0">
              <a:buNone/>
              <a:defRPr sz="800"/>
            </a:lvl3pPr>
            <a:lvl4pPr marL="1371600" indent="0">
              <a:buNone/>
              <a:defRPr sz="800"/>
            </a:lvl4pPr>
            <a:lvl5pPr marL="1828800" indent="0">
              <a:buNone/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Chart Placeholder 4"/>
          <p:cNvSpPr>
            <a:spLocks noGrp="1"/>
          </p:cNvSpPr>
          <p:nvPr>
            <p:ph type="chart" sz="quarter" idx="15"/>
          </p:nvPr>
        </p:nvSpPr>
        <p:spPr>
          <a:xfrm>
            <a:off x="3756025" y="1628774"/>
            <a:ext cx="7740650" cy="4321175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30768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.Title_With_Content_And_Small_Image_Side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95325" y="620181"/>
            <a:ext cx="9180514" cy="1008594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5327" y="1628775"/>
            <a:ext cx="9180512" cy="4679950"/>
          </a:xfrm>
        </p:spPr>
        <p:txBody>
          <a:bodyPr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695325" y="6308725"/>
            <a:ext cx="9180513" cy="360362"/>
          </a:xfrm>
        </p:spPr>
        <p:txBody>
          <a:bodyPr>
            <a:noAutofit/>
          </a:bodyPr>
          <a:lstStyle>
            <a:lvl1pPr marL="0" indent="0">
              <a:buNone/>
              <a:defRPr sz="800"/>
            </a:lvl1pPr>
            <a:lvl2pPr marL="457200" indent="0">
              <a:buNone/>
              <a:defRPr sz="800"/>
            </a:lvl2pPr>
            <a:lvl3pPr marL="914400" indent="0">
              <a:buNone/>
              <a:defRPr sz="800"/>
            </a:lvl3pPr>
            <a:lvl4pPr marL="1371600" indent="0">
              <a:buNone/>
              <a:defRPr sz="800"/>
            </a:lvl4pPr>
            <a:lvl5pPr marL="1828800" indent="0">
              <a:buNone/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10056814" y="0"/>
            <a:ext cx="2135186" cy="6858000"/>
          </a:xfrm>
          <a:solidFill>
            <a:schemeClr val="bg2"/>
          </a:solidFill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06344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.Title_With_Content_And_Midsize_Image_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8796338" y="0"/>
            <a:ext cx="3395661" cy="6858000"/>
          </a:xfrm>
          <a:solidFill>
            <a:schemeClr val="bg2"/>
          </a:solidFill>
        </p:spPr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95324" y="620181"/>
            <a:ext cx="7921625" cy="1008594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5326" y="1628775"/>
            <a:ext cx="7921624" cy="4679950"/>
          </a:xfrm>
        </p:spPr>
        <p:txBody>
          <a:bodyPr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695325" y="6308725"/>
            <a:ext cx="7921624" cy="360362"/>
          </a:xfrm>
        </p:spPr>
        <p:txBody>
          <a:bodyPr>
            <a:noAutofit/>
          </a:bodyPr>
          <a:lstStyle>
            <a:lvl1pPr marL="0" indent="0">
              <a:buNone/>
              <a:defRPr sz="800"/>
            </a:lvl1pPr>
            <a:lvl2pPr marL="457200" indent="0">
              <a:buNone/>
              <a:defRPr sz="800"/>
            </a:lvl2pPr>
            <a:lvl3pPr marL="914400" indent="0">
              <a:buNone/>
              <a:defRPr sz="800"/>
            </a:lvl3pPr>
            <a:lvl4pPr marL="1371600" indent="0">
              <a:buNone/>
              <a:defRPr sz="800"/>
            </a:lvl4pPr>
            <a:lvl5pPr marL="1828800" indent="0">
              <a:buNone/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659025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.Title_And_Content_With_Large_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6096000" y="0"/>
            <a:ext cx="6095999" cy="6858000"/>
          </a:xfrm>
          <a:solidFill>
            <a:schemeClr val="bg2"/>
          </a:solidFill>
        </p:spPr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95325" y="620181"/>
            <a:ext cx="5221288" cy="1008594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5326" y="1628775"/>
            <a:ext cx="5221287" cy="4679950"/>
          </a:xfrm>
        </p:spPr>
        <p:txBody>
          <a:bodyPr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695325" y="6308725"/>
            <a:ext cx="5221288" cy="360362"/>
          </a:xfrm>
        </p:spPr>
        <p:txBody>
          <a:bodyPr>
            <a:noAutofit/>
          </a:bodyPr>
          <a:lstStyle>
            <a:lvl1pPr marL="0" indent="0">
              <a:buNone/>
              <a:defRPr sz="800"/>
            </a:lvl1pPr>
            <a:lvl2pPr marL="457200" indent="0">
              <a:buNone/>
              <a:defRPr sz="800"/>
            </a:lvl2pPr>
            <a:lvl3pPr marL="914400" indent="0">
              <a:buNone/>
              <a:defRPr sz="800"/>
            </a:lvl3pPr>
            <a:lvl4pPr marL="1371600" indent="0">
              <a:buNone/>
              <a:defRPr sz="800"/>
            </a:lvl4pPr>
            <a:lvl5pPr marL="1828800" indent="0">
              <a:buNone/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7200521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22.Title_And_Content_With_Large_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6455569" y="549275"/>
            <a:ext cx="5040312" cy="1800225"/>
          </a:xfrm>
          <a:solidFill>
            <a:schemeClr val="bg2"/>
          </a:solidFill>
        </p:spPr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95325" y="620181"/>
            <a:ext cx="5221288" cy="1008594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5326" y="1628775"/>
            <a:ext cx="5221287" cy="4679950"/>
          </a:xfrm>
        </p:spPr>
        <p:txBody>
          <a:bodyPr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695325" y="6308725"/>
            <a:ext cx="5221288" cy="360362"/>
          </a:xfrm>
        </p:spPr>
        <p:txBody>
          <a:bodyPr>
            <a:noAutofit/>
          </a:bodyPr>
          <a:lstStyle>
            <a:lvl1pPr marL="0" indent="0">
              <a:buNone/>
              <a:defRPr sz="800"/>
            </a:lvl1pPr>
            <a:lvl2pPr marL="457200" indent="0">
              <a:buNone/>
              <a:defRPr sz="800"/>
            </a:lvl2pPr>
            <a:lvl3pPr marL="914400" indent="0">
              <a:buNone/>
              <a:defRPr sz="800"/>
            </a:lvl3pPr>
            <a:lvl4pPr marL="1371600" indent="0">
              <a:buNone/>
              <a:defRPr sz="800"/>
            </a:lvl4pPr>
            <a:lvl5pPr marL="1828800" indent="0">
              <a:buNone/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2" name="Picture Placeholder 8">
            <a:extLst>
              <a:ext uri="{FF2B5EF4-FFF2-40B4-BE49-F238E27FC236}">
                <a16:creationId xmlns:a16="http://schemas.microsoft.com/office/drawing/2014/main" id="{1A599B2F-8657-BD4B-9E98-7AF550A4250B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455569" y="2528887"/>
            <a:ext cx="5040312" cy="1800225"/>
          </a:xfrm>
          <a:solidFill>
            <a:schemeClr val="bg2"/>
          </a:solidFill>
        </p:spPr>
        <p:txBody>
          <a:bodyPr/>
          <a:lstStyle/>
          <a:p>
            <a:endParaRPr lang="en-US"/>
          </a:p>
        </p:txBody>
      </p:sp>
      <p:sp>
        <p:nvSpPr>
          <p:cNvPr id="13" name="Picture Placeholder 8">
            <a:extLst>
              <a:ext uri="{FF2B5EF4-FFF2-40B4-BE49-F238E27FC236}">
                <a16:creationId xmlns:a16="http://schemas.microsoft.com/office/drawing/2014/main" id="{4CFA64DB-4266-0B43-AF39-079D3AB93FCD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6455569" y="4508500"/>
            <a:ext cx="5040312" cy="1800225"/>
          </a:xfrm>
          <a:solidFill>
            <a:schemeClr val="bg2"/>
          </a:solidFill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943143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22.Title_And_Content_With_Large_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8">
            <a:extLst>
              <a:ext uri="{FF2B5EF4-FFF2-40B4-BE49-F238E27FC236}">
                <a16:creationId xmlns:a16="http://schemas.microsoft.com/office/drawing/2014/main" id="{4CFA64DB-4266-0B43-AF39-079D3AB93FCD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6455569" y="549276"/>
            <a:ext cx="5040312" cy="5759450"/>
          </a:xfrm>
          <a:solidFill>
            <a:schemeClr val="bg2"/>
          </a:solidFill>
        </p:spPr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95325" y="620181"/>
            <a:ext cx="5221288" cy="1008594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5326" y="1628775"/>
            <a:ext cx="5221287" cy="4679950"/>
          </a:xfrm>
        </p:spPr>
        <p:txBody>
          <a:bodyPr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695325" y="6308725"/>
            <a:ext cx="5221288" cy="360362"/>
          </a:xfrm>
        </p:spPr>
        <p:txBody>
          <a:bodyPr>
            <a:noAutofit/>
          </a:bodyPr>
          <a:lstStyle>
            <a:lvl1pPr marL="0" indent="0">
              <a:buNone/>
              <a:defRPr sz="800"/>
            </a:lvl1pPr>
            <a:lvl2pPr marL="457200" indent="0">
              <a:buNone/>
              <a:defRPr sz="800"/>
            </a:lvl2pPr>
            <a:lvl3pPr marL="914400" indent="0">
              <a:buNone/>
              <a:defRPr sz="800"/>
            </a:lvl3pPr>
            <a:lvl4pPr marL="1371600" indent="0">
              <a:buNone/>
              <a:defRPr sz="800"/>
            </a:lvl4pPr>
            <a:lvl5pPr marL="1828800" indent="0">
              <a:buNone/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8053275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22.Title_And_Content_With_Large_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7535863" y="549275"/>
            <a:ext cx="3960812" cy="1439863"/>
          </a:xfrm>
          <a:solidFill>
            <a:schemeClr val="bg2"/>
          </a:solidFill>
        </p:spPr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95324" y="620181"/>
            <a:ext cx="6480175" cy="1008594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5326" y="1628775"/>
            <a:ext cx="6480174" cy="4679950"/>
          </a:xfrm>
        </p:spPr>
        <p:txBody>
          <a:bodyPr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695325" y="6308725"/>
            <a:ext cx="5221288" cy="360362"/>
          </a:xfrm>
        </p:spPr>
        <p:txBody>
          <a:bodyPr>
            <a:noAutofit/>
          </a:bodyPr>
          <a:lstStyle>
            <a:lvl1pPr marL="0" indent="0">
              <a:buNone/>
              <a:defRPr sz="800"/>
            </a:lvl1pPr>
            <a:lvl2pPr marL="457200" indent="0">
              <a:buNone/>
              <a:defRPr sz="800"/>
            </a:lvl2pPr>
            <a:lvl3pPr marL="914400" indent="0">
              <a:buNone/>
              <a:defRPr sz="800"/>
            </a:lvl3pPr>
            <a:lvl4pPr marL="1371600" indent="0">
              <a:buNone/>
              <a:defRPr sz="800"/>
            </a:lvl4pPr>
            <a:lvl5pPr marL="1828800" indent="0">
              <a:buNone/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B2AAC644-C2FE-5B4C-AE4A-E1B5034F8F5F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7535863" y="2049198"/>
            <a:ext cx="3960812" cy="1439863"/>
          </a:xfrm>
          <a:solidFill>
            <a:schemeClr val="bg2"/>
          </a:solidFill>
        </p:spPr>
        <p:txBody>
          <a:bodyPr/>
          <a:lstStyle/>
          <a:p>
            <a:endParaRPr lang="en-US"/>
          </a:p>
        </p:txBody>
      </p:sp>
      <p:sp>
        <p:nvSpPr>
          <p:cNvPr id="10" name="Picture Placeholder 8">
            <a:extLst>
              <a:ext uri="{FF2B5EF4-FFF2-40B4-BE49-F238E27FC236}">
                <a16:creationId xmlns:a16="http://schemas.microsoft.com/office/drawing/2014/main" id="{41827B52-85DD-B74A-885B-F6DE010CC5B3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7535863" y="3549121"/>
            <a:ext cx="3960812" cy="1439863"/>
          </a:xfrm>
          <a:solidFill>
            <a:schemeClr val="bg2"/>
          </a:solidFill>
        </p:spPr>
        <p:txBody>
          <a:bodyPr/>
          <a:lstStyle/>
          <a:p>
            <a:endParaRPr lang="en-US"/>
          </a:p>
        </p:txBody>
      </p:sp>
      <p:sp>
        <p:nvSpPr>
          <p:cNvPr id="11" name="Picture Placeholder 8">
            <a:extLst>
              <a:ext uri="{FF2B5EF4-FFF2-40B4-BE49-F238E27FC236}">
                <a16:creationId xmlns:a16="http://schemas.microsoft.com/office/drawing/2014/main" id="{131D8A59-4554-614B-BAFE-A67188C4413E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7535863" y="5049043"/>
            <a:ext cx="3960812" cy="1439863"/>
          </a:xfrm>
          <a:solidFill>
            <a:schemeClr val="bg2"/>
          </a:solidFill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583263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.Title_And_Content_With_Larger_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5195888" y="0"/>
            <a:ext cx="6996112" cy="6858000"/>
          </a:xfrm>
          <a:solidFill>
            <a:schemeClr val="bg2"/>
          </a:solidFill>
        </p:spPr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95325" y="620181"/>
            <a:ext cx="4321175" cy="1008594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5326" y="1628775"/>
            <a:ext cx="4321173" cy="4679950"/>
          </a:xfrm>
        </p:spPr>
        <p:txBody>
          <a:bodyPr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695325" y="6308725"/>
            <a:ext cx="4321174" cy="360362"/>
          </a:xfrm>
        </p:spPr>
        <p:txBody>
          <a:bodyPr>
            <a:noAutofit/>
          </a:bodyPr>
          <a:lstStyle>
            <a:lvl1pPr marL="0" indent="0">
              <a:buNone/>
              <a:defRPr sz="800"/>
            </a:lvl1pPr>
            <a:lvl2pPr marL="457200" indent="0">
              <a:buNone/>
              <a:defRPr sz="800"/>
            </a:lvl2pPr>
            <a:lvl3pPr marL="914400" indent="0">
              <a:buNone/>
              <a:defRPr sz="800"/>
            </a:lvl3pPr>
            <a:lvl4pPr marL="1371600" indent="0">
              <a:buNone/>
              <a:defRPr sz="800"/>
            </a:lvl4pPr>
            <a:lvl5pPr marL="1828800" indent="0">
              <a:buNone/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2201944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4.Title_And_Content_With_Border_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6096001" y="549275"/>
            <a:ext cx="5400674" cy="5759450"/>
          </a:xfrm>
          <a:solidFill>
            <a:schemeClr val="bg2"/>
          </a:solidFill>
        </p:spPr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95325" y="620181"/>
            <a:ext cx="5221288" cy="1008594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5326" y="1628775"/>
            <a:ext cx="5221287" cy="4679950"/>
          </a:xfrm>
        </p:spPr>
        <p:txBody>
          <a:bodyPr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695325" y="6308725"/>
            <a:ext cx="10801350" cy="360362"/>
          </a:xfrm>
        </p:spPr>
        <p:txBody>
          <a:bodyPr>
            <a:noAutofit/>
          </a:bodyPr>
          <a:lstStyle>
            <a:lvl1pPr marL="0" indent="0">
              <a:buNone/>
              <a:defRPr sz="800"/>
            </a:lvl1pPr>
            <a:lvl2pPr marL="457200" indent="0">
              <a:buNone/>
              <a:defRPr sz="800"/>
            </a:lvl2pPr>
            <a:lvl3pPr marL="914400" indent="0">
              <a:buNone/>
              <a:defRPr sz="800"/>
            </a:lvl3pPr>
            <a:lvl4pPr marL="1371600" indent="0">
              <a:buNone/>
              <a:defRPr sz="800"/>
            </a:lvl4pPr>
            <a:lvl5pPr marL="1828800" indent="0">
              <a:buNone/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859800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.Impact_Title_Slide_Revers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95325" y="4216092"/>
            <a:ext cx="7561263" cy="1889501"/>
          </a:xfrm>
        </p:spPr>
        <p:txBody>
          <a:bodyPr anchor="b" anchorCtr="0">
            <a:noAutofit/>
          </a:bodyPr>
          <a:lstStyle>
            <a:lvl1pPr algn="l">
              <a:lnSpc>
                <a:spcPct val="79000"/>
              </a:lnSpc>
              <a:defRPr sz="2400" b="0" spc="3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00000" contras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8500" y="552450"/>
            <a:ext cx="1243293" cy="358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625455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5.Title_And_Content_With_Small_Border_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6096001" y="1628775"/>
            <a:ext cx="5400674" cy="4679950"/>
          </a:xfrm>
          <a:solidFill>
            <a:schemeClr val="bg2"/>
          </a:solidFill>
        </p:spPr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95325" y="620181"/>
            <a:ext cx="10801350" cy="1008594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5326" y="1628775"/>
            <a:ext cx="5221287" cy="4679950"/>
          </a:xfrm>
        </p:spPr>
        <p:txBody>
          <a:bodyPr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695325" y="6308725"/>
            <a:ext cx="10801350" cy="360362"/>
          </a:xfrm>
        </p:spPr>
        <p:txBody>
          <a:bodyPr>
            <a:noAutofit/>
          </a:bodyPr>
          <a:lstStyle>
            <a:lvl1pPr marL="0" indent="0">
              <a:buNone/>
              <a:defRPr sz="800"/>
            </a:lvl1pPr>
            <a:lvl2pPr marL="457200" indent="0">
              <a:buNone/>
              <a:defRPr sz="800"/>
            </a:lvl2pPr>
            <a:lvl3pPr marL="914400" indent="0">
              <a:buNone/>
              <a:defRPr sz="800"/>
            </a:lvl3pPr>
            <a:lvl4pPr marL="1371600" indent="0">
              <a:buNone/>
              <a:defRPr sz="800"/>
            </a:lvl4pPr>
            <a:lvl5pPr marL="1828800" indent="0">
              <a:buNone/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103147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6.Title_And_Content_With_Large_Image_Rever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6095999" cy="6858000"/>
          </a:xfrm>
          <a:solidFill>
            <a:schemeClr val="bg2"/>
          </a:solidFill>
        </p:spPr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275387" y="620181"/>
            <a:ext cx="5221288" cy="1008594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75388" y="1628775"/>
            <a:ext cx="5221287" cy="4679950"/>
          </a:xfrm>
        </p:spPr>
        <p:txBody>
          <a:bodyPr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 flipH="1">
            <a:off x="6275387" y="6308725"/>
            <a:ext cx="5221287" cy="360362"/>
          </a:xfrm>
        </p:spPr>
        <p:txBody>
          <a:bodyPr>
            <a:noAutofit/>
          </a:bodyPr>
          <a:lstStyle>
            <a:lvl1pPr marL="0" indent="0">
              <a:buNone/>
              <a:defRPr sz="800"/>
            </a:lvl1pPr>
            <a:lvl2pPr marL="457200" indent="0">
              <a:buNone/>
              <a:defRPr sz="800"/>
            </a:lvl2pPr>
            <a:lvl3pPr marL="914400" indent="0">
              <a:buNone/>
              <a:defRPr sz="800"/>
            </a:lvl3pPr>
            <a:lvl4pPr marL="1371600" indent="0">
              <a:buNone/>
              <a:defRPr sz="800"/>
            </a:lvl4pPr>
            <a:lvl5pPr marL="1828800" indent="0">
              <a:buNone/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5144317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7.Title_And_Content_With_Galle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6096000" y="0"/>
            <a:ext cx="6095999" cy="3249613"/>
          </a:xfrm>
          <a:solidFill>
            <a:schemeClr val="bg2"/>
          </a:solidFill>
        </p:spPr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95325" y="620181"/>
            <a:ext cx="5221288" cy="1008594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5326" y="1628775"/>
            <a:ext cx="5221287" cy="4679950"/>
          </a:xfrm>
        </p:spPr>
        <p:txBody>
          <a:bodyPr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695325" y="6308725"/>
            <a:ext cx="5221288" cy="360362"/>
          </a:xfrm>
        </p:spPr>
        <p:txBody>
          <a:bodyPr>
            <a:noAutofit/>
          </a:bodyPr>
          <a:lstStyle>
            <a:lvl1pPr marL="0" indent="0">
              <a:buNone/>
              <a:defRPr sz="800"/>
            </a:lvl1pPr>
            <a:lvl2pPr marL="457200" indent="0">
              <a:buNone/>
              <a:defRPr sz="800"/>
            </a:lvl2pPr>
            <a:lvl3pPr marL="914400" indent="0">
              <a:buNone/>
              <a:defRPr sz="800"/>
            </a:lvl3pPr>
            <a:lvl4pPr marL="1371600" indent="0">
              <a:buNone/>
              <a:defRPr sz="800"/>
            </a:lvl4pPr>
            <a:lvl5pPr marL="1828800" indent="0">
              <a:buNone/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5"/>
          </p:nvPr>
        </p:nvSpPr>
        <p:spPr>
          <a:xfrm>
            <a:off x="9155112" y="3429000"/>
            <a:ext cx="3036886" cy="3425031"/>
          </a:xfrm>
          <a:solidFill>
            <a:schemeClr val="bg2"/>
          </a:solidFill>
        </p:spPr>
        <p:txBody>
          <a:bodyPr/>
          <a:lstStyle/>
          <a:p>
            <a:endParaRPr lang="en-US"/>
          </a:p>
        </p:txBody>
      </p:sp>
      <p:sp>
        <p:nvSpPr>
          <p:cNvPr id="10" name="Picture Placeholder 8"/>
          <p:cNvSpPr>
            <a:spLocks noGrp="1"/>
          </p:cNvSpPr>
          <p:nvPr>
            <p:ph type="pic" sz="quarter" idx="16"/>
          </p:nvPr>
        </p:nvSpPr>
        <p:spPr>
          <a:xfrm>
            <a:off x="6096000" y="3428999"/>
            <a:ext cx="2879725" cy="3425031"/>
          </a:xfrm>
          <a:solidFill>
            <a:schemeClr val="bg2"/>
          </a:solidFill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065437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8.Title_And_Small_Content_With_Galle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8"/>
          <p:cNvSpPr>
            <a:spLocks noGrp="1"/>
          </p:cNvSpPr>
          <p:nvPr>
            <p:ph type="pic" sz="quarter" idx="17"/>
          </p:nvPr>
        </p:nvSpPr>
        <p:spPr>
          <a:xfrm>
            <a:off x="0" y="3428998"/>
            <a:ext cx="5016500" cy="3425031"/>
          </a:xfrm>
          <a:solidFill>
            <a:schemeClr val="bg2"/>
          </a:solidFill>
        </p:spPr>
        <p:txBody>
          <a:bodyPr/>
          <a:lstStyle/>
          <a:p>
            <a:endParaRPr lang="en-US"/>
          </a:p>
        </p:txBody>
      </p:sp>
      <p:sp>
        <p:nvSpPr>
          <p:cNvPr id="7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6096000" y="0"/>
            <a:ext cx="6095999" cy="3249613"/>
          </a:xfrm>
          <a:solidFill>
            <a:schemeClr val="bg2"/>
          </a:solidFill>
        </p:spPr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95325" y="620181"/>
            <a:ext cx="5221288" cy="1008594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5326" y="1628775"/>
            <a:ext cx="5221287" cy="1615280"/>
          </a:xfrm>
        </p:spPr>
        <p:txBody>
          <a:bodyPr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5"/>
          </p:nvPr>
        </p:nvSpPr>
        <p:spPr>
          <a:xfrm>
            <a:off x="8796338" y="3429000"/>
            <a:ext cx="3395660" cy="3425031"/>
          </a:xfrm>
          <a:solidFill>
            <a:schemeClr val="bg2"/>
          </a:solidFill>
        </p:spPr>
        <p:txBody>
          <a:bodyPr/>
          <a:lstStyle/>
          <a:p>
            <a:endParaRPr lang="en-US"/>
          </a:p>
        </p:txBody>
      </p:sp>
      <p:sp>
        <p:nvSpPr>
          <p:cNvPr id="10" name="Picture Placeholder 8"/>
          <p:cNvSpPr>
            <a:spLocks noGrp="1"/>
          </p:cNvSpPr>
          <p:nvPr>
            <p:ph type="pic" sz="quarter" idx="16"/>
          </p:nvPr>
        </p:nvSpPr>
        <p:spPr>
          <a:xfrm>
            <a:off x="5195889" y="3428999"/>
            <a:ext cx="3421062" cy="3425031"/>
          </a:xfrm>
          <a:solidFill>
            <a:schemeClr val="bg2"/>
          </a:solidFill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689412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9.Image_Right_With_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7896225" cy="6858000"/>
          </a:xfrm>
          <a:solidFill>
            <a:schemeClr val="bg2"/>
          </a:solidFill>
        </p:spPr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075613" y="3429000"/>
            <a:ext cx="3421062" cy="2879724"/>
          </a:xfrm>
        </p:spPr>
        <p:txBody>
          <a:bodyPr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8075613" y="6308725"/>
            <a:ext cx="3421062" cy="360362"/>
          </a:xfrm>
        </p:spPr>
        <p:txBody>
          <a:bodyPr>
            <a:noAutofit/>
          </a:bodyPr>
          <a:lstStyle>
            <a:lvl1pPr marL="0" indent="0">
              <a:buNone/>
              <a:defRPr sz="800"/>
            </a:lvl1pPr>
            <a:lvl2pPr marL="457200" indent="0">
              <a:buNone/>
              <a:defRPr sz="800"/>
            </a:lvl2pPr>
            <a:lvl3pPr marL="914400" indent="0">
              <a:buNone/>
              <a:defRPr sz="800"/>
            </a:lvl3pPr>
            <a:lvl4pPr marL="1371600" indent="0">
              <a:buNone/>
              <a:defRPr sz="800"/>
            </a:lvl4pPr>
            <a:lvl5pPr marL="1828800" indent="0">
              <a:buNone/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902551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0.Three_Images_With_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5735638" y="188913"/>
            <a:ext cx="3060700" cy="6480174"/>
          </a:xfrm>
          <a:solidFill>
            <a:schemeClr val="bg2"/>
          </a:solidFill>
        </p:spPr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975725" y="1989138"/>
            <a:ext cx="2520950" cy="3960812"/>
          </a:xfrm>
        </p:spPr>
        <p:txBody>
          <a:bodyPr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8975725" y="6308725"/>
            <a:ext cx="2520950" cy="360362"/>
          </a:xfrm>
        </p:spPr>
        <p:txBody>
          <a:bodyPr>
            <a:noAutofit/>
          </a:bodyPr>
          <a:lstStyle>
            <a:lvl1pPr marL="0" indent="0">
              <a:buNone/>
              <a:defRPr sz="800"/>
            </a:lvl1pPr>
            <a:lvl2pPr marL="457200" indent="0">
              <a:buNone/>
              <a:defRPr sz="800"/>
            </a:lvl2pPr>
            <a:lvl3pPr marL="914400" indent="0">
              <a:buNone/>
              <a:defRPr sz="800"/>
            </a:lvl3pPr>
            <a:lvl4pPr marL="1371600" indent="0">
              <a:buNone/>
              <a:defRPr sz="800"/>
            </a:lvl4pPr>
            <a:lvl5pPr marL="1828800" indent="0">
              <a:buNone/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Picture Placeholder 8"/>
          <p:cNvSpPr>
            <a:spLocks noGrp="1"/>
          </p:cNvSpPr>
          <p:nvPr>
            <p:ph type="pic" sz="quarter" idx="15"/>
          </p:nvPr>
        </p:nvSpPr>
        <p:spPr>
          <a:xfrm>
            <a:off x="2855913" y="188913"/>
            <a:ext cx="2700337" cy="6480174"/>
          </a:xfrm>
          <a:solidFill>
            <a:schemeClr val="bg2"/>
          </a:solidFill>
        </p:spPr>
        <p:txBody>
          <a:bodyPr/>
          <a:lstStyle/>
          <a:p>
            <a:endParaRPr lang="en-US"/>
          </a:p>
        </p:txBody>
      </p:sp>
      <p:sp>
        <p:nvSpPr>
          <p:cNvPr id="6" name="Picture Placeholder 8"/>
          <p:cNvSpPr>
            <a:spLocks noGrp="1"/>
          </p:cNvSpPr>
          <p:nvPr>
            <p:ph type="pic" sz="quarter" idx="16"/>
          </p:nvPr>
        </p:nvSpPr>
        <p:spPr>
          <a:xfrm>
            <a:off x="155574" y="188913"/>
            <a:ext cx="2519363" cy="6480174"/>
          </a:xfrm>
          <a:solidFill>
            <a:schemeClr val="bg2"/>
          </a:solidFill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496134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1.Image_Right_With_Title_And_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7896225" cy="6858000"/>
          </a:xfrm>
          <a:solidFill>
            <a:schemeClr val="bg2"/>
          </a:solidFill>
        </p:spPr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075613" y="3429000"/>
            <a:ext cx="3421062" cy="2879724"/>
          </a:xfrm>
        </p:spPr>
        <p:txBody>
          <a:bodyPr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8075613" y="6308725"/>
            <a:ext cx="3421062" cy="360362"/>
          </a:xfrm>
        </p:spPr>
        <p:txBody>
          <a:bodyPr>
            <a:noAutofit/>
          </a:bodyPr>
          <a:lstStyle>
            <a:lvl1pPr marL="0" indent="0">
              <a:buNone/>
              <a:defRPr sz="800"/>
            </a:lvl1pPr>
            <a:lvl2pPr marL="457200" indent="0">
              <a:buNone/>
              <a:defRPr sz="800"/>
            </a:lvl2pPr>
            <a:lvl3pPr marL="914400" indent="0">
              <a:buNone/>
              <a:defRPr sz="800"/>
            </a:lvl3pPr>
            <a:lvl4pPr marL="1371600" indent="0">
              <a:buNone/>
              <a:defRPr sz="800"/>
            </a:lvl4pPr>
            <a:lvl5pPr marL="1828800" indent="0">
              <a:buNone/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8075613" y="2063954"/>
            <a:ext cx="3421062" cy="1260475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2097403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2.Image_Right_With_Title_And_Large_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6456363" cy="6858000"/>
          </a:xfrm>
          <a:solidFill>
            <a:schemeClr val="bg2"/>
          </a:solidFill>
        </p:spPr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635750" y="2708275"/>
            <a:ext cx="4860925" cy="3600449"/>
          </a:xfrm>
        </p:spPr>
        <p:txBody>
          <a:bodyPr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6635750" y="6308725"/>
            <a:ext cx="4860925" cy="360362"/>
          </a:xfrm>
        </p:spPr>
        <p:txBody>
          <a:bodyPr>
            <a:noAutofit/>
          </a:bodyPr>
          <a:lstStyle>
            <a:lvl1pPr marL="0" indent="0">
              <a:buNone/>
              <a:defRPr sz="800"/>
            </a:lvl1pPr>
            <a:lvl2pPr marL="457200" indent="0">
              <a:buNone/>
              <a:defRPr sz="800"/>
            </a:lvl2pPr>
            <a:lvl3pPr marL="914400" indent="0">
              <a:buNone/>
              <a:defRPr sz="800"/>
            </a:lvl3pPr>
            <a:lvl4pPr marL="1371600" indent="0">
              <a:buNone/>
              <a:defRPr sz="800"/>
            </a:lvl4pPr>
            <a:lvl5pPr marL="1828800" indent="0">
              <a:buNone/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6635750" y="1341578"/>
            <a:ext cx="4860925" cy="1260475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57892214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3.Image_With_Impact_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1" y="0"/>
            <a:ext cx="6635749" cy="6858000"/>
          </a:xfrm>
          <a:solidFill>
            <a:schemeClr val="bg2"/>
          </a:solidFill>
        </p:spPr>
        <p:txBody>
          <a:bodyPr/>
          <a:lstStyle/>
          <a:p>
            <a:endParaRPr lang="en-US"/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6816725" y="2117741"/>
            <a:ext cx="4679950" cy="4167931"/>
          </a:xfrm>
        </p:spPr>
        <p:txBody>
          <a:bodyPr>
            <a:noAutofit/>
          </a:bodyPr>
          <a:lstStyle>
            <a:lvl1pPr>
              <a:lnSpc>
                <a:spcPct val="88000"/>
              </a:lnSpc>
              <a:defRPr sz="5400"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4877810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4.Image_With_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-1" y="0"/>
            <a:ext cx="9336089" cy="6858000"/>
          </a:xfrm>
          <a:solidFill>
            <a:schemeClr val="bg2"/>
          </a:solidFill>
        </p:spPr>
        <p:txBody>
          <a:bodyPr/>
          <a:lstStyle/>
          <a:p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9517063" y="5815872"/>
            <a:ext cx="2339975" cy="666143"/>
          </a:xfrm>
        </p:spPr>
        <p:txBody>
          <a:bodyPr>
            <a:no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800"/>
            </a:lvl2pPr>
            <a:lvl3pPr marL="914400" indent="0">
              <a:buNone/>
              <a:defRPr sz="800"/>
            </a:lvl3pPr>
            <a:lvl4pPr marL="1371600" indent="0">
              <a:buNone/>
              <a:defRPr sz="800"/>
            </a:lvl4pPr>
            <a:lvl5pPr marL="1828800" indent="0">
              <a:buNone/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117235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.Standard_Title_and_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695325" y="6308725"/>
            <a:ext cx="10801350" cy="360362"/>
          </a:xfrm>
        </p:spPr>
        <p:txBody>
          <a:bodyPr>
            <a:noAutofit/>
          </a:bodyPr>
          <a:lstStyle>
            <a:lvl1pPr marL="0" indent="0">
              <a:buNone/>
              <a:defRPr sz="800"/>
            </a:lvl1pPr>
            <a:lvl2pPr marL="457200" indent="0">
              <a:buNone/>
              <a:defRPr sz="800"/>
            </a:lvl2pPr>
            <a:lvl3pPr marL="914400" indent="0">
              <a:buNone/>
              <a:defRPr sz="800"/>
            </a:lvl3pPr>
            <a:lvl4pPr marL="1371600" indent="0">
              <a:buNone/>
              <a:defRPr sz="800"/>
            </a:lvl4pPr>
            <a:lvl5pPr marL="1828800" indent="0">
              <a:buNone/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85334554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5.Text_With_Image_Galle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155575" y="3789362"/>
            <a:ext cx="4860925" cy="2879725"/>
          </a:xfrm>
          <a:solidFill>
            <a:schemeClr val="bg2"/>
          </a:solidFill>
        </p:spPr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8" name="Picture Placeholder 8"/>
          <p:cNvSpPr>
            <a:spLocks noGrp="1"/>
          </p:cNvSpPr>
          <p:nvPr>
            <p:ph type="pic" sz="quarter" idx="15"/>
          </p:nvPr>
        </p:nvSpPr>
        <p:spPr>
          <a:xfrm>
            <a:off x="159924" y="1628775"/>
            <a:ext cx="4860925" cy="1979613"/>
          </a:xfrm>
          <a:solidFill>
            <a:schemeClr val="bg2"/>
          </a:solidFill>
        </p:spPr>
        <p:txBody>
          <a:bodyPr/>
          <a:lstStyle/>
          <a:p>
            <a:endParaRPr lang="en-US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6"/>
          </p:nvPr>
        </p:nvSpPr>
        <p:spPr>
          <a:xfrm>
            <a:off x="5195888" y="1628775"/>
            <a:ext cx="3421062" cy="5040313"/>
          </a:xfrm>
          <a:solidFill>
            <a:schemeClr val="bg2"/>
          </a:solidFill>
        </p:spPr>
        <p:txBody>
          <a:bodyPr/>
          <a:lstStyle/>
          <a:p>
            <a:endParaRPr lang="en-US"/>
          </a:p>
        </p:txBody>
      </p:sp>
      <p:sp>
        <p:nvSpPr>
          <p:cNvPr id="10" name="Picture Placeholder 8"/>
          <p:cNvSpPr>
            <a:spLocks noGrp="1"/>
          </p:cNvSpPr>
          <p:nvPr>
            <p:ph type="pic" sz="quarter" idx="17"/>
          </p:nvPr>
        </p:nvSpPr>
        <p:spPr>
          <a:xfrm>
            <a:off x="8796337" y="3789363"/>
            <a:ext cx="3240087" cy="2879724"/>
          </a:xfrm>
          <a:solidFill>
            <a:schemeClr val="bg2"/>
          </a:solidFill>
        </p:spPr>
        <p:txBody>
          <a:bodyPr/>
          <a:lstStyle/>
          <a:p>
            <a:endParaRPr lang="en-US"/>
          </a:p>
        </p:txBody>
      </p:sp>
      <p:sp>
        <p:nvSpPr>
          <p:cNvPr id="11" name="Picture Placeholder 8"/>
          <p:cNvSpPr>
            <a:spLocks noGrp="1"/>
          </p:cNvSpPr>
          <p:nvPr>
            <p:ph type="pic" sz="quarter" idx="18"/>
          </p:nvPr>
        </p:nvSpPr>
        <p:spPr>
          <a:xfrm>
            <a:off x="8796338" y="1628775"/>
            <a:ext cx="3240087" cy="1979613"/>
          </a:xfrm>
          <a:solidFill>
            <a:schemeClr val="bg2"/>
          </a:solidFill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895594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6.Image_Gallery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155575" y="3789362"/>
            <a:ext cx="4860925" cy="2879725"/>
          </a:xfrm>
          <a:solidFill>
            <a:schemeClr val="bg2"/>
          </a:solidFill>
        </p:spPr>
        <p:txBody>
          <a:bodyPr/>
          <a:lstStyle/>
          <a:p>
            <a:endParaRPr lang="en-US"/>
          </a:p>
        </p:txBody>
      </p:sp>
      <p:sp>
        <p:nvSpPr>
          <p:cNvPr id="8" name="Picture Placeholder 8"/>
          <p:cNvSpPr>
            <a:spLocks noGrp="1"/>
          </p:cNvSpPr>
          <p:nvPr>
            <p:ph type="pic" sz="quarter" idx="15"/>
          </p:nvPr>
        </p:nvSpPr>
        <p:spPr>
          <a:xfrm>
            <a:off x="159924" y="188913"/>
            <a:ext cx="4860925" cy="3419475"/>
          </a:xfrm>
          <a:solidFill>
            <a:schemeClr val="bg2"/>
          </a:solidFill>
        </p:spPr>
        <p:txBody>
          <a:bodyPr/>
          <a:lstStyle/>
          <a:p>
            <a:endParaRPr lang="en-US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6"/>
          </p:nvPr>
        </p:nvSpPr>
        <p:spPr>
          <a:xfrm>
            <a:off x="5195888" y="188913"/>
            <a:ext cx="3421062" cy="3419475"/>
          </a:xfrm>
          <a:solidFill>
            <a:schemeClr val="bg2"/>
          </a:solidFill>
        </p:spPr>
        <p:txBody>
          <a:bodyPr/>
          <a:lstStyle/>
          <a:p>
            <a:endParaRPr lang="en-US"/>
          </a:p>
        </p:txBody>
      </p:sp>
      <p:sp>
        <p:nvSpPr>
          <p:cNvPr id="10" name="Picture Placeholder 8"/>
          <p:cNvSpPr>
            <a:spLocks noGrp="1"/>
          </p:cNvSpPr>
          <p:nvPr>
            <p:ph type="pic" sz="quarter" idx="17"/>
          </p:nvPr>
        </p:nvSpPr>
        <p:spPr>
          <a:xfrm>
            <a:off x="5195889" y="3789363"/>
            <a:ext cx="6840536" cy="2879724"/>
          </a:xfrm>
          <a:solidFill>
            <a:schemeClr val="bg2"/>
          </a:solidFill>
        </p:spPr>
        <p:txBody>
          <a:bodyPr/>
          <a:lstStyle/>
          <a:p>
            <a:endParaRPr lang="en-US"/>
          </a:p>
        </p:txBody>
      </p:sp>
      <p:sp>
        <p:nvSpPr>
          <p:cNvPr id="11" name="Picture Placeholder 8"/>
          <p:cNvSpPr>
            <a:spLocks noGrp="1"/>
          </p:cNvSpPr>
          <p:nvPr>
            <p:ph type="pic" sz="quarter" idx="18"/>
          </p:nvPr>
        </p:nvSpPr>
        <p:spPr>
          <a:xfrm>
            <a:off x="8796338" y="188913"/>
            <a:ext cx="3240087" cy="3419475"/>
          </a:xfrm>
          <a:solidFill>
            <a:schemeClr val="bg2"/>
          </a:solidFill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047498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7.Image_Gallery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695325" y="3429001"/>
            <a:ext cx="4321175" cy="2879726"/>
          </a:xfrm>
          <a:solidFill>
            <a:schemeClr val="bg2"/>
          </a:solidFill>
        </p:spPr>
        <p:txBody>
          <a:bodyPr/>
          <a:lstStyle/>
          <a:p>
            <a:endParaRPr lang="en-US"/>
          </a:p>
        </p:txBody>
      </p:sp>
      <p:sp>
        <p:nvSpPr>
          <p:cNvPr id="8" name="Picture Placeholder 8"/>
          <p:cNvSpPr>
            <a:spLocks noGrp="1"/>
          </p:cNvSpPr>
          <p:nvPr>
            <p:ph type="pic" sz="quarter" idx="15"/>
          </p:nvPr>
        </p:nvSpPr>
        <p:spPr>
          <a:xfrm>
            <a:off x="695325" y="549276"/>
            <a:ext cx="4325524" cy="2700338"/>
          </a:xfrm>
          <a:solidFill>
            <a:schemeClr val="bg2"/>
          </a:solidFill>
        </p:spPr>
        <p:txBody>
          <a:bodyPr/>
          <a:lstStyle/>
          <a:p>
            <a:endParaRPr lang="en-US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6"/>
          </p:nvPr>
        </p:nvSpPr>
        <p:spPr>
          <a:xfrm>
            <a:off x="5195888" y="549276"/>
            <a:ext cx="3421062" cy="2700338"/>
          </a:xfrm>
          <a:solidFill>
            <a:schemeClr val="bg2"/>
          </a:solidFill>
        </p:spPr>
        <p:txBody>
          <a:bodyPr/>
          <a:lstStyle/>
          <a:p>
            <a:endParaRPr lang="en-US"/>
          </a:p>
        </p:txBody>
      </p:sp>
      <p:sp>
        <p:nvSpPr>
          <p:cNvPr id="10" name="Picture Placeholder 8"/>
          <p:cNvSpPr>
            <a:spLocks noGrp="1"/>
          </p:cNvSpPr>
          <p:nvPr>
            <p:ph type="pic" sz="quarter" idx="17"/>
          </p:nvPr>
        </p:nvSpPr>
        <p:spPr>
          <a:xfrm>
            <a:off x="5195889" y="3429000"/>
            <a:ext cx="6300786" cy="2879725"/>
          </a:xfrm>
          <a:solidFill>
            <a:schemeClr val="bg2"/>
          </a:solidFill>
        </p:spPr>
        <p:txBody>
          <a:bodyPr/>
          <a:lstStyle/>
          <a:p>
            <a:endParaRPr lang="en-US"/>
          </a:p>
        </p:txBody>
      </p:sp>
      <p:sp>
        <p:nvSpPr>
          <p:cNvPr id="11" name="Picture Placeholder 8"/>
          <p:cNvSpPr>
            <a:spLocks noGrp="1"/>
          </p:cNvSpPr>
          <p:nvPr>
            <p:ph type="pic" sz="quarter" idx="18"/>
          </p:nvPr>
        </p:nvSpPr>
        <p:spPr>
          <a:xfrm>
            <a:off x="8796338" y="549276"/>
            <a:ext cx="2700337" cy="2700338"/>
          </a:xfrm>
          <a:solidFill>
            <a:schemeClr val="bg2"/>
          </a:solidFill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1984827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8.Image_Gallery_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695325" y="3429000"/>
            <a:ext cx="5400675" cy="2879725"/>
          </a:xfrm>
          <a:solidFill>
            <a:schemeClr val="bg2"/>
          </a:solidFill>
        </p:spPr>
        <p:txBody>
          <a:bodyPr/>
          <a:lstStyle/>
          <a:p>
            <a:endParaRPr lang="en-US"/>
          </a:p>
        </p:txBody>
      </p:sp>
      <p:sp>
        <p:nvSpPr>
          <p:cNvPr id="8" name="Picture Placeholder 8"/>
          <p:cNvSpPr>
            <a:spLocks noGrp="1"/>
          </p:cNvSpPr>
          <p:nvPr>
            <p:ph type="pic" sz="quarter" idx="15"/>
          </p:nvPr>
        </p:nvSpPr>
        <p:spPr>
          <a:xfrm>
            <a:off x="695324" y="549276"/>
            <a:ext cx="5940425" cy="2700338"/>
          </a:xfrm>
          <a:solidFill>
            <a:schemeClr val="bg2"/>
          </a:solidFill>
        </p:spPr>
        <p:txBody>
          <a:bodyPr/>
          <a:lstStyle/>
          <a:p>
            <a:endParaRPr lang="en-US"/>
          </a:p>
        </p:txBody>
      </p:sp>
      <p:sp>
        <p:nvSpPr>
          <p:cNvPr id="10" name="Picture Placeholder 8"/>
          <p:cNvSpPr>
            <a:spLocks noGrp="1"/>
          </p:cNvSpPr>
          <p:nvPr>
            <p:ph type="pic" sz="quarter" idx="17"/>
          </p:nvPr>
        </p:nvSpPr>
        <p:spPr>
          <a:xfrm>
            <a:off x="6275387" y="3429001"/>
            <a:ext cx="5221287" cy="2879724"/>
          </a:xfrm>
          <a:solidFill>
            <a:schemeClr val="bg2"/>
          </a:solidFill>
        </p:spPr>
        <p:txBody>
          <a:bodyPr/>
          <a:lstStyle/>
          <a:p>
            <a:endParaRPr lang="en-US"/>
          </a:p>
        </p:txBody>
      </p:sp>
      <p:sp>
        <p:nvSpPr>
          <p:cNvPr id="11" name="Picture Placeholder 8"/>
          <p:cNvSpPr>
            <a:spLocks noGrp="1"/>
          </p:cNvSpPr>
          <p:nvPr>
            <p:ph type="pic" sz="quarter" idx="18"/>
          </p:nvPr>
        </p:nvSpPr>
        <p:spPr>
          <a:xfrm>
            <a:off x="6816726" y="549276"/>
            <a:ext cx="4679950" cy="2700338"/>
          </a:xfrm>
          <a:solidFill>
            <a:schemeClr val="bg2"/>
          </a:solidFill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734776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9.Image_Gallery_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695325" y="3608388"/>
            <a:ext cx="4321175" cy="2700337"/>
          </a:xfrm>
          <a:solidFill>
            <a:schemeClr val="bg2"/>
          </a:solidFill>
        </p:spPr>
        <p:txBody>
          <a:bodyPr/>
          <a:lstStyle/>
          <a:p>
            <a:endParaRPr lang="en-US"/>
          </a:p>
        </p:txBody>
      </p:sp>
      <p:sp>
        <p:nvSpPr>
          <p:cNvPr id="8" name="Picture Placeholder 8"/>
          <p:cNvSpPr>
            <a:spLocks noGrp="1"/>
          </p:cNvSpPr>
          <p:nvPr>
            <p:ph type="pic" sz="quarter" idx="15"/>
          </p:nvPr>
        </p:nvSpPr>
        <p:spPr>
          <a:xfrm>
            <a:off x="695324" y="549276"/>
            <a:ext cx="3240089" cy="2879724"/>
          </a:xfrm>
          <a:solidFill>
            <a:schemeClr val="bg2"/>
          </a:solidFill>
        </p:spPr>
        <p:txBody>
          <a:bodyPr/>
          <a:lstStyle/>
          <a:p>
            <a:endParaRPr lang="en-US"/>
          </a:p>
        </p:txBody>
      </p:sp>
      <p:sp>
        <p:nvSpPr>
          <p:cNvPr id="10" name="Picture Placeholder 8"/>
          <p:cNvSpPr>
            <a:spLocks noGrp="1"/>
          </p:cNvSpPr>
          <p:nvPr>
            <p:ph type="pic" sz="quarter" idx="17"/>
          </p:nvPr>
        </p:nvSpPr>
        <p:spPr>
          <a:xfrm>
            <a:off x="8256588" y="3608389"/>
            <a:ext cx="3240086" cy="2700336"/>
          </a:xfrm>
          <a:solidFill>
            <a:schemeClr val="bg2"/>
          </a:solidFill>
        </p:spPr>
        <p:txBody>
          <a:bodyPr/>
          <a:lstStyle/>
          <a:p>
            <a:endParaRPr lang="en-US"/>
          </a:p>
        </p:txBody>
      </p:sp>
      <p:sp>
        <p:nvSpPr>
          <p:cNvPr id="11" name="Picture Placeholder 8"/>
          <p:cNvSpPr>
            <a:spLocks noGrp="1"/>
          </p:cNvSpPr>
          <p:nvPr>
            <p:ph type="pic" sz="quarter" idx="18"/>
          </p:nvPr>
        </p:nvSpPr>
        <p:spPr>
          <a:xfrm>
            <a:off x="6816726" y="549276"/>
            <a:ext cx="4679950" cy="2879724"/>
          </a:xfrm>
          <a:solidFill>
            <a:schemeClr val="bg2"/>
          </a:solidFill>
        </p:spPr>
        <p:txBody>
          <a:bodyPr/>
          <a:lstStyle/>
          <a:p>
            <a:endParaRPr lang="en-US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9"/>
          </p:nvPr>
        </p:nvSpPr>
        <p:spPr>
          <a:xfrm>
            <a:off x="4116388" y="549276"/>
            <a:ext cx="2519362" cy="2879724"/>
          </a:xfrm>
          <a:solidFill>
            <a:schemeClr val="bg2"/>
          </a:solidFill>
        </p:spPr>
        <p:txBody>
          <a:bodyPr/>
          <a:lstStyle/>
          <a:p>
            <a:endParaRPr lang="en-US"/>
          </a:p>
        </p:txBody>
      </p:sp>
      <p:sp>
        <p:nvSpPr>
          <p:cNvPr id="12" name="Picture Placeholder 8"/>
          <p:cNvSpPr>
            <a:spLocks noGrp="1"/>
          </p:cNvSpPr>
          <p:nvPr>
            <p:ph type="pic" sz="quarter" idx="20"/>
          </p:nvPr>
        </p:nvSpPr>
        <p:spPr>
          <a:xfrm>
            <a:off x="5195888" y="3608388"/>
            <a:ext cx="2879725" cy="2700336"/>
          </a:xfrm>
          <a:solidFill>
            <a:schemeClr val="bg2"/>
          </a:solidFill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879561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0.Image_Gallery_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695325" y="3789362"/>
            <a:ext cx="2339975" cy="2519363"/>
          </a:xfrm>
          <a:solidFill>
            <a:schemeClr val="bg2"/>
          </a:solidFill>
        </p:spPr>
        <p:txBody>
          <a:bodyPr/>
          <a:lstStyle/>
          <a:p>
            <a:endParaRPr lang="en-US"/>
          </a:p>
        </p:txBody>
      </p:sp>
      <p:sp>
        <p:nvSpPr>
          <p:cNvPr id="8" name="Picture Placeholder 8"/>
          <p:cNvSpPr>
            <a:spLocks noGrp="1"/>
          </p:cNvSpPr>
          <p:nvPr>
            <p:ph type="pic" sz="quarter" idx="15"/>
          </p:nvPr>
        </p:nvSpPr>
        <p:spPr>
          <a:xfrm>
            <a:off x="695324" y="549275"/>
            <a:ext cx="3240089" cy="3059113"/>
          </a:xfrm>
          <a:solidFill>
            <a:schemeClr val="bg2"/>
          </a:solidFill>
        </p:spPr>
        <p:txBody>
          <a:bodyPr/>
          <a:lstStyle/>
          <a:p>
            <a:endParaRPr lang="en-US"/>
          </a:p>
        </p:txBody>
      </p:sp>
      <p:sp>
        <p:nvSpPr>
          <p:cNvPr id="10" name="Picture Placeholder 8"/>
          <p:cNvSpPr>
            <a:spLocks noGrp="1"/>
          </p:cNvSpPr>
          <p:nvPr>
            <p:ph type="pic" sz="quarter" idx="17"/>
          </p:nvPr>
        </p:nvSpPr>
        <p:spPr>
          <a:xfrm>
            <a:off x="6637338" y="3789363"/>
            <a:ext cx="4859335" cy="2519362"/>
          </a:xfrm>
          <a:solidFill>
            <a:schemeClr val="bg2"/>
          </a:solidFill>
        </p:spPr>
        <p:txBody>
          <a:bodyPr/>
          <a:lstStyle/>
          <a:p>
            <a:endParaRPr lang="en-US"/>
          </a:p>
        </p:txBody>
      </p:sp>
      <p:sp>
        <p:nvSpPr>
          <p:cNvPr id="11" name="Picture Placeholder 8"/>
          <p:cNvSpPr>
            <a:spLocks noGrp="1"/>
          </p:cNvSpPr>
          <p:nvPr>
            <p:ph type="pic" sz="quarter" idx="18"/>
          </p:nvPr>
        </p:nvSpPr>
        <p:spPr>
          <a:xfrm>
            <a:off x="8975726" y="549275"/>
            <a:ext cx="2520950" cy="3059113"/>
          </a:xfrm>
          <a:solidFill>
            <a:schemeClr val="bg2"/>
          </a:solidFill>
        </p:spPr>
        <p:txBody>
          <a:bodyPr/>
          <a:lstStyle/>
          <a:p>
            <a:endParaRPr lang="en-US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9"/>
          </p:nvPr>
        </p:nvSpPr>
        <p:spPr>
          <a:xfrm>
            <a:off x="4116388" y="549275"/>
            <a:ext cx="4679950" cy="3059113"/>
          </a:xfrm>
          <a:solidFill>
            <a:schemeClr val="bg2"/>
          </a:solidFill>
        </p:spPr>
        <p:txBody>
          <a:bodyPr/>
          <a:lstStyle/>
          <a:p>
            <a:endParaRPr lang="en-US"/>
          </a:p>
        </p:txBody>
      </p:sp>
      <p:sp>
        <p:nvSpPr>
          <p:cNvPr id="12" name="Picture Placeholder 8"/>
          <p:cNvSpPr>
            <a:spLocks noGrp="1"/>
          </p:cNvSpPr>
          <p:nvPr>
            <p:ph type="pic" sz="quarter" idx="20"/>
          </p:nvPr>
        </p:nvSpPr>
        <p:spPr>
          <a:xfrm>
            <a:off x="3216276" y="3789362"/>
            <a:ext cx="3240087" cy="2519362"/>
          </a:xfrm>
          <a:solidFill>
            <a:schemeClr val="bg2"/>
          </a:solidFill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4143053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1.Image_Gallery_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695325" y="549276"/>
            <a:ext cx="3600450" cy="5759450"/>
          </a:xfrm>
          <a:solidFill>
            <a:schemeClr val="bg2"/>
          </a:solidFill>
        </p:spPr>
        <p:txBody>
          <a:bodyPr/>
          <a:lstStyle/>
          <a:p>
            <a:endParaRPr lang="en-US"/>
          </a:p>
        </p:txBody>
      </p:sp>
      <p:sp>
        <p:nvSpPr>
          <p:cNvPr id="10" name="Picture Placeholder 8"/>
          <p:cNvSpPr>
            <a:spLocks noGrp="1"/>
          </p:cNvSpPr>
          <p:nvPr>
            <p:ph type="pic" sz="quarter" idx="17"/>
          </p:nvPr>
        </p:nvSpPr>
        <p:spPr>
          <a:xfrm>
            <a:off x="8075613" y="3789363"/>
            <a:ext cx="3421060" cy="2519362"/>
          </a:xfrm>
          <a:solidFill>
            <a:schemeClr val="bg2"/>
          </a:solidFill>
        </p:spPr>
        <p:txBody>
          <a:bodyPr/>
          <a:lstStyle/>
          <a:p>
            <a:endParaRPr lang="en-US"/>
          </a:p>
        </p:txBody>
      </p:sp>
      <p:sp>
        <p:nvSpPr>
          <p:cNvPr id="11" name="Picture Placeholder 8"/>
          <p:cNvSpPr>
            <a:spLocks noGrp="1"/>
          </p:cNvSpPr>
          <p:nvPr>
            <p:ph type="pic" sz="quarter" idx="18"/>
          </p:nvPr>
        </p:nvSpPr>
        <p:spPr>
          <a:xfrm>
            <a:off x="8796338" y="549275"/>
            <a:ext cx="2700338" cy="3059113"/>
          </a:xfrm>
          <a:solidFill>
            <a:schemeClr val="bg2"/>
          </a:solidFill>
        </p:spPr>
        <p:txBody>
          <a:bodyPr/>
          <a:lstStyle/>
          <a:p>
            <a:endParaRPr lang="en-US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9"/>
          </p:nvPr>
        </p:nvSpPr>
        <p:spPr>
          <a:xfrm>
            <a:off x="4475162" y="549275"/>
            <a:ext cx="4141787" cy="3059113"/>
          </a:xfrm>
          <a:solidFill>
            <a:schemeClr val="bg2"/>
          </a:solidFill>
        </p:spPr>
        <p:txBody>
          <a:bodyPr/>
          <a:lstStyle/>
          <a:p>
            <a:endParaRPr lang="en-US"/>
          </a:p>
        </p:txBody>
      </p:sp>
      <p:sp>
        <p:nvSpPr>
          <p:cNvPr id="12" name="Picture Placeholder 8"/>
          <p:cNvSpPr>
            <a:spLocks noGrp="1"/>
          </p:cNvSpPr>
          <p:nvPr>
            <p:ph type="pic" sz="quarter" idx="20"/>
          </p:nvPr>
        </p:nvSpPr>
        <p:spPr>
          <a:xfrm>
            <a:off x="4475163" y="3789362"/>
            <a:ext cx="3421062" cy="2519362"/>
          </a:xfrm>
          <a:solidFill>
            <a:schemeClr val="bg2"/>
          </a:solidFill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7213916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2.Full_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12192000" cy="6858001"/>
          </a:xfrm>
          <a:solidFill>
            <a:schemeClr val="bg2"/>
          </a:solidFill>
        </p:spPr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95325" y="6140468"/>
            <a:ext cx="10801350" cy="531795"/>
          </a:xfrm>
        </p:spPr>
        <p:txBody>
          <a:bodyPr>
            <a:normAutofit/>
          </a:bodyPr>
          <a:lstStyle>
            <a:lvl1pPr>
              <a:defRPr sz="1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762699492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3.Title_With_Widescreen_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695326" y="1628776"/>
            <a:ext cx="10801348" cy="4679950"/>
          </a:xfrm>
          <a:solidFill>
            <a:schemeClr val="bg2"/>
          </a:solidFill>
        </p:spPr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646125198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4.Title_With_Image_Gallery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695326" y="1628776"/>
            <a:ext cx="7200899" cy="4679950"/>
          </a:xfrm>
          <a:solidFill>
            <a:schemeClr val="bg2"/>
          </a:solidFill>
        </p:spPr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4" name="Picture Placeholder 8"/>
          <p:cNvSpPr>
            <a:spLocks noGrp="1"/>
          </p:cNvSpPr>
          <p:nvPr>
            <p:ph type="pic" sz="quarter" idx="15"/>
          </p:nvPr>
        </p:nvSpPr>
        <p:spPr>
          <a:xfrm>
            <a:off x="8075613" y="3789363"/>
            <a:ext cx="3421061" cy="2519362"/>
          </a:xfrm>
          <a:solidFill>
            <a:schemeClr val="bg2"/>
          </a:solidFill>
        </p:spPr>
        <p:txBody>
          <a:bodyPr/>
          <a:lstStyle/>
          <a:p>
            <a:endParaRPr lang="en-US"/>
          </a:p>
        </p:txBody>
      </p:sp>
      <p:sp>
        <p:nvSpPr>
          <p:cNvPr id="5" name="Picture Placeholder 8"/>
          <p:cNvSpPr>
            <a:spLocks noGrp="1"/>
          </p:cNvSpPr>
          <p:nvPr>
            <p:ph type="pic" sz="quarter" idx="16"/>
          </p:nvPr>
        </p:nvSpPr>
        <p:spPr>
          <a:xfrm>
            <a:off x="8075614" y="1628775"/>
            <a:ext cx="3421061" cy="1979613"/>
          </a:xfrm>
          <a:solidFill>
            <a:schemeClr val="bg2"/>
          </a:solidFill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76031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.Standard_Title_and_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695325" y="6308725"/>
            <a:ext cx="10801350" cy="360362"/>
          </a:xfrm>
        </p:spPr>
        <p:txBody>
          <a:bodyPr>
            <a:noAutofit/>
          </a:bodyPr>
          <a:lstStyle>
            <a:lvl1pPr marL="0" indent="0">
              <a:buNone/>
              <a:defRPr sz="800"/>
            </a:lvl1pPr>
            <a:lvl2pPr marL="457200" indent="0">
              <a:buNone/>
              <a:defRPr sz="800"/>
            </a:lvl2pPr>
            <a:lvl3pPr marL="914400" indent="0">
              <a:buNone/>
              <a:defRPr sz="800"/>
            </a:lvl3pPr>
            <a:lvl4pPr marL="1371600" indent="0">
              <a:buNone/>
              <a:defRPr sz="800"/>
            </a:lvl4pPr>
            <a:lvl5pPr marL="1828800" indent="0">
              <a:buNone/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Chart Placeholder 4"/>
          <p:cNvSpPr>
            <a:spLocks noGrp="1"/>
          </p:cNvSpPr>
          <p:nvPr>
            <p:ph type="chart" sz="quarter" idx="14"/>
          </p:nvPr>
        </p:nvSpPr>
        <p:spPr>
          <a:xfrm>
            <a:off x="695325" y="1628775"/>
            <a:ext cx="10801350" cy="4319588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8517100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5.Title_With_Image_Gallery_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8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695325" y="1628775"/>
            <a:ext cx="5221288" cy="4679950"/>
          </a:xfrm>
          <a:solidFill>
            <a:schemeClr val="bg2"/>
          </a:solidFill>
        </p:spPr>
        <p:txBody>
          <a:bodyPr/>
          <a:lstStyle/>
          <a:p>
            <a:endParaRPr lang="en-US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6096000" y="1628775"/>
            <a:ext cx="5400675" cy="1800225"/>
          </a:xfrm>
          <a:solidFill>
            <a:schemeClr val="bg2"/>
          </a:solidFill>
        </p:spPr>
        <p:txBody>
          <a:bodyPr/>
          <a:lstStyle/>
          <a:p>
            <a:endParaRPr lang="en-US"/>
          </a:p>
        </p:txBody>
      </p:sp>
      <p:sp>
        <p:nvSpPr>
          <p:cNvPr id="7" name="Picture Placeholder 8"/>
          <p:cNvSpPr>
            <a:spLocks noGrp="1"/>
          </p:cNvSpPr>
          <p:nvPr>
            <p:ph type="pic" sz="quarter" idx="15"/>
          </p:nvPr>
        </p:nvSpPr>
        <p:spPr>
          <a:xfrm>
            <a:off x="6096000" y="3608388"/>
            <a:ext cx="2700338" cy="2700337"/>
          </a:xfrm>
          <a:solidFill>
            <a:schemeClr val="bg2"/>
          </a:solidFill>
        </p:spPr>
        <p:txBody>
          <a:bodyPr/>
          <a:lstStyle/>
          <a:p>
            <a:endParaRPr lang="en-US"/>
          </a:p>
        </p:txBody>
      </p:sp>
      <p:sp>
        <p:nvSpPr>
          <p:cNvPr id="10" name="Picture Placeholder 8"/>
          <p:cNvSpPr>
            <a:spLocks noGrp="1"/>
          </p:cNvSpPr>
          <p:nvPr>
            <p:ph type="pic" sz="quarter" idx="16"/>
          </p:nvPr>
        </p:nvSpPr>
        <p:spPr>
          <a:xfrm>
            <a:off x="8975724" y="3608388"/>
            <a:ext cx="2520951" cy="2700337"/>
          </a:xfrm>
          <a:solidFill>
            <a:schemeClr val="bg2"/>
          </a:solidFill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5226379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6.Title_With_Image_Gallery_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8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1" y="1628774"/>
            <a:ext cx="5016500" cy="5229225"/>
          </a:xfrm>
          <a:solidFill>
            <a:schemeClr val="bg2"/>
          </a:solidFill>
        </p:spPr>
        <p:txBody>
          <a:bodyPr/>
          <a:lstStyle/>
          <a:p>
            <a:endParaRPr lang="en-US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5195890" y="1628775"/>
            <a:ext cx="3600448" cy="1979613"/>
          </a:xfrm>
          <a:solidFill>
            <a:schemeClr val="bg2"/>
          </a:solidFill>
        </p:spPr>
        <p:txBody>
          <a:bodyPr/>
          <a:lstStyle/>
          <a:p>
            <a:endParaRPr lang="en-US"/>
          </a:p>
        </p:txBody>
      </p:sp>
      <p:sp>
        <p:nvSpPr>
          <p:cNvPr id="7" name="Picture Placeholder 8"/>
          <p:cNvSpPr>
            <a:spLocks noGrp="1"/>
          </p:cNvSpPr>
          <p:nvPr>
            <p:ph type="pic" sz="quarter" idx="15"/>
          </p:nvPr>
        </p:nvSpPr>
        <p:spPr>
          <a:xfrm>
            <a:off x="5195887" y="3789362"/>
            <a:ext cx="3600451" cy="3068637"/>
          </a:xfrm>
          <a:solidFill>
            <a:schemeClr val="bg2"/>
          </a:solidFill>
        </p:spPr>
        <p:txBody>
          <a:bodyPr/>
          <a:lstStyle/>
          <a:p>
            <a:endParaRPr lang="en-US"/>
          </a:p>
        </p:txBody>
      </p:sp>
      <p:sp>
        <p:nvSpPr>
          <p:cNvPr id="10" name="Picture Placeholder 8"/>
          <p:cNvSpPr>
            <a:spLocks noGrp="1"/>
          </p:cNvSpPr>
          <p:nvPr>
            <p:ph type="pic" sz="quarter" idx="16"/>
          </p:nvPr>
        </p:nvSpPr>
        <p:spPr>
          <a:xfrm>
            <a:off x="8975725" y="1628775"/>
            <a:ext cx="3216276" cy="5229225"/>
          </a:xfrm>
          <a:solidFill>
            <a:schemeClr val="bg2"/>
          </a:solidFill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2811554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7.Title_With_Full_Bleed_Widescreen_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5325" y="6160675"/>
            <a:ext cx="10801350" cy="360363"/>
          </a:xfrm>
          <a:prstGeom prst="rect">
            <a:avLst/>
          </a:prstGeom>
        </p:spPr>
        <p:txBody>
          <a:bodyPr/>
          <a:lstStyle/>
          <a:p>
            <a:fld id="{5B8E0428-9580-9F48-BD8B-8376B6F02898}" type="slidenum">
              <a:rPr lang="en-US" smtClean="0"/>
              <a:t>‹#›</a:t>
            </a:fld>
            <a:endParaRPr lang="en-US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0" y="1628775"/>
            <a:ext cx="12191999" cy="5229225"/>
          </a:xfrm>
          <a:solidFill>
            <a:schemeClr val="bg2"/>
          </a:solidFill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1363363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8.Title_With_Two_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8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695325" y="1628775"/>
            <a:ext cx="5221288" cy="4679950"/>
          </a:xfrm>
          <a:solidFill>
            <a:schemeClr val="bg2"/>
          </a:solidFill>
        </p:spPr>
        <p:txBody>
          <a:bodyPr/>
          <a:lstStyle/>
          <a:p>
            <a:endParaRPr lang="en-US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6275387" y="1628775"/>
            <a:ext cx="5221288" cy="4679950"/>
          </a:xfrm>
          <a:solidFill>
            <a:schemeClr val="bg2"/>
          </a:solidFill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2235481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9.Title_With_Three_Images_And_Tit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8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515938" y="1627981"/>
            <a:ext cx="3600450" cy="3960813"/>
          </a:xfrm>
          <a:solidFill>
            <a:schemeClr val="bg2"/>
          </a:solidFill>
        </p:spPr>
        <p:txBody>
          <a:bodyPr/>
          <a:lstStyle/>
          <a:p>
            <a:endParaRPr lang="en-US"/>
          </a:p>
        </p:txBody>
      </p:sp>
      <p:sp>
        <p:nvSpPr>
          <p:cNvPr id="15" name="Text Placeholder 7"/>
          <p:cNvSpPr>
            <a:spLocks noGrp="1"/>
          </p:cNvSpPr>
          <p:nvPr>
            <p:ph type="body" sz="quarter" idx="14"/>
          </p:nvPr>
        </p:nvSpPr>
        <p:spPr>
          <a:xfrm>
            <a:off x="515938" y="5769769"/>
            <a:ext cx="3600450" cy="538956"/>
          </a:xfrm>
        </p:spPr>
        <p:txBody>
          <a:bodyPr>
            <a:no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800"/>
            </a:lvl2pPr>
            <a:lvl3pPr marL="914400" indent="0">
              <a:buNone/>
              <a:defRPr sz="800"/>
            </a:lvl3pPr>
            <a:lvl4pPr marL="1371600" indent="0">
              <a:buNone/>
              <a:defRPr sz="800"/>
            </a:lvl4pPr>
            <a:lvl5pPr marL="1828800" indent="0">
              <a:buNone/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6" name="Picture Placeholder 8"/>
          <p:cNvSpPr>
            <a:spLocks noGrp="1"/>
          </p:cNvSpPr>
          <p:nvPr>
            <p:ph type="pic" sz="quarter" idx="15"/>
          </p:nvPr>
        </p:nvSpPr>
        <p:spPr>
          <a:xfrm>
            <a:off x="4295775" y="1627981"/>
            <a:ext cx="3600450" cy="3960813"/>
          </a:xfrm>
          <a:solidFill>
            <a:schemeClr val="bg2"/>
          </a:solidFill>
        </p:spPr>
        <p:txBody>
          <a:bodyPr/>
          <a:lstStyle/>
          <a:p>
            <a:endParaRPr lang="en-US"/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16"/>
          </p:nvPr>
        </p:nvSpPr>
        <p:spPr>
          <a:xfrm>
            <a:off x="4295775" y="5769769"/>
            <a:ext cx="3600450" cy="538956"/>
          </a:xfrm>
        </p:spPr>
        <p:txBody>
          <a:bodyPr>
            <a:no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800"/>
            </a:lvl2pPr>
            <a:lvl3pPr marL="914400" indent="0">
              <a:buNone/>
              <a:defRPr sz="800"/>
            </a:lvl3pPr>
            <a:lvl4pPr marL="1371600" indent="0">
              <a:buNone/>
              <a:defRPr sz="800"/>
            </a:lvl4pPr>
            <a:lvl5pPr marL="1828800" indent="0">
              <a:buNone/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8" name="Picture Placeholder 8"/>
          <p:cNvSpPr>
            <a:spLocks noGrp="1"/>
          </p:cNvSpPr>
          <p:nvPr>
            <p:ph type="pic" sz="quarter" idx="17"/>
          </p:nvPr>
        </p:nvSpPr>
        <p:spPr>
          <a:xfrm>
            <a:off x="8075613" y="1627981"/>
            <a:ext cx="3600450" cy="3960813"/>
          </a:xfrm>
          <a:solidFill>
            <a:schemeClr val="bg2"/>
          </a:solidFill>
        </p:spPr>
        <p:txBody>
          <a:bodyPr/>
          <a:lstStyle/>
          <a:p>
            <a:endParaRPr lang="en-US"/>
          </a:p>
        </p:txBody>
      </p:sp>
      <p:sp>
        <p:nvSpPr>
          <p:cNvPr id="19" name="Text Placeholder 7"/>
          <p:cNvSpPr>
            <a:spLocks noGrp="1"/>
          </p:cNvSpPr>
          <p:nvPr>
            <p:ph type="body" sz="quarter" idx="18"/>
          </p:nvPr>
        </p:nvSpPr>
        <p:spPr>
          <a:xfrm>
            <a:off x="8075613" y="5768975"/>
            <a:ext cx="3600450" cy="538956"/>
          </a:xfrm>
        </p:spPr>
        <p:txBody>
          <a:bodyPr>
            <a:no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800"/>
            </a:lvl2pPr>
            <a:lvl3pPr marL="914400" indent="0">
              <a:buNone/>
              <a:defRPr sz="800"/>
            </a:lvl3pPr>
            <a:lvl4pPr marL="1371600" indent="0">
              <a:buNone/>
              <a:defRPr sz="800"/>
            </a:lvl4pPr>
            <a:lvl5pPr marL="1828800" indent="0">
              <a:buNone/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94039853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0.Title_With_Three_Images_And_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5938" y="3942412"/>
            <a:ext cx="3600450" cy="566088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1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5938" y="4516942"/>
            <a:ext cx="3600450" cy="1791783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515938" y="1627982"/>
            <a:ext cx="3600450" cy="2161381"/>
          </a:xfrm>
          <a:solidFill>
            <a:schemeClr val="bg2"/>
          </a:solidFill>
        </p:spPr>
        <p:txBody>
          <a:bodyPr/>
          <a:lstStyle/>
          <a:p>
            <a:endParaRPr lang="en-US"/>
          </a:p>
        </p:txBody>
      </p:sp>
      <p:sp>
        <p:nvSpPr>
          <p:cNvPr id="11" name="Picture Placeholder 8"/>
          <p:cNvSpPr>
            <a:spLocks noGrp="1"/>
          </p:cNvSpPr>
          <p:nvPr>
            <p:ph type="pic" sz="quarter" idx="15"/>
          </p:nvPr>
        </p:nvSpPr>
        <p:spPr>
          <a:xfrm>
            <a:off x="4295775" y="1627982"/>
            <a:ext cx="3600450" cy="2161381"/>
          </a:xfrm>
          <a:solidFill>
            <a:schemeClr val="bg2"/>
          </a:solidFill>
        </p:spPr>
        <p:txBody>
          <a:bodyPr/>
          <a:lstStyle/>
          <a:p>
            <a:endParaRPr lang="en-US"/>
          </a:p>
        </p:txBody>
      </p:sp>
      <p:sp>
        <p:nvSpPr>
          <p:cNvPr id="12" name="Picture Placeholder 8"/>
          <p:cNvSpPr>
            <a:spLocks noGrp="1"/>
          </p:cNvSpPr>
          <p:nvPr>
            <p:ph type="pic" sz="quarter" idx="17"/>
          </p:nvPr>
        </p:nvSpPr>
        <p:spPr>
          <a:xfrm>
            <a:off x="8075613" y="1627982"/>
            <a:ext cx="3600450" cy="2161381"/>
          </a:xfrm>
          <a:solidFill>
            <a:schemeClr val="bg2"/>
          </a:solidFill>
        </p:spPr>
        <p:txBody>
          <a:bodyPr/>
          <a:lstStyle/>
          <a:p>
            <a:endParaRPr lang="en-US"/>
          </a:p>
        </p:txBody>
      </p:sp>
      <p:sp>
        <p:nvSpPr>
          <p:cNvPr id="15" name="Title 1"/>
          <p:cNvSpPr>
            <a:spLocks noGrp="1"/>
          </p:cNvSpPr>
          <p:nvPr>
            <p:ph type="title" hasCustomPrompt="1"/>
          </p:nvPr>
        </p:nvSpPr>
        <p:spPr>
          <a:xfrm>
            <a:off x="695325" y="620181"/>
            <a:ext cx="10801350" cy="1008594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6" name="Text Placeholder 2"/>
          <p:cNvSpPr>
            <a:spLocks noGrp="1"/>
          </p:cNvSpPr>
          <p:nvPr>
            <p:ph type="body" idx="18"/>
          </p:nvPr>
        </p:nvSpPr>
        <p:spPr>
          <a:xfrm>
            <a:off x="4295775" y="3942412"/>
            <a:ext cx="3600450" cy="566088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1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7" name="Content Placeholder 3"/>
          <p:cNvSpPr>
            <a:spLocks noGrp="1"/>
          </p:cNvSpPr>
          <p:nvPr>
            <p:ph sz="half" idx="19"/>
          </p:nvPr>
        </p:nvSpPr>
        <p:spPr>
          <a:xfrm>
            <a:off x="4295775" y="4516942"/>
            <a:ext cx="3600450" cy="1791783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Text Placeholder 2"/>
          <p:cNvSpPr>
            <a:spLocks noGrp="1"/>
          </p:cNvSpPr>
          <p:nvPr>
            <p:ph type="body" idx="20"/>
          </p:nvPr>
        </p:nvSpPr>
        <p:spPr>
          <a:xfrm>
            <a:off x="8075612" y="3942412"/>
            <a:ext cx="3600451" cy="566088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1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9" name="Content Placeholder 3"/>
          <p:cNvSpPr>
            <a:spLocks noGrp="1"/>
          </p:cNvSpPr>
          <p:nvPr>
            <p:ph sz="half" idx="21"/>
          </p:nvPr>
        </p:nvSpPr>
        <p:spPr>
          <a:xfrm>
            <a:off x="8075612" y="4516942"/>
            <a:ext cx="3600451" cy="1791783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58984961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1.Title_With_Two_Images_And_Tit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8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695325" y="1627981"/>
            <a:ext cx="5221287" cy="3960813"/>
          </a:xfrm>
          <a:solidFill>
            <a:schemeClr val="bg2"/>
          </a:solidFill>
        </p:spPr>
        <p:txBody>
          <a:bodyPr/>
          <a:lstStyle/>
          <a:p>
            <a:endParaRPr lang="en-US"/>
          </a:p>
        </p:txBody>
      </p:sp>
      <p:sp>
        <p:nvSpPr>
          <p:cNvPr id="15" name="Text Placeholder 7"/>
          <p:cNvSpPr>
            <a:spLocks noGrp="1"/>
          </p:cNvSpPr>
          <p:nvPr>
            <p:ph type="body" sz="quarter" idx="14"/>
          </p:nvPr>
        </p:nvSpPr>
        <p:spPr>
          <a:xfrm>
            <a:off x="695325" y="5769769"/>
            <a:ext cx="5221287" cy="538956"/>
          </a:xfrm>
        </p:spPr>
        <p:txBody>
          <a:bodyPr>
            <a:no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800"/>
            </a:lvl2pPr>
            <a:lvl3pPr marL="914400" indent="0">
              <a:buNone/>
              <a:defRPr sz="800"/>
            </a:lvl3pPr>
            <a:lvl4pPr marL="1371600" indent="0">
              <a:buNone/>
              <a:defRPr sz="800"/>
            </a:lvl4pPr>
            <a:lvl5pPr marL="1828800" indent="0">
              <a:buNone/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8" name="Picture Placeholder 8"/>
          <p:cNvSpPr>
            <a:spLocks noGrp="1"/>
          </p:cNvSpPr>
          <p:nvPr>
            <p:ph type="pic" sz="quarter" idx="17"/>
          </p:nvPr>
        </p:nvSpPr>
        <p:spPr>
          <a:xfrm>
            <a:off x="6275388" y="1627981"/>
            <a:ext cx="5221287" cy="3960813"/>
          </a:xfrm>
          <a:solidFill>
            <a:schemeClr val="bg2"/>
          </a:solidFill>
        </p:spPr>
        <p:txBody>
          <a:bodyPr/>
          <a:lstStyle/>
          <a:p>
            <a:endParaRPr lang="en-US"/>
          </a:p>
        </p:txBody>
      </p:sp>
      <p:sp>
        <p:nvSpPr>
          <p:cNvPr id="19" name="Text Placeholder 7"/>
          <p:cNvSpPr>
            <a:spLocks noGrp="1"/>
          </p:cNvSpPr>
          <p:nvPr>
            <p:ph type="body" sz="quarter" idx="18"/>
          </p:nvPr>
        </p:nvSpPr>
        <p:spPr>
          <a:xfrm>
            <a:off x="6275388" y="5768975"/>
            <a:ext cx="5221287" cy="538956"/>
          </a:xfrm>
        </p:spPr>
        <p:txBody>
          <a:bodyPr>
            <a:no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800"/>
            </a:lvl2pPr>
            <a:lvl3pPr marL="914400" indent="0">
              <a:buNone/>
              <a:defRPr sz="800"/>
            </a:lvl3pPr>
            <a:lvl4pPr marL="1371600" indent="0">
              <a:buNone/>
              <a:defRPr sz="800"/>
            </a:lvl4pPr>
            <a:lvl5pPr marL="1828800" indent="0">
              <a:buNone/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24223041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2.Title_With_Two_Images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8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334963" y="1628774"/>
            <a:ext cx="5581650" cy="4860925"/>
          </a:xfrm>
          <a:solidFill>
            <a:schemeClr val="bg2"/>
          </a:solidFill>
        </p:spPr>
        <p:txBody>
          <a:bodyPr/>
          <a:lstStyle/>
          <a:p>
            <a:endParaRPr lang="en-US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6275387" y="1628774"/>
            <a:ext cx="5581651" cy="4860925"/>
          </a:xfrm>
          <a:solidFill>
            <a:schemeClr val="bg2"/>
          </a:solidFill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5468987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3.Title_With_Three_Images_And_Text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5938" y="4158543"/>
            <a:ext cx="3600450" cy="566088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1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5938" y="4882702"/>
            <a:ext cx="3600450" cy="1426024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515938" y="1627982"/>
            <a:ext cx="3600450" cy="2521743"/>
          </a:xfrm>
          <a:solidFill>
            <a:schemeClr val="bg2"/>
          </a:solidFill>
        </p:spPr>
        <p:txBody>
          <a:bodyPr/>
          <a:lstStyle/>
          <a:p>
            <a:endParaRPr lang="en-US"/>
          </a:p>
        </p:txBody>
      </p:sp>
      <p:sp>
        <p:nvSpPr>
          <p:cNvPr id="11" name="Picture Placeholder 8"/>
          <p:cNvSpPr>
            <a:spLocks noGrp="1"/>
          </p:cNvSpPr>
          <p:nvPr>
            <p:ph type="pic" sz="quarter" idx="15"/>
          </p:nvPr>
        </p:nvSpPr>
        <p:spPr>
          <a:xfrm>
            <a:off x="4295775" y="1627982"/>
            <a:ext cx="3600450" cy="2521743"/>
          </a:xfrm>
          <a:solidFill>
            <a:schemeClr val="bg2"/>
          </a:solidFill>
        </p:spPr>
        <p:txBody>
          <a:bodyPr/>
          <a:lstStyle/>
          <a:p>
            <a:endParaRPr lang="en-US"/>
          </a:p>
        </p:txBody>
      </p:sp>
      <p:sp>
        <p:nvSpPr>
          <p:cNvPr id="12" name="Picture Placeholder 8"/>
          <p:cNvSpPr>
            <a:spLocks noGrp="1"/>
          </p:cNvSpPr>
          <p:nvPr>
            <p:ph type="pic" sz="quarter" idx="17"/>
          </p:nvPr>
        </p:nvSpPr>
        <p:spPr>
          <a:xfrm>
            <a:off x="8075613" y="1627982"/>
            <a:ext cx="3600450" cy="2521743"/>
          </a:xfrm>
          <a:solidFill>
            <a:schemeClr val="bg2"/>
          </a:solidFill>
        </p:spPr>
        <p:txBody>
          <a:bodyPr/>
          <a:lstStyle/>
          <a:p>
            <a:endParaRPr lang="en-US"/>
          </a:p>
        </p:txBody>
      </p:sp>
      <p:sp>
        <p:nvSpPr>
          <p:cNvPr id="15" name="Title 1"/>
          <p:cNvSpPr>
            <a:spLocks noGrp="1"/>
          </p:cNvSpPr>
          <p:nvPr>
            <p:ph type="title" hasCustomPrompt="1"/>
          </p:nvPr>
        </p:nvSpPr>
        <p:spPr>
          <a:xfrm>
            <a:off x="695325" y="620181"/>
            <a:ext cx="10801350" cy="1008594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6" name="Text Placeholder 2"/>
          <p:cNvSpPr>
            <a:spLocks noGrp="1"/>
          </p:cNvSpPr>
          <p:nvPr>
            <p:ph type="body" idx="18"/>
          </p:nvPr>
        </p:nvSpPr>
        <p:spPr>
          <a:xfrm>
            <a:off x="4295775" y="4158543"/>
            <a:ext cx="3600450" cy="566088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1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7" name="Content Placeholder 3"/>
          <p:cNvSpPr>
            <a:spLocks noGrp="1"/>
          </p:cNvSpPr>
          <p:nvPr>
            <p:ph sz="half" idx="19"/>
          </p:nvPr>
        </p:nvSpPr>
        <p:spPr>
          <a:xfrm>
            <a:off x="4295775" y="4882702"/>
            <a:ext cx="3600450" cy="1426024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Text Placeholder 2"/>
          <p:cNvSpPr>
            <a:spLocks noGrp="1"/>
          </p:cNvSpPr>
          <p:nvPr>
            <p:ph type="body" idx="20"/>
          </p:nvPr>
        </p:nvSpPr>
        <p:spPr>
          <a:xfrm>
            <a:off x="8075612" y="4158543"/>
            <a:ext cx="3600451" cy="566088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1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9" name="Content Placeholder 3"/>
          <p:cNvSpPr>
            <a:spLocks noGrp="1"/>
          </p:cNvSpPr>
          <p:nvPr>
            <p:ph sz="half" idx="21"/>
          </p:nvPr>
        </p:nvSpPr>
        <p:spPr>
          <a:xfrm>
            <a:off x="8075612" y="4882702"/>
            <a:ext cx="3600451" cy="1426024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572862486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4.Title_With_Two_Images_And_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5937" y="4515989"/>
            <a:ext cx="5400675" cy="566088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1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5938" y="5090520"/>
            <a:ext cx="5399086" cy="1218206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10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515937" y="1627982"/>
            <a:ext cx="5399087" cy="2521743"/>
          </a:xfrm>
          <a:solidFill>
            <a:schemeClr val="bg2"/>
          </a:solidFill>
        </p:spPr>
        <p:txBody>
          <a:bodyPr/>
          <a:lstStyle/>
          <a:p>
            <a:endParaRPr lang="en-US"/>
          </a:p>
        </p:txBody>
      </p:sp>
      <p:sp>
        <p:nvSpPr>
          <p:cNvPr id="12" name="Picture Placeholder 8"/>
          <p:cNvSpPr>
            <a:spLocks noGrp="1"/>
          </p:cNvSpPr>
          <p:nvPr>
            <p:ph type="pic" sz="quarter" idx="17"/>
          </p:nvPr>
        </p:nvSpPr>
        <p:spPr>
          <a:xfrm>
            <a:off x="6275388" y="1627982"/>
            <a:ext cx="5400675" cy="2521743"/>
          </a:xfrm>
          <a:solidFill>
            <a:schemeClr val="bg2"/>
          </a:solidFill>
        </p:spPr>
        <p:txBody>
          <a:bodyPr/>
          <a:lstStyle/>
          <a:p>
            <a:endParaRPr lang="en-US"/>
          </a:p>
        </p:txBody>
      </p:sp>
      <p:sp>
        <p:nvSpPr>
          <p:cNvPr id="15" name="Title 1"/>
          <p:cNvSpPr>
            <a:spLocks noGrp="1"/>
          </p:cNvSpPr>
          <p:nvPr>
            <p:ph type="title" hasCustomPrompt="1"/>
          </p:nvPr>
        </p:nvSpPr>
        <p:spPr>
          <a:xfrm>
            <a:off x="695325" y="620181"/>
            <a:ext cx="10801350" cy="1008594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8" name="Text Placeholder 2"/>
          <p:cNvSpPr>
            <a:spLocks noGrp="1"/>
          </p:cNvSpPr>
          <p:nvPr>
            <p:ph type="body" idx="20"/>
          </p:nvPr>
        </p:nvSpPr>
        <p:spPr>
          <a:xfrm>
            <a:off x="6275388" y="4515989"/>
            <a:ext cx="5400675" cy="566088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1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9" name="Content Placeholder 3"/>
          <p:cNvSpPr>
            <a:spLocks noGrp="1"/>
          </p:cNvSpPr>
          <p:nvPr>
            <p:ph sz="half" idx="21"/>
          </p:nvPr>
        </p:nvSpPr>
        <p:spPr>
          <a:xfrm>
            <a:off x="6275388" y="5090520"/>
            <a:ext cx="5400675" cy="1218206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16091970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.Standard_Title_and_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695325" y="6308725"/>
            <a:ext cx="10801350" cy="360362"/>
          </a:xfrm>
        </p:spPr>
        <p:txBody>
          <a:bodyPr>
            <a:noAutofit/>
          </a:bodyPr>
          <a:lstStyle>
            <a:lvl1pPr marL="0" indent="0">
              <a:buNone/>
              <a:defRPr sz="800"/>
            </a:lvl1pPr>
            <a:lvl2pPr marL="457200" indent="0">
              <a:buNone/>
              <a:defRPr sz="800"/>
            </a:lvl2pPr>
            <a:lvl3pPr marL="914400" indent="0">
              <a:buNone/>
              <a:defRPr sz="800"/>
            </a:lvl3pPr>
            <a:lvl4pPr marL="1371600" indent="0">
              <a:buNone/>
              <a:defRPr sz="800"/>
            </a:lvl4pPr>
            <a:lvl5pPr marL="1828800" indent="0">
              <a:buNone/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Table Placeholder 3"/>
          <p:cNvSpPr>
            <a:spLocks noGrp="1"/>
          </p:cNvSpPr>
          <p:nvPr>
            <p:ph type="tbl" sz="quarter" idx="14"/>
          </p:nvPr>
        </p:nvSpPr>
        <p:spPr>
          <a:xfrm>
            <a:off x="695325" y="1628775"/>
            <a:ext cx="10980738" cy="4321175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4354799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5.Title_With_Six_Text_Boxes_And_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 hasCustomPrompt="1"/>
          </p:nvPr>
        </p:nvSpPr>
        <p:spPr>
          <a:xfrm>
            <a:off x="695325" y="620181"/>
            <a:ext cx="10801350" cy="1008594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9" name="Content Placeholder 3"/>
          <p:cNvSpPr>
            <a:spLocks noGrp="1"/>
          </p:cNvSpPr>
          <p:nvPr>
            <p:ph sz="half" idx="21"/>
          </p:nvPr>
        </p:nvSpPr>
        <p:spPr>
          <a:xfrm>
            <a:off x="695324" y="5229225"/>
            <a:ext cx="3600451" cy="720725"/>
          </a:xfrm>
        </p:spPr>
        <p:txBody>
          <a:bodyPr>
            <a:normAutofit/>
          </a:bodyPr>
          <a:lstStyle>
            <a:lvl1pPr algn="r">
              <a:defRPr sz="1600"/>
            </a:lvl1pPr>
            <a:lvl2pPr algn="r">
              <a:defRPr sz="1600"/>
            </a:lvl2pPr>
            <a:lvl3pPr algn="r"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0" name="Text Placeholder 2"/>
          <p:cNvSpPr>
            <a:spLocks noGrp="1"/>
          </p:cNvSpPr>
          <p:nvPr>
            <p:ph type="body" idx="1"/>
          </p:nvPr>
        </p:nvSpPr>
        <p:spPr>
          <a:xfrm>
            <a:off x="695325" y="4689475"/>
            <a:ext cx="3600450" cy="539750"/>
          </a:xfrm>
        </p:spPr>
        <p:txBody>
          <a:bodyPr anchor="ctr" anchorCtr="0">
            <a:normAutofit/>
          </a:bodyPr>
          <a:lstStyle>
            <a:lvl1pPr marL="0" indent="0" algn="r">
              <a:buNone/>
              <a:defRPr sz="1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5" name="Content Placeholder 3"/>
          <p:cNvSpPr>
            <a:spLocks noGrp="1"/>
          </p:cNvSpPr>
          <p:nvPr>
            <p:ph sz="half" idx="22"/>
          </p:nvPr>
        </p:nvSpPr>
        <p:spPr>
          <a:xfrm>
            <a:off x="695325" y="3789363"/>
            <a:ext cx="3600451" cy="720725"/>
          </a:xfrm>
        </p:spPr>
        <p:txBody>
          <a:bodyPr>
            <a:normAutofit/>
          </a:bodyPr>
          <a:lstStyle>
            <a:lvl1pPr algn="r">
              <a:defRPr sz="1600"/>
            </a:lvl1pPr>
            <a:lvl2pPr algn="r">
              <a:defRPr sz="1600"/>
            </a:lvl2pPr>
            <a:lvl3pPr algn="r"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6" name="Text Placeholder 2"/>
          <p:cNvSpPr>
            <a:spLocks noGrp="1"/>
          </p:cNvSpPr>
          <p:nvPr>
            <p:ph type="body" idx="23"/>
          </p:nvPr>
        </p:nvSpPr>
        <p:spPr>
          <a:xfrm>
            <a:off x="695326" y="3249613"/>
            <a:ext cx="3600450" cy="539750"/>
          </a:xfrm>
        </p:spPr>
        <p:txBody>
          <a:bodyPr anchor="ctr" anchorCtr="0">
            <a:normAutofit/>
          </a:bodyPr>
          <a:lstStyle>
            <a:lvl1pPr marL="0" indent="0" algn="r">
              <a:buNone/>
              <a:defRPr sz="1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9" name="Content Placeholder 3"/>
          <p:cNvSpPr>
            <a:spLocks noGrp="1"/>
          </p:cNvSpPr>
          <p:nvPr>
            <p:ph sz="half" idx="24"/>
          </p:nvPr>
        </p:nvSpPr>
        <p:spPr>
          <a:xfrm>
            <a:off x="695325" y="2347912"/>
            <a:ext cx="3600451" cy="720725"/>
          </a:xfrm>
        </p:spPr>
        <p:txBody>
          <a:bodyPr>
            <a:normAutofit/>
          </a:bodyPr>
          <a:lstStyle>
            <a:lvl1pPr algn="r">
              <a:defRPr sz="1600"/>
            </a:lvl1pPr>
            <a:lvl2pPr algn="r">
              <a:defRPr sz="1600"/>
            </a:lvl2pPr>
            <a:lvl3pPr algn="r"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0" name="Text Placeholder 2"/>
          <p:cNvSpPr>
            <a:spLocks noGrp="1"/>
          </p:cNvSpPr>
          <p:nvPr>
            <p:ph type="body" idx="25"/>
          </p:nvPr>
        </p:nvSpPr>
        <p:spPr>
          <a:xfrm>
            <a:off x="695326" y="1808162"/>
            <a:ext cx="3600450" cy="539750"/>
          </a:xfrm>
        </p:spPr>
        <p:txBody>
          <a:bodyPr anchor="ctr" anchorCtr="0">
            <a:normAutofit/>
          </a:bodyPr>
          <a:lstStyle>
            <a:lvl1pPr marL="0" indent="0" algn="r">
              <a:buNone/>
              <a:defRPr sz="1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1" name="Picture Placeholder 8"/>
          <p:cNvSpPr>
            <a:spLocks noGrp="1"/>
          </p:cNvSpPr>
          <p:nvPr>
            <p:ph type="pic" sz="quarter" idx="15"/>
          </p:nvPr>
        </p:nvSpPr>
        <p:spPr>
          <a:xfrm>
            <a:off x="4475163" y="1808162"/>
            <a:ext cx="3241674" cy="4141788"/>
          </a:xfrm>
          <a:solidFill>
            <a:schemeClr val="bg2"/>
          </a:solidFill>
        </p:spPr>
        <p:txBody>
          <a:bodyPr/>
          <a:lstStyle/>
          <a:p>
            <a:endParaRPr lang="en-US"/>
          </a:p>
        </p:txBody>
      </p:sp>
      <p:sp>
        <p:nvSpPr>
          <p:cNvPr id="32" name="Content Placeholder 3"/>
          <p:cNvSpPr>
            <a:spLocks noGrp="1"/>
          </p:cNvSpPr>
          <p:nvPr>
            <p:ph sz="half" idx="26"/>
          </p:nvPr>
        </p:nvSpPr>
        <p:spPr>
          <a:xfrm>
            <a:off x="7896224" y="5229225"/>
            <a:ext cx="3600451" cy="720725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Text Placeholder 2"/>
          <p:cNvSpPr>
            <a:spLocks noGrp="1"/>
          </p:cNvSpPr>
          <p:nvPr>
            <p:ph type="body" idx="27"/>
          </p:nvPr>
        </p:nvSpPr>
        <p:spPr>
          <a:xfrm>
            <a:off x="7896225" y="4689475"/>
            <a:ext cx="3600450" cy="539750"/>
          </a:xfrm>
        </p:spPr>
        <p:txBody>
          <a:bodyPr anchor="ctr" anchorCtr="0">
            <a:normAutofit/>
          </a:bodyPr>
          <a:lstStyle>
            <a:lvl1pPr marL="0" indent="0" algn="l">
              <a:buNone/>
              <a:defRPr sz="1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4" name="Content Placeholder 3"/>
          <p:cNvSpPr>
            <a:spLocks noGrp="1"/>
          </p:cNvSpPr>
          <p:nvPr>
            <p:ph sz="half" idx="28"/>
          </p:nvPr>
        </p:nvSpPr>
        <p:spPr>
          <a:xfrm>
            <a:off x="7896225" y="3789363"/>
            <a:ext cx="3600451" cy="720725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Text Placeholder 2"/>
          <p:cNvSpPr>
            <a:spLocks noGrp="1"/>
          </p:cNvSpPr>
          <p:nvPr>
            <p:ph type="body" idx="29"/>
          </p:nvPr>
        </p:nvSpPr>
        <p:spPr>
          <a:xfrm>
            <a:off x="7896226" y="3249613"/>
            <a:ext cx="3600450" cy="539750"/>
          </a:xfrm>
        </p:spPr>
        <p:txBody>
          <a:bodyPr anchor="ctr" anchorCtr="0">
            <a:normAutofit/>
          </a:bodyPr>
          <a:lstStyle>
            <a:lvl1pPr marL="0" indent="0" algn="l">
              <a:buNone/>
              <a:defRPr sz="1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6" name="Content Placeholder 3"/>
          <p:cNvSpPr>
            <a:spLocks noGrp="1"/>
          </p:cNvSpPr>
          <p:nvPr>
            <p:ph sz="half" idx="30"/>
          </p:nvPr>
        </p:nvSpPr>
        <p:spPr>
          <a:xfrm>
            <a:off x="7896225" y="2347912"/>
            <a:ext cx="3600451" cy="720725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Text Placeholder 2"/>
          <p:cNvSpPr>
            <a:spLocks noGrp="1"/>
          </p:cNvSpPr>
          <p:nvPr>
            <p:ph type="body" idx="31"/>
          </p:nvPr>
        </p:nvSpPr>
        <p:spPr>
          <a:xfrm>
            <a:off x="7896226" y="1808162"/>
            <a:ext cx="3600450" cy="539750"/>
          </a:xfrm>
        </p:spPr>
        <p:txBody>
          <a:bodyPr anchor="ctr" anchorCtr="0">
            <a:normAutofit/>
          </a:bodyPr>
          <a:lstStyle>
            <a:lvl1pPr marL="0" indent="0" algn="l">
              <a:buNone/>
              <a:defRPr sz="1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9555446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6.Title_With_Four_Images_And_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5" name="Text Placeholder 7"/>
          <p:cNvSpPr>
            <a:spLocks noGrp="1"/>
          </p:cNvSpPr>
          <p:nvPr>
            <p:ph type="body" sz="quarter" idx="14"/>
          </p:nvPr>
        </p:nvSpPr>
        <p:spPr>
          <a:xfrm>
            <a:off x="515938" y="5777230"/>
            <a:ext cx="2519362" cy="538956"/>
          </a:xfrm>
        </p:spPr>
        <p:txBody>
          <a:bodyPr>
            <a:no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800"/>
            </a:lvl2pPr>
            <a:lvl3pPr marL="914400" indent="0">
              <a:buNone/>
              <a:defRPr sz="800"/>
            </a:lvl3pPr>
            <a:lvl4pPr marL="1371600" indent="0">
              <a:buNone/>
              <a:defRPr sz="800"/>
            </a:lvl4pPr>
            <a:lvl5pPr marL="1828800" indent="0">
              <a:buNone/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16"/>
          </p:nvPr>
        </p:nvSpPr>
        <p:spPr>
          <a:xfrm>
            <a:off x="3395663" y="5777230"/>
            <a:ext cx="2520950" cy="538956"/>
          </a:xfrm>
        </p:spPr>
        <p:txBody>
          <a:bodyPr>
            <a:no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800"/>
            </a:lvl2pPr>
            <a:lvl3pPr marL="914400" indent="0">
              <a:buNone/>
              <a:defRPr sz="800"/>
            </a:lvl3pPr>
            <a:lvl4pPr marL="1371600" indent="0">
              <a:buNone/>
              <a:defRPr sz="800"/>
            </a:lvl4pPr>
            <a:lvl5pPr marL="1828800" indent="0">
              <a:buNone/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9" name="Text Placeholder 7"/>
          <p:cNvSpPr>
            <a:spLocks noGrp="1"/>
          </p:cNvSpPr>
          <p:nvPr>
            <p:ph type="body" sz="quarter" idx="18"/>
          </p:nvPr>
        </p:nvSpPr>
        <p:spPr>
          <a:xfrm>
            <a:off x="6275389" y="5777230"/>
            <a:ext cx="2520950" cy="538956"/>
          </a:xfrm>
        </p:spPr>
        <p:txBody>
          <a:bodyPr>
            <a:no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800"/>
            </a:lvl2pPr>
            <a:lvl3pPr marL="914400" indent="0">
              <a:buNone/>
              <a:defRPr sz="800"/>
            </a:lvl3pPr>
            <a:lvl4pPr marL="1371600" indent="0">
              <a:buNone/>
              <a:defRPr sz="800"/>
            </a:lvl4pPr>
            <a:lvl5pPr marL="1828800" indent="0">
              <a:buNone/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0" name="Picture Placeholder 8"/>
          <p:cNvSpPr>
            <a:spLocks noGrp="1"/>
          </p:cNvSpPr>
          <p:nvPr>
            <p:ph type="pic" sz="quarter" idx="24"/>
          </p:nvPr>
        </p:nvSpPr>
        <p:spPr>
          <a:xfrm>
            <a:off x="514350" y="1628773"/>
            <a:ext cx="2520950" cy="3957811"/>
          </a:xfrm>
          <a:solidFill>
            <a:schemeClr val="bg2"/>
          </a:solidFill>
        </p:spPr>
        <p:txBody>
          <a:bodyPr/>
          <a:lstStyle/>
          <a:p>
            <a:endParaRPr lang="en-US"/>
          </a:p>
        </p:txBody>
      </p:sp>
      <p:sp>
        <p:nvSpPr>
          <p:cNvPr id="24" name="Picture Placeholder 8"/>
          <p:cNvSpPr>
            <a:spLocks noGrp="1"/>
          </p:cNvSpPr>
          <p:nvPr>
            <p:ph type="pic" sz="quarter" idx="25"/>
          </p:nvPr>
        </p:nvSpPr>
        <p:spPr>
          <a:xfrm>
            <a:off x="3395663" y="1628773"/>
            <a:ext cx="2520950" cy="3957811"/>
          </a:xfrm>
          <a:solidFill>
            <a:schemeClr val="bg2"/>
          </a:solidFill>
        </p:spPr>
        <p:txBody>
          <a:bodyPr/>
          <a:lstStyle/>
          <a:p>
            <a:endParaRPr lang="en-US"/>
          </a:p>
        </p:txBody>
      </p:sp>
      <p:sp>
        <p:nvSpPr>
          <p:cNvPr id="25" name="Picture Placeholder 8"/>
          <p:cNvSpPr>
            <a:spLocks noGrp="1"/>
          </p:cNvSpPr>
          <p:nvPr>
            <p:ph type="pic" sz="quarter" idx="26"/>
          </p:nvPr>
        </p:nvSpPr>
        <p:spPr>
          <a:xfrm>
            <a:off x="6275388" y="1628773"/>
            <a:ext cx="2520950" cy="3957811"/>
          </a:xfrm>
          <a:solidFill>
            <a:schemeClr val="bg2"/>
          </a:solidFill>
        </p:spPr>
        <p:txBody>
          <a:bodyPr/>
          <a:lstStyle/>
          <a:p>
            <a:endParaRPr lang="en-US"/>
          </a:p>
        </p:txBody>
      </p:sp>
      <p:sp>
        <p:nvSpPr>
          <p:cNvPr id="26" name="Picture Placeholder 8"/>
          <p:cNvSpPr>
            <a:spLocks noGrp="1"/>
          </p:cNvSpPr>
          <p:nvPr>
            <p:ph type="pic" sz="quarter" idx="27"/>
          </p:nvPr>
        </p:nvSpPr>
        <p:spPr>
          <a:xfrm>
            <a:off x="9156700" y="1628773"/>
            <a:ext cx="2520950" cy="3957811"/>
          </a:xfrm>
          <a:solidFill>
            <a:schemeClr val="bg2"/>
          </a:solidFill>
        </p:spPr>
        <p:txBody>
          <a:bodyPr/>
          <a:lstStyle/>
          <a:p>
            <a:endParaRPr lang="en-US"/>
          </a:p>
        </p:txBody>
      </p:sp>
      <p:sp>
        <p:nvSpPr>
          <p:cNvPr id="27" name="Text Placeholder 7"/>
          <p:cNvSpPr>
            <a:spLocks noGrp="1"/>
          </p:cNvSpPr>
          <p:nvPr>
            <p:ph type="body" sz="quarter" idx="28"/>
          </p:nvPr>
        </p:nvSpPr>
        <p:spPr>
          <a:xfrm>
            <a:off x="9156700" y="5777230"/>
            <a:ext cx="2519363" cy="538956"/>
          </a:xfrm>
        </p:spPr>
        <p:txBody>
          <a:bodyPr>
            <a:no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800"/>
            </a:lvl2pPr>
            <a:lvl3pPr marL="914400" indent="0">
              <a:buNone/>
              <a:defRPr sz="800"/>
            </a:lvl3pPr>
            <a:lvl4pPr marL="1371600" indent="0">
              <a:buNone/>
              <a:defRPr sz="800"/>
            </a:lvl4pPr>
            <a:lvl5pPr marL="1828800" indent="0">
              <a:buNone/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54200776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7.Title_With_Five_Images_And_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5" name="Text Placeholder 7"/>
          <p:cNvSpPr>
            <a:spLocks noGrp="1"/>
          </p:cNvSpPr>
          <p:nvPr>
            <p:ph type="body" sz="quarter" idx="14"/>
          </p:nvPr>
        </p:nvSpPr>
        <p:spPr>
          <a:xfrm>
            <a:off x="334963" y="5800991"/>
            <a:ext cx="2160587" cy="507734"/>
          </a:xfrm>
        </p:spPr>
        <p:txBody>
          <a:bodyPr>
            <a:no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800"/>
            </a:lvl2pPr>
            <a:lvl3pPr marL="914400" indent="0">
              <a:buNone/>
              <a:defRPr sz="800"/>
            </a:lvl3pPr>
            <a:lvl4pPr marL="1371600" indent="0">
              <a:buNone/>
              <a:defRPr sz="800"/>
            </a:lvl4pPr>
            <a:lvl5pPr marL="1828800" indent="0">
              <a:buNone/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0" name="Picture Placeholder 8"/>
          <p:cNvSpPr>
            <a:spLocks noGrp="1"/>
          </p:cNvSpPr>
          <p:nvPr>
            <p:ph type="pic" sz="quarter" idx="24"/>
          </p:nvPr>
        </p:nvSpPr>
        <p:spPr>
          <a:xfrm>
            <a:off x="334963" y="1629482"/>
            <a:ext cx="2160587" cy="3957811"/>
          </a:xfrm>
          <a:solidFill>
            <a:schemeClr val="bg2"/>
          </a:solidFill>
        </p:spPr>
        <p:txBody>
          <a:bodyPr/>
          <a:lstStyle/>
          <a:p>
            <a:endParaRPr lang="en-US"/>
          </a:p>
        </p:txBody>
      </p:sp>
      <p:sp>
        <p:nvSpPr>
          <p:cNvPr id="31" name="Text Placeholder 7"/>
          <p:cNvSpPr>
            <a:spLocks noGrp="1"/>
          </p:cNvSpPr>
          <p:nvPr>
            <p:ph type="body" sz="quarter" idx="25"/>
          </p:nvPr>
        </p:nvSpPr>
        <p:spPr>
          <a:xfrm>
            <a:off x="2674938" y="5800991"/>
            <a:ext cx="2160587" cy="507734"/>
          </a:xfrm>
        </p:spPr>
        <p:txBody>
          <a:bodyPr>
            <a:no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800"/>
            </a:lvl2pPr>
            <a:lvl3pPr marL="914400" indent="0">
              <a:buNone/>
              <a:defRPr sz="800"/>
            </a:lvl3pPr>
            <a:lvl4pPr marL="1371600" indent="0">
              <a:buNone/>
              <a:defRPr sz="800"/>
            </a:lvl4pPr>
            <a:lvl5pPr marL="1828800" indent="0">
              <a:buNone/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2" name="Picture Placeholder 8"/>
          <p:cNvSpPr>
            <a:spLocks noGrp="1"/>
          </p:cNvSpPr>
          <p:nvPr>
            <p:ph type="pic" sz="quarter" idx="26"/>
          </p:nvPr>
        </p:nvSpPr>
        <p:spPr>
          <a:xfrm>
            <a:off x="2675975" y="1629482"/>
            <a:ext cx="2160587" cy="3957811"/>
          </a:xfrm>
          <a:solidFill>
            <a:schemeClr val="bg2"/>
          </a:solidFill>
        </p:spPr>
        <p:txBody>
          <a:bodyPr/>
          <a:lstStyle/>
          <a:p>
            <a:endParaRPr lang="en-US"/>
          </a:p>
        </p:txBody>
      </p:sp>
      <p:sp>
        <p:nvSpPr>
          <p:cNvPr id="33" name="Text Placeholder 7"/>
          <p:cNvSpPr>
            <a:spLocks noGrp="1"/>
          </p:cNvSpPr>
          <p:nvPr>
            <p:ph type="body" sz="quarter" idx="27"/>
          </p:nvPr>
        </p:nvSpPr>
        <p:spPr>
          <a:xfrm>
            <a:off x="5014913" y="5800991"/>
            <a:ext cx="2160587" cy="507734"/>
          </a:xfrm>
        </p:spPr>
        <p:txBody>
          <a:bodyPr>
            <a:no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800"/>
            </a:lvl2pPr>
            <a:lvl3pPr marL="914400" indent="0">
              <a:buNone/>
              <a:defRPr sz="800"/>
            </a:lvl3pPr>
            <a:lvl4pPr marL="1371600" indent="0">
              <a:buNone/>
              <a:defRPr sz="800"/>
            </a:lvl4pPr>
            <a:lvl5pPr marL="1828800" indent="0">
              <a:buNone/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4" name="Picture Placeholder 8"/>
          <p:cNvSpPr>
            <a:spLocks noGrp="1"/>
          </p:cNvSpPr>
          <p:nvPr>
            <p:ph type="pic" sz="quarter" idx="28"/>
          </p:nvPr>
        </p:nvSpPr>
        <p:spPr>
          <a:xfrm>
            <a:off x="5016987" y="1629482"/>
            <a:ext cx="2160587" cy="3957811"/>
          </a:xfrm>
          <a:solidFill>
            <a:schemeClr val="bg2"/>
          </a:solidFill>
        </p:spPr>
        <p:txBody>
          <a:bodyPr/>
          <a:lstStyle/>
          <a:p>
            <a:endParaRPr lang="en-US"/>
          </a:p>
        </p:txBody>
      </p:sp>
      <p:sp>
        <p:nvSpPr>
          <p:cNvPr id="35" name="Text Placeholder 7"/>
          <p:cNvSpPr>
            <a:spLocks noGrp="1"/>
          </p:cNvSpPr>
          <p:nvPr>
            <p:ph type="body" sz="quarter" idx="29"/>
          </p:nvPr>
        </p:nvSpPr>
        <p:spPr>
          <a:xfrm>
            <a:off x="9699012" y="5800991"/>
            <a:ext cx="2160587" cy="507734"/>
          </a:xfrm>
        </p:spPr>
        <p:txBody>
          <a:bodyPr>
            <a:no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800"/>
            </a:lvl2pPr>
            <a:lvl3pPr marL="914400" indent="0">
              <a:buNone/>
              <a:defRPr sz="800"/>
            </a:lvl3pPr>
            <a:lvl4pPr marL="1371600" indent="0">
              <a:buNone/>
              <a:defRPr sz="800"/>
            </a:lvl4pPr>
            <a:lvl5pPr marL="1828800" indent="0">
              <a:buNone/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6" name="Picture Placeholder 8"/>
          <p:cNvSpPr>
            <a:spLocks noGrp="1"/>
          </p:cNvSpPr>
          <p:nvPr>
            <p:ph type="pic" sz="quarter" idx="30"/>
          </p:nvPr>
        </p:nvSpPr>
        <p:spPr>
          <a:xfrm>
            <a:off x="9699012" y="1629482"/>
            <a:ext cx="2160587" cy="3957811"/>
          </a:xfrm>
          <a:solidFill>
            <a:schemeClr val="bg2"/>
          </a:solidFill>
        </p:spPr>
        <p:txBody>
          <a:bodyPr/>
          <a:lstStyle/>
          <a:p>
            <a:endParaRPr lang="en-US"/>
          </a:p>
        </p:txBody>
      </p:sp>
      <p:sp>
        <p:nvSpPr>
          <p:cNvPr id="37" name="Text Placeholder 7"/>
          <p:cNvSpPr>
            <a:spLocks noGrp="1"/>
          </p:cNvSpPr>
          <p:nvPr>
            <p:ph type="body" sz="quarter" idx="31"/>
          </p:nvPr>
        </p:nvSpPr>
        <p:spPr>
          <a:xfrm>
            <a:off x="7358244" y="5800991"/>
            <a:ext cx="2160587" cy="507734"/>
          </a:xfrm>
        </p:spPr>
        <p:txBody>
          <a:bodyPr>
            <a:no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800"/>
            </a:lvl2pPr>
            <a:lvl3pPr marL="914400" indent="0">
              <a:buNone/>
              <a:defRPr sz="800"/>
            </a:lvl3pPr>
            <a:lvl4pPr marL="1371600" indent="0">
              <a:buNone/>
              <a:defRPr sz="800"/>
            </a:lvl4pPr>
            <a:lvl5pPr marL="1828800" indent="0">
              <a:buNone/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8" name="Picture Placeholder 8"/>
          <p:cNvSpPr>
            <a:spLocks noGrp="1"/>
          </p:cNvSpPr>
          <p:nvPr>
            <p:ph type="pic" sz="quarter" idx="32"/>
          </p:nvPr>
        </p:nvSpPr>
        <p:spPr>
          <a:xfrm>
            <a:off x="7357999" y="1629482"/>
            <a:ext cx="2160587" cy="3957811"/>
          </a:xfrm>
          <a:solidFill>
            <a:schemeClr val="bg2"/>
          </a:solidFill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8670418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8.Title_With_Eight_Images_And_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2" name="Text Placeholder 7"/>
          <p:cNvSpPr>
            <a:spLocks noGrp="1"/>
          </p:cNvSpPr>
          <p:nvPr>
            <p:ph type="body" sz="quarter" idx="29"/>
          </p:nvPr>
        </p:nvSpPr>
        <p:spPr>
          <a:xfrm>
            <a:off x="515938" y="3445080"/>
            <a:ext cx="2519362" cy="538956"/>
          </a:xfrm>
        </p:spPr>
        <p:txBody>
          <a:bodyPr>
            <a:no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800"/>
            </a:lvl2pPr>
            <a:lvl3pPr marL="914400" indent="0">
              <a:buNone/>
              <a:defRPr sz="800"/>
            </a:lvl3pPr>
            <a:lvl4pPr marL="1371600" indent="0">
              <a:buNone/>
              <a:defRPr sz="800"/>
            </a:lvl4pPr>
            <a:lvl5pPr marL="1828800" indent="0">
              <a:buNone/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30"/>
          </p:nvPr>
        </p:nvSpPr>
        <p:spPr>
          <a:xfrm>
            <a:off x="3395663" y="3445080"/>
            <a:ext cx="2520950" cy="538956"/>
          </a:xfrm>
        </p:spPr>
        <p:txBody>
          <a:bodyPr>
            <a:no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800"/>
            </a:lvl2pPr>
            <a:lvl3pPr marL="914400" indent="0">
              <a:buNone/>
              <a:defRPr sz="800"/>
            </a:lvl3pPr>
            <a:lvl4pPr marL="1371600" indent="0">
              <a:buNone/>
              <a:defRPr sz="800"/>
            </a:lvl4pPr>
            <a:lvl5pPr marL="1828800" indent="0">
              <a:buNone/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31"/>
          </p:nvPr>
        </p:nvSpPr>
        <p:spPr>
          <a:xfrm>
            <a:off x="6275389" y="3445080"/>
            <a:ext cx="2520950" cy="538956"/>
          </a:xfrm>
        </p:spPr>
        <p:txBody>
          <a:bodyPr>
            <a:no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800"/>
            </a:lvl2pPr>
            <a:lvl3pPr marL="914400" indent="0">
              <a:buNone/>
              <a:defRPr sz="800"/>
            </a:lvl3pPr>
            <a:lvl4pPr marL="1371600" indent="0">
              <a:buNone/>
              <a:defRPr sz="800"/>
            </a:lvl4pPr>
            <a:lvl5pPr marL="1828800" indent="0">
              <a:buNone/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6" name="Picture Placeholder 8"/>
          <p:cNvSpPr>
            <a:spLocks noGrp="1"/>
          </p:cNvSpPr>
          <p:nvPr>
            <p:ph type="pic" sz="quarter" idx="32"/>
          </p:nvPr>
        </p:nvSpPr>
        <p:spPr>
          <a:xfrm>
            <a:off x="514350" y="1631780"/>
            <a:ext cx="2520950" cy="1617833"/>
          </a:xfrm>
          <a:solidFill>
            <a:schemeClr val="bg2"/>
          </a:solidFill>
        </p:spPr>
        <p:txBody>
          <a:bodyPr/>
          <a:lstStyle/>
          <a:p>
            <a:endParaRPr lang="en-US"/>
          </a:p>
        </p:txBody>
      </p:sp>
      <p:sp>
        <p:nvSpPr>
          <p:cNvPr id="18" name="Picture Placeholder 8"/>
          <p:cNvSpPr>
            <a:spLocks noGrp="1"/>
          </p:cNvSpPr>
          <p:nvPr>
            <p:ph type="pic" sz="quarter" idx="33"/>
          </p:nvPr>
        </p:nvSpPr>
        <p:spPr>
          <a:xfrm>
            <a:off x="3395663" y="1631780"/>
            <a:ext cx="2520950" cy="1617833"/>
          </a:xfrm>
          <a:solidFill>
            <a:schemeClr val="bg2"/>
          </a:solidFill>
        </p:spPr>
        <p:txBody>
          <a:bodyPr/>
          <a:lstStyle/>
          <a:p>
            <a:endParaRPr lang="en-US"/>
          </a:p>
        </p:txBody>
      </p:sp>
      <p:sp>
        <p:nvSpPr>
          <p:cNvPr id="21" name="Picture Placeholder 8"/>
          <p:cNvSpPr>
            <a:spLocks noGrp="1"/>
          </p:cNvSpPr>
          <p:nvPr>
            <p:ph type="pic" sz="quarter" idx="34"/>
          </p:nvPr>
        </p:nvSpPr>
        <p:spPr>
          <a:xfrm>
            <a:off x="6275388" y="1631780"/>
            <a:ext cx="2520950" cy="1617833"/>
          </a:xfrm>
          <a:solidFill>
            <a:schemeClr val="bg2"/>
          </a:solidFill>
        </p:spPr>
        <p:txBody>
          <a:bodyPr/>
          <a:lstStyle/>
          <a:p>
            <a:endParaRPr lang="en-US"/>
          </a:p>
        </p:txBody>
      </p:sp>
      <p:sp>
        <p:nvSpPr>
          <p:cNvPr id="22" name="Picture Placeholder 8"/>
          <p:cNvSpPr>
            <a:spLocks noGrp="1"/>
          </p:cNvSpPr>
          <p:nvPr>
            <p:ph type="pic" sz="quarter" idx="35"/>
          </p:nvPr>
        </p:nvSpPr>
        <p:spPr>
          <a:xfrm>
            <a:off x="9156700" y="1631780"/>
            <a:ext cx="2520950" cy="1617833"/>
          </a:xfrm>
          <a:solidFill>
            <a:schemeClr val="bg2"/>
          </a:solidFill>
        </p:spPr>
        <p:txBody>
          <a:bodyPr/>
          <a:lstStyle/>
          <a:p>
            <a:endParaRPr lang="en-US"/>
          </a:p>
        </p:txBody>
      </p:sp>
      <p:sp>
        <p:nvSpPr>
          <p:cNvPr id="23" name="Text Placeholder 7"/>
          <p:cNvSpPr>
            <a:spLocks noGrp="1"/>
          </p:cNvSpPr>
          <p:nvPr>
            <p:ph type="body" sz="quarter" idx="36"/>
          </p:nvPr>
        </p:nvSpPr>
        <p:spPr>
          <a:xfrm>
            <a:off x="9156700" y="3445080"/>
            <a:ext cx="2519363" cy="538956"/>
          </a:xfrm>
        </p:spPr>
        <p:txBody>
          <a:bodyPr>
            <a:no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800"/>
            </a:lvl2pPr>
            <a:lvl3pPr marL="914400" indent="0">
              <a:buNone/>
              <a:defRPr sz="800"/>
            </a:lvl3pPr>
            <a:lvl4pPr marL="1371600" indent="0">
              <a:buNone/>
              <a:defRPr sz="800"/>
            </a:lvl4pPr>
            <a:lvl5pPr marL="1828800" indent="0">
              <a:buNone/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8" name="Text Placeholder 7"/>
          <p:cNvSpPr>
            <a:spLocks noGrp="1"/>
          </p:cNvSpPr>
          <p:nvPr>
            <p:ph type="body" sz="quarter" idx="37"/>
          </p:nvPr>
        </p:nvSpPr>
        <p:spPr>
          <a:xfrm>
            <a:off x="515938" y="5971338"/>
            <a:ext cx="2519362" cy="538956"/>
          </a:xfrm>
        </p:spPr>
        <p:txBody>
          <a:bodyPr>
            <a:no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800"/>
            </a:lvl2pPr>
            <a:lvl3pPr marL="914400" indent="0">
              <a:buNone/>
              <a:defRPr sz="800"/>
            </a:lvl3pPr>
            <a:lvl4pPr marL="1371600" indent="0">
              <a:buNone/>
              <a:defRPr sz="800"/>
            </a:lvl4pPr>
            <a:lvl5pPr marL="1828800" indent="0">
              <a:buNone/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9" name="Text Placeholder 7"/>
          <p:cNvSpPr>
            <a:spLocks noGrp="1"/>
          </p:cNvSpPr>
          <p:nvPr>
            <p:ph type="body" sz="quarter" idx="38"/>
          </p:nvPr>
        </p:nvSpPr>
        <p:spPr>
          <a:xfrm>
            <a:off x="3395663" y="5971338"/>
            <a:ext cx="2520950" cy="538956"/>
          </a:xfrm>
        </p:spPr>
        <p:txBody>
          <a:bodyPr>
            <a:no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800"/>
            </a:lvl2pPr>
            <a:lvl3pPr marL="914400" indent="0">
              <a:buNone/>
              <a:defRPr sz="800"/>
            </a:lvl3pPr>
            <a:lvl4pPr marL="1371600" indent="0">
              <a:buNone/>
              <a:defRPr sz="800"/>
            </a:lvl4pPr>
            <a:lvl5pPr marL="1828800" indent="0">
              <a:buNone/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0" name="Text Placeholder 7"/>
          <p:cNvSpPr>
            <a:spLocks noGrp="1"/>
          </p:cNvSpPr>
          <p:nvPr>
            <p:ph type="body" sz="quarter" idx="39"/>
          </p:nvPr>
        </p:nvSpPr>
        <p:spPr>
          <a:xfrm>
            <a:off x="6275389" y="5971338"/>
            <a:ext cx="2520950" cy="538956"/>
          </a:xfrm>
        </p:spPr>
        <p:txBody>
          <a:bodyPr>
            <a:no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800"/>
            </a:lvl2pPr>
            <a:lvl3pPr marL="914400" indent="0">
              <a:buNone/>
              <a:defRPr sz="800"/>
            </a:lvl3pPr>
            <a:lvl4pPr marL="1371600" indent="0">
              <a:buNone/>
              <a:defRPr sz="800"/>
            </a:lvl4pPr>
            <a:lvl5pPr marL="1828800" indent="0">
              <a:buNone/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1" name="Picture Placeholder 8"/>
          <p:cNvSpPr>
            <a:spLocks noGrp="1"/>
          </p:cNvSpPr>
          <p:nvPr>
            <p:ph type="pic" sz="quarter" idx="40"/>
          </p:nvPr>
        </p:nvSpPr>
        <p:spPr>
          <a:xfrm>
            <a:off x="514350" y="4158038"/>
            <a:ext cx="2520950" cy="1617833"/>
          </a:xfrm>
          <a:solidFill>
            <a:schemeClr val="bg2"/>
          </a:solidFill>
        </p:spPr>
        <p:txBody>
          <a:bodyPr/>
          <a:lstStyle/>
          <a:p>
            <a:endParaRPr lang="en-US"/>
          </a:p>
        </p:txBody>
      </p:sp>
      <p:sp>
        <p:nvSpPr>
          <p:cNvPr id="32" name="Picture Placeholder 8"/>
          <p:cNvSpPr>
            <a:spLocks noGrp="1"/>
          </p:cNvSpPr>
          <p:nvPr>
            <p:ph type="pic" sz="quarter" idx="41"/>
          </p:nvPr>
        </p:nvSpPr>
        <p:spPr>
          <a:xfrm>
            <a:off x="3395663" y="4158038"/>
            <a:ext cx="2520950" cy="1617833"/>
          </a:xfrm>
          <a:solidFill>
            <a:schemeClr val="bg2"/>
          </a:solidFill>
        </p:spPr>
        <p:txBody>
          <a:bodyPr/>
          <a:lstStyle/>
          <a:p>
            <a:endParaRPr lang="en-US"/>
          </a:p>
        </p:txBody>
      </p:sp>
      <p:sp>
        <p:nvSpPr>
          <p:cNvPr id="33" name="Picture Placeholder 8"/>
          <p:cNvSpPr>
            <a:spLocks noGrp="1"/>
          </p:cNvSpPr>
          <p:nvPr>
            <p:ph type="pic" sz="quarter" idx="42"/>
          </p:nvPr>
        </p:nvSpPr>
        <p:spPr>
          <a:xfrm>
            <a:off x="6275388" y="4158038"/>
            <a:ext cx="2520950" cy="1617833"/>
          </a:xfrm>
          <a:solidFill>
            <a:schemeClr val="bg2"/>
          </a:solidFill>
        </p:spPr>
        <p:txBody>
          <a:bodyPr/>
          <a:lstStyle/>
          <a:p>
            <a:endParaRPr lang="en-US"/>
          </a:p>
        </p:txBody>
      </p:sp>
      <p:sp>
        <p:nvSpPr>
          <p:cNvPr id="34" name="Picture Placeholder 8"/>
          <p:cNvSpPr>
            <a:spLocks noGrp="1"/>
          </p:cNvSpPr>
          <p:nvPr>
            <p:ph type="pic" sz="quarter" idx="43"/>
          </p:nvPr>
        </p:nvSpPr>
        <p:spPr>
          <a:xfrm>
            <a:off x="9156700" y="4158038"/>
            <a:ext cx="2520950" cy="1617833"/>
          </a:xfrm>
          <a:solidFill>
            <a:schemeClr val="bg2"/>
          </a:solidFill>
        </p:spPr>
        <p:txBody>
          <a:bodyPr/>
          <a:lstStyle/>
          <a:p>
            <a:endParaRPr lang="en-US"/>
          </a:p>
        </p:txBody>
      </p:sp>
      <p:sp>
        <p:nvSpPr>
          <p:cNvPr id="35" name="Text Placeholder 7"/>
          <p:cNvSpPr>
            <a:spLocks noGrp="1"/>
          </p:cNvSpPr>
          <p:nvPr>
            <p:ph type="body" sz="quarter" idx="44"/>
          </p:nvPr>
        </p:nvSpPr>
        <p:spPr>
          <a:xfrm>
            <a:off x="9156700" y="5971338"/>
            <a:ext cx="2519363" cy="538956"/>
          </a:xfrm>
        </p:spPr>
        <p:txBody>
          <a:bodyPr>
            <a:no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800"/>
            </a:lvl2pPr>
            <a:lvl3pPr marL="914400" indent="0">
              <a:buNone/>
              <a:defRPr sz="800"/>
            </a:lvl3pPr>
            <a:lvl4pPr marL="1371600" indent="0">
              <a:buNone/>
              <a:defRPr sz="800"/>
            </a:lvl4pPr>
            <a:lvl5pPr marL="1828800" indent="0">
              <a:buNone/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30296260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9.Title_With_Six_Images_And_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23" name="Text Placeholder 7"/>
          <p:cNvSpPr>
            <a:spLocks noGrp="1"/>
          </p:cNvSpPr>
          <p:nvPr>
            <p:ph type="body" sz="quarter" idx="36"/>
          </p:nvPr>
        </p:nvSpPr>
        <p:spPr>
          <a:xfrm>
            <a:off x="334963" y="3429000"/>
            <a:ext cx="3781423" cy="360363"/>
          </a:xfrm>
        </p:spPr>
        <p:txBody>
          <a:bodyPr>
            <a:no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800"/>
            </a:lvl2pPr>
            <a:lvl3pPr marL="914400" indent="0">
              <a:buNone/>
              <a:defRPr sz="800"/>
            </a:lvl3pPr>
            <a:lvl4pPr marL="1371600" indent="0">
              <a:buNone/>
              <a:defRPr sz="800"/>
            </a:lvl4pPr>
            <a:lvl5pPr marL="1828800" indent="0">
              <a:buNone/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8" name="Picture Placeholder 8"/>
          <p:cNvSpPr>
            <a:spLocks noGrp="1"/>
          </p:cNvSpPr>
          <p:nvPr>
            <p:ph type="pic" sz="quarter" idx="40"/>
          </p:nvPr>
        </p:nvSpPr>
        <p:spPr>
          <a:xfrm>
            <a:off x="334963" y="1628775"/>
            <a:ext cx="3781426" cy="1620838"/>
          </a:xfrm>
          <a:solidFill>
            <a:schemeClr val="bg2"/>
          </a:solidFill>
        </p:spPr>
        <p:txBody>
          <a:bodyPr/>
          <a:lstStyle/>
          <a:p>
            <a:endParaRPr lang="en-US"/>
          </a:p>
        </p:txBody>
      </p:sp>
      <p:sp>
        <p:nvSpPr>
          <p:cNvPr id="40" name="Text Placeholder 7"/>
          <p:cNvSpPr>
            <a:spLocks noGrp="1"/>
          </p:cNvSpPr>
          <p:nvPr>
            <p:ph type="body" sz="quarter" idx="41"/>
          </p:nvPr>
        </p:nvSpPr>
        <p:spPr>
          <a:xfrm>
            <a:off x="334963" y="5589588"/>
            <a:ext cx="3781423" cy="360363"/>
          </a:xfrm>
        </p:spPr>
        <p:txBody>
          <a:bodyPr>
            <a:no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800"/>
            </a:lvl2pPr>
            <a:lvl3pPr marL="914400" indent="0">
              <a:buNone/>
              <a:defRPr sz="800"/>
            </a:lvl3pPr>
            <a:lvl4pPr marL="1371600" indent="0">
              <a:buNone/>
              <a:defRPr sz="800"/>
            </a:lvl4pPr>
            <a:lvl5pPr marL="1828800" indent="0">
              <a:buNone/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1" name="Picture Placeholder 8"/>
          <p:cNvSpPr>
            <a:spLocks noGrp="1"/>
          </p:cNvSpPr>
          <p:nvPr>
            <p:ph type="pic" sz="quarter" idx="42"/>
          </p:nvPr>
        </p:nvSpPr>
        <p:spPr>
          <a:xfrm>
            <a:off x="334963" y="3789363"/>
            <a:ext cx="3781426" cy="1620838"/>
          </a:xfrm>
          <a:solidFill>
            <a:schemeClr val="bg2"/>
          </a:solidFill>
        </p:spPr>
        <p:txBody>
          <a:bodyPr/>
          <a:lstStyle/>
          <a:p>
            <a:endParaRPr lang="en-US"/>
          </a:p>
        </p:txBody>
      </p:sp>
      <p:sp>
        <p:nvSpPr>
          <p:cNvPr id="42" name="Text Placeholder 7"/>
          <p:cNvSpPr>
            <a:spLocks noGrp="1"/>
          </p:cNvSpPr>
          <p:nvPr>
            <p:ph type="body" sz="quarter" idx="43"/>
          </p:nvPr>
        </p:nvSpPr>
        <p:spPr>
          <a:xfrm>
            <a:off x="8075611" y="3429000"/>
            <a:ext cx="3781423" cy="360363"/>
          </a:xfrm>
        </p:spPr>
        <p:txBody>
          <a:bodyPr>
            <a:no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800"/>
            </a:lvl2pPr>
            <a:lvl3pPr marL="914400" indent="0">
              <a:buNone/>
              <a:defRPr sz="800"/>
            </a:lvl3pPr>
            <a:lvl4pPr marL="1371600" indent="0">
              <a:buNone/>
              <a:defRPr sz="800"/>
            </a:lvl4pPr>
            <a:lvl5pPr marL="1828800" indent="0">
              <a:buNone/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3" name="Picture Placeholder 8"/>
          <p:cNvSpPr>
            <a:spLocks noGrp="1"/>
          </p:cNvSpPr>
          <p:nvPr>
            <p:ph type="pic" sz="quarter" idx="44"/>
          </p:nvPr>
        </p:nvSpPr>
        <p:spPr>
          <a:xfrm>
            <a:off x="8075611" y="1628775"/>
            <a:ext cx="3781426" cy="1620838"/>
          </a:xfrm>
          <a:solidFill>
            <a:schemeClr val="bg2"/>
          </a:solidFill>
        </p:spPr>
        <p:txBody>
          <a:bodyPr/>
          <a:lstStyle/>
          <a:p>
            <a:endParaRPr lang="en-US"/>
          </a:p>
        </p:txBody>
      </p:sp>
      <p:sp>
        <p:nvSpPr>
          <p:cNvPr id="44" name="Text Placeholder 7"/>
          <p:cNvSpPr>
            <a:spLocks noGrp="1"/>
          </p:cNvSpPr>
          <p:nvPr>
            <p:ph type="body" sz="quarter" idx="45"/>
          </p:nvPr>
        </p:nvSpPr>
        <p:spPr>
          <a:xfrm>
            <a:off x="8075611" y="5589588"/>
            <a:ext cx="3781423" cy="360363"/>
          </a:xfrm>
        </p:spPr>
        <p:txBody>
          <a:bodyPr>
            <a:no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800"/>
            </a:lvl2pPr>
            <a:lvl3pPr marL="914400" indent="0">
              <a:buNone/>
              <a:defRPr sz="800"/>
            </a:lvl3pPr>
            <a:lvl4pPr marL="1371600" indent="0">
              <a:buNone/>
              <a:defRPr sz="800"/>
            </a:lvl4pPr>
            <a:lvl5pPr marL="1828800" indent="0">
              <a:buNone/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5" name="Picture Placeholder 8"/>
          <p:cNvSpPr>
            <a:spLocks noGrp="1"/>
          </p:cNvSpPr>
          <p:nvPr>
            <p:ph type="pic" sz="quarter" idx="46"/>
          </p:nvPr>
        </p:nvSpPr>
        <p:spPr>
          <a:xfrm>
            <a:off x="8075611" y="3789363"/>
            <a:ext cx="3781426" cy="1620838"/>
          </a:xfrm>
          <a:solidFill>
            <a:schemeClr val="bg2"/>
          </a:solidFill>
        </p:spPr>
        <p:txBody>
          <a:bodyPr/>
          <a:lstStyle/>
          <a:p>
            <a:endParaRPr lang="en-US"/>
          </a:p>
        </p:txBody>
      </p:sp>
      <p:sp>
        <p:nvSpPr>
          <p:cNvPr id="46" name="Text Placeholder 7"/>
          <p:cNvSpPr>
            <a:spLocks noGrp="1"/>
          </p:cNvSpPr>
          <p:nvPr>
            <p:ph type="body" sz="quarter" idx="47"/>
          </p:nvPr>
        </p:nvSpPr>
        <p:spPr>
          <a:xfrm>
            <a:off x="4205284" y="3429000"/>
            <a:ext cx="3781423" cy="360363"/>
          </a:xfrm>
        </p:spPr>
        <p:txBody>
          <a:bodyPr>
            <a:no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800"/>
            </a:lvl2pPr>
            <a:lvl3pPr marL="914400" indent="0">
              <a:buNone/>
              <a:defRPr sz="800"/>
            </a:lvl3pPr>
            <a:lvl4pPr marL="1371600" indent="0">
              <a:buNone/>
              <a:defRPr sz="800"/>
            </a:lvl4pPr>
            <a:lvl5pPr marL="1828800" indent="0">
              <a:buNone/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7" name="Picture Placeholder 8"/>
          <p:cNvSpPr>
            <a:spLocks noGrp="1"/>
          </p:cNvSpPr>
          <p:nvPr>
            <p:ph type="pic" sz="quarter" idx="48"/>
          </p:nvPr>
        </p:nvSpPr>
        <p:spPr>
          <a:xfrm>
            <a:off x="4205287" y="1628775"/>
            <a:ext cx="3781426" cy="1620838"/>
          </a:xfrm>
          <a:solidFill>
            <a:schemeClr val="bg2"/>
          </a:solidFill>
        </p:spPr>
        <p:txBody>
          <a:bodyPr/>
          <a:lstStyle/>
          <a:p>
            <a:endParaRPr lang="en-US"/>
          </a:p>
        </p:txBody>
      </p:sp>
      <p:sp>
        <p:nvSpPr>
          <p:cNvPr id="48" name="Text Placeholder 7"/>
          <p:cNvSpPr>
            <a:spLocks noGrp="1"/>
          </p:cNvSpPr>
          <p:nvPr>
            <p:ph type="body" sz="quarter" idx="49"/>
          </p:nvPr>
        </p:nvSpPr>
        <p:spPr>
          <a:xfrm>
            <a:off x="4205284" y="5589588"/>
            <a:ext cx="3781423" cy="360363"/>
          </a:xfrm>
        </p:spPr>
        <p:txBody>
          <a:bodyPr>
            <a:no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800"/>
            </a:lvl2pPr>
            <a:lvl3pPr marL="914400" indent="0">
              <a:buNone/>
              <a:defRPr sz="800"/>
            </a:lvl3pPr>
            <a:lvl4pPr marL="1371600" indent="0">
              <a:buNone/>
              <a:defRPr sz="800"/>
            </a:lvl4pPr>
            <a:lvl5pPr marL="1828800" indent="0">
              <a:buNone/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9" name="Picture Placeholder 8"/>
          <p:cNvSpPr>
            <a:spLocks noGrp="1"/>
          </p:cNvSpPr>
          <p:nvPr>
            <p:ph type="pic" sz="quarter" idx="50"/>
          </p:nvPr>
        </p:nvSpPr>
        <p:spPr>
          <a:xfrm>
            <a:off x="4205287" y="3789363"/>
            <a:ext cx="3781426" cy="1620838"/>
          </a:xfrm>
          <a:solidFill>
            <a:schemeClr val="bg2"/>
          </a:solidFill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6427255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59.Title_With_Six_Images_And_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8" name="Picture Placeholder 8"/>
          <p:cNvSpPr>
            <a:spLocks noGrp="1"/>
          </p:cNvSpPr>
          <p:nvPr>
            <p:ph type="pic" sz="quarter" idx="40"/>
          </p:nvPr>
        </p:nvSpPr>
        <p:spPr>
          <a:xfrm>
            <a:off x="334963" y="1628775"/>
            <a:ext cx="3781426" cy="1620838"/>
          </a:xfrm>
          <a:solidFill>
            <a:schemeClr val="bg2"/>
          </a:solidFill>
        </p:spPr>
        <p:txBody>
          <a:bodyPr/>
          <a:lstStyle/>
          <a:p>
            <a:endParaRPr lang="en-US"/>
          </a:p>
        </p:txBody>
      </p:sp>
      <p:sp>
        <p:nvSpPr>
          <p:cNvPr id="41" name="Picture Placeholder 8"/>
          <p:cNvSpPr>
            <a:spLocks noGrp="1"/>
          </p:cNvSpPr>
          <p:nvPr>
            <p:ph type="pic" sz="quarter" idx="42"/>
          </p:nvPr>
        </p:nvSpPr>
        <p:spPr>
          <a:xfrm>
            <a:off x="334963" y="3789363"/>
            <a:ext cx="3781426" cy="1620838"/>
          </a:xfrm>
          <a:solidFill>
            <a:schemeClr val="bg2"/>
          </a:solidFill>
        </p:spPr>
        <p:txBody>
          <a:bodyPr/>
          <a:lstStyle/>
          <a:p>
            <a:endParaRPr lang="en-US"/>
          </a:p>
        </p:txBody>
      </p:sp>
      <p:sp>
        <p:nvSpPr>
          <p:cNvPr id="43" name="Picture Placeholder 8"/>
          <p:cNvSpPr>
            <a:spLocks noGrp="1"/>
          </p:cNvSpPr>
          <p:nvPr>
            <p:ph type="pic" sz="quarter" idx="44"/>
          </p:nvPr>
        </p:nvSpPr>
        <p:spPr>
          <a:xfrm>
            <a:off x="8075611" y="1628775"/>
            <a:ext cx="3781426" cy="1620838"/>
          </a:xfrm>
          <a:solidFill>
            <a:schemeClr val="bg2"/>
          </a:solidFill>
        </p:spPr>
        <p:txBody>
          <a:bodyPr/>
          <a:lstStyle/>
          <a:p>
            <a:endParaRPr lang="en-US"/>
          </a:p>
        </p:txBody>
      </p:sp>
      <p:sp>
        <p:nvSpPr>
          <p:cNvPr id="45" name="Picture Placeholder 8"/>
          <p:cNvSpPr>
            <a:spLocks noGrp="1"/>
          </p:cNvSpPr>
          <p:nvPr>
            <p:ph type="pic" sz="quarter" idx="46"/>
          </p:nvPr>
        </p:nvSpPr>
        <p:spPr>
          <a:xfrm>
            <a:off x="8075611" y="3789363"/>
            <a:ext cx="3781426" cy="1620838"/>
          </a:xfrm>
          <a:solidFill>
            <a:schemeClr val="bg2"/>
          </a:solidFill>
        </p:spPr>
        <p:txBody>
          <a:bodyPr/>
          <a:lstStyle/>
          <a:p>
            <a:endParaRPr lang="en-US"/>
          </a:p>
        </p:txBody>
      </p:sp>
      <p:sp>
        <p:nvSpPr>
          <p:cNvPr id="47" name="Picture Placeholder 8"/>
          <p:cNvSpPr>
            <a:spLocks noGrp="1"/>
          </p:cNvSpPr>
          <p:nvPr>
            <p:ph type="pic" sz="quarter" idx="48"/>
          </p:nvPr>
        </p:nvSpPr>
        <p:spPr>
          <a:xfrm>
            <a:off x="4205287" y="1628775"/>
            <a:ext cx="3781426" cy="1620838"/>
          </a:xfrm>
          <a:solidFill>
            <a:schemeClr val="bg2"/>
          </a:solidFill>
        </p:spPr>
        <p:txBody>
          <a:bodyPr/>
          <a:lstStyle/>
          <a:p>
            <a:endParaRPr lang="en-US"/>
          </a:p>
        </p:txBody>
      </p:sp>
      <p:sp>
        <p:nvSpPr>
          <p:cNvPr id="49" name="Picture Placeholder 8"/>
          <p:cNvSpPr>
            <a:spLocks noGrp="1"/>
          </p:cNvSpPr>
          <p:nvPr>
            <p:ph type="pic" sz="quarter" idx="50"/>
          </p:nvPr>
        </p:nvSpPr>
        <p:spPr>
          <a:xfrm>
            <a:off x="4205287" y="3789363"/>
            <a:ext cx="3781426" cy="1620838"/>
          </a:xfrm>
          <a:solidFill>
            <a:schemeClr val="bg2"/>
          </a:solidFill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4098289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0.Title_With_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5325" y="6160675"/>
            <a:ext cx="10801350" cy="360363"/>
          </a:xfrm>
          <a:prstGeom prst="rect">
            <a:avLst/>
          </a:prstGeom>
        </p:spPr>
        <p:txBody>
          <a:bodyPr/>
          <a:lstStyle/>
          <a:p>
            <a:fld id="{5B8E0428-9580-9F48-BD8B-8376B6F02898}" type="slidenum">
              <a:rPr lang="en-US" smtClean="0"/>
              <a:t>‹#›</a:t>
            </a:fld>
            <a:endParaRPr lang="en-US"/>
          </a:p>
        </p:txBody>
      </p:sp>
      <p:sp>
        <p:nvSpPr>
          <p:cNvPr id="8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155575" y="1628774"/>
            <a:ext cx="11880849" cy="5040313"/>
          </a:xfrm>
          <a:solidFill>
            <a:schemeClr val="bg2"/>
          </a:solidFill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0625701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1.Image_With_Title_Belo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5229225"/>
          </a:xfrm>
          <a:solidFill>
            <a:schemeClr val="bg2"/>
          </a:solidFill>
        </p:spPr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95325" y="5666004"/>
            <a:ext cx="10801350" cy="1008594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725324464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2.Full_Screen_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  <a:solidFill>
            <a:schemeClr val="bg2"/>
          </a:solidFill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1131091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3.Full_Screen_Vide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  <a:solidFill>
            <a:schemeClr val="bg2">
              <a:lumMod val="75000"/>
            </a:schemeClr>
          </a:solidFill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53420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.Title_With_Two_Char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695325" y="6308725"/>
            <a:ext cx="10801350" cy="360362"/>
          </a:xfrm>
        </p:spPr>
        <p:txBody>
          <a:bodyPr>
            <a:noAutofit/>
          </a:bodyPr>
          <a:lstStyle>
            <a:lvl1pPr marL="0" indent="0">
              <a:buNone/>
              <a:defRPr sz="800"/>
            </a:lvl1pPr>
            <a:lvl2pPr marL="457200" indent="0">
              <a:buNone/>
              <a:defRPr sz="800"/>
            </a:lvl2pPr>
            <a:lvl3pPr marL="914400" indent="0">
              <a:buNone/>
              <a:defRPr sz="800"/>
            </a:lvl3pPr>
            <a:lvl4pPr marL="1371600" indent="0">
              <a:buNone/>
              <a:defRPr sz="800"/>
            </a:lvl4pPr>
            <a:lvl5pPr marL="1828800" indent="0">
              <a:buNone/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Chart Placeholder 4"/>
          <p:cNvSpPr>
            <a:spLocks noGrp="1"/>
          </p:cNvSpPr>
          <p:nvPr>
            <p:ph type="chart" sz="quarter" idx="14"/>
          </p:nvPr>
        </p:nvSpPr>
        <p:spPr>
          <a:xfrm>
            <a:off x="695325" y="1628775"/>
            <a:ext cx="5221288" cy="4319588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Chart Placeholder 4"/>
          <p:cNvSpPr>
            <a:spLocks noGrp="1"/>
          </p:cNvSpPr>
          <p:nvPr>
            <p:ph type="chart" sz="quarter" idx="15"/>
          </p:nvPr>
        </p:nvSpPr>
        <p:spPr>
          <a:xfrm>
            <a:off x="6275388" y="1628775"/>
            <a:ext cx="5221288" cy="4319588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1558892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2.Title_Slide_Revers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95325" y="2422976"/>
            <a:ext cx="10801350" cy="1800225"/>
          </a:xfrm>
        </p:spPr>
        <p:txBody>
          <a:bodyPr anchor="ctr" anchorCtr="0">
            <a:normAutofit/>
          </a:bodyPr>
          <a:lstStyle>
            <a:lvl1pPr algn="ctr">
              <a:defRPr sz="2800" b="0" spc="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00000" contras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8500" y="552450"/>
            <a:ext cx="1243293" cy="358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01533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2.Title_Slide_Reverse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95325" y="2422976"/>
            <a:ext cx="10801350" cy="1800225"/>
          </a:xfrm>
        </p:spPr>
        <p:txBody>
          <a:bodyPr anchor="ctr" anchorCtr="0">
            <a:normAutofit/>
          </a:bodyPr>
          <a:lstStyle>
            <a:lvl1pPr algn="ctr">
              <a:defRPr sz="2800" b="0" spc="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00000" contras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8500" y="552450"/>
            <a:ext cx="1243293" cy="358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9510667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2.Title_Slide_Reverse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95325" y="2422976"/>
            <a:ext cx="10801350" cy="1800225"/>
          </a:xfrm>
        </p:spPr>
        <p:txBody>
          <a:bodyPr anchor="ctr" anchorCtr="0">
            <a:normAutofit/>
          </a:bodyPr>
          <a:lstStyle>
            <a:lvl1pPr algn="ctr">
              <a:defRPr sz="2800" b="0" spc="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00000" contras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8500" y="552450"/>
            <a:ext cx="1243293" cy="358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0327831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2.Title_Slide_Reverse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95325" y="2422976"/>
            <a:ext cx="10801350" cy="1800225"/>
          </a:xfrm>
        </p:spPr>
        <p:txBody>
          <a:bodyPr anchor="ctr" anchorCtr="0">
            <a:normAutofit/>
          </a:bodyPr>
          <a:lstStyle>
            <a:lvl1pPr algn="ctr">
              <a:defRPr sz="2800" b="0" spc="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00000" contras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8500" y="552450"/>
            <a:ext cx="1243293" cy="358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9715339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2.Title_Slide_Reverse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95325" y="2422976"/>
            <a:ext cx="10801350" cy="1800225"/>
          </a:xfrm>
        </p:spPr>
        <p:txBody>
          <a:bodyPr anchor="ctr" anchorCtr="0">
            <a:normAutofit/>
          </a:bodyPr>
          <a:lstStyle>
            <a:lvl1pPr algn="ctr">
              <a:defRPr sz="2800" b="0" spc="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00000" contras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8500" y="552450"/>
            <a:ext cx="1243293" cy="358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151999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.Standard_Title_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95325" y="1637484"/>
            <a:ext cx="10801350" cy="1889501"/>
          </a:xfrm>
        </p:spPr>
        <p:txBody>
          <a:bodyPr anchor="b" anchorCtr="0">
            <a:normAutofit/>
          </a:bodyPr>
          <a:lstStyle>
            <a:lvl1pPr algn="ctr">
              <a:defRPr sz="36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95325" y="3889512"/>
            <a:ext cx="10801349" cy="979351"/>
          </a:xfrm>
        </p:spPr>
        <p:txBody>
          <a:bodyPr anchor="t" anchorCtr="0">
            <a:noAutofit/>
          </a:bodyPr>
          <a:lstStyle>
            <a:lvl1pPr marL="0" indent="0" algn="ctr">
              <a:buNone/>
              <a:defRPr sz="2400" spc="3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8500" y="552450"/>
            <a:ext cx="1243293" cy="358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5269969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.Title_Slide_Revers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95325" y="2422976"/>
            <a:ext cx="10801350" cy="1800225"/>
          </a:xfrm>
        </p:spPr>
        <p:txBody>
          <a:bodyPr anchor="ctr" anchorCtr="0">
            <a:normAutofit/>
          </a:bodyPr>
          <a:lstStyle>
            <a:lvl1pPr algn="ctr">
              <a:defRPr sz="2800" b="0" spc="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00000" contras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8500" y="552450"/>
            <a:ext cx="1243293" cy="358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0079313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.Impact_Title_Slide_Revers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95325" y="4216092"/>
            <a:ext cx="7561263" cy="1889501"/>
          </a:xfrm>
        </p:spPr>
        <p:txBody>
          <a:bodyPr anchor="b" anchorCtr="0">
            <a:noAutofit/>
          </a:bodyPr>
          <a:lstStyle>
            <a:lvl1pPr algn="l">
              <a:lnSpc>
                <a:spcPct val="79000"/>
              </a:lnSpc>
              <a:defRPr sz="6000" b="0" spc="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00000" contras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8500" y="552450"/>
            <a:ext cx="1243293" cy="358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07803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.Standard_Title_and_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695325" y="6308725"/>
            <a:ext cx="10801350" cy="360362"/>
          </a:xfrm>
        </p:spPr>
        <p:txBody>
          <a:bodyPr>
            <a:noAutofit/>
          </a:bodyPr>
          <a:lstStyle>
            <a:lvl1pPr marL="0" indent="0">
              <a:buNone/>
              <a:defRPr sz="800"/>
            </a:lvl1pPr>
            <a:lvl2pPr marL="457200" indent="0">
              <a:buNone/>
              <a:defRPr sz="800"/>
            </a:lvl2pPr>
            <a:lvl3pPr marL="914400" indent="0">
              <a:buNone/>
              <a:defRPr sz="800"/>
            </a:lvl3pPr>
            <a:lvl4pPr marL="1371600" indent="0">
              <a:buNone/>
              <a:defRPr sz="800"/>
            </a:lvl4pPr>
            <a:lvl5pPr marL="1828800" indent="0">
              <a:buNone/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11207131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.Standard_Title_and_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695325" y="6308725"/>
            <a:ext cx="10801350" cy="360362"/>
          </a:xfrm>
        </p:spPr>
        <p:txBody>
          <a:bodyPr>
            <a:noAutofit/>
          </a:bodyPr>
          <a:lstStyle>
            <a:lvl1pPr marL="0" indent="0">
              <a:buNone/>
              <a:defRPr sz="800"/>
            </a:lvl1pPr>
            <a:lvl2pPr marL="457200" indent="0">
              <a:buNone/>
              <a:defRPr sz="800"/>
            </a:lvl2pPr>
            <a:lvl3pPr marL="914400" indent="0">
              <a:buNone/>
              <a:defRPr sz="800"/>
            </a:lvl3pPr>
            <a:lvl4pPr marL="1371600" indent="0">
              <a:buNone/>
              <a:defRPr sz="800"/>
            </a:lvl4pPr>
            <a:lvl5pPr marL="1828800" indent="0">
              <a:buNone/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Chart Placeholder 4"/>
          <p:cNvSpPr>
            <a:spLocks noGrp="1"/>
          </p:cNvSpPr>
          <p:nvPr>
            <p:ph type="chart" sz="quarter" idx="14"/>
          </p:nvPr>
        </p:nvSpPr>
        <p:spPr>
          <a:xfrm>
            <a:off x="695325" y="1628775"/>
            <a:ext cx="10801350" cy="4319588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39843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74825" y="1628775"/>
            <a:ext cx="9721850" cy="4679950"/>
          </a:xfrm>
        </p:spPr>
        <p:txBody>
          <a:bodyPr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695325" y="6308725"/>
            <a:ext cx="10801350" cy="360362"/>
          </a:xfrm>
        </p:spPr>
        <p:txBody>
          <a:bodyPr>
            <a:noAutofit/>
          </a:bodyPr>
          <a:lstStyle>
            <a:lvl1pPr marL="0" indent="0">
              <a:buNone/>
              <a:defRPr sz="800"/>
            </a:lvl1pPr>
            <a:lvl2pPr marL="457200" indent="0">
              <a:buNone/>
              <a:defRPr sz="800"/>
            </a:lvl2pPr>
            <a:lvl3pPr marL="914400" indent="0">
              <a:buNone/>
              <a:defRPr sz="800"/>
            </a:lvl3pPr>
            <a:lvl4pPr marL="1371600" indent="0">
              <a:buNone/>
              <a:defRPr sz="800"/>
            </a:lvl4pPr>
            <a:lvl5pPr marL="1828800" indent="0">
              <a:buNone/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01557037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.Standard_Title_and_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695325" y="6308725"/>
            <a:ext cx="10801350" cy="360362"/>
          </a:xfrm>
        </p:spPr>
        <p:txBody>
          <a:bodyPr>
            <a:noAutofit/>
          </a:bodyPr>
          <a:lstStyle>
            <a:lvl1pPr marL="0" indent="0">
              <a:buNone/>
              <a:defRPr sz="800"/>
            </a:lvl1pPr>
            <a:lvl2pPr marL="457200" indent="0">
              <a:buNone/>
              <a:defRPr sz="800"/>
            </a:lvl2pPr>
            <a:lvl3pPr marL="914400" indent="0">
              <a:buNone/>
              <a:defRPr sz="800"/>
            </a:lvl3pPr>
            <a:lvl4pPr marL="1371600" indent="0">
              <a:buNone/>
              <a:defRPr sz="800"/>
            </a:lvl4pPr>
            <a:lvl5pPr marL="1828800" indent="0">
              <a:buNone/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Table Placeholder 3"/>
          <p:cNvSpPr>
            <a:spLocks noGrp="1"/>
          </p:cNvSpPr>
          <p:nvPr>
            <p:ph type="tbl" sz="quarter" idx="14"/>
          </p:nvPr>
        </p:nvSpPr>
        <p:spPr>
          <a:xfrm>
            <a:off x="695325" y="1628775"/>
            <a:ext cx="10980738" cy="4321175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7378092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.Title_With_Two_Char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695325" y="6308725"/>
            <a:ext cx="10801350" cy="360362"/>
          </a:xfrm>
        </p:spPr>
        <p:txBody>
          <a:bodyPr>
            <a:noAutofit/>
          </a:bodyPr>
          <a:lstStyle>
            <a:lvl1pPr marL="0" indent="0">
              <a:buNone/>
              <a:defRPr sz="800"/>
            </a:lvl1pPr>
            <a:lvl2pPr marL="457200" indent="0">
              <a:buNone/>
              <a:defRPr sz="800"/>
            </a:lvl2pPr>
            <a:lvl3pPr marL="914400" indent="0">
              <a:buNone/>
              <a:defRPr sz="800"/>
            </a:lvl3pPr>
            <a:lvl4pPr marL="1371600" indent="0">
              <a:buNone/>
              <a:defRPr sz="800"/>
            </a:lvl4pPr>
            <a:lvl5pPr marL="1828800" indent="0">
              <a:buNone/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Chart Placeholder 4"/>
          <p:cNvSpPr>
            <a:spLocks noGrp="1"/>
          </p:cNvSpPr>
          <p:nvPr>
            <p:ph type="chart" sz="quarter" idx="14"/>
          </p:nvPr>
        </p:nvSpPr>
        <p:spPr>
          <a:xfrm>
            <a:off x="695325" y="1628775"/>
            <a:ext cx="5221288" cy="4319588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Chart Placeholder 4"/>
          <p:cNvSpPr>
            <a:spLocks noGrp="1"/>
          </p:cNvSpPr>
          <p:nvPr>
            <p:ph type="chart" sz="quarter" idx="15"/>
          </p:nvPr>
        </p:nvSpPr>
        <p:spPr>
          <a:xfrm>
            <a:off x="6275388" y="1628775"/>
            <a:ext cx="5221288" cy="4319588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1304737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.JCDecaux_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0" y="2738783"/>
            <a:ext cx="3048000" cy="8795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2235528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.Title_With_Two_Tab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695325" y="6308725"/>
            <a:ext cx="10801350" cy="360362"/>
          </a:xfrm>
        </p:spPr>
        <p:txBody>
          <a:bodyPr>
            <a:noAutofit/>
          </a:bodyPr>
          <a:lstStyle>
            <a:lvl1pPr marL="0" indent="0">
              <a:buNone/>
              <a:defRPr sz="800"/>
            </a:lvl1pPr>
            <a:lvl2pPr marL="457200" indent="0">
              <a:buNone/>
              <a:defRPr sz="800"/>
            </a:lvl2pPr>
            <a:lvl3pPr marL="914400" indent="0">
              <a:buNone/>
              <a:defRPr sz="800"/>
            </a:lvl3pPr>
            <a:lvl4pPr marL="1371600" indent="0">
              <a:buNone/>
              <a:defRPr sz="800"/>
            </a:lvl4pPr>
            <a:lvl5pPr marL="1828800" indent="0">
              <a:buNone/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Table Placeholder 3"/>
          <p:cNvSpPr>
            <a:spLocks noGrp="1"/>
          </p:cNvSpPr>
          <p:nvPr>
            <p:ph type="tbl" sz="quarter" idx="16"/>
          </p:nvPr>
        </p:nvSpPr>
        <p:spPr>
          <a:xfrm>
            <a:off x="695325" y="1628775"/>
            <a:ext cx="5400675" cy="4319588"/>
          </a:xfrm>
        </p:spPr>
        <p:txBody>
          <a:bodyPr/>
          <a:lstStyle/>
          <a:p>
            <a:endParaRPr lang="en-US"/>
          </a:p>
        </p:txBody>
      </p:sp>
      <p:sp>
        <p:nvSpPr>
          <p:cNvPr id="9" name="Table Placeholder 3"/>
          <p:cNvSpPr>
            <a:spLocks noGrp="1"/>
          </p:cNvSpPr>
          <p:nvPr>
            <p:ph type="tbl" sz="quarter" idx="17"/>
          </p:nvPr>
        </p:nvSpPr>
        <p:spPr>
          <a:xfrm>
            <a:off x="6275388" y="1630362"/>
            <a:ext cx="5400675" cy="4319588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2127251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.Title_With_Two_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5326" y="1628775"/>
            <a:ext cx="5221287" cy="4679950"/>
          </a:xfrm>
        </p:spPr>
        <p:txBody>
          <a:bodyPr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695325" y="6308725"/>
            <a:ext cx="10801350" cy="360362"/>
          </a:xfrm>
        </p:spPr>
        <p:txBody>
          <a:bodyPr>
            <a:noAutofit/>
          </a:bodyPr>
          <a:lstStyle>
            <a:lvl1pPr marL="0" indent="0">
              <a:buNone/>
              <a:defRPr sz="800"/>
            </a:lvl1pPr>
            <a:lvl2pPr marL="457200" indent="0">
              <a:buNone/>
              <a:defRPr sz="800"/>
            </a:lvl2pPr>
            <a:lvl3pPr marL="914400" indent="0">
              <a:buNone/>
              <a:defRPr sz="800"/>
            </a:lvl3pPr>
            <a:lvl4pPr marL="1371600" indent="0">
              <a:buNone/>
              <a:defRPr sz="800"/>
            </a:lvl4pPr>
            <a:lvl5pPr marL="1828800" indent="0">
              <a:buNone/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4"/>
          </p:nvPr>
        </p:nvSpPr>
        <p:spPr>
          <a:xfrm>
            <a:off x="6275388" y="1628775"/>
            <a:ext cx="5221287" cy="4679950"/>
          </a:xfrm>
        </p:spPr>
        <p:txBody>
          <a:bodyPr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04592283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.Title_With_Three_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695325" y="6308725"/>
            <a:ext cx="10801350" cy="360362"/>
          </a:xfrm>
        </p:spPr>
        <p:txBody>
          <a:bodyPr>
            <a:noAutofit/>
          </a:bodyPr>
          <a:lstStyle>
            <a:lvl1pPr marL="0" indent="0">
              <a:buNone/>
              <a:defRPr sz="800"/>
            </a:lvl1pPr>
            <a:lvl2pPr marL="457200" indent="0">
              <a:buNone/>
              <a:defRPr sz="800"/>
            </a:lvl2pPr>
            <a:lvl3pPr marL="914400" indent="0">
              <a:buNone/>
              <a:defRPr sz="800"/>
            </a:lvl3pPr>
            <a:lvl4pPr marL="1371600" indent="0">
              <a:buNone/>
              <a:defRPr sz="800"/>
            </a:lvl4pPr>
            <a:lvl5pPr marL="1828800" indent="0">
              <a:buNone/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idx="14"/>
          </p:nvPr>
        </p:nvSpPr>
        <p:spPr>
          <a:xfrm>
            <a:off x="4295776" y="1628775"/>
            <a:ext cx="3600450" cy="4679950"/>
          </a:xfrm>
        </p:spPr>
        <p:txBody>
          <a:bodyPr rIns="18000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idx="15"/>
          </p:nvPr>
        </p:nvSpPr>
        <p:spPr>
          <a:xfrm>
            <a:off x="695324" y="1628775"/>
            <a:ext cx="3600452" cy="4679950"/>
          </a:xfrm>
        </p:spPr>
        <p:txBody>
          <a:bodyPr rIns="18000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idx="16"/>
          </p:nvPr>
        </p:nvSpPr>
        <p:spPr>
          <a:xfrm>
            <a:off x="7896226" y="1628775"/>
            <a:ext cx="3600449" cy="4679950"/>
          </a:xfrm>
        </p:spPr>
        <p:txBody>
          <a:bodyPr rIns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130898402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.Top_Image_With_Two_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5327" y="3429000"/>
            <a:ext cx="5400674" cy="2879724"/>
          </a:xfrm>
        </p:spPr>
        <p:txBody>
          <a:bodyPr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695325" y="6308725"/>
            <a:ext cx="10801350" cy="360362"/>
          </a:xfrm>
        </p:spPr>
        <p:txBody>
          <a:bodyPr>
            <a:noAutofit/>
          </a:bodyPr>
          <a:lstStyle>
            <a:lvl1pPr marL="0" indent="0">
              <a:buNone/>
              <a:defRPr sz="800"/>
            </a:lvl1pPr>
            <a:lvl2pPr marL="457200" indent="0">
              <a:buNone/>
              <a:defRPr sz="800"/>
            </a:lvl2pPr>
            <a:lvl3pPr marL="914400" indent="0">
              <a:buNone/>
              <a:defRPr sz="800"/>
            </a:lvl3pPr>
            <a:lvl4pPr marL="1371600" indent="0">
              <a:buNone/>
              <a:defRPr sz="800"/>
            </a:lvl4pPr>
            <a:lvl5pPr marL="1828800" indent="0">
              <a:buNone/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4"/>
          </p:nvPr>
        </p:nvSpPr>
        <p:spPr>
          <a:xfrm>
            <a:off x="6456363" y="3429000"/>
            <a:ext cx="5040312" cy="2879724"/>
          </a:xfrm>
        </p:spPr>
        <p:txBody>
          <a:bodyPr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Picture Placeholder 8"/>
          <p:cNvSpPr>
            <a:spLocks noGrp="1"/>
          </p:cNvSpPr>
          <p:nvPr>
            <p:ph type="pic" sz="quarter" idx="15"/>
          </p:nvPr>
        </p:nvSpPr>
        <p:spPr>
          <a:xfrm>
            <a:off x="0" y="1"/>
            <a:ext cx="12192000" cy="2889250"/>
          </a:xfrm>
          <a:solidFill>
            <a:schemeClr val="bg2"/>
          </a:solidFill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4263819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.Title_With_Chart_And_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5326" y="5229225"/>
            <a:ext cx="10801349" cy="720724"/>
          </a:xfrm>
        </p:spPr>
        <p:txBody>
          <a:bodyPr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5" name="Chart Placeholder 4"/>
          <p:cNvSpPr>
            <a:spLocks noGrp="1"/>
          </p:cNvSpPr>
          <p:nvPr>
            <p:ph type="chart" sz="quarter" idx="10"/>
          </p:nvPr>
        </p:nvSpPr>
        <p:spPr>
          <a:xfrm>
            <a:off x="695325" y="1628774"/>
            <a:ext cx="10801350" cy="3421064"/>
          </a:xfrm>
        </p:spPr>
        <p:txBody>
          <a:bodyPr/>
          <a:lstStyle/>
          <a:p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695325" y="6308725"/>
            <a:ext cx="4321174" cy="360362"/>
          </a:xfrm>
        </p:spPr>
        <p:txBody>
          <a:bodyPr>
            <a:noAutofit/>
          </a:bodyPr>
          <a:lstStyle>
            <a:lvl1pPr marL="0" indent="0">
              <a:buNone/>
              <a:defRPr sz="800"/>
            </a:lvl1pPr>
            <a:lvl2pPr marL="457200" indent="0">
              <a:buNone/>
              <a:defRPr sz="800"/>
            </a:lvl2pPr>
            <a:lvl3pPr marL="914400" indent="0">
              <a:buNone/>
              <a:defRPr sz="800"/>
            </a:lvl3pPr>
            <a:lvl4pPr marL="1371600" indent="0">
              <a:buNone/>
              <a:defRPr sz="800"/>
            </a:lvl4pPr>
            <a:lvl5pPr marL="1828800" indent="0">
              <a:buNone/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29697386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.Title_With_Chart_And_Text_Rever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5326" y="1628776"/>
            <a:ext cx="10801349" cy="1620836"/>
          </a:xfrm>
        </p:spPr>
        <p:txBody>
          <a:bodyPr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5" name="Chart Placeholder 4"/>
          <p:cNvSpPr>
            <a:spLocks noGrp="1"/>
          </p:cNvSpPr>
          <p:nvPr>
            <p:ph type="chart" sz="quarter" idx="10"/>
          </p:nvPr>
        </p:nvSpPr>
        <p:spPr>
          <a:xfrm>
            <a:off x="695325" y="3429001"/>
            <a:ext cx="10801350" cy="2520950"/>
          </a:xfrm>
        </p:spPr>
        <p:txBody>
          <a:bodyPr/>
          <a:lstStyle/>
          <a:p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695325" y="6308725"/>
            <a:ext cx="4321174" cy="360362"/>
          </a:xfrm>
        </p:spPr>
        <p:txBody>
          <a:bodyPr>
            <a:noAutofit/>
          </a:bodyPr>
          <a:lstStyle>
            <a:lvl1pPr marL="0" indent="0">
              <a:buNone/>
              <a:defRPr sz="800"/>
            </a:lvl1pPr>
            <a:lvl2pPr marL="457200" indent="0">
              <a:buNone/>
              <a:defRPr sz="800"/>
            </a:lvl2pPr>
            <a:lvl3pPr marL="914400" indent="0">
              <a:buNone/>
              <a:defRPr sz="800"/>
            </a:lvl3pPr>
            <a:lvl4pPr marL="1371600" indent="0">
              <a:buNone/>
              <a:defRPr sz="800"/>
            </a:lvl4pPr>
            <a:lvl5pPr marL="1828800" indent="0">
              <a:buNone/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4472829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.Title_With_Text_And_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5326" y="1628776"/>
            <a:ext cx="10801349" cy="1620836"/>
          </a:xfrm>
        </p:spPr>
        <p:txBody>
          <a:bodyPr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695325" y="6308725"/>
            <a:ext cx="4321174" cy="360362"/>
          </a:xfrm>
        </p:spPr>
        <p:txBody>
          <a:bodyPr>
            <a:noAutofit/>
          </a:bodyPr>
          <a:lstStyle>
            <a:lvl1pPr marL="0" indent="0">
              <a:buNone/>
              <a:defRPr sz="800"/>
            </a:lvl1pPr>
            <a:lvl2pPr marL="457200" indent="0">
              <a:buNone/>
              <a:defRPr sz="800"/>
            </a:lvl2pPr>
            <a:lvl3pPr marL="914400" indent="0">
              <a:buNone/>
              <a:defRPr sz="800"/>
            </a:lvl3pPr>
            <a:lvl4pPr marL="1371600" indent="0">
              <a:buNone/>
              <a:defRPr sz="800"/>
            </a:lvl4pPr>
            <a:lvl5pPr marL="1828800" indent="0">
              <a:buNone/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Table Placeholder 5"/>
          <p:cNvSpPr>
            <a:spLocks noGrp="1"/>
          </p:cNvSpPr>
          <p:nvPr>
            <p:ph type="tbl" sz="quarter" idx="14"/>
          </p:nvPr>
        </p:nvSpPr>
        <p:spPr>
          <a:xfrm>
            <a:off x="695325" y="3429000"/>
            <a:ext cx="10801349" cy="2520949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68150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.JCDecaux_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0" y="2738783"/>
            <a:ext cx="3048000" cy="8795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2577575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.Title_With_Text_And_Image_Belo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0" y="2889250"/>
            <a:ext cx="12191999" cy="3968750"/>
          </a:xfrm>
          <a:solidFill>
            <a:schemeClr val="bg2"/>
          </a:solidFill>
        </p:spPr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5326" y="1628776"/>
            <a:ext cx="10801349" cy="1079499"/>
          </a:xfrm>
        </p:spPr>
        <p:txBody>
          <a:bodyPr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886145913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.Block_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5326" y="1994535"/>
            <a:ext cx="10801349" cy="2879725"/>
          </a:xfrm>
        </p:spPr>
        <p:txBody>
          <a:bodyPr anchor="ctr" anchorCtr="0">
            <a:noAutofit/>
          </a:bodyPr>
          <a:lstStyle>
            <a:lvl1pPr marL="0" indent="0" algn="l">
              <a:buNone/>
              <a:defRPr sz="2800"/>
            </a:lvl1pPr>
            <a:lvl2pPr marL="457200" indent="0" algn="l">
              <a:buNone/>
              <a:defRPr sz="2800"/>
            </a:lvl2pPr>
            <a:lvl3pPr marL="914400" indent="0" algn="l">
              <a:buNone/>
              <a:defRPr sz="2800"/>
            </a:lvl3pPr>
            <a:lvl4pPr marL="1371600" indent="0" algn="l">
              <a:buNone/>
              <a:defRPr sz="2800"/>
            </a:lvl4pPr>
            <a:lvl5pPr marL="1828800" indent="0" algn="l">
              <a:buNone/>
              <a:defRPr sz="2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695325" y="6308725"/>
            <a:ext cx="10801350" cy="360362"/>
          </a:xfrm>
        </p:spPr>
        <p:txBody>
          <a:bodyPr>
            <a:noAutofit/>
          </a:bodyPr>
          <a:lstStyle>
            <a:lvl1pPr marL="0" indent="0">
              <a:buNone/>
              <a:defRPr sz="800"/>
            </a:lvl1pPr>
            <a:lvl2pPr marL="457200" indent="0">
              <a:buNone/>
              <a:defRPr sz="800"/>
            </a:lvl2pPr>
            <a:lvl3pPr marL="914400" indent="0">
              <a:buNone/>
              <a:defRPr sz="800"/>
            </a:lvl3pPr>
            <a:lvl4pPr marL="1371600" indent="0">
              <a:buNone/>
              <a:defRPr sz="800"/>
            </a:lvl4pPr>
            <a:lvl5pPr marL="1828800" indent="0">
              <a:buNone/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53322637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.Title_With_Graph_And_Right_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6816726" y="0"/>
            <a:ext cx="5375274" cy="6858000"/>
          </a:xfrm>
          <a:solidFill>
            <a:schemeClr val="bg2"/>
          </a:solidFill>
        </p:spPr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95324" y="620181"/>
            <a:ext cx="5940427" cy="1008594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695325" y="6308725"/>
            <a:ext cx="5940425" cy="360362"/>
          </a:xfrm>
        </p:spPr>
        <p:txBody>
          <a:bodyPr>
            <a:noAutofit/>
          </a:bodyPr>
          <a:lstStyle>
            <a:lvl1pPr marL="0" indent="0">
              <a:buNone/>
              <a:defRPr sz="800"/>
            </a:lvl1pPr>
            <a:lvl2pPr marL="457200" indent="0">
              <a:buNone/>
              <a:defRPr sz="800"/>
            </a:lvl2pPr>
            <a:lvl3pPr marL="914400" indent="0">
              <a:buNone/>
              <a:defRPr sz="800"/>
            </a:lvl3pPr>
            <a:lvl4pPr marL="1371600" indent="0">
              <a:buNone/>
              <a:defRPr sz="800"/>
            </a:lvl4pPr>
            <a:lvl5pPr marL="1828800" indent="0">
              <a:buNone/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Chart Placeholder 4"/>
          <p:cNvSpPr>
            <a:spLocks noGrp="1"/>
          </p:cNvSpPr>
          <p:nvPr>
            <p:ph type="chart" sz="quarter" idx="15"/>
          </p:nvPr>
        </p:nvSpPr>
        <p:spPr>
          <a:xfrm>
            <a:off x="695325" y="1628774"/>
            <a:ext cx="5940426" cy="4321175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963419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.Title_With_Graph_And_Left_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3575050" cy="6858000"/>
          </a:xfrm>
          <a:solidFill>
            <a:schemeClr val="bg2"/>
          </a:solidFill>
        </p:spPr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756024" y="620181"/>
            <a:ext cx="7740651" cy="1008594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3756023" y="6308725"/>
            <a:ext cx="7740651" cy="360362"/>
          </a:xfrm>
        </p:spPr>
        <p:txBody>
          <a:bodyPr>
            <a:noAutofit/>
          </a:bodyPr>
          <a:lstStyle>
            <a:lvl1pPr marL="0" indent="0">
              <a:buNone/>
              <a:defRPr sz="800"/>
            </a:lvl1pPr>
            <a:lvl2pPr marL="457200" indent="0">
              <a:buNone/>
              <a:defRPr sz="800"/>
            </a:lvl2pPr>
            <a:lvl3pPr marL="914400" indent="0">
              <a:buNone/>
              <a:defRPr sz="800"/>
            </a:lvl3pPr>
            <a:lvl4pPr marL="1371600" indent="0">
              <a:buNone/>
              <a:defRPr sz="800"/>
            </a:lvl4pPr>
            <a:lvl5pPr marL="1828800" indent="0">
              <a:buNone/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Chart Placeholder 4"/>
          <p:cNvSpPr>
            <a:spLocks noGrp="1"/>
          </p:cNvSpPr>
          <p:nvPr>
            <p:ph type="chart" sz="quarter" idx="15"/>
          </p:nvPr>
        </p:nvSpPr>
        <p:spPr>
          <a:xfrm>
            <a:off x="3756025" y="1628774"/>
            <a:ext cx="7740650" cy="4321175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334846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.Title_With_Content_And_Small_Image_Side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95325" y="620181"/>
            <a:ext cx="9180514" cy="1008594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5327" y="1628775"/>
            <a:ext cx="9180512" cy="4679950"/>
          </a:xfrm>
        </p:spPr>
        <p:txBody>
          <a:bodyPr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695325" y="6308725"/>
            <a:ext cx="9180513" cy="360362"/>
          </a:xfrm>
        </p:spPr>
        <p:txBody>
          <a:bodyPr>
            <a:noAutofit/>
          </a:bodyPr>
          <a:lstStyle>
            <a:lvl1pPr marL="0" indent="0">
              <a:buNone/>
              <a:defRPr sz="800"/>
            </a:lvl1pPr>
            <a:lvl2pPr marL="457200" indent="0">
              <a:buNone/>
              <a:defRPr sz="800"/>
            </a:lvl2pPr>
            <a:lvl3pPr marL="914400" indent="0">
              <a:buNone/>
              <a:defRPr sz="800"/>
            </a:lvl3pPr>
            <a:lvl4pPr marL="1371600" indent="0">
              <a:buNone/>
              <a:defRPr sz="800"/>
            </a:lvl4pPr>
            <a:lvl5pPr marL="1828800" indent="0">
              <a:buNone/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10056814" y="0"/>
            <a:ext cx="2135186" cy="6858000"/>
          </a:xfrm>
          <a:solidFill>
            <a:schemeClr val="bg2"/>
          </a:solidFill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0752164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.Title_With_Content_And_Midsize_Image_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8796338" y="0"/>
            <a:ext cx="3395661" cy="6858000"/>
          </a:xfrm>
          <a:solidFill>
            <a:schemeClr val="bg2"/>
          </a:solidFill>
        </p:spPr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95324" y="620181"/>
            <a:ext cx="7921625" cy="1008594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5326" y="1628775"/>
            <a:ext cx="7921624" cy="4679950"/>
          </a:xfrm>
        </p:spPr>
        <p:txBody>
          <a:bodyPr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695325" y="6308725"/>
            <a:ext cx="7921624" cy="360362"/>
          </a:xfrm>
        </p:spPr>
        <p:txBody>
          <a:bodyPr>
            <a:noAutofit/>
          </a:bodyPr>
          <a:lstStyle>
            <a:lvl1pPr marL="0" indent="0">
              <a:buNone/>
              <a:defRPr sz="800"/>
            </a:lvl1pPr>
            <a:lvl2pPr marL="457200" indent="0">
              <a:buNone/>
              <a:defRPr sz="800"/>
            </a:lvl2pPr>
            <a:lvl3pPr marL="914400" indent="0">
              <a:buNone/>
              <a:defRPr sz="800"/>
            </a:lvl3pPr>
            <a:lvl4pPr marL="1371600" indent="0">
              <a:buNone/>
              <a:defRPr sz="800"/>
            </a:lvl4pPr>
            <a:lvl5pPr marL="1828800" indent="0">
              <a:buNone/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03181872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.Title_And_Content_With_Large_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6096000" y="0"/>
            <a:ext cx="6095999" cy="6858000"/>
          </a:xfrm>
          <a:solidFill>
            <a:schemeClr val="bg2"/>
          </a:solidFill>
        </p:spPr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95325" y="620181"/>
            <a:ext cx="5221288" cy="1008594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5326" y="1628775"/>
            <a:ext cx="5221287" cy="4679950"/>
          </a:xfrm>
        </p:spPr>
        <p:txBody>
          <a:bodyPr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695325" y="6308725"/>
            <a:ext cx="5221288" cy="360362"/>
          </a:xfrm>
        </p:spPr>
        <p:txBody>
          <a:bodyPr>
            <a:noAutofit/>
          </a:bodyPr>
          <a:lstStyle>
            <a:lvl1pPr marL="0" indent="0">
              <a:buNone/>
              <a:defRPr sz="800"/>
            </a:lvl1pPr>
            <a:lvl2pPr marL="457200" indent="0">
              <a:buNone/>
              <a:defRPr sz="800"/>
            </a:lvl2pPr>
            <a:lvl3pPr marL="914400" indent="0">
              <a:buNone/>
              <a:defRPr sz="800"/>
            </a:lvl3pPr>
            <a:lvl4pPr marL="1371600" indent="0">
              <a:buNone/>
              <a:defRPr sz="800"/>
            </a:lvl4pPr>
            <a:lvl5pPr marL="1828800" indent="0">
              <a:buNone/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60424310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.Title_And_Content_With_Larger_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5195888" y="0"/>
            <a:ext cx="6996112" cy="6858000"/>
          </a:xfrm>
          <a:solidFill>
            <a:schemeClr val="bg2"/>
          </a:solidFill>
        </p:spPr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95325" y="620181"/>
            <a:ext cx="4321175" cy="1008594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5326" y="1628775"/>
            <a:ext cx="4321173" cy="4679950"/>
          </a:xfrm>
        </p:spPr>
        <p:txBody>
          <a:bodyPr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695325" y="6308725"/>
            <a:ext cx="4321174" cy="360362"/>
          </a:xfrm>
        </p:spPr>
        <p:txBody>
          <a:bodyPr>
            <a:noAutofit/>
          </a:bodyPr>
          <a:lstStyle>
            <a:lvl1pPr marL="0" indent="0">
              <a:buNone/>
              <a:defRPr sz="800"/>
            </a:lvl1pPr>
            <a:lvl2pPr marL="457200" indent="0">
              <a:buNone/>
              <a:defRPr sz="800"/>
            </a:lvl2pPr>
            <a:lvl3pPr marL="914400" indent="0">
              <a:buNone/>
              <a:defRPr sz="800"/>
            </a:lvl3pPr>
            <a:lvl4pPr marL="1371600" indent="0">
              <a:buNone/>
              <a:defRPr sz="800"/>
            </a:lvl4pPr>
            <a:lvl5pPr marL="1828800" indent="0">
              <a:buNone/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04835842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4.Title_And_Content_With_Border_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6096001" y="549275"/>
            <a:ext cx="5400674" cy="5759450"/>
          </a:xfrm>
          <a:solidFill>
            <a:schemeClr val="bg2"/>
          </a:solidFill>
        </p:spPr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95325" y="620181"/>
            <a:ext cx="5221288" cy="1008594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5326" y="1628775"/>
            <a:ext cx="5221287" cy="4679950"/>
          </a:xfrm>
        </p:spPr>
        <p:txBody>
          <a:bodyPr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695325" y="6308725"/>
            <a:ext cx="10801350" cy="360362"/>
          </a:xfrm>
        </p:spPr>
        <p:txBody>
          <a:bodyPr>
            <a:noAutofit/>
          </a:bodyPr>
          <a:lstStyle>
            <a:lvl1pPr marL="0" indent="0">
              <a:buNone/>
              <a:defRPr sz="800"/>
            </a:lvl1pPr>
            <a:lvl2pPr marL="457200" indent="0">
              <a:buNone/>
              <a:defRPr sz="800"/>
            </a:lvl2pPr>
            <a:lvl3pPr marL="914400" indent="0">
              <a:buNone/>
              <a:defRPr sz="800"/>
            </a:lvl3pPr>
            <a:lvl4pPr marL="1371600" indent="0">
              <a:buNone/>
              <a:defRPr sz="800"/>
            </a:lvl4pPr>
            <a:lvl5pPr marL="1828800" indent="0">
              <a:buNone/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73151535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5.Title_And_Content_With_Small_Border_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6096001" y="1628775"/>
            <a:ext cx="5400674" cy="4679950"/>
          </a:xfrm>
          <a:solidFill>
            <a:schemeClr val="bg2"/>
          </a:solidFill>
        </p:spPr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95325" y="620181"/>
            <a:ext cx="10801350" cy="1008594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5326" y="1628775"/>
            <a:ext cx="5221287" cy="4679950"/>
          </a:xfrm>
        </p:spPr>
        <p:txBody>
          <a:bodyPr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695325" y="6308725"/>
            <a:ext cx="10801350" cy="360362"/>
          </a:xfrm>
        </p:spPr>
        <p:txBody>
          <a:bodyPr>
            <a:noAutofit/>
          </a:bodyPr>
          <a:lstStyle>
            <a:lvl1pPr marL="0" indent="0">
              <a:buNone/>
              <a:defRPr sz="800"/>
            </a:lvl1pPr>
            <a:lvl2pPr marL="457200" indent="0">
              <a:buNone/>
              <a:defRPr sz="800"/>
            </a:lvl2pPr>
            <a:lvl3pPr marL="914400" indent="0">
              <a:buNone/>
              <a:defRPr sz="800"/>
            </a:lvl3pPr>
            <a:lvl4pPr marL="1371600" indent="0">
              <a:buNone/>
              <a:defRPr sz="800"/>
            </a:lvl4pPr>
            <a:lvl5pPr marL="1828800" indent="0">
              <a:buNone/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270697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6" Type="http://schemas.openxmlformats.org/officeDocument/2006/relationships/slideLayout" Target="../slideLayouts/slideLayout26.xml"/><Relationship Id="rId21" Type="http://schemas.openxmlformats.org/officeDocument/2006/relationships/slideLayout" Target="../slideLayouts/slideLayout21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63" Type="http://schemas.openxmlformats.org/officeDocument/2006/relationships/slideLayout" Target="../slideLayouts/slideLayout63.xml"/><Relationship Id="rId68" Type="http://schemas.openxmlformats.org/officeDocument/2006/relationships/slideLayout" Target="../slideLayouts/slideLayout68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3" Type="http://schemas.openxmlformats.org/officeDocument/2006/relationships/slideLayout" Target="../slideLayouts/slideLayout53.xml"/><Relationship Id="rId58" Type="http://schemas.openxmlformats.org/officeDocument/2006/relationships/slideLayout" Target="../slideLayouts/slideLayout58.xml"/><Relationship Id="rId66" Type="http://schemas.openxmlformats.org/officeDocument/2006/relationships/slideLayout" Target="../slideLayouts/slideLayout66.xml"/><Relationship Id="rId74" Type="http://schemas.openxmlformats.org/officeDocument/2006/relationships/slideLayout" Target="../slideLayouts/slideLayout74.xml"/><Relationship Id="rId5" Type="http://schemas.openxmlformats.org/officeDocument/2006/relationships/slideLayout" Target="../slideLayouts/slideLayout5.xml"/><Relationship Id="rId61" Type="http://schemas.openxmlformats.org/officeDocument/2006/relationships/slideLayout" Target="../slideLayouts/slideLayout61.xml"/><Relationship Id="rId19" Type="http://schemas.openxmlformats.org/officeDocument/2006/relationships/slideLayout" Target="../slideLayouts/slideLayout1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56" Type="http://schemas.openxmlformats.org/officeDocument/2006/relationships/slideLayout" Target="../slideLayouts/slideLayout56.xml"/><Relationship Id="rId64" Type="http://schemas.openxmlformats.org/officeDocument/2006/relationships/slideLayout" Target="../slideLayouts/slideLayout64.xml"/><Relationship Id="rId69" Type="http://schemas.openxmlformats.org/officeDocument/2006/relationships/slideLayout" Target="../slideLayouts/slideLayout69.xm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72" Type="http://schemas.openxmlformats.org/officeDocument/2006/relationships/slideLayout" Target="../slideLayouts/slideLayout72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59" Type="http://schemas.openxmlformats.org/officeDocument/2006/relationships/slideLayout" Target="../slideLayouts/slideLayout59.xml"/><Relationship Id="rId67" Type="http://schemas.openxmlformats.org/officeDocument/2006/relationships/slideLayout" Target="../slideLayouts/slideLayout67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54" Type="http://schemas.openxmlformats.org/officeDocument/2006/relationships/slideLayout" Target="../slideLayouts/slideLayout54.xml"/><Relationship Id="rId62" Type="http://schemas.openxmlformats.org/officeDocument/2006/relationships/slideLayout" Target="../slideLayouts/slideLayout62.xml"/><Relationship Id="rId70" Type="http://schemas.openxmlformats.org/officeDocument/2006/relationships/slideLayout" Target="../slideLayouts/slideLayout70.xml"/><Relationship Id="rId75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57" Type="http://schemas.openxmlformats.org/officeDocument/2006/relationships/slideLayout" Target="../slideLayouts/slideLayout57.xml"/><Relationship Id="rId10" Type="http://schemas.openxmlformats.org/officeDocument/2006/relationships/slideLayout" Target="../slideLayouts/slideLayout10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slideLayout" Target="../slideLayouts/slideLayout52.xml"/><Relationship Id="rId60" Type="http://schemas.openxmlformats.org/officeDocument/2006/relationships/slideLayout" Target="../slideLayouts/slideLayout60.xml"/><Relationship Id="rId65" Type="http://schemas.openxmlformats.org/officeDocument/2006/relationships/slideLayout" Target="../slideLayouts/slideLayout65.xml"/><Relationship Id="rId73" Type="http://schemas.openxmlformats.org/officeDocument/2006/relationships/slideLayout" Target="../slideLayouts/slideLayout7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9" Type="http://schemas.openxmlformats.org/officeDocument/2006/relationships/slideLayout" Target="../slideLayouts/slideLayout39.xml"/><Relationship Id="rId34" Type="http://schemas.openxmlformats.org/officeDocument/2006/relationships/slideLayout" Target="../slideLayouts/slideLayout34.xml"/><Relationship Id="rId50" Type="http://schemas.openxmlformats.org/officeDocument/2006/relationships/slideLayout" Target="../slideLayouts/slideLayout50.xml"/><Relationship Id="rId55" Type="http://schemas.openxmlformats.org/officeDocument/2006/relationships/slideLayout" Target="../slideLayouts/slideLayout55.xml"/><Relationship Id="rId7" Type="http://schemas.openxmlformats.org/officeDocument/2006/relationships/slideLayout" Target="../slideLayouts/slideLayout7.xml"/><Relationship Id="rId71" Type="http://schemas.openxmlformats.org/officeDocument/2006/relationships/slideLayout" Target="../slideLayouts/slideLayout71.xml"/></Relationships>
</file>

<file path=ppt/slideMasters/_rels/slideMaster2.xml.rels><?xml version="1.0" encoding="UTF-8" standalone="yes"?>
<Relationships xmlns="http://schemas.openxmlformats.org/package/2006/relationships"><Relationship Id="rId26" Type="http://schemas.openxmlformats.org/officeDocument/2006/relationships/slideLayout" Target="../slideLayouts/slideLayout100.xml"/><Relationship Id="rId21" Type="http://schemas.openxmlformats.org/officeDocument/2006/relationships/slideLayout" Target="../slideLayouts/slideLayout95.xml"/><Relationship Id="rId42" Type="http://schemas.openxmlformats.org/officeDocument/2006/relationships/slideLayout" Target="../slideLayouts/slideLayout116.xml"/><Relationship Id="rId47" Type="http://schemas.openxmlformats.org/officeDocument/2006/relationships/slideLayout" Target="../slideLayouts/slideLayout121.xml"/><Relationship Id="rId63" Type="http://schemas.openxmlformats.org/officeDocument/2006/relationships/slideLayout" Target="../slideLayouts/slideLayout137.xml"/><Relationship Id="rId68" Type="http://schemas.openxmlformats.org/officeDocument/2006/relationships/slideLayout" Target="../slideLayouts/slideLayout142.xml"/><Relationship Id="rId7" Type="http://schemas.openxmlformats.org/officeDocument/2006/relationships/slideLayout" Target="../slideLayouts/slideLayout81.xml"/><Relationship Id="rId2" Type="http://schemas.openxmlformats.org/officeDocument/2006/relationships/slideLayout" Target="../slideLayouts/slideLayout76.xml"/><Relationship Id="rId16" Type="http://schemas.openxmlformats.org/officeDocument/2006/relationships/slideLayout" Target="../slideLayouts/slideLayout90.xml"/><Relationship Id="rId29" Type="http://schemas.openxmlformats.org/officeDocument/2006/relationships/slideLayout" Target="../slideLayouts/slideLayout103.xml"/><Relationship Id="rId11" Type="http://schemas.openxmlformats.org/officeDocument/2006/relationships/slideLayout" Target="../slideLayouts/slideLayout85.xml"/><Relationship Id="rId24" Type="http://schemas.openxmlformats.org/officeDocument/2006/relationships/slideLayout" Target="../slideLayouts/slideLayout98.xml"/><Relationship Id="rId32" Type="http://schemas.openxmlformats.org/officeDocument/2006/relationships/slideLayout" Target="../slideLayouts/slideLayout106.xml"/><Relationship Id="rId37" Type="http://schemas.openxmlformats.org/officeDocument/2006/relationships/slideLayout" Target="../slideLayouts/slideLayout111.xml"/><Relationship Id="rId40" Type="http://schemas.openxmlformats.org/officeDocument/2006/relationships/slideLayout" Target="../slideLayouts/slideLayout114.xml"/><Relationship Id="rId45" Type="http://schemas.openxmlformats.org/officeDocument/2006/relationships/slideLayout" Target="../slideLayouts/slideLayout119.xml"/><Relationship Id="rId53" Type="http://schemas.openxmlformats.org/officeDocument/2006/relationships/slideLayout" Target="../slideLayouts/slideLayout127.xml"/><Relationship Id="rId58" Type="http://schemas.openxmlformats.org/officeDocument/2006/relationships/slideLayout" Target="../slideLayouts/slideLayout132.xml"/><Relationship Id="rId66" Type="http://schemas.openxmlformats.org/officeDocument/2006/relationships/slideLayout" Target="../slideLayouts/slideLayout140.xml"/><Relationship Id="rId5" Type="http://schemas.openxmlformats.org/officeDocument/2006/relationships/slideLayout" Target="../slideLayouts/slideLayout79.xml"/><Relationship Id="rId61" Type="http://schemas.openxmlformats.org/officeDocument/2006/relationships/slideLayout" Target="../slideLayouts/slideLayout135.xml"/><Relationship Id="rId19" Type="http://schemas.openxmlformats.org/officeDocument/2006/relationships/slideLayout" Target="../slideLayouts/slideLayout93.xml"/><Relationship Id="rId14" Type="http://schemas.openxmlformats.org/officeDocument/2006/relationships/slideLayout" Target="../slideLayouts/slideLayout88.xml"/><Relationship Id="rId22" Type="http://schemas.openxmlformats.org/officeDocument/2006/relationships/slideLayout" Target="../slideLayouts/slideLayout96.xml"/><Relationship Id="rId27" Type="http://schemas.openxmlformats.org/officeDocument/2006/relationships/slideLayout" Target="../slideLayouts/slideLayout101.xml"/><Relationship Id="rId30" Type="http://schemas.openxmlformats.org/officeDocument/2006/relationships/slideLayout" Target="../slideLayouts/slideLayout104.xml"/><Relationship Id="rId35" Type="http://schemas.openxmlformats.org/officeDocument/2006/relationships/slideLayout" Target="../slideLayouts/slideLayout109.xml"/><Relationship Id="rId43" Type="http://schemas.openxmlformats.org/officeDocument/2006/relationships/slideLayout" Target="../slideLayouts/slideLayout117.xml"/><Relationship Id="rId48" Type="http://schemas.openxmlformats.org/officeDocument/2006/relationships/slideLayout" Target="../slideLayouts/slideLayout122.xml"/><Relationship Id="rId56" Type="http://schemas.openxmlformats.org/officeDocument/2006/relationships/slideLayout" Target="../slideLayouts/slideLayout130.xml"/><Relationship Id="rId64" Type="http://schemas.openxmlformats.org/officeDocument/2006/relationships/slideLayout" Target="../slideLayouts/slideLayout138.xml"/><Relationship Id="rId69" Type="http://schemas.openxmlformats.org/officeDocument/2006/relationships/slideLayout" Target="../slideLayouts/slideLayout143.xml"/><Relationship Id="rId8" Type="http://schemas.openxmlformats.org/officeDocument/2006/relationships/slideLayout" Target="../slideLayouts/slideLayout82.xml"/><Relationship Id="rId51" Type="http://schemas.openxmlformats.org/officeDocument/2006/relationships/slideLayout" Target="../slideLayouts/slideLayout125.xml"/><Relationship Id="rId3" Type="http://schemas.openxmlformats.org/officeDocument/2006/relationships/slideLayout" Target="../slideLayouts/slideLayout77.xml"/><Relationship Id="rId12" Type="http://schemas.openxmlformats.org/officeDocument/2006/relationships/slideLayout" Target="../slideLayouts/slideLayout86.xml"/><Relationship Id="rId17" Type="http://schemas.openxmlformats.org/officeDocument/2006/relationships/slideLayout" Target="../slideLayouts/slideLayout91.xml"/><Relationship Id="rId25" Type="http://schemas.openxmlformats.org/officeDocument/2006/relationships/slideLayout" Target="../slideLayouts/slideLayout99.xml"/><Relationship Id="rId33" Type="http://schemas.openxmlformats.org/officeDocument/2006/relationships/slideLayout" Target="../slideLayouts/slideLayout107.xml"/><Relationship Id="rId38" Type="http://schemas.openxmlformats.org/officeDocument/2006/relationships/slideLayout" Target="../slideLayouts/slideLayout112.xml"/><Relationship Id="rId46" Type="http://schemas.openxmlformats.org/officeDocument/2006/relationships/slideLayout" Target="../slideLayouts/slideLayout120.xml"/><Relationship Id="rId59" Type="http://schemas.openxmlformats.org/officeDocument/2006/relationships/slideLayout" Target="../slideLayouts/slideLayout133.xml"/><Relationship Id="rId67" Type="http://schemas.openxmlformats.org/officeDocument/2006/relationships/slideLayout" Target="../slideLayouts/slideLayout141.xml"/><Relationship Id="rId20" Type="http://schemas.openxmlformats.org/officeDocument/2006/relationships/slideLayout" Target="../slideLayouts/slideLayout94.xml"/><Relationship Id="rId41" Type="http://schemas.openxmlformats.org/officeDocument/2006/relationships/slideLayout" Target="../slideLayouts/slideLayout115.xml"/><Relationship Id="rId54" Type="http://schemas.openxmlformats.org/officeDocument/2006/relationships/slideLayout" Target="../slideLayouts/slideLayout128.xml"/><Relationship Id="rId62" Type="http://schemas.openxmlformats.org/officeDocument/2006/relationships/slideLayout" Target="../slideLayouts/slideLayout136.xml"/><Relationship Id="rId70" Type="http://schemas.openxmlformats.org/officeDocument/2006/relationships/theme" Target="../theme/theme2.xml"/><Relationship Id="rId1" Type="http://schemas.openxmlformats.org/officeDocument/2006/relationships/slideLayout" Target="../slideLayouts/slideLayout75.xml"/><Relationship Id="rId6" Type="http://schemas.openxmlformats.org/officeDocument/2006/relationships/slideLayout" Target="../slideLayouts/slideLayout80.xml"/><Relationship Id="rId15" Type="http://schemas.openxmlformats.org/officeDocument/2006/relationships/slideLayout" Target="../slideLayouts/slideLayout89.xml"/><Relationship Id="rId23" Type="http://schemas.openxmlformats.org/officeDocument/2006/relationships/slideLayout" Target="../slideLayouts/slideLayout97.xml"/><Relationship Id="rId28" Type="http://schemas.openxmlformats.org/officeDocument/2006/relationships/slideLayout" Target="../slideLayouts/slideLayout102.xml"/><Relationship Id="rId36" Type="http://schemas.openxmlformats.org/officeDocument/2006/relationships/slideLayout" Target="../slideLayouts/slideLayout110.xml"/><Relationship Id="rId49" Type="http://schemas.openxmlformats.org/officeDocument/2006/relationships/slideLayout" Target="../slideLayouts/slideLayout123.xml"/><Relationship Id="rId57" Type="http://schemas.openxmlformats.org/officeDocument/2006/relationships/slideLayout" Target="../slideLayouts/slideLayout131.xml"/><Relationship Id="rId10" Type="http://schemas.openxmlformats.org/officeDocument/2006/relationships/slideLayout" Target="../slideLayouts/slideLayout84.xml"/><Relationship Id="rId31" Type="http://schemas.openxmlformats.org/officeDocument/2006/relationships/slideLayout" Target="../slideLayouts/slideLayout105.xml"/><Relationship Id="rId44" Type="http://schemas.openxmlformats.org/officeDocument/2006/relationships/slideLayout" Target="../slideLayouts/slideLayout118.xml"/><Relationship Id="rId52" Type="http://schemas.openxmlformats.org/officeDocument/2006/relationships/slideLayout" Target="../slideLayouts/slideLayout126.xml"/><Relationship Id="rId60" Type="http://schemas.openxmlformats.org/officeDocument/2006/relationships/slideLayout" Target="../slideLayouts/slideLayout134.xml"/><Relationship Id="rId65" Type="http://schemas.openxmlformats.org/officeDocument/2006/relationships/slideLayout" Target="../slideLayouts/slideLayout139.xml"/><Relationship Id="rId4" Type="http://schemas.openxmlformats.org/officeDocument/2006/relationships/slideLayout" Target="../slideLayouts/slideLayout78.xml"/><Relationship Id="rId9" Type="http://schemas.openxmlformats.org/officeDocument/2006/relationships/slideLayout" Target="../slideLayouts/slideLayout83.xml"/><Relationship Id="rId13" Type="http://schemas.openxmlformats.org/officeDocument/2006/relationships/slideLayout" Target="../slideLayouts/slideLayout87.xml"/><Relationship Id="rId18" Type="http://schemas.openxmlformats.org/officeDocument/2006/relationships/slideLayout" Target="../slideLayouts/slideLayout92.xml"/><Relationship Id="rId39" Type="http://schemas.openxmlformats.org/officeDocument/2006/relationships/slideLayout" Target="../slideLayouts/slideLayout113.xml"/><Relationship Id="rId34" Type="http://schemas.openxmlformats.org/officeDocument/2006/relationships/slideLayout" Target="../slideLayouts/slideLayout108.xml"/><Relationship Id="rId50" Type="http://schemas.openxmlformats.org/officeDocument/2006/relationships/slideLayout" Target="../slideLayouts/slideLayout124.xml"/><Relationship Id="rId55" Type="http://schemas.openxmlformats.org/officeDocument/2006/relationships/slideLayout" Target="../slideLayouts/slideLayout12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95325" y="620181"/>
            <a:ext cx="10801350" cy="1008594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en-US" dirty="0"/>
              <a:t>CLICK TO EDIT MASTER TITLE STYLE 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5326" y="1628775"/>
            <a:ext cx="10801349" cy="467995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637918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93" r:id="rId2"/>
    <p:sldLayoutId id="2147483705" r:id="rId3"/>
    <p:sldLayoutId id="2147483650" r:id="rId4"/>
    <p:sldLayoutId id="2147483677" r:id="rId5"/>
    <p:sldLayoutId id="2147483681" r:id="rId6"/>
    <p:sldLayoutId id="2147483687" r:id="rId7"/>
    <p:sldLayoutId id="2147483728" r:id="rId8"/>
    <p:sldLayoutId id="2147483717" r:id="rId9"/>
    <p:sldLayoutId id="2147483703" r:id="rId10"/>
    <p:sldLayoutId id="2147483669" r:id="rId11"/>
    <p:sldLayoutId id="2147483727" r:id="rId12"/>
    <p:sldLayoutId id="2147483715" r:id="rId13"/>
    <p:sldLayoutId id="2147483711" r:id="rId14"/>
    <p:sldLayoutId id="2147483712" r:id="rId15"/>
    <p:sldLayoutId id="2147483661" r:id="rId16"/>
    <p:sldLayoutId id="2147483706" r:id="rId17"/>
    <p:sldLayoutId id="2147483660" r:id="rId18"/>
    <p:sldLayoutId id="2147483707" r:id="rId19"/>
    <p:sldLayoutId id="2147483679" r:id="rId20"/>
    <p:sldLayoutId id="2147483701" r:id="rId21"/>
    <p:sldLayoutId id="2147483684" r:id="rId22"/>
    <p:sldLayoutId id="2147483663" r:id="rId23"/>
    <p:sldLayoutId id="2147483662" r:id="rId24"/>
    <p:sldLayoutId id="2147483723" r:id="rId25"/>
    <p:sldLayoutId id="2147483725" r:id="rId26"/>
    <p:sldLayoutId id="2147483724" r:id="rId27"/>
    <p:sldLayoutId id="2147483665" r:id="rId28"/>
    <p:sldLayoutId id="2147483664" r:id="rId29"/>
    <p:sldLayoutId id="2147483708" r:id="rId30"/>
    <p:sldLayoutId id="2147483698" r:id="rId31"/>
    <p:sldLayoutId id="2147483691" r:id="rId32"/>
    <p:sldLayoutId id="2147483709" r:id="rId33"/>
    <p:sldLayoutId id="2147483674" r:id="rId34"/>
    <p:sldLayoutId id="2147483716" r:id="rId35"/>
    <p:sldLayoutId id="2147483683" r:id="rId36"/>
    <p:sldLayoutId id="2147483704" r:id="rId37"/>
    <p:sldLayoutId id="2147483699" r:id="rId38"/>
    <p:sldLayoutId id="2147483667" r:id="rId39"/>
    <p:sldLayoutId id="2147483666" r:id="rId40"/>
    <p:sldLayoutId id="2147483670" r:id="rId41"/>
    <p:sldLayoutId id="2147483673" r:id="rId42"/>
    <p:sldLayoutId id="2147483675" r:id="rId43"/>
    <p:sldLayoutId id="2147483676" r:id="rId44"/>
    <p:sldLayoutId id="2147483695" r:id="rId45"/>
    <p:sldLayoutId id="2147483710" r:id="rId46"/>
    <p:sldLayoutId id="2147483700" r:id="rId47"/>
    <p:sldLayoutId id="2147483696" r:id="rId48"/>
    <p:sldLayoutId id="2147483697" r:id="rId49"/>
    <p:sldLayoutId id="2147483671" r:id="rId50"/>
    <p:sldLayoutId id="2147483702" r:id="rId51"/>
    <p:sldLayoutId id="2147483654" r:id="rId52"/>
    <p:sldLayoutId id="2147483655" r:id="rId53"/>
    <p:sldLayoutId id="2147483668" r:id="rId54"/>
    <p:sldLayoutId id="2147483653" r:id="rId55"/>
    <p:sldLayoutId id="2147483672" r:id="rId56"/>
    <p:sldLayoutId id="2147483659" r:id="rId57"/>
    <p:sldLayoutId id="2147483689" r:id="rId58"/>
    <p:sldLayoutId id="2147483690" r:id="rId59"/>
    <p:sldLayoutId id="2147483713" r:id="rId60"/>
    <p:sldLayoutId id="2147483678" r:id="rId61"/>
    <p:sldLayoutId id="2147483694" r:id="rId62"/>
    <p:sldLayoutId id="2147483685" r:id="rId63"/>
    <p:sldLayoutId id="2147483692" r:id="rId64"/>
    <p:sldLayoutId id="2147483726" r:id="rId65"/>
    <p:sldLayoutId id="2147483658" r:id="rId66"/>
    <p:sldLayoutId id="2147483686" r:id="rId67"/>
    <p:sldLayoutId id="2147483657" r:id="rId68"/>
    <p:sldLayoutId id="2147483680" r:id="rId69"/>
    <p:sldLayoutId id="2147483718" r:id="rId70"/>
    <p:sldLayoutId id="2147483719" r:id="rId71"/>
    <p:sldLayoutId id="2147483720" r:id="rId72"/>
    <p:sldLayoutId id="2147483721" r:id="rId73"/>
    <p:sldLayoutId id="2147483722" r:id="rId74"/>
  </p:sldLayoutIdLst>
  <p:hf sldNum="0" hdr="0" ft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2800" b="1" kern="1200" spc="3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  <p15:guide id="3" pos="3613" userDrawn="1">
          <p15:clr>
            <a:srgbClr val="F26B43"/>
          </p15:clr>
        </p15:guide>
        <p15:guide id="4" pos="3386" userDrawn="1">
          <p15:clr>
            <a:srgbClr val="F26B43"/>
          </p15:clr>
        </p15:guide>
        <p15:guide id="5" pos="3160" userDrawn="1">
          <p15:clr>
            <a:srgbClr val="F26B43"/>
          </p15:clr>
        </p15:guide>
        <p15:guide id="6" pos="2933" userDrawn="1">
          <p15:clr>
            <a:srgbClr val="F26B43"/>
          </p15:clr>
        </p15:guide>
        <p15:guide id="7" pos="2706" userDrawn="1">
          <p15:clr>
            <a:srgbClr val="F26B43"/>
          </p15:clr>
        </p15:guide>
        <p15:guide id="8" pos="2479" userDrawn="1">
          <p15:clr>
            <a:srgbClr val="F26B43"/>
          </p15:clr>
        </p15:guide>
        <p15:guide id="9" pos="2252" userDrawn="1">
          <p15:clr>
            <a:srgbClr val="F26B43"/>
          </p15:clr>
        </p15:guide>
        <p15:guide id="10" pos="2026" userDrawn="1">
          <p15:clr>
            <a:srgbClr val="F26B43"/>
          </p15:clr>
        </p15:guide>
        <p15:guide id="11" pos="1799" userDrawn="1">
          <p15:clr>
            <a:srgbClr val="F26B43"/>
          </p15:clr>
        </p15:guide>
        <p15:guide id="12" pos="1572" userDrawn="1">
          <p15:clr>
            <a:srgbClr val="F26B43"/>
          </p15:clr>
        </p15:guide>
        <p15:guide id="13" pos="1345" userDrawn="1">
          <p15:clr>
            <a:srgbClr val="F26B43"/>
          </p15:clr>
        </p15:guide>
        <p15:guide id="14" pos="1118" userDrawn="1">
          <p15:clr>
            <a:srgbClr val="F26B43"/>
          </p15:clr>
        </p15:guide>
        <p15:guide id="15" pos="892" userDrawn="1">
          <p15:clr>
            <a:srgbClr val="F26B43"/>
          </p15:clr>
        </p15:guide>
        <p15:guide id="16" pos="665" userDrawn="1">
          <p15:clr>
            <a:srgbClr val="F26B43"/>
          </p15:clr>
        </p15:guide>
        <p15:guide id="17" pos="438" userDrawn="1">
          <p15:clr>
            <a:srgbClr val="F26B43"/>
          </p15:clr>
        </p15:guide>
        <p15:guide id="18" pos="211" userDrawn="1">
          <p15:clr>
            <a:srgbClr val="F26B43"/>
          </p15:clr>
        </p15:guide>
        <p15:guide id="20" pos="4067" userDrawn="1">
          <p15:clr>
            <a:srgbClr val="F26B43"/>
          </p15:clr>
        </p15:guide>
        <p15:guide id="21" pos="4294" userDrawn="1">
          <p15:clr>
            <a:srgbClr val="F26B43"/>
          </p15:clr>
        </p15:guide>
        <p15:guide id="22" pos="4520" userDrawn="1">
          <p15:clr>
            <a:srgbClr val="F26B43"/>
          </p15:clr>
        </p15:guide>
        <p15:guide id="23" pos="4747" userDrawn="1">
          <p15:clr>
            <a:srgbClr val="F26B43"/>
          </p15:clr>
        </p15:guide>
        <p15:guide id="24" pos="4974" userDrawn="1">
          <p15:clr>
            <a:srgbClr val="F26B43"/>
          </p15:clr>
        </p15:guide>
        <p15:guide id="25" pos="5201" userDrawn="1">
          <p15:clr>
            <a:srgbClr val="F26B43"/>
          </p15:clr>
        </p15:guide>
        <p15:guide id="26" pos="5428" userDrawn="1">
          <p15:clr>
            <a:srgbClr val="F26B43"/>
          </p15:clr>
        </p15:guide>
        <p15:guide id="27" pos="5654" userDrawn="1">
          <p15:clr>
            <a:srgbClr val="F26B43"/>
          </p15:clr>
        </p15:guide>
        <p15:guide id="28" pos="5881" userDrawn="1">
          <p15:clr>
            <a:srgbClr val="F26B43"/>
          </p15:clr>
        </p15:guide>
        <p15:guide id="29" pos="6108" userDrawn="1">
          <p15:clr>
            <a:srgbClr val="F26B43"/>
          </p15:clr>
        </p15:guide>
        <p15:guide id="30" pos="6335" userDrawn="1">
          <p15:clr>
            <a:srgbClr val="F26B43"/>
          </p15:clr>
        </p15:guide>
        <p15:guide id="31" pos="6562" userDrawn="1">
          <p15:clr>
            <a:srgbClr val="F26B43"/>
          </p15:clr>
        </p15:guide>
        <p15:guide id="32" pos="6788" userDrawn="1">
          <p15:clr>
            <a:srgbClr val="F26B43"/>
          </p15:clr>
        </p15:guide>
        <p15:guide id="33" pos="7015" userDrawn="1">
          <p15:clr>
            <a:srgbClr val="F26B43"/>
          </p15:clr>
        </p15:guide>
        <p15:guide id="34" pos="7242" userDrawn="1">
          <p15:clr>
            <a:srgbClr val="F26B43"/>
          </p15:clr>
        </p15:guide>
        <p15:guide id="35" pos="7469" userDrawn="1">
          <p15:clr>
            <a:srgbClr val="F26B43"/>
          </p15:clr>
        </p15:guide>
        <p15:guide id="36" pos="7680" userDrawn="1">
          <p15:clr>
            <a:srgbClr val="F26B43"/>
          </p15:clr>
        </p15:guide>
        <p15:guide id="37" userDrawn="1">
          <p15:clr>
            <a:srgbClr val="F26B43"/>
          </p15:clr>
        </p15:guide>
        <p15:guide id="38" orient="horz" pos="1933" userDrawn="1">
          <p15:clr>
            <a:srgbClr val="F26B43"/>
          </p15:clr>
        </p15:guide>
        <p15:guide id="39" orient="horz" pos="1706" userDrawn="1">
          <p15:clr>
            <a:srgbClr val="F26B43"/>
          </p15:clr>
        </p15:guide>
        <p15:guide id="40" orient="horz" pos="1480" userDrawn="1">
          <p15:clr>
            <a:srgbClr val="F26B43"/>
          </p15:clr>
        </p15:guide>
        <p15:guide id="41" orient="horz" pos="1253" userDrawn="1">
          <p15:clr>
            <a:srgbClr val="F26B43"/>
          </p15:clr>
        </p15:guide>
        <p15:guide id="42" orient="horz" pos="1026" userDrawn="1">
          <p15:clr>
            <a:srgbClr val="F26B43"/>
          </p15:clr>
        </p15:guide>
        <p15:guide id="43" orient="horz" pos="799" userDrawn="1">
          <p15:clr>
            <a:srgbClr val="F26B43"/>
          </p15:clr>
        </p15:guide>
        <p15:guide id="44" orient="horz" pos="572" userDrawn="1">
          <p15:clr>
            <a:srgbClr val="F26B43"/>
          </p15:clr>
        </p15:guide>
        <p15:guide id="45" orient="horz" pos="346" userDrawn="1">
          <p15:clr>
            <a:srgbClr val="F26B43"/>
          </p15:clr>
        </p15:guide>
        <p15:guide id="46" orient="horz" pos="119" userDrawn="1">
          <p15:clr>
            <a:srgbClr val="F26B43"/>
          </p15:clr>
        </p15:guide>
        <p15:guide id="47" orient="horz" userDrawn="1">
          <p15:clr>
            <a:srgbClr val="F26B43"/>
          </p15:clr>
        </p15:guide>
        <p15:guide id="48" orient="horz" pos="4320" userDrawn="1">
          <p15:clr>
            <a:srgbClr val="F26B43"/>
          </p15:clr>
        </p15:guide>
        <p15:guide id="49" orient="horz" pos="2387" userDrawn="1">
          <p15:clr>
            <a:srgbClr val="F26B43"/>
          </p15:clr>
        </p15:guide>
        <p15:guide id="50" orient="horz" pos="2614" userDrawn="1">
          <p15:clr>
            <a:srgbClr val="F26B43"/>
          </p15:clr>
        </p15:guide>
        <p15:guide id="51" orient="horz" pos="2840" userDrawn="1">
          <p15:clr>
            <a:srgbClr val="F26B43"/>
          </p15:clr>
        </p15:guide>
        <p15:guide id="52" orient="horz" pos="3067" userDrawn="1">
          <p15:clr>
            <a:srgbClr val="F26B43"/>
          </p15:clr>
        </p15:guide>
        <p15:guide id="53" orient="horz" pos="3294" userDrawn="1">
          <p15:clr>
            <a:srgbClr val="F26B43"/>
          </p15:clr>
        </p15:guide>
        <p15:guide id="54" orient="horz" pos="3521" userDrawn="1">
          <p15:clr>
            <a:srgbClr val="F26B43"/>
          </p15:clr>
        </p15:guide>
        <p15:guide id="55" orient="horz" pos="3748" userDrawn="1">
          <p15:clr>
            <a:srgbClr val="F26B43"/>
          </p15:clr>
        </p15:guide>
        <p15:guide id="56" orient="horz" pos="3974" userDrawn="1">
          <p15:clr>
            <a:srgbClr val="F26B43"/>
          </p15:clr>
        </p15:guide>
        <p15:guide id="57" orient="horz" pos="4201" userDrawn="1">
          <p15:clr>
            <a:srgbClr val="F26B43"/>
          </p15:clr>
        </p15:guide>
        <p15:guide id="58" pos="3500" userDrawn="1">
          <p15:clr>
            <a:srgbClr val="F26B43"/>
          </p15:clr>
        </p15:guide>
        <p15:guide id="59" pos="3953" userDrawn="1">
          <p15:clr>
            <a:srgbClr val="F26B43"/>
          </p15:clr>
        </p15:guide>
        <p15:guide id="60" pos="3727" userDrawn="1">
          <p15:clr>
            <a:srgbClr val="F26B43"/>
          </p15:clr>
        </p15:guide>
        <p15:guide id="61" pos="4180" userDrawn="1">
          <p15:clr>
            <a:srgbClr val="F26B43"/>
          </p15:clr>
        </p15:guide>
        <p15:guide id="62" orient="horz" pos="2047" userDrawn="1">
          <p15:clr>
            <a:srgbClr val="F26B43"/>
          </p15:clr>
        </p15:guide>
        <p15:guide id="63" orient="horz" pos="2273" userDrawn="1">
          <p15:clr>
            <a:srgbClr val="F26B43"/>
          </p15:clr>
        </p15:guide>
        <p15:guide id="64" pos="98" userDrawn="1">
          <p15:clr>
            <a:srgbClr val="F26B43"/>
          </p15:clr>
        </p15:guide>
        <p15:guide id="65" pos="7582" userDrawn="1">
          <p15:clr>
            <a:srgbClr val="F26B43"/>
          </p15:clr>
        </p15:guide>
        <p15:guide id="66" orient="horz" pos="4088" userDrawn="1">
          <p15:clr>
            <a:srgbClr val="F26B43"/>
          </p15:clr>
        </p15:guide>
        <p15:guide id="67" orient="horz" pos="1820" userDrawn="1">
          <p15:clr>
            <a:srgbClr val="F26B43"/>
          </p15:clr>
        </p15:guide>
        <p15:guide id="68" pos="5541" userDrawn="1">
          <p15:clr>
            <a:srgbClr val="F26B43"/>
          </p15:clr>
        </p15:guide>
        <p15:guide id="69" pos="3273" userDrawn="1">
          <p15:clr>
            <a:srgbClr val="F26B43"/>
          </p15:clr>
        </p15:guide>
        <p15:guide id="70" pos="6221" userDrawn="1">
          <p15:clr>
            <a:srgbClr val="F26B43"/>
          </p15:clr>
        </p15:guide>
        <p15:guide id="71" pos="5995" userDrawn="1">
          <p15:clr>
            <a:srgbClr val="F26B43"/>
          </p15:clr>
        </p15:guide>
        <p15:guide id="72" pos="2593" userDrawn="1">
          <p15:clr>
            <a:srgbClr val="F26B43"/>
          </p15:clr>
        </p15:guide>
        <p15:guide id="73" pos="5087" userDrawn="1">
          <p15:clr>
            <a:srgbClr val="F26B43"/>
          </p15:clr>
        </p15:guide>
        <p15:guide id="74" pos="325" userDrawn="1">
          <p15:clr>
            <a:srgbClr val="F26B43"/>
          </p15:clr>
        </p15:guide>
        <p15:guide id="75" pos="7355" userDrawn="1">
          <p15:clr>
            <a:srgbClr val="F26B43"/>
          </p15:clr>
        </p15:guide>
        <p15:guide id="76" pos="2139" userDrawn="1">
          <p15:clr>
            <a:srgbClr val="F26B43"/>
          </p15:clr>
        </p15:guide>
        <p15:guide id="77" pos="1912" userDrawn="1">
          <p15:clr>
            <a:srgbClr val="F26B43"/>
          </p15:clr>
        </p15:guide>
        <p15:guide id="78" pos="2366" userDrawn="1">
          <p15:clr>
            <a:srgbClr val="F26B43"/>
          </p15:clr>
        </p15:guide>
        <p15:guide id="79" pos="5768" userDrawn="1">
          <p15:clr>
            <a:srgbClr val="F26B43"/>
          </p15:clr>
        </p15:guide>
        <p15:guide id="80" pos="1685" userDrawn="1">
          <p15:clr>
            <a:srgbClr val="F26B43"/>
          </p15:clr>
        </p15:guide>
        <p15:guide id="81" pos="2819" userDrawn="1">
          <p15:clr>
            <a:srgbClr val="F26B43"/>
          </p15:clr>
        </p15:guide>
        <p15:guide id="82" pos="3046" userDrawn="1">
          <p15:clr>
            <a:srgbClr val="F26B43"/>
          </p15:clr>
        </p15:guide>
        <p15:guide id="83" orient="horz" pos="232" userDrawn="1">
          <p15:clr>
            <a:srgbClr val="F26B43"/>
          </p15:clr>
        </p15:guide>
        <p15:guide id="84" orient="horz" pos="2954" userDrawn="1">
          <p15:clr>
            <a:srgbClr val="F26B43"/>
          </p15:clr>
        </p15:guide>
        <p15:guide id="85" orient="horz" pos="3181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95325" y="620181"/>
            <a:ext cx="10801350" cy="1008594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en-US" dirty="0"/>
              <a:t>CLICK TO EDIT MASTER TITLE STYLE 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5326" y="1628775"/>
            <a:ext cx="10801349" cy="467995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524720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1" r:id="rId1"/>
    <p:sldLayoutId id="2147483732" r:id="rId2"/>
    <p:sldLayoutId id="2147483733" r:id="rId3"/>
    <p:sldLayoutId id="2147483734" r:id="rId4"/>
    <p:sldLayoutId id="2147483735" r:id="rId5"/>
    <p:sldLayoutId id="2147483736" r:id="rId6"/>
    <p:sldLayoutId id="2147483737" r:id="rId7"/>
    <p:sldLayoutId id="2147483738" r:id="rId8"/>
    <p:sldLayoutId id="2147483739" r:id="rId9"/>
    <p:sldLayoutId id="2147483740" r:id="rId10"/>
    <p:sldLayoutId id="2147483741" r:id="rId11"/>
    <p:sldLayoutId id="2147483742" r:id="rId12"/>
    <p:sldLayoutId id="2147483743" r:id="rId13"/>
    <p:sldLayoutId id="2147483744" r:id="rId14"/>
    <p:sldLayoutId id="2147483745" r:id="rId15"/>
    <p:sldLayoutId id="2147483746" r:id="rId16"/>
    <p:sldLayoutId id="2147483747" r:id="rId17"/>
    <p:sldLayoutId id="2147483748" r:id="rId18"/>
    <p:sldLayoutId id="2147483749" r:id="rId19"/>
    <p:sldLayoutId id="2147483750" r:id="rId20"/>
    <p:sldLayoutId id="2147483751" r:id="rId21"/>
    <p:sldLayoutId id="2147483752" r:id="rId22"/>
    <p:sldLayoutId id="2147483753" r:id="rId23"/>
    <p:sldLayoutId id="2147483754" r:id="rId24"/>
    <p:sldLayoutId id="2147483755" r:id="rId25"/>
    <p:sldLayoutId id="2147483756" r:id="rId26"/>
    <p:sldLayoutId id="2147483757" r:id="rId27"/>
    <p:sldLayoutId id="2147483758" r:id="rId28"/>
    <p:sldLayoutId id="2147483759" r:id="rId29"/>
    <p:sldLayoutId id="2147483760" r:id="rId30"/>
    <p:sldLayoutId id="2147483761" r:id="rId31"/>
    <p:sldLayoutId id="2147483762" r:id="rId32"/>
    <p:sldLayoutId id="2147483763" r:id="rId33"/>
    <p:sldLayoutId id="2147483764" r:id="rId34"/>
    <p:sldLayoutId id="2147483765" r:id="rId35"/>
    <p:sldLayoutId id="2147483766" r:id="rId36"/>
    <p:sldLayoutId id="2147483767" r:id="rId37"/>
    <p:sldLayoutId id="2147483768" r:id="rId38"/>
    <p:sldLayoutId id="2147483769" r:id="rId39"/>
    <p:sldLayoutId id="2147483770" r:id="rId40"/>
    <p:sldLayoutId id="2147483771" r:id="rId41"/>
    <p:sldLayoutId id="2147483772" r:id="rId42"/>
    <p:sldLayoutId id="2147483773" r:id="rId43"/>
    <p:sldLayoutId id="2147483774" r:id="rId44"/>
    <p:sldLayoutId id="2147483775" r:id="rId45"/>
    <p:sldLayoutId id="2147483776" r:id="rId46"/>
    <p:sldLayoutId id="2147483777" r:id="rId47"/>
    <p:sldLayoutId id="2147483778" r:id="rId48"/>
    <p:sldLayoutId id="2147483779" r:id="rId49"/>
    <p:sldLayoutId id="2147483780" r:id="rId50"/>
    <p:sldLayoutId id="2147483781" r:id="rId51"/>
    <p:sldLayoutId id="2147483782" r:id="rId52"/>
    <p:sldLayoutId id="2147483783" r:id="rId53"/>
    <p:sldLayoutId id="2147483784" r:id="rId54"/>
    <p:sldLayoutId id="2147483785" r:id="rId55"/>
    <p:sldLayoutId id="2147483786" r:id="rId56"/>
    <p:sldLayoutId id="2147483787" r:id="rId57"/>
    <p:sldLayoutId id="2147483788" r:id="rId58"/>
    <p:sldLayoutId id="2147483789" r:id="rId59"/>
    <p:sldLayoutId id="2147483790" r:id="rId60"/>
    <p:sldLayoutId id="2147483791" r:id="rId61"/>
    <p:sldLayoutId id="2147483792" r:id="rId62"/>
    <p:sldLayoutId id="2147483793" r:id="rId63"/>
    <p:sldLayoutId id="2147483794" r:id="rId64"/>
    <p:sldLayoutId id="2147483795" r:id="rId65"/>
    <p:sldLayoutId id="2147483796" r:id="rId66"/>
    <p:sldLayoutId id="2147483797" r:id="rId67"/>
    <p:sldLayoutId id="2147483798" r:id="rId68"/>
    <p:sldLayoutId id="2147483799" r:id="rId69"/>
  </p:sldLayoutIdLst>
  <p:hf sldNum="0" hdr="0" ft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2800" b="1" kern="1200" spc="300">
          <a:solidFill>
            <a:srgbClr val="262626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  <p15:guide id="3" pos="3613">
          <p15:clr>
            <a:srgbClr val="F26B43"/>
          </p15:clr>
        </p15:guide>
        <p15:guide id="4" pos="3386">
          <p15:clr>
            <a:srgbClr val="F26B43"/>
          </p15:clr>
        </p15:guide>
        <p15:guide id="5" pos="3160">
          <p15:clr>
            <a:srgbClr val="F26B43"/>
          </p15:clr>
        </p15:guide>
        <p15:guide id="6" pos="2933">
          <p15:clr>
            <a:srgbClr val="F26B43"/>
          </p15:clr>
        </p15:guide>
        <p15:guide id="7" pos="2706">
          <p15:clr>
            <a:srgbClr val="F26B43"/>
          </p15:clr>
        </p15:guide>
        <p15:guide id="8" pos="2479">
          <p15:clr>
            <a:srgbClr val="F26B43"/>
          </p15:clr>
        </p15:guide>
        <p15:guide id="9" pos="2252">
          <p15:clr>
            <a:srgbClr val="F26B43"/>
          </p15:clr>
        </p15:guide>
        <p15:guide id="10" pos="2026">
          <p15:clr>
            <a:srgbClr val="F26B43"/>
          </p15:clr>
        </p15:guide>
        <p15:guide id="11" pos="1799">
          <p15:clr>
            <a:srgbClr val="F26B43"/>
          </p15:clr>
        </p15:guide>
        <p15:guide id="12" pos="1572">
          <p15:clr>
            <a:srgbClr val="F26B43"/>
          </p15:clr>
        </p15:guide>
        <p15:guide id="13" pos="1345">
          <p15:clr>
            <a:srgbClr val="F26B43"/>
          </p15:clr>
        </p15:guide>
        <p15:guide id="14" pos="1118">
          <p15:clr>
            <a:srgbClr val="F26B43"/>
          </p15:clr>
        </p15:guide>
        <p15:guide id="15" pos="892">
          <p15:clr>
            <a:srgbClr val="F26B43"/>
          </p15:clr>
        </p15:guide>
        <p15:guide id="16" pos="665">
          <p15:clr>
            <a:srgbClr val="F26B43"/>
          </p15:clr>
        </p15:guide>
        <p15:guide id="17" pos="438">
          <p15:clr>
            <a:srgbClr val="F26B43"/>
          </p15:clr>
        </p15:guide>
        <p15:guide id="18" pos="211">
          <p15:clr>
            <a:srgbClr val="F26B43"/>
          </p15:clr>
        </p15:guide>
        <p15:guide id="20" pos="4067">
          <p15:clr>
            <a:srgbClr val="F26B43"/>
          </p15:clr>
        </p15:guide>
        <p15:guide id="21" pos="4294">
          <p15:clr>
            <a:srgbClr val="F26B43"/>
          </p15:clr>
        </p15:guide>
        <p15:guide id="22" pos="4520">
          <p15:clr>
            <a:srgbClr val="F26B43"/>
          </p15:clr>
        </p15:guide>
        <p15:guide id="23" pos="4747">
          <p15:clr>
            <a:srgbClr val="F26B43"/>
          </p15:clr>
        </p15:guide>
        <p15:guide id="24" pos="4974">
          <p15:clr>
            <a:srgbClr val="F26B43"/>
          </p15:clr>
        </p15:guide>
        <p15:guide id="25" pos="5201">
          <p15:clr>
            <a:srgbClr val="F26B43"/>
          </p15:clr>
        </p15:guide>
        <p15:guide id="26" pos="5428">
          <p15:clr>
            <a:srgbClr val="F26B43"/>
          </p15:clr>
        </p15:guide>
        <p15:guide id="27" pos="5654">
          <p15:clr>
            <a:srgbClr val="F26B43"/>
          </p15:clr>
        </p15:guide>
        <p15:guide id="28" pos="5881">
          <p15:clr>
            <a:srgbClr val="F26B43"/>
          </p15:clr>
        </p15:guide>
        <p15:guide id="29" pos="6108">
          <p15:clr>
            <a:srgbClr val="F26B43"/>
          </p15:clr>
        </p15:guide>
        <p15:guide id="30" pos="6335">
          <p15:clr>
            <a:srgbClr val="F26B43"/>
          </p15:clr>
        </p15:guide>
        <p15:guide id="31" pos="6562">
          <p15:clr>
            <a:srgbClr val="F26B43"/>
          </p15:clr>
        </p15:guide>
        <p15:guide id="32" pos="6788">
          <p15:clr>
            <a:srgbClr val="F26B43"/>
          </p15:clr>
        </p15:guide>
        <p15:guide id="33" pos="7015">
          <p15:clr>
            <a:srgbClr val="F26B43"/>
          </p15:clr>
        </p15:guide>
        <p15:guide id="34" pos="7242">
          <p15:clr>
            <a:srgbClr val="F26B43"/>
          </p15:clr>
        </p15:guide>
        <p15:guide id="35" pos="7469">
          <p15:clr>
            <a:srgbClr val="F26B43"/>
          </p15:clr>
        </p15:guide>
        <p15:guide id="36" pos="7680">
          <p15:clr>
            <a:srgbClr val="F26B43"/>
          </p15:clr>
        </p15:guide>
        <p15:guide id="37">
          <p15:clr>
            <a:srgbClr val="F26B43"/>
          </p15:clr>
        </p15:guide>
        <p15:guide id="38" orient="horz" pos="1933">
          <p15:clr>
            <a:srgbClr val="F26B43"/>
          </p15:clr>
        </p15:guide>
        <p15:guide id="39" orient="horz" pos="1706">
          <p15:clr>
            <a:srgbClr val="F26B43"/>
          </p15:clr>
        </p15:guide>
        <p15:guide id="40" orient="horz" pos="1480">
          <p15:clr>
            <a:srgbClr val="F26B43"/>
          </p15:clr>
        </p15:guide>
        <p15:guide id="41" orient="horz" pos="1253">
          <p15:clr>
            <a:srgbClr val="F26B43"/>
          </p15:clr>
        </p15:guide>
        <p15:guide id="42" orient="horz" pos="1026">
          <p15:clr>
            <a:srgbClr val="F26B43"/>
          </p15:clr>
        </p15:guide>
        <p15:guide id="43" orient="horz" pos="799">
          <p15:clr>
            <a:srgbClr val="F26B43"/>
          </p15:clr>
        </p15:guide>
        <p15:guide id="44" orient="horz" pos="572">
          <p15:clr>
            <a:srgbClr val="F26B43"/>
          </p15:clr>
        </p15:guide>
        <p15:guide id="45" orient="horz" pos="346">
          <p15:clr>
            <a:srgbClr val="F26B43"/>
          </p15:clr>
        </p15:guide>
        <p15:guide id="46" orient="horz" pos="119">
          <p15:clr>
            <a:srgbClr val="F26B43"/>
          </p15:clr>
        </p15:guide>
        <p15:guide id="47" orient="horz">
          <p15:clr>
            <a:srgbClr val="F26B43"/>
          </p15:clr>
        </p15:guide>
        <p15:guide id="48" orient="horz" pos="4320">
          <p15:clr>
            <a:srgbClr val="F26B43"/>
          </p15:clr>
        </p15:guide>
        <p15:guide id="49" orient="horz" pos="2387">
          <p15:clr>
            <a:srgbClr val="F26B43"/>
          </p15:clr>
        </p15:guide>
        <p15:guide id="50" orient="horz" pos="2614">
          <p15:clr>
            <a:srgbClr val="F26B43"/>
          </p15:clr>
        </p15:guide>
        <p15:guide id="51" orient="horz" pos="2840">
          <p15:clr>
            <a:srgbClr val="F26B43"/>
          </p15:clr>
        </p15:guide>
        <p15:guide id="52" orient="horz" pos="3067">
          <p15:clr>
            <a:srgbClr val="F26B43"/>
          </p15:clr>
        </p15:guide>
        <p15:guide id="53" orient="horz" pos="3294">
          <p15:clr>
            <a:srgbClr val="F26B43"/>
          </p15:clr>
        </p15:guide>
        <p15:guide id="54" orient="horz" pos="3521">
          <p15:clr>
            <a:srgbClr val="F26B43"/>
          </p15:clr>
        </p15:guide>
        <p15:guide id="55" orient="horz" pos="3748">
          <p15:clr>
            <a:srgbClr val="F26B43"/>
          </p15:clr>
        </p15:guide>
        <p15:guide id="56" orient="horz" pos="3974">
          <p15:clr>
            <a:srgbClr val="F26B43"/>
          </p15:clr>
        </p15:guide>
        <p15:guide id="57" orient="horz" pos="4201">
          <p15:clr>
            <a:srgbClr val="F26B43"/>
          </p15:clr>
        </p15:guide>
        <p15:guide id="58" pos="3500">
          <p15:clr>
            <a:srgbClr val="F26B43"/>
          </p15:clr>
        </p15:guide>
        <p15:guide id="59" pos="3953">
          <p15:clr>
            <a:srgbClr val="F26B43"/>
          </p15:clr>
        </p15:guide>
        <p15:guide id="60" pos="3727">
          <p15:clr>
            <a:srgbClr val="F26B43"/>
          </p15:clr>
        </p15:guide>
        <p15:guide id="61" pos="4180">
          <p15:clr>
            <a:srgbClr val="F26B43"/>
          </p15:clr>
        </p15:guide>
        <p15:guide id="62" orient="horz" pos="2047">
          <p15:clr>
            <a:srgbClr val="F26B43"/>
          </p15:clr>
        </p15:guide>
        <p15:guide id="63" orient="horz" pos="2273">
          <p15:clr>
            <a:srgbClr val="F26B43"/>
          </p15:clr>
        </p15:guide>
        <p15:guide id="64" pos="98">
          <p15:clr>
            <a:srgbClr val="F26B43"/>
          </p15:clr>
        </p15:guide>
        <p15:guide id="65" pos="7582">
          <p15:clr>
            <a:srgbClr val="F26B43"/>
          </p15:clr>
        </p15:guide>
        <p15:guide id="66" orient="horz" pos="4088">
          <p15:clr>
            <a:srgbClr val="F26B43"/>
          </p15:clr>
        </p15:guide>
        <p15:guide id="67" orient="horz" pos="1820">
          <p15:clr>
            <a:srgbClr val="F26B43"/>
          </p15:clr>
        </p15:guide>
        <p15:guide id="68" pos="5541">
          <p15:clr>
            <a:srgbClr val="F26B43"/>
          </p15:clr>
        </p15:guide>
        <p15:guide id="69" pos="3273">
          <p15:clr>
            <a:srgbClr val="F26B43"/>
          </p15:clr>
        </p15:guide>
        <p15:guide id="70" pos="6221">
          <p15:clr>
            <a:srgbClr val="F26B43"/>
          </p15:clr>
        </p15:guide>
        <p15:guide id="71" pos="5995">
          <p15:clr>
            <a:srgbClr val="F26B43"/>
          </p15:clr>
        </p15:guide>
        <p15:guide id="72" pos="2593">
          <p15:clr>
            <a:srgbClr val="F26B43"/>
          </p15:clr>
        </p15:guide>
        <p15:guide id="73" pos="5087">
          <p15:clr>
            <a:srgbClr val="F26B43"/>
          </p15:clr>
        </p15:guide>
        <p15:guide id="74" pos="325">
          <p15:clr>
            <a:srgbClr val="F26B43"/>
          </p15:clr>
        </p15:guide>
        <p15:guide id="75" pos="7355">
          <p15:clr>
            <a:srgbClr val="F26B43"/>
          </p15:clr>
        </p15:guide>
        <p15:guide id="76" pos="2139">
          <p15:clr>
            <a:srgbClr val="F26B43"/>
          </p15:clr>
        </p15:guide>
        <p15:guide id="77" pos="1912">
          <p15:clr>
            <a:srgbClr val="F26B43"/>
          </p15:clr>
        </p15:guide>
        <p15:guide id="78" pos="2366">
          <p15:clr>
            <a:srgbClr val="F26B43"/>
          </p15:clr>
        </p15:guide>
        <p15:guide id="79" pos="5768">
          <p15:clr>
            <a:srgbClr val="F26B43"/>
          </p15:clr>
        </p15:guide>
        <p15:guide id="80" pos="1685">
          <p15:clr>
            <a:srgbClr val="F26B43"/>
          </p15:clr>
        </p15:guide>
        <p15:guide id="81" pos="2819">
          <p15:clr>
            <a:srgbClr val="F26B43"/>
          </p15:clr>
        </p15:guide>
        <p15:guide id="82" pos="3046">
          <p15:clr>
            <a:srgbClr val="F26B43"/>
          </p15:clr>
        </p15:guide>
        <p15:guide id="83" orient="horz" pos="232">
          <p15:clr>
            <a:srgbClr val="F26B43"/>
          </p15:clr>
        </p15:guide>
        <p15:guide id="84" orient="horz" pos="2954">
          <p15:clr>
            <a:srgbClr val="F26B43"/>
          </p15:clr>
        </p15:guide>
        <p15:guide id="85" orient="horz" pos="318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39.xml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39.xml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9.xml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0.xml"/><Relationship Id="rId6" Type="http://schemas.openxmlformats.org/officeDocument/2006/relationships/image" Target="../media/image12.jpg"/><Relationship Id="rId5" Type="http://schemas.openxmlformats.org/officeDocument/2006/relationships/image" Target="../media/image11.png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8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image" Target="../media/image15.jpeg"/><Relationship Id="rId7" Type="http://schemas.openxmlformats.org/officeDocument/2006/relationships/image" Target="../media/image1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13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7" Type="http://schemas.openxmlformats.org/officeDocument/2006/relationships/image" Target="../media/image2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10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9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Keanu Reeves and Priyanka Chopra&amp;#39;s Matrix 4: Official Title, First Trailer  Reveal">
            <a:extLst>
              <a:ext uri="{FF2B5EF4-FFF2-40B4-BE49-F238E27FC236}">
                <a16:creationId xmlns:a16="http://schemas.microsoft.com/office/drawing/2014/main" id="{5422FC35-B41E-4A64-A939-94C2CE2234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636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7C650B3D-3B3C-423E-AB0F-602078E258BF}"/>
              </a:ext>
            </a:extLst>
          </p:cNvPr>
          <p:cNvSpPr/>
          <p:nvPr/>
        </p:nvSpPr>
        <p:spPr>
          <a:xfrm>
            <a:off x="0" y="0"/>
            <a:ext cx="12192000" cy="6863644"/>
          </a:xfrm>
          <a:prstGeom prst="rect">
            <a:avLst/>
          </a:prstGeom>
          <a:solidFill>
            <a:schemeClr val="accent1">
              <a:alpha val="50196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695325" y="2422976"/>
            <a:ext cx="10801350" cy="1800225"/>
          </a:xfrm>
        </p:spPr>
        <p:txBody>
          <a:bodyPr>
            <a:normAutofit/>
          </a:bodyPr>
          <a:lstStyle/>
          <a:p>
            <a:r>
              <a:rPr lang="en-GB" sz="3200" dirty="0"/>
              <a:t>BIG BUDGET BLOCKBUSTERS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79AADBD-2D19-4B48-A8DA-CC5AA1B8961D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100000" contras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8500" y="552450"/>
            <a:ext cx="1243293" cy="358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582271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Keanu Reeves and Priyanka Chopra&amp;#39;s Matrix 4: Official Title, First Trailer  Reveal">
            <a:extLst>
              <a:ext uri="{FF2B5EF4-FFF2-40B4-BE49-F238E27FC236}">
                <a16:creationId xmlns:a16="http://schemas.microsoft.com/office/drawing/2014/main" id="{5422FC35-B41E-4A64-A939-94C2CE2234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636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7C650B3D-3B3C-423E-AB0F-602078E258BF}"/>
              </a:ext>
            </a:extLst>
          </p:cNvPr>
          <p:cNvSpPr/>
          <p:nvPr/>
        </p:nvSpPr>
        <p:spPr>
          <a:xfrm>
            <a:off x="0" y="0"/>
            <a:ext cx="12192000" cy="6863644"/>
          </a:xfrm>
          <a:prstGeom prst="rect">
            <a:avLst/>
          </a:prstGeom>
          <a:solidFill>
            <a:schemeClr val="accent1">
              <a:alpha val="50196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695325" y="2422976"/>
            <a:ext cx="10801350" cy="1800225"/>
          </a:xfrm>
        </p:spPr>
        <p:txBody>
          <a:bodyPr>
            <a:normAutofit/>
          </a:bodyPr>
          <a:lstStyle/>
          <a:p>
            <a:r>
              <a:rPr lang="en-GB" sz="3200" dirty="0"/>
              <a:t>BIG BUDGET BLOCKBUSTERS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79AADBD-2D19-4B48-A8DA-CC5AA1B8961D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100000" contras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8500" y="552450"/>
            <a:ext cx="1243293" cy="358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10935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Placeholder 5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052089" y="0"/>
            <a:ext cx="6139912" cy="6858000"/>
          </a:xfrm>
          <a:prstGeom prst="rect">
            <a:avLst/>
          </a:prstGeom>
          <a:solidFill>
            <a:srgbClr val="F6F3F1"/>
          </a:solidFill>
        </p:spPr>
      </p:pic>
      <p:sp>
        <p:nvSpPr>
          <p:cNvPr id="8" name="Content Placeholder 4"/>
          <p:cNvSpPr txBox="1">
            <a:spLocks/>
          </p:cNvSpPr>
          <p:nvPr/>
        </p:nvSpPr>
        <p:spPr>
          <a:xfrm>
            <a:off x="806197" y="1796040"/>
            <a:ext cx="5221287" cy="467995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4000" b="1" i="0" u="none" strike="noStrike" kern="0" cap="none" spc="-150" normalizeH="0" baseline="0" noProof="0" dirty="0">
                <a:ln>
                  <a:noFill/>
                </a:ln>
                <a:solidFill>
                  <a:srgbClr val="DB2B3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£250m+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kern="0" spc="600" dirty="0">
                <a:solidFill>
                  <a:srgbClr val="1C1C1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Hollywood marketing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kern="0" spc="600" dirty="0">
                <a:solidFill>
                  <a:srgbClr val="1C1C1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spend planned</a:t>
            </a:r>
            <a:endParaRPr kumimoji="0" lang="en-US" sz="2000" b="0" i="0" u="none" strike="noStrike" kern="0" cap="none" spc="600" normalizeH="0" baseline="0" noProof="0" dirty="0">
              <a:ln>
                <a:noFill/>
              </a:ln>
              <a:solidFill>
                <a:srgbClr val="1C1C1C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rgbClr val="1C1C1C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4000" b="1" i="0" u="none" strike="noStrike" kern="0" cap="none" spc="-150" normalizeH="0" baseline="0" noProof="0" dirty="0">
                <a:ln>
                  <a:noFill/>
                </a:ln>
                <a:solidFill>
                  <a:srgbClr val="DB2B3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160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2000" b="0" i="0" u="none" strike="noStrike" kern="0" cap="none" spc="600" normalizeH="0" baseline="0" noProof="0" dirty="0">
                <a:ln>
                  <a:noFill/>
                </a:ln>
                <a:solidFill>
                  <a:srgbClr val="1C1C1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films been on hold past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2000" b="0" i="0" u="none" strike="noStrike" kern="0" cap="none" spc="600" normalizeH="0" baseline="0" noProof="0" dirty="0">
                <a:ln>
                  <a:noFill/>
                </a:ln>
                <a:solidFill>
                  <a:srgbClr val="1C1C1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18 months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rgbClr val="1C1C1C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Title 3"/>
          <p:cNvSpPr txBox="1">
            <a:spLocks/>
          </p:cNvSpPr>
          <p:nvPr/>
        </p:nvSpPr>
        <p:spPr>
          <a:xfrm>
            <a:off x="695325" y="620181"/>
            <a:ext cx="5221288" cy="1008594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2800" b="1" kern="1200" spc="3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chemeClr val="tx1">
                    <a:lumMod val="90000"/>
                    <a:lumOff val="10000"/>
                  </a:schemeClr>
                </a:solidFill>
              </a:rPr>
              <a:t>OFF THE SCALE </a:t>
            </a:r>
          </a:p>
        </p:txBody>
      </p:sp>
      <p:sp>
        <p:nvSpPr>
          <p:cNvPr id="10" name="Text Placeholder 5"/>
          <p:cNvSpPr txBox="1">
            <a:spLocks/>
          </p:cNvSpPr>
          <p:nvPr/>
        </p:nvSpPr>
        <p:spPr>
          <a:xfrm>
            <a:off x="695325" y="6308725"/>
            <a:ext cx="10801350" cy="360362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800" kern="1200">
                <a:solidFill>
                  <a:schemeClr val="bg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GB" sz="8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Source: The Guardian </a:t>
            </a:r>
            <a:endParaRPr kumimoji="0" lang="en-GB" sz="800" b="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Arial" panose="020B0604020202020204"/>
            </a:endParaRPr>
          </a:p>
        </p:txBody>
      </p:sp>
      <p:pic>
        <p:nvPicPr>
          <p:cNvPr id="5" name="Picture 4" descr="A picture containing text&#10;&#10;Description automatically generated">
            <a:extLst>
              <a:ext uri="{FF2B5EF4-FFF2-40B4-BE49-F238E27FC236}">
                <a16:creationId xmlns:a16="http://schemas.microsoft.com/office/drawing/2014/main" id="{BC0B18EF-4DD2-45D1-A09B-6CAC5D1FBEE7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052089" y="0"/>
            <a:ext cx="613991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56673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Placeholder 3" descr="A picture containing text, indoor, people, crowd&#10;&#10;Description automatically generated">
            <a:extLst>
              <a:ext uri="{FF2B5EF4-FFF2-40B4-BE49-F238E27FC236}">
                <a16:creationId xmlns:a16="http://schemas.microsoft.com/office/drawing/2014/main" id="{1293CA06-019E-4A32-A5E7-DA2315C150AC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5619879-73FF-E84C-AFE8-23ECAFCFE7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BACK IN THE GAME</a:t>
            </a:r>
          </a:p>
        </p:txBody>
      </p:sp>
      <p:grpSp>
        <p:nvGrpSpPr>
          <p:cNvPr id="68" name="Group 67"/>
          <p:cNvGrpSpPr/>
          <p:nvPr/>
        </p:nvGrpSpPr>
        <p:grpSpPr>
          <a:xfrm>
            <a:off x="360558" y="1341648"/>
            <a:ext cx="5802775" cy="4630283"/>
            <a:chOff x="6092810" y="1664271"/>
            <a:chExt cx="5802775" cy="4630283"/>
          </a:xfrm>
        </p:grpSpPr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FAACD673-6080-4C42-84AE-BF3460965ACC}"/>
                </a:ext>
              </a:extLst>
            </p:cNvPr>
            <p:cNvGrpSpPr/>
            <p:nvPr/>
          </p:nvGrpSpPr>
          <p:grpSpPr>
            <a:xfrm>
              <a:off x="6502273" y="1969745"/>
              <a:ext cx="4934838" cy="4060765"/>
              <a:chOff x="833943" y="3366892"/>
              <a:chExt cx="5362921" cy="4060765"/>
            </a:xfrm>
          </p:grpSpPr>
          <p:sp>
            <p:nvSpPr>
              <p:cNvPr id="15" name="Speech Bubble: Rectangle with Corners Rounded 9">
                <a:extLst>
                  <a:ext uri="{FF2B5EF4-FFF2-40B4-BE49-F238E27FC236}">
                    <a16:creationId xmlns:a16="http://schemas.microsoft.com/office/drawing/2014/main" id="{59BCCBC0-6578-3E44-A661-6B4556C4B004}"/>
                  </a:ext>
                </a:extLst>
              </p:cNvPr>
              <p:cNvSpPr/>
              <p:nvPr/>
            </p:nvSpPr>
            <p:spPr>
              <a:xfrm>
                <a:off x="888349" y="3447587"/>
                <a:ext cx="5253661" cy="3907096"/>
              </a:xfrm>
              <a:prstGeom prst="rect">
                <a:avLst/>
              </a:prstGeom>
              <a:solidFill>
                <a:srgbClr val="DB2B3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229C5637-35F3-C54F-8B15-96464E757145}"/>
                  </a:ext>
                </a:extLst>
              </p:cNvPr>
              <p:cNvSpPr txBox="1"/>
              <p:nvPr/>
            </p:nvSpPr>
            <p:spPr>
              <a:xfrm>
                <a:off x="1121943" y="3502042"/>
                <a:ext cx="5074921" cy="364715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endParaRPr lang="en-GB" b="1" i="1" spc="600" dirty="0">
                  <a:solidFill>
                    <a:schemeClr val="bg1"/>
                  </a:solidFill>
                </a:endParaRPr>
              </a:p>
              <a:p>
                <a:endParaRPr lang="en-GB" b="1" i="1" spc="600" dirty="0">
                  <a:solidFill>
                    <a:schemeClr val="bg1"/>
                  </a:solidFill>
                </a:endParaRPr>
              </a:p>
              <a:p>
                <a:r>
                  <a:rPr lang="en-GB" b="1" i="1" spc="600" dirty="0">
                    <a:solidFill>
                      <a:schemeClr val="bg1"/>
                    </a:solidFill>
                  </a:rPr>
                  <a:t>A quarter of a billion pounds worth of [promotional] media [spend] will ensure that no one is unaware that video is back in the game</a:t>
                </a:r>
                <a:r>
                  <a:rPr lang="en-US" b="1" i="1" kern="0" spc="600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  <a:p>
                <a:endParaRPr lang="en-US" b="1" i="1" kern="0" spc="6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endParaRPr lang="en-GB" i="1" kern="0" spc="6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en-GB" sz="1100" b="1" dirty="0">
                    <a:solidFill>
                      <a:schemeClr val="bg1"/>
                    </a:solidFill>
                  </a:rPr>
                  <a:t>Kim Bayley</a:t>
                </a:r>
              </a:p>
              <a:p>
                <a:r>
                  <a:rPr lang="en-GB" sz="1100" b="1" dirty="0">
                    <a:solidFill>
                      <a:schemeClr val="bg1"/>
                    </a:solidFill>
                  </a:rPr>
                  <a:t>Chief Executive</a:t>
                </a:r>
              </a:p>
              <a:p>
                <a:r>
                  <a:rPr lang="en-GB" sz="1100" b="1" dirty="0">
                    <a:solidFill>
                      <a:schemeClr val="bg1"/>
                    </a:solidFill>
                  </a:rPr>
                  <a:t>Entertainment Retailers Association </a:t>
                </a:r>
              </a:p>
            </p:txBody>
          </p:sp>
          <p:grpSp>
            <p:nvGrpSpPr>
              <p:cNvPr id="17" name="Group 16">
                <a:extLst>
                  <a:ext uri="{FF2B5EF4-FFF2-40B4-BE49-F238E27FC236}">
                    <a16:creationId xmlns:a16="http://schemas.microsoft.com/office/drawing/2014/main" id="{47E1C3ED-4AEB-6B47-81D3-732C3DE15F85}"/>
                  </a:ext>
                </a:extLst>
              </p:cNvPr>
              <p:cNvGrpSpPr/>
              <p:nvPr/>
            </p:nvGrpSpPr>
            <p:grpSpPr>
              <a:xfrm>
                <a:off x="833943" y="7110657"/>
                <a:ext cx="288000" cy="317000"/>
                <a:chOff x="838719" y="5743655"/>
                <a:chExt cx="288000" cy="317000"/>
              </a:xfrm>
            </p:grpSpPr>
            <p:cxnSp>
              <p:nvCxnSpPr>
                <p:cNvPr id="21" name="Straight Connector 20">
                  <a:extLst>
                    <a:ext uri="{FF2B5EF4-FFF2-40B4-BE49-F238E27FC236}">
                      <a16:creationId xmlns:a16="http://schemas.microsoft.com/office/drawing/2014/main" id="{1672A807-3391-9D42-89FA-3241DD02E671}"/>
                    </a:ext>
                  </a:extLst>
                </p:cNvPr>
                <p:cNvCxnSpPr/>
                <p:nvPr/>
              </p:nvCxnSpPr>
              <p:spPr>
                <a:xfrm>
                  <a:off x="841191" y="5743655"/>
                  <a:ext cx="0" cy="317000"/>
                </a:xfrm>
                <a:prstGeom prst="line">
                  <a:avLst/>
                </a:prstGeom>
                <a:ln w="28575">
                  <a:solidFill>
                    <a:srgbClr val="DB2B38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2" name="Straight Connector 21">
                  <a:extLst>
                    <a:ext uri="{FF2B5EF4-FFF2-40B4-BE49-F238E27FC236}">
                      <a16:creationId xmlns:a16="http://schemas.microsoft.com/office/drawing/2014/main" id="{D6F68B4C-FB73-9540-837A-FEFD5096C5A4}"/>
                    </a:ext>
                  </a:extLst>
                </p:cNvPr>
                <p:cNvCxnSpPr/>
                <p:nvPr/>
              </p:nvCxnSpPr>
              <p:spPr>
                <a:xfrm flipH="1">
                  <a:off x="838719" y="6060655"/>
                  <a:ext cx="288000" cy="0"/>
                </a:xfrm>
                <a:prstGeom prst="line">
                  <a:avLst/>
                </a:prstGeom>
                <a:ln w="28575">
                  <a:solidFill>
                    <a:srgbClr val="DB2B38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8" name="Group 17">
                <a:extLst>
                  <a:ext uri="{FF2B5EF4-FFF2-40B4-BE49-F238E27FC236}">
                    <a16:creationId xmlns:a16="http://schemas.microsoft.com/office/drawing/2014/main" id="{885132A3-3A09-9F49-8F53-4E4FE65B57DF}"/>
                  </a:ext>
                </a:extLst>
              </p:cNvPr>
              <p:cNvGrpSpPr/>
              <p:nvPr/>
            </p:nvGrpSpPr>
            <p:grpSpPr>
              <a:xfrm rot="10800000">
                <a:off x="5907897" y="3366892"/>
                <a:ext cx="288000" cy="317000"/>
                <a:chOff x="815460" y="2494412"/>
                <a:chExt cx="288000" cy="317000"/>
              </a:xfrm>
            </p:grpSpPr>
            <p:cxnSp>
              <p:nvCxnSpPr>
                <p:cNvPr id="19" name="Straight Connector 18">
                  <a:extLst>
                    <a:ext uri="{FF2B5EF4-FFF2-40B4-BE49-F238E27FC236}">
                      <a16:creationId xmlns:a16="http://schemas.microsoft.com/office/drawing/2014/main" id="{E2C3BEFC-038E-514F-892A-346554D9F5E8}"/>
                    </a:ext>
                  </a:extLst>
                </p:cNvPr>
                <p:cNvCxnSpPr/>
                <p:nvPr/>
              </p:nvCxnSpPr>
              <p:spPr>
                <a:xfrm>
                  <a:off x="825190" y="2494412"/>
                  <a:ext cx="0" cy="317000"/>
                </a:xfrm>
                <a:prstGeom prst="line">
                  <a:avLst/>
                </a:prstGeom>
                <a:ln w="28575">
                  <a:solidFill>
                    <a:srgbClr val="DB2B38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" name="Straight Connector 19">
                  <a:extLst>
                    <a:ext uri="{FF2B5EF4-FFF2-40B4-BE49-F238E27FC236}">
                      <a16:creationId xmlns:a16="http://schemas.microsoft.com/office/drawing/2014/main" id="{D72CA968-A24B-E440-BC31-60B4A487B6C0}"/>
                    </a:ext>
                  </a:extLst>
                </p:cNvPr>
                <p:cNvCxnSpPr/>
                <p:nvPr/>
              </p:nvCxnSpPr>
              <p:spPr>
                <a:xfrm flipH="1">
                  <a:off x="815460" y="2798802"/>
                  <a:ext cx="288000" cy="0"/>
                </a:xfrm>
                <a:prstGeom prst="line">
                  <a:avLst/>
                </a:prstGeom>
                <a:ln w="28575">
                  <a:solidFill>
                    <a:srgbClr val="DB2B38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44" name="Group 43">
              <a:extLst>
                <a:ext uri="{FF2B5EF4-FFF2-40B4-BE49-F238E27FC236}">
                  <a16:creationId xmlns:a16="http://schemas.microsoft.com/office/drawing/2014/main" id="{B0C9C20C-4BE8-8C47-9624-639C7AEE5CD3}"/>
                </a:ext>
              </a:extLst>
            </p:cNvPr>
            <p:cNvGrpSpPr/>
            <p:nvPr/>
          </p:nvGrpSpPr>
          <p:grpSpPr>
            <a:xfrm>
              <a:off x="6092810" y="1664271"/>
              <a:ext cx="823477" cy="674036"/>
              <a:chOff x="487194" y="1566972"/>
              <a:chExt cx="823477" cy="674036"/>
            </a:xfrm>
          </p:grpSpPr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C01E226C-A46E-6F42-A083-6118A7B50B69}"/>
                  </a:ext>
                </a:extLst>
              </p:cNvPr>
              <p:cNvSpPr txBox="1"/>
              <p:nvPr/>
            </p:nvSpPr>
            <p:spPr>
              <a:xfrm rot="10800000">
                <a:off x="849510" y="1812963"/>
                <a:ext cx="359306" cy="328969"/>
              </a:xfrm>
              <a:prstGeom prst="ellipse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endParaRPr lang="en-GB" sz="7200" b="1" dirty="0">
                  <a:solidFill>
                    <a:srgbClr val="00335B"/>
                  </a:solidFill>
                </a:endParaRPr>
              </a:p>
            </p:txBody>
          </p:sp>
          <p:pic>
            <p:nvPicPr>
              <p:cNvPr id="46" name="Picture 4" descr="Image result for speech mark icon png">
                <a:extLst>
                  <a:ext uri="{FF2B5EF4-FFF2-40B4-BE49-F238E27FC236}">
                    <a16:creationId xmlns:a16="http://schemas.microsoft.com/office/drawing/2014/main" id="{6B696D5C-E5C0-AA4D-9260-F07EE323025F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4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 l="21853" t="25353" r="14354" b="22430"/>
              <a:stretch/>
            </p:blipFill>
            <p:spPr bwMode="auto">
              <a:xfrm>
                <a:off x="487194" y="1566972"/>
                <a:ext cx="823477" cy="67403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47" name="Group 46">
              <a:extLst>
                <a:ext uri="{FF2B5EF4-FFF2-40B4-BE49-F238E27FC236}">
                  <a16:creationId xmlns:a16="http://schemas.microsoft.com/office/drawing/2014/main" id="{F0BA9E52-50B5-2848-B95A-60D71A6DB651}"/>
                </a:ext>
              </a:extLst>
            </p:cNvPr>
            <p:cNvGrpSpPr/>
            <p:nvPr/>
          </p:nvGrpSpPr>
          <p:grpSpPr>
            <a:xfrm>
              <a:off x="11072108" y="5620518"/>
              <a:ext cx="823477" cy="674036"/>
              <a:chOff x="5863427" y="5237399"/>
              <a:chExt cx="823477" cy="674036"/>
            </a:xfrm>
          </p:grpSpPr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265934DF-689F-674F-979A-47A07DBC951A}"/>
                  </a:ext>
                </a:extLst>
              </p:cNvPr>
              <p:cNvSpPr txBox="1"/>
              <p:nvPr/>
            </p:nvSpPr>
            <p:spPr>
              <a:xfrm rot="10800000">
                <a:off x="5962529" y="5330391"/>
                <a:ext cx="359306" cy="328969"/>
              </a:xfrm>
              <a:prstGeom prst="ellipse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endParaRPr lang="en-GB" sz="7200" b="1" dirty="0">
                  <a:solidFill>
                    <a:srgbClr val="00335B"/>
                  </a:solidFill>
                </a:endParaRPr>
              </a:p>
            </p:txBody>
          </p:sp>
          <p:pic>
            <p:nvPicPr>
              <p:cNvPr id="49" name="Picture 4" descr="Image result for speech mark icon png">
                <a:extLst>
                  <a:ext uri="{FF2B5EF4-FFF2-40B4-BE49-F238E27FC236}">
                    <a16:creationId xmlns:a16="http://schemas.microsoft.com/office/drawing/2014/main" id="{94571CEA-CE08-B840-A73A-CB240FAEDCBB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4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 l="21853" t="25353" r="14354" b="22430"/>
              <a:stretch/>
            </p:blipFill>
            <p:spPr bwMode="auto">
              <a:xfrm rot="10800000">
                <a:off x="5863427" y="5237399"/>
                <a:ext cx="823477" cy="67403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</p:spTree>
    <p:extLst>
      <p:ext uri="{BB962C8B-B14F-4D97-AF65-F5344CB8AC3E}">
        <p14:creationId xmlns:p14="http://schemas.microsoft.com/office/powerpoint/2010/main" val="11553212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30">
            <a:extLst>
              <a:ext uri="{FF2B5EF4-FFF2-40B4-BE49-F238E27FC236}">
                <a16:creationId xmlns:a16="http://schemas.microsoft.com/office/drawing/2014/main" id="{CA2BA507-9C42-4C48-95D3-E578C0EB3AAA}"/>
              </a:ext>
            </a:extLst>
          </p:cNvPr>
          <p:cNvSpPr/>
          <p:nvPr/>
        </p:nvSpPr>
        <p:spPr>
          <a:xfrm>
            <a:off x="0" y="1271416"/>
            <a:ext cx="12192000" cy="5586584"/>
          </a:xfrm>
          <a:prstGeom prst="rect">
            <a:avLst/>
          </a:prstGeom>
          <a:solidFill>
            <a:schemeClr val="accent3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Title 22">
            <a:extLst>
              <a:ext uri="{FF2B5EF4-FFF2-40B4-BE49-F238E27FC236}">
                <a16:creationId xmlns:a16="http://schemas.microsoft.com/office/drawing/2014/main" id="{E5F34449-95F6-4A21-9C3B-7582B8B099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NEW RELEASES</a:t>
            </a:r>
          </a:p>
        </p:txBody>
      </p:sp>
      <p:pic>
        <p:nvPicPr>
          <p:cNvPr id="2052" name="Picture 4" descr="Minions: The Rise of Gru - Wikipedia">
            <a:extLst>
              <a:ext uri="{FF2B5EF4-FFF2-40B4-BE49-F238E27FC236}">
                <a16:creationId xmlns:a16="http://schemas.microsoft.com/office/drawing/2014/main" id="{6ABB83E9-302A-4E82-ACC6-6435F015E8B5}"/>
              </a:ext>
            </a:extLst>
          </p:cNvPr>
          <p:cNvPicPr>
            <a:picLocks noGrp="1" noChangeAspect="1" noChangeArrowheads="1"/>
          </p:cNvPicPr>
          <p:nvPr>
            <p:ph type="pic" sz="quarter" idx="25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prstGeom prst="rect">
            <a:avLst/>
          </a:prstGeom>
          <a:noFill/>
          <a:ln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Pin by ScribblesaurusRex on This Title Makes Me Jurassic | Jurassic world,  New jurassic world, Jurassic park film">
            <a:extLst>
              <a:ext uri="{FF2B5EF4-FFF2-40B4-BE49-F238E27FC236}">
                <a16:creationId xmlns:a16="http://schemas.microsoft.com/office/drawing/2014/main" id="{E72170E3-05C1-416E-B459-F86E0D4A9D59}"/>
              </a:ext>
            </a:extLst>
          </p:cNvPr>
          <p:cNvPicPr>
            <a:picLocks noGrp="1" noChangeAspect="1" noChangeArrowheads="1"/>
          </p:cNvPicPr>
          <p:nvPr>
            <p:ph type="pic" sz="quarter" idx="26"/>
          </p:nvPr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prstGeom prst="rect">
            <a:avLst/>
          </a:prstGeom>
          <a:noFill/>
          <a:ln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Downton Abbey: A New Era (2022) movie photo">
            <a:extLst>
              <a:ext uri="{FF2B5EF4-FFF2-40B4-BE49-F238E27FC236}">
                <a16:creationId xmlns:a16="http://schemas.microsoft.com/office/drawing/2014/main" id="{7D64E613-8245-49F8-A92A-2862A21040D5}"/>
              </a:ext>
            </a:extLst>
          </p:cNvPr>
          <p:cNvPicPr>
            <a:picLocks noGrp="1" noChangeAspect="1" noChangeArrowheads="1"/>
          </p:cNvPicPr>
          <p:nvPr>
            <p:ph type="pic" sz="quarter" idx="27"/>
          </p:nvPr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prstGeom prst="rect">
            <a:avLst/>
          </a:prstGeom>
          <a:noFill/>
          <a:ln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Placeholder 3" descr="A picture containing text, red&#10;&#10;Description automatically generated">
            <a:extLst>
              <a:ext uri="{FF2B5EF4-FFF2-40B4-BE49-F238E27FC236}">
                <a16:creationId xmlns:a16="http://schemas.microsoft.com/office/drawing/2014/main" id="{EE1EB446-FCB3-4506-A442-2981634FB750}"/>
              </a:ext>
            </a:extLst>
          </p:cNvPr>
          <p:cNvPicPr>
            <a:picLocks noGrp="1" noChangeAspect="1"/>
          </p:cNvPicPr>
          <p:nvPr>
            <p:ph type="pic" sz="quarter" idx="24"/>
          </p:nvPr>
        </p:nvPicPr>
        <p:blipFill>
          <a:blip r:embed="rId6"/>
          <a:srcRect l="2800" r="2800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7563592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entagon 17"/>
          <p:cNvSpPr/>
          <p:nvPr/>
        </p:nvSpPr>
        <p:spPr>
          <a:xfrm rot="5400000">
            <a:off x="202248" y="185923"/>
            <a:ext cx="1677554" cy="1314289"/>
          </a:xfrm>
          <a:prstGeom prst="homePlate">
            <a:avLst/>
          </a:prstGeom>
          <a:solidFill>
            <a:schemeClr val="bg1">
              <a:alpha val="7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6108259" y="1901833"/>
            <a:ext cx="1903913" cy="4282565"/>
          </a:xfrm>
          <a:prstGeom prst="rect">
            <a:avLst/>
          </a:prstGeom>
          <a:solidFill>
            <a:srgbClr val="E7E6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FFFFFF">
                  <a:lumMod val="75000"/>
                </a:srgb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8106898" y="1901833"/>
            <a:ext cx="1906473" cy="4282565"/>
          </a:xfrm>
          <a:prstGeom prst="rect">
            <a:avLst/>
          </a:prstGeom>
          <a:solidFill>
            <a:srgbClr val="E7E6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10108097" y="1901833"/>
            <a:ext cx="1858943" cy="4282565"/>
          </a:xfrm>
          <a:prstGeom prst="rect">
            <a:avLst/>
          </a:prstGeom>
          <a:solidFill>
            <a:srgbClr val="E7E6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2212185" y="1901833"/>
            <a:ext cx="1809205" cy="4282565"/>
          </a:xfrm>
          <a:prstGeom prst="rect">
            <a:avLst/>
          </a:prstGeom>
          <a:solidFill>
            <a:srgbClr val="E7E6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4116116" y="1901833"/>
            <a:ext cx="1897417" cy="4282565"/>
          </a:xfrm>
          <a:prstGeom prst="rect">
            <a:avLst/>
          </a:prstGeom>
          <a:solidFill>
            <a:srgbClr val="E7E6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216475" y="1901833"/>
            <a:ext cx="1900984" cy="4282565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6" name="Content Placeholder 4"/>
          <p:cNvSpPr txBox="1">
            <a:spLocks/>
          </p:cNvSpPr>
          <p:nvPr/>
        </p:nvSpPr>
        <p:spPr>
          <a:xfrm>
            <a:off x="2197613" y="2654074"/>
            <a:ext cx="1835831" cy="2077796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3600" b="1" i="0" u="none" strike="noStrike" kern="0" cap="none" spc="-150" normalizeH="0" baseline="0" noProof="0" dirty="0">
                <a:ln>
                  <a:noFill/>
                </a:ln>
                <a:solidFill>
                  <a:srgbClr val="000000">
                    <a:lumMod val="95000"/>
                    <a:lumOff val="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+26%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1200" b="0" i="0" u="none" strike="noStrike" kern="0" cap="none" spc="600" normalizeH="0" baseline="0" noProof="0" dirty="0">
                <a:ln>
                  <a:noFill/>
                </a:ln>
                <a:solidFill>
                  <a:srgbClr val="737A7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more likely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1200" b="0" i="0" u="none" strike="noStrike" kern="0" cap="none" spc="600" normalizeH="0" baseline="0" noProof="0" dirty="0">
                <a:ln>
                  <a:noFill/>
                </a:ln>
                <a:solidFill>
                  <a:srgbClr val="737A7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to</a:t>
            </a:r>
            <a:endParaRPr kumimoji="0" lang="en-US" sz="1400" b="0" i="0" u="none" strike="noStrike" kern="0" cap="none" spc="600" normalizeH="0" baseline="0" noProof="0" dirty="0">
              <a:ln>
                <a:noFill/>
              </a:ln>
              <a:solidFill>
                <a:srgbClr val="737A76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1400" b="0" i="0" u="none" strike="noStrike" kern="0" cap="none" spc="600" normalizeH="0" baseline="0" noProof="0" dirty="0">
                <a:ln>
                  <a:noFill/>
                </a:ln>
                <a:solidFill>
                  <a:srgbClr val="737A7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sz="1600" b="1" kern="0" spc="600" dirty="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kumimoji="0" lang="en-US" sz="1600" b="1" i="0" u="none" strike="noStrike" kern="0" cap="none" spc="600" normalizeH="0" baseline="0" noProof="0" dirty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pend between 10-15 hours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sz="1600" b="1" kern="0" spc="600" dirty="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OOH</a:t>
            </a:r>
            <a:r>
              <a:rPr kumimoji="0" lang="en-US" sz="1600" b="1" i="0" u="none" strike="noStrike" kern="0" cap="none" spc="600" normalizeH="0" baseline="0" noProof="0" dirty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600" b="1" i="0" u="none" strike="noStrike" kern="0" cap="none" spc="600" normalizeH="0" baseline="0" noProof="0" dirty="0" err="1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commut-ing</a:t>
            </a:r>
            <a:r>
              <a:rPr kumimoji="0" lang="en-US" sz="1600" b="1" i="0" u="none" strike="noStrike" kern="0" cap="none" spc="600" normalizeH="0" baseline="0" noProof="0" dirty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per week</a:t>
            </a:r>
            <a:endParaRPr kumimoji="0" lang="en-US" sz="1200" b="1" i="0" u="none" strike="noStrike" kern="0" cap="none" spc="600" normalizeH="0" baseline="0" noProof="0" dirty="0">
              <a:ln>
                <a:noFill/>
              </a:ln>
              <a:solidFill>
                <a:schemeClr val="accent3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0" name="Content Placeholder 4"/>
          <p:cNvSpPr txBox="1">
            <a:spLocks/>
          </p:cNvSpPr>
          <p:nvPr/>
        </p:nvSpPr>
        <p:spPr>
          <a:xfrm>
            <a:off x="6121172" y="2649330"/>
            <a:ext cx="1924603" cy="3096562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3600" b="1" i="0" u="none" strike="noStrike" kern="0" cap="none" spc="-150" normalizeH="0" baseline="0" noProof="0" dirty="0">
                <a:ln>
                  <a:noFill/>
                </a:ln>
                <a:solidFill>
                  <a:srgbClr val="000000">
                    <a:lumMod val="95000"/>
                    <a:lumOff val="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+</a:t>
            </a:r>
            <a:r>
              <a:rPr lang="en-US" sz="3600" b="1" kern="0" spc="-150" dirty="0">
                <a:solidFill>
                  <a:srgbClr val="000000">
                    <a:lumMod val="95000"/>
                    <a:lumOff val="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54</a:t>
            </a:r>
            <a:r>
              <a:rPr kumimoji="0" lang="en-US" sz="3600" b="1" i="0" u="none" strike="noStrike" kern="0" cap="none" spc="-150" normalizeH="0" baseline="0" noProof="0" dirty="0">
                <a:ln>
                  <a:noFill/>
                </a:ln>
                <a:solidFill>
                  <a:srgbClr val="000000">
                    <a:lumMod val="95000"/>
                    <a:lumOff val="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%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1200" b="0" i="0" u="none" strike="noStrike" kern="0" cap="none" spc="600" normalizeH="0" baseline="0" noProof="0" dirty="0">
                <a:ln>
                  <a:noFill/>
                </a:ln>
                <a:solidFill>
                  <a:srgbClr val="737A7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more likely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1200" b="0" i="0" u="none" strike="noStrike" kern="0" cap="none" spc="600" normalizeH="0" baseline="0" noProof="0" dirty="0">
                <a:ln>
                  <a:noFill/>
                </a:ln>
                <a:solidFill>
                  <a:srgbClr val="737A7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to</a:t>
            </a:r>
            <a:endParaRPr kumimoji="0" lang="en-US" sz="1400" b="0" i="0" u="none" strike="noStrike" kern="0" cap="none" spc="600" normalizeH="0" baseline="0" noProof="0" dirty="0">
              <a:ln>
                <a:noFill/>
              </a:ln>
              <a:solidFill>
                <a:srgbClr val="737A76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600" normalizeH="0" baseline="0" noProof="0" dirty="0">
              <a:ln>
                <a:noFill/>
              </a:ln>
              <a:solidFill>
                <a:srgbClr val="737A76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sz="1600" b="1" kern="0" spc="600" dirty="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kumimoji="0" lang="en-US" sz="1600" b="1" i="0" u="none" strike="noStrike" kern="0" cap="none" spc="600" normalizeH="0" baseline="0" noProof="0" dirty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rust the ads seen on posters/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1600" b="1" i="0" u="none" strike="noStrike" kern="0" cap="none" spc="600" normalizeH="0" baseline="0" noProof="0" dirty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billboards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FILM LOVERS RESPOND WELL TO OUT-OF-HOME</a:t>
            </a:r>
          </a:p>
        </p:txBody>
      </p:sp>
      <p:sp>
        <p:nvSpPr>
          <p:cNvPr id="22" name="Content Placeholder 4"/>
          <p:cNvSpPr txBox="1">
            <a:spLocks/>
          </p:cNvSpPr>
          <p:nvPr/>
        </p:nvSpPr>
        <p:spPr>
          <a:xfrm>
            <a:off x="216475" y="3296307"/>
            <a:ext cx="1873617" cy="134110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2400" b="1" i="0" u="none" strike="noStrike" kern="0" cap="none" spc="-15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Audience</a:t>
            </a:r>
            <a:endParaRPr kumimoji="0" lang="en-US" sz="3200" b="1" i="0" u="none" strike="noStrike" kern="0" cap="none" spc="-15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4" name="Content Placeholder 4"/>
          <p:cNvSpPr txBox="1">
            <a:spLocks/>
          </p:cNvSpPr>
          <p:nvPr/>
        </p:nvSpPr>
        <p:spPr>
          <a:xfrm>
            <a:off x="4080890" y="2659332"/>
            <a:ext cx="1993765" cy="308656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3600" b="1" i="0" u="none" strike="noStrike" kern="0" cap="none" spc="-150" normalizeH="0" baseline="0" noProof="0" dirty="0">
                <a:ln>
                  <a:noFill/>
                </a:ln>
                <a:solidFill>
                  <a:srgbClr val="000000">
                    <a:lumMod val="95000"/>
                    <a:lumOff val="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+</a:t>
            </a:r>
            <a:r>
              <a:rPr lang="en-US" sz="3600" b="1" kern="0" spc="-150" dirty="0">
                <a:solidFill>
                  <a:srgbClr val="000000">
                    <a:lumMod val="95000"/>
                    <a:lumOff val="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58</a:t>
            </a:r>
            <a:r>
              <a:rPr kumimoji="0" lang="en-US" sz="3600" b="1" i="0" u="none" strike="noStrike" kern="0" cap="none" spc="-150" normalizeH="0" baseline="0" noProof="0" dirty="0">
                <a:ln>
                  <a:noFill/>
                </a:ln>
                <a:solidFill>
                  <a:srgbClr val="000000">
                    <a:lumMod val="95000"/>
                    <a:lumOff val="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%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1200" b="0" i="0" u="none" strike="noStrike" kern="0" cap="none" spc="600" normalizeH="0" baseline="0" noProof="0" dirty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more likely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sz="1200" kern="0" spc="600" dirty="0">
                <a:solidFill>
                  <a:srgbClr val="FFFFFF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kumimoji="0" lang="en-US" sz="1200" b="0" i="0" u="none" strike="noStrike" kern="0" cap="none" spc="600" normalizeH="0" baseline="0" noProof="0" dirty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</a:t>
            </a:r>
            <a:endParaRPr kumimoji="0" lang="en-US" sz="1400" b="0" i="0" u="none" strike="noStrike" kern="0" cap="none" spc="600" normalizeH="0" baseline="0" noProof="0" dirty="0">
              <a:ln>
                <a:noFill/>
              </a:ln>
              <a:solidFill>
                <a:srgbClr val="FFFFFF">
                  <a:lumMod val="50000"/>
                </a:srgb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600" normalizeH="0" baseline="0" noProof="0" dirty="0">
              <a:ln>
                <a:noFill/>
              </a:ln>
              <a:solidFill>
                <a:schemeClr val="accent3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1600" b="1" i="0" u="none" strike="noStrike" kern="0" cap="none" spc="600" normalizeH="0" baseline="0" noProof="0" dirty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often comment on things seen on OOH ads on social media</a:t>
            </a:r>
          </a:p>
        </p:txBody>
      </p:sp>
      <p:sp>
        <p:nvSpPr>
          <p:cNvPr id="27" name="Content Placeholder 4"/>
          <p:cNvSpPr txBox="1">
            <a:spLocks/>
          </p:cNvSpPr>
          <p:nvPr/>
        </p:nvSpPr>
        <p:spPr>
          <a:xfrm>
            <a:off x="8004695" y="2659332"/>
            <a:ext cx="2180900" cy="132596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3600" b="1" i="0" u="none" strike="noStrike" kern="0" cap="none" spc="-150" normalizeH="0" baseline="0" noProof="0" dirty="0">
                <a:ln>
                  <a:noFill/>
                </a:ln>
                <a:solidFill>
                  <a:srgbClr val="000000">
                    <a:lumMod val="95000"/>
                    <a:lumOff val="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+43%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1200" b="0" i="0" u="none" strike="noStrike" kern="0" cap="none" spc="600" normalizeH="0" baseline="0" noProof="0" dirty="0">
                <a:ln>
                  <a:noFill/>
                </a:ln>
                <a:solidFill>
                  <a:srgbClr val="737A7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more likely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1200" b="0" i="0" u="none" strike="noStrike" kern="0" cap="none" spc="600" normalizeH="0" baseline="0" noProof="0" dirty="0">
                <a:ln>
                  <a:noFill/>
                </a:ln>
                <a:solidFill>
                  <a:srgbClr val="737A7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to</a:t>
            </a:r>
            <a:endParaRPr kumimoji="0" lang="en-US" sz="1400" b="0" i="0" u="none" strike="noStrike" kern="0" cap="none" spc="600" normalizeH="0" baseline="0" noProof="0" dirty="0">
              <a:ln>
                <a:noFill/>
              </a:ln>
              <a:solidFill>
                <a:srgbClr val="737A76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600" normalizeH="0" baseline="0" noProof="0" dirty="0">
              <a:ln>
                <a:noFill/>
              </a:ln>
              <a:solidFill>
                <a:srgbClr val="737A76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sz="1600" b="1" kern="0" spc="600" dirty="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kumimoji="0" lang="en-US" sz="1600" b="1" i="0" u="none" strike="noStrike" kern="0" cap="none" spc="600" normalizeH="0" baseline="0" noProof="0" dirty="0" err="1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ecommend</a:t>
            </a:r>
            <a:r>
              <a:rPr kumimoji="0" lang="en-US" sz="1600" b="1" i="0" u="none" strike="noStrike" kern="0" cap="none" spc="600" normalizeH="0" baseline="0" noProof="0" dirty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things seen on posters/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1600" b="1" i="0" u="none" strike="noStrike" kern="0" cap="none" spc="600" normalizeH="0" baseline="0" noProof="0" dirty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billboards to friends and family</a:t>
            </a:r>
          </a:p>
        </p:txBody>
      </p:sp>
      <p:sp>
        <p:nvSpPr>
          <p:cNvPr id="28" name="Content Placeholder 4"/>
          <p:cNvSpPr txBox="1">
            <a:spLocks/>
          </p:cNvSpPr>
          <p:nvPr/>
        </p:nvSpPr>
        <p:spPr>
          <a:xfrm>
            <a:off x="10089075" y="2664202"/>
            <a:ext cx="1955409" cy="132596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3600" b="1" i="0" u="none" strike="noStrike" kern="0" cap="none" spc="-150" normalizeH="0" baseline="0" noProof="0" dirty="0">
                <a:ln>
                  <a:noFill/>
                </a:ln>
                <a:solidFill>
                  <a:srgbClr val="000000">
                    <a:lumMod val="95000"/>
                    <a:lumOff val="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+44%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1200" b="0" i="0" u="none" strike="noStrike" kern="0" cap="none" spc="600" normalizeH="0" baseline="0" noProof="0" dirty="0">
                <a:ln>
                  <a:noFill/>
                </a:ln>
                <a:solidFill>
                  <a:srgbClr val="737A7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more likely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1200" b="0" i="0" u="none" strike="noStrike" kern="0" cap="none" spc="600" normalizeH="0" baseline="0" noProof="0" dirty="0">
                <a:ln>
                  <a:noFill/>
                </a:ln>
                <a:solidFill>
                  <a:srgbClr val="737A7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to</a:t>
            </a:r>
            <a:endParaRPr kumimoji="0" lang="en-US" sz="1400" b="0" i="0" u="none" strike="noStrike" kern="0" cap="none" spc="600" normalizeH="0" baseline="0" noProof="0" dirty="0">
              <a:ln>
                <a:noFill/>
              </a:ln>
              <a:solidFill>
                <a:srgbClr val="737A76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600" normalizeH="0" baseline="0" noProof="0" dirty="0">
              <a:ln>
                <a:noFill/>
              </a:ln>
              <a:solidFill>
                <a:srgbClr val="737A76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sz="1600" b="1" kern="0" spc="600" dirty="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kumimoji="0" lang="en-US" sz="1600" b="1" i="0" u="none" strike="noStrike" kern="0" cap="none" spc="600" normalizeH="0" baseline="0" noProof="0" dirty="0" err="1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ake</a:t>
            </a:r>
            <a:r>
              <a:rPr kumimoji="0" lang="en-US" sz="1600" b="1" i="0" u="none" strike="noStrike" kern="0" cap="none" spc="600" normalizeH="0" baseline="0" noProof="0" dirty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a purchase on mobile after seeing OOH ad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D513332-C88E-4245-A4A4-06E3819C2F8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dirty="0">
                <a:solidFill>
                  <a:schemeClr val="bg1">
                    <a:lumMod val="50000"/>
                  </a:schemeClr>
                </a:solidFill>
              </a:rPr>
              <a:t>Source: YouGov. More likely than average adult. Those who visit the cinema at least once every 3 months vs </a:t>
            </a:r>
            <a:r>
              <a:rPr lang="en-GB" dirty="0" err="1">
                <a:solidFill>
                  <a:schemeClr val="bg1">
                    <a:lumMod val="50000"/>
                  </a:schemeClr>
                </a:solidFill>
              </a:rPr>
              <a:t>nat</a:t>
            </a:r>
            <a:r>
              <a:rPr lang="en-GB">
                <a:solidFill>
                  <a:schemeClr val="bg1">
                    <a:lumMod val="50000"/>
                  </a:schemeClr>
                </a:solidFill>
              </a:rPr>
              <a:t> rep </a:t>
            </a:r>
            <a:endParaRPr lang="en-GB" dirty="0">
              <a:solidFill>
                <a:schemeClr val="bg1">
                  <a:lumMod val="50000"/>
                </a:schemeClr>
              </a:solidFill>
            </a:endParaRPr>
          </a:p>
          <a:p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43359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90B7AE3B-6AE5-7A4E-8FAC-D6EBCD2852A5}"/>
              </a:ext>
            </a:extLst>
          </p:cNvPr>
          <p:cNvSpPr/>
          <p:nvPr/>
        </p:nvSpPr>
        <p:spPr>
          <a:xfrm>
            <a:off x="5916613" y="1"/>
            <a:ext cx="6275387" cy="6858000"/>
          </a:xfrm>
          <a:prstGeom prst="rect">
            <a:avLst/>
          </a:prstGeom>
          <a:gradFill flip="none" rotWithShape="1">
            <a:gsLst>
              <a:gs pos="100000">
                <a:schemeClr val="bg2">
                  <a:lumMod val="84000"/>
                </a:schemeClr>
              </a:gs>
              <a:gs pos="0">
                <a:schemeClr val="bg2">
                  <a:shade val="100000"/>
                  <a:satMod val="11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9C415B1-F28D-E641-91CA-E0E70517FF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MALLS PLUS CINEMA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1D9B646-22DA-C441-BE41-1AEEA2278C3E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grayscl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93790" y="124452"/>
            <a:ext cx="4121031" cy="6609097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6" name="Group 35">
            <a:extLst>
              <a:ext uri="{FF2B5EF4-FFF2-40B4-BE49-F238E27FC236}">
                <a16:creationId xmlns:a16="http://schemas.microsoft.com/office/drawing/2014/main" id="{FDB14363-545A-49B8-8228-07929E7488CA}"/>
              </a:ext>
            </a:extLst>
          </p:cNvPr>
          <p:cNvGrpSpPr/>
          <p:nvPr/>
        </p:nvGrpSpPr>
        <p:grpSpPr>
          <a:xfrm>
            <a:off x="9503303" y="3848485"/>
            <a:ext cx="165877" cy="165881"/>
            <a:chOff x="2746712" y="2816793"/>
            <a:chExt cx="857566" cy="857585"/>
          </a:xfrm>
        </p:grpSpPr>
        <p:sp>
          <p:nvSpPr>
            <p:cNvPr id="37" name="Teardrop 36">
              <a:extLst>
                <a:ext uri="{FF2B5EF4-FFF2-40B4-BE49-F238E27FC236}">
                  <a16:creationId xmlns:a16="http://schemas.microsoft.com/office/drawing/2014/main" id="{1C65360C-C0A6-4C16-B53C-AAA7F2DD486C}"/>
                </a:ext>
              </a:extLst>
            </p:cNvPr>
            <p:cNvSpPr/>
            <p:nvPr/>
          </p:nvSpPr>
          <p:spPr>
            <a:xfrm rot="13500000" flipH="1">
              <a:off x="2746702" y="2816803"/>
              <a:ext cx="857585" cy="857566"/>
            </a:xfrm>
            <a:prstGeom prst="teardrop">
              <a:avLst>
                <a:gd name="adj" fmla="val 134284"/>
              </a:avLst>
            </a:prstGeom>
            <a:solidFill>
              <a:schemeClr val="accent3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9" name="Oval 38">
              <a:extLst>
                <a:ext uri="{FF2B5EF4-FFF2-40B4-BE49-F238E27FC236}">
                  <a16:creationId xmlns:a16="http://schemas.microsoft.com/office/drawing/2014/main" id="{2469636A-1AEE-42BA-9F3B-3D2FE404DDD3}"/>
                </a:ext>
              </a:extLst>
            </p:cNvPr>
            <p:cNvSpPr/>
            <p:nvPr/>
          </p:nvSpPr>
          <p:spPr>
            <a:xfrm flipH="1">
              <a:off x="2893905" y="2964004"/>
              <a:ext cx="563178" cy="56316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</p:grpSp>
      <p:grpSp>
        <p:nvGrpSpPr>
          <p:cNvPr id="75" name="Group 74">
            <a:extLst>
              <a:ext uri="{FF2B5EF4-FFF2-40B4-BE49-F238E27FC236}">
                <a16:creationId xmlns:a16="http://schemas.microsoft.com/office/drawing/2014/main" id="{D0A3D450-1F33-46F4-9BFB-CDD8DE278E73}"/>
              </a:ext>
            </a:extLst>
          </p:cNvPr>
          <p:cNvGrpSpPr/>
          <p:nvPr/>
        </p:nvGrpSpPr>
        <p:grpSpPr>
          <a:xfrm>
            <a:off x="10366123" y="5516072"/>
            <a:ext cx="165877" cy="165881"/>
            <a:chOff x="2746712" y="2816793"/>
            <a:chExt cx="857566" cy="857585"/>
          </a:xfrm>
        </p:grpSpPr>
        <p:sp>
          <p:nvSpPr>
            <p:cNvPr id="76" name="Teardrop 75">
              <a:extLst>
                <a:ext uri="{FF2B5EF4-FFF2-40B4-BE49-F238E27FC236}">
                  <a16:creationId xmlns:a16="http://schemas.microsoft.com/office/drawing/2014/main" id="{BD50C034-CA3D-41D5-9CC6-6A29E7E0DDE4}"/>
                </a:ext>
              </a:extLst>
            </p:cNvPr>
            <p:cNvSpPr/>
            <p:nvPr/>
          </p:nvSpPr>
          <p:spPr>
            <a:xfrm rot="13500000" flipH="1">
              <a:off x="2746702" y="2816803"/>
              <a:ext cx="857585" cy="857566"/>
            </a:xfrm>
            <a:prstGeom prst="teardrop">
              <a:avLst>
                <a:gd name="adj" fmla="val 134284"/>
              </a:avLst>
            </a:prstGeom>
            <a:solidFill>
              <a:schemeClr val="accent3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77" name="Oval 76">
              <a:extLst>
                <a:ext uri="{FF2B5EF4-FFF2-40B4-BE49-F238E27FC236}">
                  <a16:creationId xmlns:a16="http://schemas.microsoft.com/office/drawing/2014/main" id="{253A7193-D86E-42FD-ABC1-AA08D8EC772D}"/>
                </a:ext>
              </a:extLst>
            </p:cNvPr>
            <p:cNvSpPr/>
            <p:nvPr/>
          </p:nvSpPr>
          <p:spPr>
            <a:xfrm flipH="1">
              <a:off x="2893905" y="2964004"/>
              <a:ext cx="563178" cy="56316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</p:grpSp>
      <p:grpSp>
        <p:nvGrpSpPr>
          <p:cNvPr id="81" name="Group 80">
            <a:extLst>
              <a:ext uri="{FF2B5EF4-FFF2-40B4-BE49-F238E27FC236}">
                <a16:creationId xmlns:a16="http://schemas.microsoft.com/office/drawing/2014/main" id="{F7E030B7-6A52-4FFC-B797-A0D494387667}"/>
              </a:ext>
            </a:extLst>
          </p:cNvPr>
          <p:cNvGrpSpPr/>
          <p:nvPr/>
        </p:nvGrpSpPr>
        <p:grpSpPr>
          <a:xfrm>
            <a:off x="10255993" y="5485667"/>
            <a:ext cx="165877" cy="165881"/>
            <a:chOff x="2746712" y="2816793"/>
            <a:chExt cx="857566" cy="857585"/>
          </a:xfrm>
        </p:grpSpPr>
        <p:sp>
          <p:nvSpPr>
            <p:cNvPr id="82" name="Teardrop 81">
              <a:extLst>
                <a:ext uri="{FF2B5EF4-FFF2-40B4-BE49-F238E27FC236}">
                  <a16:creationId xmlns:a16="http://schemas.microsoft.com/office/drawing/2014/main" id="{AA108CC8-B6CD-4F29-AED6-A3D9CE31DA34}"/>
                </a:ext>
              </a:extLst>
            </p:cNvPr>
            <p:cNvSpPr/>
            <p:nvPr/>
          </p:nvSpPr>
          <p:spPr>
            <a:xfrm rot="13500000" flipH="1">
              <a:off x="2746702" y="2816803"/>
              <a:ext cx="857585" cy="857566"/>
            </a:xfrm>
            <a:prstGeom prst="teardrop">
              <a:avLst>
                <a:gd name="adj" fmla="val 134284"/>
              </a:avLst>
            </a:prstGeom>
            <a:solidFill>
              <a:schemeClr val="accent3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83" name="Oval 82">
              <a:extLst>
                <a:ext uri="{FF2B5EF4-FFF2-40B4-BE49-F238E27FC236}">
                  <a16:creationId xmlns:a16="http://schemas.microsoft.com/office/drawing/2014/main" id="{18FC935E-E302-484D-885A-EC4F9DE7925B}"/>
                </a:ext>
              </a:extLst>
            </p:cNvPr>
            <p:cNvSpPr/>
            <p:nvPr/>
          </p:nvSpPr>
          <p:spPr>
            <a:xfrm flipH="1">
              <a:off x="2893905" y="2964004"/>
              <a:ext cx="563178" cy="56316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</p:grpSp>
      <p:grpSp>
        <p:nvGrpSpPr>
          <p:cNvPr id="84" name="Group 83">
            <a:extLst>
              <a:ext uri="{FF2B5EF4-FFF2-40B4-BE49-F238E27FC236}">
                <a16:creationId xmlns:a16="http://schemas.microsoft.com/office/drawing/2014/main" id="{006EC012-35B5-4128-9F60-5F8019DD40AC}"/>
              </a:ext>
            </a:extLst>
          </p:cNvPr>
          <p:cNvGrpSpPr/>
          <p:nvPr/>
        </p:nvGrpSpPr>
        <p:grpSpPr>
          <a:xfrm>
            <a:off x="10156434" y="5553189"/>
            <a:ext cx="165877" cy="165881"/>
            <a:chOff x="2746712" y="2816793"/>
            <a:chExt cx="857566" cy="857585"/>
          </a:xfrm>
        </p:grpSpPr>
        <p:sp>
          <p:nvSpPr>
            <p:cNvPr id="85" name="Teardrop 84">
              <a:extLst>
                <a:ext uri="{FF2B5EF4-FFF2-40B4-BE49-F238E27FC236}">
                  <a16:creationId xmlns:a16="http://schemas.microsoft.com/office/drawing/2014/main" id="{7D9AA391-662E-4BC3-9DE3-F841D1023A58}"/>
                </a:ext>
              </a:extLst>
            </p:cNvPr>
            <p:cNvSpPr/>
            <p:nvPr/>
          </p:nvSpPr>
          <p:spPr>
            <a:xfrm rot="13500000" flipH="1">
              <a:off x="2746702" y="2816803"/>
              <a:ext cx="857585" cy="857566"/>
            </a:xfrm>
            <a:prstGeom prst="teardrop">
              <a:avLst>
                <a:gd name="adj" fmla="val 134284"/>
              </a:avLst>
            </a:prstGeom>
            <a:solidFill>
              <a:schemeClr val="accent3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86" name="Oval 85">
              <a:extLst>
                <a:ext uri="{FF2B5EF4-FFF2-40B4-BE49-F238E27FC236}">
                  <a16:creationId xmlns:a16="http://schemas.microsoft.com/office/drawing/2014/main" id="{10BD61DD-F4B6-42E6-BA0F-19F679D0195B}"/>
                </a:ext>
              </a:extLst>
            </p:cNvPr>
            <p:cNvSpPr/>
            <p:nvPr/>
          </p:nvSpPr>
          <p:spPr>
            <a:xfrm flipH="1">
              <a:off x="2893905" y="2964004"/>
              <a:ext cx="563178" cy="56316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</p:grpSp>
      <p:grpSp>
        <p:nvGrpSpPr>
          <p:cNvPr id="87" name="Group 86">
            <a:extLst>
              <a:ext uri="{FF2B5EF4-FFF2-40B4-BE49-F238E27FC236}">
                <a16:creationId xmlns:a16="http://schemas.microsoft.com/office/drawing/2014/main" id="{FAC6FDCC-8A90-4ECD-9F92-94683D238929}"/>
              </a:ext>
            </a:extLst>
          </p:cNvPr>
          <p:cNvGrpSpPr/>
          <p:nvPr/>
        </p:nvGrpSpPr>
        <p:grpSpPr>
          <a:xfrm>
            <a:off x="10242272" y="5570721"/>
            <a:ext cx="165877" cy="165881"/>
            <a:chOff x="2746712" y="2816793"/>
            <a:chExt cx="857566" cy="857585"/>
          </a:xfrm>
        </p:grpSpPr>
        <p:sp>
          <p:nvSpPr>
            <p:cNvPr id="88" name="Teardrop 87">
              <a:extLst>
                <a:ext uri="{FF2B5EF4-FFF2-40B4-BE49-F238E27FC236}">
                  <a16:creationId xmlns:a16="http://schemas.microsoft.com/office/drawing/2014/main" id="{EB464E15-0329-437A-B57A-EDB009B21937}"/>
                </a:ext>
              </a:extLst>
            </p:cNvPr>
            <p:cNvSpPr/>
            <p:nvPr/>
          </p:nvSpPr>
          <p:spPr>
            <a:xfrm rot="13500000" flipH="1">
              <a:off x="2746702" y="2816803"/>
              <a:ext cx="857585" cy="857566"/>
            </a:xfrm>
            <a:prstGeom prst="teardrop">
              <a:avLst>
                <a:gd name="adj" fmla="val 134284"/>
              </a:avLst>
            </a:prstGeom>
            <a:solidFill>
              <a:schemeClr val="accent3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89" name="Oval 88">
              <a:extLst>
                <a:ext uri="{FF2B5EF4-FFF2-40B4-BE49-F238E27FC236}">
                  <a16:creationId xmlns:a16="http://schemas.microsoft.com/office/drawing/2014/main" id="{2CA316AF-D367-4D29-8B33-A89451DB7131}"/>
                </a:ext>
              </a:extLst>
            </p:cNvPr>
            <p:cNvSpPr/>
            <p:nvPr/>
          </p:nvSpPr>
          <p:spPr>
            <a:xfrm flipH="1">
              <a:off x="2893905" y="2964004"/>
              <a:ext cx="563178" cy="56316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</p:grpSp>
      <p:cxnSp>
        <p:nvCxnSpPr>
          <p:cNvPr id="106" name="Straight Connector 105">
            <a:extLst>
              <a:ext uri="{FF2B5EF4-FFF2-40B4-BE49-F238E27FC236}">
                <a16:creationId xmlns:a16="http://schemas.microsoft.com/office/drawing/2014/main" id="{2F7DD401-8728-4109-99C7-DE50B58A4DF4}"/>
              </a:ext>
            </a:extLst>
          </p:cNvPr>
          <p:cNvCxnSpPr>
            <a:cxnSpLocks/>
            <a:stCxn id="37" idx="1"/>
          </p:cNvCxnSpPr>
          <p:nvPr/>
        </p:nvCxnSpPr>
        <p:spPr>
          <a:xfrm flipV="1">
            <a:off x="9669181" y="3547042"/>
            <a:ext cx="834347" cy="384384"/>
          </a:xfrm>
          <a:prstGeom prst="line">
            <a:avLst/>
          </a:prstGeom>
          <a:ln w="0" cmpd="sng">
            <a:solidFill>
              <a:schemeClr val="bg1">
                <a:lumMod val="65000"/>
              </a:schemeClr>
            </a:solidFill>
            <a:prstDash val="sysDash"/>
            <a:headEnd type="none"/>
            <a:tailEnd type="oval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8" name="TextBox 107">
            <a:extLst>
              <a:ext uri="{FF2B5EF4-FFF2-40B4-BE49-F238E27FC236}">
                <a16:creationId xmlns:a16="http://schemas.microsoft.com/office/drawing/2014/main" id="{3BD20986-D64D-42CB-A8FE-FC39649B8DBE}"/>
              </a:ext>
            </a:extLst>
          </p:cNvPr>
          <p:cNvSpPr txBox="1"/>
          <p:nvPr/>
        </p:nvSpPr>
        <p:spPr>
          <a:xfrm>
            <a:off x="10536743" y="3408026"/>
            <a:ext cx="1532792" cy="253916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marL="0" marR="0" lvl="0" indent="0" algn="l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i="0" u="none" strike="noStrike" kern="1200" cap="none" spc="300" normalizeH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Trinity Leeds </a:t>
            </a:r>
          </a:p>
        </p:txBody>
      </p:sp>
      <p:sp>
        <p:nvSpPr>
          <p:cNvPr id="147" name="TextBox 146">
            <a:extLst>
              <a:ext uri="{FF2B5EF4-FFF2-40B4-BE49-F238E27FC236}">
                <a16:creationId xmlns:a16="http://schemas.microsoft.com/office/drawing/2014/main" id="{581F350D-0E06-4F8A-8232-4E2D689CBAE3}"/>
              </a:ext>
            </a:extLst>
          </p:cNvPr>
          <p:cNvSpPr txBox="1"/>
          <p:nvPr/>
        </p:nvSpPr>
        <p:spPr>
          <a:xfrm>
            <a:off x="11045775" y="5226152"/>
            <a:ext cx="1245784" cy="101566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0" i="0" u="none" strike="noStrike" kern="1200" cap="none" spc="300" normalizeH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Westfield London </a:t>
            </a:r>
          </a:p>
          <a:p>
            <a:pPr marL="0" marR="0" lvl="0" indent="0" algn="l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0" i="0" u="none" strike="noStrike" kern="1200" cap="none" spc="300" normalizeH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Westfield Stratford </a:t>
            </a:r>
          </a:p>
          <a:p>
            <a:pPr marL="0" marR="0" lvl="0" indent="0" algn="l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0" i="0" u="none" strike="noStrike" kern="1200" cap="none" spc="300" normalizeH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Bluewater </a:t>
            </a:r>
          </a:p>
          <a:p>
            <a:pPr marL="0" marR="0" lvl="0" indent="0" algn="l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0" i="0" u="none" strike="noStrike" kern="1200" cap="none" spc="300" normalizeH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Lakeside </a:t>
            </a:r>
          </a:p>
        </p:txBody>
      </p:sp>
      <p:cxnSp>
        <p:nvCxnSpPr>
          <p:cNvPr id="153" name="Straight Connector 152">
            <a:extLst>
              <a:ext uri="{FF2B5EF4-FFF2-40B4-BE49-F238E27FC236}">
                <a16:creationId xmlns:a16="http://schemas.microsoft.com/office/drawing/2014/main" id="{7238C9CC-BE65-4702-94BF-87D79E14EF6F}"/>
              </a:ext>
            </a:extLst>
          </p:cNvPr>
          <p:cNvCxnSpPr>
            <a:cxnSpLocks/>
          </p:cNvCxnSpPr>
          <p:nvPr/>
        </p:nvCxnSpPr>
        <p:spPr>
          <a:xfrm flipV="1">
            <a:off x="10545060" y="5505778"/>
            <a:ext cx="495851" cy="75886"/>
          </a:xfrm>
          <a:prstGeom prst="line">
            <a:avLst/>
          </a:prstGeom>
          <a:ln w="0" cmpd="sng">
            <a:solidFill>
              <a:schemeClr val="bg1">
                <a:lumMod val="65000"/>
              </a:schemeClr>
            </a:solidFill>
            <a:prstDash val="sysDash"/>
            <a:headEnd type="none"/>
            <a:tailEnd type="oval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41" name="Group 40">
            <a:extLst>
              <a:ext uri="{FF2B5EF4-FFF2-40B4-BE49-F238E27FC236}">
                <a16:creationId xmlns:a16="http://schemas.microsoft.com/office/drawing/2014/main" id="{CF2A8C2B-E809-447F-BB22-DE669EF40897}"/>
              </a:ext>
            </a:extLst>
          </p:cNvPr>
          <p:cNvGrpSpPr/>
          <p:nvPr/>
        </p:nvGrpSpPr>
        <p:grpSpPr>
          <a:xfrm>
            <a:off x="9460178" y="4391009"/>
            <a:ext cx="165877" cy="165881"/>
            <a:chOff x="2746712" y="2816793"/>
            <a:chExt cx="857566" cy="857585"/>
          </a:xfrm>
        </p:grpSpPr>
        <p:sp>
          <p:nvSpPr>
            <p:cNvPr id="42" name="Teardrop 41">
              <a:extLst>
                <a:ext uri="{FF2B5EF4-FFF2-40B4-BE49-F238E27FC236}">
                  <a16:creationId xmlns:a16="http://schemas.microsoft.com/office/drawing/2014/main" id="{283812C4-7318-448E-A5BA-C3F6F1650B9C}"/>
                </a:ext>
              </a:extLst>
            </p:cNvPr>
            <p:cNvSpPr/>
            <p:nvPr/>
          </p:nvSpPr>
          <p:spPr>
            <a:xfrm rot="13500000" flipH="1">
              <a:off x="2746702" y="2816803"/>
              <a:ext cx="857585" cy="857566"/>
            </a:xfrm>
            <a:prstGeom prst="teardrop">
              <a:avLst>
                <a:gd name="adj" fmla="val 134284"/>
              </a:avLst>
            </a:prstGeom>
            <a:solidFill>
              <a:schemeClr val="accent3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43" name="Oval 42">
              <a:extLst>
                <a:ext uri="{FF2B5EF4-FFF2-40B4-BE49-F238E27FC236}">
                  <a16:creationId xmlns:a16="http://schemas.microsoft.com/office/drawing/2014/main" id="{BC9B3CF7-3E74-4DAC-B8CA-CCB910D349C0}"/>
                </a:ext>
              </a:extLst>
            </p:cNvPr>
            <p:cNvSpPr/>
            <p:nvPr/>
          </p:nvSpPr>
          <p:spPr>
            <a:xfrm flipH="1">
              <a:off x="2893905" y="2964004"/>
              <a:ext cx="563178" cy="56316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1018AAD8-6801-4BB0-BEFA-572B9674E2BB}"/>
              </a:ext>
            </a:extLst>
          </p:cNvPr>
          <p:cNvGrpSpPr/>
          <p:nvPr/>
        </p:nvGrpSpPr>
        <p:grpSpPr>
          <a:xfrm>
            <a:off x="9583813" y="4862065"/>
            <a:ext cx="165877" cy="165881"/>
            <a:chOff x="2746712" y="2816793"/>
            <a:chExt cx="857566" cy="857585"/>
          </a:xfrm>
        </p:grpSpPr>
        <p:sp>
          <p:nvSpPr>
            <p:cNvPr id="45" name="Teardrop 44">
              <a:extLst>
                <a:ext uri="{FF2B5EF4-FFF2-40B4-BE49-F238E27FC236}">
                  <a16:creationId xmlns:a16="http://schemas.microsoft.com/office/drawing/2014/main" id="{3D366234-68AA-4ABD-8A9A-F2CD9D90B92A}"/>
                </a:ext>
              </a:extLst>
            </p:cNvPr>
            <p:cNvSpPr/>
            <p:nvPr/>
          </p:nvSpPr>
          <p:spPr>
            <a:xfrm rot="13500000" flipH="1">
              <a:off x="2746702" y="2816803"/>
              <a:ext cx="857585" cy="857566"/>
            </a:xfrm>
            <a:prstGeom prst="teardrop">
              <a:avLst>
                <a:gd name="adj" fmla="val 134284"/>
              </a:avLst>
            </a:prstGeom>
            <a:solidFill>
              <a:schemeClr val="accent3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46" name="Oval 45">
              <a:extLst>
                <a:ext uri="{FF2B5EF4-FFF2-40B4-BE49-F238E27FC236}">
                  <a16:creationId xmlns:a16="http://schemas.microsoft.com/office/drawing/2014/main" id="{88D99BD7-8A21-4FE3-9ADA-0FB1444226AB}"/>
                </a:ext>
              </a:extLst>
            </p:cNvPr>
            <p:cNvSpPr/>
            <p:nvPr/>
          </p:nvSpPr>
          <p:spPr>
            <a:xfrm flipH="1">
              <a:off x="2893905" y="2964004"/>
              <a:ext cx="563178" cy="56316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</p:grpSp>
      <p:sp>
        <p:nvSpPr>
          <p:cNvPr id="47" name="TextBox 46">
            <a:extLst>
              <a:ext uri="{FF2B5EF4-FFF2-40B4-BE49-F238E27FC236}">
                <a16:creationId xmlns:a16="http://schemas.microsoft.com/office/drawing/2014/main" id="{3B8E7CFC-22B3-4F2C-91FE-44F11352DC51}"/>
              </a:ext>
            </a:extLst>
          </p:cNvPr>
          <p:cNvSpPr txBox="1"/>
          <p:nvPr/>
        </p:nvSpPr>
        <p:spPr>
          <a:xfrm>
            <a:off x="6978677" y="4237301"/>
            <a:ext cx="1069722" cy="70788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i="0" u="none" strike="noStrike" kern="1200" cap="none" spc="300" normalizeH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The Potteries</a:t>
            </a:r>
          </a:p>
          <a:p>
            <a:pPr marL="0" marR="0" lvl="0" indent="0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000" spc="300" dirty="0">
                <a:solidFill>
                  <a:srgbClr val="2626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Centre</a:t>
            </a:r>
            <a:endParaRPr kumimoji="0" lang="en-GB" sz="1000" i="0" u="none" strike="noStrike" kern="1200" cap="none" spc="300" normalizeH="0" noProof="0" dirty="0">
              <a:ln>
                <a:noFill/>
              </a:ln>
              <a:solidFill>
                <a:srgbClr val="262626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r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000" i="0" u="none" strike="noStrike" kern="1200" cap="none" spc="0" normalizeH="0" baseline="0" noProof="0" dirty="0">
              <a:ln>
                <a:noFill/>
              </a:ln>
              <a:solidFill>
                <a:srgbClr val="262626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8FA59DB2-33FA-4A27-AEA0-67C79CF981BD}"/>
              </a:ext>
            </a:extLst>
          </p:cNvPr>
          <p:cNvCxnSpPr>
            <a:cxnSpLocks/>
          </p:cNvCxnSpPr>
          <p:nvPr/>
        </p:nvCxnSpPr>
        <p:spPr>
          <a:xfrm flipH="1">
            <a:off x="7987793" y="4528416"/>
            <a:ext cx="1423084" cy="1790"/>
          </a:xfrm>
          <a:prstGeom prst="line">
            <a:avLst/>
          </a:prstGeom>
          <a:ln w="0" cmpd="sng">
            <a:solidFill>
              <a:schemeClr val="bg1">
                <a:lumMod val="65000"/>
              </a:schemeClr>
            </a:solidFill>
            <a:prstDash val="sysDash"/>
            <a:headEnd type="none"/>
            <a:tailEnd type="oval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49" name="Group 48">
            <a:extLst>
              <a:ext uri="{FF2B5EF4-FFF2-40B4-BE49-F238E27FC236}">
                <a16:creationId xmlns:a16="http://schemas.microsoft.com/office/drawing/2014/main" id="{3D798C76-8C7F-4A8A-AB29-C0ABAF46AB8B}"/>
              </a:ext>
            </a:extLst>
          </p:cNvPr>
          <p:cNvGrpSpPr/>
          <p:nvPr/>
        </p:nvGrpSpPr>
        <p:grpSpPr>
          <a:xfrm>
            <a:off x="10130382" y="4695414"/>
            <a:ext cx="165877" cy="165881"/>
            <a:chOff x="2746712" y="2816793"/>
            <a:chExt cx="857566" cy="857585"/>
          </a:xfrm>
        </p:grpSpPr>
        <p:sp>
          <p:nvSpPr>
            <p:cNvPr id="50" name="Teardrop 49">
              <a:extLst>
                <a:ext uri="{FF2B5EF4-FFF2-40B4-BE49-F238E27FC236}">
                  <a16:creationId xmlns:a16="http://schemas.microsoft.com/office/drawing/2014/main" id="{ED3C28AB-CDDC-4EF2-9FEA-99F80AAE63CD}"/>
                </a:ext>
              </a:extLst>
            </p:cNvPr>
            <p:cNvSpPr/>
            <p:nvPr/>
          </p:nvSpPr>
          <p:spPr>
            <a:xfrm rot="13500000" flipH="1">
              <a:off x="2746702" y="2816803"/>
              <a:ext cx="857585" cy="857566"/>
            </a:xfrm>
            <a:prstGeom prst="teardrop">
              <a:avLst>
                <a:gd name="adj" fmla="val 134284"/>
              </a:avLst>
            </a:prstGeom>
            <a:solidFill>
              <a:schemeClr val="accent3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51" name="Oval 50">
              <a:extLst>
                <a:ext uri="{FF2B5EF4-FFF2-40B4-BE49-F238E27FC236}">
                  <a16:creationId xmlns:a16="http://schemas.microsoft.com/office/drawing/2014/main" id="{3D8C40F7-39FB-4B35-A16F-3D35421C9F30}"/>
                </a:ext>
              </a:extLst>
            </p:cNvPr>
            <p:cNvSpPr/>
            <p:nvPr/>
          </p:nvSpPr>
          <p:spPr>
            <a:xfrm flipH="1">
              <a:off x="2893905" y="2964004"/>
              <a:ext cx="563178" cy="56316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</p:grpSp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id="{ECB7FA11-052A-46A4-82B3-648B964A4C89}"/>
              </a:ext>
            </a:extLst>
          </p:cNvPr>
          <p:cNvCxnSpPr>
            <a:cxnSpLocks/>
          </p:cNvCxnSpPr>
          <p:nvPr/>
        </p:nvCxnSpPr>
        <p:spPr>
          <a:xfrm flipV="1">
            <a:off x="10278824" y="4368339"/>
            <a:ext cx="439716" cy="357601"/>
          </a:xfrm>
          <a:prstGeom prst="line">
            <a:avLst/>
          </a:prstGeom>
          <a:ln w="0" cmpd="sng">
            <a:solidFill>
              <a:schemeClr val="bg1">
                <a:lumMod val="65000"/>
              </a:schemeClr>
            </a:solidFill>
            <a:prstDash val="sysDash"/>
            <a:headEnd type="none"/>
            <a:tailEnd type="oval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3" name="TextBox 52">
            <a:extLst>
              <a:ext uri="{FF2B5EF4-FFF2-40B4-BE49-F238E27FC236}">
                <a16:creationId xmlns:a16="http://schemas.microsoft.com/office/drawing/2014/main" id="{A2CBCA01-B669-4358-B737-DF4F5101197D}"/>
              </a:ext>
            </a:extLst>
          </p:cNvPr>
          <p:cNvSpPr txBox="1"/>
          <p:nvPr/>
        </p:nvSpPr>
        <p:spPr>
          <a:xfrm>
            <a:off x="10777952" y="4230018"/>
            <a:ext cx="1261884" cy="246221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marL="0" marR="0" lvl="0" indent="0" algn="l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0" i="0" u="none" strike="noStrike" kern="1200" cap="none" spc="300" normalizeH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Queensgate</a:t>
            </a:r>
          </a:p>
        </p:txBody>
      </p:sp>
      <p:cxnSp>
        <p:nvCxnSpPr>
          <p:cNvPr id="54" name="Straight Connector 53">
            <a:extLst>
              <a:ext uri="{FF2B5EF4-FFF2-40B4-BE49-F238E27FC236}">
                <a16:creationId xmlns:a16="http://schemas.microsoft.com/office/drawing/2014/main" id="{2163CE55-27C7-46A0-A9B6-C444B8BEE746}"/>
              </a:ext>
            </a:extLst>
          </p:cNvPr>
          <p:cNvCxnSpPr>
            <a:cxnSpLocks/>
          </p:cNvCxnSpPr>
          <p:nvPr/>
        </p:nvCxnSpPr>
        <p:spPr>
          <a:xfrm flipH="1">
            <a:off x="7895481" y="5073628"/>
            <a:ext cx="1688865" cy="31745"/>
          </a:xfrm>
          <a:prstGeom prst="line">
            <a:avLst/>
          </a:prstGeom>
          <a:ln w="0" cmpd="sng">
            <a:solidFill>
              <a:schemeClr val="bg1">
                <a:lumMod val="65000"/>
              </a:schemeClr>
            </a:solidFill>
            <a:prstDash val="sysDash"/>
            <a:headEnd type="none"/>
            <a:tailEnd type="oval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5" name="TextBox 54">
            <a:extLst>
              <a:ext uri="{FF2B5EF4-FFF2-40B4-BE49-F238E27FC236}">
                <a16:creationId xmlns:a16="http://schemas.microsoft.com/office/drawing/2014/main" id="{76448E3B-A1A3-4ACE-A4D6-DE4132A0C35A}"/>
              </a:ext>
            </a:extLst>
          </p:cNvPr>
          <p:cNvSpPr txBox="1"/>
          <p:nvPr/>
        </p:nvSpPr>
        <p:spPr>
          <a:xfrm>
            <a:off x="6673595" y="5008514"/>
            <a:ext cx="1229824" cy="253916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marL="0" marR="0" lvl="0" indent="0" algn="r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i="0" u="none" strike="noStrike" kern="1200" cap="none" spc="300" normalizeH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Touchwood</a:t>
            </a:r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D35ED909-3097-4ED4-ACCD-C8B72D202A4C}"/>
              </a:ext>
            </a:extLst>
          </p:cNvPr>
          <p:cNvSpPr/>
          <p:nvPr/>
        </p:nvSpPr>
        <p:spPr>
          <a:xfrm>
            <a:off x="256032" y="1389888"/>
            <a:ext cx="6328729" cy="4300707"/>
          </a:xfrm>
          <a:prstGeom prst="rect">
            <a:avLst/>
          </a:prstGeom>
          <a:solidFill>
            <a:schemeClr val="accent3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8" name="Content Placeholder 6" descr="A picture containing text&#10;&#10;Description automatically generated">
            <a:extLst>
              <a:ext uri="{FF2B5EF4-FFF2-40B4-BE49-F238E27FC236}">
                <a16:creationId xmlns:a16="http://schemas.microsoft.com/office/drawing/2014/main" id="{89C4B2B2-8F5B-4106-B0C7-CBE2C3C8B9D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6698" y="1484008"/>
            <a:ext cx="6108702" cy="4072468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3726648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Placeholder 11">
            <a:extLst>
              <a:ext uri="{FF2B5EF4-FFF2-40B4-BE49-F238E27FC236}">
                <a16:creationId xmlns:a16="http://schemas.microsoft.com/office/drawing/2014/main" id="{99D9587F-8761-46B4-A805-794CCA6A4447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pic>
        <p:nvPicPr>
          <p:cNvPr id="14" name="Picture Placeholder 13">
            <a:extLst>
              <a:ext uri="{FF2B5EF4-FFF2-40B4-BE49-F238E27FC236}">
                <a16:creationId xmlns:a16="http://schemas.microsoft.com/office/drawing/2014/main" id="{80E6ED3B-91E2-42D9-806A-430EF6F0C2C6}"/>
              </a:ext>
            </a:extLst>
          </p:cNvPr>
          <p:cNvPicPr>
            <a:picLocks noGrp="1" noChangeAspect="1"/>
          </p:cNvPicPr>
          <p:nvPr>
            <p:ph type="pic" sz="quarter" idx="18"/>
          </p:nvPr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pic>
        <p:nvPicPr>
          <p:cNvPr id="22" name="Picture Placeholder 21" descr="A picture containing text, plaza, several, colonnade&#10;&#10;Description automatically generated">
            <a:extLst>
              <a:ext uri="{FF2B5EF4-FFF2-40B4-BE49-F238E27FC236}">
                <a16:creationId xmlns:a16="http://schemas.microsoft.com/office/drawing/2014/main" id="{053AA4CA-23DD-4E25-8CDC-CBC2FEFA2DC3}"/>
              </a:ext>
            </a:extLst>
          </p:cNvPr>
          <p:cNvPicPr>
            <a:picLocks noGrp="1" noChangeAspect="1"/>
          </p:cNvPicPr>
          <p:nvPr>
            <p:ph type="pic" sz="quarter" idx="19"/>
          </p:nvPr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pic>
        <p:nvPicPr>
          <p:cNvPr id="20" name="Picture Placeholder 19" descr="A picture containing building&#10;&#10;Description automatically generated">
            <a:extLst>
              <a:ext uri="{FF2B5EF4-FFF2-40B4-BE49-F238E27FC236}">
                <a16:creationId xmlns:a16="http://schemas.microsoft.com/office/drawing/2014/main" id="{28BBD39E-D360-4DDE-9726-F787BF1F2247}"/>
              </a:ext>
            </a:extLst>
          </p:cNvPr>
          <p:cNvPicPr>
            <a:picLocks noGrp="1" noChangeAspect="1"/>
          </p:cNvPicPr>
          <p:nvPr>
            <p:ph type="pic" sz="quarter" idx="20"/>
          </p:nvPr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28" name="Picture Placeholder 27">
            <a:extLst>
              <a:ext uri="{FF2B5EF4-FFF2-40B4-BE49-F238E27FC236}">
                <a16:creationId xmlns:a16="http://schemas.microsoft.com/office/drawing/2014/main" id="{26573392-C64F-4AEB-BA55-F55CBDF1C061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/>
      </p:sp>
      <p:pic>
        <p:nvPicPr>
          <p:cNvPr id="29" name="Picture 28" descr="A picture containing text, floor&#10;&#10;Description automatically generated">
            <a:extLst>
              <a:ext uri="{FF2B5EF4-FFF2-40B4-BE49-F238E27FC236}">
                <a16:creationId xmlns:a16="http://schemas.microsoft.com/office/drawing/2014/main" id="{F7291C06-D299-4D83-AECE-E421AB9D4B13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256587" y="3608388"/>
            <a:ext cx="3240087" cy="2700335"/>
          </a:xfrm>
          <a:prstGeom prst="rect">
            <a:avLst/>
          </a:prstGeom>
        </p:spPr>
      </p:pic>
      <p:pic>
        <p:nvPicPr>
          <p:cNvPr id="33" name="Picture Placeholder 32">
            <a:extLst>
              <a:ext uri="{FF2B5EF4-FFF2-40B4-BE49-F238E27FC236}">
                <a16:creationId xmlns:a16="http://schemas.microsoft.com/office/drawing/2014/main" id="{1C96F63E-1B62-4FD0-AF65-6E620481EDEA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201439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Placeholder 18" descr="Graphical user interface, website&#10;&#10;Description automatically generated">
            <a:extLst>
              <a:ext uri="{FF2B5EF4-FFF2-40B4-BE49-F238E27FC236}">
                <a16:creationId xmlns:a16="http://schemas.microsoft.com/office/drawing/2014/main" id="{8FEF9ED1-11E3-47C6-96A9-D93BBFF6F2C1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pic>
        <p:nvPicPr>
          <p:cNvPr id="11" name="Picture Placeholder 10" descr="A picture containing text, indoor, ceiling&#10;&#10;Description automatically generated">
            <a:extLst>
              <a:ext uri="{FF2B5EF4-FFF2-40B4-BE49-F238E27FC236}">
                <a16:creationId xmlns:a16="http://schemas.microsoft.com/office/drawing/2014/main" id="{6F2E79FB-A27B-4453-96E0-28047044AAE9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pic>
        <p:nvPicPr>
          <p:cNvPr id="15" name="Picture Placeholder 14" descr="A picture containing text&#10;&#10;Description automatically generated">
            <a:extLst>
              <a:ext uri="{FF2B5EF4-FFF2-40B4-BE49-F238E27FC236}">
                <a16:creationId xmlns:a16="http://schemas.microsoft.com/office/drawing/2014/main" id="{D5556985-F423-4E0E-A3D9-2579DAB32CF9}"/>
              </a:ext>
            </a:extLst>
          </p:cNvPr>
          <p:cNvPicPr>
            <a:picLocks noGrp="1" noChangeAspect="1"/>
          </p:cNvPicPr>
          <p:nvPr>
            <p:ph type="pic" sz="quarter" idx="17"/>
          </p:nvPr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pic>
        <p:nvPicPr>
          <p:cNvPr id="17" name="Picture Placeholder 16" descr="A picture containing text, person, floor&#10;&#10;Description automatically generated">
            <a:extLst>
              <a:ext uri="{FF2B5EF4-FFF2-40B4-BE49-F238E27FC236}">
                <a16:creationId xmlns:a16="http://schemas.microsoft.com/office/drawing/2014/main" id="{0FE3F4CD-C050-4A84-BFB2-753654FD805A}"/>
              </a:ext>
            </a:extLst>
          </p:cNvPr>
          <p:cNvPicPr>
            <a:picLocks noGrp="1" noChangeAspect="1"/>
          </p:cNvPicPr>
          <p:nvPr>
            <p:ph type="pic" sz="quarter" idx="18"/>
          </p:nvPr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23" name="Picture Placeholder 22">
            <a:extLst>
              <a:ext uri="{FF2B5EF4-FFF2-40B4-BE49-F238E27FC236}">
                <a16:creationId xmlns:a16="http://schemas.microsoft.com/office/drawing/2014/main" id="{14E791FB-45C5-4E59-870C-23497D18B918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/>
      </p:sp>
      <p:pic>
        <p:nvPicPr>
          <p:cNvPr id="24" name="Picture 23" descr="A picture containing text, building, outdoor, street&#10;&#10;Description automatically generated">
            <a:extLst>
              <a:ext uri="{FF2B5EF4-FFF2-40B4-BE49-F238E27FC236}">
                <a16:creationId xmlns:a16="http://schemas.microsoft.com/office/drawing/2014/main" id="{6FF48D36-323E-416E-87D9-DFFA10E6D3A2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195888" y="175027"/>
            <a:ext cx="3421061" cy="34333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684974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>
            <a:extLst>
              <a:ext uri="{FF2B5EF4-FFF2-40B4-BE49-F238E27FC236}">
                <a16:creationId xmlns:a16="http://schemas.microsoft.com/office/drawing/2014/main" id="{4ED31D7A-D37E-44D3-9C02-5938DA56BC5A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/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553C458-7874-4D7C-A185-E72FA11BFB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WESTFIELD LONDON</a:t>
            </a:r>
            <a:br>
              <a:rPr lang="en-GB" dirty="0"/>
            </a:br>
            <a:r>
              <a:rPr lang="en-GB" sz="1800" b="0" dirty="0">
                <a:solidFill>
                  <a:schemeClr val="bg1">
                    <a:lumMod val="50000"/>
                  </a:schemeClr>
                </a:solidFill>
              </a:rPr>
              <a:t>ATRIUM DOMINATION</a:t>
            </a:r>
            <a:endParaRPr lang="en-GB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4B217D3C-E4C4-4F61-98A1-689F43F438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5325" y="1659659"/>
            <a:ext cx="4652529" cy="4679950"/>
          </a:xfrm>
        </p:spPr>
        <p:txBody>
          <a:bodyPr/>
          <a:lstStyle/>
          <a:p>
            <a:pPr marL="0" indent="0">
              <a:lnSpc>
                <a:spcPct val="50000"/>
              </a:lnSpc>
              <a:buNone/>
            </a:pPr>
            <a:r>
              <a:rPr lang="en-GB" sz="1800" b="1" dirty="0">
                <a:solidFill>
                  <a:schemeClr val="accent2"/>
                </a:solidFill>
              </a:rPr>
              <a:t>AUDIENCE</a:t>
            </a:r>
          </a:p>
          <a:p>
            <a:pPr marL="0" indent="0">
              <a:lnSpc>
                <a:spcPct val="50000"/>
              </a:lnSpc>
              <a:buNone/>
            </a:pPr>
            <a:r>
              <a:rPr lang="en-GB" sz="1400" dirty="0"/>
              <a:t>#1 shopping mall in the UK</a:t>
            </a:r>
          </a:p>
          <a:p>
            <a:pPr marL="0" indent="0">
              <a:lnSpc>
                <a:spcPct val="50000"/>
              </a:lnSpc>
              <a:buNone/>
            </a:pPr>
            <a:r>
              <a:rPr lang="en-GB" sz="1400" dirty="0"/>
              <a:t>#1 Vue cinema in the UK</a:t>
            </a:r>
          </a:p>
          <a:p>
            <a:pPr marL="0" indent="0">
              <a:lnSpc>
                <a:spcPct val="50000"/>
              </a:lnSpc>
              <a:buNone/>
            </a:pPr>
            <a:r>
              <a:rPr lang="en-GB" sz="1400" dirty="0"/>
              <a:t>82% more likely to agree that OOH main media channel</a:t>
            </a:r>
          </a:p>
          <a:p>
            <a:pPr marL="0" indent="0">
              <a:lnSpc>
                <a:spcPct val="50000"/>
              </a:lnSpc>
              <a:buNone/>
            </a:pPr>
            <a:endParaRPr lang="en-GB" sz="1050" dirty="0"/>
          </a:p>
          <a:p>
            <a:pPr marL="0" indent="0">
              <a:lnSpc>
                <a:spcPct val="50000"/>
              </a:lnSpc>
              <a:buNone/>
            </a:pPr>
            <a:r>
              <a:rPr lang="en-GB" sz="1800" b="1" dirty="0">
                <a:solidFill>
                  <a:schemeClr val="accent2"/>
                </a:solidFill>
              </a:rPr>
              <a:t>LOCATION</a:t>
            </a:r>
          </a:p>
          <a:p>
            <a:pPr marL="0" indent="0">
              <a:lnSpc>
                <a:spcPct val="50000"/>
              </a:lnSpc>
              <a:buNone/>
            </a:pPr>
            <a:r>
              <a:rPr lang="en-GB" sz="1400" dirty="0"/>
              <a:t>Atrium</a:t>
            </a:r>
          </a:p>
          <a:p>
            <a:pPr marL="0" indent="0">
              <a:lnSpc>
                <a:spcPct val="50000"/>
              </a:lnSpc>
              <a:buNone/>
            </a:pPr>
            <a:endParaRPr lang="en-GB" sz="1000" dirty="0"/>
          </a:p>
          <a:p>
            <a:pPr marL="0" indent="0">
              <a:lnSpc>
                <a:spcPct val="50000"/>
              </a:lnSpc>
              <a:buNone/>
            </a:pPr>
            <a:r>
              <a:rPr lang="en-GB" sz="1600" b="1" dirty="0">
                <a:solidFill>
                  <a:schemeClr val="accent2"/>
                </a:solidFill>
              </a:rPr>
              <a:t>AMBIENT FORMATS</a:t>
            </a:r>
          </a:p>
          <a:p>
            <a:pPr marL="0" indent="0">
              <a:lnSpc>
                <a:spcPct val="50000"/>
              </a:lnSpc>
              <a:buNone/>
            </a:pPr>
            <a:r>
              <a:rPr lang="en-GB" sz="1400" dirty="0"/>
              <a:t>1 x wall wrap</a:t>
            </a:r>
          </a:p>
          <a:p>
            <a:pPr marL="0" indent="0">
              <a:lnSpc>
                <a:spcPct val="50000"/>
              </a:lnSpc>
              <a:buNone/>
            </a:pPr>
            <a:r>
              <a:rPr lang="en-GB" sz="1400" dirty="0"/>
              <a:t>+100% SOT on centre spectacular screen</a:t>
            </a:r>
          </a:p>
          <a:p>
            <a:pPr marL="0" indent="0">
              <a:lnSpc>
                <a:spcPct val="50000"/>
              </a:lnSpc>
              <a:buNone/>
            </a:pPr>
            <a:endParaRPr lang="en-GB" sz="1050" b="1" dirty="0">
              <a:solidFill>
                <a:schemeClr val="accent2"/>
              </a:solidFill>
            </a:endParaRPr>
          </a:p>
          <a:p>
            <a:pPr marL="0" indent="0">
              <a:lnSpc>
                <a:spcPct val="50000"/>
              </a:lnSpc>
              <a:buNone/>
            </a:pPr>
            <a:r>
              <a:rPr lang="en-GB" sz="1600" b="1" dirty="0">
                <a:solidFill>
                  <a:schemeClr val="accent2"/>
                </a:solidFill>
              </a:rPr>
              <a:t>MEDIA AND PRODUCTION RATES</a:t>
            </a:r>
          </a:p>
          <a:p>
            <a:pPr marL="0" indent="0">
              <a:lnSpc>
                <a:spcPct val="50000"/>
              </a:lnSpc>
              <a:buNone/>
            </a:pPr>
            <a:r>
              <a:rPr lang="en-GB" sz="1400" dirty="0"/>
              <a:t>£65,000 gross media</a:t>
            </a:r>
          </a:p>
          <a:p>
            <a:pPr marL="0" indent="0">
              <a:lnSpc>
                <a:spcPct val="50000"/>
              </a:lnSpc>
              <a:buNone/>
            </a:pPr>
            <a:r>
              <a:rPr lang="en-GB" sz="1400" dirty="0"/>
              <a:t>£66,232 net production</a:t>
            </a:r>
          </a:p>
          <a:p>
            <a:pPr marL="0" indent="0">
              <a:lnSpc>
                <a:spcPct val="50000"/>
              </a:lnSpc>
              <a:buNone/>
            </a:pPr>
            <a:endParaRPr lang="en-GB" sz="1000" dirty="0"/>
          </a:p>
          <a:p>
            <a:pPr marL="0" indent="0">
              <a:lnSpc>
                <a:spcPct val="50000"/>
              </a:lnSpc>
              <a:buNone/>
            </a:pPr>
            <a:r>
              <a:rPr lang="en-GB" sz="1600" b="1" dirty="0">
                <a:solidFill>
                  <a:schemeClr val="accent2"/>
                </a:solidFill>
              </a:rPr>
              <a:t>LEAD-TIMES</a:t>
            </a:r>
          </a:p>
          <a:p>
            <a:pPr marL="0" indent="0">
              <a:lnSpc>
                <a:spcPct val="50000"/>
              </a:lnSpc>
              <a:buNone/>
            </a:pPr>
            <a:r>
              <a:rPr lang="en-GB" sz="1400" dirty="0"/>
              <a:t>Ambient: 4 weeks from receipt of artwork</a:t>
            </a:r>
          </a:p>
          <a:p>
            <a:pPr marL="0" indent="0">
              <a:lnSpc>
                <a:spcPct val="50000"/>
              </a:lnSpc>
              <a:buNone/>
            </a:pPr>
            <a:r>
              <a:rPr lang="en-GB" sz="1400" dirty="0"/>
              <a:t>Digital copy: 5 working days</a:t>
            </a:r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24093707"/>
      </p:ext>
    </p:extLst>
  </p:cSld>
  <p:clrMapOvr>
    <a:masterClrMapping/>
  </p:clrMapOvr>
</p:sld>
</file>

<file path=ppt/theme/theme1.xml><?xml version="1.0" encoding="utf-8"?>
<a:theme xmlns:a="http://schemas.openxmlformats.org/drawingml/2006/main" name="JCDecaux_Theme_2018">
  <a:themeElements>
    <a:clrScheme name="JCD_TEMPLATE_201819">
      <a:dk1>
        <a:srgbClr val="000000"/>
      </a:dk1>
      <a:lt1>
        <a:srgbClr val="FFFFFF"/>
      </a:lt1>
      <a:dk2>
        <a:srgbClr val="00335B"/>
      </a:dk2>
      <a:lt2>
        <a:srgbClr val="F6F3F1"/>
      </a:lt2>
      <a:accent1>
        <a:srgbClr val="00335B"/>
      </a:accent1>
      <a:accent2>
        <a:srgbClr val="169BB2"/>
      </a:accent2>
      <a:accent3>
        <a:srgbClr val="DB2B38"/>
      </a:accent3>
      <a:accent4>
        <a:srgbClr val="F3A712"/>
      </a:accent4>
      <a:accent5>
        <a:srgbClr val="2CA58D"/>
      </a:accent5>
      <a:accent6>
        <a:srgbClr val="737976"/>
      </a:accent6>
      <a:hlink>
        <a:srgbClr val="04345A"/>
      </a:hlink>
      <a:folHlink>
        <a:srgbClr val="239BB1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JCDecaux_Theme_2018">
  <a:themeElements>
    <a:clrScheme name="JCD_TEMPLATE_201819">
      <a:dk1>
        <a:srgbClr val="000000"/>
      </a:dk1>
      <a:lt1>
        <a:srgbClr val="FFFFFF"/>
      </a:lt1>
      <a:dk2>
        <a:srgbClr val="00335B"/>
      </a:dk2>
      <a:lt2>
        <a:srgbClr val="F6F3F1"/>
      </a:lt2>
      <a:accent1>
        <a:srgbClr val="00335B"/>
      </a:accent1>
      <a:accent2>
        <a:srgbClr val="169BB2"/>
      </a:accent2>
      <a:accent3>
        <a:srgbClr val="DB2B38"/>
      </a:accent3>
      <a:accent4>
        <a:srgbClr val="F3A712"/>
      </a:accent4>
      <a:accent5>
        <a:srgbClr val="2CA58D"/>
      </a:accent5>
      <a:accent6>
        <a:srgbClr val="737976"/>
      </a:accent6>
      <a:hlink>
        <a:srgbClr val="04345A"/>
      </a:hlink>
      <a:folHlink>
        <a:srgbClr val="239BB1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A7E0178BEEE3D4C8182E6FC904B8B93" ma:contentTypeVersion="13" ma:contentTypeDescription="Create a new document." ma:contentTypeScope="" ma:versionID="976ff18d86cc21b2ad3b48019fdef872">
  <xsd:schema xmlns:xsd="http://www.w3.org/2001/XMLSchema" xmlns:xs="http://www.w3.org/2001/XMLSchema" xmlns:p="http://schemas.microsoft.com/office/2006/metadata/properties" xmlns:ns3="cf15bc95-f99a-4e0f-ab4f-8889ad5951b0" xmlns:ns4="104b6a8c-2f20-4e4c-885a-63f1f98b2069" targetNamespace="http://schemas.microsoft.com/office/2006/metadata/properties" ma:root="true" ma:fieldsID="c6237f47c79258db64d3feb9d550c06c" ns3:_="" ns4:_="">
    <xsd:import namespace="cf15bc95-f99a-4e0f-ab4f-8889ad5951b0"/>
    <xsd:import namespace="104b6a8c-2f20-4e4c-885a-63f1f98b2069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OCR" minOccurs="0"/>
                <xsd:element ref="ns3:MediaServiceLocation" minOccurs="0"/>
                <xsd:element ref="ns3:MediaServiceAutoKeyPoints" minOccurs="0"/>
                <xsd:element ref="ns3:MediaServiceKeyPoints" minOccurs="0"/>
                <xsd:element ref="ns4:SharedWithUsers" minOccurs="0"/>
                <xsd:element ref="ns4:SharedWithDetails" minOccurs="0"/>
                <xsd:element ref="ns4:SharingHintHas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f15bc95-f99a-4e0f-ab4f-8889ad5951b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04b6a8c-2f20-4e4c-885a-63f1f98b2069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20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9DDDAC94-6414-4A0B-B025-BD3E1457025F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24F35727-7C01-402D-ADBA-00D510EDA1A1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639DDA40-8F90-4DB5-B647-A26CA058728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f15bc95-f99a-4e0f-ab4f-8889ad5951b0"/>
    <ds:schemaRef ds:uri="104b6a8c-2f20-4e4c-885a-63f1f98b206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6380</TotalTime>
  <Words>421</Words>
  <Application>Microsoft Office PowerPoint</Application>
  <PresentationFormat>Widescreen</PresentationFormat>
  <Paragraphs>95</Paragraphs>
  <Slides>10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Century Gothic Regular</vt:lpstr>
      <vt:lpstr>JCDecaux_Theme_2018</vt:lpstr>
      <vt:lpstr>1_JCDecaux_Theme_2018</vt:lpstr>
      <vt:lpstr>BIG BUDGET BLOCKBUSTERS</vt:lpstr>
      <vt:lpstr>PowerPoint Presentation</vt:lpstr>
      <vt:lpstr>BACK IN THE GAME</vt:lpstr>
      <vt:lpstr>NEW RELEASES</vt:lpstr>
      <vt:lpstr>FILM LOVERS RESPOND WELL TO OUT-OF-HOME</vt:lpstr>
      <vt:lpstr>MALLS PLUS CINEMA</vt:lpstr>
      <vt:lpstr>PowerPoint Presentation</vt:lpstr>
      <vt:lpstr>PowerPoint Presentation</vt:lpstr>
      <vt:lpstr>WESTFIELD LONDON ATRIUM DOMINATION</vt:lpstr>
      <vt:lpstr>BIG BUDGET BLOCKBUSTERS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Gower, Russell</dc:creator>
  <cp:lastModifiedBy>Michael-Wilson, Hannah</cp:lastModifiedBy>
  <cp:revision>282</cp:revision>
  <dcterms:created xsi:type="dcterms:W3CDTF">2018-07-03T09:47:01Z</dcterms:created>
  <dcterms:modified xsi:type="dcterms:W3CDTF">2022-01-05T12:37:24Z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0x010100AA7E0178BEEE3D4C8182E6FC904B8B93</vt:lpwstr>
  </property>
</Properties>
</file>