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8"/>
  </p:notesMasterIdLst>
  <p:sldIdLst>
    <p:sldId id="281" r:id="rId5"/>
    <p:sldId id="277" r:id="rId6"/>
    <p:sldId id="284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B883DDC-8682-4A83-9C83-B07171B81B4E}" v="3" dt="2023-11-27T11:36:19.79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7" autoAdjust="0"/>
    <p:restoredTop sz="84379" autoAdjust="0"/>
  </p:normalViewPr>
  <p:slideViewPr>
    <p:cSldViewPr snapToGrid="0">
      <p:cViewPr varScale="1">
        <p:scale>
          <a:sx n="86" d="100"/>
          <a:sy n="86" d="100"/>
        </p:scale>
        <p:origin x="356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TACHANAS, Thanh" userId="56ed05d8-a281-45bd-9ce3-c494878a9350" providerId="ADAL" clId="{9B883DDC-8682-4A83-9C83-B07171B81B4E}"/>
    <pc:docChg chg="undo custSel delSld modSld">
      <pc:chgData name="CATACHANAS, Thanh" userId="56ed05d8-a281-45bd-9ce3-c494878a9350" providerId="ADAL" clId="{9B883DDC-8682-4A83-9C83-B07171B81B4E}" dt="2023-11-27T14:14:33.047" v="1186" actId="20577"/>
      <pc:docMkLst>
        <pc:docMk/>
      </pc:docMkLst>
      <pc:sldChg chg="modSp mod">
        <pc:chgData name="CATACHANAS, Thanh" userId="56ed05d8-a281-45bd-9ce3-c494878a9350" providerId="ADAL" clId="{9B883DDC-8682-4A83-9C83-B07171B81B4E}" dt="2023-11-27T14:14:33.047" v="1186" actId="20577"/>
        <pc:sldMkLst>
          <pc:docMk/>
          <pc:sldMk cId="3497637149" sldId="277"/>
        </pc:sldMkLst>
        <pc:spChg chg="mod">
          <ac:chgData name="CATACHANAS, Thanh" userId="56ed05d8-a281-45bd-9ce3-c494878a9350" providerId="ADAL" clId="{9B883DDC-8682-4A83-9C83-B07171B81B4E}" dt="2023-11-27T14:14:33.047" v="1186" actId="20577"/>
          <ac:spMkLst>
            <pc:docMk/>
            <pc:sldMk cId="3497637149" sldId="277"/>
            <ac:spMk id="2" creationId="{00000000-0000-0000-0000-000000000000}"/>
          </ac:spMkLst>
        </pc:spChg>
        <pc:spChg chg="mod">
          <ac:chgData name="CATACHANAS, Thanh" userId="56ed05d8-a281-45bd-9ce3-c494878a9350" providerId="ADAL" clId="{9B883DDC-8682-4A83-9C83-B07171B81B4E}" dt="2023-11-27T11:35:48.287" v="626" actId="20577"/>
          <ac:spMkLst>
            <pc:docMk/>
            <pc:sldMk cId="3497637149" sldId="277"/>
            <ac:spMk id="3" creationId="{00000000-0000-0000-0000-000000000000}"/>
          </ac:spMkLst>
        </pc:spChg>
        <pc:spChg chg="mod">
          <ac:chgData name="CATACHANAS, Thanh" userId="56ed05d8-a281-45bd-9ce3-c494878a9350" providerId="ADAL" clId="{9B883DDC-8682-4A83-9C83-B07171B81B4E}" dt="2023-11-27T11:33:23.713" v="480" actId="20577"/>
          <ac:spMkLst>
            <pc:docMk/>
            <pc:sldMk cId="3497637149" sldId="277"/>
            <ac:spMk id="4" creationId="{00000000-0000-0000-0000-000000000000}"/>
          </ac:spMkLst>
        </pc:spChg>
        <pc:spChg chg="mod">
          <ac:chgData name="CATACHANAS, Thanh" userId="56ed05d8-a281-45bd-9ce3-c494878a9350" providerId="ADAL" clId="{9B883DDC-8682-4A83-9C83-B07171B81B4E}" dt="2023-11-27T14:12:38.404" v="773" actId="20577"/>
          <ac:spMkLst>
            <pc:docMk/>
            <pc:sldMk cId="3497637149" sldId="277"/>
            <ac:spMk id="5" creationId="{00000000-0000-0000-0000-000000000000}"/>
          </ac:spMkLst>
        </pc:spChg>
        <pc:spChg chg="mod">
          <ac:chgData name="CATACHANAS, Thanh" userId="56ed05d8-a281-45bd-9ce3-c494878a9350" providerId="ADAL" clId="{9B883DDC-8682-4A83-9C83-B07171B81B4E}" dt="2023-11-27T11:36:04.973" v="666" actId="20577"/>
          <ac:spMkLst>
            <pc:docMk/>
            <pc:sldMk cId="3497637149" sldId="277"/>
            <ac:spMk id="17" creationId="{35CE0CB3-9B8F-4BD9-A20C-B2C2D06B1C6E}"/>
          </ac:spMkLst>
        </pc:spChg>
      </pc:sldChg>
      <pc:sldChg chg="addSp delSp modSp del mod">
        <pc:chgData name="CATACHANAS, Thanh" userId="56ed05d8-a281-45bd-9ce3-c494878a9350" providerId="ADAL" clId="{9B883DDC-8682-4A83-9C83-B07171B81B4E}" dt="2023-11-27T11:36:43.393" v="672" actId="47"/>
        <pc:sldMkLst>
          <pc:docMk/>
          <pc:sldMk cId="1379174755" sldId="283"/>
        </pc:sldMkLst>
        <pc:spChg chg="add del mod">
          <ac:chgData name="CATACHANAS, Thanh" userId="56ed05d8-a281-45bd-9ce3-c494878a9350" providerId="ADAL" clId="{9B883DDC-8682-4A83-9C83-B07171B81B4E}" dt="2023-11-27T11:23:16.124" v="1"/>
          <ac:spMkLst>
            <pc:docMk/>
            <pc:sldMk cId="1379174755" sldId="283"/>
            <ac:spMk id="4" creationId="{5977A847-89BB-5BFB-9AE3-BC9779EF4D4C}"/>
          </ac:spMkLst>
        </pc:spChg>
        <pc:picChg chg="add mod modCrop">
          <ac:chgData name="CATACHANAS, Thanh" userId="56ed05d8-a281-45bd-9ce3-c494878a9350" providerId="ADAL" clId="{9B883DDC-8682-4A83-9C83-B07171B81B4E}" dt="2023-11-27T11:23:22.632" v="4" actId="18131"/>
          <ac:picMkLst>
            <pc:docMk/>
            <pc:sldMk cId="1379174755" sldId="283"/>
            <ac:picMk id="6" creationId="{29F5CA85-74C6-6476-EE42-E91B4C0B67DC}"/>
          </ac:picMkLst>
        </pc:picChg>
        <pc:picChg chg="del">
          <ac:chgData name="CATACHANAS, Thanh" userId="56ed05d8-a281-45bd-9ce3-c494878a9350" providerId="ADAL" clId="{9B883DDC-8682-4A83-9C83-B07171B81B4E}" dt="2023-11-27T11:22:48.414" v="0" actId="478"/>
          <ac:picMkLst>
            <pc:docMk/>
            <pc:sldMk cId="1379174755" sldId="283"/>
            <ac:picMk id="13" creationId="{A61DA2AC-D6D9-7D52-7FA2-81B1110B8B13}"/>
          </ac:picMkLst>
        </pc:picChg>
      </pc:sldChg>
      <pc:sldChg chg="addSp delSp modSp mod">
        <pc:chgData name="CATACHANAS, Thanh" userId="56ed05d8-a281-45bd-9ce3-c494878a9350" providerId="ADAL" clId="{9B883DDC-8682-4A83-9C83-B07171B81B4E}" dt="2023-11-27T13:39:51.952" v="751" actId="1076"/>
        <pc:sldMkLst>
          <pc:docMk/>
          <pc:sldMk cId="3265160626" sldId="284"/>
        </pc:sldMkLst>
        <pc:spChg chg="mod">
          <ac:chgData name="CATACHANAS, Thanh" userId="56ed05d8-a281-45bd-9ce3-c494878a9350" providerId="ADAL" clId="{9B883DDC-8682-4A83-9C83-B07171B81B4E}" dt="2023-11-27T13:39:46.741" v="750" actId="14100"/>
          <ac:spMkLst>
            <pc:docMk/>
            <pc:sldMk cId="3265160626" sldId="284"/>
            <ac:spMk id="3" creationId="{D5073FF4-5CD5-46FE-A667-2C6B7E8641C2}"/>
          </ac:spMkLst>
        </pc:spChg>
        <pc:spChg chg="del mod">
          <ac:chgData name="CATACHANAS, Thanh" userId="56ed05d8-a281-45bd-9ce3-c494878a9350" providerId="ADAL" clId="{9B883DDC-8682-4A83-9C83-B07171B81B4E}" dt="2023-11-27T13:38:58.391" v="737" actId="478"/>
          <ac:spMkLst>
            <pc:docMk/>
            <pc:sldMk cId="3265160626" sldId="284"/>
            <ac:spMk id="4" creationId="{FD350AFC-C9C5-4810-BC2C-B1AB647D16DE}"/>
          </ac:spMkLst>
        </pc:spChg>
        <pc:spChg chg="mod">
          <ac:chgData name="CATACHANAS, Thanh" userId="56ed05d8-a281-45bd-9ce3-c494878a9350" providerId="ADAL" clId="{9B883DDC-8682-4A83-9C83-B07171B81B4E}" dt="2023-11-27T13:39:42.094" v="749" actId="1076"/>
          <ac:spMkLst>
            <pc:docMk/>
            <pc:sldMk cId="3265160626" sldId="284"/>
            <ac:spMk id="5" creationId="{9ED5A0B9-DFE6-4918-BF6E-81CC2B0BB8CD}"/>
          </ac:spMkLst>
        </pc:spChg>
        <pc:spChg chg="add del mod">
          <ac:chgData name="CATACHANAS, Thanh" userId="56ed05d8-a281-45bd-9ce3-c494878a9350" providerId="ADAL" clId="{9B883DDC-8682-4A83-9C83-B07171B81B4E}" dt="2023-11-27T11:36:19.790" v="668"/>
          <ac:spMkLst>
            <pc:docMk/>
            <pc:sldMk cId="3265160626" sldId="284"/>
            <ac:spMk id="6" creationId="{21524506-894F-24F8-E30F-FDD3563FFCC9}"/>
          </ac:spMkLst>
        </pc:spChg>
        <pc:picChg chg="add mod modCrop">
          <ac:chgData name="CATACHANAS, Thanh" userId="56ed05d8-a281-45bd-9ce3-c494878a9350" providerId="ADAL" clId="{9B883DDC-8682-4A83-9C83-B07171B81B4E}" dt="2023-11-27T13:39:51.952" v="751" actId="1076"/>
          <ac:picMkLst>
            <pc:docMk/>
            <pc:sldMk cId="3265160626" sldId="284"/>
            <ac:picMk id="7" creationId="{A7D0D12D-5327-3891-14B9-4DA33B4490E0}"/>
          </ac:picMkLst>
        </pc:picChg>
        <pc:picChg chg="del">
          <ac:chgData name="CATACHANAS, Thanh" userId="56ed05d8-a281-45bd-9ce3-c494878a9350" providerId="ADAL" clId="{9B883DDC-8682-4A83-9C83-B07171B81B4E}" dt="2023-11-27T11:36:18.159" v="667" actId="478"/>
          <ac:picMkLst>
            <pc:docMk/>
            <pc:sldMk cId="3265160626" sldId="284"/>
            <ac:picMk id="8" creationId="{402C861E-E8EA-4C03-6E56-199C85F7546D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7AF622-F1B4-409E-9873-65739B78EF7D}" type="datetimeFigureOut">
              <a:rPr lang="en-GB" smtClean="0"/>
              <a:t>12/12/2023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E60C95-6CFA-41C8-B996-2904D8B0C7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76135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E60C95-6CFA-41C8-B996-2904D8B0C7EF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62055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E60C95-6CFA-41C8-B996-2904D8B0C7EF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32476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se Study Cov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 up of a sign&#10;&#10;Description automatically generated">
            <a:extLst>
              <a:ext uri="{FF2B5EF4-FFF2-40B4-BE49-F238E27FC236}">
                <a16:creationId xmlns:a16="http://schemas.microsoft.com/office/drawing/2014/main" id="{B0ECCF78-9620-6642-8E06-3B577758A0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56736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.Standard_Title_and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95325" y="6308725"/>
            <a:ext cx="10801350" cy="360362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95933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.Standard_Title_and_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95325" y="6308725"/>
            <a:ext cx="10801350" cy="360362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4"/>
          </p:nvPr>
        </p:nvSpPr>
        <p:spPr>
          <a:xfrm>
            <a:off x="695325" y="1628775"/>
            <a:ext cx="10801350" cy="431958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0184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.Standard_Title_and_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95325" y="6308725"/>
            <a:ext cx="10801350" cy="360362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able Placeholder 3"/>
          <p:cNvSpPr>
            <a:spLocks noGrp="1"/>
          </p:cNvSpPr>
          <p:nvPr>
            <p:ph type="tbl" sz="quarter" idx="14"/>
          </p:nvPr>
        </p:nvSpPr>
        <p:spPr>
          <a:xfrm>
            <a:off x="695325" y="1628775"/>
            <a:ext cx="10980738" cy="432117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0447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.Title_With_Two_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95325" y="6308725"/>
            <a:ext cx="10801350" cy="360362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4"/>
          </p:nvPr>
        </p:nvSpPr>
        <p:spPr>
          <a:xfrm>
            <a:off x="695325" y="1628775"/>
            <a:ext cx="5221288" cy="431958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Chart Placeholder 4"/>
          <p:cNvSpPr>
            <a:spLocks noGrp="1"/>
          </p:cNvSpPr>
          <p:nvPr>
            <p:ph type="chart" sz="quarter" idx="15"/>
          </p:nvPr>
        </p:nvSpPr>
        <p:spPr>
          <a:xfrm>
            <a:off x="6275388" y="1628775"/>
            <a:ext cx="5221288" cy="4319588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6638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74825" y="1628775"/>
            <a:ext cx="9721850" cy="4679950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95325" y="6308725"/>
            <a:ext cx="10801350" cy="360362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58631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.JCDecaux_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738783"/>
            <a:ext cx="3048000" cy="879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837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.Title_With_Two_Ta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95325" y="6308725"/>
            <a:ext cx="10801350" cy="360362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able Placeholder 3"/>
          <p:cNvSpPr>
            <a:spLocks noGrp="1"/>
          </p:cNvSpPr>
          <p:nvPr>
            <p:ph type="tbl" sz="quarter" idx="16"/>
          </p:nvPr>
        </p:nvSpPr>
        <p:spPr>
          <a:xfrm>
            <a:off x="695325" y="1628775"/>
            <a:ext cx="5400675" cy="431958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Table Placeholder 3"/>
          <p:cNvSpPr>
            <a:spLocks noGrp="1"/>
          </p:cNvSpPr>
          <p:nvPr>
            <p:ph type="tbl" sz="quarter" idx="17"/>
          </p:nvPr>
        </p:nvSpPr>
        <p:spPr>
          <a:xfrm>
            <a:off x="6275388" y="1630362"/>
            <a:ext cx="5400675" cy="431958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2693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.Title_With_Two_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5326" y="1628775"/>
            <a:ext cx="5221287" cy="4679950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95325" y="6308725"/>
            <a:ext cx="10801350" cy="360362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4"/>
          </p:nvPr>
        </p:nvSpPr>
        <p:spPr>
          <a:xfrm>
            <a:off x="6275388" y="1628775"/>
            <a:ext cx="5221287" cy="4679950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784716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0.Title_With_Two_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5326" y="1628775"/>
            <a:ext cx="5221287" cy="216058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95325" y="6308725"/>
            <a:ext cx="10801350" cy="360362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4"/>
          </p:nvPr>
        </p:nvSpPr>
        <p:spPr>
          <a:xfrm>
            <a:off x="6275388" y="1628775"/>
            <a:ext cx="5221287" cy="216058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1AD8B6F-E869-2747-A303-E670CBEB1EA4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695325" y="3978355"/>
            <a:ext cx="5221287" cy="216058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E904757-EAD8-FA45-991C-B9F9C1FF418F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6275387" y="3978355"/>
            <a:ext cx="5221287" cy="216058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43723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.Title_With_Three_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95325" y="6308725"/>
            <a:ext cx="10801350" cy="360362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4"/>
          </p:nvPr>
        </p:nvSpPr>
        <p:spPr>
          <a:xfrm>
            <a:off x="4295776" y="1628775"/>
            <a:ext cx="3600450" cy="4679950"/>
          </a:xfrm>
        </p:spPr>
        <p:txBody>
          <a:bodyPr rIns="18000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5"/>
          </p:nvPr>
        </p:nvSpPr>
        <p:spPr>
          <a:xfrm>
            <a:off x="695324" y="1628775"/>
            <a:ext cx="3600452" cy="4679950"/>
          </a:xfrm>
        </p:spPr>
        <p:txBody>
          <a:bodyPr rIns="18000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6"/>
          </p:nvPr>
        </p:nvSpPr>
        <p:spPr>
          <a:xfrm>
            <a:off x="7896226" y="1628775"/>
            <a:ext cx="3600449" cy="4679950"/>
          </a:xfrm>
        </p:spPr>
        <p:txBody>
          <a:bodyPr rIns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652173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E1294946-C5CB-2840-B98E-6092E213AE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6800" y="637114"/>
            <a:ext cx="4810126" cy="773045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2000" spc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r>
              <a:rPr lang="en-US" dirty="0"/>
              <a:t>Click to edit master title style</a:t>
            </a:r>
            <a:br>
              <a:rPr lang="en-US" dirty="0"/>
            </a:br>
            <a:r>
              <a:rPr lang="en-US" dirty="0"/>
              <a:t>Click to edit master title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43AD2DE-971E-B74C-9869-0D201E9B9DF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95325" y="2451652"/>
            <a:ext cx="5181601" cy="3696736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1600"/>
            </a:lvl1pPr>
            <a:lvl2pPr>
              <a:lnSpc>
                <a:spcPct val="100000"/>
              </a:lnSpc>
              <a:defRPr sz="1600"/>
            </a:lvl2pPr>
            <a:lvl3pPr>
              <a:lnSpc>
                <a:spcPct val="100000"/>
              </a:lnSpc>
              <a:defRPr sz="1600"/>
            </a:lvl3pPr>
            <a:lvl4pPr>
              <a:lnSpc>
                <a:spcPct val="100000"/>
              </a:lnSpc>
              <a:defRPr sz="1600"/>
            </a:lvl4pPr>
            <a:lvl5pPr>
              <a:lnSpc>
                <a:spcPct val="100000"/>
              </a:lnSpc>
              <a:defRPr sz="16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EE76D49C-89A4-7A4D-BB11-AD2D9045ED6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15076" y="2458278"/>
            <a:ext cx="5181601" cy="3696736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1600"/>
            </a:lvl1pPr>
            <a:lvl2pPr>
              <a:lnSpc>
                <a:spcPct val="100000"/>
              </a:lnSpc>
              <a:defRPr sz="1600"/>
            </a:lvl2pPr>
            <a:lvl3pPr>
              <a:lnSpc>
                <a:spcPct val="100000"/>
              </a:lnSpc>
              <a:defRPr sz="1600"/>
            </a:lvl3pPr>
            <a:lvl4pPr>
              <a:lnSpc>
                <a:spcPct val="100000"/>
              </a:lnSpc>
              <a:defRPr sz="1600"/>
            </a:lvl4pPr>
            <a:lvl5pPr>
              <a:lnSpc>
                <a:spcPct val="100000"/>
              </a:lnSpc>
              <a:defRPr sz="16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32E9AF5D-6134-0A4A-832F-708D3E4AE62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66801" y="1594217"/>
            <a:ext cx="4810126" cy="333375"/>
          </a:xfrm>
        </p:spPr>
        <p:txBody>
          <a:bodyPr>
            <a:normAutofit/>
          </a:bodyPr>
          <a:lstStyle>
            <a:lvl1pPr marL="0" indent="0">
              <a:buNone/>
              <a:defRPr sz="2000" b="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Insert brand name here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23DDF31-109F-2342-919B-209735A07E4D}"/>
              </a:ext>
            </a:extLst>
          </p:cNvPr>
          <p:cNvSpPr/>
          <p:nvPr userDrawn="1"/>
        </p:nvSpPr>
        <p:spPr>
          <a:xfrm>
            <a:off x="695325" y="375859"/>
            <a:ext cx="108906" cy="119168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63287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.Top_Image_With_Two_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5327" y="3429000"/>
            <a:ext cx="5400674" cy="2879724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95325" y="6308725"/>
            <a:ext cx="10801350" cy="360362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4"/>
          </p:nvPr>
        </p:nvSpPr>
        <p:spPr>
          <a:xfrm>
            <a:off x="6456363" y="3429000"/>
            <a:ext cx="5040312" cy="2879724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0" y="1"/>
            <a:ext cx="12192000" cy="2889250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6754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.Title_With_Chart_And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5326" y="5229225"/>
            <a:ext cx="10801349" cy="720724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0"/>
          </p:nvPr>
        </p:nvSpPr>
        <p:spPr>
          <a:xfrm>
            <a:off x="695325" y="1628774"/>
            <a:ext cx="10801350" cy="3421064"/>
          </a:xfrm>
        </p:spPr>
        <p:txBody>
          <a:bodyPr/>
          <a:lstStyle/>
          <a:p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95325" y="6308725"/>
            <a:ext cx="4321174" cy="360362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2510924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.Title_With_Chart_And_Text_Rever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5326" y="1628776"/>
            <a:ext cx="10801349" cy="1620836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0"/>
          </p:nvPr>
        </p:nvSpPr>
        <p:spPr>
          <a:xfrm>
            <a:off x="695325" y="3429001"/>
            <a:ext cx="10801350" cy="2520950"/>
          </a:xfrm>
        </p:spPr>
        <p:txBody>
          <a:bodyPr/>
          <a:lstStyle/>
          <a:p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95325" y="6308725"/>
            <a:ext cx="4321174" cy="360362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5188417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.Title_With_Text_And_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5326" y="1628776"/>
            <a:ext cx="10801349" cy="1620836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95325" y="6308725"/>
            <a:ext cx="4321174" cy="360362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Table Placeholder 5"/>
          <p:cNvSpPr>
            <a:spLocks noGrp="1"/>
          </p:cNvSpPr>
          <p:nvPr>
            <p:ph type="tbl" sz="quarter" idx="14"/>
          </p:nvPr>
        </p:nvSpPr>
        <p:spPr>
          <a:xfrm>
            <a:off x="695325" y="3429000"/>
            <a:ext cx="10801349" cy="252094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88989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.Title_With_Text_And_Image_Be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0" y="2889250"/>
            <a:ext cx="12191999" cy="3968750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5326" y="1628776"/>
            <a:ext cx="10801349" cy="1079499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4303105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.Block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5326" y="1994535"/>
            <a:ext cx="10801349" cy="2879725"/>
          </a:xfrm>
        </p:spPr>
        <p:txBody>
          <a:bodyPr anchor="ctr" anchorCtr="0">
            <a:noAutofit/>
          </a:bodyPr>
          <a:lstStyle>
            <a:lvl1pPr marL="0" indent="0" algn="l">
              <a:buNone/>
              <a:defRPr sz="2800"/>
            </a:lvl1pPr>
            <a:lvl2pPr marL="457200" indent="0" algn="l">
              <a:buNone/>
              <a:defRPr sz="2800"/>
            </a:lvl2pPr>
            <a:lvl3pPr marL="914400" indent="0" algn="l">
              <a:buNone/>
              <a:defRPr sz="2800"/>
            </a:lvl3pPr>
            <a:lvl4pPr marL="1371600" indent="0" algn="l">
              <a:buNone/>
              <a:defRPr sz="2800"/>
            </a:lvl4pPr>
            <a:lvl5pPr marL="1828800" indent="0" algn="l">
              <a:buNone/>
              <a:defRPr sz="2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95325" y="6308725"/>
            <a:ext cx="10801350" cy="360362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1563820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.Title_With_Graph_And_Right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6816726" y="0"/>
            <a:ext cx="5375274" cy="6858000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95324" y="620181"/>
            <a:ext cx="5940427" cy="1008594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95325" y="6308725"/>
            <a:ext cx="5940425" cy="360362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5"/>
          </p:nvPr>
        </p:nvSpPr>
        <p:spPr>
          <a:xfrm>
            <a:off x="695325" y="1628774"/>
            <a:ext cx="5940426" cy="432117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44454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.Title_With_Graph_And_Left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3575050" cy="6858000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56024" y="620181"/>
            <a:ext cx="7740651" cy="1008594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3756023" y="6308725"/>
            <a:ext cx="7740651" cy="360362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5"/>
          </p:nvPr>
        </p:nvSpPr>
        <p:spPr>
          <a:xfrm>
            <a:off x="3756025" y="1628774"/>
            <a:ext cx="7740650" cy="432117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72863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.Title_With_Content_And_Small_Image_Side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95325" y="620181"/>
            <a:ext cx="9180514" cy="1008594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5327" y="1628775"/>
            <a:ext cx="9180512" cy="4679950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95325" y="6308725"/>
            <a:ext cx="9180513" cy="360362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10056814" y="0"/>
            <a:ext cx="2135186" cy="6858000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79609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.Title_With_Content_And_Midsize_Image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8796338" y="0"/>
            <a:ext cx="3395661" cy="6858000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95324" y="620181"/>
            <a:ext cx="7921625" cy="1008594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5326" y="1628775"/>
            <a:ext cx="7921624" cy="4679950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95325" y="6308725"/>
            <a:ext cx="7921624" cy="360362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51751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s x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12">
            <a:extLst>
              <a:ext uri="{FF2B5EF4-FFF2-40B4-BE49-F238E27FC236}">
                <a16:creationId xmlns:a16="http://schemas.microsoft.com/office/drawing/2014/main" id="{62D124D3-EE85-0947-A1A0-0B270A3E33E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95325" y="636588"/>
            <a:ext cx="4983099" cy="5518150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6" name="Picture Placeholder 12">
            <a:extLst>
              <a:ext uri="{FF2B5EF4-FFF2-40B4-BE49-F238E27FC236}">
                <a16:creationId xmlns:a16="http://schemas.microsoft.com/office/drawing/2014/main" id="{065C07B5-C252-9A48-ACF4-99FD95BE1C2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15074" y="0"/>
            <a:ext cx="5876925" cy="6858000"/>
          </a:xfrm>
          <a:solidFill>
            <a:schemeClr val="bg2"/>
          </a:solid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893866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.Title_And_Content_With_Large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6096000" y="0"/>
            <a:ext cx="6095999" cy="6858000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95325" y="620181"/>
            <a:ext cx="5221288" cy="1008594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5326" y="1628775"/>
            <a:ext cx="5221287" cy="4679950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95325" y="6308725"/>
            <a:ext cx="5221288" cy="360362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7947183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2.Title_And_Content_With_Large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6455569" y="549275"/>
            <a:ext cx="5040312" cy="1800225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95325" y="620181"/>
            <a:ext cx="5221288" cy="1008594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5326" y="1628775"/>
            <a:ext cx="5221287" cy="4679950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95325" y="6308725"/>
            <a:ext cx="5221288" cy="360362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Picture Placeholder 8">
            <a:extLst>
              <a:ext uri="{FF2B5EF4-FFF2-40B4-BE49-F238E27FC236}">
                <a16:creationId xmlns:a16="http://schemas.microsoft.com/office/drawing/2014/main" id="{1A599B2F-8657-BD4B-9E98-7AF550A4250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455569" y="2528887"/>
            <a:ext cx="5040312" cy="1800225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13" name="Picture Placeholder 8">
            <a:extLst>
              <a:ext uri="{FF2B5EF4-FFF2-40B4-BE49-F238E27FC236}">
                <a16:creationId xmlns:a16="http://schemas.microsoft.com/office/drawing/2014/main" id="{4CFA64DB-4266-0B43-AF39-079D3AB93FC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455569" y="4508500"/>
            <a:ext cx="5040312" cy="1800225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992426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22.Title_And_Content_With_Large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8">
            <a:extLst>
              <a:ext uri="{FF2B5EF4-FFF2-40B4-BE49-F238E27FC236}">
                <a16:creationId xmlns:a16="http://schemas.microsoft.com/office/drawing/2014/main" id="{4CFA64DB-4266-0B43-AF39-079D3AB93FC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455569" y="549276"/>
            <a:ext cx="5040312" cy="5759450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95325" y="620181"/>
            <a:ext cx="5221288" cy="1008594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5326" y="1628775"/>
            <a:ext cx="5221287" cy="4679950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95325" y="6308725"/>
            <a:ext cx="5221288" cy="360362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9593525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22.Title_And_Content_With_Large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7535863" y="549275"/>
            <a:ext cx="3960812" cy="1439863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95324" y="620181"/>
            <a:ext cx="6480175" cy="1008594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5326" y="1628775"/>
            <a:ext cx="6480174" cy="4679950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95325" y="6308725"/>
            <a:ext cx="5221288" cy="360362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B2AAC644-C2FE-5B4C-AE4A-E1B5034F8F5F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535863" y="2049198"/>
            <a:ext cx="3960812" cy="1439863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41827B52-85DD-B74A-885B-F6DE010CC5B3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7535863" y="3549121"/>
            <a:ext cx="3960812" cy="1439863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131D8A59-4554-614B-BAFE-A67188C4413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535863" y="5049043"/>
            <a:ext cx="3960812" cy="1439863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73024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.Title_And_Content_With_Larger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5195888" y="0"/>
            <a:ext cx="6996112" cy="6858000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95325" y="620181"/>
            <a:ext cx="4321175" cy="1008594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5326" y="1628775"/>
            <a:ext cx="4321173" cy="4679950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95325" y="6308725"/>
            <a:ext cx="4321174" cy="360362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358476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.Title_And_Content_With_Border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6096001" y="549275"/>
            <a:ext cx="5400674" cy="5759450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95325" y="620181"/>
            <a:ext cx="5221288" cy="1008594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5326" y="1628775"/>
            <a:ext cx="5221287" cy="4679950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95325" y="6308725"/>
            <a:ext cx="10801350" cy="360362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2325053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.Title_And_Content_With_Small_Border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6096001" y="1628775"/>
            <a:ext cx="5400674" cy="4679950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95325" y="620181"/>
            <a:ext cx="10801350" cy="1008594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5326" y="1628775"/>
            <a:ext cx="5221287" cy="4679950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95325" y="6308725"/>
            <a:ext cx="10801350" cy="360362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5648791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.Title_And_Content_With_Large_Image_Rever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6095999" cy="6858000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75387" y="620181"/>
            <a:ext cx="5221288" cy="1008594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75388" y="1628775"/>
            <a:ext cx="5221287" cy="4679950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 flipH="1">
            <a:off x="6275387" y="6308725"/>
            <a:ext cx="5221287" cy="360362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8232286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.Title_And_Content_With_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6096000" y="0"/>
            <a:ext cx="6095999" cy="3249613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95325" y="620181"/>
            <a:ext cx="5221288" cy="1008594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5326" y="1628775"/>
            <a:ext cx="5221287" cy="4679950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95325" y="6308725"/>
            <a:ext cx="5221288" cy="360362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9155112" y="3429000"/>
            <a:ext cx="3036886" cy="3425031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6096000" y="3428999"/>
            <a:ext cx="2879725" cy="3425031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680739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.Title_And_Small_Content_With_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8"/>
          <p:cNvSpPr>
            <a:spLocks noGrp="1"/>
          </p:cNvSpPr>
          <p:nvPr>
            <p:ph type="pic" sz="quarter" idx="17"/>
          </p:nvPr>
        </p:nvSpPr>
        <p:spPr>
          <a:xfrm>
            <a:off x="0" y="3428998"/>
            <a:ext cx="5016500" cy="3425031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7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6096000" y="0"/>
            <a:ext cx="6095999" cy="3249613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95325" y="620181"/>
            <a:ext cx="5221288" cy="1008594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5326" y="1628775"/>
            <a:ext cx="5221287" cy="1615280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8796338" y="3429000"/>
            <a:ext cx="3395660" cy="3425031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5195889" y="3428999"/>
            <a:ext cx="3421062" cy="3425031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5000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s x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12">
            <a:extLst>
              <a:ext uri="{FF2B5EF4-FFF2-40B4-BE49-F238E27FC236}">
                <a16:creationId xmlns:a16="http://schemas.microsoft.com/office/drawing/2014/main" id="{62D124D3-EE85-0947-A1A0-0B270A3E33E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95325" y="636588"/>
            <a:ext cx="4983099" cy="2569464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6" name="Picture Placeholder 12">
            <a:extLst>
              <a:ext uri="{FF2B5EF4-FFF2-40B4-BE49-F238E27FC236}">
                <a16:creationId xmlns:a16="http://schemas.microsoft.com/office/drawing/2014/main" id="{065C07B5-C252-9A48-ACF4-99FD95BE1C2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15074" y="0"/>
            <a:ext cx="5876925" cy="6858000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4" name="Picture Placeholder 12">
            <a:extLst>
              <a:ext uri="{FF2B5EF4-FFF2-40B4-BE49-F238E27FC236}">
                <a16:creationId xmlns:a16="http://schemas.microsoft.com/office/drawing/2014/main" id="{67BD7344-7F12-B447-A482-138387463CE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95324" y="3651948"/>
            <a:ext cx="4983099" cy="2569464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3629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.Image_Right_With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7896225" cy="6858000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75613" y="3429000"/>
            <a:ext cx="3421062" cy="2879724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8075613" y="6308725"/>
            <a:ext cx="3421062" cy="360362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3937177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.Three_Images_With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5735638" y="188913"/>
            <a:ext cx="3060700" cy="6480174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75725" y="1989138"/>
            <a:ext cx="2520950" cy="39608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8975725" y="6308725"/>
            <a:ext cx="2520950" cy="360362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2855913" y="188913"/>
            <a:ext cx="2700337" cy="6480174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6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155574" y="188913"/>
            <a:ext cx="2519363" cy="6480174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8285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.Image_Right_With_Title_And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7896225" cy="6858000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75613" y="3429000"/>
            <a:ext cx="3421062" cy="2879724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8075613" y="6308725"/>
            <a:ext cx="3421062" cy="360362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075613" y="2063954"/>
            <a:ext cx="3421062" cy="126047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2113856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.Image_Right_With_Title_And_Large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6456363" cy="6858000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35750" y="2708275"/>
            <a:ext cx="4860925" cy="3600449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635750" y="6308725"/>
            <a:ext cx="4860925" cy="360362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6635750" y="1341578"/>
            <a:ext cx="4860925" cy="126047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587389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.Image_With_Impac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1" y="0"/>
            <a:ext cx="6635749" cy="6858000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6816725" y="2117741"/>
            <a:ext cx="4679950" cy="4167931"/>
          </a:xfrm>
        </p:spPr>
        <p:txBody>
          <a:bodyPr>
            <a:noAutofit/>
          </a:bodyPr>
          <a:lstStyle>
            <a:lvl1pPr>
              <a:lnSpc>
                <a:spcPct val="88000"/>
              </a:lnSpc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6057598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.Image_With_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-1" y="0"/>
            <a:ext cx="9336089" cy="6858000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9517063" y="5815872"/>
            <a:ext cx="2339975" cy="666143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489905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.Text_With_Image_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155575" y="3789362"/>
            <a:ext cx="4860925" cy="2879725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159924" y="1628775"/>
            <a:ext cx="4860925" cy="1979613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5195888" y="1628775"/>
            <a:ext cx="3421062" cy="5040313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7"/>
          </p:nvPr>
        </p:nvSpPr>
        <p:spPr>
          <a:xfrm>
            <a:off x="8796337" y="3789363"/>
            <a:ext cx="3240087" cy="2879724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8"/>
          <p:cNvSpPr>
            <a:spLocks noGrp="1"/>
          </p:cNvSpPr>
          <p:nvPr>
            <p:ph type="pic" sz="quarter" idx="18"/>
          </p:nvPr>
        </p:nvSpPr>
        <p:spPr>
          <a:xfrm>
            <a:off x="8796338" y="1628775"/>
            <a:ext cx="3240087" cy="1979613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50019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.Image_Gallery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155575" y="3789362"/>
            <a:ext cx="4860925" cy="2879725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159924" y="188913"/>
            <a:ext cx="4860925" cy="3419475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5195888" y="188913"/>
            <a:ext cx="3421062" cy="3419475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7"/>
          </p:nvPr>
        </p:nvSpPr>
        <p:spPr>
          <a:xfrm>
            <a:off x="5195889" y="3789363"/>
            <a:ext cx="6840536" cy="2879724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8"/>
          <p:cNvSpPr>
            <a:spLocks noGrp="1"/>
          </p:cNvSpPr>
          <p:nvPr>
            <p:ph type="pic" sz="quarter" idx="18"/>
          </p:nvPr>
        </p:nvSpPr>
        <p:spPr>
          <a:xfrm>
            <a:off x="8796338" y="188913"/>
            <a:ext cx="3240087" cy="3419475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72458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.Image_Gallery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695325" y="3429001"/>
            <a:ext cx="4321175" cy="2879726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695325" y="549276"/>
            <a:ext cx="4325524" cy="2700338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5195888" y="549276"/>
            <a:ext cx="3421062" cy="2700338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7"/>
          </p:nvPr>
        </p:nvSpPr>
        <p:spPr>
          <a:xfrm>
            <a:off x="5195889" y="3429000"/>
            <a:ext cx="6300786" cy="2879725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8"/>
          <p:cNvSpPr>
            <a:spLocks noGrp="1"/>
          </p:cNvSpPr>
          <p:nvPr>
            <p:ph type="pic" sz="quarter" idx="18"/>
          </p:nvPr>
        </p:nvSpPr>
        <p:spPr>
          <a:xfrm>
            <a:off x="8796338" y="549276"/>
            <a:ext cx="2700337" cy="2700338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99237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8.Image_Gallery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695325" y="3429000"/>
            <a:ext cx="5400675" cy="2879725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695324" y="549276"/>
            <a:ext cx="5940425" cy="2700338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7"/>
          </p:nvPr>
        </p:nvSpPr>
        <p:spPr>
          <a:xfrm>
            <a:off x="6275387" y="3429001"/>
            <a:ext cx="5221287" cy="2879724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8"/>
          <p:cNvSpPr>
            <a:spLocks noGrp="1"/>
          </p:cNvSpPr>
          <p:nvPr>
            <p:ph type="pic" sz="quarter" idx="18"/>
          </p:nvPr>
        </p:nvSpPr>
        <p:spPr>
          <a:xfrm>
            <a:off x="6816726" y="549276"/>
            <a:ext cx="4679950" cy="2700338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70783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&amp;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2">
            <a:extLst>
              <a:ext uri="{FF2B5EF4-FFF2-40B4-BE49-F238E27FC236}">
                <a16:creationId xmlns:a16="http://schemas.microsoft.com/office/drawing/2014/main" id="{065C07B5-C252-9A48-ACF4-99FD95BE1C2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5876925" cy="6858000"/>
          </a:xfrm>
          <a:solidFill>
            <a:schemeClr val="bg2"/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DE9A7635-F14A-EA4B-A731-F91ED8E541D1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6529197" y="1664209"/>
            <a:ext cx="4983163" cy="3904488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BEF4C51-0FF8-6146-8D1C-7A670FC4D222}"/>
              </a:ext>
            </a:extLst>
          </p:cNvPr>
          <p:cNvCxnSpPr/>
          <p:nvPr userDrawn="1"/>
        </p:nvCxnSpPr>
        <p:spPr>
          <a:xfrm>
            <a:off x="6109855" y="625038"/>
            <a:ext cx="5402505" cy="4419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E8B946F-6844-2542-BF54-28B5C8B8F44D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6529196" y="6248331"/>
            <a:ext cx="4983163" cy="207963"/>
          </a:xfrm>
        </p:spPr>
        <p:txBody>
          <a:bodyPr>
            <a:normAutofit/>
          </a:bodyPr>
          <a:lstStyle>
            <a:lvl1pPr marL="0" indent="0">
              <a:buNone/>
              <a:defRPr sz="1200" b="1" spc="300">
                <a:solidFill>
                  <a:schemeClr val="tx2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GB" dirty="0"/>
              <a:t>NAME SURNAME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FF1AAFF8-4C45-3747-BC6A-8EB1770F3961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6529196" y="6544338"/>
            <a:ext cx="4983163" cy="207963"/>
          </a:xfrm>
        </p:spPr>
        <p:txBody>
          <a:bodyPr>
            <a:normAutofit/>
          </a:bodyPr>
          <a:lstStyle>
            <a:lvl1pPr marL="0" indent="0">
              <a:buNone/>
              <a:defRPr sz="1200" b="0" spc="300">
                <a:solidFill>
                  <a:schemeClr val="tx2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GB" dirty="0"/>
              <a:t>JOB TITLE</a:t>
            </a:r>
          </a:p>
        </p:txBody>
      </p:sp>
      <p:pic>
        <p:nvPicPr>
          <p:cNvPr id="11" name="Picture 10" descr="A picture containing monitor, clock&#10;&#10;Description automatically generated">
            <a:extLst>
              <a:ext uri="{FF2B5EF4-FFF2-40B4-BE49-F238E27FC236}">
                <a16:creationId xmlns:a16="http://schemas.microsoft.com/office/drawing/2014/main" id="{4D403575-3551-A741-A9DD-1478055F1E9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09855" y="108564"/>
            <a:ext cx="517947" cy="35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97872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9.Image_Gallery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695325" y="3608388"/>
            <a:ext cx="4321175" cy="2700337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695324" y="549276"/>
            <a:ext cx="3240089" cy="2879724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7"/>
          </p:nvPr>
        </p:nvSpPr>
        <p:spPr>
          <a:xfrm>
            <a:off x="8256588" y="3608389"/>
            <a:ext cx="3240086" cy="2700336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8"/>
          <p:cNvSpPr>
            <a:spLocks noGrp="1"/>
          </p:cNvSpPr>
          <p:nvPr>
            <p:ph type="pic" sz="quarter" idx="18"/>
          </p:nvPr>
        </p:nvSpPr>
        <p:spPr>
          <a:xfrm>
            <a:off x="6816726" y="549276"/>
            <a:ext cx="4679950" cy="2879724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9"/>
          </p:nvPr>
        </p:nvSpPr>
        <p:spPr>
          <a:xfrm>
            <a:off x="4116388" y="549276"/>
            <a:ext cx="2519362" cy="2879724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12" name="Picture Placeholder 8"/>
          <p:cNvSpPr>
            <a:spLocks noGrp="1"/>
          </p:cNvSpPr>
          <p:nvPr>
            <p:ph type="pic" sz="quarter" idx="20"/>
          </p:nvPr>
        </p:nvSpPr>
        <p:spPr>
          <a:xfrm>
            <a:off x="5195888" y="3608388"/>
            <a:ext cx="2879725" cy="2700336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57706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0.Image_Gallery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695325" y="3789362"/>
            <a:ext cx="2339975" cy="2519363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695324" y="549275"/>
            <a:ext cx="3240089" cy="3059113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7"/>
          </p:nvPr>
        </p:nvSpPr>
        <p:spPr>
          <a:xfrm>
            <a:off x="6637338" y="3789363"/>
            <a:ext cx="4859335" cy="2519362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8"/>
          <p:cNvSpPr>
            <a:spLocks noGrp="1"/>
          </p:cNvSpPr>
          <p:nvPr>
            <p:ph type="pic" sz="quarter" idx="18"/>
          </p:nvPr>
        </p:nvSpPr>
        <p:spPr>
          <a:xfrm>
            <a:off x="8975726" y="549275"/>
            <a:ext cx="2520950" cy="3059113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9"/>
          </p:nvPr>
        </p:nvSpPr>
        <p:spPr>
          <a:xfrm>
            <a:off x="4116388" y="549275"/>
            <a:ext cx="4679950" cy="3059113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12" name="Picture Placeholder 8"/>
          <p:cNvSpPr>
            <a:spLocks noGrp="1"/>
          </p:cNvSpPr>
          <p:nvPr>
            <p:ph type="pic" sz="quarter" idx="20"/>
          </p:nvPr>
        </p:nvSpPr>
        <p:spPr>
          <a:xfrm>
            <a:off x="3216276" y="3789362"/>
            <a:ext cx="3240087" cy="2519362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632516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1.Image_Gallery_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695325" y="549276"/>
            <a:ext cx="3600450" cy="5759450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7"/>
          </p:nvPr>
        </p:nvSpPr>
        <p:spPr>
          <a:xfrm>
            <a:off x="8075613" y="3789363"/>
            <a:ext cx="3421060" cy="2519362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8"/>
          <p:cNvSpPr>
            <a:spLocks noGrp="1"/>
          </p:cNvSpPr>
          <p:nvPr>
            <p:ph type="pic" sz="quarter" idx="18"/>
          </p:nvPr>
        </p:nvSpPr>
        <p:spPr>
          <a:xfrm>
            <a:off x="8796338" y="549275"/>
            <a:ext cx="2700338" cy="3059113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9"/>
          </p:nvPr>
        </p:nvSpPr>
        <p:spPr>
          <a:xfrm>
            <a:off x="4475162" y="549275"/>
            <a:ext cx="4141787" cy="3059113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12" name="Picture Placeholder 8"/>
          <p:cNvSpPr>
            <a:spLocks noGrp="1"/>
          </p:cNvSpPr>
          <p:nvPr>
            <p:ph type="pic" sz="quarter" idx="20"/>
          </p:nvPr>
        </p:nvSpPr>
        <p:spPr>
          <a:xfrm>
            <a:off x="4475163" y="3789362"/>
            <a:ext cx="3421062" cy="2519362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5727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.Full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1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95325" y="6140468"/>
            <a:ext cx="10801350" cy="531795"/>
          </a:xfrm>
        </p:spPr>
        <p:txBody>
          <a:bodyPr>
            <a:normAutofit/>
          </a:bodyPr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9007422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3.Title_With_Widescreen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695326" y="1628776"/>
            <a:ext cx="10801348" cy="4679950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149662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4.Title_With_Image_Gallery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695326" y="1628776"/>
            <a:ext cx="7200899" cy="4679950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8075613" y="3789363"/>
            <a:ext cx="3421061" cy="2519362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5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8075614" y="1628775"/>
            <a:ext cx="3421061" cy="1979613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79227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5.Title_With_Image_Gallery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695325" y="1628775"/>
            <a:ext cx="5221288" cy="4679950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6096000" y="1628775"/>
            <a:ext cx="5400675" cy="1800225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7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6096000" y="3608388"/>
            <a:ext cx="2700338" cy="2700337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8975724" y="3608388"/>
            <a:ext cx="2520951" cy="2700337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630739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6.Title_With_Image_Gallery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" y="1628774"/>
            <a:ext cx="5016500" cy="5229225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5195890" y="1628775"/>
            <a:ext cx="3600448" cy="1979613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7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5195887" y="3789362"/>
            <a:ext cx="3600451" cy="3068637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8975725" y="1628775"/>
            <a:ext cx="3216276" cy="5229225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8254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7.Title_With_Full_Bleed_Widescreen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5325" y="6160675"/>
            <a:ext cx="10801350" cy="360363"/>
          </a:xfrm>
          <a:prstGeom prst="rect">
            <a:avLst/>
          </a:prstGeom>
        </p:spPr>
        <p:txBody>
          <a:bodyPr/>
          <a:lstStyle/>
          <a:p>
            <a:fld id="{5B8E0428-9580-9F48-BD8B-8376B6F0289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0" y="1628775"/>
            <a:ext cx="12191999" cy="5229225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07270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8.Title_With_Two_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695325" y="1628775"/>
            <a:ext cx="5221288" cy="4679950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6275387" y="1628775"/>
            <a:ext cx="5221288" cy="4679950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6761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x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DE9A7635-F14A-EA4B-A731-F91ED8E541D1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6529197" y="1664209"/>
            <a:ext cx="4983163" cy="3904488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BEF4C51-0FF8-6146-8D1C-7A670FC4D222}"/>
              </a:ext>
            </a:extLst>
          </p:cNvPr>
          <p:cNvCxnSpPr/>
          <p:nvPr userDrawn="1"/>
        </p:nvCxnSpPr>
        <p:spPr>
          <a:xfrm>
            <a:off x="6529197" y="1389888"/>
            <a:ext cx="4983163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E8B946F-6844-2542-BF54-28B5C8B8F44D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6529196" y="5694139"/>
            <a:ext cx="4983163" cy="207963"/>
          </a:xfrm>
        </p:spPr>
        <p:txBody>
          <a:bodyPr>
            <a:normAutofit/>
          </a:bodyPr>
          <a:lstStyle>
            <a:lvl1pPr marL="0" indent="0">
              <a:buNone/>
              <a:defRPr sz="1200" b="1" spc="300">
                <a:solidFill>
                  <a:schemeClr val="tx2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GB" dirty="0"/>
              <a:t>NAME SURNAME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FF1AAFF8-4C45-3747-BC6A-8EB1770F3961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6529196" y="5990146"/>
            <a:ext cx="4983163" cy="207963"/>
          </a:xfrm>
        </p:spPr>
        <p:txBody>
          <a:bodyPr>
            <a:normAutofit/>
          </a:bodyPr>
          <a:lstStyle>
            <a:lvl1pPr marL="0" indent="0">
              <a:buNone/>
              <a:defRPr sz="1200" b="0" spc="300">
                <a:solidFill>
                  <a:schemeClr val="tx2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GB" dirty="0"/>
              <a:t>JOB TITLE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7A16F081-19DF-FA44-8F37-C8B68F69B73A}"/>
              </a:ext>
            </a:extLst>
          </p:cNvPr>
          <p:cNvSpPr>
            <a:spLocks noGrp="1"/>
          </p:cNvSpPr>
          <p:nvPr>
            <p:ph type="body" idx="18"/>
          </p:nvPr>
        </p:nvSpPr>
        <p:spPr>
          <a:xfrm>
            <a:off x="734505" y="1664209"/>
            <a:ext cx="4983163" cy="3904488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E3FBA30-094D-3743-97CA-DF6B149E3538}"/>
              </a:ext>
            </a:extLst>
          </p:cNvPr>
          <p:cNvCxnSpPr/>
          <p:nvPr userDrawn="1"/>
        </p:nvCxnSpPr>
        <p:spPr>
          <a:xfrm>
            <a:off x="734505" y="1389888"/>
            <a:ext cx="4983163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BCC4CE7D-01AD-A245-997A-7F229667FE07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734504" y="5694139"/>
            <a:ext cx="4983163" cy="207963"/>
          </a:xfrm>
        </p:spPr>
        <p:txBody>
          <a:bodyPr>
            <a:normAutofit/>
          </a:bodyPr>
          <a:lstStyle>
            <a:lvl1pPr marL="0" indent="0">
              <a:buNone/>
              <a:defRPr sz="1200" b="1" spc="300">
                <a:solidFill>
                  <a:schemeClr val="tx2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GB" dirty="0"/>
              <a:t>NAME SURNAME</a:t>
            </a:r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DCC74616-F1B2-3143-BCE8-BD30F6148185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734504" y="5990146"/>
            <a:ext cx="4983163" cy="207963"/>
          </a:xfrm>
        </p:spPr>
        <p:txBody>
          <a:bodyPr>
            <a:normAutofit/>
          </a:bodyPr>
          <a:lstStyle>
            <a:lvl1pPr marL="0" indent="0">
              <a:buNone/>
              <a:defRPr sz="1200" b="0" spc="300">
                <a:solidFill>
                  <a:schemeClr val="tx2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GB" dirty="0"/>
              <a:t>JOB TITLE</a:t>
            </a:r>
          </a:p>
        </p:txBody>
      </p:sp>
      <p:pic>
        <p:nvPicPr>
          <p:cNvPr id="4" name="Picture 3" descr="A picture containing monitor, clock&#10;&#10;Description automatically generated">
            <a:extLst>
              <a:ext uri="{FF2B5EF4-FFF2-40B4-BE49-F238E27FC236}">
                <a16:creationId xmlns:a16="http://schemas.microsoft.com/office/drawing/2014/main" id="{FD62E60C-1C5A-2843-A67B-C1BE1F30043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475760" y="852471"/>
            <a:ext cx="517947" cy="353314"/>
          </a:xfrm>
          <a:prstGeom prst="rect">
            <a:avLst/>
          </a:prstGeom>
        </p:spPr>
      </p:pic>
      <p:pic>
        <p:nvPicPr>
          <p:cNvPr id="16" name="Picture 15" descr="A picture containing monitor, clock&#10;&#10;Description automatically generated">
            <a:extLst>
              <a:ext uri="{FF2B5EF4-FFF2-40B4-BE49-F238E27FC236}">
                <a16:creationId xmlns:a16="http://schemas.microsoft.com/office/drawing/2014/main" id="{22403636-DC95-5C49-BD1E-17FBB2CDA83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92488" y="852471"/>
            <a:ext cx="517947" cy="35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64123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9.Title_With_Three_Images_And_Tit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515938" y="1627981"/>
            <a:ext cx="3600450" cy="3960813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15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515938" y="5769769"/>
            <a:ext cx="3600450" cy="538956"/>
          </a:xfrm>
        </p:spPr>
        <p:txBody>
          <a:bodyPr>
            <a:no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4295775" y="1627981"/>
            <a:ext cx="3600450" cy="3960813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4295775" y="5769769"/>
            <a:ext cx="3600450" cy="538956"/>
          </a:xfrm>
        </p:spPr>
        <p:txBody>
          <a:bodyPr>
            <a:no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Picture Placeholder 8"/>
          <p:cNvSpPr>
            <a:spLocks noGrp="1"/>
          </p:cNvSpPr>
          <p:nvPr>
            <p:ph type="pic" sz="quarter" idx="17"/>
          </p:nvPr>
        </p:nvSpPr>
        <p:spPr>
          <a:xfrm>
            <a:off x="8075613" y="1627981"/>
            <a:ext cx="3600450" cy="3960813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19" name="Text Placeholder 7"/>
          <p:cNvSpPr>
            <a:spLocks noGrp="1"/>
          </p:cNvSpPr>
          <p:nvPr>
            <p:ph type="body" sz="quarter" idx="18"/>
          </p:nvPr>
        </p:nvSpPr>
        <p:spPr>
          <a:xfrm>
            <a:off x="8075613" y="5768975"/>
            <a:ext cx="3600450" cy="538956"/>
          </a:xfrm>
        </p:spPr>
        <p:txBody>
          <a:bodyPr>
            <a:no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0484965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0.Title_With_Three_Images_And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938" y="3942412"/>
            <a:ext cx="3600450" cy="566088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5938" y="4516942"/>
            <a:ext cx="3600450" cy="1791783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515938" y="1627982"/>
            <a:ext cx="3600450" cy="2161381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4295775" y="1627982"/>
            <a:ext cx="3600450" cy="2161381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12" name="Picture Placeholder 8"/>
          <p:cNvSpPr>
            <a:spLocks noGrp="1"/>
          </p:cNvSpPr>
          <p:nvPr>
            <p:ph type="pic" sz="quarter" idx="17"/>
          </p:nvPr>
        </p:nvSpPr>
        <p:spPr>
          <a:xfrm>
            <a:off x="8075613" y="1627982"/>
            <a:ext cx="3600450" cy="2161381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695325" y="620181"/>
            <a:ext cx="10801350" cy="1008594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6" name="Text Placeholder 2"/>
          <p:cNvSpPr>
            <a:spLocks noGrp="1"/>
          </p:cNvSpPr>
          <p:nvPr>
            <p:ph type="body" idx="18"/>
          </p:nvPr>
        </p:nvSpPr>
        <p:spPr>
          <a:xfrm>
            <a:off x="4295775" y="3942412"/>
            <a:ext cx="3600450" cy="566088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Content Placeholder 3"/>
          <p:cNvSpPr>
            <a:spLocks noGrp="1"/>
          </p:cNvSpPr>
          <p:nvPr>
            <p:ph sz="half" idx="19"/>
          </p:nvPr>
        </p:nvSpPr>
        <p:spPr>
          <a:xfrm>
            <a:off x="4295775" y="4516942"/>
            <a:ext cx="3600450" cy="1791783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Text Placeholder 2"/>
          <p:cNvSpPr>
            <a:spLocks noGrp="1"/>
          </p:cNvSpPr>
          <p:nvPr>
            <p:ph type="body" idx="20"/>
          </p:nvPr>
        </p:nvSpPr>
        <p:spPr>
          <a:xfrm>
            <a:off x="8075612" y="3942412"/>
            <a:ext cx="3600451" cy="566088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" name="Content Placeholder 3"/>
          <p:cNvSpPr>
            <a:spLocks noGrp="1"/>
          </p:cNvSpPr>
          <p:nvPr>
            <p:ph sz="half" idx="21"/>
          </p:nvPr>
        </p:nvSpPr>
        <p:spPr>
          <a:xfrm>
            <a:off x="8075612" y="4516942"/>
            <a:ext cx="3600451" cy="1791783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0085573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1.Title_With_Two_Images_And_Tit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695325" y="1627981"/>
            <a:ext cx="5221287" cy="3960813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15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695325" y="5769769"/>
            <a:ext cx="5221287" cy="538956"/>
          </a:xfrm>
        </p:spPr>
        <p:txBody>
          <a:bodyPr>
            <a:no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Picture Placeholder 8"/>
          <p:cNvSpPr>
            <a:spLocks noGrp="1"/>
          </p:cNvSpPr>
          <p:nvPr>
            <p:ph type="pic" sz="quarter" idx="17"/>
          </p:nvPr>
        </p:nvSpPr>
        <p:spPr>
          <a:xfrm>
            <a:off x="6275388" y="1627981"/>
            <a:ext cx="5221287" cy="3960813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19" name="Text Placeholder 7"/>
          <p:cNvSpPr>
            <a:spLocks noGrp="1"/>
          </p:cNvSpPr>
          <p:nvPr>
            <p:ph type="body" sz="quarter" idx="18"/>
          </p:nvPr>
        </p:nvSpPr>
        <p:spPr>
          <a:xfrm>
            <a:off x="6275388" y="5768975"/>
            <a:ext cx="5221287" cy="538956"/>
          </a:xfrm>
        </p:spPr>
        <p:txBody>
          <a:bodyPr>
            <a:no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9997530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2.Title_With_Two_Images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334963" y="1628774"/>
            <a:ext cx="5581650" cy="4860925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6275387" y="1628774"/>
            <a:ext cx="5581651" cy="4860925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67078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3.Title_With_Three_Images_And_Text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938" y="4158543"/>
            <a:ext cx="3600450" cy="566088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5938" y="4882702"/>
            <a:ext cx="3600450" cy="1426024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515938" y="1627982"/>
            <a:ext cx="3600450" cy="2521743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4295775" y="1627982"/>
            <a:ext cx="3600450" cy="2521743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12" name="Picture Placeholder 8"/>
          <p:cNvSpPr>
            <a:spLocks noGrp="1"/>
          </p:cNvSpPr>
          <p:nvPr>
            <p:ph type="pic" sz="quarter" idx="17"/>
          </p:nvPr>
        </p:nvSpPr>
        <p:spPr>
          <a:xfrm>
            <a:off x="8075613" y="1627982"/>
            <a:ext cx="3600450" cy="2521743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695325" y="620181"/>
            <a:ext cx="10801350" cy="1008594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6" name="Text Placeholder 2"/>
          <p:cNvSpPr>
            <a:spLocks noGrp="1"/>
          </p:cNvSpPr>
          <p:nvPr>
            <p:ph type="body" idx="18"/>
          </p:nvPr>
        </p:nvSpPr>
        <p:spPr>
          <a:xfrm>
            <a:off x="4295775" y="4158543"/>
            <a:ext cx="3600450" cy="566088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Content Placeholder 3"/>
          <p:cNvSpPr>
            <a:spLocks noGrp="1"/>
          </p:cNvSpPr>
          <p:nvPr>
            <p:ph sz="half" idx="19"/>
          </p:nvPr>
        </p:nvSpPr>
        <p:spPr>
          <a:xfrm>
            <a:off x="4295775" y="4882702"/>
            <a:ext cx="3600450" cy="1426024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Text Placeholder 2"/>
          <p:cNvSpPr>
            <a:spLocks noGrp="1"/>
          </p:cNvSpPr>
          <p:nvPr>
            <p:ph type="body" idx="20"/>
          </p:nvPr>
        </p:nvSpPr>
        <p:spPr>
          <a:xfrm>
            <a:off x="8075612" y="4158543"/>
            <a:ext cx="3600451" cy="566088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" name="Content Placeholder 3"/>
          <p:cNvSpPr>
            <a:spLocks noGrp="1"/>
          </p:cNvSpPr>
          <p:nvPr>
            <p:ph sz="half" idx="21"/>
          </p:nvPr>
        </p:nvSpPr>
        <p:spPr>
          <a:xfrm>
            <a:off x="8075612" y="4882702"/>
            <a:ext cx="3600451" cy="1426024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2853318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4.Title_With_Two_Images_And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937" y="4515989"/>
            <a:ext cx="5400675" cy="566088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5938" y="5090520"/>
            <a:ext cx="5399086" cy="1218206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515937" y="1627982"/>
            <a:ext cx="5399087" cy="2521743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12" name="Picture Placeholder 8"/>
          <p:cNvSpPr>
            <a:spLocks noGrp="1"/>
          </p:cNvSpPr>
          <p:nvPr>
            <p:ph type="pic" sz="quarter" idx="17"/>
          </p:nvPr>
        </p:nvSpPr>
        <p:spPr>
          <a:xfrm>
            <a:off x="6275388" y="1627982"/>
            <a:ext cx="5400675" cy="2521743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695325" y="620181"/>
            <a:ext cx="10801350" cy="1008594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8" name="Text Placeholder 2"/>
          <p:cNvSpPr>
            <a:spLocks noGrp="1"/>
          </p:cNvSpPr>
          <p:nvPr>
            <p:ph type="body" idx="20"/>
          </p:nvPr>
        </p:nvSpPr>
        <p:spPr>
          <a:xfrm>
            <a:off x="6275388" y="4515989"/>
            <a:ext cx="5400675" cy="566088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" name="Content Placeholder 3"/>
          <p:cNvSpPr>
            <a:spLocks noGrp="1"/>
          </p:cNvSpPr>
          <p:nvPr>
            <p:ph sz="half" idx="21"/>
          </p:nvPr>
        </p:nvSpPr>
        <p:spPr>
          <a:xfrm>
            <a:off x="6275388" y="5090520"/>
            <a:ext cx="5400675" cy="1218206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88709783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5.Title_With_Six_Text_Boxes_And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695325" y="620181"/>
            <a:ext cx="10801350" cy="1008594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9" name="Content Placeholder 3"/>
          <p:cNvSpPr>
            <a:spLocks noGrp="1"/>
          </p:cNvSpPr>
          <p:nvPr>
            <p:ph sz="half" idx="21"/>
          </p:nvPr>
        </p:nvSpPr>
        <p:spPr>
          <a:xfrm>
            <a:off x="695324" y="5229225"/>
            <a:ext cx="3600451" cy="720725"/>
          </a:xfrm>
        </p:spPr>
        <p:txBody>
          <a:bodyPr>
            <a:normAutofit/>
          </a:bodyPr>
          <a:lstStyle>
            <a:lvl1pPr algn="r">
              <a:defRPr sz="1600"/>
            </a:lvl1pPr>
            <a:lvl2pPr algn="r">
              <a:defRPr sz="1600"/>
            </a:lvl2pPr>
            <a:lvl3pPr algn="r"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0" name="Text Placeholder 2"/>
          <p:cNvSpPr>
            <a:spLocks noGrp="1"/>
          </p:cNvSpPr>
          <p:nvPr>
            <p:ph type="body" idx="1"/>
          </p:nvPr>
        </p:nvSpPr>
        <p:spPr>
          <a:xfrm>
            <a:off x="695325" y="4689475"/>
            <a:ext cx="3600450" cy="539750"/>
          </a:xfrm>
        </p:spPr>
        <p:txBody>
          <a:bodyPr anchor="ctr" anchorCtr="0">
            <a:normAutofit/>
          </a:bodyPr>
          <a:lstStyle>
            <a:lvl1pPr marL="0" indent="0" algn="r"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Content Placeholder 3"/>
          <p:cNvSpPr>
            <a:spLocks noGrp="1"/>
          </p:cNvSpPr>
          <p:nvPr>
            <p:ph sz="half" idx="22"/>
          </p:nvPr>
        </p:nvSpPr>
        <p:spPr>
          <a:xfrm>
            <a:off x="695325" y="3789363"/>
            <a:ext cx="3600451" cy="720725"/>
          </a:xfrm>
        </p:spPr>
        <p:txBody>
          <a:bodyPr>
            <a:normAutofit/>
          </a:bodyPr>
          <a:lstStyle>
            <a:lvl1pPr algn="r">
              <a:defRPr sz="1600"/>
            </a:lvl1pPr>
            <a:lvl2pPr algn="r">
              <a:defRPr sz="1600"/>
            </a:lvl2pPr>
            <a:lvl3pPr algn="r"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6" name="Text Placeholder 2"/>
          <p:cNvSpPr>
            <a:spLocks noGrp="1"/>
          </p:cNvSpPr>
          <p:nvPr>
            <p:ph type="body" idx="23"/>
          </p:nvPr>
        </p:nvSpPr>
        <p:spPr>
          <a:xfrm>
            <a:off x="695326" y="3249613"/>
            <a:ext cx="3600450" cy="539750"/>
          </a:xfrm>
        </p:spPr>
        <p:txBody>
          <a:bodyPr anchor="ctr" anchorCtr="0">
            <a:normAutofit/>
          </a:bodyPr>
          <a:lstStyle>
            <a:lvl1pPr marL="0" indent="0" algn="r"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9" name="Content Placeholder 3"/>
          <p:cNvSpPr>
            <a:spLocks noGrp="1"/>
          </p:cNvSpPr>
          <p:nvPr>
            <p:ph sz="half" idx="24"/>
          </p:nvPr>
        </p:nvSpPr>
        <p:spPr>
          <a:xfrm>
            <a:off x="695325" y="2347912"/>
            <a:ext cx="3600451" cy="720725"/>
          </a:xfrm>
        </p:spPr>
        <p:txBody>
          <a:bodyPr>
            <a:normAutofit/>
          </a:bodyPr>
          <a:lstStyle>
            <a:lvl1pPr algn="r">
              <a:defRPr sz="1600"/>
            </a:lvl1pPr>
            <a:lvl2pPr algn="r">
              <a:defRPr sz="1600"/>
            </a:lvl2pPr>
            <a:lvl3pPr algn="r"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0" name="Text Placeholder 2"/>
          <p:cNvSpPr>
            <a:spLocks noGrp="1"/>
          </p:cNvSpPr>
          <p:nvPr>
            <p:ph type="body" idx="25"/>
          </p:nvPr>
        </p:nvSpPr>
        <p:spPr>
          <a:xfrm>
            <a:off x="695326" y="1808162"/>
            <a:ext cx="3600450" cy="539750"/>
          </a:xfrm>
        </p:spPr>
        <p:txBody>
          <a:bodyPr anchor="ctr" anchorCtr="0">
            <a:normAutofit/>
          </a:bodyPr>
          <a:lstStyle>
            <a:lvl1pPr marL="0" indent="0" algn="r"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1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4475163" y="1808162"/>
            <a:ext cx="3241674" cy="4141788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32" name="Content Placeholder 3"/>
          <p:cNvSpPr>
            <a:spLocks noGrp="1"/>
          </p:cNvSpPr>
          <p:nvPr>
            <p:ph sz="half" idx="26"/>
          </p:nvPr>
        </p:nvSpPr>
        <p:spPr>
          <a:xfrm>
            <a:off x="7896224" y="5229225"/>
            <a:ext cx="3600451" cy="720725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Text Placeholder 2"/>
          <p:cNvSpPr>
            <a:spLocks noGrp="1"/>
          </p:cNvSpPr>
          <p:nvPr>
            <p:ph type="body" idx="27"/>
          </p:nvPr>
        </p:nvSpPr>
        <p:spPr>
          <a:xfrm>
            <a:off x="7896225" y="4689475"/>
            <a:ext cx="3600450" cy="539750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4" name="Content Placeholder 3"/>
          <p:cNvSpPr>
            <a:spLocks noGrp="1"/>
          </p:cNvSpPr>
          <p:nvPr>
            <p:ph sz="half" idx="28"/>
          </p:nvPr>
        </p:nvSpPr>
        <p:spPr>
          <a:xfrm>
            <a:off x="7896225" y="3789363"/>
            <a:ext cx="3600451" cy="720725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Text Placeholder 2"/>
          <p:cNvSpPr>
            <a:spLocks noGrp="1"/>
          </p:cNvSpPr>
          <p:nvPr>
            <p:ph type="body" idx="29"/>
          </p:nvPr>
        </p:nvSpPr>
        <p:spPr>
          <a:xfrm>
            <a:off x="7896226" y="3249613"/>
            <a:ext cx="3600450" cy="539750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6" name="Content Placeholder 3"/>
          <p:cNvSpPr>
            <a:spLocks noGrp="1"/>
          </p:cNvSpPr>
          <p:nvPr>
            <p:ph sz="half" idx="30"/>
          </p:nvPr>
        </p:nvSpPr>
        <p:spPr>
          <a:xfrm>
            <a:off x="7896225" y="2347912"/>
            <a:ext cx="3600451" cy="720725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Text Placeholder 2"/>
          <p:cNvSpPr>
            <a:spLocks noGrp="1"/>
          </p:cNvSpPr>
          <p:nvPr>
            <p:ph type="body" idx="31"/>
          </p:nvPr>
        </p:nvSpPr>
        <p:spPr>
          <a:xfrm>
            <a:off x="7896226" y="1808162"/>
            <a:ext cx="3600450" cy="539750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5997451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6.Title_With_Four_Images_And_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5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515938" y="5777230"/>
            <a:ext cx="2519362" cy="538956"/>
          </a:xfrm>
        </p:spPr>
        <p:txBody>
          <a:bodyPr>
            <a:no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3395663" y="5777230"/>
            <a:ext cx="2520950" cy="538956"/>
          </a:xfrm>
        </p:spPr>
        <p:txBody>
          <a:bodyPr>
            <a:no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" name="Text Placeholder 7"/>
          <p:cNvSpPr>
            <a:spLocks noGrp="1"/>
          </p:cNvSpPr>
          <p:nvPr>
            <p:ph type="body" sz="quarter" idx="18"/>
          </p:nvPr>
        </p:nvSpPr>
        <p:spPr>
          <a:xfrm>
            <a:off x="6275389" y="5777230"/>
            <a:ext cx="2520950" cy="538956"/>
          </a:xfrm>
        </p:spPr>
        <p:txBody>
          <a:bodyPr>
            <a:no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Picture Placeholder 8"/>
          <p:cNvSpPr>
            <a:spLocks noGrp="1"/>
          </p:cNvSpPr>
          <p:nvPr>
            <p:ph type="pic" sz="quarter" idx="24"/>
          </p:nvPr>
        </p:nvSpPr>
        <p:spPr>
          <a:xfrm>
            <a:off x="514350" y="1628773"/>
            <a:ext cx="2520950" cy="3957811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24" name="Picture Placeholder 8"/>
          <p:cNvSpPr>
            <a:spLocks noGrp="1"/>
          </p:cNvSpPr>
          <p:nvPr>
            <p:ph type="pic" sz="quarter" idx="25"/>
          </p:nvPr>
        </p:nvSpPr>
        <p:spPr>
          <a:xfrm>
            <a:off x="3395663" y="1628773"/>
            <a:ext cx="2520950" cy="3957811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25" name="Picture Placeholder 8"/>
          <p:cNvSpPr>
            <a:spLocks noGrp="1"/>
          </p:cNvSpPr>
          <p:nvPr>
            <p:ph type="pic" sz="quarter" idx="26"/>
          </p:nvPr>
        </p:nvSpPr>
        <p:spPr>
          <a:xfrm>
            <a:off x="6275388" y="1628773"/>
            <a:ext cx="2520950" cy="3957811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26" name="Picture Placeholder 8"/>
          <p:cNvSpPr>
            <a:spLocks noGrp="1"/>
          </p:cNvSpPr>
          <p:nvPr>
            <p:ph type="pic" sz="quarter" idx="27"/>
          </p:nvPr>
        </p:nvSpPr>
        <p:spPr>
          <a:xfrm>
            <a:off x="9156700" y="1628773"/>
            <a:ext cx="2520950" cy="3957811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27" name="Text Placeholder 7"/>
          <p:cNvSpPr>
            <a:spLocks noGrp="1"/>
          </p:cNvSpPr>
          <p:nvPr>
            <p:ph type="body" sz="quarter" idx="28"/>
          </p:nvPr>
        </p:nvSpPr>
        <p:spPr>
          <a:xfrm>
            <a:off x="9156700" y="5777230"/>
            <a:ext cx="2519363" cy="538956"/>
          </a:xfrm>
        </p:spPr>
        <p:txBody>
          <a:bodyPr>
            <a:no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1138785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7.Title_With_Five_Images_And_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5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334963" y="5800991"/>
            <a:ext cx="2160587" cy="507734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Picture Placeholder 8"/>
          <p:cNvSpPr>
            <a:spLocks noGrp="1"/>
          </p:cNvSpPr>
          <p:nvPr>
            <p:ph type="pic" sz="quarter" idx="24"/>
          </p:nvPr>
        </p:nvSpPr>
        <p:spPr>
          <a:xfrm>
            <a:off x="334963" y="1629482"/>
            <a:ext cx="2160587" cy="3957811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31" name="Text Placeholder 7"/>
          <p:cNvSpPr>
            <a:spLocks noGrp="1"/>
          </p:cNvSpPr>
          <p:nvPr>
            <p:ph type="body" sz="quarter" idx="25"/>
          </p:nvPr>
        </p:nvSpPr>
        <p:spPr>
          <a:xfrm>
            <a:off x="2674938" y="5800991"/>
            <a:ext cx="2160587" cy="507734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2" name="Picture Placeholder 8"/>
          <p:cNvSpPr>
            <a:spLocks noGrp="1"/>
          </p:cNvSpPr>
          <p:nvPr>
            <p:ph type="pic" sz="quarter" idx="26"/>
          </p:nvPr>
        </p:nvSpPr>
        <p:spPr>
          <a:xfrm>
            <a:off x="2675975" y="1629482"/>
            <a:ext cx="2160587" cy="3957811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33" name="Text Placeholder 7"/>
          <p:cNvSpPr>
            <a:spLocks noGrp="1"/>
          </p:cNvSpPr>
          <p:nvPr>
            <p:ph type="body" sz="quarter" idx="27"/>
          </p:nvPr>
        </p:nvSpPr>
        <p:spPr>
          <a:xfrm>
            <a:off x="5014913" y="5800991"/>
            <a:ext cx="2160587" cy="507734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4" name="Picture Placeholder 8"/>
          <p:cNvSpPr>
            <a:spLocks noGrp="1"/>
          </p:cNvSpPr>
          <p:nvPr>
            <p:ph type="pic" sz="quarter" idx="28"/>
          </p:nvPr>
        </p:nvSpPr>
        <p:spPr>
          <a:xfrm>
            <a:off x="5016987" y="1629482"/>
            <a:ext cx="2160587" cy="3957811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35" name="Text Placeholder 7"/>
          <p:cNvSpPr>
            <a:spLocks noGrp="1"/>
          </p:cNvSpPr>
          <p:nvPr>
            <p:ph type="body" sz="quarter" idx="29"/>
          </p:nvPr>
        </p:nvSpPr>
        <p:spPr>
          <a:xfrm>
            <a:off x="9699012" y="5800991"/>
            <a:ext cx="2160587" cy="507734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6" name="Picture Placeholder 8"/>
          <p:cNvSpPr>
            <a:spLocks noGrp="1"/>
          </p:cNvSpPr>
          <p:nvPr>
            <p:ph type="pic" sz="quarter" idx="30"/>
          </p:nvPr>
        </p:nvSpPr>
        <p:spPr>
          <a:xfrm>
            <a:off x="9699012" y="1629482"/>
            <a:ext cx="2160587" cy="3957811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37" name="Text Placeholder 7"/>
          <p:cNvSpPr>
            <a:spLocks noGrp="1"/>
          </p:cNvSpPr>
          <p:nvPr>
            <p:ph type="body" sz="quarter" idx="31"/>
          </p:nvPr>
        </p:nvSpPr>
        <p:spPr>
          <a:xfrm>
            <a:off x="7358244" y="5800991"/>
            <a:ext cx="2160587" cy="507734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Picture Placeholder 8"/>
          <p:cNvSpPr>
            <a:spLocks noGrp="1"/>
          </p:cNvSpPr>
          <p:nvPr>
            <p:ph type="pic" sz="quarter" idx="32"/>
          </p:nvPr>
        </p:nvSpPr>
        <p:spPr>
          <a:xfrm>
            <a:off x="7357999" y="1629482"/>
            <a:ext cx="2160587" cy="3957811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51505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8.Title_With_Eight_Images_And_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29"/>
          </p:nvPr>
        </p:nvSpPr>
        <p:spPr>
          <a:xfrm>
            <a:off x="515938" y="3445080"/>
            <a:ext cx="2519362" cy="538956"/>
          </a:xfrm>
        </p:spPr>
        <p:txBody>
          <a:bodyPr>
            <a:no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30"/>
          </p:nvPr>
        </p:nvSpPr>
        <p:spPr>
          <a:xfrm>
            <a:off x="3395663" y="3445080"/>
            <a:ext cx="2520950" cy="538956"/>
          </a:xfrm>
        </p:spPr>
        <p:txBody>
          <a:bodyPr>
            <a:no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31"/>
          </p:nvPr>
        </p:nvSpPr>
        <p:spPr>
          <a:xfrm>
            <a:off x="6275389" y="3445080"/>
            <a:ext cx="2520950" cy="538956"/>
          </a:xfrm>
        </p:spPr>
        <p:txBody>
          <a:bodyPr>
            <a:no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Picture Placeholder 8"/>
          <p:cNvSpPr>
            <a:spLocks noGrp="1"/>
          </p:cNvSpPr>
          <p:nvPr>
            <p:ph type="pic" sz="quarter" idx="32"/>
          </p:nvPr>
        </p:nvSpPr>
        <p:spPr>
          <a:xfrm>
            <a:off x="514350" y="1631780"/>
            <a:ext cx="2520950" cy="1617833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18" name="Picture Placeholder 8"/>
          <p:cNvSpPr>
            <a:spLocks noGrp="1"/>
          </p:cNvSpPr>
          <p:nvPr>
            <p:ph type="pic" sz="quarter" idx="33"/>
          </p:nvPr>
        </p:nvSpPr>
        <p:spPr>
          <a:xfrm>
            <a:off x="3395663" y="1631780"/>
            <a:ext cx="2520950" cy="1617833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21" name="Picture Placeholder 8"/>
          <p:cNvSpPr>
            <a:spLocks noGrp="1"/>
          </p:cNvSpPr>
          <p:nvPr>
            <p:ph type="pic" sz="quarter" idx="34"/>
          </p:nvPr>
        </p:nvSpPr>
        <p:spPr>
          <a:xfrm>
            <a:off x="6275388" y="1631780"/>
            <a:ext cx="2520950" cy="1617833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22" name="Picture Placeholder 8"/>
          <p:cNvSpPr>
            <a:spLocks noGrp="1"/>
          </p:cNvSpPr>
          <p:nvPr>
            <p:ph type="pic" sz="quarter" idx="35"/>
          </p:nvPr>
        </p:nvSpPr>
        <p:spPr>
          <a:xfrm>
            <a:off x="9156700" y="1631780"/>
            <a:ext cx="2520950" cy="1617833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23" name="Text Placeholder 7"/>
          <p:cNvSpPr>
            <a:spLocks noGrp="1"/>
          </p:cNvSpPr>
          <p:nvPr>
            <p:ph type="body" sz="quarter" idx="36"/>
          </p:nvPr>
        </p:nvSpPr>
        <p:spPr>
          <a:xfrm>
            <a:off x="9156700" y="3445080"/>
            <a:ext cx="2519363" cy="538956"/>
          </a:xfrm>
        </p:spPr>
        <p:txBody>
          <a:bodyPr>
            <a:no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7"/>
          <p:cNvSpPr>
            <a:spLocks noGrp="1"/>
          </p:cNvSpPr>
          <p:nvPr>
            <p:ph type="body" sz="quarter" idx="37"/>
          </p:nvPr>
        </p:nvSpPr>
        <p:spPr>
          <a:xfrm>
            <a:off x="515938" y="5971338"/>
            <a:ext cx="2519362" cy="538956"/>
          </a:xfrm>
        </p:spPr>
        <p:txBody>
          <a:bodyPr>
            <a:no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9" name="Text Placeholder 7"/>
          <p:cNvSpPr>
            <a:spLocks noGrp="1"/>
          </p:cNvSpPr>
          <p:nvPr>
            <p:ph type="body" sz="quarter" idx="38"/>
          </p:nvPr>
        </p:nvSpPr>
        <p:spPr>
          <a:xfrm>
            <a:off x="3395663" y="5971338"/>
            <a:ext cx="2520950" cy="538956"/>
          </a:xfrm>
        </p:spPr>
        <p:txBody>
          <a:bodyPr>
            <a:no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0" name="Text Placeholder 7"/>
          <p:cNvSpPr>
            <a:spLocks noGrp="1"/>
          </p:cNvSpPr>
          <p:nvPr>
            <p:ph type="body" sz="quarter" idx="39"/>
          </p:nvPr>
        </p:nvSpPr>
        <p:spPr>
          <a:xfrm>
            <a:off x="6275389" y="5971338"/>
            <a:ext cx="2520950" cy="538956"/>
          </a:xfrm>
        </p:spPr>
        <p:txBody>
          <a:bodyPr>
            <a:no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1" name="Picture Placeholder 8"/>
          <p:cNvSpPr>
            <a:spLocks noGrp="1"/>
          </p:cNvSpPr>
          <p:nvPr>
            <p:ph type="pic" sz="quarter" idx="40"/>
          </p:nvPr>
        </p:nvSpPr>
        <p:spPr>
          <a:xfrm>
            <a:off x="514350" y="4158038"/>
            <a:ext cx="2520950" cy="1617833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32" name="Picture Placeholder 8"/>
          <p:cNvSpPr>
            <a:spLocks noGrp="1"/>
          </p:cNvSpPr>
          <p:nvPr>
            <p:ph type="pic" sz="quarter" idx="41"/>
          </p:nvPr>
        </p:nvSpPr>
        <p:spPr>
          <a:xfrm>
            <a:off x="3395663" y="4158038"/>
            <a:ext cx="2520950" cy="1617833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33" name="Picture Placeholder 8"/>
          <p:cNvSpPr>
            <a:spLocks noGrp="1"/>
          </p:cNvSpPr>
          <p:nvPr>
            <p:ph type="pic" sz="quarter" idx="42"/>
          </p:nvPr>
        </p:nvSpPr>
        <p:spPr>
          <a:xfrm>
            <a:off x="6275388" y="4158038"/>
            <a:ext cx="2520950" cy="1617833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34" name="Picture Placeholder 8"/>
          <p:cNvSpPr>
            <a:spLocks noGrp="1"/>
          </p:cNvSpPr>
          <p:nvPr>
            <p:ph type="pic" sz="quarter" idx="43"/>
          </p:nvPr>
        </p:nvSpPr>
        <p:spPr>
          <a:xfrm>
            <a:off x="9156700" y="4158038"/>
            <a:ext cx="2520950" cy="1617833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35" name="Text Placeholder 7"/>
          <p:cNvSpPr>
            <a:spLocks noGrp="1"/>
          </p:cNvSpPr>
          <p:nvPr>
            <p:ph type="body" sz="quarter" idx="44"/>
          </p:nvPr>
        </p:nvSpPr>
        <p:spPr>
          <a:xfrm>
            <a:off x="9156700" y="5971338"/>
            <a:ext cx="2519363" cy="538956"/>
          </a:xfrm>
        </p:spPr>
        <p:txBody>
          <a:bodyPr>
            <a:no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34648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.Standard_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95325" y="1637484"/>
            <a:ext cx="10801350" cy="1889501"/>
          </a:xfrm>
        </p:spPr>
        <p:txBody>
          <a:bodyPr anchor="b" anchorCtr="0">
            <a:normAutofit/>
          </a:bodyPr>
          <a:lstStyle>
            <a:lvl1pPr algn="ctr">
              <a:defRPr sz="36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95325" y="3889512"/>
            <a:ext cx="10801349" cy="979351"/>
          </a:xfrm>
        </p:spPr>
        <p:txBody>
          <a:bodyPr anchor="t" anchorCtr="0">
            <a:noAutofit/>
          </a:bodyPr>
          <a:lstStyle>
            <a:lvl1pPr marL="0" indent="0" algn="ctr">
              <a:buNone/>
              <a:defRPr sz="2400" spc="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500" y="552450"/>
            <a:ext cx="1243293" cy="358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44945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9.Title_With_Six_Images_And_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7"/>
          <p:cNvSpPr>
            <a:spLocks noGrp="1"/>
          </p:cNvSpPr>
          <p:nvPr>
            <p:ph type="body" sz="quarter" idx="36"/>
          </p:nvPr>
        </p:nvSpPr>
        <p:spPr>
          <a:xfrm>
            <a:off x="334963" y="3429000"/>
            <a:ext cx="3781423" cy="360363"/>
          </a:xfrm>
        </p:spPr>
        <p:txBody>
          <a:bodyPr>
            <a:no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Picture Placeholder 8"/>
          <p:cNvSpPr>
            <a:spLocks noGrp="1"/>
          </p:cNvSpPr>
          <p:nvPr>
            <p:ph type="pic" sz="quarter" idx="40"/>
          </p:nvPr>
        </p:nvSpPr>
        <p:spPr>
          <a:xfrm>
            <a:off x="334963" y="1628775"/>
            <a:ext cx="3781426" cy="1620838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40" name="Text Placeholder 7"/>
          <p:cNvSpPr>
            <a:spLocks noGrp="1"/>
          </p:cNvSpPr>
          <p:nvPr>
            <p:ph type="body" sz="quarter" idx="41"/>
          </p:nvPr>
        </p:nvSpPr>
        <p:spPr>
          <a:xfrm>
            <a:off x="334963" y="5589588"/>
            <a:ext cx="3781423" cy="360363"/>
          </a:xfrm>
        </p:spPr>
        <p:txBody>
          <a:bodyPr>
            <a:no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1" name="Picture Placeholder 8"/>
          <p:cNvSpPr>
            <a:spLocks noGrp="1"/>
          </p:cNvSpPr>
          <p:nvPr>
            <p:ph type="pic" sz="quarter" idx="42"/>
          </p:nvPr>
        </p:nvSpPr>
        <p:spPr>
          <a:xfrm>
            <a:off x="334963" y="3789363"/>
            <a:ext cx="3781426" cy="1620838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42" name="Text Placeholder 7"/>
          <p:cNvSpPr>
            <a:spLocks noGrp="1"/>
          </p:cNvSpPr>
          <p:nvPr>
            <p:ph type="body" sz="quarter" idx="43"/>
          </p:nvPr>
        </p:nvSpPr>
        <p:spPr>
          <a:xfrm>
            <a:off x="8075611" y="3429000"/>
            <a:ext cx="3781423" cy="360363"/>
          </a:xfrm>
        </p:spPr>
        <p:txBody>
          <a:bodyPr>
            <a:no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3" name="Picture Placeholder 8"/>
          <p:cNvSpPr>
            <a:spLocks noGrp="1"/>
          </p:cNvSpPr>
          <p:nvPr>
            <p:ph type="pic" sz="quarter" idx="44"/>
          </p:nvPr>
        </p:nvSpPr>
        <p:spPr>
          <a:xfrm>
            <a:off x="8075611" y="1628775"/>
            <a:ext cx="3781426" cy="1620838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44" name="Text Placeholder 7"/>
          <p:cNvSpPr>
            <a:spLocks noGrp="1"/>
          </p:cNvSpPr>
          <p:nvPr>
            <p:ph type="body" sz="quarter" idx="45"/>
          </p:nvPr>
        </p:nvSpPr>
        <p:spPr>
          <a:xfrm>
            <a:off x="8075611" y="5589588"/>
            <a:ext cx="3781423" cy="360363"/>
          </a:xfrm>
        </p:spPr>
        <p:txBody>
          <a:bodyPr>
            <a:no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5" name="Picture Placeholder 8"/>
          <p:cNvSpPr>
            <a:spLocks noGrp="1"/>
          </p:cNvSpPr>
          <p:nvPr>
            <p:ph type="pic" sz="quarter" idx="46"/>
          </p:nvPr>
        </p:nvSpPr>
        <p:spPr>
          <a:xfrm>
            <a:off x="8075611" y="3789363"/>
            <a:ext cx="3781426" cy="1620838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46" name="Text Placeholder 7"/>
          <p:cNvSpPr>
            <a:spLocks noGrp="1"/>
          </p:cNvSpPr>
          <p:nvPr>
            <p:ph type="body" sz="quarter" idx="47"/>
          </p:nvPr>
        </p:nvSpPr>
        <p:spPr>
          <a:xfrm>
            <a:off x="4205284" y="3429000"/>
            <a:ext cx="3781423" cy="360363"/>
          </a:xfrm>
        </p:spPr>
        <p:txBody>
          <a:bodyPr>
            <a:no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7" name="Picture Placeholder 8"/>
          <p:cNvSpPr>
            <a:spLocks noGrp="1"/>
          </p:cNvSpPr>
          <p:nvPr>
            <p:ph type="pic" sz="quarter" idx="48"/>
          </p:nvPr>
        </p:nvSpPr>
        <p:spPr>
          <a:xfrm>
            <a:off x="4205287" y="1628775"/>
            <a:ext cx="3781426" cy="1620838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48" name="Text Placeholder 7"/>
          <p:cNvSpPr>
            <a:spLocks noGrp="1"/>
          </p:cNvSpPr>
          <p:nvPr>
            <p:ph type="body" sz="quarter" idx="49"/>
          </p:nvPr>
        </p:nvSpPr>
        <p:spPr>
          <a:xfrm>
            <a:off x="4205284" y="5589588"/>
            <a:ext cx="3781423" cy="360363"/>
          </a:xfrm>
        </p:spPr>
        <p:txBody>
          <a:bodyPr>
            <a:no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9" name="Picture Placeholder 8"/>
          <p:cNvSpPr>
            <a:spLocks noGrp="1"/>
          </p:cNvSpPr>
          <p:nvPr>
            <p:ph type="pic" sz="quarter" idx="50"/>
          </p:nvPr>
        </p:nvSpPr>
        <p:spPr>
          <a:xfrm>
            <a:off x="4205287" y="3789363"/>
            <a:ext cx="3781426" cy="1620838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413428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59.Title_With_Six_Images_And_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8" name="Picture Placeholder 8"/>
          <p:cNvSpPr>
            <a:spLocks noGrp="1"/>
          </p:cNvSpPr>
          <p:nvPr>
            <p:ph type="pic" sz="quarter" idx="40"/>
          </p:nvPr>
        </p:nvSpPr>
        <p:spPr>
          <a:xfrm>
            <a:off x="334963" y="1628775"/>
            <a:ext cx="3781426" cy="1620838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41" name="Picture Placeholder 8"/>
          <p:cNvSpPr>
            <a:spLocks noGrp="1"/>
          </p:cNvSpPr>
          <p:nvPr>
            <p:ph type="pic" sz="quarter" idx="42"/>
          </p:nvPr>
        </p:nvSpPr>
        <p:spPr>
          <a:xfrm>
            <a:off x="334963" y="3789363"/>
            <a:ext cx="3781426" cy="1620838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43" name="Picture Placeholder 8"/>
          <p:cNvSpPr>
            <a:spLocks noGrp="1"/>
          </p:cNvSpPr>
          <p:nvPr>
            <p:ph type="pic" sz="quarter" idx="44"/>
          </p:nvPr>
        </p:nvSpPr>
        <p:spPr>
          <a:xfrm>
            <a:off x="8075611" y="1628775"/>
            <a:ext cx="3781426" cy="1620838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45" name="Picture Placeholder 8"/>
          <p:cNvSpPr>
            <a:spLocks noGrp="1"/>
          </p:cNvSpPr>
          <p:nvPr>
            <p:ph type="pic" sz="quarter" idx="46"/>
          </p:nvPr>
        </p:nvSpPr>
        <p:spPr>
          <a:xfrm>
            <a:off x="8075611" y="3789363"/>
            <a:ext cx="3781426" cy="1620838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47" name="Picture Placeholder 8"/>
          <p:cNvSpPr>
            <a:spLocks noGrp="1"/>
          </p:cNvSpPr>
          <p:nvPr>
            <p:ph type="pic" sz="quarter" idx="48"/>
          </p:nvPr>
        </p:nvSpPr>
        <p:spPr>
          <a:xfrm>
            <a:off x="4205287" y="1628775"/>
            <a:ext cx="3781426" cy="1620838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49" name="Picture Placeholder 8"/>
          <p:cNvSpPr>
            <a:spLocks noGrp="1"/>
          </p:cNvSpPr>
          <p:nvPr>
            <p:ph type="pic" sz="quarter" idx="50"/>
          </p:nvPr>
        </p:nvSpPr>
        <p:spPr>
          <a:xfrm>
            <a:off x="4205287" y="3789363"/>
            <a:ext cx="3781426" cy="1620838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48299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0.Title_With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5325" y="6160675"/>
            <a:ext cx="10801350" cy="360363"/>
          </a:xfrm>
          <a:prstGeom prst="rect">
            <a:avLst/>
          </a:prstGeom>
        </p:spPr>
        <p:txBody>
          <a:bodyPr/>
          <a:lstStyle/>
          <a:p>
            <a:fld id="{5B8E0428-9580-9F48-BD8B-8376B6F0289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55575" y="1628774"/>
            <a:ext cx="11880849" cy="5040313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85301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1.Image_With_Title_Be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5229225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95325" y="5666004"/>
            <a:ext cx="10801350" cy="1008594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4620141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2.Full_Screen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02841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3.Full_Screen_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solidFill>
            <a:schemeClr val="bg2">
              <a:lumMod val="7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72544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.Title_Slide_Revers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95325" y="2422976"/>
            <a:ext cx="10801350" cy="1800225"/>
          </a:xfrm>
        </p:spPr>
        <p:txBody>
          <a:bodyPr anchor="ctr" anchorCtr="0">
            <a:normAutofit/>
          </a:bodyPr>
          <a:lstStyle>
            <a:lvl1pPr algn="ctr">
              <a:defRPr sz="2800" b="0" spc="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500" y="552450"/>
            <a:ext cx="1243293" cy="358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5094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2.Title_Slide_Revers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95325" y="2422976"/>
            <a:ext cx="10801350" cy="1800225"/>
          </a:xfrm>
        </p:spPr>
        <p:txBody>
          <a:bodyPr anchor="ctr" anchorCtr="0">
            <a:normAutofit/>
          </a:bodyPr>
          <a:lstStyle>
            <a:lvl1pPr algn="ctr">
              <a:defRPr sz="2800" b="0" spc="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500" y="552450"/>
            <a:ext cx="1243293" cy="358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77727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2.Title_Slide_Revers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95325" y="2422976"/>
            <a:ext cx="10801350" cy="1800225"/>
          </a:xfrm>
        </p:spPr>
        <p:txBody>
          <a:bodyPr anchor="ctr" anchorCtr="0">
            <a:normAutofit/>
          </a:bodyPr>
          <a:lstStyle>
            <a:lvl1pPr algn="ctr">
              <a:defRPr sz="2800" b="0" spc="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500" y="552450"/>
            <a:ext cx="1243293" cy="358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94504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2.Title_Slide_Revers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95325" y="2422976"/>
            <a:ext cx="10801350" cy="1800225"/>
          </a:xfrm>
        </p:spPr>
        <p:txBody>
          <a:bodyPr anchor="ctr" anchorCtr="0">
            <a:normAutofit/>
          </a:bodyPr>
          <a:lstStyle>
            <a:lvl1pPr algn="ctr">
              <a:defRPr sz="2800" b="0" spc="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500" y="552450"/>
            <a:ext cx="1243293" cy="358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0232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Title_Slide_Revers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95325" y="2422976"/>
            <a:ext cx="10801350" cy="1800225"/>
          </a:xfrm>
        </p:spPr>
        <p:txBody>
          <a:bodyPr anchor="ctr" anchorCtr="0">
            <a:normAutofit/>
          </a:bodyPr>
          <a:lstStyle>
            <a:lvl1pPr algn="ctr">
              <a:defRPr sz="2800" b="0" spc="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500" y="552450"/>
            <a:ext cx="1243293" cy="358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966604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2.Title_Slide_Revers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95325" y="2422976"/>
            <a:ext cx="10801350" cy="1800225"/>
          </a:xfrm>
        </p:spPr>
        <p:txBody>
          <a:bodyPr anchor="ctr" anchorCtr="0">
            <a:normAutofit/>
          </a:bodyPr>
          <a:lstStyle>
            <a:lvl1pPr algn="ctr">
              <a:defRPr sz="2800" b="0" spc="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500" y="552450"/>
            <a:ext cx="1243293" cy="358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1755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.Impact_Title_Slide_Revers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95325" y="4216092"/>
            <a:ext cx="7561263" cy="1889501"/>
          </a:xfrm>
        </p:spPr>
        <p:txBody>
          <a:bodyPr anchor="b" anchorCtr="0">
            <a:noAutofit/>
          </a:bodyPr>
          <a:lstStyle>
            <a:lvl1pPr algn="l">
              <a:lnSpc>
                <a:spcPct val="79000"/>
              </a:lnSpc>
              <a:defRPr sz="2400" b="0" spc="3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500" y="552450"/>
            <a:ext cx="1243293" cy="358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376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1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11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74" Type="http://schemas.openxmlformats.org/officeDocument/2006/relationships/slideLayout" Target="../slideLayouts/slideLayout74.xml"/><Relationship Id="rId79" Type="http://schemas.openxmlformats.org/officeDocument/2006/relationships/slideLayout" Target="../slideLayouts/slideLayout79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77" Type="http://schemas.openxmlformats.org/officeDocument/2006/relationships/slideLayout" Target="../slideLayouts/slideLayout77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80" Type="http://schemas.openxmlformats.org/officeDocument/2006/relationships/slideLayout" Target="../slideLayouts/slideLayout80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75" Type="http://schemas.openxmlformats.org/officeDocument/2006/relationships/slideLayout" Target="../slideLayouts/slideLayout75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slideLayout" Target="../slideLayouts/slideLayout73.xml"/><Relationship Id="rId78" Type="http://schemas.openxmlformats.org/officeDocument/2006/relationships/slideLayout" Target="../slideLayouts/slideLayout78.xml"/><Relationship Id="rId8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6" Type="http://schemas.openxmlformats.org/officeDocument/2006/relationships/slideLayout" Target="../slideLayouts/slideLayout76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2" Type="http://schemas.openxmlformats.org/officeDocument/2006/relationships/slideLayout" Target="../slideLayouts/slideLayout2.xml"/><Relationship Id="rId29" Type="http://schemas.openxmlformats.org/officeDocument/2006/relationships/slideLayout" Target="../slideLayouts/slideLayout29.xml"/><Relationship Id="rId24" Type="http://schemas.openxmlformats.org/officeDocument/2006/relationships/slideLayout" Target="../slideLayouts/slideLayout24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66" Type="http://schemas.openxmlformats.org/officeDocument/2006/relationships/slideLayout" Target="../slideLayouts/slideLayout6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5325" y="620181"/>
            <a:ext cx="10801350" cy="1008594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 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5326" y="1628775"/>
            <a:ext cx="10801349" cy="467995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810709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  <p:sldLayoutId id="2147483703" r:id="rId43"/>
    <p:sldLayoutId id="2147483704" r:id="rId44"/>
    <p:sldLayoutId id="2147483705" r:id="rId45"/>
    <p:sldLayoutId id="2147483706" r:id="rId46"/>
    <p:sldLayoutId id="2147483707" r:id="rId47"/>
    <p:sldLayoutId id="2147483708" r:id="rId48"/>
    <p:sldLayoutId id="2147483709" r:id="rId49"/>
    <p:sldLayoutId id="2147483710" r:id="rId50"/>
    <p:sldLayoutId id="2147483711" r:id="rId51"/>
    <p:sldLayoutId id="2147483712" r:id="rId52"/>
    <p:sldLayoutId id="2147483713" r:id="rId53"/>
    <p:sldLayoutId id="2147483714" r:id="rId54"/>
    <p:sldLayoutId id="2147483715" r:id="rId55"/>
    <p:sldLayoutId id="2147483716" r:id="rId56"/>
    <p:sldLayoutId id="2147483717" r:id="rId57"/>
    <p:sldLayoutId id="2147483718" r:id="rId58"/>
    <p:sldLayoutId id="2147483719" r:id="rId59"/>
    <p:sldLayoutId id="2147483720" r:id="rId60"/>
    <p:sldLayoutId id="2147483721" r:id="rId61"/>
    <p:sldLayoutId id="2147483722" r:id="rId62"/>
    <p:sldLayoutId id="2147483723" r:id="rId63"/>
    <p:sldLayoutId id="2147483724" r:id="rId64"/>
    <p:sldLayoutId id="2147483725" r:id="rId65"/>
    <p:sldLayoutId id="2147483726" r:id="rId66"/>
    <p:sldLayoutId id="2147483727" r:id="rId67"/>
    <p:sldLayoutId id="2147483728" r:id="rId68"/>
    <p:sldLayoutId id="2147483729" r:id="rId69"/>
    <p:sldLayoutId id="2147483730" r:id="rId70"/>
    <p:sldLayoutId id="2147483731" r:id="rId71"/>
    <p:sldLayoutId id="2147483732" r:id="rId72"/>
    <p:sldLayoutId id="2147483733" r:id="rId73"/>
    <p:sldLayoutId id="2147483734" r:id="rId74"/>
    <p:sldLayoutId id="2147483735" r:id="rId75"/>
    <p:sldLayoutId id="2147483736" r:id="rId76"/>
    <p:sldLayoutId id="2147483737" r:id="rId77"/>
    <p:sldLayoutId id="2147483738" r:id="rId78"/>
    <p:sldLayoutId id="2147483739" r:id="rId79"/>
    <p:sldLayoutId id="2147483740" r:id="rId80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2800" b="1" kern="1200" spc="3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3613">
          <p15:clr>
            <a:srgbClr val="F26B43"/>
          </p15:clr>
        </p15:guide>
        <p15:guide id="4" pos="3386">
          <p15:clr>
            <a:srgbClr val="F26B43"/>
          </p15:clr>
        </p15:guide>
        <p15:guide id="5" pos="3160">
          <p15:clr>
            <a:srgbClr val="F26B43"/>
          </p15:clr>
        </p15:guide>
        <p15:guide id="6" pos="2933">
          <p15:clr>
            <a:srgbClr val="F26B43"/>
          </p15:clr>
        </p15:guide>
        <p15:guide id="7" pos="2706">
          <p15:clr>
            <a:srgbClr val="F26B43"/>
          </p15:clr>
        </p15:guide>
        <p15:guide id="8" pos="2479">
          <p15:clr>
            <a:srgbClr val="F26B43"/>
          </p15:clr>
        </p15:guide>
        <p15:guide id="9" pos="2252">
          <p15:clr>
            <a:srgbClr val="F26B43"/>
          </p15:clr>
        </p15:guide>
        <p15:guide id="10" pos="2026">
          <p15:clr>
            <a:srgbClr val="F26B43"/>
          </p15:clr>
        </p15:guide>
        <p15:guide id="11" pos="1799">
          <p15:clr>
            <a:srgbClr val="F26B43"/>
          </p15:clr>
        </p15:guide>
        <p15:guide id="12" pos="1572">
          <p15:clr>
            <a:srgbClr val="F26B43"/>
          </p15:clr>
        </p15:guide>
        <p15:guide id="13" pos="1345">
          <p15:clr>
            <a:srgbClr val="F26B43"/>
          </p15:clr>
        </p15:guide>
        <p15:guide id="14" pos="1118">
          <p15:clr>
            <a:srgbClr val="F26B43"/>
          </p15:clr>
        </p15:guide>
        <p15:guide id="15" pos="892">
          <p15:clr>
            <a:srgbClr val="F26B43"/>
          </p15:clr>
        </p15:guide>
        <p15:guide id="16" pos="665">
          <p15:clr>
            <a:srgbClr val="F26B43"/>
          </p15:clr>
        </p15:guide>
        <p15:guide id="17" pos="438">
          <p15:clr>
            <a:srgbClr val="F26B43"/>
          </p15:clr>
        </p15:guide>
        <p15:guide id="18" pos="211">
          <p15:clr>
            <a:srgbClr val="F26B43"/>
          </p15:clr>
        </p15:guide>
        <p15:guide id="20" pos="4067">
          <p15:clr>
            <a:srgbClr val="F26B43"/>
          </p15:clr>
        </p15:guide>
        <p15:guide id="21" pos="4294">
          <p15:clr>
            <a:srgbClr val="F26B43"/>
          </p15:clr>
        </p15:guide>
        <p15:guide id="22" pos="4520">
          <p15:clr>
            <a:srgbClr val="F26B43"/>
          </p15:clr>
        </p15:guide>
        <p15:guide id="23" pos="4747">
          <p15:clr>
            <a:srgbClr val="F26B43"/>
          </p15:clr>
        </p15:guide>
        <p15:guide id="24" pos="4974">
          <p15:clr>
            <a:srgbClr val="F26B43"/>
          </p15:clr>
        </p15:guide>
        <p15:guide id="25" pos="5201">
          <p15:clr>
            <a:srgbClr val="F26B43"/>
          </p15:clr>
        </p15:guide>
        <p15:guide id="26" pos="5428">
          <p15:clr>
            <a:srgbClr val="F26B43"/>
          </p15:clr>
        </p15:guide>
        <p15:guide id="27" pos="5654">
          <p15:clr>
            <a:srgbClr val="F26B43"/>
          </p15:clr>
        </p15:guide>
        <p15:guide id="28" pos="5881">
          <p15:clr>
            <a:srgbClr val="F26B43"/>
          </p15:clr>
        </p15:guide>
        <p15:guide id="29" pos="6108">
          <p15:clr>
            <a:srgbClr val="F26B43"/>
          </p15:clr>
        </p15:guide>
        <p15:guide id="30" pos="6335">
          <p15:clr>
            <a:srgbClr val="F26B43"/>
          </p15:clr>
        </p15:guide>
        <p15:guide id="31" pos="6562">
          <p15:clr>
            <a:srgbClr val="F26B43"/>
          </p15:clr>
        </p15:guide>
        <p15:guide id="32" pos="6788">
          <p15:clr>
            <a:srgbClr val="F26B43"/>
          </p15:clr>
        </p15:guide>
        <p15:guide id="33" pos="7015">
          <p15:clr>
            <a:srgbClr val="F26B43"/>
          </p15:clr>
        </p15:guide>
        <p15:guide id="34" pos="7242">
          <p15:clr>
            <a:srgbClr val="F26B43"/>
          </p15:clr>
        </p15:guide>
        <p15:guide id="35" pos="7469">
          <p15:clr>
            <a:srgbClr val="F26B43"/>
          </p15:clr>
        </p15:guide>
        <p15:guide id="36" pos="7680">
          <p15:clr>
            <a:srgbClr val="F26B43"/>
          </p15:clr>
        </p15:guide>
        <p15:guide id="37">
          <p15:clr>
            <a:srgbClr val="F26B43"/>
          </p15:clr>
        </p15:guide>
        <p15:guide id="38" orient="horz" pos="1933">
          <p15:clr>
            <a:srgbClr val="F26B43"/>
          </p15:clr>
        </p15:guide>
        <p15:guide id="39" orient="horz" pos="1706">
          <p15:clr>
            <a:srgbClr val="F26B43"/>
          </p15:clr>
        </p15:guide>
        <p15:guide id="40" orient="horz" pos="1480">
          <p15:clr>
            <a:srgbClr val="F26B43"/>
          </p15:clr>
        </p15:guide>
        <p15:guide id="41" orient="horz" pos="1253">
          <p15:clr>
            <a:srgbClr val="F26B43"/>
          </p15:clr>
        </p15:guide>
        <p15:guide id="42" orient="horz" pos="1026">
          <p15:clr>
            <a:srgbClr val="F26B43"/>
          </p15:clr>
        </p15:guide>
        <p15:guide id="43" orient="horz" pos="799">
          <p15:clr>
            <a:srgbClr val="F26B43"/>
          </p15:clr>
        </p15:guide>
        <p15:guide id="44" orient="horz" pos="572">
          <p15:clr>
            <a:srgbClr val="F26B43"/>
          </p15:clr>
        </p15:guide>
        <p15:guide id="45" orient="horz" pos="346">
          <p15:clr>
            <a:srgbClr val="F26B43"/>
          </p15:clr>
        </p15:guide>
        <p15:guide id="46" orient="horz" pos="119">
          <p15:clr>
            <a:srgbClr val="F26B43"/>
          </p15:clr>
        </p15:guide>
        <p15:guide id="47" orient="horz">
          <p15:clr>
            <a:srgbClr val="F26B43"/>
          </p15:clr>
        </p15:guide>
        <p15:guide id="48" orient="horz" pos="4320">
          <p15:clr>
            <a:srgbClr val="F26B43"/>
          </p15:clr>
        </p15:guide>
        <p15:guide id="49" orient="horz" pos="2387">
          <p15:clr>
            <a:srgbClr val="F26B43"/>
          </p15:clr>
        </p15:guide>
        <p15:guide id="50" orient="horz" pos="2614">
          <p15:clr>
            <a:srgbClr val="F26B43"/>
          </p15:clr>
        </p15:guide>
        <p15:guide id="51" orient="horz" pos="2840">
          <p15:clr>
            <a:srgbClr val="F26B43"/>
          </p15:clr>
        </p15:guide>
        <p15:guide id="52" orient="horz" pos="3067">
          <p15:clr>
            <a:srgbClr val="F26B43"/>
          </p15:clr>
        </p15:guide>
        <p15:guide id="53" orient="horz" pos="3294">
          <p15:clr>
            <a:srgbClr val="F26B43"/>
          </p15:clr>
        </p15:guide>
        <p15:guide id="54" orient="horz" pos="3521">
          <p15:clr>
            <a:srgbClr val="F26B43"/>
          </p15:clr>
        </p15:guide>
        <p15:guide id="55" orient="horz" pos="3748">
          <p15:clr>
            <a:srgbClr val="F26B43"/>
          </p15:clr>
        </p15:guide>
        <p15:guide id="56" orient="horz" pos="3974">
          <p15:clr>
            <a:srgbClr val="F26B43"/>
          </p15:clr>
        </p15:guide>
        <p15:guide id="57" orient="horz" pos="4201">
          <p15:clr>
            <a:srgbClr val="F26B43"/>
          </p15:clr>
        </p15:guide>
        <p15:guide id="58" pos="3500">
          <p15:clr>
            <a:srgbClr val="F26B43"/>
          </p15:clr>
        </p15:guide>
        <p15:guide id="59" pos="3953">
          <p15:clr>
            <a:srgbClr val="F26B43"/>
          </p15:clr>
        </p15:guide>
        <p15:guide id="60" pos="3727">
          <p15:clr>
            <a:srgbClr val="F26B43"/>
          </p15:clr>
        </p15:guide>
        <p15:guide id="61" pos="4180">
          <p15:clr>
            <a:srgbClr val="F26B43"/>
          </p15:clr>
        </p15:guide>
        <p15:guide id="62" orient="horz" pos="2047">
          <p15:clr>
            <a:srgbClr val="F26B43"/>
          </p15:clr>
        </p15:guide>
        <p15:guide id="63" orient="horz" pos="2273">
          <p15:clr>
            <a:srgbClr val="F26B43"/>
          </p15:clr>
        </p15:guide>
        <p15:guide id="64" pos="98">
          <p15:clr>
            <a:srgbClr val="F26B43"/>
          </p15:clr>
        </p15:guide>
        <p15:guide id="65" pos="7582">
          <p15:clr>
            <a:srgbClr val="F26B43"/>
          </p15:clr>
        </p15:guide>
        <p15:guide id="66" orient="horz" pos="4088">
          <p15:clr>
            <a:srgbClr val="F26B43"/>
          </p15:clr>
        </p15:guide>
        <p15:guide id="67" orient="horz" pos="1820">
          <p15:clr>
            <a:srgbClr val="F26B43"/>
          </p15:clr>
        </p15:guide>
        <p15:guide id="68" pos="5541">
          <p15:clr>
            <a:srgbClr val="F26B43"/>
          </p15:clr>
        </p15:guide>
        <p15:guide id="69" pos="3273">
          <p15:clr>
            <a:srgbClr val="F26B43"/>
          </p15:clr>
        </p15:guide>
        <p15:guide id="70" pos="6221">
          <p15:clr>
            <a:srgbClr val="F26B43"/>
          </p15:clr>
        </p15:guide>
        <p15:guide id="71" pos="5995">
          <p15:clr>
            <a:srgbClr val="F26B43"/>
          </p15:clr>
        </p15:guide>
        <p15:guide id="72" pos="2593">
          <p15:clr>
            <a:srgbClr val="F26B43"/>
          </p15:clr>
        </p15:guide>
        <p15:guide id="73" pos="5087">
          <p15:clr>
            <a:srgbClr val="F26B43"/>
          </p15:clr>
        </p15:guide>
        <p15:guide id="74" pos="325">
          <p15:clr>
            <a:srgbClr val="F26B43"/>
          </p15:clr>
        </p15:guide>
        <p15:guide id="75" pos="7355">
          <p15:clr>
            <a:srgbClr val="F26B43"/>
          </p15:clr>
        </p15:guide>
        <p15:guide id="76" pos="2139">
          <p15:clr>
            <a:srgbClr val="F26B43"/>
          </p15:clr>
        </p15:guide>
        <p15:guide id="77" pos="1912">
          <p15:clr>
            <a:srgbClr val="F26B43"/>
          </p15:clr>
        </p15:guide>
        <p15:guide id="78" pos="2366">
          <p15:clr>
            <a:srgbClr val="F26B43"/>
          </p15:clr>
        </p15:guide>
        <p15:guide id="79" pos="5768">
          <p15:clr>
            <a:srgbClr val="F26B43"/>
          </p15:clr>
        </p15:guide>
        <p15:guide id="80" pos="1685">
          <p15:clr>
            <a:srgbClr val="F26B43"/>
          </p15:clr>
        </p15:guide>
        <p15:guide id="81" pos="2819">
          <p15:clr>
            <a:srgbClr val="F26B43"/>
          </p15:clr>
        </p15:guide>
        <p15:guide id="82" pos="3046">
          <p15:clr>
            <a:srgbClr val="F26B43"/>
          </p15:clr>
        </p15:guide>
        <p15:guide id="83" orient="horz" pos="232">
          <p15:clr>
            <a:srgbClr val="F26B43"/>
          </p15:clr>
        </p15:guide>
        <p15:guide id="84" orient="horz" pos="2954">
          <p15:clr>
            <a:srgbClr val="F26B43"/>
          </p15:clr>
        </p15:guide>
        <p15:guide id="85" orient="horz" pos="318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02E7E626-99A4-4835-99B0-FEF382BD9FD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" r="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5707711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1306" y="505698"/>
            <a:ext cx="10332673" cy="773045"/>
          </a:xfrm>
        </p:spPr>
        <p:txBody>
          <a:bodyPr/>
          <a:lstStyle/>
          <a:p>
            <a:r>
              <a:rPr lang="en-GB" sz="2200" cap="all" dirty="0"/>
              <a:t>Out-of-home positions gusto as a healthier </a:t>
            </a:r>
            <a:br>
              <a:rPr lang="en-GB" sz="2200" cap="all" dirty="0"/>
            </a:br>
            <a:r>
              <a:rPr lang="en-GB" sz="2200" cap="all" dirty="0"/>
              <a:t>snack alternative and drives social engagement, </a:t>
            </a:r>
            <a:br>
              <a:rPr lang="en-GB" sz="2200" cap="all" dirty="0"/>
            </a:br>
            <a:r>
              <a:rPr lang="en-GB" sz="2200" cap="all" dirty="0"/>
              <a:t>sales UPLIFT &amp; builds community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6487878" y="2423558"/>
            <a:ext cx="5553075" cy="4740562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sz="2200" b="1" spc="300" dirty="0">
                <a:solidFill>
                  <a:srgbClr val="00335B"/>
                </a:solidFill>
              </a:rPr>
              <a:t>CAMPAIGN DETAILS:</a:t>
            </a:r>
          </a:p>
          <a:p>
            <a:pPr marL="0" lvl="0" indent="0">
              <a:buNone/>
            </a:pPr>
            <a:r>
              <a:rPr lang="en-GB" sz="1700" dirty="0"/>
              <a:t>2-week campaign on </a:t>
            </a:r>
            <a:r>
              <a:rPr lang="en-GB" sz="1700" dirty="0" err="1"/>
              <a:t>Motion@The</a:t>
            </a:r>
            <a:r>
              <a:rPr lang="en-GB" sz="1700" dirty="0"/>
              <a:t> City rail screens across Liverpool Street, Blackfriars, Cannon Street, City Thameslink, Fenchurch Street and London Bridge Stations. </a:t>
            </a:r>
          </a:p>
          <a:p>
            <a:pPr marL="0" lvl="0" indent="0">
              <a:buNone/>
            </a:pPr>
            <a:endParaRPr lang="en-GB" sz="1700" dirty="0"/>
          </a:p>
          <a:p>
            <a:pPr marL="0" indent="0">
              <a:buNone/>
            </a:pPr>
            <a:r>
              <a:rPr lang="en-US" sz="2200" b="1" spc="300" dirty="0">
                <a:solidFill>
                  <a:srgbClr val="00335B"/>
                </a:solidFill>
              </a:rPr>
              <a:t>RESULTS:</a:t>
            </a:r>
          </a:p>
          <a:p>
            <a:r>
              <a:rPr lang="en-GB" sz="1700" dirty="0"/>
              <a:t>Increased social media following by 200 new followers</a:t>
            </a:r>
          </a:p>
          <a:p>
            <a:r>
              <a:rPr lang="en-GB" sz="1700" dirty="0"/>
              <a:t>300+ new subscribers to the Gusto newsletter</a:t>
            </a:r>
          </a:p>
          <a:p>
            <a:r>
              <a:rPr lang="en-GB" sz="1700" dirty="0"/>
              <a:t>An increase in monthly sales to 5000+ units a month on Amazon.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700076" y="2423558"/>
            <a:ext cx="5553074" cy="4740562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sz="2200" b="1" spc="300" dirty="0">
                <a:solidFill>
                  <a:srgbClr val="00335B"/>
                </a:solidFill>
              </a:rPr>
              <a:t>BACKGROUND:</a:t>
            </a:r>
          </a:p>
          <a:p>
            <a:pPr marL="0" lvl="0" indent="0">
              <a:buNone/>
            </a:pPr>
            <a:r>
              <a:rPr lang="en-GB" sz="1700" dirty="0">
                <a:solidFill>
                  <a:srgbClr val="000000"/>
                </a:solidFill>
              </a:rPr>
              <a:t>Gusto snacks is a sustainable brand that reduces food waste by saving fruit that would be wasted simply because of aesthetics such as shape, size and colour and turning them into a variety of delicious healthy snacks. </a:t>
            </a:r>
            <a:br>
              <a:rPr lang="en-US" sz="2200" b="1" spc="300" dirty="0">
                <a:solidFill>
                  <a:srgbClr val="00335B"/>
                </a:solidFill>
              </a:rPr>
            </a:br>
            <a:endParaRPr lang="en-US" sz="2200" b="1" spc="300" dirty="0">
              <a:solidFill>
                <a:srgbClr val="00335B"/>
              </a:solidFill>
            </a:endParaRPr>
          </a:p>
          <a:p>
            <a:pPr marL="0" lvl="0" indent="0">
              <a:buNone/>
            </a:pPr>
            <a:r>
              <a:rPr lang="en-US" sz="2200" b="1" spc="300" dirty="0">
                <a:solidFill>
                  <a:srgbClr val="00335B"/>
                </a:solidFill>
              </a:rPr>
              <a:t>CAMPAIGN OBJECTIVES: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GB" sz="1700" dirty="0"/>
              <a:t>Raise awareness, whilst playfully positioning Gusto as a healthy snack alternative in the eyes of the consumer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GB" sz="1700" dirty="0"/>
              <a:t>Increase social media following and email subscribers to power Amazon conversions.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1066800" y="1610194"/>
            <a:ext cx="5421078" cy="377853"/>
          </a:xfrm>
        </p:spPr>
        <p:txBody>
          <a:bodyPr>
            <a:normAutofit/>
          </a:bodyPr>
          <a:lstStyle/>
          <a:p>
            <a:r>
              <a:rPr lang="en-GB" dirty="0"/>
              <a:t>GUSTO SNACKERS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11698B8-6808-45AE-B87D-C62C15ED9F61}"/>
              </a:ext>
            </a:extLst>
          </p:cNvPr>
          <p:cNvGrpSpPr/>
          <p:nvPr/>
        </p:nvGrpSpPr>
        <p:grpSpPr>
          <a:xfrm>
            <a:off x="10209321" y="133165"/>
            <a:ext cx="1666964" cy="1718748"/>
            <a:chOff x="2952248" y="3009497"/>
            <a:chExt cx="2993721" cy="3043825"/>
          </a:xfrm>
          <a:solidFill>
            <a:schemeClr val="tx2"/>
          </a:solidFill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84027A88-B5DB-4591-8901-3B9CEDCBC16D}"/>
                </a:ext>
              </a:extLst>
            </p:cNvPr>
            <p:cNvSpPr/>
            <p:nvPr/>
          </p:nvSpPr>
          <p:spPr>
            <a:xfrm>
              <a:off x="2952248" y="3009497"/>
              <a:ext cx="2993721" cy="3043825"/>
            </a:xfrm>
            <a:prstGeom prst="ellips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7AAE65FF-40D4-4DEF-BE6E-2DE3F69E2FDC}"/>
                </a:ext>
              </a:extLst>
            </p:cNvPr>
            <p:cNvSpPr/>
            <p:nvPr/>
          </p:nvSpPr>
          <p:spPr>
            <a:xfrm>
              <a:off x="3177718" y="3260018"/>
              <a:ext cx="2517731" cy="2564703"/>
            </a:xfrm>
            <a:prstGeom prst="ellipse">
              <a:avLst/>
            </a:prstGeom>
            <a:grpFill/>
            <a:ln w="1905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5CE0CB3-9B8F-4BD9-A20C-B2C2D06B1C6E}"/>
                </a:ext>
              </a:extLst>
            </p:cNvPr>
            <p:cNvSpPr txBox="1"/>
            <p:nvPr/>
          </p:nvSpPr>
          <p:spPr>
            <a:xfrm>
              <a:off x="3165189" y="3577788"/>
              <a:ext cx="2567838" cy="17986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500" b="1" dirty="0">
                  <a:solidFill>
                    <a:schemeClr val="bg1"/>
                  </a:solidFill>
                </a:rPr>
                <a:t>Increase in social media following &amp; sales uplift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976371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073FF4-5CD5-46FE-A667-2C6B7E8641C2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5943600" y="712319"/>
            <a:ext cx="5802351" cy="5642392"/>
          </a:xfrm>
        </p:spPr>
        <p:txBody>
          <a:bodyPr>
            <a:noAutofit/>
          </a:bodyPr>
          <a:lstStyle/>
          <a:p>
            <a:r>
              <a:rPr lang="en-GB" sz="1500" dirty="0"/>
              <a:t>In contrast to other marketing channels, out-of-home advertising stands out as a non-intrusive medium, providing a higher likelihood of converting individuals who actively choose to engage with our campaign. Its effectiveness lies in the ability to target diverse audiences in high-traffic areas simultaneously, reaching even those who might not have initially expressed interest.</a:t>
            </a:r>
          </a:p>
          <a:p>
            <a:r>
              <a:rPr lang="en-GB" sz="1500" dirty="0"/>
              <a:t>During our out-of-home campaign, we launched a giveaway on social media, encouraging users to share images of our sites for a chance to win. The initiative proved highly successful, amassing 114,000 impressions and actively involving over 4,000 participants in the giveaway. The ripple effect was notable, with numerous users sharing campaign-related pictures in their stories, significantly expanding the reach of our out-of-home campaign.</a:t>
            </a:r>
          </a:p>
          <a:p>
            <a:r>
              <a:rPr lang="en-GB" sz="1500" dirty="0"/>
              <a:t>Our primary objectives were community building and increased sales, and I'm delighted to report that the out-of-home campaign not only met but exceeded these goals.</a:t>
            </a:r>
          </a:p>
          <a:p>
            <a:r>
              <a:rPr lang="en-GB" sz="1500" dirty="0"/>
              <a:t>Our social media community grew by 200 new followers, our mailing list expanded by over 300 new subscribers, and our monthly sales on Amazon skyrocketed to an impressive +5000 units.</a:t>
            </a:r>
          </a:p>
          <a:p>
            <a:r>
              <a:rPr lang="en-GB" sz="1500" dirty="0"/>
              <a:t>A remarkable additional benefit emerged as we walked the streets with our products – witnessing people recognizing our brand, even in locations where the out-of-home campaign was not displayed. This experience was genuinely special and underscored the profound impact of seizing this unique opportunity.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ED5A0B9-DFE6-4918-BF6E-81CC2B0BB8CD}"/>
              </a:ext>
            </a:extLst>
          </p:cNvPr>
          <p:cNvSpPr>
            <a:spLocks noGrp="1"/>
          </p:cNvSpPr>
          <p:nvPr>
            <p:ph type="body" idx="17"/>
          </p:nvPr>
        </p:nvSpPr>
        <p:spPr>
          <a:xfrm>
            <a:off x="5979231" y="6400159"/>
            <a:ext cx="6177137" cy="510952"/>
          </a:xfrm>
        </p:spPr>
        <p:txBody>
          <a:bodyPr>
            <a:normAutofit/>
          </a:bodyPr>
          <a:lstStyle/>
          <a:p>
            <a:r>
              <a:rPr lang="en-GB" b="1" dirty="0"/>
              <a:t>GIUSEPPE BAIDOO CO-FOUNDER, GUSTO SNACKS</a:t>
            </a:r>
          </a:p>
        </p:txBody>
      </p:sp>
      <p:pic>
        <p:nvPicPr>
          <p:cNvPr id="7" name="Picture Placeholder 5" descr="A group of people in a train station&#10;&#10;Description automatically generated">
            <a:extLst>
              <a:ext uri="{FF2B5EF4-FFF2-40B4-BE49-F238E27FC236}">
                <a16:creationId xmlns:a16="http://schemas.microsoft.com/office/drawing/2014/main" id="{A7D0D12D-5327-3891-14B9-4DA33B4490E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40" t="2848" r="630" b="1361"/>
          <a:stretch/>
        </p:blipFill>
        <p:spPr>
          <a:xfrm>
            <a:off x="-97436" y="0"/>
            <a:ext cx="5876925" cy="6858000"/>
          </a:xfrm>
        </p:spPr>
      </p:pic>
    </p:spTree>
    <p:extLst>
      <p:ext uri="{BB962C8B-B14F-4D97-AF65-F5344CB8AC3E}">
        <p14:creationId xmlns:p14="http://schemas.microsoft.com/office/powerpoint/2010/main" val="3265160626"/>
      </p:ext>
    </p:extLst>
  </p:cSld>
  <p:clrMapOvr>
    <a:masterClrMapping/>
  </p:clrMapOvr>
</p:sld>
</file>

<file path=ppt/theme/theme1.xml><?xml version="1.0" encoding="utf-8"?>
<a:theme xmlns:a="http://schemas.openxmlformats.org/drawingml/2006/main" name="JCDecaux_Theme_2018">
  <a:themeElements>
    <a:clrScheme name="JCD_TEMPLATE_201819">
      <a:dk1>
        <a:srgbClr val="000000"/>
      </a:dk1>
      <a:lt1>
        <a:srgbClr val="FFFFFF"/>
      </a:lt1>
      <a:dk2>
        <a:srgbClr val="00335B"/>
      </a:dk2>
      <a:lt2>
        <a:srgbClr val="F6F3F1"/>
      </a:lt2>
      <a:accent1>
        <a:srgbClr val="00335B"/>
      </a:accent1>
      <a:accent2>
        <a:srgbClr val="169BB2"/>
      </a:accent2>
      <a:accent3>
        <a:srgbClr val="DB2B38"/>
      </a:accent3>
      <a:accent4>
        <a:srgbClr val="F3A712"/>
      </a:accent4>
      <a:accent5>
        <a:srgbClr val="2CA58D"/>
      </a:accent5>
      <a:accent6>
        <a:srgbClr val="737976"/>
      </a:accent6>
      <a:hlink>
        <a:srgbClr val="04345A"/>
      </a:hlink>
      <a:folHlink>
        <a:srgbClr val="239BB1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aa58a9a-7717-4ad1-8e04-2edb3dcb4bd8" xsi:nil="true"/>
    <lcf76f155ced4ddcb4097134ff3c332f xmlns="346e40b5-83c8-4ce0-a044-4b2b877df6fa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FDDBC98901D9F4C9DB6E6EC40CC2C1B" ma:contentTypeVersion="15" ma:contentTypeDescription="Create a new document." ma:contentTypeScope="" ma:versionID="afbd09b455d8374f61c6a9ec9b39b374">
  <xsd:schema xmlns:xsd="http://www.w3.org/2001/XMLSchema" xmlns:xs="http://www.w3.org/2001/XMLSchema" xmlns:p="http://schemas.microsoft.com/office/2006/metadata/properties" xmlns:ns2="346e40b5-83c8-4ce0-a044-4b2b877df6fa" xmlns:ns3="7aa58a9a-7717-4ad1-8e04-2edb3dcb4bd8" targetNamespace="http://schemas.microsoft.com/office/2006/metadata/properties" ma:root="true" ma:fieldsID="3b824ede5196c65a77e9feb6699afb7c" ns2:_="" ns3:_="">
    <xsd:import namespace="346e40b5-83c8-4ce0-a044-4b2b877df6fa"/>
    <xsd:import namespace="7aa58a9a-7717-4ad1-8e04-2edb3dcb4bd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6e40b5-83c8-4ce0-a044-4b2b877df6f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Length (seconds)" ma:internalName="MediaLengthInSeconds" ma:readOnly="true">
      <xsd:simpleType>
        <xsd:restriction base="dms:Unknown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c911e483-6062-4f87-9f45-5c8b03109d3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aa58a9a-7717-4ad1-8e04-2edb3dcb4bd8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d9817bb1-746c-4ee8-8255-347dc867d482}" ma:internalName="TaxCatchAll" ma:showField="CatchAllData" ma:web="7aa58a9a-7717-4ad1-8e04-2edb3dcb4bd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5D73410-0D8E-4DE6-9014-7A09A43C7BF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BAD1BAA-AC9D-4C6C-BB8B-7647F5CFBDB7}">
  <ds:schemaRefs>
    <ds:schemaRef ds:uri="http://purl.org/dc/elements/1.1/"/>
    <ds:schemaRef ds:uri="http://purl.org/dc/terms/"/>
    <ds:schemaRef ds:uri="7aa58a9a-7717-4ad1-8e04-2edb3dcb4bd8"/>
    <ds:schemaRef ds:uri="http://schemas.microsoft.com/office/2006/metadata/properties"/>
    <ds:schemaRef ds:uri="346e40b5-83c8-4ce0-a044-4b2b877df6fa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B317E4E9-63A3-42A1-9D64-38A39EFED40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46e40b5-83c8-4ce0-a044-4b2b877df6fa"/>
    <ds:schemaRef ds:uri="7aa58a9a-7717-4ad1-8e04-2edb3dcb4bd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3264</TotalTime>
  <Words>413</Words>
  <Application>Microsoft Office PowerPoint</Application>
  <PresentationFormat>Widescreen</PresentationFormat>
  <Paragraphs>23</Paragraphs>
  <Slides>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JCDecaux_Theme_2018</vt:lpstr>
      <vt:lpstr>PowerPoint Presentation</vt:lpstr>
      <vt:lpstr>Out-of-home positions gusto as a healthier  snack alternative and drives social engagement,  sales UPLIFT &amp; builds community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CASE STUDIES</dc:title>
  <dc:creator>Bellamy, Charlotte</dc:creator>
  <cp:lastModifiedBy>Austin, Juliet</cp:lastModifiedBy>
  <cp:revision>86</cp:revision>
  <dcterms:created xsi:type="dcterms:W3CDTF">2021-02-03T09:27:50Z</dcterms:created>
  <dcterms:modified xsi:type="dcterms:W3CDTF">2023-12-13T11:51:06Z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0x0101003FDDBC98901D9F4C9DB6E6EC40CC2C1B</vt:lpwstr>
  </property>
</Properties>
</file>