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144445210" r:id="rId2"/>
    <p:sldId id="2144445212" r:id="rId3"/>
    <p:sldId id="2144445243" r:id="rId4"/>
    <p:sldId id="2144445244" r:id="rId5"/>
    <p:sldId id="214444521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4"/>
  </p:normalViewPr>
  <p:slideViewPr>
    <p:cSldViewPr snapToGrid="0">
      <p:cViewPr varScale="1">
        <p:scale>
          <a:sx n="104" d="100"/>
          <a:sy n="104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76C787-AD40-4DC4-AD21-21F6788812A8}" type="datetimeFigureOut">
              <a:rPr lang="en-GB" smtClean="0"/>
              <a:t>13/01/2025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2EA4C-E9AD-46F0-8AC5-394FE2315A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485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B08BC3-A6B2-2F4E-8766-A451EC4B11EC}" type="slidenum"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 Regular" charset="0"/>
                <a:ea typeface="+mn-ea"/>
                <a:cs typeface="+mn-cs"/>
              </a:rPr>
              <a:pPr marL="0" marR="0" lvl="0" indent="0" algn="r" defTabSz="9142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3872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08BC3-A6B2-2F4E-8766-A451EC4B11E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295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B3B1F5-098F-4B89-B982-E496751EE4D2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924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6BC35-1A75-CB80-0E6E-A26DC29EE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FF31A7-F7B3-3538-A17B-44A388B604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52A9B2-2793-7290-5FFE-D5AD50DC23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endParaRPr lang="en-GB" sz="18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5192FA-8B8F-064C-AD23-BD8B19CAEA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B08BC3-A6B2-2F4E-8766-A451EC4B11E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7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B08BC3-A6B2-2F4E-8766-A451EC4B11EC}" type="slidenum"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 Regular" charset="0"/>
                <a:ea typeface="+mn-ea"/>
                <a:cs typeface="+mn-cs"/>
              </a:rPr>
              <a:pPr marL="0" marR="0" lvl="0" indent="0" algn="r" defTabSz="9142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570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1.Standard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1637484"/>
            <a:ext cx="10801350" cy="1889501"/>
          </a:xfrm>
        </p:spPr>
        <p:txBody>
          <a:bodyPr anchor="b" anchorCtr="0">
            <a:normAutofit/>
          </a:bodyPr>
          <a:lstStyle>
            <a:lvl1pPr algn="ctr"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5325" y="3889512"/>
            <a:ext cx="10801349" cy="979351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2400" spc="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423075-EBFD-B71F-A95D-F8FC7CDA5C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50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.Title_With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6275388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5230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.Title_With_Three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4"/>
          </p:nvPr>
        </p:nvSpPr>
        <p:spPr>
          <a:xfrm>
            <a:off x="4295776" y="1628775"/>
            <a:ext cx="3600450" cy="4679950"/>
          </a:xfrm>
        </p:spPr>
        <p:txBody>
          <a:bodyPr rIns="180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5"/>
          </p:nvPr>
        </p:nvSpPr>
        <p:spPr>
          <a:xfrm>
            <a:off x="695324" y="1628775"/>
            <a:ext cx="3600452" cy="4679950"/>
          </a:xfrm>
        </p:spPr>
        <p:txBody>
          <a:bodyPr rIns="18000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6"/>
          </p:nvPr>
        </p:nvSpPr>
        <p:spPr>
          <a:xfrm>
            <a:off x="7896226" y="1628775"/>
            <a:ext cx="3600449" cy="4679950"/>
          </a:xfrm>
        </p:spPr>
        <p:txBody>
          <a:bodyPr rIns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2646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.Top_Image_With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7" y="3429000"/>
            <a:ext cx="5400674" cy="287972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4"/>
          </p:nvPr>
        </p:nvSpPr>
        <p:spPr>
          <a:xfrm>
            <a:off x="6456363" y="3429000"/>
            <a:ext cx="5040312" cy="287972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12192000" cy="28892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435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.Title_With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5229225"/>
            <a:ext cx="10801349" cy="72072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695325" y="1628774"/>
            <a:ext cx="10801350" cy="3421064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4321174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3579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.Title_With_Chart_And_Text_Rever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6"/>
            <a:ext cx="10801349" cy="1620836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695325" y="3429001"/>
            <a:ext cx="10801350" cy="252095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4321174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9824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.Title_With_Text_And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6"/>
            <a:ext cx="10801349" cy="1620836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4321174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4"/>
          </p:nvPr>
        </p:nvSpPr>
        <p:spPr>
          <a:xfrm>
            <a:off x="695325" y="3429000"/>
            <a:ext cx="10801349" cy="252094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876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.Title_With_Text_And_Image_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2889250"/>
            <a:ext cx="12191999" cy="39687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6"/>
            <a:ext cx="10801349" cy="1079499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2534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.Block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994535"/>
            <a:ext cx="10801349" cy="287972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800"/>
            </a:lvl1pPr>
            <a:lvl2pPr marL="457200" indent="0" algn="l">
              <a:buNone/>
              <a:defRPr sz="2800"/>
            </a:lvl2pPr>
            <a:lvl3pPr marL="914400" indent="0" algn="l">
              <a:buNone/>
              <a:defRPr sz="2800"/>
            </a:lvl3pPr>
            <a:lvl4pPr marL="1371600" indent="0" algn="l">
              <a:buNone/>
              <a:defRPr sz="2800"/>
            </a:lvl4pPr>
            <a:lvl5pPr marL="1828800" indent="0" algn="l">
              <a:buNone/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51211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.Title_With_Graph_And_Righ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816726" y="0"/>
            <a:ext cx="5375274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4" y="620181"/>
            <a:ext cx="5940427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940425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695325" y="1628774"/>
            <a:ext cx="5940426" cy="43211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4109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.Title_With_Graph_And_Left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575050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56024" y="620181"/>
            <a:ext cx="7740651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756023" y="6308725"/>
            <a:ext cx="7740651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3756025" y="1628774"/>
            <a:ext cx="7740650" cy="43211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113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.Standard_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1637484"/>
            <a:ext cx="10801350" cy="1889501"/>
          </a:xfrm>
        </p:spPr>
        <p:txBody>
          <a:bodyPr anchor="b" anchorCtr="0">
            <a:normAutofit/>
          </a:bodyPr>
          <a:lstStyle>
            <a:lvl1pPr algn="ctr">
              <a:defRPr sz="3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5325" y="3889512"/>
            <a:ext cx="10801349" cy="979351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2400" spc="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EE3680-1324-9E03-91A1-2A296AF50A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12" y="826168"/>
            <a:ext cx="1155317" cy="39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737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.Title_With_Content_And_Small_Image_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9180514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7" y="1628775"/>
            <a:ext cx="9180512" cy="46799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9180513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056814" y="0"/>
            <a:ext cx="2135186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655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.Title_With_Content_And_Midsize_Imag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796338" y="0"/>
            <a:ext cx="3395661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4" y="620181"/>
            <a:ext cx="7921625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7921624" cy="46799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7921624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90928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.Title_And_Content_With_Larg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5999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5221288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221288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7669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.Title_And_Content_With_Larger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195888" y="0"/>
            <a:ext cx="6996112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4321175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4321173" cy="46799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4321174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01650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.Title_And_Content_With_Border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1" y="549275"/>
            <a:ext cx="5400674" cy="57594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5221288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1969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.Title_And_Content_With_Small_Border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1" y="1628775"/>
            <a:ext cx="5400674" cy="46799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10801350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0502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.Title_And_Content_With_Large_Image_Rever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5999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75387" y="620181"/>
            <a:ext cx="5221288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5388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 flipH="1">
            <a:off x="6275387" y="6308725"/>
            <a:ext cx="5221287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94215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.Title_And_Content_With_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5999" cy="32496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5221288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46799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5221288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9155112" y="3429000"/>
            <a:ext cx="3036886" cy="342503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6096000" y="3428999"/>
            <a:ext cx="2879725" cy="342503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48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.Title_And_Small_Content_With_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0" y="3428998"/>
            <a:ext cx="5016500" cy="342503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5999" cy="32496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5221288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6" y="1628775"/>
            <a:ext cx="5221287" cy="161528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796338" y="3429000"/>
            <a:ext cx="3395660" cy="342503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5195889" y="3428999"/>
            <a:ext cx="3421062" cy="342503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197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.Image_Right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7896225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5613" y="3429000"/>
            <a:ext cx="3421062" cy="287972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075613" y="6308725"/>
            <a:ext cx="3421062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1055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Title_Slide_Revers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2422976"/>
            <a:ext cx="10801350" cy="1800225"/>
          </a:xfrm>
        </p:spPr>
        <p:txBody>
          <a:bodyPr anchor="ctr" anchorCtr="0">
            <a:normAutofit/>
          </a:bodyPr>
          <a:lstStyle>
            <a:lvl1pPr algn="ctr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CE26C1-663A-2841-19F5-5033CC18DF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12" y="826168"/>
            <a:ext cx="1155317" cy="39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5451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.Three_Image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735638" y="188913"/>
            <a:ext cx="3060700" cy="648017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75725" y="1989138"/>
            <a:ext cx="2520950" cy="396081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975725" y="6308725"/>
            <a:ext cx="25209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855913" y="188913"/>
            <a:ext cx="2700337" cy="648017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155574" y="188913"/>
            <a:ext cx="2519363" cy="648017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92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.Image_Right_With_Title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7896225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75613" y="3429000"/>
            <a:ext cx="3421062" cy="287972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075613" y="6308725"/>
            <a:ext cx="3421062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075613" y="2063954"/>
            <a:ext cx="3421062" cy="1260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71851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.Image_Right_With_Title_And_Larg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456363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5750" y="2708275"/>
            <a:ext cx="4860925" cy="3600449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635750" y="6308725"/>
            <a:ext cx="4860925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635750" y="1341578"/>
            <a:ext cx="4860925" cy="1260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21695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.Image_With_Impac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6635749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16725" y="2117741"/>
            <a:ext cx="4679950" cy="4167931"/>
          </a:xfrm>
        </p:spPr>
        <p:txBody>
          <a:bodyPr>
            <a:noAutofit/>
          </a:bodyPr>
          <a:lstStyle>
            <a:lvl1pPr>
              <a:lnSpc>
                <a:spcPct val="88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91056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.Image_With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9336089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517063" y="5815872"/>
            <a:ext cx="2339975" cy="666143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58197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.Text_With_Image_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5" y="3789363"/>
            <a:ext cx="4321175" cy="235805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99674" y="1628775"/>
            <a:ext cx="4321175" cy="19796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5195888" y="1628776"/>
            <a:ext cx="3421062" cy="45186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796338" y="3789363"/>
            <a:ext cx="2700338" cy="238008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8796339" y="1628775"/>
            <a:ext cx="2700338" cy="19796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75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.Image_Galler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55575" y="3789362"/>
            <a:ext cx="4860925" cy="28797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159924" y="188913"/>
            <a:ext cx="4860925" cy="341947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5195888" y="188913"/>
            <a:ext cx="3421062" cy="341947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5195889" y="3789363"/>
            <a:ext cx="6840536" cy="287972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8796338" y="188913"/>
            <a:ext cx="3240087" cy="341947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370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.Image_Galler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5" y="3429001"/>
            <a:ext cx="4321175" cy="2700339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95325" y="728660"/>
            <a:ext cx="4325524" cy="252095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5195888" y="728660"/>
            <a:ext cx="3421062" cy="252095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5195889" y="3429001"/>
            <a:ext cx="6300786" cy="27003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8796338" y="728660"/>
            <a:ext cx="2700337" cy="252095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611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.Image_Gallery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5" y="3429001"/>
            <a:ext cx="5400675" cy="275697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95324" y="672028"/>
            <a:ext cx="5940425" cy="257758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6275387" y="3429001"/>
            <a:ext cx="5221287" cy="275697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6816726" y="672028"/>
            <a:ext cx="4679950" cy="257758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166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.Image_Gallery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5" y="3608388"/>
            <a:ext cx="4321175" cy="2605126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95324" y="644486"/>
            <a:ext cx="3240089" cy="278451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256588" y="3608388"/>
            <a:ext cx="3240086" cy="26051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6816726" y="644486"/>
            <a:ext cx="4679950" cy="278451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4116388" y="644486"/>
            <a:ext cx="2519362" cy="278451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5195888" y="3608387"/>
            <a:ext cx="2879725" cy="26051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468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Standard_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92183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.Image_Gallery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5" y="3789363"/>
            <a:ext cx="2339975" cy="244067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95324" y="627961"/>
            <a:ext cx="3240089" cy="2980427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6637338" y="3789363"/>
            <a:ext cx="4859335" cy="2440677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8975726" y="627961"/>
            <a:ext cx="2520950" cy="2980427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4116388" y="627961"/>
            <a:ext cx="4679950" cy="2980427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3216276" y="3789362"/>
            <a:ext cx="3240087" cy="2440677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02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.Image_Gallery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5" y="683046"/>
            <a:ext cx="3600450" cy="549191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075613" y="3789363"/>
            <a:ext cx="3421060" cy="238559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8796338" y="683046"/>
            <a:ext cx="2700338" cy="292534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4475162" y="683046"/>
            <a:ext cx="4141787" cy="292534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4475163" y="3789362"/>
            <a:ext cx="3421062" cy="2385592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278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.Full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74547"/>
            <a:ext cx="10801350" cy="531795"/>
          </a:xfrm>
        </p:spPr>
        <p:txBody>
          <a:bodyPr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91607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.Title_With_Widescreen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6" y="1628775"/>
            <a:ext cx="10801348" cy="455824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46674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.Title_With_Image_Galler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95326" y="1628775"/>
            <a:ext cx="7200899" cy="455824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075613" y="3789363"/>
            <a:ext cx="3421061" cy="2397656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075614" y="1628775"/>
            <a:ext cx="3421061" cy="19796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941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.Title_With_Image_Gallery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95325" y="1628775"/>
            <a:ext cx="5221288" cy="455824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1628775"/>
            <a:ext cx="5400675" cy="18002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096000" y="3608389"/>
            <a:ext cx="2700338" cy="257863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975724" y="3608389"/>
            <a:ext cx="2520951" cy="257863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2212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.Title_With_Image_Gallery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" y="1628774"/>
            <a:ext cx="5016500" cy="52292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195890" y="1628775"/>
            <a:ext cx="3600448" cy="19796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5195887" y="3789362"/>
            <a:ext cx="3600451" cy="3068637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975725" y="1628775"/>
            <a:ext cx="3216276" cy="52292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1957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.Title_With_Full_Bleed_Widescreen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5325" y="6160675"/>
            <a:ext cx="10801350" cy="360363"/>
          </a:xfrm>
          <a:prstGeom prst="rect">
            <a:avLst/>
          </a:prstGeom>
        </p:spPr>
        <p:txBody>
          <a:bodyPr/>
          <a:lstStyle/>
          <a:p>
            <a:fld id="{5B8E0428-9580-9F48-BD8B-8376B6F0289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1628775"/>
            <a:ext cx="12191999" cy="52292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6716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.Title_With_Two_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95325" y="1628775"/>
            <a:ext cx="5221288" cy="455824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275387" y="1628775"/>
            <a:ext cx="5221288" cy="455824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6491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.Title_With_Three_Images_And_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95324" y="1627981"/>
            <a:ext cx="3421063" cy="39608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95324" y="5769769"/>
            <a:ext cx="3421063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385468" y="1627981"/>
            <a:ext cx="3421063" cy="39608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85468" y="5769769"/>
            <a:ext cx="3421064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075615" y="1627981"/>
            <a:ext cx="3421063" cy="39608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075615" y="5768975"/>
            <a:ext cx="3421063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4026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Standard_Title_and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695325" y="1628775"/>
            <a:ext cx="10801350" cy="43195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523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.Title_With_Three_Images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5324" y="3942412"/>
            <a:ext cx="3421063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5324" y="4516942"/>
            <a:ext cx="3421063" cy="179178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95324" y="1627982"/>
            <a:ext cx="3421063" cy="216138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385468" y="1627982"/>
            <a:ext cx="3421063" cy="216138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075611" y="1627982"/>
            <a:ext cx="3421063" cy="216138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10801350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8"/>
          </p:nvPr>
        </p:nvSpPr>
        <p:spPr>
          <a:xfrm>
            <a:off x="4385468" y="3942412"/>
            <a:ext cx="3421063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9"/>
          </p:nvPr>
        </p:nvSpPr>
        <p:spPr>
          <a:xfrm>
            <a:off x="4385468" y="4516942"/>
            <a:ext cx="3421063" cy="179178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0"/>
          </p:nvPr>
        </p:nvSpPr>
        <p:spPr>
          <a:xfrm>
            <a:off x="8075611" y="3942412"/>
            <a:ext cx="3421064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1"/>
          </p:nvPr>
        </p:nvSpPr>
        <p:spPr>
          <a:xfrm>
            <a:off x="8075611" y="4516942"/>
            <a:ext cx="3421064" cy="179178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55082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.Title_With_Two_Images_And_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95325" y="1627981"/>
            <a:ext cx="5221287" cy="39608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95325" y="5769769"/>
            <a:ext cx="5221287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6275388" y="1627981"/>
            <a:ext cx="5221287" cy="39608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6275388" y="5768975"/>
            <a:ext cx="5221287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04143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.Title_With_Two_Image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95325" y="1628775"/>
            <a:ext cx="5221288" cy="455824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275388" y="1628775"/>
            <a:ext cx="5221288" cy="4558244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0984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.Title_With_Three_Images_And_Tex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5326" y="4158543"/>
            <a:ext cx="3421062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5326" y="4882702"/>
            <a:ext cx="3421062" cy="142602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95326" y="1627982"/>
            <a:ext cx="3421062" cy="252174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385470" y="1627982"/>
            <a:ext cx="3421062" cy="252174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075615" y="1627982"/>
            <a:ext cx="3421062" cy="252174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10801350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8"/>
          </p:nvPr>
        </p:nvSpPr>
        <p:spPr>
          <a:xfrm>
            <a:off x="4385470" y="4158543"/>
            <a:ext cx="3421062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9"/>
          </p:nvPr>
        </p:nvSpPr>
        <p:spPr>
          <a:xfrm>
            <a:off x="4385470" y="4882702"/>
            <a:ext cx="3421062" cy="142602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0"/>
          </p:nvPr>
        </p:nvSpPr>
        <p:spPr>
          <a:xfrm>
            <a:off x="8075614" y="4158543"/>
            <a:ext cx="3421063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1"/>
          </p:nvPr>
        </p:nvSpPr>
        <p:spPr>
          <a:xfrm>
            <a:off x="8075614" y="4882702"/>
            <a:ext cx="3421063" cy="142602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14216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.Title_With_Two_Images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5378" y="4515989"/>
            <a:ext cx="5221234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5326" y="5090520"/>
            <a:ext cx="5219698" cy="121820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95325" y="1627982"/>
            <a:ext cx="5219699" cy="252174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6275389" y="1627982"/>
            <a:ext cx="5219700" cy="252174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10801350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0"/>
          </p:nvPr>
        </p:nvSpPr>
        <p:spPr>
          <a:xfrm>
            <a:off x="6275389" y="4515989"/>
            <a:ext cx="5219700" cy="56608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1"/>
          </p:nvPr>
        </p:nvSpPr>
        <p:spPr>
          <a:xfrm>
            <a:off x="6275389" y="5090520"/>
            <a:ext cx="5219700" cy="121820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193973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.Title_With_Six_Text_Boxes_And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620181"/>
            <a:ext cx="10801350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1"/>
          </p:nvPr>
        </p:nvSpPr>
        <p:spPr>
          <a:xfrm>
            <a:off x="695324" y="5229225"/>
            <a:ext cx="3600451" cy="720725"/>
          </a:xfrm>
        </p:spPr>
        <p:txBody>
          <a:bodyPr>
            <a:normAutofit/>
          </a:bodyPr>
          <a:lstStyle>
            <a:lvl1pPr algn="r">
              <a:defRPr sz="1600"/>
            </a:lvl1pPr>
            <a:lvl2pPr algn="r">
              <a:defRPr sz="1600"/>
            </a:lvl2pPr>
            <a:lvl3pPr algn="r"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"/>
          </p:nvPr>
        </p:nvSpPr>
        <p:spPr>
          <a:xfrm>
            <a:off x="695325" y="4689475"/>
            <a:ext cx="3600450" cy="5397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3"/>
          <p:cNvSpPr>
            <a:spLocks noGrp="1"/>
          </p:cNvSpPr>
          <p:nvPr>
            <p:ph sz="half" idx="22"/>
          </p:nvPr>
        </p:nvSpPr>
        <p:spPr>
          <a:xfrm>
            <a:off x="695325" y="3789363"/>
            <a:ext cx="3600451" cy="720725"/>
          </a:xfrm>
        </p:spPr>
        <p:txBody>
          <a:bodyPr>
            <a:normAutofit/>
          </a:bodyPr>
          <a:lstStyle>
            <a:lvl1pPr algn="r">
              <a:defRPr sz="1600"/>
            </a:lvl1pPr>
            <a:lvl2pPr algn="r">
              <a:defRPr sz="1600"/>
            </a:lvl2pPr>
            <a:lvl3pPr algn="r"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idx="23"/>
          </p:nvPr>
        </p:nvSpPr>
        <p:spPr>
          <a:xfrm>
            <a:off x="695326" y="3249613"/>
            <a:ext cx="3600450" cy="5397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Content Placeholder 3"/>
          <p:cNvSpPr>
            <a:spLocks noGrp="1"/>
          </p:cNvSpPr>
          <p:nvPr>
            <p:ph sz="half" idx="24"/>
          </p:nvPr>
        </p:nvSpPr>
        <p:spPr>
          <a:xfrm>
            <a:off x="695325" y="2347912"/>
            <a:ext cx="3600451" cy="720725"/>
          </a:xfrm>
        </p:spPr>
        <p:txBody>
          <a:bodyPr>
            <a:normAutofit/>
          </a:bodyPr>
          <a:lstStyle>
            <a:lvl1pPr algn="r">
              <a:defRPr sz="1600"/>
            </a:lvl1pPr>
            <a:lvl2pPr algn="r">
              <a:defRPr sz="1600"/>
            </a:lvl2pPr>
            <a:lvl3pPr algn="r"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Text Placeholder 2"/>
          <p:cNvSpPr>
            <a:spLocks noGrp="1"/>
          </p:cNvSpPr>
          <p:nvPr>
            <p:ph type="body" idx="25"/>
          </p:nvPr>
        </p:nvSpPr>
        <p:spPr>
          <a:xfrm>
            <a:off x="695326" y="1808162"/>
            <a:ext cx="3600450" cy="5397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475163" y="1808162"/>
            <a:ext cx="3241674" cy="414178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2" name="Content Placeholder 3"/>
          <p:cNvSpPr>
            <a:spLocks noGrp="1"/>
          </p:cNvSpPr>
          <p:nvPr>
            <p:ph sz="half" idx="26"/>
          </p:nvPr>
        </p:nvSpPr>
        <p:spPr>
          <a:xfrm>
            <a:off x="7896224" y="5229225"/>
            <a:ext cx="3600451" cy="72072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idx="27"/>
          </p:nvPr>
        </p:nvSpPr>
        <p:spPr>
          <a:xfrm>
            <a:off x="7896225" y="4689475"/>
            <a:ext cx="3600450" cy="539750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Content Placeholder 3"/>
          <p:cNvSpPr>
            <a:spLocks noGrp="1"/>
          </p:cNvSpPr>
          <p:nvPr>
            <p:ph sz="half" idx="28"/>
          </p:nvPr>
        </p:nvSpPr>
        <p:spPr>
          <a:xfrm>
            <a:off x="7896225" y="3789363"/>
            <a:ext cx="3600451" cy="72072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idx="29"/>
          </p:nvPr>
        </p:nvSpPr>
        <p:spPr>
          <a:xfrm>
            <a:off x="7896226" y="3249613"/>
            <a:ext cx="3600450" cy="539750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Content Placeholder 3"/>
          <p:cNvSpPr>
            <a:spLocks noGrp="1"/>
          </p:cNvSpPr>
          <p:nvPr>
            <p:ph sz="half" idx="30"/>
          </p:nvPr>
        </p:nvSpPr>
        <p:spPr>
          <a:xfrm>
            <a:off x="7896225" y="2347912"/>
            <a:ext cx="3600451" cy="72072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idx="31"/>
          </p:nvPr>
        </p:nvSpPr>
        <p:spPr>
          <a:xfrm>
            <a:off x="7896226" y="1808162"/>
            <a:ext cx="3600450" cy="539750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97971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.Title_With_Four_Images_And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93738" y="5777230"/>
            <a:ext cx="2338501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573463" y="5777230"/>
            <a:ext cx="2339975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6365082" y="5777230"/>
            <a:ext cx="2339975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692150" y="1628773"/>
            <a:ext cx="2339975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4" name="Picture Placeholder 8"/>
          <p:cNvSpPr>
            <a:spLocks noGrp="1"/>
          </p:cNvSpPr>
          <p:nvPr>
            <p:ph type="pic" sz="quarter" idx="25"/>
          </p:nvPr>
        </p:nvSpPr>
        <p:spPr>
          <a:xfrm>
            <a:off x="3573463" y="1628773"/>
            <a:ext cx="2339975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5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6365081" y="1628773"/>
            <a:ext cx="2339975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7"/>
          </p:nvPr>
        </p:nvSpPr>
        <p:spPr>
          <a:xfrm>
            <a:off x="9156700" y="1628773"/>
            <a:ext cx="2339975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28"/>
          </p:nvPr>
        </p:nvSpPr>
        <p:spPr>
          <a:xfrm>
            <a:off x="9156701" y="5777230"/>
            <a:ext cx="2338502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61632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.Title_With_Five_Images_And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95325" y="5800991"/>
            <a:ext cx="1797663" cy="50773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695325" y="1629482"/>
            <a:ext cx="1797663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2978279" y="5800991"/>
            <a:ext cx="1797663" cy="50773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979316" y="1629482"/>
            <a:ext cx="1797663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3" name="Text Placeholder 7"/>
          <p:cNvSpPr>
            <a:spLocks noGrp="1"/>
          </p:cNvSpPr>
          <p:nvPr>
            <p:ph type="body" sz="quarter" idx="27"/>
          </p:nvPr>
        </p:nvSpPr>
        <p:spPr>
          <a:xfrm>
            <a:off x="5261233" y="5800991"/>
            <a:ext cx="1797663" cy="50773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5263307" y="1629482"/>
            <a:ext cx="1797663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29"/>
          </p:nvPr>
        </p:nvSpPr>
        <p:spPr>
          <a:xfrm>
            <a:off x="9699012" y="5800991"/>
            <a:ext cx="1797663" cy="50773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Picture Placeholder 8"/>
          <p:cNvSpPr>
            <a:spLocks noGrp="1"/>
          </p:cNvSpPr>
          <p:nvPr>
            <p:ph type="pic" sz="quarter" idx="30"/>
          </p:nvPr>
        </p:nvSpPr>
        <p:spPr>
          <a:xfrm>
            <a:off x="9699012" y="1629482"/>
            <a:ext cx="1797663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7491466" y="5800991"/>
            <a:ext cx="1797663" cy="50773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7491221" y="1629482"/>
            <a:ext cx="1797663" cy="3957811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374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.Title_With_Eight_Images_And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9"/>
          </p:nvPr>
        </p:nvSpPr>
        <p:spPr>
          <a:xfrm>
            <a:off x="696798" y="3445080"/>
            <a:ext cx="2338501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30"/>
          </p:nvPr>
        </p:nvSpPr>
        <p:spPr>
          <a:xfrm>
            <a:off x="3507737" y="3445080"/>
            <a:ext cx="2339975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6320151" y="3445080"/>
            <a:ext cx="2339975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695324" y="1631780"/>
            <a:ext cx="2339975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18" name="Picture Placeholder 8"/>
          <p:cNvSpPr>
            <a:spLocks noGrp="1"/>
          </p:cNvSpPr>
          <p:nvPr>
            <p:ph type="pic" sz="quarter" idx="33"/>
          </p:nvPr>
        </p:nvSpPr>
        <p:spPr>
          <a:xfrm>
            <a:off x="3507737" y="1631780"/>
            <a:ext cx="2339975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34"/>
          </p:nvPr>
        </p:nvSpPr>
        <p:spPr>
          <a:xfrm>
            <a:off x="6320150" y="1631780"/>
            <a:ext cx="2339975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2" name="Picture Placeholder 8"/>
          <p:cNvSpPr>
            <a:spLocks noGrp="1"/>
          </p:cNvSpPr>
          <p:nvPr>
            <p:ph type="pic" sz="quarter" idx="35"/>
          </p:nvPr>
        </p:nvSpPr>
        <p:spPr>
          <a:xfrm>
            <a:off x="9155227" y="1631780"/>
            <a:ext cx="2339975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36"/>
          </p:nvPr>
        </p:nvSpPr>
        <p:spPr>
          <a:xfrm>
            <a:off x="9155114" y="3445080"/>
            <a:ext cx="2338502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37"/>
          </p:nvPr>
        </p:nvSpPr>
        <p:spPr>
          <a:xfrm>
            <a:off x="696798" y="5971338"/>
            <a:ext cx="2338501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38"/>
          </p:nvPr>
        </p:nvSpPr>
        <p:spPr>
          <a:xfrm>
            <a:off x="3507737" y="5971338"/>
            <a:ext cx="2339975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39"/>
          </p:nvPr>
        </p:nvSpPr>
        <p:spPr>
          <a:xfrm>
            <a:off x="6320151" y="5971338"/>
            <a:ext cx="2339975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8"/>
          <p:cNvSpPr>
            <a:spLocks noGrp="1"/>
          </p:cNvSpPr>
          <p:nvPr>
            <p:ph type="pic" sz="quarter" idx="40"/>
          </p:nvPr>
        </p:nvSpPr>
        <p:spPr>
          <a:xfrm>
            <a:off x="695324" y="4158038"/>
            <a:ext cx="2339975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41"/>
          </p:nvPr>
        </p:nvSpPr>
        <p:spPr>
          <a:xfrm>
            <a:off x="3507737" y="4158038"/>
            <a:ext cx="2339975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3" name="Picture Placeholder 8"/>
          <p:cNvSpPr>
            <a:spLocks noGrp="1"/>
          </p:cNvSpPr>
          <p:nvPr>
            <p:ph type="pic" sz="quarter" idx="42"/>
          </p:nvPr>
        </p:nvSpPr>
        <p:spPr>
          <a:xfrm>
            <a:off x="6320150" y="4158038"/>
            <a:ext cx="2339975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4" name="Picture Placeholder 8"/>
          <p:cNvSpPr>
            <a:spLocks noGrp="1"/>
          </p:cNvSpPr>
          <p:nvPr>
            <p:ph type="pic" sz="quarter" idx="43"/>
          </p:nvPr>
        </p:nvSpPr>
        <p:spPr>
          <a:xfrm>
            <a:off x="9155227" y="4158038"/>
            <a:ext cx="2339975" cy="161783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44"/>
          </p:nvPr>
        </p:nvSpPr>
        <p:spPr>
          <a:xfrm>
            <a:off x="9155114" y="5971338"/>
            <a:ext cx="2338502" cy="538956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904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.Title_With_Six_Images_And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36"/>
          </p:nvPr>
        </p:nvSpPr>
        <p:spPr>
          <a:xfrm>
            <a:off x="695325" y="3429000"/>
            <a:ext cx="3421061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8"/>
          <p:cNvSpPr>
            <a:spLocks noGrp="1"/>
          </p:cNvSpPr>
          <p:nvPr>
            <p:ph type="pic" sz="quarter" idx="40"/>
          </p:nvPr>
        </p:nvSpPr>
        <p:spPr>
          <a:xfrm>
            <a:off x="695325" y="1628775"/>
            <a:ext cx="3421064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41"/>
          </p:nvPr>
        </p:nvSpPr>
        <p:spPr>
          <a:xfrm>
            <a:off x="695325" y="5589588"/>
            <a:ext cx="3421061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8"/>
          <p:cNvSpPr>
            <a:spLocks noGrp="1"/>
          </p:cNvSpPr>
          <p:nvPr>
            <p:ph type="pic" sz="quarter" idx="42"/>
          </p:nvPr>
        </p:nvSpPr>
        <p:spPr>
          <a:xfrm>
            <a:off x="695325" y="3789363"/>
            <a:ext cx="3421064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2" name="Text Placeholder 7"/>
          <p:cNvSpPr>
            <a:spLocks noGrp="1"/>
          </p:cNvSpPr>
          <p:nvPr>
            <p:ph type="body" sz="quarter" idx="43"/>
          </p:nvPr>
        </p:nvSpPr>
        <p:spPr>
          <a:xfrm>
            <a:off x="8075611" y="3429000"/>
            <a:ext cx="3421061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Picture Placeholder 8"/>
          <p:cNvSpPr>
            <a:spLocks noGrp="1"/>
          </p:cNvSpPr>
          <p:nvPr>
            <p:ph type="pic" sz="quarter" idx="44"/>
          </p:nvPr>
        </p:nvSpPr>
        <p:spPr>
          <a:xfrm>
            <a:off x="8075611" y="1628775"/>
            <a:ext cx="3421064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4" name="Text Placeholder 7"/>
          <p:cNvSpPr>
            <a:spLocks noGrp="1"/>
          </p:cNvSpPr>
          <p:nvPr>
            <p:ph type="body" sz="quarter" idx="45"/>
          </p:nvPr>
        </p:nvSpPr>
        <p:spPr>
          <a:xfrm>
            <a:off x="8075611" y="5589588"/>
            <a:ext cx="3421061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Picture Placeholder 8"/>
          <p:cNvSpPr>
            <a:spLocks noGrp="1"/>
          </p:cNvSpPr>
          <p:nvPr>
            <p:ph type="pic" sz="quarter" idx="46"/>
          </p:nvPr>
        </p:nvSpPr>
        <p:spPr>
          <a:xfrm>
            <a:off x="8075611" y="3789363"/>
            <a:ext cx="3421064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6" name="Text Placeholder 7"/>
          <p:cNvSpPr>
            <a:spLocks noGrp="1"/>
          </p:cNvSpPr>
          <p:nvPr>
            <p:ph type="body" sz="quarter" idx="47"/>
          </p:nvPr>
        </p:nvSpPr>
        <p:spPr>
          <a:xfrm>
            <a:off x="4385460" y="3429000"/>
            <a:ext cx="3421061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Picture Placeholder 8"/>
          <p:cNvSpPr>
            <a:spLocks noGrp="1"/>
          </p:cNvSpPr>
          <p:nvPr>
            <p:ph type="pic" sz="quarter" idx="48"/>
          </p:nvPr>
        </p:nvSpPr>
        <p:spPr>
          <a:xfrm>
            <a:off x="4385463" y="1628775"/>
            <a:ext cx="3421064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48" name="Text Placeholder 7"/>
          <p:cNvSpPr>
            <a:spLocks noGrp="1"/>
          </p:cNvSpPr>
          <p:nvPr>
            <p:ph type="body" sz="quarter" idx="49"/>
          </p:nvPr>
        </p:nvSpPr>
        <p:spPr>
          <a:xfrm>
            <a:off x="4385460" y="5589588"/>
            <a:ext cx="3421061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Picture Placeholder 8"/>
          <p:cNvSpPr>
            <a:spLocks noGrp="1"/>
          </p:cNvSpPr>
          <p:nvPr>
            <p:ph type="pic" sz="quarter" idx="50"/>
          </p:nvPr>
        </p:nvSpPr>
        <p:spPr>
          <a:xfrm>
            <a:off x="4385463" y="3789363"/>
            <a:ext cx="3421064" cy="1620838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70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Standard_Title_and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4"/>
          </p:nvPr>
        </p:nvSpPr>
        <p:spPr>
          <a:xfrm>
            <a:off x="695325" y="1628775"/>
            <a:ext cx="10980738" cy="43211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885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.Title_With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5325" y="6160675"/>
            <a:ext cx="10801350" cy="360363"/>
          </a:xfrm>
          <a:prstGeom prst="rect">
            <a:avLst/>
          </a:prstGeom>
        </p:spPr>
        <p:txBody>
          <a:bodyPr/>
          <a:lstStyle/>
          <a:p>
            <a:fld id="{5B8E0428-9580-9F48-BD8B-8376B6F0289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55575" y="1628774"/>
            <a:ext cx="11880849" cy="5040313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008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.Image_With_Title_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229225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666004"/>
            <a:ext cx="10801350" cy="10085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30273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.Full_Screen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834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.Full_Screen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016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.Title_Slide_Revers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2422976"/>
            <a:ext cx="10801350" cy="1800225"/>
          </a:xfrm>
        </p:spPr>
        <p:txBody>
          <a:bodyPr anchor="ctr" anchorCtr="0">
            <a:normAutofit/>
          </a:bodyPr>
          <a:lstStyle>
            <a:lvl1pPr algn="ctr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4F205B-B8BE-04D3-A513-DC0549C096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12" y="826168"/>
            <a:ext cx="1155317" cy="39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841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.Title_Slide_Revers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2422976"/>
            <a:ext cx="10801350" cy="1800225"/>
          </a:xfrm>
        </p:spPr>
        <p:txBody>
          <a:bodyPr anchor="ctr" anchorCtr="0">
            <a:normAutofit/>
          </a:bodyPr>
          <a:lstStyle>
            <a:lvl1pPr algn="ctr">
              <a:defRPr sz="2800" b="0" spc="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285E91-D322-AAD8-B072-99BD1DD7EF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12" y="826168"/>
            <a:ext cx="1155317" cy="39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1803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984BF-A4EA-40A7-B0EB-EA1E3D43A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0EAB2-4902-4E3D-9D5B-E452FA080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0AC83-C7CC-4003-AA32-010FEA5E2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ABB0A8-7948-4C05-8771-79BBEC102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FF9C-59F2-4EF3-85DF-EA53B9297523}" type="datetimeFigureOut">
              <a:rPr lang="en-GB" smtClean="0"/>
              <a:t>13/01/2025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E9A0D4-3B01-4FB6-A27D-6B89C9613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929EF-39AC-4B3C-AB15-A5CB1DDBF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42DC6-B285-4B38-B769-CAB1B7F03F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6197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DC1D234-939C-CD65-BC2E-BA1E507CC02C}"/>
              </a:ext>
            </a:extLst>
          </p:cNvPr>
          <p:cNvSpPr/>
          <p:nvPr userDrawn="1"/>
        </p:nvSpPr>
        <p:spPr>
          <a:xfrm>
            <a:off x="144379" y="144379"/>
            <a:ext cx="11887200" cy="6593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8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.Title_Slide_Revers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5000">
                <a:srgbClr val="000000">
                  <a:alpha val="0"/>
                </a:srgbClr>
              </a:gs>
              <a:gs pos="100000">
                <a:schemeClr val="tx1">
                  <a:alpha val="2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5325" y="2526673"/>
            <a:ext cx="10801350" cy="1800225"/>
          </a:xfrm>
        </p:spPr>
        <p:txBody>
          <a:bodyPr anchor="ctr" anchorCtr="0">
            <a:noAutofit/>
          </a:bodyPr>
          <a:lstStyle>
            <a:lvl1pPr algn="ctr">
              <a:defRPr sz="7200" b="0" spc="-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4199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Title_With_Two_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695325" y="1628775"/>
            <a:ext cx="5221288" cy="4319588"/>
          </a:xfrm>
        </p:spPr>
        <p:txBody>
          <a:bodyPr/>
          <a:lstStyle/>
          <a:p>
            <a:endParaRPr lang="en-US"/>
          </a:p>
        </p:txBody>
      </p:sp>
      <p:sp>
        <p:nvSpPr>
          <p:cNvPr id="7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6275388" y="1628775"/>
            <a:ext cx="5221288" cy="43195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977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JCDecaux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738783"/>
            <a:ext cx="3048000" cy="87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09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.Title_With_Two_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5325" y="6308725"/>
            <a:ext cx="10801350" cy="360362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6"/>
          </p:nvPr>
        </p:nvSpPr>
        <p:spPr>
          <a:xfrm>
            <a:off x="695325" y="1628775"/>
            <a:ext cx="5400675" cy="431958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able Placeholder 3"/>
          <p:cNvSpPr>
            <a:spLocks noGrp="1"/>
          </p:cNvSpPr>
          <p:nvPr>
            <p:ph type="tbl" sz="quarter" idx="17"/>
          </p:nvPr>
        </p:nvSpPr>
        <p:spPr>
          <a:xfrm>
            <a:off x="6275388" y="1630362"/>
            <a:ext cx="5400675" cy="43195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5" y="620181"/>
            <a:ext cx="10801350" cy="10085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 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5326" y="1628775"/>
            <a:ext cx="10801349" cy="46799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D9FEBE-005D-7710-7355-073271B3B3A4}"/>
              </a:ext>
            </a:extLst>
          </p:cNvPr>
          <p:cNvPicPr>
            <a:picLocks noChangeAspect="1"/>
          </p:cNvPicPr>
          <p:nvPr userDrawn="1"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97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7" r:id="rId66"/>
    <p:sldLayoutId id="2147483728" r:id="rId67"/>
    <p:sldLayoutId id="2147483729" r:id="rId68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1" kern="1200" spc="30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613">
          <p15:clr>
            <a:srgbClr val="F26B43"/>
          </p15:clr>
        </p15:guide>
        <p15:guide id="4" pos="3386">
          <p15:clr>
            <a:srgbClr val="F26B43"/>
          </p15:clr>
        </p15:guide>
        <p15:guide id="5" pos="3160">
          <p15:clr>
            <a:srgbClr val="F26B43"/>
          </p15:clr>
        </p15:guide>
        <p15:guide id="6" pos="2933">
          <p15:clr>
            <a:srgbClr val="F26B43"/>
          </p15:clr>
        </p15:guide>
        <p15:guide id="7" pos="2706">
          <p15:clr>
            <a:srgbClr val="F26B43"/>
          </p15:clr>
        </p15:guide>
        <p15:guide id="8" pos="2479">
          <p15:clr>
            <a:srgbClr val="F26B43"/>
          </p15:clr>
        </p15:guide>
        <p15:guide id="9" pos="2252">
          <p15:clr>
            <a:srgbClr val="F26B43"/>
          </p15:clr>
        </p15:guide>
        <p15:guide id="10" pos="2026">
          <p15:clr>
            <a:srgbClr val="F26B43"/>
          </p15:clr>
        </p15:guide>
        <p15:guide id="11" pos="1799">
          <p15:clr>
            <a:srgbClr val="F26B43"/>
          </p15:clr>
        </p15:guide>
        <p15:guide id="12" pos="1572">
          <p15:clr>
            <a:srgbClr val="F26B43"/>
          </p15:clr>
        </p15:guide>
        <p15:guide id="13" pos="1345">
          <p15:clr>
            <a:srgbClr val="F26B43"/>
          </p15:clr>
        </p15:guide>
        <p15:guide id="14" pos="1118">
          <p15:clr>
            <a:srgbClr val="F26B43"/>
          </p15:clr>
        </p15:guide>
        <p15:guide id="15" pos="892">
          <p15:clr>
            <a:srgbClr val="F26B43"/>
          </p15:clr>
        </p15:guide>
        <p15:guide id="16" pos="665">
          <p15:clr>
            <a:srgbClr val="F26B43"/>
          </p15:clr>
        </p15:guide>
        <p15:guide id="17" pos="438">
          <p15:clr>
            <a:srgbClr val="F26B43"/>
          </p15:clr>
        </p15:guide>
        <p15:guide id="18" pos="211">
          <p15:clr>
            <a:srgbClr val="F26B43"/>
          </p15:clr>
        </p15:guide>
        <p15:guide id="20" pos="4067">
          <p15:clr>
            <a:srgbClr val="F26B43"/>
          </p15:clr>
        </p15:guide>
        <p15:guide id="21" pos="4294">
          <p15:clr>
            <a:srgbClr val="F26B43"/>
          </p15:clr>
        </p15:guide>
        <p15:guide id="22" pos="4520">
          <p15:clr>
            <a:srgbClr val="F26B43"/>
          </p15:clr>
        </p15:guide>
        <p15:guide id="23" pos="4747">
          <p15:clr>
            <a:srgbClr val="F26B43"/>
          </p15:clr>
        </p15:guide>
        <p15:guide id="24" pos="4974">
          <p15:clr>
            <a:srgbClr val="F26B43"/>
          </p15:clr>
        </p15:guide>
        <p15:guide id="25" pos="5201">
          <p15:clr>
            <a:srgbClr val="F26B43"/>
          </p15:clr>
        </p15:guide>
        <p15:guide id="26" pos="5428">
          <p15:clr>
            <a:srgbClr val="F26B43"/>
          </p15:clr>
        </p15:guide>
        <p15:guide id="27" pos="5654">
          <p15:clr>
            <a:srgbClr val="F26B43"/>
          </p15:clr>
        </p15:guide>
        <p15:guide id="28" pos="5881">
          <p15:clr>
            <a:srgbClr val="F26B43"/>
          </p15:clr>
        </p15:guide>
        <p15:guide id="29" pos="6108">
          <p15:clr>
            <a:srgbClr val="F26B43"/>
          </p15:clr>
        </p15:guide>
        <p15:guide id="30" pos="6335">
          <p15:clr>
            <a:srgbClr val="F26B43"/>
          </p15:clr>
        </p15:guide>
        <p15:guide id="31" pos="6562">
          <p15:clr>
            <a:srgbClr val="F26B43"/>
          </p15:clr>
        </p15:guide>
        <p15:guide id="32" pos="6788">
          <p15:clr>
            <a:srgbClr val="F26B43"/>
          </p15:clr>
        </p15:guide>
        <p15:guide id="33" pos="7015">
          <p15:clr>
            <a:srgbClr val="F26B43"/>
          </p15:clr>
        </p15:guide>
        <p15:guide id="34" pos="7242">
          <p15:clr>
            <a:srgbClr val="F26B43"/>
          </p15:clr>
        </p15:guide>
        <p15:guide id="35" pos="7469">
          <p15:clr>
            <a:srgbClr val="F26B43"/>
          </p15:clr>
        </p15:guide>
        <p15:guide id="36" pos="7680">
          <p15:clr>
            <a:srgbClr val="F26B43"/>
          </p15:clr>
        </p15:guide>
        <p15:guide id="37">
          <p15:clr>
            <a:srgbClr val="F26B43"/>
          </p15:clr>
        </p15:guide>
        <p15:guide id="38" orient="horz" pos="1933">
          <p15:clr>
            <a:srgbClr val="F26B43"/>
          </p15:clr>
        </p15:guide>
        <p15:guide id="39" orient="horz" pos="1706">
          <p15:clr>
            <a:srgbClr val="F26B43"/>
          </p15:clr>
        </p15:guide>
        <p15:guide id="40" orient="horz" pos="1480">
          <p15:clr>
            <a:srgbClr val="F26B43"/>
          </p15:clr>
        </p15:guide>
        <p15:guide id="41" orient="horz" pos="1253">
          <p15:clr>
            <a:srgbClr val="F26B43"/>
          </p15:clr>
        </p15:guide>
        <p15:guide id="42" orient="horz" pos="1026">
          <p15:clr>
            <a:srgbClr val="F26B43"/>
          </p15:clr>
        </p15:guide>
        <p15:guide id="43" orient="horz" pos="799">
          <p15:clr>
            <a:srgbClr val="F26B43"/>
          </p15:clr>
        </p15:guide>
        <p15:guide id="44" orient="horz" pos="572">
          <p15:clr>
            <a:srgbClr val="F26B43"/>
          </p15:clr>
        </p15:guide>
        <p15:guide id="45" orient="horz" pos="346">
          <p15:clr>
            <a:srgbClr val="F26B43"/>
          </p15:clr>
        </p15:guide>
        <p15:guide id="46" orient="horz" pos="119">
          <p15:clr>
            <a:srgbClr val="F26B43"/>
          </p15:clr>
        </p15:guide>
        <p15:guide id="47" orient="horz">
          <p15:clr>
            <a:srgbClr val="F26B43"/>
          </p15:clr>
        </p15:guide>
        <p15:guide id="48" orient="horz" pos="4320">
          <p15:clr>
            <a:srgbClr val="F26B43"/>
          </p15:clr>
        </p15:guide>
        <p15:guide id="49" orient="horz" pos="2387">
          <p15:clr>
            <a:srgbClr val="F26B43"/>
          </p15:clr>
        </p15:guide>
        <p15:guide id="50" orient="horz" pos="2614">
          <p15:clr>
            <a:srgbClr val="F26B43"/>
          </p15:clr>
        </p15:guide>
        <p15:guide id="51" orient="horz" pos="2840">
          <p15:clr>
            <a:srgbClr val="F26B43"/>
          </p15:clr>
        </p15:guide>
        <p15:guide id="52" orient="horz" pos="3067">
          <p15:clr>
            <a:srgbClr val="F26B43"/>
          </p15:clr>
        </p15:guide>
        <p15:guide id="53" orient="horz" pos="3294">
          <p15:clr>
            <a:srgbClr val="F26B43"/>
          </p15:clr>
        </p15:guide>
        <p15:guide id="54" orient="horz" pos="3521">
          <p15:clr>
            <a:srgbClr val="F26B43"/>
          </p15:clr>
        </p15:guide>
        <p15:guide id="55" orient="horz" pos="3748">
          <p15:clr>
            <a:srgbClr val="F26B43"/>
          </p15:clr>
        </p15:guide>
        <p15:guide id="56" orient="horz" pos="3974">
          <p15:clr>
            <a:srgbClr val="F26B43"/>
          </p15:clr>
        </p15:guide>
        <p15:guide id="57" orient="horz" pos="4201">
          <p15:clr>
            <a:srgbClr val="F26B43"/>
          </p15:clr>
        </p15:guide>
        <p15:guide id="58" pos="3500">
          <p15:clr>
            <a:srgbClr val="F26B43"/>
          </p15:clr>
        </p15:guide>
        <p15:guide id="59" pos="3953">
          <p15:clr>
            <a:srgbClr val="F26B43"/>
          </p15:clr>
        </p15:guide>
        <p15:guide id="60" pos="3727">
          <p15:clr>
            <a:srgbClr val="F26B43"/>
          </p15:clr>
        </p15:guide>
        <p15:guide id="61" pos="4180">
          <p15:clr>
            <a:srgbClr val="F26B43"/>
          </p15:clr>
        </p15:guide>
        <p15:guide id="62" orient="horz" pos="2047">
          <p15:clr>
            <a:srgbClr val="F26B43"/>
          </p15:clr>
        </p15:guide>
        <p15:guide id="63" orient="horz" pos="2273">
          <p15:clr>
            <a:srgbClr val="F26B43"/>
          </p15:clr>
        </p15:guide>
        <p15:guide id="64" pos="98">
          <p15:clr>
            <a:srgbClr val="F26B43"/>
          </p15:clr>
        </p15:guide>
        <p15:guide id="65" pos="7582">
          <p15:clr>
            <a:srgbClr val="F26B43"/>
          </p15:clr>
        </p15:guide>
        <p15:guide id="66" orient="horz" pos="4088">
          <p15:clr>
            <a:srgbClr val="F26B43"/>
          </p15:clr>
        </p15:guide>
        <p15:guide id="67" orient="horz" pos="1820">
          <p15:clr>
            <a:srgbClr val="F26B43"/>
          </p15:clr>
        </p15:guide>
        <p15:guide id="68" pos="5541">
          <p15:clr>
            <a:srgbClr val="F26B43"/>
          </p15:clr>
        </p15:guide>
        <p15:guide id="69" pos="3273">
          <p15:clr>
            <a:srgbClr val="F26B43"/>
          </p15:clr>
        </p15:guide>
        <p15:guide id="70" pos="6221">
          <p15:clr>
            <a:srgbClr val="F26B43"/>
          </p15:clr>
        </p15:guide>
        <p15:guide id="71" pos="5995">
          <p15:clr>
            <a:srgbClr val="F26B43"/>
          </p15:clr>
        </p15:guide>
        <p15:guide id="72" pos="2593">
          <p15:clr>
            <a:srgbClr val="F26B43"/>
          </p15:clr>
        </p15:guide>
        <p15:guide id="73" pos="5087">
          <p15:clr>
            <a:srgbClr val="F26B43"/>
          </p15:clr>
        </p15:guide>
        <p15:guide id="74" pos="325">
          <p15:clr>
            <a:srgbClr val="F26B43"/>
          </p15:clr>
        </p15:guide>
        <p15:guide id="75" pos="7355">
          <p15:clr>
            <a:srgbClr val="F26B43"/>
          </p15:clr>
        </p15:guide>
        <p15:guide id="76" pos="2139">
          <p15:clr>
            <a:srgbClr val="F26B43"/>
          </p15:clr>
        </p15:guide>
        <p15:guide id="77" pos="1912">
          <p15:clr>
            <a:srgbClr val="F26B43"/>
          </p15:clr>
        </p15:guide>
        <p15:guide id="78" pos="2366">
          <p15:clr>
            <a:srgbClr val="F26B43"/>
          </p15:clr>
        </p15:guide>
        <p15:guide id="79" pos="5768">
          <p15:clr>
            <a:srgbClr val="F26B43"/>
          </p15:clr>
        </p15:guide>
        <p15:guide id="80" pos="1685">
          <p15:clr>
            <a:srgbClr val="F26B43"/>
          </p15:clr>
        </p15:guide>
        <p15:guide id="81" pos="2819">
          <p15:clr>
            <a:srgbClr val="F26B43"/>
          </p15:clr>
        </p15:guide>
        <p15:guide id="82" pos="3046">
          <p15:clr>
            <a:srgbClr val="F26B43"/>
          </p15:clr>
        </p15:guide>
        <p15:guide id="83" orient="horz" pos="232">
          <p15:clr>
            <a:srgbClr val="F26B43"/>
          </p15:clr>
        </p15:guide>
        <p15:guide id="84" orient="horz" pos="2954">
          <p15:clr>
            <a:srgbClr val="F26B43"/>
          </p15:clr>
        </p15:guide>
        <p15:guide id="85" orient="horz" pos="318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F1D84FD-2884-37CA-B510-8291EBDF54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25"/>
          <a:stretch/>
        </p:blipFill>
        <p:spPr bwMode="auto">
          <a:xfrm>
            <a:off x="0" y="0"/>
            <a:ext cx="122025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blue rectangle with white lines&#10;&#10;Description automatically generated">
            <a:extLst>
              <a:ext uri="{FF2B5EF4-FFF2-40B4-BE49-F238E27FC236}">
                <a16:creationId xmlns:a16="http://schemas.microsoft.com/office/drawing/2014/main" id="{57E3C855-4AEC-7643-DF69-8DF620615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BEA66BE6-A40C-49C2-8EEC-20E16109DE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422976"/>
            <a:ext cx="10801350" cy="1800225"/>
          </a:xfrm>
        </p:spPr>
        <p:txBody>
          <a:bodyPr/>
          <a:lstStyle/>
          <a:p>
            <a:r>
              <a:rPr lang="en-GB" sz="3600" b="1" spc="300" dirty="0">
                <a:latin typeface="Arial Nova"/>
              </a:rPr>
              <a:t>LUNAR NEW YEAR</a:t>
            </a:r>
            <a:br>
              <a:rPr lang="en-GB" sz="3600" b="1" dirty="0">
                <a:latin typeface="Arial Nova"/>
              </a:rPr>
            </a:br>
            <a:br>
              <a:rPr lang="en-GB" sz="2000" b="1" dirty="0">
                <a:latin typeface="Arial Nova"/>
              </a:rPr>
            </a:br>
            <a:r>
              <a:rPr lang="en-GB" sz="2000" b="1" spc="300" dirty="0">
                <a:latin typeface="Arial Nova"/>
              </a:rPr>
              <a:t>January 2025</a:t>
            </a:r>
            <a:br>
              <a:rPr lang="en-GB" sz="2000" b="1" spc="300" dirty="0">
                <a:latin typeface="Arial Nova"/>
              </a:rPr>
            </a:br>
            <a:br>
              <a:rPr lang="en-GB" sz="2000" b="1" spc="300" dirty="0">
                <a:latin typeface="Arial Nova"/>
              </a:rPr>
            </a:br>
            <a:r>
              <a:rPr lang="en-GB" sz="2000" b="1" spc="300" dirty="0">
                <a:latin typeface="Arial Nova"/>
              </a:rPr>
              <a:t>Non-guaranteed Programmatic Buying</a:t>
            </a:r>
            <a:endParaRPr lang="en-GB" b="1" spc="300" dirty="0">
              <a:latin typeface="Arial Nova"/>
            </a:endParaRPr>
          </a:p>
        </p:txBody>
      </p:sp>
      <p:sp>
        <p:nvSpPr>
          <p:cNvPr id="2" name="AutoShape 2" descr="Back to school in a COVID-19 world - ACF Professionals">
            <a:extLst>
              <a:ext uri="{FF2B5EF4-FFF2-40B4-BE49-F238E27FC236}">
                <a16:creationId xmlns:a16="http://schemas.microsoft.com/office/drawing/2014/main" id="{F99AB742-7CD7-437A-AAFE-31CF8A5361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8BAED8-BE78-C529-2B5C-A47C899E400B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47" y="286265"/>
            <a:ext cx="1645109" cy="47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09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D4F495-DC44-45A9-AE6C-F010DD614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263" y="1515361"/>
            <a:ext cx="4383297" cy="4420333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4000" b="1" dirty="0">
                <a:solidFill>
                  <a:schemeClr val="accent1"/>
                </a:solidFill>
                <a:latin typeface="Arial Nova" panose="020B0504020202020204" pitchFamily="34" charset="0"/>
                <a:cs typeface="Arial Nova Light" panose="020F0302020204030204" pitchFamily="34" charset="0"/>
              </a:rPr>
              <a:t>Alipay users overseas spent 2.4 times more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dirty="0">
                <a:latin typeface="Arial Nova" panose="020B0504020202020204" pitchFamily="34" charset="0"/>
                <a:cs typeface="Arial Nova Light" panose="020F0302020204030204" pitchFamily="34" charset="0"/>
              </a:rPr>
              <a:t>during the Lunar New Year 2024 vs. 2023.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4000" dirty="0">
              <a:solidFill>
                <a:schemeClr val="tx2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4000" b="1" dirty="0">
                <a:solidFill>
                  <a:schemeClr val="accent1"/>
                </a:solidFill>
                <a:latin typeface="Arial Nova" panose="020B0504020202020204" pitchFamily="34" charset="0"/>
                <a:cs typeface="Arial Nova Light" panose="020F0302020204030204" pitchFamily="34" charset="0"/>
              </a:rPr>
              <a:t>The UK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dirty="0">
                <a:latin typeface="Arial Nova" panose="020B0504020202020204" pitchFamily="34" charset="0"/>
                <a:cs typeface="Arial Nova Light" panose="020F0302020204030204" pitchFamily="34" charset="0"/>
              </a:rPr>
              <a:t>is home to the largest celebration of Lunar New Year outside Asia.</a:t>
            </a:r>
          </a:p>
          <a:p>
            <a:pPr marL="0" indent="0">
              <a:buNone/>
            </a:pPr>
            <a:endParaRPr lang="en-GB" sz="2000" spc="600" dirty="0">
              <a:latin typeface="Arial Nova Light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764D620-6958-4876-A075-56C68DEF40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4263" y="6057638"/>
            <a:ext cx="4321174" cy="360362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Source: British Council, 2022. TTG Asia, 2024.</a:t>
            </a:r>
          </a:p>
        </p:txBody>
      </p:sp>
      <p:pic>
        <p:nvPicPr>
          <p:cNvPr id="1026" name="Picture 2" descr="Chinese New Year 2024 - Year of the Dragon - Chinatown London">
            <a:extLst>
              <a:ext uri="{FF2B5EF4-FFF2-40B4-BE49-F238E27FC236}">
                <a16:creationId xmlns:a16="http://schemas.microsoft.com/office/drawing/2014/main" id="{887B8348-AE7F-6BEA-3981-67E7A564E9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0"/>
          <a:stretch/>
        </p:blipFill>
        <p:spPr bwMode="auto">
          <a:xfrm>
            <a:off x="5479312" y="492548"/>
            <a:ext cx="6164816" cy="587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164DAE-F6D4-D5F1-ED0A-6ABFE612263E}"/>
              </a:ext>
            </a:extLst>
          </p:cNvPr>
          <p:cNvSpPr txBox="1"/>
          <p:nvPr/>
        </p:nvSpPr>
        <p:spPr>
          <a:xfrm>
            <a:off x="736978" y="522855"/>
            <a:ext cx="4251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Arial Nova" panose="020B0504020202020204" pitchFamily="34" charset="0"/>
              </a:rPr>
              <a:t>Lunar New Year 2025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64449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7007843" y="1405647"/>
            <a:ext cx="1903913" cy="4282565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800" b="1" i="0" u="none" strike="noStrike" kern="0" cap="none" spc="600" normalizeH="0" baseline="0" noProof="0">
              <a:ln>
                <a:noFill/>
              </a:ln>
              <a:solidFill>
                <a:srgbClr val="0033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987460" y="1405646"/>
            <a:ext cx="1906473" cy="4282565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111769" y="1405647"/>
            <a:ext cx="1809205" cy="4282565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006601" y="1405646"/>
            <a:ext cx="1897417" cy="4256775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116059" y="1405647"/>
            <a:ext cx="1900984" cy="4282565"/>
          </a:xfrm>
          <a:prstGeom prst="rect">
            <a:avLst/>
          </a:prstGeom>
          <a:solidFill>
            <a:srgbClr val="003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3097197" y="2157888"/>
            <a:ext cx="1835831" cy="2077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u="none" strike="noStrike" kern="0" cap="none" spc="-15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Nova" panose="020B0504020202020204" pitchFamily="34" charset="0"/>
                <a:cs typeface="Arial" panose="020B0604020202020204" pitchFamily="34" charset="0"/>
              </a:rPr>
              <a:t>834,262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People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1" u="none" strike="noStrike" kern="0" cap="none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800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1.25% of the total UK population were born in East and Southeast Asian countries</a:t>
            </a:r>
            <a:endParaRPr kumimoji="0" lang="en-US" sz="1800" u="none" strike="noStrike" kern="0" cap="none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1200" b="1" kern="0" spc="600" dirty="0">
              <a:solidFill>
                <a:srgbClr val="FFFFFF">
                  <a:lumMod val="50000"/>
                </a:srgbClr>
              </a:solidFill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kumimoji="0" lang="en-US" sz="1400" b="1" u="none" strike="noStrike" kern="0" cap="none" spc="600" normalizeH="0" baseline="0" noProof="0" dirty="0">
              <a:ln>
                <a:noFill/>
              </a:ln>
              <a:solidFill>
                <a:srgbClr val="737A76"/>
              </a:solidFill>
              <a:effectLst/>
              <a:uLnTx/>
              <a:uFillTx/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00" b="1" u="none" strike="noStrike" kern="0" cap="none" spc="600" normalizeH="0" baseline="0" noProof="0" dirty="0">
                <a:ln>
                  <a:noFill/>
                </a:ln>
                <a:solidFill>
                  <a:srgbClr val="737A76"/>
                </a:solidFill>
                <a:effectLst/>
                <a:uLnTx/>
                <a:uFillTx/>
                <a:latin typeface="Arial Nova" panose="020B05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600" b="1" u="none" strike="noStrike" kern="0" cap="none" spc="600" normalizeH="0" baseline="0" noProof="0" dirty="0">
              <a:ln>
                <a:noFill/>
              </a:ln>
              <a:solidFill>
                <a:srgbClr val="00335B"/>
              </a:solidFill>
              <a:effectLst/>
              <a:uLnTx/>
              <a:uFillTx/>
              <a:latin typeface="Arial Nova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ontent Placeholder 4"/>
          <p:cNvSpPr txBox="1">
            <a:spLocks/>
          </p:cNvSpPr>
          <p:nvPr/>
        </p:nvSpPr>
        <p:spPr>
          <a:xfrm>
            <a:off x="7020757" y="2153144"/>
            <a:ext cx="1883522" cy="30965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600" b="1" kern="0" spc="-150" dirty="0">
                <a:solidFill>
                  <a:schemeClr val="accent1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57%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Chinese tourists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3600" b="1" kern="0" spc="-150" dirty="0">
              <a:solidFill>
                <a:srgbClr val="000000">
                  <a:lumMod val="95000"/>
                  <a:lumOff val="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ontent Placeholder 4"/>
          <p:cNvSpPr txBox="1">
            <a:spLocks/>
          </p:cNvSpPr>
          <p:nvPr/>
        </p:nvSpPr>
        <p:spPr>
          <a:xfrm>
            <a:off x="1116059" y="2800121"/>
            <a:ext cx="1873617" cy="13411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1" u="none" strike="noStrike" kern="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  <a:cs typeface="Arial" panose="020B0604020202020204" pitchFamily="34" charset="0"/>
              </a:rPr>
              <a:t>Audience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1" u="none" strike="noStrike" kern="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  <a:cs typeface="Arial" panose="020B0604020202020204" pitchFamily="34" charset="0"/>
              </a:rPr>
              <a:t>profile </a:t>
            </a:r>
            <a:r>
              <a:rPr kumimoji="0" lang="en-US" sz="3600" b="1" u="none" strike="noStrike" kern="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 panose="020B05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4" name="Content Placeholder 4"/>
          <p:cNvSpPr txBox="1">
            <a:spLocks/>
          </p:cNvSpPr>
          <p:nvPr/>
        </p:nvSpPr>
        <p:spPr>
          <a:xfrm>
            <a:off x="4969814" y="2167331"/>
            <a:ext cx="2013296" cy="20777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600" b="1" kern="0" spc="-150" dirty="0">
                <a:solidFill>
                  <a:schemeClr val="accent1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304,260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International students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60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 Nova Light" panose="020F0302020204030204" pitchFamily="34" charset="0"/>
                <a:ea typeface="+mn-ea"/>
                <a:cs typeface="Arial Nova Light" panose="020F0302020204030204" pitchFamily="34" charset="0"/>
              </a:rPr>
              <a:t>From across Asia are currently studying in the UK (1500,000 are from China)</a:t>
            </a:r>
            <a:endParaRPr kumimoji="0" lang="en-US" sz="1200" b="1" i="0" u="none" strike="noStrike" kern="0" cap="none" spc="300" normalizeH="0" baseline="0" noProof="0" dirty="0">
              <a:ln>
                <a:noFill/>
              </a:ln>
              <a:solidFill>
                <a:srgbClr val="0033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Content Placeholder 4"/>
          <p:cNvSpPr txBox="1">
            <a:spLocks/>
          </p:cNvSpPr>
          <p:nvPr/>
        </p:nvSpPr>
        <p:spPr>
          <a:xfrm>
            <a:off x="8991130" y="2167331"/>
            <a:ext cx="1902803" cy="13259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600" b="1" kern="0" spc="-150" dirty="0">
                <a:solidFill>
                  <a:schemeClr val="accent1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£1,937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Spent per person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sz="1200" kern="0" spc="6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13332-C88E-4245-A4A4-06E3819C2F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0153" y="6306487"/>
            <a:ext cx="10801350" cy="360362"/>
          </a:xfrm>
        </p:spPr>
        <p:txBody>
          <a:bodyPr/>
          <a:lstStyle/>
          <a:p>
            <a:r>
              <a:rPr lang="en-GB"/>
              <a:t>Source: Universities UK, 2022. GIV.UK, 2022. China-Britain Business Council, 2023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7A6ADE-4B7F-44FD-A5D5-8B3204BC8247}"/>
              </a:ext>
            </a:extLst>
          </p:cNvPr>
          <p:cNvSpPr txBox="1"/>
          <p:nvPr/>
        </p:nvSpPr>
        <p:spPr>
          <a:xfrm>
            <a:off x="7024494" y="3544812"/>
            <a:ext cx="18835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Are between 18 and 34 years old</a:t>
            </a:r>
            <a:endParaRPr lang="en-GB" kern="0" dirty="0">
              <a:solidFill>
                <a:srgbClr val="000000">
                  <a:lumMod val="95000"/>
                  <a:lumOff val="5000"/>
                </a:srgbClr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8C41CF-BCD8-A380-4646-F77185A8379D}"/>
              </a:ext>
            </a:extLst>
          </p:cNvPr>
          <p:cNvSpPr txBox="1"/>
          <p:nvPr/>
        </p:nvSpPr>
        <p:spPr>
          <a:xfrm>
            <a:off x="736978" y="522855"/>
            <a:ext cx="6106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Arial Nova" panose="020B0504020202020204" pitchFamily="34" charset="0"/>
              </a:rPr>
              <a:t>Lunar New Year 2025 audience</a:t>
            </a:r>
            <a:endParaRPr lang="en-GB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B2957E-623C-3656-7857-B14FF3E411DA}"/>
              </a:ext>
            </a:extLst>
          </p:cNvPr>
          <p:cNvSpPr txBox="1"/>
          <p:nvPr/>
        </p:nvSpPr>
        <p:spPr>
          <a:xfrm>
            <a:off x="8924670" y="3534033"/>
            <a:ext cx="18835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800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Average spending per Chinese tourist per trip</a:t>
            </a:r>
          </a:p>
        </p:txBody>
      </p:sp>
    </p:spTree>
    <p:extLst>
      <p:ext uri="{BB962C8B-B14F-4D97-AF65-F5344CB8AC3E}">
        <p14:creationId xmlns:p14="http://schemas.microsoft.com/office/powerpoint/2010/main" val="3768171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307E6-B3CF-5894-9019-36E632EC2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9" descr="People looking at a screen in a airport&#10;&#10;Description automatically generated">
            <a:extLst>
              <a:ext uri="{FF2B5EF4-FFF2-40B4-BE49-F238E27FC236}">
                <a16:creationId xmlns:a16="http://schemas.microsoft.com/office/drawing/2014/main" id="{BC986B48-DCAC-58F1-0926-21CEB8C937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4" t="-263" r="21308" b="263"/>
          <a:stretch/>
        </p:blipFill>
        <p:spPr>
          <a:xfrm>
            <a:off x="5479312" y="466516"/>
            <a:ext cx="6164817" cy="589893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23B6806-AE13-6E10-411C-34097BED9169}"/>
              </a:ext>
            </a:extLst>
          </p:cNvPr>
          <p:cNvSpPr txBox="1">
            <a:spLocks/>
          </p:cNvSpPr>
          <p:nvPr/>
        </p:nvSpPr>
        <p:spPr>
          <a:xfrm>
            <a:off x="620273" y="2738519"/>
            <a:ext cx="4014178" cy="1812388"/>
          </a:xfrm>
          <a:prstGeom prst="rect">
            <a:avLst/>
          </a:prstGeom>
        </p:spPr>
        <p:txBody>
          <a:bodyPr vert="horz" lIns="0" tIns="0" rIns="18000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400" b="1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Environments and formats</a:t>
            </a:r>
          </a:p>
          <a:p>
            <a:r>
              <a:rPr lang="en-GB" sz="140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Street D6 | £15 CPM</a:t>
            </a:r>
          </a:p>
          <a:p>
            <a:r>
              <a:rPr lang="en-GB" sz="140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Rail D6 | £8 CPM</a:t>
            </a:r>
          </a:p>
          <a:p>
            <a:r>
              <a:rPr lang="en-GB" sz="140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Mall D6 | £8 CPM</a:t>
            </a:r>
          </a:p>
          <a:p>
            <a:r>
              <a:rPr lang="en-GB" sz="140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DAPs &amp; CAPs (Airport) | £25 CPM</a:t>
            </a:r>
          </a:p>
          <a:p>
            <a:pPr marL="0" indent="0">
              <a:buFont typeface="Arial"/>
              <a:buNone/>
            </a:pPr>
            <a:endParaRPr lang="en-GB" sz="140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indent="0">
              <a:buFont typeface="Arial"/>
              <a:buNone/>
            </a:pPr>
            <a:endParaRPr lang="en-GB" sz="140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indent="0">
              <a:buFont typeface="Arial"/>
              <a:buNone/>
            </a:pPr>
            <a:endParaRPr lang="en-GB" sz="140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  <a:p>
            <a:pPr marL="0" indent="0">
              <a:buFont typeface="Arial"/>
              <a:buNone/>
            </a:pPr>
            <a:endParaRPr lang="en-GB" sz="1400" dirty="0">
              <a:solidFill>
                <a:schemeClr val="tx1"/>
              </a:solidFill>
              <a:latin typeface="Arial Nova Light" panose="020F0302020204030204" pitchFamily="34" charset="0"/>
              <a:cs typeface="Arial Nova Light" panose="020F030202020403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0867614-BE28-456A-23E7-18E48CD24092}"/>
              </a:ext>
            </a:extLst>
          </p:cNvPr>
          <p:cNvSpPr txBox="1">
            <a:spLocks/>
          </p:cNvSpPr>
          <p:nvPr/>
        </p:nvSpPr>
        <p:spPr>
          <a:xfrm>
            <a:off x="620273" y="4461743"/>
            <a:ext cx="2028180" cy="1726175"/>
          </a:xfrm>
          <a:prstGeom prst="rect">
            <a:avLst/>
          </a:prstGeom>
        </p:spPr>
        <p:txBody>
          <a:bodyPr vert="horz" lIns="0" tIns="0" rIns="18000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1400" b="1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Locations</a:t>
            </a:r>
          </a:p>
          <a:p>
            <a:pPr>
              <a:lnSpc>
                <a:spcPct val="100000"/>
              </a:lnSpc>
            </a:pPr>
            <a:r>
              <a:rPr lang="en-GB" sz="140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Bristol</a:t>
            </a:r>
          </a:p>
          <a:p>
            <a:pPr>
              <a:lnSpc>
                <a:spcPct val="100000"/>
              </a:lnSpc>
            </a:pPr>
            <a:r>
              <a:rPr lang="en-GB" sz="140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Cardiff</a:t>
            </a:r>
          </a:p>
          <a:p>
            <a:pPr>
              <a:lnSpc>
                <a:spcPct val="100000"/>
              </a:lnSpc>
            </a:pPr>
            <a:r>
              <a:rPr lang="en-GB" sz="140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Coventry</a:t>
            </a:r>
          </a:p>
          <a:p>
            <a:pPr>
              <a:lnSpc>
                <a:spcPct val="100000"/>
              </a:lnSpc>
            </a:pPr>
            <a:r>
              <a:rPr lang="en-GB" sz="140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Edinburgh</a:t>
            </a:r>
          </a:p>
          <a:p>
            <a:pPr>
              <a:lnSpc>
                <a:spcPct val="100000"/>
              </a:lnSpc>
            </a:pPr>
            <a:r>
              <a:rPr lang="en-GB" sz="140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Liverpool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9871011-3F4E-ABE1-E045-091FEE322586}"/>
              </a:ext>
            </a:extLst>
          </p:cNvPr>
          <p:cNvSpPr txBox="1">
            <a:spLocks/>
          </p:cNvSpPr>
          <p:nvPr/>
        </p:nvSpPr>
        <p:spPr>
          <a:xfrm>
            <a:off x="2035702" y="4770474"/>
            <a:ext cx="2028180" cy="1812387"/>
          </a:xfrm>
          <a:prstGeom prst="rect">
            <a:avLst/>
          </a:prstGeom>
        </p:spPr>
        <p:txBody>
          <a:bodyPr vert="horz" lIns="0" tIns="0" rIns="18000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40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Greater London</a:t>
            </a:r>
          </a:p>
          <a:p>
            <a:pPr>
              <a:lnSpc>
                <a:spcPct val="100000"/>
              </a:lnSpc>
            </a:pPr>
            <a:r>
              <a:rPr lang="en-GB" sz="140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Greater Manchester</a:t>
            </a:r>
          </a:p>
          <a:p>
            <a:pPr>
              <a:lnSpc>
                <a:spcPct val="100000"/>
              </a:lnSpc>
            </a:pPr>
            <a:r>
              <a:rPr lang="en-GB" sz="140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Greater Glasgow</a:t>
            </a:r>
          </a:p>
          <a:p>
            <a:pPr>
              <a:lnSpc>
                <a:spcPct val="100000"/>
              </a:lnSpc>
            </a:pPr>
            <a:r>
              <a:rPr lang="en-GB" sz="1400" dirty="0">
                <a:solidFill>
                  <a:schemeClr val="tx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Leicester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614F491-7ADC-C68C-FDB3-BA634E2168C4}"/>
              </a:ext>
            </a:extLst>
          </p:cNvPr>
          <p:cNvSpPr txBox="1">
            <a:spLocks/>
          </p:cNvSpPr>
          <p:nvPr/>
        </p:nvSpPr>
        <p:spPr>
          <a:xfrm>
            <a:off x="620273" y="1608312"/>
            <a:ext cx="4321175" cy="909099"/>
          </a:xfrm>
          <a:prstGeom prst="rect">
            <a:avLst/>
          </a:prstGeom>
        </p:spPr>
        <p:txBody>
          <a:bodyPr vert="horz" lIns="0" tIns="0" rIns="18000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400" b="1" dirty="0">
                <a:solidFill>
                  <a:schemeClr val="accent1"/>
                </a:solidFill>
                <a:latin typeface="Arial Nova Light" panose="020F0302020204030204" pitchFamily="34" charset="0"/>
                <a:cs typeface="Arial Nova Light" panose="020F0302020204030204" pitchFamily="34" charset="0"/>
              </a:rPr>
              <a:t>1083 reach-driving frames in close-proximity to high streets, work, transport and leisure hubs. These pedestrian focused sites target the Asian community to keep your brand top of mind.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96098D-2A7E-3249-855F-1469C369D3E3}"/>
              </a:ext>
            </a:extLst>
          </p:cNvPr>
          <p:cNvSpPr txBox="1"/>
          <p:nvPr/>
        </p:nvSpPr>
        <p:spPr>
          <a:xfrm>
            <a:off x="561280" y="466516"/>
            <a:ext cx="48645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Arial Nova" panose="020B0504020202020204" pitchFamily="34" charset="0"/>
              </a:rPr>
              <a:t>13</a:t>
            </a:r>
            <a:r>
              <a:rPr lang="en-GB" sz="3200" b="1" baseline="30000" dirty="0">
                <a:latin typeface="Arial Nova" panose="020B0504020202020204" pitchFamily="34" charset="0"/>
              </a:rPr>
              <a:t>th</a:t>
            </a:r>
            <a:r>
              <a:rPr lang="en-GB" sz="3200" b="1" dirty="0">
                <a:latin typeface="Arial Nova" panose="020B0504020202020204" pitchFamily="34" charset="0"/>
              </a:rPr>
              <a:t> – 31</a:t>
            </a:r>
            <a:r>
              <a:rPr lang="en-GB" sz="3200" b="1" baseline="30000" dirty="0">
                <a:latin typeface="Arial Nova" panose="020B0504020202020204" pitchFamily="34" charset="0"/>
              </a:rPr>
              <a:t>st</a:t>
            </a:r>
            <a:r>
              <a:rPr lang="en-GB" sz="3200" b="1" dirty="0">
                <a:latin typeface="Arial Nova" panose="020B0504020202020204" pitchFamily="34" charset="0"/>
              </a:rPr>
              <a:t> January</a:t>
            </a:r>
          </a:p>
          <a:p>
            <a:r>
              <a:rPr lang="en-GB" sz="2800" b="1" dirty="0">
                <a:latin typeface="Arial Nova" panose="020B0504020202020204" pitchFamily="34" charset="0"/>
              </a:rPr>
              <a:t>Recommended spend: £20k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8736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E01EC45-693E-906E-B19E-6CD61C2E1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25"/>
          <a:stretch/>
        </p:blipFill>
        <p:spPr bwMode="auto">
          <a:xfrm>
            <a:off x="0" y="0"/>
            <a:ext cx="122025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blue rectangle with white lines&#10;&#10;Description automatically generated">
            <a:extLst>
              <a:ext uri="{FF2B5EF4-FFF2-40B4-BE49-F238E27FC236}">
                <a16:creationId xmlns:a16="http://schemas.microsoft.com/office/drawing/2014/main" id="{7E5D9076-FB85-B25B-4178-24A001CD0C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BEA66BE6-A40C-49C2-8EEC-20E16109DE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422976"/>
            <a:ext cx="10801350" cy="1800225"/>
          </a:xfrm>
        </p:spPr>
        <p:txBody>
          <a:bodyPr/>
          <a:lstStyle/>
          <a:p>
            <a:r>
              <a:rPr lang="en-GB" sz="2800" b="1" spc="300" dirty="0">
                <a:latin typeface="Arial Nova" panose="020B0504020202020204" pitchFamily="34" charset="0"/>
              </a:rPr>
              <a:t>For enquires please email</a:t>
            </a:r>
            <a:br>
              <a:rPr lang="en-GB" sz="3200" b="1" spc="300" dirty="0">
                <a:latin typeface="Arial Nova" panose="020B0504020202020204" pitchFamily="34" charset="0"/>
              </a:rPr>
            </a:br>
            <a:r>
              <a:rPr lang="en-GB" sz="3200" b="1" spc="300" dirty="0">
                <a:latin typeface="Arial Nova" panose="020B0504020202020204" pitchFamily="34" charset="0"/>
              </a:rPr>
              <a:t>UK.Programmatic@jcdecaux.com</a:t>
            </a:r>
            <a:endParaRPr lang="en-GB" sz="6600" b="1" spc="300" dirty="0">
              <a:latin typeface="Arial Nova" panose="020B0504020202020204" pitchFamily="34" charset="0"/>
            </a:endParaRPr>
          </a:p>
        </p:txBody>
      </p:sp>
      <p:sp>
        <p:nvSpPr>
          <p:cNvPr id="2" name="AutoShape 2" descr="Back to school in a COVID-19 world - ACF Professionals">
            <a:extLst>
              <a:ext uri="{FF2B5EF4-FFF2-40B4-BE49-F238E27FC236}">
                <a16:creationId xmlns:a16="http://schemas.microsoft.com/office/drawing/2014/main" id="{F99AB742-7CD7-437A-AAFE-31CF8A5361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82C3A6-1E74-A292-D7D7-1341E6CE8C6B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47" y="286265"/>
            <a:ext cx="1645109" cy="47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068115"/>
      </p:ext>
    </p:extLst>
  </p:cSld>
  <p:clrMapOvr>
    <a:masterClrMapping/>
  </p:clrMapOvr>
</p:sld>
</file>

<file path=ppt/theme/theme1.xml><?xml version="1.0" encoding="utf-8"?>
<a:theme xmlns:a="http://schemas.openxmlformats.org/drawingml/2006/main" name="1_JCDecaux_Theme_2018">
  <a:themeElements>
    <a:clrScheme name="Custom 3">
      <a:dk1>
        <a:srgbClr val="000000"/>
      </a:dk1>
      <a:lt1>
        <a:srgbClr val="FFFFFF"/>
      </a:lt1>
      <a:dk2>
        <a:srgbClr val="00335B"/>
      </a:dk2>
      <a:lt2>
        <a:srgbClr val="F6F3F1"/>
      </a:lt2>
      <a:accent1>
        <a:srgbClr val="169AB1"/>
      </a:accent1>
      <a:accent2>
        <a:srgbClr val="8866BC"/>
      </a:accent2>
      <a:accent3>
        <a:srgbClr val="DB2B38"/>
      </a:accent3>
      <a:accent4>
        <a:srgbClr val="F3A712"/>
      </a:accent4>
      <a:accent5>
        <a:srgbClr val="2CA58D"/>
      </a:accent5>
      <a:accent6>
        <a:srgbClr val="737976"/>
      </a:accent6>
      <a:hlink>
        <a:srgbClr val="04345A"/>
      </a:hlink>
      <a:folHlink>
        <a:srgbClr val="239BB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247</Words>
  <Application>Microsoft Macintosh PowerPoint</Application>
  <PresentationFormat>Widescreen</PresentationFormat>
  <Paragraphs>56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Arial Nova</vt:lpstr>
      <vt:lpstr>Arial Nova Light</vt:lpstr>
      <vt:lpstr>Calibri</vt:lpstr>
      <vt:lpstr>Century Gothic Regular</vt:lpstr>
      <vt:lpstr>1_JCDecaux_Theme_2018</vt:lpstr>
      <vt:lpstr>LUNAR NEW YEAR  January 2025  Non-guaranteed Programmatic Buying</vt:lpstr>
      <vt:lpstr>PowerPoint Presentation</vt:lpstr>
      <vt:lpstr>PowerPoint Presentation</vt:lpstr>
      <vt:lpstr>PowerPoint Presentation</vt:lpstr>
      <vt:lpstr>For enquires please email UK.Programmatic@jcdecaux.com</vt:lpstr>
    </vt:vector>
  </TitlesOfParts>
  <Company>JCDecaux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 Mundy</dc:creator>
  <cp:lastModifiedBy>MUIR, Becca</cp:lastModifiedBy>
  <cp:revision>11</cp:revision>
  <dcterms:created xsi:type="dcterms:W3CDTF">2024-06-25T13:37:49Z</dcterms:created>
  <dcterms:modified xsi:type="dcterms:W3CDTF">2025-01-13T12:27:05Z</dcterms:modified>
</cp:coreProperties>
</file>