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9"/>
  </p:notesMasterIdLst>
  <p:sldIdLst>
    <p:sldId id="281" r:id="rId5"/>
    <p:sldId id="277" r:id="rId6"/>
    <p:sldId id="283" r:id="rId7"/>
    <p:sldId id="28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91301" autoAdjust="0"/>
  </p:normalViewPr>
  <p:slideViewPr>
    <p:cSldViewPr snapToGrid="0">
      <p:cViewPr varScale="1">
        <p:scale>
          <a:sx n="94" d="100"/>
          <a:sy n="94" d="100"/>
        </p:scale>
        <p:origin x="632" y="5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ACHANAS, Thanh" userId="56ed05d8-a281-45bd-9ce3-c494878a9350" providerId="ADAL" clId="{9D0EF7D1-DB71-4836-95AC-A78ECC24FA52}"/>
    <pc:docChg chg="custSel modSld">
      <pc:chgData name="CATACHANAS, Thanh" userId="56ed05d8-a281-45bd-9ce3-c494878a9350" providerId="ADAL" clId="{9D0EF7D1-DB71-4836-95AC-A78ECC24FA52}" dt="2023-11-27T16:32:48.746" v="263"/>
      <pc:docMkLst>
        <pc:docMk/>
      </pc:docMkLst>
      <pc:sldChg chg="modSp mod">
        <pc:chgData name="CATACHANAS, Thanh" userId="56ed05d8-a281-45bd-9ce3-c494878a9350" providerId="ADAL" clId="{9D0EF7D1-DB71-4836-95AC-A78ECC24FA52}" dt="2023-11-27T16:32:21.159" v="261" actId="1076"/>
        <pc:sldMkLst>
          <pc:docMk/>
          <pc:sldMk cId="3497637149" sldId="277"/>
        </pc:sldMkLst>
        <pc:spChg chg="mod">
          <ac:chgData name="CATACHANAS, Thanh" userId="56ed05d8-a281-45bd-9ce3-c494878a9350" providerId="ADAL" clId="{9D0EF7D1-DB71-4836-95AC-A78ECC24FA52}" dt="2023-11-27T16:32:10.006" v="259" actId="20577"/>
          <ac:spMkLst>
            <pc:docMk/>
            <pc:sldMk cId="3497637149" sldId="277"/>
            <ac:spMk id="17" creationId="{35CE0CB3-9B8F-4BD9-A20C-B2C2D06B1C6E}"/>
          </ac:spMkLst>
        </pc:spChg>
        <pc:grpChg chg="mod">
          <ac:chgData name="CATACHANAS, Thanh" userId="56ed05d8-a281-45bd-9ce3-c494878a9350" providerId="ADAL" clId="{9D0EF7D1-DB71-4836-95AC-A78ECC24FA52}" dt="2023-11-27T16:32:21.159" v="261" actId="1076"/>
          <ac:grpSpMkLst>
            <pc:docMk/>
            <pc:sldMk cId="3497637149" sldId="277"/>
            <ac:grpSpMk id="13" creationId="{C11698B8-6808-45AE-B87D-C62C15ED9F61}"/>
          </ac:grpSpMkLst>
        </pc:grpChg>
      </pc:sldChg>
      <pc:sldChg chg="addSp delSp modSp mod">
        <pc:chgData name="CATACHANAS, Thanh" userId="56ed05d8-a281-45bd-9ce3-c494878a9350" providerId="ADAL" clId="{9D0EF7D1-DB71-4836-95AC-A78ECC24FA52}" dt="2023-11-27T16:32:48.746" v="263"/>
        <pc:sldMkLst>
          <pc:docMk/>
          <pc:sldMk cId="3265160626" sldId="284"/>
        </pc:sldMkLst>
        <pc:spChg chg="mod">
          <ac:chgData name="CATACHANAS, Thanh" userId="56ed05d8-a281-45bd-9ce3-c494878a9350" providerId="ADAL" clId="{9D0EF7D1-DB71-4836-95AC-A78ECC24FA52}" dt="2023-11-27T16:30:39.547" v="3" actId="20577"/>
          <ac:spMkLst>
            <pc:docMk/>
            <pc:sldMk cId="3265160626" sldId="284"/>
            <ac:spMk id="3" creationId="{D5073FF4-5CD5-46FE-A667-2C6B7E8641C2}"/>
          </ac:spMkLst>
        </pc:spChg>
        <pc:spChg chg="add del mod">
          <ac:chgData name="CATACHANAS, Thanh" userId="56ed05d8-a281-45bd-9ce3-c494878a9350" providerId="ADAL" clId="{9D0EF7D1-DB71-4836-95AC-A78ECC24FA52}" dt="2023-11-27T16:32:48.746" v="263"/>
          <ac:spMkLst>
            <pc:docMk/>
            <pc:sldMk cId="3265160626" sldId="284"/>
            <ac:spMk id="12" creationId="{F742C97F-EE17-A1A2-B9E0-9D7AEC0B0ECE}"/>
          </ac:spMkLst>
        </pc:spChg>
        <pc:picChg chg="del">
          <ac:chgData name="CATACHANAS, Thanh" userId="56ed05d8-a281-45bd-9ce3-c494878a9350" providerId="ADAL" clId="{9D0EF7D1-DB71-4836-95AC-A78ECC24FA52}" dt="2023-11-27T16:32:42.540" v="262" actId="478"/>
          <ac:picMkLst>
            <pc:docMk/>
            <pc:sldMk cId="3265160626" sldId="284"/>
            <ac:picMk id="11" creationId="{1A8FAFFA-DCFE-51DE-A5AE-1560F1F594E9}"/>
          </ac:picMkLst>
        </pc:picChg>
        <pc:picChg chg="add mod">
          <ac:chgData name="CATACHANAS, Thanh" userId="56ed05d8-a281-45bd-9ce3-c494878a9350" providerId="ADAL" clId="{9D0EF7D1-DB71-4836-95AC-A78ECC24FA52}" dt="2023-11-27T16:32:48.746" v="263"/>
          <ac:picMkLst>
            <pc:docMk/>
            <pc:sldMk cId="3265160626" sldId="284"/>
            <ac:picMk id="13" creationId="{13336201-45F9-27FE-0EB8-BD80A1E35F56}"/>
          </ac:picMkLst>
        </pc:picChg>
      </pc:sldChg>
    </pc:docChg>
  </pc:docChgLst>
  <pc:docChgLst>
    <pc:chgData name="CATACHANAS, Thanh" userId="56ed05d8-a281-45bd-9ce3-c494878a9350" providerId="ADAL" clId="{8D323301-56C2-46C1-B132-DB4847BBFD8B}"/>
    <pc:docChg chg="undo custSel modSld">
      <pc:chgData name="CATACHANAS, Thanh" userId="56ed05d8-a281-45bd-9ce3-c494878a9350" providerId="ADAL" clId="{8D323301-56C2-46C1-B132-DB4847BBFD8B}" dt="2023-12-12T14:52:26.900" v="224" actId="20577"/>
      <pc:docMkLst>
        <pc:docMk/>
      </pc:docMkLst>
      <pc:sldChg chg="modSp mod">
        <pc:chgData name="CATACHANAS, Thanh" userId="56ed05d8-a281-45bd-9ce3-c494878a9350" providerId="ADAL" clId="{8D323301-56C2-46C1-B132-DB4847BBFD8B}" dt="2023-12-12T14:52:26.900" v="224" actId="20577"/>
        <pc:sldMkLst>
          <pc:docMk/>
          <pc:sldMk cId="3497637149" sldId="277"/>
        </pc:sldMkLst>
        <pc:spChg chg="mod">
          <ac:chgData name="CATACHANAS, Thanh" userId="56ed05d8-a281-45bd-9ce3-c494878a9350" providerId="ADAL" clId="{8D323301-56C2-46C1-B132-DB4847BBFD8B}" dt="2023-12-12T14:52:26.900" v="224" actId="20577"/>
          <ac:spMkLst>
            <pc:docMk/>
            <pc:sldMk cId="3497637149" sldId="277"/>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7AF622-F1B4-409E-9873-65739B78EF7D}" type="datetimeFigureOut">
              <a:rPr lang="en-GB" smtClean="0"/>
              <a:t>13/12/2023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60C95-6CFA-41C8-B996-2904D8B0C7EF}" type="slidenum">
              <a:rPr lang="en-GB" smtClean="0"/>
              <a:t>‹#›</a:t>
            </a:fld>
            <a:endParaRPr lang="en-GB"/>
          </a:p>
        </p:txBody>
      </p:sp>
    </p:spTree>
    <p:extLst>
      <p:ext uri="{BB962C8B-B14F-4D97-AF65-F5344CB8AC3E}">
        <p14:creationId xmlns:p14="http://schemas.microsoft.com/office/powerpoint/2010/main" val="366761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E60C95-6CFA-41C8-B996-2904D8B0C7EF}" type="slidenum">
              <a:rPr lang="en-GB" smtClean="0"/>
              <a:t>2</a:t>
            </a:fld>
            <a:endParaRPr lang="en-GB"/>
          </a:p>
        </p:txBody>
      </p:sp>
    </p:spTree>
    <p:extLst>
      <p:ext uri="{BB962C8B-B14F-4D97-AF65-F5344CB8AC3E}">
        <p14:creationId xmlns:p14="http://schemas.microsoft.com/office/powerpoint/2010/main" val="3604284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E60C95-6CFA-41C8-B996-2904D8B0C7EF}" type="slidenum">
              <a:rPr lang="en-GB" smtClean="0"/>
              <a:t>3</a:t>
            </a:fld>
            <a:endParaRPr lang="en-GB"/>
          </a:p>
        </p:txBody>
      </p:sp>
    </p:spTree>
    <p:extLst>
      <p:ext uri="{BB962C8B-B14F-4D97-AF65-F5344CB8AC3E}">
        <p14:creationId xmlns:p14="http://schemas.microsoft.com/office/powerpoint/2010/main" val="164839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E60C95-6CFA-41C8-B996-2904D8B0C7EF}" type="slidenum">
              <a:rPr lang="en-GB" smtClean="0"/>
              <a:t>4</a:t>
            </a:fld>
            <a:endParaRPr lang="en-GB"/>
          </a:p>
        </p:txBody>
      </p:sp>
    </p:spTree>
    <p:extLst>
      <p:ext uri="{BB962C8B-B14F-4D97-AF65-F5344CB8AC3E}">
        <p14:creationId xmlns:p14="http://schemas.microsoft.com/office/powerpoint/2010/main" val="11232476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se Study Cover 2">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B0ECCF78-9620-6642-8E06-3B577758A05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25673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Standard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3129593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Standard_Title_and_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5" name="Chart Placeholder 4"/>
          <p:cNvSpPr>
            <a:spLocks noGrp="1"/>
          </p:cNvSpPr>
          <p:nvPr>
            <p:ph type="chart" sz="quarter" idx="14"/>
          </p:nvPr>
        </p:nvSpPr>
        <p:spPr>
          <a:xfrm>
            <a:off x="695325" y="1628775"/>
            <a:ext cx="10801350" cy="4319588"/>
          </a:xfrm>
        </p:spPr>
        <p:txBody>
          <a:bodyPr/>
          <a:lstStyle/>
          <a:p>
            <a:endParaRPr lang="en-US"/>
          </a:p>
        </p:txBody>
      </p:sp>
    </p:spTree>
    <p:extLst>
      <p:ext uri="{BB962C8B-B14F-4D97-AF65-F5344CB8AC3E}">
        <p14:creationId xmlns:p14="http://schemas.microsoft.com/office/powerpoint/2010/main" val="3850018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Standard_Title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4" name="Table Placeholder 3"/>
          <p:cNvSpPr>
            <a:spLocks noGrp="1"/>
          </p:cNvSpPr>
          <p:nvPr>
            <p:ph type="tbl" sz="quarter" idx="14"/>
          </p:nvPr>
        </p:nvSpPr>
        <p:spPr>
          <a:xfrm>
            <a:off x="695325" y="1628775"/>
            <a:ext cx="10980738" cy="4321175"/>
          </a:xfrm>
        </p:spPr>
        <p:txBody>
          <a:bodyPr/>
          <a:lstStyle/>
          <a:p>
            <a:endParaRPr lang="en-US"/>
          </a:p>
        </p:txBody>
      </p:sp>
    </p:spTree>
    <p:extLst>
      <p:ext uri="{BB962C8B-B14F-4D97-AF65-F5344CB8AC3E}">
        <p14:creationId xmlns:p14="http://schemas.microsoft.com/office/powerpoint/2010/main" val="1041044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Title_With_Two_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5" name="Chart Placeholder 4"/>
          <p:cNvSpPr>
            <a:spLocks noGrp="1"/>
          </p:cNvSpPr>
          <p:nvPr>
            <p:ph type="chart" sz="quarter" idx="14"/>
          </p:nvPr>
        </p:nvSpPr>
        <p:spPr>
          <a:xfrm>
            <a:off x="695325" y="1628775"/>
            <a:ext cx="5221288" cy="4319588"/>
          </a:xfrm>
        </p:spPr>
        <p:txBody>
          <a:bodyPr/>
          <a:lstStyle/>
          <a:p>
            <a:endParaRPr lang="en-US" dirty="0"/>
          </a:p>
        </p:txBody>
      </p:sp>
      <p:sp>
        <p:nvSpPr>
          <p:cNvPr id="7" name="Chart Placeholder 4"/>
          <p:cNvSpPr>
            <a:spLocks noGrp="1"/>
          </p:cNvSpPr>
          <p:nvPr>
            <p:ph type="chart" sz="quarter" idx="15"/>
          </p:nvPr>
        </p:nvSpPr>
        <p:spPr>
          <a:xfrm>
            <a:off x="6275388" y="1628775"/>
            <a:ext cx="5221288" cy="4319588"/>
          </a:xfrm>
        </p:spPr>
        <p:txBody>
          <a:bodyPr/>
          <a:lstStyle/>
          <a:p>
            <a:endParaRPr lang="en-US" dirty="0"/>
          </a:p>
        </p:txBody>
      </p:sp>
    </p:spTree>
    <p:extLst>
      <p:ext uri="{BB962C8B-B14F-4D97-AF65-F5344CB8AC3E}">
        <p14:creationId xmlns:p14="http://schemas.microsoft.com/office/powerpoint/2010/main" val="2457663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1774825" y="1628775"/>
            <a:ext cx="9721850"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255863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JCDecaux_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0" y="2738783"/>
            <a:ext cx="3048000" cy="879556"/>
          </a:xfrm>
          <a:prstGeom prst="rect">
            <a:avLst/>
          </a:prstGeom>
        </p:spPr>
      </p:pic>
    </p:spTree>
    <p:extLst>
      <p:ext uri="{BB962C8B-B14F-4D97-AF65-F5344CB8AC3E}">
        <p14:creationId xmlns:p14="http://schemas.microsoft.com/office/powerpoint/2010/main" val="184783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Title_With_Two_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4" name="Table Placeholder 3"/>
          <p:cNvSpPr>
            <a:spLocks noGrp="1"/>
          </p:cNvSpPr>
          <p:nvPr>
            <p:ph type="tbl" sz="quarter" idx="16"/>
          </p:nvPr>
        </p:nvSpPr>
        <p:spPr>
          <a:xfrm>
            <a:off x="695325" y="1628775"/>
            <a:ext cx="5400675" cy="4319588"/>
          </a:xfrm>
        </p:spPr>
        <p:txBody>
          <a:bodyPr/>
          <a:lstStyle/>
          <a:p>
            <a:endParaRPr lang="en-US"/>
          </a:p>
        </p:txBody>
      </p:sp>
      <p:sp>
        <p:nvSpPr>
          <p:cNvPr id="9" name="Table Placeholder 3"/>
          <p:cNvSpPr>
            <a:spLocks noGrp="1"/>
          </p:cNvSpPr>
          <p:nvPr>
            <p:ph type="tbl" sz="quarter" idx="17"/>
          </p:nvPr>
        </p:nvSpPr>
        <p:spPr>
          <a:xfrm>
            <a:off x="6275388" y="1630362"/>
            <a:ext cx="5400675" cy="4319588"/>
          </a:xfrm>
        </p:spPr>
        <p:txBody>
          <a:bodyPr/>
          <a:lstStyle/>
          <a:p>
            <a:endParaRPr lang="en-US"/>
          </a:p>
        </p:txBody>
      </p:sp>
    </p:spTree>
    <p:extLst>
      <p:ext uri="{BB962C8B-B14F-4D97-AF65-F5344CB8AC3E}">
        <p14:creationId xmlns:p14="http://schemas.microsoft.com/office/powerpoint/2010/main" val="3585269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7" name="Content Placeholder 2"/>
          <p:cNvSpPr>
            <a:spLocks noGrp="1"/>
          </p:cNvSpPr>
          <p:nvPr>
            <p:ph idx="14"/>
          </p:nvPr>
        </p:nvSpPr>
        <p:spPr>
          <a:xfrm>
            <a:off x="6275388" y="1628775"/>
            <a:ext cx="5221287"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8471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10.Title_With_Two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5"/>
            <a:ext cx="5221287" cy="216058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7" name="Content Placeholder 2"/>
          <p:cNvSpPr>
            <a:spLocks noGrp="1"/>
          </p:cNvSpPr>
          <p:nvPr>
            <p:ph idx="14"/>
          </p:nvPr>
        </p:nvSpPr>
        <p:spPr>
          <a:xfrm>
            <a:off x="6275388" y="1628775"/>
            <a:ext cx="5221287" cy="216058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D1AD8B6F-E869-2747-A303-E670CBEB1EA4}"/>
              </a:ext>
            </a:extLst>
          </p:cNvPr>
          <p:cNvSpPr>
            <a:spLocks noGrp="1"/>
          </p:cNvSpPr>
          <p:nvPr>
            <p:ph idx="15"/>
          </p:nvPr>
        </p:nvSpPr>
        <p:spPr>
          <a:xfrm>
            <a:off x="695325" y="3978355"/>
            <a:ext cx="5221287" cy="216058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8E904757-EAD8-FA45-991C-B9F9C1FF418F}"/>
              </a:ext>
            </a:extLst>
          </p:cNvPr>
          <p:cNvSpPr>
            <a:spLocks noGrp="1"/>
          </p:cNvSpPr>
          <p:nvPr>
            <p:ph idx="16"/>
          </p:nvPr>
        </p:nvSpPr>
        <p:spPr>
          <a:xfrm>
            <a:off x="6275387" y="3978355"/>
            <a:ext cx="5221287" cy="216058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4372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Title_With_Three_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6" name="Content Placeholder 2"/>
          <p:cNvSpPr>
            <a:spLocks noGrp="1"/>
          </p:cNvSpPr>
          <p:nvPr>
            <p:ph idx="14"/>
          </p:nvPr>
        </p:nvSpPr>
        <p:spPr>
          <a:xfrm>
            <a:off x="4295776" y="1628775"/>
            <a:ext cx="3600450" cy="4679950"/>
          </a:xfrm>
        </p:spPr>
        <p:txBody>
          <a:bodyPr rIns="18000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695324" y="1628775"/>
            <a:ext cx="3600452" cy="4679950"/>
          </a:xfrm>
        </p:spPr>
        <p:txBody>
          <a:bodyPr rIns="18000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6"/>
          </p:nvPr>
        </p:nvSpPr>
        <p:spPr>
          <a:xfrm>
            <a:off x="7896226" y="1628775"/>
            <a:ext cx="3600449" cy="4679950"/>
          </a:xfrm>
        </p:spPr>
        <p:txBody>
          <a:bodyPr rIns="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5217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1294946-C5CB-2840-B98E-6092E213AEB0}"/>
              </a:ext>
            </a:extLst>
          </p:cNvPr>
          <p:cNvSpPr>
            <a:spLocks noGrp="1"/>
          </p:cNvSpPr>
          <p:nvPr>
            <p:ph type="title" hasCustomPrompt="1"/>
          </p:nvPr>
        </p:nvSpPr>
        <p:spPr>
          <a:xfrm>
            <a:off x="1066800" y="637114"/>
            <a:ext cx="4810126" cy="773045"/>
          </a:xfrm>
        </p:spPr>
        <p:txBody>
          <a:bodyPr>
            <a:noAutofit/>
          </a:bodyPr>
          <a:lstStyle>
            <a:lvl1pPr>
              <a:lnSpc>
                <a:spcPct val="100000"/>
              </a:lnSpc>
              <a:defRPr sz="2000" spc="0">
                <a:solidFill>
                  <a:schemeClr val="tx2"/>
                </a:solidFill>
              </a:defRPr>
            </a:lvl1pPr>
          </a:lstStyle>
          <a:p>
            <a:r>
              <a:rPr lang="en-US" dirty="0"/>
              <a:t>Click to edit master title style</a:t>
            </a:r>
            <a:br>
              <a:rPr lang="en-US" dirty="0"/>
            </a:br>
            <a:r>
              <a:rPr lang="en-US" dirty="0"/>
              <a:t>Click to edit master title style</a:t>
            </a:r>
            <a:br>
              <a:rPr lang="en-US" dirty="0"/>
            </a:br>
            <a:r>
              <a:rPr lang="en-US" dirty="0"/>
              <a:t>Click to edit master title style</a:t>
            </a:r>
          </a:p>
        </p:txBody>
      </p:sp>
      <p:sp>
        <p:nvSpPr>
          <p:cNvPr id="10" name="Text Placeholder 9">
            <a:extLst>
              <a:ext uri="{FF2B5EF4-FFF2-40B4-BE49-F238E27FC236}">
                <a16:creationId xmlns:a16="http://schemas.microsoft.com/office/drawing/2014/main" id="{D43AD2DE-971E-B74C-9869-0D201E9B9DFF}"/>
              </a:ext>
            </a:extLst>
          </p:cNvPr>
          <p:cNvSpPr>
            <a:spLocks noGrp="1"/>
          </p:cNvSpPr>
          <p:nvPr>
            <p:ph type="body" sz="quarter" idx="10"/>
          </p:nvPr>
        </p:nvSpPr>
        <p:spPr>
          <a:xfrm>
            <a:off x="695325" y="2451652"/>
            <a:ext cx="5181601" cy="3696736"/>
          </a:xfrm>
        </p:spPr>
        <p:txBody>
          <a:bodyPr>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9">
            <a:extLst>
              <a:ext uri="{FF2B5EF4-FFF2-40B4-BE49-F238E27FC236}">
                <a16:creationId xmlns:a16="http://schemas.microsoft.com/office/drawing/2014/main" id="{EE76D49C-89A4-7A4D-BB11-AD2D9045ED67}"/>
              </a:ext>
            </a:extLst>
          </p:cNvPr>
          <p:cNvSpPr>
            <a:spLocks noGrp="1"/>
          </p:cNvSpPr>
          <p:nvPr>
            <p:ph type="body" sz="quarter" idx="11"/>
          </p:nvPr>
        </p:nvSpPr>
        <p:spPr>
          <a:xfrm>
            <a:off x="6315076" y="2458278"/>
            <a:ext cx="5181601" cy="3696736"/>
          </a:xfrm>
        </p:spPr>
        <p:txBody>
          <a:bodyPr>
            <a:normAutofit/>
          </a:bodyPr>
          <a:lstStyle>
            <a:lvl1pPr>
              <a:lnSpc>
                <a:spcPct val="100000"/>
              </a:lnSpc>
              <a:defRPr sz="1600"/>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Text Placeholder 17">
            <a:extLst>
              <a:ext uri="{FF2B5EF4-FFF2-40B4-BE49-F238E27FC236}">
                <a16:creationId xmlns:a16="http://schemas.microsoft.com/office/drawing/2014/main" id="{32E9AF5D-6134-0A4A-832F-708D3E4AE622}"/>
              </a:ext>
            </a:extLst>
          </p:cNvPr>
          <p:cNvSpPr>
            <a:spLocks noGrp="1"/>
          </p:cNvSpPr>
          <p:nvPr>
            <p:ph type="body" sz="quarter" idx="12" hasCustomPrompt="1"/>
          </p:nvPr>
        </p:nvSpPr>
        <p:spPr>
          <a:xfrm>
            <a:off x="1066801" y="1594217"/>
            <a:ext cx="4810126" cy="333375"/>
          </a:xfrm>
        </p:spPr>
        <p:txBody>
          <a:bodyPr>
            <a:normAutofit/>
          </a:bodyPr>
          <a:lstStyle>
            <a:lvl1pPr marL="0" indent="0">
              <a:buNone/>
              <a:defRPr sz="2000" b="0" i="1">
                <a:solidFill>
                  <a:schemeClr val="tx2"/>
                </a:solidFill>
              </a:defRPr>
            </a:lvl1pPr>
          </a:lstStyle>
          <a:p>
            <a:pPr lvl="0"/>
            <a:r>
              <a:rPr lang="en-US" dirty="0"/>
              <a:t>Insert brand name here</a:t>
            </a:r>
          </a:p>
        </p:txBody>
      </p:sp>
      <p:sp>
        <p:nvSpPr>
          <p:cNvPr id="19" name="Rectangle 18">
            <a:extLst>
              <a:ext uri="{FF2B5EF4-FFF2-40B4-BE49-F238E27FC236}">
                <a16:creationId xmlns:a16="http://schemas.microsoft.com/office/drawing/2014/main" id="{C23DDF31-109F-2342-919B-209735A07E4D}"/>
              </a:ext>
            </a:extLst>
          </p:cNvPr>
          <p:cNvSpPr/>
          <p:nvPr userDrawn="1"/>
        </p:nvSpPr>
        <p:spPr>
          <a:xfrm>
            <a:off x="695325" y="375859"/>
            <a:ext cx="108906" cy="11916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7632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Top_Image_With_Two_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7" y="3429000"/>
            <a:ext cx="5400674" cy="287972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5" name="Content Placeholder 2"/>
          <p:cNvSpPr>
            <a:spLocks noGrp="1"/>
          </p:cNvSpPr>
          <p:nvPr>
            <p:ph idx="14"/>
          </p:nvPr>
        </p:nvSpPr>
        <p:spPr>
          <a:xfrm>
            <a:off x="6456363" y="3429000"/>
            <a:ext cx="5040312" cy="287972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8"/>
          <p:cNvSpPr>
            <a:spLocks noGrp="1"/>
          </p:cNvSpPr>
          <p:nvPr>
            <p:ph type="pic" sz="quarter" idx="15"/>
          </p:nvPr>
        </p:nvSpPr>
        <p:spPr>
          <a:xfrm>
            <a:off x="0" y="1"/>
            <a:ext cx="12192000" cy="2889250"/>
          </a:xfrm>
          <a:solidFill>
            <a:schemeClr val="bg2"/>
          </a:solidFill>
        </p:spPr>
        <p:txBody>
          <a:bodyPr/>
          <a:lstStyle/>
          <a:p>
            <a:endParaRPr lang="en-US"/>
          </a:p>
        </p:txBody>
      </p:sp>
    </p:spTree>
    <p:extLst>
      <p:ext uri="{BB962C8B-B14F-4D97-AF65-F5344CB8AC3E}">
        <p14:creationId xmlns:p14="http://schemas.microsoft.com/office/powerpoint/2010/main" val="3520675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Title_With_Chart_And_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5229225"/>
            <a:ext cx="10801349" cy="720724"/>
          </a:xfrm>
        </p:spPr>
        <p:txBody>
          <a:bodyPr>
            <a:noAutofit/>
          </a:bodyPr>
          <a:lstStyle/>
          <a:p>
            <a:pPr lvl="0"/>
            <a:r>
              <a:rPr lang="en-US" dirty="0"/>
              <a:t>Click to edit Master text styles</a:t>
            </a:r>
          </a:p>
          <a:p>
            <a:pPr lvl="1"/>
            <a:r>
              <a:rPr lang="en-US" dirty="0"/>
              <a:t>Second level</a:t>
            </a:r>
          </a:p>
        </p:txBody>
      </p:sp>
      <p:sp>
        <p:nvSpPr>
          <p:cNvPr id="5" name="Chart Placeholder 4"/>
          <p:cNvSpPr>
            <a:spLocks noGrp="1"/>
          </p:cNvSpPr>
          <p:nvPr>
            <p:ph type="chart" sz="quarter" idx="10"/>
          </p:nvPr>
        </p:nvSpPr>
        <p:spPr>
          <a:xfrm>
            <a:off x="695325" y="1628774"/>
            <a:ext cx="10801350" cy="3421064"/>
          </a:xfrm>
        </p:spPr>
        <p:txBody>
          <a:bodyPr/>
          <a:lstStyle/>
          <a:p>
            <a:endParaRPr lang="en-US"/>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4225109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Title_With_Chart_And_Text_Revers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US" dirty="0"/>
              <a:t>Click to edit Master text styles</a:t>
            </a:r>
          </a:p>
          <a:p>
            <a:pPr lvl="1"/>
            <a:r>
              <a:rPr lang="en-US" dirty="0"/>
              <a:t>Second level</a:t>
            </a:r>
          </a:p>
          <a:p>
            <a:pPr lvl="2"/>
            <a:r>
              <a:rPr lang="en-US" dirty="0"/>
              <a:t>Third level</a:t>
            </a:r>
          </a:p>
        </p:txBody>
      </p:sp>
      <p:sp>
        <p:nvSpPr>
          <p:cNvPr id="5" name="Chart Placeholder 4"/>
          <p:cNvSpPr>
            <a:spLocks noGrp="1"/>
          </p:cNvSpPr>
          <p:nvPr>
            <p:ph type="chart" sz="quarter" idx="10"/>
          </p:nvPr>
        </p:nvSpPr>
        <p:spPr>
          <a:xfrm>
            <a:off x="695325" y="3429001"/>
            <a:ext cx="10801350" cy="2520950"/>
          </a:xfrm>
        </p:spPr>
        <p:txBody>
          <a:bodyPr/>
          <a:lstStyle/>
          <a:p>
            <a:endParaRPr lang="en-US"/>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2751884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Title_With_Text_And_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620836"/>
          </a:xfrm>
        </p:spPr>
        <p:txBody>
          <a:bodyPr>
            <a:noAutofit/>
          </a:bodyPr>
          <a:lstStyle/>
          <a:p>
            <a:pPr lvl="0"/>
            <a:r>
              <a:rPr lang="en-US" dirty="0"/>
              <a:t>Click to edit Master text styles</a:t>
            </a:r>
          </a:p>
          <a:p>
            <a:pPr lvl="1"/>
            <a:r>
              <a:rPr lang="en-US" dirty="0"/>
              <a:t>Second level</a:t>
            </a:r>
          </a:p>
          <a:p>
            <a:pPr lvl="2"/>
            <a:r>
              <a:rPr lang="en-US" dirty="0"/>
              <a:t>Third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6" name="Table Placeholder 5"/>
          <p:cNvSpPr>
            <a:spLocks noGrp="1"/>
          </p:cNvSpPr>
          <p:nvPr>
            <p:ph type="tbl" sz="quarter" idx="14"/>
          </p:nvPr>
        </p:nvSpPr>
        <p:spPr>
          <a:xfrm>
            <a:off x="695325" y="3429000"/>
            <a:ext cx="10801349" cy="2520949"/>
          </a:xfrm>
        </p:spPr>
        <p:txBody>
          <a:bodyPr/>
          <a:lstStyle/>
          <a:p>
            <a:endParaRPr lang="en-US"/>
          </a:p>
        </p:txBody>
      </p:sp>
    </p:spTree>
    <p:extLst>
      <p:ext uri="{BB962C8B-B14F-4D97-AF65-F5344CB8AC3E}">
        <p14:creationId xmlns:p14="http://schemas.microsoft.com/office/powerpoint/2010/main" val="2090889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Title_With_Text_And_Image_Below">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2889250"/>
            <a:ext cx="12191999" cy="39687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695326" y="1628776"/>
            <a:ext cx="10801349" cy="1079499"/>
          </a:xfrm>
        </p:spPr>
        <p:txBody>
          <a:bodyPr>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43031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Block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6" y="1994535"/>
            <a:ext cx="10801349" cy="2879725"/>
          </a:xfrm>
        </p:spPr>
        <p:txBody>
          <a:bodyPr anchor="ctr" anchorCtr="0">
            <a:noAutofit/>
          </a:bodyPr>
          <a:lstStyle>
            <a:lvl1pPr marL="0" indent="0" algn="l">
              <a:buNone/>
              <a:defRPr sz="2800"/>
            </a:lvl1pPr>
            <a:lvl2pPr marL="457200" indent="0" algn="l">
              <a:buNone/>
              <a:defRPr sz="2800"/>
            </a:lvl2pPr>
            <a:lvl3pPr marL="914400" indent="0" algn="l">
              <a:buNone/>
              <a:defRPr sz="2800"/>
            </a:lvl3pPr>
            <a:lvl4pPr marL="1371600" indent="0" algn="l">
              <a:buNone/>
              <a:defRPr sz="2800"/>
            </a:lvl4pPr>
            <a:lvl5pPr marL="1828800" indent="0" algn="l">
              <a:buNone/>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13156382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Title_With_Graph_And_Righ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816726" y="0"/>
            <a:ext cx="5375274" cy="6858000"/>
          </a:xfrm>
          <a:solidFill>
            <a:schemeClr val="bg2"/>
          </a:solidFill>
        </p:spPr>
        <p:txBody>
          <a:bodyPr/>
          <a:lstStyle/>
          <a:p>
            <a:endParaRPr lang="en-US"/>
          </a:p>
        </p:txBody>
      </p:sp>
      <p:sp>
        <p:nvSpPr>
          <p:cNvPr id="2" name="Title 1"/>
          <p:cNvSpPr>
            <a:spLocks noGrp="1"/>
          </p:cNvSpPr>
          <p:nvPr>
            <p:ph type="title" hasCustomPrompt="1"/>
          </p:nvPr>
        </p:nvSpPr>
        <p:spPr>
          <a:xfrm>
            <a:off x="695324" y="620181"/>
            <a:ext cx="5940427" cy="1008594"/>
          </a:xfrm>
        </p:spPr>
        <p:txBody>
          <a:bodyPr/>
          <a:lstStyle/>
          <a:p>
            <a:r>
              <a:rPr lang="en-US" dirty="0"/>
              <a:t>CLICK TO EDIT MASTER TITLE STYLE</a:t>
            </a:r>
          </a:p>
        </p:txBody>
      </p:sp>
      <p:sp>
        <p:nvSpPr>
          <p:cNvPr id="8" name="Text Placeholder 7"/>
          <p:cNvSpPr>
            <a:spLocks noGrp="1"/>
          </p:cNvSpPr>
          <p:nvPr>
            <p:ph type="body" sz="quarter" idx="13"/>
          </p:nvPr>
        </p:nvSpPr>
        <p:spPr>
          <a:xfrm>
            <a:off x="695325" y="6308725"/>
            <a:ext cx="59404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5" name="Chart Placeholder 4"/>
          <p:cNvSpPr>
            <a:spLocks noGrp="1"/>
          </p:cNvSpPr>
          <p:nvPr>
            <p:ph type="chart" sz="quarter" idx="15"/>
          </p:nvPr>
        </p:nvSpPr>
        <p:spPr>
          <a:xfrm>
            <a:off x="695325" y="1628774"/>
            <a:ext cx="5940426" cy="4321175"/>
          </a:xfrm>
        </p:spPr>
        <p:txBody>
          <a:bodyPr/>
          <a:lstStyle/>
          <a:p>
            <a:endParaRPr lang="en-US"/>
          </a:p>
        </p:txBody>
      </p:sp>
    </p:spTree>
    <p:extLst>
      <p:ext uri="{BB962C8B-B14F-4D97-AF65-F5344CB8AC3E}">
        <p14:creationId xmlns:p14="http://schemas.microsoft.com/office/powerpoint/2010/main" val="4087444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Title_With_Graph_And_Left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3575050" cy="6858000"/>
          </a:xfrm>
          <a:solidFill>
            <a:schemeClr val="bg2"/>
          </a:solidFill>
        </p:spPr>
        <p:txBody>
          <a:bodyPr/>
          <a:lstStyle/>
          <a:p>
            <a:endParaRPr lang="en-US"/>
          </a:p>
        </p:txBody>
      </p:sp>
      <p:sp>
        <p:nvSpPr>
          <p:cNvPr id="2" name="Title 1"/>
          <p:cNvSpPr>
            <a:spLocks noGrp="1"/>
          </p:cNvSpPr>
          <p:nvPr>
            <p:ph type="title" hasCustomPrompt="1"/>
          </p:nvPr>
        </p:nvSpPr>
        <p:spPr>
          <a:xfrm>
            <a:off x="3756024" y="620181"/>
            <a:ext cx="7740651" cy="1008594"/>
          </a:xfrm>
        </p:spPr>
        <p:txBody>
          <a:bodyPr/>
          <a:lstStyle/>
          <a:p>
            <a:r>
              <a:rPr lang="en-US" dirty="0"/>
              <a:t>CLICK TO EDIT MASTER TITLE STYLE</a:t>
            </a:r>
          </a:p>
        </p:txBody>
      </p:sp>
      <p:sp>
        <p:nvSpPr>
          <p:cNvPr id="8" name="Text Placeholder 7"/>
          <p:cNvSpPr>
            <a:spLocks noGrp="1"/>
          </p:cNvSpPr>
          <p:nvPr>
            <p:ph type="body" sz="quarter" idx="13"/>
          </p:nvPr>
        </p:nvSpPr>
        <p:spPr>
          <a:xfrm>
            <a:off x="3756023" y="6308725"/>
            <a:ext cx="7740651"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5" name="Chart Placeholder 4"/>
          <p:cNvSpPr>
            <a:spLocks noGrp="1"/>
          </p:cNvSpPr>
          <p:nvPr>
            <p:ph type="chart" sz="quarter" idx="15"/>
          </p:nvPr>
        </p:nvSpPr>
        <p:spPr>
          <a:xfrm>
            <a:off x="3756025" y="1628774"/>
            <a:ext cx="7740650" cy="4321175"/>
          </a:xfrm>
        </p:spPr>
        <p:txBody>
          <a:bodyPr/>
          <a:lstStyle/>
          <a:p>
            <a:endParaRPr lang="en-US"/>
          </a:p>
        </p:txBody>
      </p:sp>
    </p:spTree>
    <p:extLst>
      <p:ext uri="{BB962C8B-B14F-4D97-AF65-F5344CB8AC3E}">
        <p14:creationId xmlns:p14="http://schemas.microsoft.com/office/powerpoint/2010/main" val="2566728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Title_With_Content_And_Small_Image_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5" y="620181"/>
            <a:ext cx="9180514" cy="1008594"/>
          </a:xfrm>
        </p:spPr>
        <p:txBody>
          <a:bodyPr/>
          <a:lstStyle/>
          <a:p>
            <a:r>
              <a:rPr lang="en-US" dirty="0"/>
              <a:t>CLICK TO EDIT MASTER TITLE STYLE</a:t>
            </a:r>
          </a:p>
        </p:txBody>
      </p:sp>
      <p:sp>
        <p:nvSpPr>
          <p:cNvPr id="3" name="Content Placeholder 2"/>
          <p:cNvSpPr>
            <a:spLocks noGrp="1"/>
          </p:cNvSpPr>
          <p:nvPr>
            <p:ph idx="1"/>
          </p:nvPr>
        </p:nvSpPr>
        <p:spPr>
          <a:xfrm>
            <a:off x="695327" y="1628775"/>
            <a:ext cx="9180512"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9180513"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7" name="Picture Placeholder 8"/>
          <p:cNvSpPr>
            <a:spLocks noGrp="1"/>
          </p:cNvSpPr>
          <p:nvPr>
            <p:ph type="pic" sz="quarter" idx="14"/>
          </p:nvPr>
        </p:nvSpPr>
        <p:spPr>
          <a:xfrm>
            <a:off x="10056814" y="0"/>
            <a:ext cx="2135186" cy="6858000"/>
          </a:xfrm>
          <a:solidFill>
            <a:schemeClr val="bg2"/>
          </a:solidFill>
        </p:spPr>
        <p:txBody>
          <a:bodyPr/>
          <a:lstStyle/>
          <a:p>
            <a:endParaRPr lang="en-US"/>
          </a:p>
        </p:txBody>
      </p:sp>
    </p:spTree>
    <p:extLst>
      <p:ext uri="{BB962C8B-B14F-4D97-AF65-F5344CB8AC3E}">
        <p14:creationId xmlns:p14="http://schemas.microsoft.com/office/powerpoint/2010/main" val="3517796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Title_With_Content_And_Midsize_Image_">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8796338" y="0"/>
            <a:ext cx="3395661" cy="6858000"/>
          </a:xfrm>
          <a:solidFill>
            <a:schemeClr val="bg2"/>
          </a:solidFill>
        </p:spPr>
        <p:txBody>
          <a:bodyPr/>
          <a:lstStyle/>
          <a:p>
            <a:endParaRPr lang="en-US"/>
          </a:p>
        </p:txBody>
      </p:sp>
      <p:sp>
        <p:nvSpPr>
          <p:cNvPr id="2" name="Title 1"/>
          <p:cNvSpPr>
            <a:spLocks noGrp="1"/>
          </p:cNvSpPr>
          <p:nvPr>
            <p:ph type="title" hasCustomPrompt="1"/>
          </p:nvPr>
        </p:nvSpPr>
        <p:spPr>
          <a:xfrm>
            <a:off x="695324" y="620181"/>
            <a:ext cx="792162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7921624"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792162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2451751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s x2">
    <p:spTree>
      <p:nvGrpSpPr>
        <p:cNvPr id="1" name=""/>
        <p:cNvGrpSpPr/>
        <p:nvPr/>
      </p:nvGrpSpPr>
      <p:grpSpPr>
        <a:xfrm>
          <a:off x="0" y="0"/>
          <a:ext cx="0" cy="0"/>
          <a:chOff x="0" y="0"/>
          <a:chExt cx="0" cy="0"/>
        </a:xfrm>
      </p:grpSpPr>
      <p:sp>
        <p:nvSpPr>
          <p:cNvPr id="5" name="Picture Placeholder 12">
            <a:extLst>
              <a:ext uri="{FF2B5EF4-FFF2-40B4-BE49-F238E27FC236}">
                <a16:creationId xmlns:a16="http://schemas.microsoft.com/office/drawing/2014/main" id="{62D124D3-EE85-0947-A1A0-0B270A3E33EC}"/>
              </a:ext>
            </a:extLst>
          </p:cNvPr>
          <p:cNvSpPr>
            <a:spLocks noGrp="1"/>
          </p:cNvSpPr>
          <p:nvPr>
            <p:ph type="pic" sz="quarter" idx="12"/>
          </p:nvPr>
        </p:nvSpPr>
        <p:spPr>
          <a:xfrm>
            <a:off x="695325" y="636588"/>
            <a:ext cx="4983099" cy="5518150"/>
          </a:xfrm>
          <a:solidFill>
            <a:schemeClr val="bg2"/>
          </a:solidFill>
        </p:spPr>
        <p:txBody>
          <a:bodyPr/>
          <a:lstStyle/>
          <a:p>
            <a:endParaRPr lang="en-US"/>
          </a:p>
        </p:txBody>
      </p:sp>
      <p:sp>
        <p:nvSpPr>
          <p:cNvPr id="6" name="Picture Placeholder 12">
            <a:extLst>
              <a:ext uri="{FF2B5EF4-FFF2-40B4-BE49-F238E27FC236}">
                <a16:creationId xmlns:a16="http://schemas.microsoft.com/office/drawing/2014/main" id="{065C07B5-C252-9A48-ACF4-99FD95BE1C23}"/>
              </a:ext>
            </a:extLst>
          </p:cNvPr>
          <p:cNvSpPr>
            <a:spLocks noGrp="1"/>
          </p:cNvSpPr>
          <p:nvPr>
            <p:ph type="pic" sz="quarter" idx="13"/>
          </p:nvPr>
        </p:nvSpPr>
        <p:spPr>
          <a:xfrm>
            <a:off x="6315074" y="0"/>
            <a:ext cx="5876925" cy="6858000"/>
          </a:xfrm>
          <a:solidFill>
            <a:schemeClr val="bg2"/>
          </a:solidFill>
        </p:spPr>
        <p:txBody>
          <a:bodyPr/>
          <a:lstStyle/>
          <a:p>
            <a:endParaRPr lang="en-US" dirty="0"/>
          </a:p>
        </p:txBody>
      </p:sp>
    </p:spTree>
    <p:extLst>
      <p:ext uri="{BB962C8B-B14F-4D97-AF65-F5344CB8AC3E}">
        <p14:creationId xmlns:p14="http://schemas.microsoft.com/office/powerpoint/2010/main" val="2238938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6858000"/>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3379471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455569" y="549275"/>
            <a:ext cx="5040312" cy="1800225"/>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12" name="Picture Placeholder 8">
            <a:extLst>
              <a:ext uri="{FF2B5EF4-FFF2-40B4-BE49-F238E27FC236}">
                <a16:creationId xmlns:a16="http://schemas.microsoft.com/office/drawing/2014/main" id="{1A599B2F-8657-BD4B-9E98-7AF550A4250B}"/>
              </a:ext>
            </a:extLst>
          </p:cNvPr>
          <p:cNvSpPr>
            <a:spLocks noGrp="1"/>
          </p:cNvSpPr>
          <p:nvPr>
            <p:ph type="pic" sz="quarter" idx="15"/>
          </p:nvPr>
        </p:nvSpPr>
        <p:spPr>
          <a:xfrm>
            <a:off x="6455569" y="2528887"/>
            <a:ext cx="5040312" cy="1800225"/>
          </a:xfrm>
          <a:solidFill>
            <a:schemeClr val="bg2"/>
          </a:solidFill>
        </p:spPr>
        <p:txBody>
          <a:bodyPr/>
          <a:lstStyle/>
          <a:p>
            <a:endParaRPr lang="en-US"/>
          </a:p>
        </p:txBody>
      </p:sp>
      <p:sp>
        <p:nvSpPr>
          <p:cNvPr id="13" name="Picture Placeholder 8">
            <a:extLst>
              <a:ext uri="{FF2B5EF4-FFF2-40B4-BE49-F238E27FC236}">
                <a16:creationId xmlns:a16="http://schemas.microsoft.com/office/drawing/2014/main" id="{4CFA64DB-4266-0B43-AF39-079D3AB93FCD}"/>
              </a:ext>
            </a:extLst>
          </p:cNvPr>
          <p:cNvSpPr>
            <a:spLocks noGrp="1"/>
          </p:cNvSpPr>
          <p:nvPr>
            <p:ph type="pic" sz="quarter" idx="16"/>
          </p:nvPr>
        </p:nvSpPr>
        <p:spPr>
          <a:xfrm>
            <a:off x="6455569" y="4508500"/>
            <a:ext cx="5040312" cy="1800225"/>
          </a:xfrm>
          <a:solidFill>
            <a:schemeClr val="bg2"/>
          </a:solidFill>
        </p:spPr>
        <p:txBody>
          <a:bodyPr/>
          <a:lstStyle/>
          <a:p>
            <a:endParaRPr lang="en-US"/>
          </a:p>
        </p:txBody>
      </p:sp>
    </p:spTree>
    <p:extLst>
      <p:ext uri="{BB962C8B-B14F-4D97-AF65-F5344CB8AC3E}">
        <p14:creationId xmlns:p14="http://schemas.microsoft.com/office/powerpoint/2010/main" val="2029924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22.Title_And_Content_With_Large_Image">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4CFA64DB-4266-0B43-AF39-079D3AB93FCD}"/>
              </a:ext>
            </a:extLst>
          </p:cNvPr>
          <p:cNvSpPr>
            <a:spLocks noGrp="1"/>
          </p:cNvSpPr>
          <p:nvPr>
            <p:ph type="pic" sz="quarter" idx="16"/>
          </p:nvPr>
        </p:nvSpPr>
        <p:spPr>
          <a:xfrm>
            <a:off x="6455569" y="549276"/>
            <a:ext cx="5040312" cy="5759450"/>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3095935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22.Title_And_Content_With_Large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7535863" y="549275"/>
            <a:ext cx="3960812" cy="1439863"/>
          </a:xfrm>
          <a:solidFill>
            <a:schemeClr val="bg2"/>
          </a:solidFill>
        </p:spPr>
        <p:txBody>
          <a:bodyPr/>
          <a:lstStyle/>
          <a:p>
            <a:endParaRPr lang="en-US"/>
          </a:p>
        </p:txBody>
      </p:sp>
      <p:sp>
        <p:nvSpPr>
          <p:cNvPr id="2" name="Title 1"/>
          <p:cNvSpPr>
            <a:spLocks noGrp="1"/>
          </p:cNvSpPr>
          <p:nvPr>
            <p:ph type="title" hasCustomPrompt="1"/>
          </p:nvPr>
        </p:nvSpPr>
        <p:spPr>
          <a:xfrm>
            <a:off x="695324" y="620181"/>
            <a:ext cx="648017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6480174"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9" name="Picture Placeholder 8">
            <a:extLst>
              <a:ext uri="{FF2B5EF4-FFF2-40B4-BE49-F238E27FC236}">
                <a16:creationId xmlns:a16="http://schemas.microsoft.com/office/drawing/2014/main" id="{B2AAC644-C2FE-5B4C-AE4A-E1B5034F8F5F}"/>
              </a:ext>
            </a:extLst>
          </p:cNvPr>
          <p:cNvSpPr>
            <a:spLocks noGrp="1"/>
          </p:cNvSpPr>
          <p:nvPr>
            <p:ph type="pic" sz="quarter" idx="17"/>
          </p:nvPr>
        </p:nvSpPr>
        <p:spPr>
          <a:xfrm>
            <a:off x="7535863" y="2049198"/>
            <a:ext cx="3960812" cy="1439863"/>
          </a:xfrm>
          <a:solidFill>
            <a:schemeClr val="bg2"/>
          </a:solidFill>
        </p:spPr>
        <p:txBody>
          <a:bodyPr/>
          <a:lstStyle/>
          <a:p>
            <a:endParaRPr lang="en-US"/>
          </a:p>
        </p:txBody>
      </p:sp>
      <p:sp>
        <p:nvSpPr>
          <p:cNvPr id="10" name="Picture Placeholder 8">
            <a:extLst>
              <a:ext uri="{FF2B5EF4-FFF2-40B4-BE49-F238E27FC236}">
                <a16:creationId xmlns:a16="http://schemas.microsoft.com/office/drawing/2014/main" id="{41827B52-85DD-B74A-885B-F6DE010CC5B3}"/>
              </a:ext>
            </a:extLst>
          </p:cNvPr>
          <p:cNvSpPr>
            <a:spLocks noGrp="1"/>
          </p:cNvSpPr>
          <p:nvPr>
            <p:ph type="pic" sz="quarter" idx="18"/>
          </p:nvPr>
        </p:nvSpPr>
        <p:spPr>
          <a:xfrm>
            <a:off x="7535863" y="3549121"/>
            <a:ext cx="3960812" cy="1439863"/>
          </a:xfrm>
          <a:solidFill>
            <a:schemeClr val="bg2"/>
          </a:solidFill>
        </p:spPr>
        <p:txBody>
          <a:bodyPr/>
          <a:lstStyle/>
          <a:p>
            <a:endParaRPr lang="en-US"/>
          </a:p>
        </p:txBody>
      </p:sp>
      <p:sp>
        <p:nvSpPr>
          <p:cNvPr id="11" name="Picture Placeholder 8">
            <a:extLst>
              <a:ext uri="{FF2B5EF4-FFF2-40B4-BE49-F238E27FC236}">
                <a16:creationId xmlns:a16="http://schemas.microsoft.com/office/drawing/2014/main" id="{131D8A59-4554-614B-BAFE-A67188C4413E}"/>
              </a:ext>
            </a:extLst>
          </p:cNvPr>
          <p:cNvSpPr>
            <a:spLocks noGrp="1"/>
          </p:cNvSpPr>
          <p:nvPr>
            <p:ph type="pic" sz="quarter" idx="19"/>
          </p:nvPr>
        </p:nvSpPr>
        <p:spPr>
          <a:xfrm>
            <a:off x="7535863" y="5049043"/>
            <a:ext cx="3960812" cy="1439863"/>
          </a:xfrm>
          <a:solidFill>
            <a:schemeClr val="bg2"/>
          </a:solidFill>
        </p:spPr>
        <p:txBody>
          <a:bodyPr/>
          <a:lstStyle/>
          <a:p>
            <a:endParaRPr lang="en-US"/>
          </a:p>
        </p:txBody>
      </p:sp>
    </p:spTree>
    <p:extLst>
      <p:ext uri="{BB962C8B-B14F-4D97-AF65-F5344CB8AC3E}">
        <p14:creationId xmlns:p14="http://schemas.microsoft.com/office/powerpoint/2010/main" val="1066730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3.Title_And_Content_With_Larg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195888" y="0"/>
            <a:ext cx="6996112" cy="6858000"/>
          </a:xfrm>
          <a:solidFill>
            <a:schemeClr val="bg2"/>
          </a:solidFill>
        </p:spPr>
        <p:txBody>
          <a:bodyPr/>
          <a:lstStyle/>
          <a:p>
            <a:endParaRPr lang="en-US"/>
          </a:p>
        </p:txBody>
      </p:sp>
      <p:sp>
        <p:nvSpPr>
          <p:cNvPr id="2" name="Title 1"/>
          <p:cNvSpPr>
            <a:spLocks noGrp="1"/>
          </p:cNvSpPr>
          <p:nvPr>
            <p:ph type="title" hasCustomPrompt="1"/>
          </p:nvPr>
        </p:nvSpPr>
        <p:spPr>
          <a:xfrm>
            <a:off x="695325" y="620181"/>
            <a:ext cx="4321175"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4321173"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4321174"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4235847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4.Title_And_Content_With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549275"/>
            <a:ext cx="5400674" cy="5759450"/>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3423250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5.Title_And_Content_With_Small_Border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1" y="1628775"/>
            <a:ext cx="5400674" cy="4679950"/>
          </a:xfrm>
          <a:solidFill>
            <a:schemeClr val="bg2"/>
          </a:solidFill>
        </p:spPr>
        <p:txBody>
          <a:bodyPr/>
          <a:lstStyle/>
          <a:p>
            <a:endParaRPr lang="en-US"/>
          </a:p>
        </p:txBody>
      </p:sp>
      <p:sp>
        <p:nvSpPr>
          <p:cNvPr id="2"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108013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24564879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6.Title_And_Content_With_Large_Image_Revers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095999" cy="6858000"/>
          </a:xfrm>
          <a:solidFill>
            <a:schemeClr val="bg2"/>
          </a:solidFill>
        </p:spPr>
        <p:txBody>
          <a:bodyPr/>
          <a:lstStyle/>
          <a:p>
            <a:endParaRPr lang="en-US"/>
          </a:p>
        </p:txBody>
      </p:sp>
      <p:sp>
        <p:nvSpPr>
          <p:cNvPr id="2" name="Title 1"/>
          <p:cNvSpPr>
            <a:spLocks noGrp="1"/>
          </p:cNvSpPr>
          <p:nvPr>
            <p:ph type="title" hasCustomPrompt="1"/>
          </p:nvPr>
        </p:nvSpPr>
        <p:spPr>
          <a:xfrm>
            <a:off x="6275387"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275388" y="1628775"/>
            <a:ext cx="5221287"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flipH="1">
            <a:off x="6275387" y="6308725"/>
            <a:ext cx="5221287"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18823228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7.Title_And_Content_With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096000" y="0"/>
            <a:ext cx="6095999" cy="3249613"/>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467995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95325" y="6308725"/>
            <a:ext cx="5221288"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9" name="Picture Placeholder 8"/>
          <p:cNvSpPr>
            <a:spLocks noGrp="1"/>
          </p:cNvSpPr>
          <p:nvPr>
            <p:ph type="pic" sz="quarter" idx="15"/>
          </p:nvPr>
        </p:nvSpPr>
        <p:spPr>
          <a:xfrm>
            <a:off x="9155112" y="3429000"/>
            <a:ext cx="3036886" cy="3425031"/>
          </a:xfrm>
          <a:solidFill>
            <a:schemeClr val="bg2"/>
          </a:solidFill>
        </p:spPr>
        <p:txBody>
          <a:bodyPr/>
          <a:lstStyle/>
          <a:p>
            <a:endParaRPr lang="en-US"/>
          </a:p>
        </p:txBody>
      </p:sp>
      <p:sp>
        <p:nvSpPr>
          <p:cNvPr id="10" name="Picture Placeholder 8"/>
          <p:cNvSpPr>
            <a:spLocks noGrp="1"/>
          </p:cNvSpPr>
          <p:nvPr>
            <p:ph type="pic" sz="quarter" idx="16"/>
          </p:nvPr>
        </p:nvSpPr>
        <p:spPr>
          <a:xfrm>
            <a:off x="6096000" y="3428999"/>
            <a:ext cx="2879725" cy="3425031"/>
          </a:xfrm>
          <a:solidFill>
            <a:schemeClr val="bg2"/>
          </a:solidFill>
        </p:spPr>
        <p:txBody>
          <a:bodyPr/>
          <a:lstStyle/>
          <a:p>
            <a:endParaRPr lang="en-US"/>
          </a:p>
        </p:txBody>
      </p:sp>
    </p:spTree>
    <p:extLst>
      <p:ext uri="{BB962C8B-B14F-4D97-AF65-F5344CB8AC3E}">
        <p14:creationId xmlns:p14="http://schemas.microsoft.com/office/powerpoint/2010/main" val="3306807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8.Title_And_Small_Content_With_Gallery">
    <p:spTree>
      <p:nvGrpSpPr>
        <p:cNvPr id="1" name=""/>
        <p:cNvGrpSpPr/>
        <p:nvPr/>
      </p:nvGrpSpPr>
      <p:grpSpPr>
        <a:xfrm>
          <a:off x="0" y="0"/>
          <a:ext cx="0" cy="0"/>
          <a:chOff x="0" y="0"/>
          <a:chExt cx="0" cy="0"/>
        </a:xfrm>
      </p:grpSpPr>
      <p:sp>
        <p:nvSpPr>
          <p:cNvPr id="11" name="Picture Placeholder 8"/>
          <p:cNvSpPr>
            <a:spLocks noGrp="1"/>
          </p:cNvSpPr>
          <p:nvPr>
            <p:ph type="pic" sz="quarter" idx="17"/>
          </p:nvPr>
        </p:nvSpPr>
        <p:spPr>
          <a:xfrm>
            <a:off x="0" y="3428998"/>
            <a:ext cx="5016500" cy="3425031"/>
          </a:xfrm>
          <a:solidFill>
            <a:schemeClr val="bg2"/>
          </a:solidFill>
        </p:spPr>
        <p:txBody>
          <a:bodyPr/>
          <a:lstStyle/>
          <a:p>
            <a:endParaRPr lang="en-US"/>
          </a:p>
        </p:txBody>
      </p:sp>
      <p:sp>
        <p:nvSpPr>
          <p:cNvPr id="7" name="Picture Placeholder 8"/>
          <p:cNvSpPr>
            <a:spLocks noGrp="1"/>
          </p:cNvSpPr>
          <p:nvPr>
            <p:ph type="pic" sz="quarter" idx="14"/>
          </p:nvPr>
        </p:nvSpPr>
        <p:spPr>
          <a:xfrm>
            <a:off x="6096000" y="0"/>
            <a:ext cx="6095999" cy="3249613"/>
          </a:xfrm>
          <a:solidFill>
            <a:schemeClr val="bg2"/>
          </a:solidFill>
        </p:spPr>
        <p:txBody>
          <a:bodyPr/>
          <a:lstStyle/>
          <a:p>
            <a:endParaRPr lang="en-US"/>
          </a:p>
        </p:txBody>
      </p:sp>
      <p:sp>
        <p:nvSpPr>
          <p:cNvPr id="2" name="Title 1"/>
          <p:cNvSpPr>
            <a:spLocks noGrp="1"/>
          </p:cNvSpPr>
          <p:nvPr>
            <p:ph type="title" hasCustomPrompt="1"/>
          </p:nvPr>
        </p:nvSpPr>
        <p:spPr>
          <a:xfrm>
            <a:off x="695325" y="620181"/>
            <a:ext cx="5221288" cy="1008594"/>
          </a:xfrm>
        </p:spPr>
        <p:txBody>
          <a:bodyPr/>
          <a:lstStyle/>
          <a:p>
            <a:r>
              <a:rPr lang="en-US" dirty="0"/>
              <a:t>CLICK TO EDIT MASTER TITLE STYLE</a:t>
            </a:r>
          </a:p>
        </p:txBody>
      </p:sp>
      <p:sp>
        <p:nvSpPr>
          <p:cNvPr id="3" name="Content Placeholder 2"/>
          <p:cNvSpPr>
            <a:spLocks noGrp="1"/>
          </p:cNvSpPr>
          <p:nvPr>
            <p:ph idx="1"/>
          </p:nvPr>
        </p:nvSpPr>
        <p:spPr>
          <a:xfrm>
            <a:off x="695326" y="1628775"/>
            <a:ext cx="5221287" cy="161528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5"/>
          </p:nvPr>
        </p:nvSpPr>
        <p:spPr>
          <a:xfrm>
            <a:off x="8796338" y="3429000"/>
            <a:ext cx="3395660" cy="3425031"/>
          </a:xfrm>
          <a:solidFill>
            <a:schemeClr val="bg2"/>
          </a:solidFill>
        </p:spPr>
        <p:txBody>
          <a:bodyPr/>
          <a:lstStyle/>
          <a:p>
            <a:endParaRPr lang="en-US"/>
          </a:p>
        </p:txBody>
      </p:sp>
      <p:sp>
        <p:nvSpPr>
          <p:cNvPr id="10" name="Picture Placeholder 8"/>
          <p:cNvSpPr>
            <a:spLocks noGrp="1"/>
          </p:cNvSpPr>
          <p:nvPr>
            <p:ph type="pic" sz="quarter" idx="16"/>
          </p:nvPr>
        </p:nvSpPr>
        <p:spPr>
          <a:xfrm>
            <a:off x="5195889" y="3428999"/>
            <a:ext cx="3421062" cy="3425031"/>
          </a:xfrm>
          <a:solidFill>
            <a:schemeClr val="bg2"/>
          </a:solidFill>
        </p:spPr>
        <p:txBody>
          <a:bodyPr/>
          <a:lstStyle/>
          <a:p>
            <a:endParaRPr lang="en-US"/>
          </a:p>
        </p:txBody>
      </p:sp>
    </p:spTree>
    <p:extLst>
      <p:ext uri="{BB962C8B-B14F-4D97-AF65-F5344CB8AC3E}">
        <p14:creationId xmlns:p14="http://schemas.microsoft.com/office/powerpoint/2010/main" val="2510500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s x3">
    <p:spTree>
      <p:nvGrpSpPr>
        <p:cNvPr id="1" name=""/>
        <p:cNvGrpSpPr/>
        <p:nvPr/>
      </p:nvGrpSpPr>
      <p:grpSpPr>
        <a:xfrm>
          <a:off x="0" y="0"/>
          <a:ext cx="0" cy="0"/>
          <a:chOff x="0" y="0"/>
          <a:chExt cx="0" cy="0"/>
        </a:xfrm>
      </p:grpSpPr>
      <p:sp>
        <p:nvSpPr>
          <p:cNvPr id="5" name="Picture Placeholder 12">
            <a:extLst>
              <a:ext uri="{FF2B5EF4-FFF2-40B4-BE49-F238E27FC236}">
                <a16:creationId xmlns:a16="http://schemas.microsoft.com/office/drawing/2014/main" id="{62D124D3-EE85-0947-A1A0-0B270A3E33EC}"/>
              </a:ext>
            </a:extLst>
          </p:cNvPr>
          <p:cNvSpPr>
            <a:spLocks noGrp="1"/>
          </p:cNvSpPr>
          <p:nvPr>
            <p:ph type="pic" sz="quarter" idx="12"/>
          </p:nvPr>
        </p:nvSpPr>
        <p:spPr>
          <a:xfrm>
            <a:off x="695325" y="636588"/>
            <a:ext cx="4983099" cy="2569464"/>
          </a:xfrm>
          <a:solidFill>
            <a:schemeClr val="bg2"/>
          </a:solidFill>
        </p:spPr>
        <p:txBody>
          <a:bodyPr/>
          <a:lstStyle/>
          <a:p>
            <a:endParaRPr lang="en-US"/>
          </a:p>
        </p:txBody>
      </p:sp>
      <p:sp>
        <p:nvSpPr>
          <p:cNvPr id="6" name="Picture Placeholder 12">
            <a:extLst>
              <a:ext uri="{FF2B5EF4-FFF2-40B4-BE49-F238E27FC236}">
                <a16:creationId xmlns:a16="http://schemas.microsoft.com/office/drawing/2014/main" id="{065C07B5-C252-9A48-ACF4-99FD95BE1C23}"/>
              </a:ext>
            </a:extLst>
          </p:cNvPr>
          <p:cNvSpPr>
            <a:spLocks noGrp="1"/>
          </p:cNvSpPr>
          <p:nvPr>
            <p:ph type="pic" sz="quarter" idx="13"/>
          </p:nvPr>
        </p:nvSpPr>
        <p:spPr>
          <a:xfrm>
            <a:off x="6315074" y="0"/>
            <a:ext cx="5876925" cy="6858000"/>
          </a:xfrm>
          <a:solidFill>
            <a:schemeClr val="bg2"/>
          </a:solidFill>
        </p:spPr>
        <p:txBody>
          <a:bodyPr/>
          <a:lstStyle/>
          <a:p>
            <a:endParaRPr lang="en-US"/>
          </a:p>
        </p:txBody>
      </p:sp>
      <p:sp>
        <p:nvSpPr>
          <p:cNvPr id="4" name="Picture Placeholder 12">
            <a:extLst>
              <a:ext uri="{FF2B5EF4-FFF2-40B4-BE49-F238E27FC236}">
                <a16:creationId xmlns:a16="http://schemas.microsoft.com/office/drawing/2014/main" id="{67BD7344-7F12-B447-A482-138387463CE4}"/>
              </a:ext>
            </a:extLst>
          </p:cNvPr>
          <p:cNvSpPr>
            <a:spLocks noGrp="1"/>
          </p:cNvSpPr>
          <p:nvPr>
            <p:ph type="pic" sz="quarter" idx="14"/>
          </p:nvPr>
        </p:nvSpPr>
        <p:spPr>
          <a:xfrm>
            <a:off x="695324" y="3651948"/>
            <a:ext cx="4983099" cy="2569464"/>
          </a:xfrm>
          <a:solidFill>
            <a:schemeClr val="bg2"/>
          </a:solidFill>
        </p:spPr>
        <p:txBody>
          <a:bodyPr/>
          <a:lstStyle/>
          <a:p>
            <a:endParaRPr lang="en-US"/>
          </a:p>
        </p:txBody>
      </p:sp>
    </p:spTree>
    <p:extLst>
      <p:ext uri="{BB962C8B-B14F-4D97-AF65-F5344CB8AC3E}">
        <p14:creationId xmlns:p14="http://schemas.microsoft.com/office/powerpoint/2010/main" val="124036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9.Image_Right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42393717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0.Three_Images_With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5735638" y="188913"/>
            <a:ext cx="3060700" cy="6480174"/>
          </a:xfrm>
          <a:solidFill>
            <a:schemeClr val="bg2"/>
          </a:solidFill>
        </p:spPr>
        <p:txBody>
          <a:bodyPr/>
          <a:lstStyle/>
          <a:p>
            <a:endParaRPr lang="en-US"/>
          </a:p>
        </p:txBody>
      </p:sp>
      <p:sp>
        <p:nvSpPr>
          <p:cNvPr id="3" name="Content Placeholder 2"/>
          <p:cNvSpPr>
            <a:spLocks noGrp="1"/>
          </p:cNvSpPr>
          <p:nvPr>
            <p:ph idx="1"/>
          </p:nvPr>
        </p:nvSpPr>
        <p:spPr>
          <a:xfrm>
            <a:off x="8975725" y="1989138"/>
            <a:ext cx="2520950" cy="3960812"/>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8975725" y="6308725"/>
            <a:ext cx="2520950"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5" name="Picture Placeholder 8"/>
          <p:cNvSpPr>
            <a:spLocks noGrp="1"/>
          </p:cNvSpPr>
          <p:nvPr>
            <p:ph type="pic" sz="quarter" idx="15"/>
          </p:nvPr>
        </p:nvSpPr>
        <p:spPr>
          <a:xfrm>
            <a:off x="2855913" y="188913"/>
            <a:ext cx="2700337" cy="6480174"/>
          </a:xfrm>
          <a:solidFill>
            <a:schemeClr val="bg2"/>
          </a:solidFill>
        </p:spPr>
        <p:txBody>
          <a:bodyPr/>
          <a:lstStyle/>
          <a:p>
            <a:endParaRPr lang="en-US"/>
          </a:p>
        </p:txBody>
      </p:sp>
      <p:sp>
        <p:nvSpPr>
          <p:cNvPr id="6" name="Picture Placeholder 8"/>
          <p:cNvSpPr>
            <a:spLocks noGrp="1"/>
          </p:cNvSpPr>
          <p:nvPr>
            <p:ph type="pic" sz="quarter" idx="16"/>
          </p:nvPr>
        </p:nvSpPr>
        <p:spPr>
          <a:xfrm>
            <a:off x="155574" y="188913"/>
            <a:ext cx="2519363" cy="6480174"/>
          </a:xfrm>
          <a:solidFill>
            <a:schemeClr val="bg2"/>
          </a:solidFill>
        </p:spPr>
        <p:txBody>
          <a:bodyPr/>
          <a:lstStyle/>
          <a:p>
            <a:endParaRPr lang="en-US"/>
          </a:p>
        </p:txBody>
      </p:sp>
    </p:spTree>
    <p:extLst>
      <p:ext uri="{BB962C8B-B14F-4D97-AF65-F5344CB8AC3E}">
        <p14:creationId xmlns:p14="http://schemas.microsoft.com/office/powerpoint/2010/main" val="2902828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1.Image_Right_With_Title_And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7896225" cy="6858000"/>
          </a:xfrm>
          <a:solidFill>
            <a:schemeClr val="bg2"/>
          </a:solidFill>
        </p:spPr>
        <p:txBody>
          <a:bodyPr/>
          <a:lstStyle/>
          <a:p>
            <a:endParaRPr lang="en-US"/>
          </a:p>
        </p:txBody>
      </p:sp>
      <p:sp>
        <p:nvSpPr>
          <p:cNvPr id="3" name="Content Placeholder 2"/>
          <p:cNvSpPr>
            <a:spLocks noGrp="1"/>
          </p:cNvSpPr>
          <p:nvPr>
            <p:ph idx="1"/>
          </p:nvPr>
        </p:nvSpPr>
        <p:spPr>
          <a:xfrm>
            <a:off x="8075613" y="3429000"/>
            <a:ext cx="3421062" cy="2879724"/>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8075613" y="6308725"/>
            <a:ext cx="3421062"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9" name="Title 1"/>
          <p:cNvSpPr>
            <a:spLocks noGrp="1"/>
          </p:cNvSpPr>
          <p:nvPr>
            <p:ph type="title" hasCustomPrompt="1"/>
          </p:nvPr>
        </p:nvSpPr>
        <p:spPr>
          <a:xfrm>
            <a:off x="8075613" y="2063954"/>
            <a:ext cx="3421062" cy="1260475"/>
          </a:xfrm>
        </p:spPr>
        <p:txBody>
          <a:bodyPr/>
          <a:lstStyle/>
          <a:p>
            <a:r>
              <a:rPr lang="en-US" dirty="0"/>
              <a:t>CLICK TO EDIT MASTER TITLE STYLE</a:t>
            </a:r>
          </a:p>
        </p:txBody>
      </p:sp>
    </p:spTree>
    <p:extLst>
      <p:ext uri="{BB962C8B-B14F-4D97-AF65-F5344CB8AC3E}">
        <p14:creationId xmlns:p14="http://schemas.microsoft.com/office/powerpoint/2010/main" val="21211385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2.Image_Right_With_Title_And_Large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6456363" cy="6858000"/>
          </a:xfrm>
          <a:solidFill>
            <a:schemeClr val="bg2"/>
          </a:solidFill>
        </p:spPr>
        <p:txBody>
          <a:bodyPr/>
          <a:lstStyle/>
          <a:p>
            <a:endParaRPr lang="en-US"/>
          </a:p>
        </p:txBody>
      </p:sp>
      <p:sp>
        <p:nvSpPr>
          <p:cNvPr id="3" name="Content Placeholder 2"/>
          <p:cNvSpPr>
            <a:spLocks noGrp="1"/>
          </p:cNvSpPr>
          <p:nvPr>
            <p:ph idx="1"/>
          </p:nvPr>
        </p:nvSpPr>
        <p:spPr>
          <a:xfrm>
            <a:off x="6635750" y="2708275"/>
            <a:ext cx="4860925" cy="360044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6635750" y="6308725"/>
            <a:ext cx="4860925" cy="360362"/>
          </a:xfrm>
        </p:spPr>
        <p:txBody>
          <a:bodyPr>
            <a:noAutofit/>
          </a:bodyPr>
          <a:lstStyle>
            <a:lvl1pPr marL="0" indent="0">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9" name="Title 1"/>
          <p:cNvSpPr>
            <a:spLocks noGrp="1"/>
          </p:cNvSpPr>
          <p:nvPr>
            <p:ph type="title" hasCustomPrompt="1"/>
          </p:nvPr>
        </p:nvSpPr>
        <p:spPr>
          <a:xfrm>
            <a:off x="6635750" y="1341578"/>
            <a:ext cx="4860925" cy="1260475"/>
          </a:xfrm>
        </p:spPr>
        <p:txBody>
          <a:bodyPr/>
          <a:lstStyle/>
          <a:p>
            <a:r>
              <a:rPr lang="en-US" dirty="0"/>
              <a:t>CLICK TO EDIT MASTER TITLE STYLE</a:t>
            </a:r>
          </a:p>
        </p:txBody>
      </p:sp>
    </p:spTree>
    <p:extLst>
      <p:ext uri="{BB962C8B-B14F-4D97-AF65-F5344CB8AC3E}">
        <p14:creationId xmlns:p14="http://schemas.microsoft.com/office/powerpoint/2010/main" val="1758738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3.Image_With_Impact_Text">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6635749" cy="6858000"/>
          </a:xfrm>
          <a:solidFill>
            <a:schemeClr val="bg2"/>
          </a:solidFill>
        </p:spPr>
        <p:txBody>
          <a:bodyPr/>
          <a:lstStyle/>
          <a:p>
            <a:endParaRPr lang="en-US"/>
          </a:p>
        </p:txBody>
      </p:sp>
      <p:sp>
        <p:nvSpPr>
          <p:cNvPr id="9" name="Title 1"/>
          <p:cNvSpPr>
            <a:spLocks noGrp="1"/>
          </p:cNvSpPr>
          <p:nvPr>
            <p:ph type="title" hasCustomPrompt="1"/>
          </p:nvPr>
        </p:nvSpPr>
        <p:spPr>
          <a:xfrm>
            <a:off x="6816725" y="2117741"/>
            <a:ext cx="4679950" cy="4167931"/>
          </a:xfrm>
        </p:spPr>
        <p:txBody>
          <a:bodyPr>
            <a:noAutofit/>
          </a:bodyPr>
          <a:lstStyle>
            <a:lvl1pPr>
              <a:lnSpc>
                <a:spcPct val="88000"/>
              </a:lnSpc>
              <a:defRPr sz="5400"/>
            </a:lvl1pPr>
          </a:lstStyle>
          <a:p>
            <a:r>
              <a:rPr lang="en-US" dirty="0"/>
              <a:t>CLICK TO EDIT MASTER TITLE STYLE</a:t>
            </a:r>
          </a:p>
        </p:txBody>
      </p:sp>
    </p:spTree>
    <p:extLst>
      <p:ext uri="{BB962C8B-B14F-4D97-AF65-F5344CB8AC3E}">
        <p14:creationId xmlns:p14="http://schemas.microsoft.com/office/powerpoint/2010/main" val="9605759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4.Image_With_Caption">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 y="0"/>
            <a:ext cx="9336089" cy="6858000"/>
          </a:xfrm>
          <a:solidFill>
            <a:schemeClr val="bg2"/>
          </a:solidFill>
        </p:spPr>
        <p:txBody>
          <a:bodyPr/>
          <a:lstStyle/>
          <a:p>
            <a:endParaRPr lang="en-US"/>
          </a:p>
        </p:txBody>
      </p:sp>
      <p:sp>
        <p:nvSpPr>
          <p:cNvPr id="8" name="Text Placeholder 7"/>
          <p:cNvSpPr>
            <a:spLocks noGrp="1"/>
          </p:cNvSpPr>
          <p:nvPr>
            <p:ph type="body" sz="quarter" idx="13"/>
          </p:nvPr>
        </p:nvSpPr>
        <p:spPr>
          <a:xfrm>
            <a:off x="9517063" y="5815872"/>
            <a:ext cx="2339975" cy="666143"/>
          </a:xfrm>
        </p:spPr>
        <p:txBody>
          <a:bodyPr>
            <a:noAutofit/>
          </a:bodyPr>
          <a:lstStyle>
            <a:lvl1pPr marL="0" indent="0">
              <a:buNone/>
              <a:defRPr sz="12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2648990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5.Text_With_Image_Gallery">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5"/>
          </p:nvPr>
        </p:nvSpPr>
        <p:spPr>
          <a:xfrm>
            <a:off x="159924" y="1628775"/>
            <a:ext cx="4860925" cy="1979613"/>
          </a:xfrm>
          <a:solidFill>
            <a:schemeClr val="bg2"/>
          </a:solidFill>
        </p:spPr>
        <p:txBody>
          <a:bodyPr/>
          <a:lstStyle/>
          <a:p>
            <a:endParaRPr lang="en-US"/>
          </a:p>
        </p:txBody>
      </p:sp>
      <p:sp>
        <p:nvSpPr>
          <p:cNvPr id="9" name="Picture Placeholder 8"/>
          <p:cNvSpPr>
            <a:spLocks noGrp="1"/>
          </p:cNvSpPr>
          <p:nvPr>
            <p:ph type="pic" sz="quarter" idx="16"/>
          </p:nvPr>
        </p:nvSpPr>
        <p:spPr>
          <a:xfrm>
            <a:off x="5195888" y="1628775"/>
            <a:ext cx="3421062" cy="5040313"/>
          </a:xfrm>
          <a:solidFill>
            <a:schemeClr val="bg2"/>
          </a:solidFill>
        </p:spPr>
        <p:txBody>
          <a:bodyPr/>
          <a:lstStyle/>
          <a:p>
            <a:endParaRPr lang="en-US"/>
          </a:p>
        </p:txBody>
      </p:sp>
      <p:sp>
        <p:nvSpPr>
          <p:cNvPr id="10" name="Picture Placeholder 8"/>
          <p:cNvSpPr>
            <a:spLocks noGrp="1"/>
          </p:cNvSpPr>
          <p:nvPr>
            <p:ph type="pic" sz="quarter" idx="17"/>
          </p:nvPr>
        </p:nvSpPr>
        <p:spPr>
          <a:xfrm>
            <a:off x="8796337" y="3789363"/>
            <a:ext cx="3240087" cy="2879724"/>
          </a:xfrm>
          <a:solidFill>
            <a:schemeClr val="bg2"/>
          </a:solidFill>
        </p:spPr>
        <p:txBody>
          <a:bodyPr/>
          <a:lstStyle/>
          <a:p>
            <a:endParaRPr lang="en-US"/>
          </a:p>
        </p:txBody>
      </p:sp>
      <p:sp>
        <p:nvSpPr>
          <p:cNvPr id="11" name="Picture Placeholder 8"/>
          <p:cNvSpPr>
            <a:spLocks noGrp="1"/>
          </p:cNvSpPr>
          <p:nvPr>
            <p:ph type="pic" sz="quarter" idx="18"/>
          </p:nvPr>
        </p:nvSpPr>
        <p:spPr>
          <a:xfrm>
            <a:off x="8796338" y="1628775"/>
            <a:ext cx="3240087" cy="1979613"/>
          </a:xfrm>
          <a:solidFill>
            <a:schemeClr val="bg2"/>
          </a:solidFill>
        </p:spPr>
        <p:txBody>
          <a:bodyPr/>
          <a:lstStyle/>
          <a:p>
            <a:endParaRPr lang="en-US"/>
          </a:p>
        </p:txBody>
      </p:sp>
    </p:spTree>
    <p:extLst>
      <p:ext uri="{BB962C8B-B14F-4D97-AF65-F5344CB8AC3E}">
        <p14:creationId xmlns:p14="http://schemas.microsoft.com/office/powerpoint/2010/main" val="9105001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6.Image_Gallery_1">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55575" y="3789362"/>
            <a:ext cx="4860925" cy="2879725"/>
          </a:xfrm>
          <a:solidFill>
            <a:schemeClr val="bg2"/>
          </a:solidFill>
        </p:spPr>
        <p:txBody>
          <a:bodyPr/>
          <a:lstStyle/>
          <a:p>
            <a:endParaRPr lang="en-US"/>
          </a:p>
        </p:txBody>
      </p:sp>
      <p:sp>
        <p:nvSpPr>
          <p:cNvPr id="8" name="Picture Placeholder 8"/>
          <p:cNvSpPr>
            <a:spLocks noGrp="1"/>
          </p:cNvSpPr>
          <p:nvPr>
            <p:ph type="pic" sz="quarter" idx="15"/>
          </p:nvPr>
        </p:nvSpPr>
        <p:spPr>
          <a:xfrm>
            <a:off x="159924" y="188913"/>
            <a:ext cx="4860925" cy="3419475"/>
          </a:xfrm>
          <a:solidFill>
            <a:schemeClr val="bg2"/>
          </a:solidFill>
        </p:spPr>
        <p:txBody>
          <a:bodyPr/>
          <a:lstStyle/>
          <a:p>
            <a:endParaRPr lang="en-US"/>
          </a:p>
        </p:txBody>
      </p:sp>
      <p:sp>
        <p:nvSpPr>
          <p:cNvPr id="9" name="Picture Placeholder 8"/>
          <p:cNvSpPr>
            <a:spLocks noGrp="1"/>
          </p:cNvSpPr>
          <p:nvPr>
            <p:ph type="pic" sz="quarter" idx="16"/>
          </p:nvPr>
        </p:nvSpPr>
        <p:spPr>
          <a:xfrm>
            <a:off x="5195888" y="188913"/>
            <a:ext cx="3421062" cy="3419475"/>
          </a:xfrm>
          <a:solidFill>
            <a:schemeClr val="bg2"/>
          </a:solidFill>
        </p:spPr>
        <p:txBody>
          <a:bodyPr/>
          <a:lstStyle/>
          <a:p>
            <a:endParaRPr lang="en-US"/>
          </a:p>
        </p:txBody>
      </p:sp>
      <p:sp>
        <p:nvSpPr>
          <p:cNvPr id="10" name="Picture Placeholder 8"/>
          <p:cNvSpPr>
            <a:spLocks noGrp="1"/>
          </p:cNvSpPr>
          <p:nvPr>
            <p:ph type="pic" sz="quarter" idx="17"/>
          </p:nvPr>
        </p:nvSpPr>
        <p:spPr>
          <a:xfrm>
            <a:off x="5195889" y="3789363"/>
            <a:ext cx="6840536" cy="2879724"/>
          </a:xfrm>
          <a:solidFill>
            <a:schemeClr val="bg2"/>
          </a:solidFill>
        </p:spPr>
        <p:txBody>
          <a:bodyPr/>
          <a:lstStyle/>
          <a:p>
            <a:endParaRPr lang="en-US"/>
          </a:p>
        </p:txBody>
      </p:sp>
      <p:sp>
        <p:nvSpPr>
          <p:cNvPr id="11" name="Picture Placeholder 8"/>
          <p:cNvSpPr>
            <a:spLocks noGrp="1"/>
          </p:cNvSpPr>
          <p:nvPr>
            <p:ph type="pic" sz="quarter" idx="18"/>
          </p:nvPr>
        </p:nvSpPr>
        <p:spPr>
          <a:xfrm>
            <a:off x="8796338" y="188913"/>
            <a:ext cx="3240087" cy="3419475"/>
          </a:xfrm>
          <a:solidFill>
            <a:schemeClr val="bg2"/>
          </a:solidFill>
        </p:spPr>
        <p:txBody>
          <a:bodyPr/>
          <a:lstStyle/>
          <a:p>
            <a:endParaRPr lang="en-US"/>
          </a:p>
        </p:txBody>
      </p:sp>
    </p:spTree>
    <p:extLst>
      <p:ext uri="{BB962C8B-B14F-4D97-AF65-F5344CB8AC3E}">
        <p14:creationId xmlns:p14="http://schemas.microsoft.com/office/powerpoint/2010/main" val="32047245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7.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1"/>
            <a:ext cx="4321175" cy="2879726"/>
          </a:xfrm>
          <a:solidFill>
            <a:schemeClr val="bg2"/>
          </a:solidFill>
        </p:spPr>
        <p:txBody>
          <a:bodyPr/>
          <a:lstStyle/>
          <a:p>
            <a:endParaRPr lang="en-US"/>
          </a:p>
        </p:txBody>
      </p:sp>
      <p:sp>
        <p:nvSpPr>
          <p:cNvPr id="8" name="Picture Placeholder 8"/>
          <p:cNvSpPr>
            <a:spLocks noGrp="1"/>
          </p:cNvSpPr>
          <p:nvPr>
            <p:ph type="pic" sz="quarter" idx="15"/>
          </p:nvPr>
        </p:nvSpPr>
        <p:spPr>
          <a:xfrm>
            <a:off x="695325" y="549276"/>
            <a:ext cx="4325524" cy="2700338"/>
          </a:xfrm>
          <a:solidFill>
            <a:schemeClr val="bg2"/>
          </a:solidFill>
        </p:spPr>
        <p:txBody>
          <a:bodyPr/>
          <a:lstStyle/>
          <a:p>
            <a:endParaRPr lang="en-US"/>
          </a:p>
        </p:txBody>
      </p:sp>
      <p:sp>
        <p:nvSpPr>
          <p:cNvPr id="9" name="Picture Placeholder 8"/>
          <p:cNvSpPr>
            <a:spLocks noGrp="1"/>
          </p:cNvSpPr>
          <p:nvPr>
            <p:ph type="pic" sz="quarter" idx="16"/>
          </p:nvPr>
        </p:nvSpPr>
        <p:spPr>
          <a:xfrm>
            <a:off x="5195888" y="549276"/>
            <a:ext cx="3421062" cy="2700338"/>
          </a:xfrm>
          <a:solidFill>
            <a:schemeClr val="bg2"/>
          </a:solidFill>
        </p:spPr>
        <p:txBody>
          <a:bodyPr/>
          <a:lstStyle/>
          <a:p>
            <a:endParaRPr lang="en-US"/>
          </a:p>
        </p:txBody>
      </p:sp>
      <p:sp>
        <p:nvSpPr>
          <p:cNvPr id="10" name="Picture Placeholder 8"/>
          <p:cNvSpPr>
            <a:spLocks noGrp="1"/>
          </p:cNvSpPr>
          <p:nvPr>
            <p:ph type="pic" sz="quarter" idx="17"/>
          </p:nvPr>
        </p:nvSpPr>
        <p:spPr>
          <a:xfrm>
            <a:off x="5195889" y="3429000"/>
            <a:ext cx="6300786" cy="2879725"/>
          </a:xfrm>
          <a:solidFill>
            <a:schemeClr val="bg2"/>
          </a:solidFill>
        </p:spPr>
        <p:txBody>
          <a:bodyPr/>
          <a:lstStyle/>
          <a:p>
            <a:endParaRPr lang="en-US"/>
          </a:p>
        </p:txBody>
      </p:sp>
      <p:sp>
        <p:nvSpPr>
          <p:cNvPr id="11" name="Picture Placeholder 8"/>
          <p:cNvSpPr>
            <a:spLocks noGrp="1"/>
          </p:cNvSpPr>
          <p:nvPr>
            <p:ph type="pic" sz="quarter" idx="18"/>
          </p:nvPr>
        </p:nvSpPr>
        <p:spPr>
          <a:xfrm>
            <a:off x="8796338" y="549276"/>
            <a:ext cx="2700337" cy="2700338"/>
          </a:xfrm>
          <a:solidFill>
            <a:schemeClr val="bg2"/>
          </a:solidFill>
        </p:spPr>
        <p:txBody>
          <a:bodyPr/>
          <a:lstStyle/>
          <a:p>
            <a:endParaRPr lang="en-US"/>
          </a:p>
        </p:txBody>
      </p:sp>
    </p:spTree>
    <p:extLst>
      <p:ext uri="{BB962C8B-B14F-4D97-AF65-F5344CB8AC3E}">
        <p14:creationId xmlns:p14="http://schemas.microsoft.com/office/powerpoint/2010/main" val="15869923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8.Image_Gallery_3">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429000"/>
            <a:ext cx="5400675" cy="2879725"/>
          </a:xfrm>
          <a:solidFill>
            <a:schemeClr val="bg2"/>
          </a:solidFill>
        </p:spPr>
        <p:txBody>
          <a:bodyPr/>
          <a:lstStyle/>
          <a:p>
            <a:endParaRPr lang="en-US"/>
          </a:p>
        </p:txBody>
      </p:sp>
      <p:sp>
        <p:nvSpPr>
          <p:cNvPr id="8" name="Picture Placeholder 8"/>
          <p:cNvSpPr>
            <a:spLocks noGrp="1"/>
          </p:cNvSpPr>
          <p:nvPr>
            <p:ph type="pic" sz="quarter" idx="15"/>
          </p:nvPr>
        </p:nvSpPr>
        <p:spPr>
          <a:xfrm>
            <a:off x="695324" y="549276"/>
            <a:ext cx="5940425" cy="2700338"/>
          </a:xfrm>
          <a:solidFill>
            <a:schemeClr val="bg2"/>
          </a:solidFill>
        </p:spPr>
        <p:txBody>
          <a:bodyPr/>
          <a:lstStyle/>
          <a:p>
            <a:endParaRPr lang="en-US"/>
          </a:p>
        </p:txBody>
      </p:sp>
      <p:sp>
        <p:nvSpPr>
          <p:cNvPr id="10" name="Picture Placeholder 8"/>
          <p:cNvSpPr>
            <a:spLocks noGrp="1"/>
          </p:cNvSpPr>
          <p:nvPr>
            <p:ph type="pic" sz="quarter" idx="17"/>
          </p:nvPr>
        </p:nvSpPr>
        <p:spPr>
          <a:xfrm>
            <a:off x="6275387" y="3429001"/>
            <a:ext cx="5221287" cy="2879724"/>
          </a:xfrm>
          <a:solidFill>
            <a:schemeClr val="bg2"/>
          </a:solidFill>
        </p:spPr>
        <p:txBody>
          <a:bodyPr/>
          <a:lstStyle/>
          <a:p>
            <a:endParaRPr lang="en-US"/>
          </a:p>
        </p:txBody>
      </p:sp>
      <p:sp>
        <p:nvSpPr>
          <p:cNvPr id="11" name="Picture Placeholder 8"/>
          <p:cNvSpPr>
            <a:spLocks noGrp="1"/>
          </p:cNvSpPr>
          <p:nvPr>
            <p:ph type="pic" sz="quarter" idx="18"/>
          </p:nvPr>
        </p:nvSpPr>
        <p:spPr>
          <a:xfrm>
            <a:off x="6816726" y="549276"/>
            <a:ext cx="4679950" cy="2700338"/>
          </a:xfrm>
          <a:solidFill>
            <a:schemeClr val="bg2"/>
          </a:solidFill>
        </p:spPr>
        <p:txBody>
          <a:bodyPr/>
          <a:lstStyle/>
          <a:p>
            <a:endParaRPr lang="en-US"/>
          </a:p>
        </p:txBody>
      </p:sp>
    </p:spTree>
    <p:extLst>
      <p:ext uri="{BB962C8B-B14F-4D97-AF65-F5344CB8AC3E}">
        <p14:creationId xmlns:p14="http://schemas.microsoft.com/office/powerpoint/2010/main" val="2117078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amp; Quote">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065C07B5-C252-9A48-ACF4-99FD95BE1C23}"/>
              </a:ext>
            </a:extLst>
          </p:cNvPr>
          <p:cNvSpPr>
            <a:spLocks noGrp="1"/>
          </p:cNvSpPr>
          <p:nvPr>
            <p:ph type="pic" sz="quarter" idx="13"/>
          </p:nvPr>
        </p:nvSpPr>
        <p:spPr>
          <a:xfrm>
            <a:off x="0" y="0"/>
            <a:ext cx="5876925" cy="6858000"/>
          </a:xfrm>
          <a:solidFill>
            <a:schemeClr val="bg2"/>
          </a:solidFill>
        </p:spPr>
        <p:txBody>
          <a:bodyPr/>
          <a:lstStyle/>
          <a:p>
            <a:endParaRPr lang="en-US" dirty="0"/>
          </a:p>
        </p:txBody>
      </p:sp>
      <p:sp>
        <p:nvSpPr>
          <p:cNvPr id="7" name="Text Placeholder 8">
            <a:extLst>
              <a:ext uri="{FF2B5EF4-FFF2-40B4-BE49-F238E27FC236}">
                <a16:creationId xmlns:a16="http://schemas.microsoft.com/office/drawing/2014/main" id="{DE9A7635-F14A-EA4B-A731-F91ED8E541D1}"/>
              </a:ext>
            </a:extLst>
          </p:cNvPr>
          <p:cNvSpPr>
            <a:spLocks noGrp="1"/>
          </p:cNvSpPr>
          <p:nvPr>
            <p:ph type="body" idx="14"/>
          </p:nvPr>
        </p:nvSpPr>
        <p:spPr>
          <a:xfrm>
            <a:off x="6529197" y="1664209"/>
            <a:ext cx="4983163" cy="3904488"/>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Click to edit Master text styles</a:t>
            </a:r>
          </a:p>
        </p:txBody>
      </p:sp>
      <p:cxnSp>
        <p:nvCxnSpPr>
          <p:cNvPr id="3" name="Straight Connector 2">
            <a:extLst>
              <a:ext uri="{FF2B5EF4-FFF2-40B4-BE49-F238E27FC236}">
                <a16:creationId xmlns:a16="http://schemas.microsoft.com/office/drawing/2014/main" id="{BBEF4C51-0FF8-6146-8D1C-7A670FC4D222}"/>
              </a:ext>
            </a:extLst>
          </p:cNvPr>
          <p:cNvCxnSpPr/>
          <p:nvPr userDrawn="1"/>
        </p:nvCxnSpPr>
        <p:spPr>
          <a:xfrm>
            <a:off x="6109855" y="625038"/>
            <a:ext cx="5402505" cy="441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2E8B946F-6844-2542-BF54-28B5C8B8F44D}"/>
              </a:ext>
            </a:extLst>
          </p:cNvPr>
          <p:cNvSpPr>
            <a:spLocks noGrp="1"/>
          </p:cNvSpPr>
          <p:nvPr>
            <p:ph type="body" idx="16" hasCustomPrompt="1"/>
          </p:nvPr>
        </p:nvSpPr>
        <p:spPr>
          <a:xfrm>
            <a:off x="6529196" y="6248331"/>
            <a:ext cx="4983163" cy="207963"/>
          </a:xfrm>
        </p:spPr>
        <p:txBody>
          <a:bodyPr>
            <a:normAutofit/>
          </a:bodyPr>
          <a:lstStyle>
            <a:lvl1pPr marL="0" indent="0">
              <a:buNone/>
              <a:defRPr sz="1200" b="1" spc="3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NAME SURNAME</a:t>
            </a:r>
          </a:p>
        </p:txBody>
      </p:sp>
      <p:sp>
        <p:nvSpPr>
          <p:cNvPr id="10" name="Text Placeholder 8">
            <a:extLst>
              <a:ext uri="{FF2B5EF4-FFF2-40B4-BE49-F238E27FC236}">
                <a16:creationId xmlns:a16="http://schemas.microsoft.com/office/drawing/2014/main" id="{FF1AAFF8-4C45-3747-BC6A-8EB1770F3961}"/>
              </a:ext>
            </a:extLst>
          </p:cNvPr>
          <p:cNvSpPr>
            <a:spLocks noGrp="1"/>
          </p:cNvSpPr>
          <p:nvPr>
            <p:ph type="body" idx="17" hasCustomPrompt="1"/>
          </p:nvPr>
        </p:nvSpPr>
        <p:spPr>
          <a:xfrm>
            <a:off x="6529196" y="6544338"/>
            <a:ext cx="4983163" cy="207963"/>
          </a:xfrm>
        </p:spPr>
        <p:txBody>
          <a:bodyPr>
            <a:normAutofit/>
          </a:bodyPr>
          <a:lstStyle>
            <a:lvl1pPr marL="0" indent="0">
              <a:buNone/>
              <a:defRPr sz="1200" b="0" spc="3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JOB TITLE</a:t>
            </a:r>
          </a:p>
        </p:txBody>
      </p:sp>
      <p:pic>
        <p:nvPicPr>
          <p:cNvPr id="11" name="Picture 10" descr="A picture containing monitor, clock&#10;&#10;Description automatically generated">
            <a:extLst>
              <a:ext uri="{FF2B5EF4-FFF2-40B4-BE49-F238E27FC236}">
                <a16:creationId xmlns:a16="http://schemas.microsoft.com/office/drawing/2014/main" id="{4D403575-3551-A741-A9DD-1478055F1E9D}"/>
              </a:ext>
            </a:extLst>
          </p:cNvPr>
          <p:cNvPicPr>
            <a:picLocks noChangeAspect="1"/>
          </p:cNvPicPr>
          <p:nvPr userDrawn="1"/>
        </p:nvPicPr>
        <p:blipFill>
          <a:blip r:embed="rId2"/>
          <a:stretch>
            <a:fillRect/>
          </a:stretch>
        </p:blipFill>
        <p:spPr>
          <a:xfrm>
            <a:off x="6109855" y="108564"/>
            <a:ext cx="517947" cy="353314"/>
          </a:xfrm>
          <a:prstGeom prst="rect">
            <a:avLst/>
          </a:prstGeom>
        </p:spPr>
      </p:pic>
    </p:spTree>
    <p:extLst>
      <p:ext uri="{BB962C8B-B14F-4D97-AF65-F5344CB8AC3E}">
        <p14:creationId xmlns:p14="http://schemas.microsoft.com/office/powerpoint/2010/main" val="34629787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9.Image_Gallery_4">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608388"/>
            <a:ext cx="4321175" cy="2700337"/>
          </a:xfrm>
          <a:solidFill>
            <a:schemeClr val="bg2"/>
          </a:solidFill>
        </p:spPr>
        <p:txBody>
          <a:bodyPr/>
          <a:lstStyle/>
          <a:p>
            <a:endParaRPr lang="en-US"/>
          </a:p>
        </p:txBody>
      </p:sp>
      <p:sp>
        <p:nvSpPr>
          <p:cNvPr id="8" name="Picture Placeholder 8"/>
          <p:cNvSpPr>
            <a:spLocks noGrp="1"/>
          </p:cNvSpPr>
          <p:nvPr>
            <p:ph type="pic" sz="quarter" idx="15"/>
          </p:nvPr>
        </p:nvSpPr>
        <p:spPr>
          <a:xfrm>
            <a:off x="695324" y="549276"/>
            <a:ext cx="3240089" cy="2879724"/>
          </a:xfrm>
          <a:solidFill>
            <a:schemeClr val="bg2"/>
          </a:solidFill>
        </p:spPr>
        <p:txBody>
          <a:bodyPr/>
          <a:lstStyle/>
          <a:p>
            <a:endParaRPr lang="en-US"/>
          </a:p>
        </p:txBody>
      </p:sp>
      <p:sp>
        <p:nvSpPr>
          <p:cNvPr id="10" name="Picture Placeholder 8"/>
          <p:cNvSpPr>
            <a:spLocks noGrp="1"/>
          </p:cNvSpPr>
          <p:nvPr>
            <p:ph type="pic" sz="quarter" idx="17"/>
          </p:nvPr>
        </p:nvSpPr>
        <p:spPr>
          <a:xfrm>
            <a:off x="8256588" y="3608389"/>
            <a:ext cx="3240086" cy="2700336"/>
          </a:xfrm>
          <a:solidFill>
            <a:schemeClr val="bg2"/>
          </a:solidFill>
        </p:spPr>
        <p:txBody>
          <a:bodyPr/>
          <a:lstStyle/>
          <a:p>
            <a:endParaRPr lang="en-US"/>
          </a:p>
        </p:txBody>
      </p:sp>
      <p:sp>
        <p:nvSpPr>
          <p:cNvPr id="11" name="Picture Placeholder 8"/>
          <p:cNvSpPr>
            <a:spLocks noGrp="1"/>
          </p:cNvSpPr>
          <p:nvPr>
            <p:ph type="pic" sz="quarter" idx="18"/>
          </p:nvPr>
        </p:nvSpPr>
        <p:spPr>
          <a:xfrm>
            <a:off x="6816726" y="549276"/>
            <a:ext cx="4679950" cy="2879724"/>
          </a:xfrm>
          <a:solidFill>
            <a:schemeClr val="bg2"/>
          </a:solidFill>
        </p:spPr>
        <p:txBody>
          <a:bodyPr/>
          <a:lstStyle/>
          <a:p>
            <a:endParaRPr lang="en-US"/>
          </a:p>
        </p:txBody>
      </p:sp>
      <p:sp>
        <p:nvSpPr>
          <p:cNvPr id="9" name="Picture Placeholder 8"/>
          <p:cNvSpPr>
            <a:spLocks noGrp="1"/>
          </p:cNvSpPr>
          <p:nvPr>
            <p:ph type="pic" sz="quarter" idx="19"/>
          </p:nvPr>
        </p:nvSpPr>
        <p:spPr>
          <a:xfrm>
            <a:off x="4116388" y="549276"/>
            <a:ext cx="2519362" cy="2879724"/>
          </a:xfrm>
          <a:solidFill>
            <a:schemeClr val="bg2"/>
          </a:solidFill>
        </p:spPr>
        <p:txBody>
          <a:bodyPr/>
          <a:lstStyle/>
          <a:p>
            <a:endParaRPr lang="en-US"/>
          </a:p>
        </p:txBody>
      </p:sp>
      <p:sp>
        <p:nvSpPr>
          <p:cNvPr id="12" name="Picture Placeholder 8"/>
          <p:cNvSpPr>
            <a:spLocks noGrp="1"/>
          </p:cNvSpPr>
          <p:nvPr>
            <p:ph type="pic" sz="quarter" idx="20"/>
          </p:nvPr>
        </p:nvSpPr>
        <p:spPr>
          <a:xfrm>
            <a:off x="5195888" y="3608388"/>
            <a:ext cx="2879725" cy="2700336"/>
          </a:xfrm>
          <a:solidFill>
            <a:schemeClr val="bg2"/>
          </a:solidFill>
        </p:spPr>
        <p:txBody>
          <a:bodyPr/>
          <a:lstStyle/>
          <a:p>
            <a:endParaRPr lang="en-US"/>
          </a:p>
        </p:txBody>
      </p:sp>
    </p:spTree>
    <p:extLst>
      <p:ext uri="{BB962C8B-B14F-4D97-AF65-F5344CB8AC3E}">
        <p14:creationId xmlns:p14="http://schemas.microsoft.com/office/powerpoint/2010/main" val="17315770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0.Image_Gallery_5">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3789362"/>
            <a:ext cx="2339975" cy="2519363"/>
          </a:xfrm>
          <a:solidFill>
            <a:schemeClr val="bg2"/>
          </a:solidFill>
        </p:spPr>
        <p:txBody>
          <a:bodyPr/>
          <a:lstStyle/>
          <a:p>
            <a:endParaRPr lang="en-US"/>
          </a:p>
        </p:txBody>
      </p:sp>
      <p:sp>
        <p:nvSpPr>
          <p:cNvPr id="8" name="Picture Placeholder 8"/>
          <p:cNvSpPr>
            <a:spLocks noGrp="1"/>
          </p:cNvSpPr>
          <p:nvPr>
            <p:ph type="pic" sz="quarter" idx="15"/>
          </p:nvPr>
        </p:nvSpPr>
        <p:spPr>
          <a:xfrm>
            <a:off x="695324" y="549275"/>
            <a:ext cx="3240089" cy="3059113"/>
          </a:xfrm>
          <a:solidFill>
            <a:schemeClr val="bg2"/>
          </a:solidFill>
        </p:spPr>
        <p:txBody>
          <a:bodyPr/>
          <a:lstStyle/>
          <a:p>
            <a:endParaRPr lang="en-US"/>
          </a:p>
        </p:txBody>
      </p:sp>
      <p:sp>
        <p:nvSpPr>
          <p:cNvPr id="10" name="Picture Placeholder 8"/>
          <p:cNvSpPr>
            <a:spLocks noGrp="1"/>
          </p:cNvSpPr>
          <p:nvPr>
            <p:ph type="pic" sz="quarter" idx="17"/>
          </p:nvPr>
        </p:nvSpPr>
        <p:spPr>
          <a:xfrm>
            <a:off x="6637338" y="3789363"/>
            <a:ext cx="4859335" cy="2519362"/>
          </a:xfrm>
          <a:solidFill>
            <a:schemeClr val="bg2"/>
          </a:solidFill>
        </p:spPr>
        <p:txBody>
          <a:bodyPr/>
          <a:lstStyle/>
          <a:p>
            <a:endParaRPr lang="en-US"/>
          </a:p>
        </p:txBody>
      </p:sp>
      <p:sp>
        <p:nvSpPr>
          <p:cNvPr id="11" name="Picture Placeholder 8"/>
          <p:cNvSpPr>
            <a:spLocks noGrp="1"/>
          </p:cNvSpPr>
          <p:nvPr>
            <p:ph type="pic" sz="quarter" idx="18"/>
          </p:nvPr>
        </p:nvSpPr>
        <p:spPr>
          <a:xfrm>
            <a:off x="8975726" y="549275"/>
            <a:ext cx="2520950" cy="3059113"/>
          </a:xfrm>
          <a:solidFill>
            <a:schemeClr val="bg2"/>
          </a:solidFill>
        </p:spPr>
        <p:txBody>
          <a:bodyPr/>
          <a:lstStyle/>
          <a:p>
            <a:endParaRPr lang="en-US"/>
          </a:p>
        </p:txBody>
      </p:sp>
      <p:sp>
        <p:nvSpPr>
          <p:cNvPr id="9" name="Picture Placeholder 8"/>
          <p:cNvSpPr>
            <a:spLocks noGrp="1"/>
          </p:cNvSpPr>
          <p:nvPr>
            <p:ph type="pic" sz="quarter" idx="19"/>
          </p:nvPr>
        </p:nvSpPr>
        <p:spPr>
          <a:xfrm>
            <a:off x="4116388" y="549275"/>
            <a:ext cx="4679950" cy="3059113"/>
          </a:xfrm>
          <a:solidFill>
            <a:schemeClr val="bg2"/>
          </a:solidFill>
        </p:spPr>
        <p:txBody>
          <a:bodyPr/>
          <a:lstStyle/>
          <a:p>
            <a:endParaRPr lang="en-US"/>
          </a:p>
        </p:txBody>
      </p:sp>
      <p:sp>
        <p:nvSpPr>
          <p:cNvPr id="12" name="Picture Placeholder 8"/>
          <p:cNvSpPr>
            <a:spLocks noGrp="1"/>
          </p:cNvSpPr>
          <p:nvPr>
            <p:ph type="pic" sz="quarter" idx="20"/>
          </p:nvPr>
        </p:nvSpPr>
        <p:spPr>
          <a:xfrm>
            <a:off x="3216276" y="3789362"/>
            <a:ext cx="3240087" cy="2519362"/>
          </a:xfrm>
          <a:solidFill>
            <a:schemeClr val="bg2"/>
          </a:solidFill>
        </p:spPr>
        <p:txBody>
          <a:bodyPr/>
          <a:lstStyle/>
          <a:p>
            <a:endParaRPr lang="en-US"/>
          </a:p>
        </p:txBody>
      </p:sp>
    </p:spTree>
    <p:extLst>
      <p:ext uri="{BB962C8B-B14F-4D97-AF65-F5344CB8AC3E}">
        <p14:creationId xmlns:p14="http://schemas.microsoft.com/office/powerpoint/2010/main" val="18463251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1.Image_Gallery_6">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5" y="549276"/>
            <a:ext cx="3600450" cy="5759450"/>
          </a:xfrm>
          <a:solidFill>
            <a:schemeClr val="bg2"/>
          </a:solidFill>
        </p:spPr>
        <p:txBody>
          <a:bodyPr/>
          <a:lstStyle/>
          <a:p>
            <a:endParaRPr lang="en-US"/>
          </a:p>
        </p:txBody>
      </p:sp>
      <p:sp>
        <p:nvSpPr>
          <p:cNvPr id="10" name="Picture Placeholder 8"/>
          <p:cNvSpPr>
            <a:spLocks noGrp="1"/>
          </p:cNvSpPr>
          <p:nvPr>
            <p:ph type="pic" sz="quarter" idx="17"/>
          </p:nvPr>
        </p:nvSpPr>
        <p:spPr>
          <a:xfrm>
            <a:off x="8075613" y="3789363"/>
            <a:ext cx="3421060" cy="2519362"/>
          </a:xfrm>
          <a:solidFill>
            <a:schemeClr val="bg2"/>
          </a:solidFill>
        </p:spPr>
        <p:txBody>
          <a:bodyPr/>
          <a:lstStyle/>
          <a:p>
            <a:endParaRPr lang="en-US"/>
          </a:p>
        </p:txBody>
      </p:sp>
      <p:sp>
        <p:nvSpPr>
          <p:cNvPr id="11" name="Picture Placeholder 8"/>
          <p:cNvSpPr>
            <a:spLocks noGrp="1"/>
          </p:cNvSpPr>
          <p:nvPr>
            <p:ph type="pic" sz="quarter" idx="18"/>
          </p:nvPr>
        </p:nvSpPr>
        <p:spPr>
          <a:xfrm>
            <a:off x="8796338" y="549275"/>
            <a:ext cx="2700338" cy="3059113"/>
          </a:xfrm>
          <a:solidFill>
            <a:schemeClr val="bg2"/>
          </a:solidFill>
        </p:spPr>
        <p:txBody>
          <a:bodyPr/>
          <a:lstStyle/>
          <a:p>
            <a:endParaRPr lang="en-US"/>
          </a:p>
        </p:txBody>
      </p:sp>
      <p:sp>
        <p:nvSpPr>
          <p:cNvPr id="9" name="Picture Placeholder 8"/>
          <p:cNvSpPr>
            <a:spLocks noGrp="1"/>
          </p:cNvSpPr>
          <p:nvPr>
            <p:ph type="pic" sz="quarter" idx="19"/>
          </p:nvPr>
        </p:nvSpPr>
        <p:spPr>
          <a:xfrm>
            <a:off x="4475162" y="549275"/>
            <a:ext cx="4141787" cy="3059113"/>
          </a:xfrm>
          <a:solidFill>
            <a:schemeClr val="bg2"/>
          </a:solidFill>
        </p:spPr>
        <p:txBody>
          <a:bodyPr/>
          <a:lstStyle/>
          <a:p>
            <a:endParaRPr lang="en-US"/>
          </a:p>
        </p:txBody>
      </p:sp>
      <p:sp>
        <p:nvSpPr>
          <p:cNvPr id="12" name="Picture Placeholder 8"/>
          <p:cNvSpPr>
            <a:spLocks noGrp="1"/>
          </p:cNvSpPr>
          <p:nvPr>
            <p:ph type="pic" sz="quarter" idx="20"/>
          </p:nvPr>
        </p:nvSpPr>
        <p:spPr>
          <a:xfrm>
            <a:off x="4475163" y="3789362"/>
            <a:ext cx="3421062" cy="2519362"/>
          </a:xfrm>
          <a:solidFill>
            <a:schemeClr val="bg2"/>
          </a:solidFill>
        </p:spPr>
        <p:txBody>
          <a:bodyPr/>
          <a:lstStyle/>
          <a:p>
            <a:endParaRPr lang="en-US"/>
          </a:p>
        </p:txBody>
      </p:sp>
    </p:spTree>
    <p:extLst>
      <p:ext uri="{BB962C8B-B14F-4D97-AF65-F5344CB8AC3E}">
        <p14:creationId xmlns:p14="http://schemas.microsoft.com/office/powerpoint/2010/main" val="3589572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2.Full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0" y="0"/>
            <a:ext cx="12192000" cy="6858001"/>
          </a:xfrm>
          <a:solidFill>
            <a:schemeClr val="bg2"/>
          </a:solidFill>
        </p:spPr>
        <p:txBody>
          <a:bodyPr/>
          <a:lstStyle/>
          <a:p>
            <a:endParaRPr lang="en-US"/>
          </a:p>
        </p:txBody>
      </p:sp>
      <p:sp>
        <p:nvSpPr>
          <p:cNvPr id="2" name="Title 1"/>
          <p:cNvSpPr>
            <a:spLocks noGrp="1"/>
          </p:cNvSpPr>
          <p:nvPr>
            <p:ph type="title" hasCustomPrompt="1"/>
          </p:nvPr>
        </p:nvSpPr>
        <p:spPr>
          <a:xfrm>
            <a:off x="695325" y="6140468"/>
            <a:ext cx="10801350" cy="531795"/>
          </a:xfrm>
        </p:spPr>
        <p:txBody>
          <a:bodyPr>
            <a:normAutofit/>
          </a:bodyPr>
          <a:lstStyle>
            <a:lvl1pPr>
              <a:defRPr sz="1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900742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3.Title_With_Widescreen_Imag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10801348" cy="46799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5014966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4.Title_With_Image_Gallery_2">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695326" y="1628776"/>
            <a:ext cx="7200899" cy="4679950"/>
          </a:xfrm>
          <a:solidFill>
            <a:schemeClr val="bg2"/>
          </a:solidFill>
        </p:spPr>
        <p:txBody>
          <a:bodyPr/>
          <a:lstStyle/>
          <a:p>
            <a:endParaRPr lang="en-US"/>
          </a:p>
        </p:txBody>
      </p:sp>
      <p:sp>
        <p:nvSpPr>
          <p:cNvPr id="2" name="Title 1"/>
          <p:cNvSpPr>
            <a:spLocks noGrp="1"/>
          </p:cNvSpPr>
          <p:nvPr>
            <p:ph type="title" hasCustomPrompt="1"/>
          </p:nvPr>
        </p:nvSpPr>
        <p:spPr/>
        <p:txBody>
          <a:bodyPr/>
          <a:lstStyle/>
          <a:p>
            <a:r>
              <a:rPr lang="en-US" dirty="0"/>
              <a:t>CLICK TO EDIT MASTER TITLE STYLE</a:t>
            </a:r>
          </a:p>
        </p:txBody>
      </p:sp>
      <p:sp>
        <p:nvSpPr>
          <p:cNvPr id="4" name="Picture Placeholder 8"/>
          <p:cNvSpPr>
            <a:spLocks noGrp="1"/>
          </p:cNvSpPr>
          <p:nvPr>
            <p:ph type="pic" sz="quarter" idx="15"/>
          </p:nvPr>
        </p:nvSpPr>
        <p:spPr>
          <a:xfrm>
            <a:off x="8075613" y="3789363"/>
            <a:ext cx="3421061" cy="2519362"/>
          </a:xfrm>
          <a:solidFill>
            <a:schemeClr val="bg2"/>
          </a:solidFill>
        </p:spPr>
        <p:txBody>
          <a:bodyPr/>
          <a:lstStyle/>
          <a:p>
            <a:endParaRPr lang="en-US"/>
          </a:p>
        </p:txBody>
      </p:sp>
      <p:sp>
        <p:nvSpPr>
          <p:cNvPr id="5" name="Picture Placeholder 8"/>
          <p:cNvSpPr>
            <a:spLocks noGrp="1"/>
          </p:cNvSpPr>
          <p:nvPr>
            <p:ph type="pic" sz="quarter" idx="16"/>
          </p:nvPr>
        </p:nvSpPr>
        <p:spPr>
          <a:xfrm>
            <a:off x="8075614" y="1628775"/>
            <a:ext cx="3421061" cy="1979613"/>
          </a:xfrm>
          <a:solidFill>
            <a:schemeClr val="bg2"/>
          </a:solidFill>
        </p:spPr>
        <p:txBody>
          <a:bodyPr/>
          <a:lstStyle/>
          <a:p>
            <a:endParaRPr lang="en-US"/>
          </a:p>
        </p:txBody>
      </p:sp>
    </p:spTree>
    <p:extLst>
      <p:ext uri="{BB962C8B-B14F-4D97-AF65-F5344CB8AC3E}">
        <p14:creationId xmlns:p14="http://schemas.microsoft.com/office/powerpoint/2010/main" val="41227922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5.Title_With_Image_Gallery_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endParaRPr lang="en-US"/>
          </a:p>
        </p:txBody>
      </p:sp>
      <p:sp>
        <p:nvSpPr>
          <p:cNvPr id="9" name="Picture Placeholder 8"/>
          <p:cNvSpPr>
            <a:spLocks noGrp="1"/>
          </p:cNvSpPr>
          <p:nvPr>
            <p:ph type="pic" sz="quarter" idx="14"/>
          </p:nvPr>
        </p:nvSpPr>
        <p:spPr>
          <a:xfrm>
            <a:off x="6096000" y="1628775"/>
            <a:ext cx="5400675" cy="1800225"/>
          </a:xfrm>
          <a:solidFill>
            <a:schemeClr val="bg2"/>
          </a:solidFill>
        </p:spPr>
        <p:txBody>
          <a:bodyPr/>
          <a:lstStyle/>
          <a:p>
            <a:endParaRPr lang="en-US"/>
          </a:p>
        </p:txBody>
      </p:sp>
      <p:sp>
        <p:nvSpPr>
          <p:cNvPr id="7" name="Picture Placeholder 8"/>
          <p:cNvSpPr>
            <a:spLocks noGrp="1"/>
          </p:cNvSpPr>
          <p:nvPr>
            <p:ph type="pic" sz="quarter" idx="15"/>
          </p:nvPr>
        </p:nvSpPr>
        <p:spPr>
          <a:xfrm>
            <a:off x="6096000" y="3608388"/>
            <a:ext cx="2700338" cy="2700337"/>
          </a:xfrm>
          <a:solidFill>
            <a:schemeClr val="bg2"/>
          </a:solidFill>
        </p:spPr>
        <p:txBody>
          <a:bodyPr/>
          <a:lstStyle/>
          <a:p>
            <a:endParaRPr lang="en-US"/>
          </a:p>
        </p:txBody>
      </p:sp>
      <p:sp>
        <p:nvSpPr>
          <p:cNvPr id="10" name="Picture Placeholder 8"/>
          <p:cNvSpPr>
            <a:spLocks noGrp="1"/>
          </p:cNvSpPr>
          <p:nvPr>
            <p:ph type="pic" sz="quarter" idx="16"/>
          </p:nvPr>
        </p:nvSpPr>
        <p:spPr>
          <a:xfrm>
            <a:off x="8975724" y="3608388"/>
            <a:ext cx="2520951" cy="2700337"/>
          </a:xfrm>
          <a:solidFill>
            <a:schemeClr val="bg2"/>
          </a:solidFill>
        </p:spPr>
        <p:txBody>
          <a:bodyPr/>
          <a:lstStyle/>
          <a:p>
            <a:endParaRPr lang="en-US"/>
          </a:p>
        </p:txBody>
      </p:sp>
    </p:spTree>
    <p:extLst>
      <p:ext uri="{BB962C8B-B14F-4D97-AF65-F5344CB8AC3E}">
        <p14:creationId xmlns:p14="http://schemas.microsoft.com/office/powerpoint/2010/main" val="33763073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6.Title_With_Image_Gallery_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1" y="1628774"/>
            <a:ext cx="5016500" cy="5229225"/>
          </a:xfrm>
          <a:solidFill>
            <a:schemeClr val="bg2"/>
          </a:solidFill>
        </p:spPr>
        <p:txBody>
          <a:bodyPr/>
          <a:lstStyle/>
          <a:p>
            <a:endParaRPr lang="en-US"/>
          </a:p>
        </p:txBody>
      </p:sp>
      <p:sp>
        <p:nvSpPr>
          <p:cNvPr id="9" name="Picture Placeholder 8"/>
          <p:cNvSpPr>
            <a:spLocks noGrp="1"/>
          </p:cNvSpPr>
          <p:nvPr>
            <p:ph type="pic" sz="quarter" idx="14"/>
          </p:nvPr>
        </p:nvSpPr>
        <p:spPr>
          <a:xfrm>
            <a:off x="5195890" y="1628775"/>
            <a:ext cx="3600448" cy="1979613"/>
          </a:xfrm>
          <a:solidFill>
            <a:schemeClr val="bg2"/>
          </a:solidFill>
        </p:spPr>
        <p:txBody>
          <a:bodyPr/>
          <a:lstStyle/>
          <a:p>
            <a:endParaRPr lang="en-US"/>
          </a:p>
        </p:txBody>
      </p:sp>
      <p:sp>
        <p:nvSpPr>
          <p:cNvPr id="7" name="Picture Placeholder 8"/>
          <p:cNvSpPr>
            <a:spLocks noGrp="1"/>
          </p:cNvSpPr>
          <p:nvPr>
            <p:ph type="pic" sz="quarter" idx="15"/>
          </p:nvPr>
        </p:nvSpPr>
        <p:spPr>
          <a:xfrm>
            <a:off x="5195887" y="3789362"/>
            <a:ext cx="3600451" cy="3068637"/>
          </a:xfrm>
          <a:solidFill>
            <a:schemeClr val="bg2"/>
          </a:solidFill>
        </p:spPr>
        <p:txBody>
          <a:bodyPr/>
          <a:lstStyle/>
          <a:p>
            <a:endParaRPr lang="en-US"/>
          </a:p>
        </p:txBody>
      </p:sp>
      <p:sp>
        <p:nvSpPr>
          <p:cNvPr id="10" name="Picture Placeholder 8"/>
          <p:cNvSpPr>
            <a:spLocks noGrp="1"/>
          </p:cNvSpPr>
          <p:nvPr>
            <p:ph type="pic" sz="quarter" idx="16"/>
          </p:nvPr>
        </p:nvSpPr>
        <p:spPr>
          <a:xfrm>
            <a:off x="8975725" y="1628775"/>
            <a:ext cx="3216276" cy="5229225"/>
          </a:xfrm>
          <a:solidFill>
            <a:schemeClr val="bg2"/>
          </a:solidFill>
        </p:spPr>
        <p:txBody>
          <a:bodyPr/>
          <a:lstStyle/>
          <a:p>
            <a:endParaRPr lang="en-US"/>
          </a:p>
        </p:txBody>
      </p:sp>
    </p:spTree>
    <p:extLst>
      <p:ext uri="{BB962C8B-B14F-4D97-AF65-F5344CB8AC3E}">
        <p14:creationId xmlns:p14="http://schemas.microsoft.com/office/powerpoint/2010/main" val="7278254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7.Title_With_Full_Bleed_Widescreen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a:p>
        </p:txBody>
      </p:sp>
      <p:sp>
        <p:nvSpPr>
          <p:cNvPr id="9" name="Picture Placeholder 8"/>
          <p:cNvSpPr>
            <a:spLocks noGrp="1"/>
          </p:cNvSpPr>
          <p:nvPr>
            <p:ph type="pic" sz="quarter" idx="13"/>
          </p:nvPr>
        </p:nvSpPr>
        <p:spPr>
          <a:xfrm>
            <a:off x="0" y="1628775"/>
            <a:ext cx="12191999" cy="5229225"/>
          </a:xfrm>
          <a:solidFill>
            <a:schemeClr val="bg2"/>
          </a:solidFill>
        </p:spPr>
        <p:txBody>
          <a:bodyPr/>
          <a:lstStyle/>
          <a:p>
            <a:endParaRPr lang="en-US"/>
          </a:p>
        </p:txBody>
      </p:sp>
    </p:spTree>
    <p:extLst>
      <p:ext uri="{BB962C8B-B14F-4D97-AF65-F5344CB8AC3E}">
        <p14:creationId xmlns:p14="http://schemas.microsoft.com/office/powerpoint/2010/main" val="35800727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8.Title_With_Two_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8775"/>
            <a:ext cx="5221288" cy="4679950"/>
          </a:xfrm>
          <a:solidFill>
            <a:schemeClr val="bg2"/>
          </a:solidFill>
        </p:spPr>
        <p:txBody>
          <a:bodyPr/>
          <a:lstStyle/>
          <a:p>
            <a:endParaRPr lang="en-US"/>
          </a:p>
        </p:txBody>
      </p:sp>
      <p:sp>
        <p:nvSpPr>
          <p:cNvPr id="9" name="Picture Placeholder 8"/>
          <p:cNvSpPr>
            <a:spLocks noGrp="1"/>
          </p:cNvSpPr>
          <p:nvPr>
            <p:ph type="pic" sz="quarter" idx="14"/>
          </p:nvPr>
        </p:nvSpPr>
        <p:spPr>
          <a:xfrm>
            <a:off x="6275387" y="1628775"/>
            <a:ext cx="5221288" cy="4679950"/>
          </a:xfrm>
          <a:solidFill>
            <a:schemeClr val="bg2"/>
          </a:solidFill>
        </p:spPr>
        <p:txBody>
          <a:bodyPr/>
          <a:lstStyle/>
          <a:p>
            <a:endParaRPr lang="en-US"/>
          </a:p>
        </p:txBody>
      </p:sp>
    </p:spTree>
    <p:extLst>
      <p:ext uri="{BB962C8B-B14F-4D97-AF65-F5344CB8AC3E}">
        <p14:creationId xmlns:p14="http://schemas.microsoft.com/office/powerpoint/2010/main" val="1572676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x2">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DE9A7635-F14A-EA4B-A731-F91ED8E541D1}"/>
              </a:ext>
            </a:extLst>
          </p:cNvPr>
          <p:cNvSpPr>
            <a:spLocks noGrp="1"/>
          </p:cNvSpPr>
          <p:nvPr>
            <p:ph type="body" idx="14"/>
          </p:nvPr>
        </p:nvSpPr>
        <p:spPr>
          <a:xfrm>
            <a:off x="6529197" y="1664209"/>
            <a:ext cx="4983163" cy="3904488"/>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Click to edit Master text styles</a:t>
            </a:r>
          </a:p>
        </p:txBody>
      </p:sp>
      <p:cxnSp>
        <p:nvCxnSpPr>
          <p:cNvPr id="3" name="Straight Connector 2">
            <a:extLst>
              <a:ext uri="{FF2B5EF4-FFF2-40B4-BE49-F238E27FC236}">
                <a16:creationId xmlns:a16="http://schemas.microsoft.com/office/drawing/2014/main" id="{BBEF4C51-0FF8-6146-8D1C-7A670FC4D222}"/>
              </a:ext>
            </a:extLst>
          </p:cNvPr>
          <p:cNvCxnSpPr/>
          <p:nvPr userDrawn="1"/>
        </p:nvCxnSpPr>
        <p:spPr>
          <a:xfrm>
            <a:off x="6529197" y="1389888"/>
            <a:ext cx="498316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2E8B946F-6844-2542-BF54-28B5C8B8F44D}"/>
              </a:ext>
            </a:extLst>
          </p:cNvPr>
          <p:cNvSpPr>
            <a:spLocks noGrp="1"/>
          </p:cNvSpPr>
          <p:nvPr>
            <p:ph type="body" idx="16" hasCustomPrompt="1"/>
          </p:nvPr>
        </p:nvSpPr>
        <p:spPr>
          <a:xfrm>
            <a:off x="6529196" y="5694139"/>
            <a:ext cx="4983163" cy="207963"/>
          </a:xfrm>
        </p:spPr>
        <p:txBody>
          <a:bodyPr>
            <a:normAutofit/>
          </a:bodyPr>
          <a:lstStyle>
            <a:lvl1pPr marL="0" indent="0">
              <a:buNone/>
              <a:defRPr sz="1200" b="1" spc="3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NAME SURNAME</a:t>
            </a:r>
          </a:p>
        </p:txBody>
      </p:sp>
      <p:sp>
        <p:nvSpPr>
          <p:cNvPr id="10" name="Text Placeholder 8">
            <a:extLst>
              <a:ext uri="{FF2B5EF4-FFF2-40B4-BE49-F238E27FC236}">
                <a16:creationId xmlns:a16="http://schemas.microsoft.com/office/drawing/2014/main" id="{FF1AAFF8-4C45-3747-BC6A-8EB1770F3961}"/>
              </a:ext>
            </a:extLst>
          </p:cNvPr>
          <p:cNvSpPr>
            <a:spLocks noGrp="1"/>
          </p:cNvSpPr>
          <p:nvPr>
            <p:ph type="body" idx="17" hasCustomPrompt="1"/>
          </p:nvPr>
        </p:nvSpPr>
        <p:spPr>
          <a:xfrm>
            <a:off x="6529196" y="5990146"/>
            <a:ext cx="4983163" cy="207963"/>
          </a:xfrm>
        </p:spPr>
        <p:txBody>
          <a:bodyPr>
            <a:normAutofit/>
          </a:bodyPr>
          <a:lstStyle>
            <a:lvl1pPr marL="0" indent="0">
              <a:buNone/>
              <a:defRPr sz="1200" b="0" spc="3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JOB TITLE</a:t>
            </a:r>
          </a:p>
        </p:txBody>
      </p:sp>
      <p:sp>
        <p:nvSpPr>
          <p:cNvPr id="11" name="Text Placeholder 8">
            <a:extLst>
              <a:ext uri="{FF2B5EF4-FFF2-40B4-BE49-F238E27FC236}">
                <a16:creationId xmlns:a16="http://schemas.microsoft.com/office/drawing/2014/main" id="{7A16F081-19DF-FA44-8F37-C8B68F69B73A}"/>
              </a:ext>
            </a:extLst>
          </p:cNvPr>
          <p:cNvSpPr>
            <a:spLocks noGrp="1"/>
          </p:cNvSpPr>
          <p:nvPr>
            <p:ph type="body" idx="18"/>
          </p:nvPr>
        </p:nvSpPr>
        <p:spPr>
          <a:xfrm>
            <a:off x="734505" y="1664209"/>
            <a:ext cx="4983163" cy="3904488"/>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Click to edit Master text styles</a:t>
            </a:r>
          </a:p>
        </p:txBody>
      </p:sp>
      <p:cxnSp>
        <p:nvCxnSpPr>
          <p:cNvPr id="13" name="Straight Connector 12">
            <a:extLst>
              <a:ext uri="{FF2B5EF4-FFF2-40B4-BE49-F238E27FC236}">
                <a16:creationId xmlns:a16="http://schemas.microsoft.com/office/drawing/2014/main" id="{7E3FBA30-094D-3743-97CA-DF6B149E3538}"/>
              </a:ext>
            </a:extLst>
          </p:cNvPr>
          <p:cNvCxnSpPr/>
          <p:nvPr userDrawn="1"/>
        </p:nvCxnSpPr>
        <p:spPr>
          <a:xfrm>
            <a:off x="734505" y="1389888"/>
            <a:ext cx="498316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BCC4CE7D-01AD-A245-997A-7F229667FE07}"/>
              </a:ext>
            </a:extLst>
          </p:cNvPr>
          <p:cNvSpPr>
            <a:spLocks noGrp="1"/>
          </p:cNvSpPr>
          <p:nvPr>
            <p:ph type="body" idx="20" hasCustomPrompt="1"/>
          </p:nvPr>
        </p:nvSpPr>
        <p:spPr>
          <a:xfrm>
            <a:off x="734504" y="5694139"/>
            <a:ext cx="4983163" cy="207963"/>
          </a:xfrm>
        </p:spPr>
        <p:txBody>
          <a:bodyPr>
            <a:normAutofit/>
          </a:bodyPr>
          <a:lstStyle>
            <a:lvl1pPr marL="0" indent="0">
              <a:buNone/>
              <a:defRPr sz="1200" b="1" spc="3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NAME SURNAME</a:t>
            </a:r>
          </a:p>
        </p:txBody>
      </p:sp>
      <p:sp>
        <p:nvSpPr>
          <p:cNvPr id="15" name="Text Placeholder 8">
            <a:extLst>
              <a:ext uri="{FF2B5EF4-FFF2-40B4-BE49-F238E27FC236}">
                <a16:creationId xmlns:a16="http://schemas.microsoft.com/office/drawing/2014/main" id="{DCC74616-F1B2-3143-BCE8-BD30F6148185}"/>
              </a:ext>
            </a:extLst>
          </p:cNvPr>
          <p:cNvSpPr>
            <a:spLocks noGrp="1"/>
          </p:cNvSpPr>
          <p:nvPr>
            <p:ph type="body" idx="21" hasCustomPrompt="1"/>
          </p:nvPr>
        </p:nvSpPr>
        <p:spPr>
          <a:xfrm>
            <a:off x="734504" y="5990146"/>
            <a:ext cx="4983163" cy="207963"/>
          </a:xfrm>
        </p:spPr>
        <p:txBody>
          <a:bodyPr>
            <a:normAutofit/>
          </a:bodyPr>
          <a:lstStyle>
            <a:lvl1pPr marL="0" indent="0">
              <a:buNone/>
              <a:defRPr sz="1200" b="0" spc="300">
                <a:solidFill>
                  <a:schemeClr val="tx2"/>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JOB TITLE</a:t>
            </a:r>
          </a:p>
        </p:txBody>
      </p:sp>
      <p:pic>
        <p:nvPicPr>
          <p:cNvPr id="4" name="Picture 3" descr="A picture containing monitor, clock&#10;&#10;Description automatically generated">
            <a:extLst>
              <a:ext uri="{FF2B5EF4-FFF2-40B4-BE49-F238E27FC236}">
                <a16:creationId xmlns:a16="http://schemas.microsoft.com/office/drawing/2014/main" id="{FD62E60C-1C5A-2843-A67B-C1BE1F300434}"/>
              </a:ext>
            </a:extLst>
          </p:cNvPr>
          <p:cNvPicPr>
            <a:picLocks noChangeAspect="1"/>
          </p:cNvPicPr>
          <p:nvPr userDrawn="1"/>
        </p:nvPicPr>
        <p:blipFill>
          <a:blip r:embed="rId2"/>
          <a:stretch>
            <a:fillRect/>
          </a:stretch>
        </p:blipFill>
        <p:spPr>
          <a:xfrm>
            <a:off x="6475760" y="852471"/>
            <a:ext cx="517947" cy="353314"/>
          </a:xfrm>
          <a:prstGeom prst="rect">
            <a:avLst/>
          </a:prstGeom>
        </p:spPr>
      </p:pic>
      <p:pic>
        <p:nvPicPr>
          <p:cNvPr id="16" name="Picture 15" descr="A picture containing monitor, clock&#10;&#10;Description automatically generated">
            <a:extLst>
              <a:ext uri="{FF2B5EF4-FFF2-40B4-BE49-F238E27FC236}">
                <a16:creationId xmlns:a16="http://schemas.microsoft.com/office/drawing/2014/main" id="{22403636-DC95-5C49-BD1E-17FBB2CDA83E}"/>
              </a:ext>
            </a:extLst>
          </p:cNvPr>
          <p:cNvPicPr>
            <a:picLocks noChangeAspect="1"/>
          </p:cNvPicPr>
          <p:nvPr userDrawn="1"/>
        </p:nvPicPr>
        <p:blipFill>
          <a:blip r:embed="rId2"/>
          <a:stretch>
            <a:fillRect/>
          </a:stretch>
        </p:blipFill>
        <p:spPr>
          <a:xfrm>
            <a:off x="692488" y="852471"/>
            <a:ext cx="517947" cy="353314"/>
          </a:xfrm>
          <a:prstGeom prst="rect">
            <a:avLst/>
          </a:prstGeom>
        </p:spPr>
      </p:pic>
    </p:spTree>
    <p:extLst>
      <p:ext uri="{BB962C8B-B14F-4D97-AF65-F5344CB8AC3E}">
        <p14:creationId xmlns:p14="http://schemas.microsoft.com/office/powerpoint/2010/main" val="16786412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9.Title_With_Three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515938" y="1627981"/>
            <a:ext cx="3600450" cy="3960813"/>
          </a:xfrm>
          <a:solidFill>
            <a:schemeClr val="bg2"/>
          </a:solidFill>
        </p:spPr>
        <p:txBody>
          <a:bodyPr/>
          <a:lstStyle/>
          <a:p>
            <a:endParaRPr lang="en-US"/>
          </a:p>
        </p:txBody>
      </p:sp>
      <p:sp>
        <p:nvSpPr>
          <p:cNvPr id="15" name="Text Placeholder 7"/>
          <p:cNvSpPr>
            <a:spLocks noGrp="1"/>
          </p:cNvSpPr>
          <p:nvPr>
            <p:ph type="body" sz="quarter" idx="14"/>
          </p:nvPr>
        </p:nvSpPr>
        <p:spPr>
          <a:xfrm>
            <a:off x="515938"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16" name="Picture Placeholder 8"/>
          <p:cNvSpPr>
            <a:spLocks noGrp="1"/>
          </p:cNvSpPr>
          <p:nvPr>
            <p:ph type="pic" sz="quarter" idx="15"/>
          </p:nvPr>
        </p:nvSpPr>
        <p:spPr>
          <a:xfrm>
            <a:off x="4295775" y="1627981"/>
            <a:ext cx="3600450" cy="3960813"/>
          </a:xfrm>
          <a:solidFill>
            <a:schemeClr val="bg2"/>
          </a:solidFill>
        </p:spPr>
        <p:txBody>
          <a:bodyPr/>
          <a:lstStyle/>
          <a:p>
            <a:endParaRPr lang="en-US"/>
          </a:p>
        </p:txBody>
      </p:sp>
      <p:sp>
        <p:nvSpPr>
          <p:cNvPr id="17" name="Text Placeholder 7"/>
          <p:cNvSpPr>
            <a:spLocks noGrp="1"/>
          </p:cNvSpPr>
          <p:nvPr>
            <p:ph type="body" sz="quarter" idx="16"/>
          </p:nvPr>
        </p:nvSpPr>
        <p:spPr>
          <a:xfrm>
            <a:off x="4295775" y="5769769"/>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18" name="Picture Placeholder 8"/>
          <p:cNvSpPr>
            <a:spLocks noGrp="1"/>
          </p:cNvSpPr>
          <p:nvPr>
            <p:ph type="pic" sz="quarter" idx="17"/>
          </p:nvPr>
        </p:nvSpPr>
        <p:spPr>
          <a:xfrm>
            <a:off x="8075613" y="1627981"/>
            <a:ext cx="3600450" cy="3960813"/>
          </a:xfrm>
          <a:solidFill>
            <a:schemeClr val="bg2"/>
          </a:solidFill>
        </p:spPr>
        <p:txBody>
          <a:bodyPr/>
          <a:lstStyle/>
          <a:p>
            <a:endParaRPr lang="en-US"/>
          </a:p>
        </p:txBody>
      </p:sp>
      <p:sp>
        <p:nvSpPr>
          <p:cNvPr id="19" name="Text Placeholder 7"/>
          <p:cNvSpPr>
            <a:spLocks noGrp="1"/>
          </p:cNvSpPr>
          <p:nvPr>
            <p:ph type="body" sz="quarter" idx="18"/>
          </p:nvPr>
        </p:nvSpPr>
        <p:spPr>
          <a:xfrm>
            <a:off x="8075613" y="5768975"/>
            <a:ext cx="36004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5048496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0.Title_With_Three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15938"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p:cNvSpPr>
            <a:spLocks noGrp="1"/>
          </p:cNvSpPr>
          <p:nvPr>
            <p:ph type="pic" sz="quarter" idx="13"/>
          </p:nvPr>
        </p:nvSpPr>
        <p:spPr>
          <a:xfrm>
            <a:off x="515938" y="1627982"/>
            <a:ext cx="3600450" cy="2161381"/>
          </a:xfrm>
          <a:solidFill>
            <a:schemeClr val="bg2"/>
          </a:solidFill>
        </p:spPr>
        <p:txBody>
          <a:bodyPr/>
          <a:lstStyle/>
          <a:p>
            <a:endParaRPr lang="en-US"/>
          </a:p>
        </p:txBody>
      </p:sp>
      <p:sp>
        <p:nvSpPr>
          <p:cNvPr id="11" name="Picture Placeholder 8"/>
          <p:cNvSpPr>
            <a:spLocks noGrp="1"/>
          </p:cNvSpPr>
          <p:nvPr>
            <p:ph type="pic" sz="quarter" idx="15"/>
          </p:nvPr>
        </p:nvSpPr>
        <p:spPr>
          <a:xfrm>
            <a:off x="4295775" y="1627982"/>
            <a:ext cx="3600450" cy="2161381"/>
          </a:xfrm>
          <a:solidFill>
            <a:schemeClr val="bg2"/>
          </a:solidFill>
        </p:spPr>
        <p:txBody>
          <a:bodyPr/>
          <a:lstStyle/>
          <a:p>
            <a:endParaRPr lang="en-US"/>
          </a:p>
        </p:txBody>
      </p:sp>
      <p:sp>
        <p:nvSpPr>
          <p:cNvPr id="12" name="Picture Placeholder 8"/>
          <p:cNvSpPr>
            <a:spLocks noGrp="1"/>
          </p:cNvSpPr>
          <p:nvPr>
            <p:ph type="pic" sz="quarter" idx="17"/>
          </p:nvPr>
        </p:nvSpPr>
        <p:spPr>
          <a:xfrm>
            <a:off x="8075613" y="1627982"/>
            <a:ext cx="3600450" cy="2161381"/>
          </a:xfrm>
          <a:solidFill>
            <a:schemeClr val="bg2"/>
          </a:solidFill>
        </p:spPr>
        <p:txBody>
          <a:bodyPr/>
          <a:lstStyle/>
          <a:p>
            <a:endParaRPr lang="en-US"/>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6" name="Text Placeholder 2"/>
          <p:cNvSpPr>
            <a:spLocks noGrp="1"/>
          </p:cNvSpPr>
          <p:nvPr>
            <p:ph type="body" idx="18"/>
          </p:nvPr>
        </p:nvSpPr>
        <p:spPr>
          <a:xfrm>
            <a:off x="4295775" y="3942412"/>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3"/>
          <p:cNvSpPr>
            <a:spLocks noGrp="1"/>
          </p:cNvSpPr>
          <p:nvPr>
            <p:ph sz="half" idx="19"/>
          </p:nvPr>
        </p:nvSpPr>
        <p:spPr>
          <a:xfrm>
            <a:off x="4295775" y="4516942"/>
            <a:ext cx="3600450" cy="1791783"/>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p:cNvSpPr>
            <a:spLocks noGrp="1"/>
          </p:cNvSpPr>
          <p:nvPr>
            <p:ph type="body" idx="20"/>
          </p:nvPr>
        </p:nvSpPr>
        <p:spPr>
          <a:xfrm>
            <a:off x="8075612" y="3942412"/>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Content Placeholder 3"/>
          <p:cNvSpPr>
            <a:spLocks noGrp="1"/>
          </p:cNvSpPr>
          <p:nvPr>
            <p:ph sz="half" idx="21"/>
          </p:nvPr>
        </p:nvSpPr>
        <p:spPr>
          <a:xfrm>
            <a:off x="8075612" y="4516942"/>
            <a:ext cx="3600451" cy="1791783"/>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08557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1.Title_With_Two_Images_And_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695325" y="1627981"/>
            <a:ext cx="5221287" cy="3960813"/>
          </a:xfrm>
          <a:solidFill>
            <a:schemeClr val="bg2"/>
          </a:solidFill>
        </p:spPr>
        <p:txBody>
          <a:bodyPr/>
          <a:lstStyle/>
          <a:p>
            <a:endParaRPr lang="en-US"/>
          </a:p>
        </p:txBody>
      </p:sp>
      <p:sp>
        <p:nvSpPr>
          <p:cNvPr id="15" name="Text Placeholder 7"/>
          <p:cNvSpPr>
            <a:spLocks noGrp="1"/>
          </p:cNvSpPr>
          <p:nvPr>
            <p:ph type="body" sz="quarter" idx="14"/>
          </p:nvPr>
        </p:nvSpPr>
        <p:spPr>
          <a:xfrm>
            <a:off x="695325" y="5769769"/>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18" name="Picture Placeholder 8"/>
          <p:cNvSpPr>
            <a:spLocks noGrp="1"/>
          </p:cNvSpPr>
          <p:nvPr>
            <p:ph type="pic" sz="quarter" idx="17"/>
          </p:nvPr>
        </p:nvSpPr>
        <p:spPr>
          <a:xfrm>
            <a:off x="6275388" y="1627981"/>
            <a:ext cx="5221287" cy="3960813"/>
          </a:xfrm>
          <a:solidFill>
            <a:schemeClr val="bg2"/>
          </a:solidFill>
        </p:spPr>
        <p:txBody>
          <a:bodyPr/>
          <a:lstStyle/>
          <a:p>
            <a:endParaRPr lang="en-US"/>
          </a:p>
        </p:txBody>
      </p:sp>
      <p:sp>
        <p:nvSpPr>
          <p:cNvPr id="19" name="Text Placeholder 7"/>
          <p:cNvSpPr>
            <a:spLocks noGrp="1"/>
          </p:cNvSpPr>
          <p:nvPr>
            <p:ph type="body" sz="quarter" idx="18"/>
          </p:nvPr>
        </p:nvSpPr>
        <p:spPr>
          <a:xfrm>
            <a:off x="6275388" y="5768975"/>
            <a:ext cx="5221287"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39999753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2.Title_With_Two_Images_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8" name="Picture Placeholder 8"/>
          <p:cNvSpPr>
            <a:spLocks noGrp="1"/>
          </p:cNvSpPr>
          <p:nvPr>
            <p:ph type="pic" sz="quarter" idx="13"/>
          </p:nvPr>
        </p:nvSpPr>
        <p:spPr>
          <a:xfrm>
            <a:off x="334963" y="1628774"/>
            <a:ext cx="5581650" cy="4860925"/>
          </a:xfrm>
          <a:solidFill>
            <a:schemeClr val="bg2"/>
          </a:solidFill>
        </p:spPr>
        <p:txBody>
          <a:bodyPr/>
          <a:lstStyle/>
          <a:p>
            <a:endParaRPr lang="en-US"/>
          </a:p>
        </p:txBody>
      </p:sp>
      <p:sp>
        <p:nvSpPr>
          <p:cNvPr id="9" name="Picture Placeholder 8"/>
          <p:cNvSpPr>
            <a:spLocks noGrp="1"/>
          </p:cNvSpPr>
          <p:nvPr>
            <p:ph type="pic" sz="quarter" idx="14"/>
          </p:nvPr>
        </p:nvSpPr>
        <p:spPr>
          <a:xfrm>
            <a:off x="6275387" y="1628774"/>
            <a:ext cx="5581651" cy="4860925"/>
          </a:xfrm>
          <a:solidFill>
            <a:schemeClr val="bg2"/>
          </a:solidFill>
        </p:spPr>
        <p:txBody>
          <a:bodyPr/>
          <a:lstStyle/>
          <a:p>
            <a:endParaRPr lang="en-US"/>
          </a:p>
        </p:txBody>
      </p:sp>
    </p:spTree>
    <p:extLst>
      <p:ext uri="{BB962C8B-B14F-4D97-AF65-F5344CB8AC3E}">
        <p14:creationId xmlns:p14="http://schemas.microsoft.com/office/powerpoint/2010/main" val="16606707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3.Title_With_Three_Images_And_Text_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8"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15938"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p:cNvSpPr>
            <a:spLocks noGrp="1"/>
          </p:cNvSpPr>
          <p:nvPr>
            <p:ph type="pic" sz="quarter" idx="13"/>
          </p:nvPr>
        </p:nvSpPr>
        <p:spPr>
          <a:xfrm>
            <a:off x="515938" y="1627982"/>
            <a:ext cx="3600450" cy="2521743"/>
          </a:xfrm>
          <a:solidFill>
            <a:schemeClr val="bg2"/>
          </a:solidFill>
        </p:spPr>
        <p:txBody>
          <a:bodyPr/>
          <a:lstStyle/>
          <a:p>
            <a:endParaRPr lang="en-US"/>
          </a:p>
        </p:txBody>
      </p:sp>
      <p:sp>
        <p:nvSpPr>
          <p:cNvPr id="11" name="Picture Placeholder 8"/>
          <p:cNvSpPr>
            <a:spLocks noGrp="1"/>
          </p:cNvSpPr>
          <p:nvPr>
            <p:ph type="pic" sz="quarter" idx="15"/>
          </p:nvPr>
        </p:nvSpPr>
        <p:spPr>
          <a:xfrm>
            <a:off x="4295775" y="1627982"/>
            <a:ext cx="3600450" cy="2521743"/>
          </a:xfrm>
          <a:solidFill>
            <a:schemeClr val="bg2"/>
          </a:solidFill>
        </p:spPr>
        <p:txBody>
          <a:bodyPr/>
          <a:lstStyle/>
          <a:p>
            <a:endParaRPr lang="en-US"/>
          </a:p>
        </p:txBody>
      </p:sp>
      <p:sp>
        <p:nvSpPr>
          <p:cNvPr id="12" name="Picture Placeholder 8"/>
          <p:cNvSpPr>
            <a:spLocks noGrp="1"/>
          </p:cNvSpPr>
          <p:nvPr>
            <p:ph type="pic" sz="quarter" idx="17"/>
          </p:nvPr>
        </p:nvSpPr>
        <p:spPr>
          <a:xfrm>
            <a:off x="8075613" y="1627982"/>
            <a:ext cx="3600450" cy="2521743"/>
          </a:xfrm>
          <a:solidFill>
            <a:schemeClr val="bg2"/>
          </a:solidFill>
        </p:spPr>
        <p:txBody>
          <a:bodyPr/>
          <a:lstStyle/>
          <a:p>
            <a:endParaRPr lang="en-US"/>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6" name="Text Placeholder 2"/>
          <p:cNvSpPr>
            <a:spLocks noGrp="1"/>
          </p:cNvSpPr>
          <p:nvPr>
            <p:ph type="body" idx="18"/>
          </p:nvPr>
        </p:nvSpPr>
        <p:spPr>
          <a:xfrm>
            <a:off x="4295775" y="4158543"/>
            <a:ext cx="3600450"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3"/>
          <p:cNvSpPr>
            <a:spLocks noGrp="1"/>
          </p:cNvSpPr>
          <p:nvPr>
            <p:ph sz="half" idx="19"/>
          </p:nvPr>
        </p:nvSpPr>
        <p:spPr>
          <a:xfrm>
            <a:off x="4295775" y="4882702"/>
            <a:ext cx="3600450" cy="1426024"/>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p:cNvSpPr>
            <a:spLocks noGrp="1"/>
          </p:cNvSpPr>
          <p:nvPr>
            <p:ph type="body" idx="20"/>
          </p:nvPr>
        </p:nvSpPr>
        <p:spPr>
          <a:xfrm>
            <a:off x="8075612" y="4158543"/>
            <a:ext cx="3600451"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Content Placeholder 3"/>
          <p:cNvSpPr>
            <a:spLocks noGrp="1"/>
          </p:cNvSpPr>
          <p:nvPr>
            <p:ph sz="half" idx="21"/>
          </p:nvPr>
        </p:nvSpPr>
        <p:spPr>
          <a:xfrm>
            <a:off x="8075612" y="4882702"/>
            <a:ext cx="3600451" cy="1426024"/>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85331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4.Title_With_Two_Images_And_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5937"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15938" y="5090520"/>
            <a:ext cx="5399086" cy="1218206"/>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Picture Placeholder 8"/>
          <p:cNvSpPr>
            <a:spLocks noGrp="1"/>
          </p:cNvSpPr>
          <p:nvPr>
            <p:ph type="pic" sz="quarter" idx="13"/>
          </p:nvPr>
        </p:nvSpPr>
        <p:spPr>
          <a:xfrm>
            <a:off x="515937" y="1627982"/>
            <a:ext cx="5399087" cy="2521743"/>
          </a:xfrm>
          <a:solidFill>
            <a:schemeClr val="bg2"/>
          </a:solidFill>
        </p:spPr>
        <p:txBody>
          <a:bodyPr/>
          <a:lstStyle/>
          <a:p>
            <a:endParaRPr lang="en-US"/>
          </a:p>
        </p:txBody>
      </p:sp>
      <p:sp>
        <p:nvSpPr>
          <p:cNvPr id="12" name="Picture Placeholder 8"/>
          <p:cNvSpPr>
            <a:spLocks noGrp="1"/>
          </p:cNvSpPr>
          <p:nvPr>
            <p:ph type="pic" sz="quarter" idx="17"/>
          </p:nvPr>
        </p:nvSpPr>
        <p:spPr>
          <a:xfrm>
            <a:off x="6275388" y="1627982"/>
            <a:ext cx="5400675" cy="2521743"/>
          </a:xfrm>
          <a:solidFill>
            <a:schemeClr val="bg2"/>
          </a:solidFill>
        </p:spPr>
        <p:txBody>
          <a:bodyPr/>
          <a:lstStyle/>
          <a:p>
            <a:endParaRPr lang="en-US"/>
          </a:p>
        </p:txBody>
      </p:sp>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8" name="Text Placeholder 2"/>
          <p:cNvSpPr>
            <a:spLocks noGrp="1"/>
          </p:cNvSpPr>
          <p:nvPr>
            <p:ph type="body" idx="20"/>
          </p:nvPr>
        </p:nvSpPr>
        <p:spPr>
          <a:xfrm>
            <a:off x="6275388" y="4515989"/>
            <a:ext cx="5400675" cy="566088"/>
          </a:xfrm>
        </p:spPr>
        <p:txBody>
          <a:bodyPr anchor="ctr" anchorCtr="0">
            <a:norm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Content Placeholder 3"/>
          <p:cNvSpPr>
            <a:spLocks noGrp="1"/>
          </p:cNvSpPr>
          <p:nvPr>
            <p:ph sz="half" idx="21"/>
          </p:nvPr>
        </p:nvSpPr>
        <p:spPr>
          <a:xfrm>
            <a:off x="6275388" y="5090520"/>
            <a:ext cx="5400675" cy="1218206"/>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870978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5.Title_With_Six_Text_Boxes_And_Image">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95325" y="620181"/>
            <a:ext cx="10801350" cy="1008594"/>
          </a:xfrm>
        </p:spPr>
        <p:txBody>
          <a:bodyPr/>
          <a:lstStyle/>
          <a:p>
            <a:r>
              <a:rPr lang="en-US" dirty="0"/>
              <a:t>CLICK TO EDIT MASTER TITLE STYLE</a:t>
            </a:r>
          </a:p>
        </p:txBody>
      </p:sp>
      <p:sp>
        <p:nvSpPr>
          <p:cNvPr id="19" name="Content Placeholder 3"/>
          <p:cNvSpPr>
            <a:spLocks noGrp="1"/>
          </p:cNvSpPr>
          <p:nvPr>
            <p:ph sz="half" idx="21"/>
          </p:nvPr>
        </p:nvSpPr>
        <p:spPr>
          <a:xfrm>
            <a:off x="695324" y="5229225"/>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20" name="Text Placeholder 2"/>
          <p:cNvSpPr>
            <a:spLocks noGrp="1"/>
          </p:cNvSpPr>
          <p:nvPr>
            <p:ph type="body" idx="1"/>
          </p:nvPr>
        </p:nvSpPr>
        <p:spPr>
          <a:xfrm>
            <a:off x="695325" y="4689475"/>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5" name="Content Placeholder 3"/>
          <p:cNvSpPr>
            <a:spLocks noGrp="1"/>
          </p:cNvSpPr>
          <p:nvPr>
            <p:ph sz="half" idx="22"/>
          </p:nvPr>
        </p:nvSpPr>
        <p:spPr>
          <a:xfrm>
            <a:off x="695325" y="3789363"/>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26" name="Text Placeholder 2"/>
          <p:cNvSpPr>
            <a:spLocks noGrp="1"/>
          </p:cNvSpPr>
          <p:nvPr>
            <p:ph type="body" idx="23"/>
          </p:nvPr>
        </p:nvSpPr>
        <p:spPr>
          <a:xfrm>
            <a:off x="695326" y="3249613"/>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9" name="Content Placeholder 3"/>
          <p:cNvSpPr>
            <a:spLocks noGrp="1"/>
          </p:cNvSpPr>
          <p:nvPr>
            <p:ph sz="half" idx="24"/>
          </p:nvPr>
        </p:nvSpPr>
        <p:spPr>
          <a:xfrm>
            <a:off x="695325" y="2347912"/>
            <a:ext cx="3600451" cy="720725"/>
          </a:xfrm>
        </p:spPr>
        <p:txBody>
          <a:bodyPr>
            <a:normAutofit/>
          </a:bodyPr>
          <a:lstStyle>
            <a:lvl1pPr algn="r">
              <a:defRPr sz="1600"/>
            </a:lvl1pPr>
            <a:lvl2pPr algn="r">
              <a:defRPr sz="1600"/>
            </a:lvl2pPr>
            <a:lvl3pPr algn="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30" name="Text Placeholder 2"/>
          <p:cNvSpPr>
            <a:spLocks noGrp="1"/>
          </p:cNvSpPr>
          <p:nvPr>
            <p:ph type="body" idx="25"/>
          </p:nvPr>
        </p:nvSpPr>
        <p:spPr>
          <a:xfrm>
            <a:off x="695326" y="1808162"/>
            <a:ext cx="3600450" cy="539750"/>
          </a:xfrm>
        </p:spPr>
        <p:txBody>
          <a:bodyPr anchor="ctr" anchorCtr="0">
            <a:normAutofit/>
          </a:bodyPr>
          <a:lstStyle>
            <a:lvl1pPr marL="0" indent="0" algn="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1" name="Picture Placeholder 8"/>
          <p:cNvSpPr>
            <a:spLocks noGrp="1"/>
          </p:cNvSpPr>
          <p:nvPr>
            <p:ph type="pic" sz="quarter" idx="15"/>
          </p:nvPr>
        </p:nvSpPr>
        <p:spPr>
          <a:xfrm>
            <a:off x="4475163" y="1808162"/>
            <a:ext cx="3241674" cy="4141788"/>
          </a:xfrm>
          <a:solidFill>
            <a:schemeClr val="bg2"/>
          </a:solidFill>
        </p:spPr>
        <p:txBody>
          <a:bodyPr/>
          <a:lstStyle/>
          <a:p>
            <a:endParaRPr lang="en-US"/>
          </a:p>
        </p:txBody>
      </p:sp>
      <p:sp>
        <p:nvSpPr>
          <p:cNvPr id="32" name="Content Placeholder 3"/>
          <p:cNvSpPr>
            <a:spLocks noGrp="1"/>
          </p:cNvSpPr>
          <p:nvPr>
            <p:ph sz="half" idx="26"/>
          </p:nvPr>
        </p:nvSpPr>
        <p:spPr>
          <a:xfrm>
            <a:off x="7896224" y="5229225"/>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33" name="Text Placeholder 2"/>
          <p:cNvSpPr>
            <a:spLocks noGrp="1"/>
          </p:cNvSpPr>
          <p:nvPr>
            <p:ph type="body" idx="27"/>
          </p:nvPr>
        </p:nvSpPr>
        <p:spPr>
          <a:xfrm>
            <a:off x="7896225" y="4689475"/>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4" name="Content Placeholder 3"/>
          <p:cNvSpPr>
            <a:spLocks noGrp="1"/>
          </p:cNvSpPr>
          <p:nvPr>
            <p:ph sz="half" idx="28"/>
          </p:nvPr>
        </p:nvSpPr>
        <p:spPr>
          <a:xfrm>
            <a:off x="7896225" y="3789363"/>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35" name="Text Placeholder 2"/>
          <p:cNvSpPr>
            <a:spLocks noGrp="1"/>
          </p:cNvSpPr>
          <p:nvPr>
            <p:ph type="body" idx="29"/>
          </p:nvPr>
        </p:nvSpPr>
        <p:spPr>
          <a:xfrm>
            <a:off x="7896226" y="3249613"/>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6" name="Content Placeholder 3"/>
          <p:cNvSpPr>
            <a:spLocks noGrp="1"/>
          </p:cNvSpPr>
          <p:nvPr>
            <p:ph sz="half" idx="30"/>
          </p:nvPr>
        </p:nvSpPr>
        <p:spPr>
          <a:xfrm>
            <a:off x="7896225" y="2347912"/>
            <a:ext cx="3600451" cy="720725"/>
          </a:xfrm>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37" name="Text Placeholder 2"/>
          <p:cNvSpPr>
            <a:spLocks noGrp="1"/>
          </p:cNvSpPr>
          <p:nvPr>
            <p:ph type="body" idx="31"/>
          </p:nvPr>
        </p:nvSpPr>
        <p:spPr>
          <a:xfrm>
            <a:off x="7896226" y="1808162"/>
            <a:ext cx="3600450" cy="539750"/>
          </a:xfrm>
        </p:spPr>
        <p:txBody>
          <a:bodyPr anchor="ctr" anchorCtr="0">
            <a:normAutofit/>
          </a:bodyPr>
          <a:lstStyle>
            <a:lvl1pPr marL="0" indent="0" algn="l">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9599745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6.Title_With_Four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Text Placeholder 7"/>
          <p:cNvSpPr>
            <a:spLocks noGrp="1"/>
          </p:cNvSpPr>
          <p:nvPr>
            <p:ph type="body" sz="quarter" idx="14"/>
          </p:nvPr>
        </p:nvSpPr>
        <p:spPr>
          <a:xfrm>
            <a:off x="515938" y="577723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17" name="Text Placeholder 7"/>
          <p:cNvSpPr>
            <a:spLocks noGrp="1"/>
          </p:cNvSpPr>
          <p:nvPr>
            <p:ph type="body" sz="quarter" idx="16"/>
          </p:nvPr>
        </p:nvSpPr>
        <p:spPr>
          <a:xfrm>
            <a:off x="3395663"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19" name="Text Placeholder 7"/>
          <p:cNvSpPr>
            <a:spLocks noGrp="1"/>
          </p:cNvSpPr>
          <p:nvPr>
            <p:ph type="body" sz="quarter" idx="18"/>
          </p:nvPr>
        </p:nvSpPr>
        <p:spPr>
          <a:xfrm>
            <a:off x="6275389" y="577723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20" name="Picture Placeholder 8"/>
          <p:cNvSpPr>
            <a:spLocks noGrp="1"/>
          </p:cNvSpPr>
          <p:nvPr>
            <p:ph type="pic" sz="quarter" idx="24"/>
          </p:nvPr>
        </p:nvSpPr>
        <p:spPr>
          <a:xfrm>
            <a:off x="514350" y="1628773"/>
            <a:ext cx="2520950" cy="3957811"/>
          </a:xfrm>
          <a:solidFill>
            <a:schemeClr val="bg2"/>
          </a:solidFill>
        </p:spPr>
        <p:txBody>
          <a:bodyPr/>
          <a:lstStyle/>
          <a:p>
            <a:endParaRPr lang="en-US"/>
          </a:p>
        </p:txBody>
      </p:sp>
      <p:sp>
        <p:nvSpPr>
          <p:cNvPr id="24" name="Picture Placeholder 8"/>
          <p:cNvSpPr>
            <a:spLocks noGrp="1"/>
          </p:cNvSpPr>
          <p:nvPr>
            <p:ph type="pic" sz="quarter" idx="25"/>
          </p:nvPr>
        </p:nvSpPr>
        <p:spPr>
          <a:xfrm>
            <a:off x="3395663" y="1628773"/>
            <a:ext cx="2520950" cy="3957811"/>
          </a:xfrm>
          <a:solidFill>
            <a:schemeClr val="bg2"/>
          </a:solidFill>
        </p:spPr>
        <p:txBody>
          <a:bodyPr/>
          <a:lstStyle/>
          <a:p>
            <a:endParaRPr lang="en-US"/>
          </a:p>
        </p:txBody>
      </p:sp>
      <p:sp>
        <p:nvSpPr>
          <p:cNvPr id="25" name="Picture Placeholder 8"/>
          <p:cNvSpPr>
            <a:spLocks noGrp="1"/>
          </p:cNvSpPr>
          <p:nvPr>
            <p:ph type="pic" sz="quarter" idx="26"/>
          </p:nvPr>
        </p:nvSpPr>
        <p:spPr>
          <a:xfrm>
            <a:off x="6275388" y="1628773"/>
            <a:ext cx="2520950" cy="3957811"/>
          </a:xfrm>
          <a:solidFill>
            <a:schemeClr val="bg2"/>
          </a:solidFill>
        </p:spPr>
        <p:txBody>
          <a:bodyPr/>
          <a:lstStyle/>
          <a:p>
            <a:endParaRPr lang="en-US"/>
          </a:p>
        </p:txBody>
      </p:sp>
      <p:sp>
        <p:nvSpPr>
          <p:cNvPr id="26" name="Picture Placeholder 8"/>
          <p:cNvSpPr>
            <a:spLocks noGrp="1"/>
          </p:cNvSpPr>
          <p:nvPr>
            <p:ph type="pic" sz="quarter" idx="27"/>
          </p:nvPr>
        </p:nvSpPr>
        <p:spPr>
          <a:xfrm>
            <a:off x="9156700" y="1628773"/>
            <a:ext cx="2520950" cy="3957811"/>
          </a:xfrm>
          <a:solidFill>
            <a:schemeClr val="bg2"/>
          </a:solidFill>
        </p:spPr>
        <p:txBody>
          <a:bodyPr/>
          <a:lstStyle/>
          <a:p>
            <a:endParaRPr lang="en-US"/>
          </a:p>
        </p:txBody>
      </p:sp>
      <p:sp>
        <p:nvSpPr>
          <p:cNvPr id="27" name="Text Placeholder 7"/>
          <p:cNvSpPr>
            <a:spLocks noGrp="1"/>
          </p:cNvSpPr>
          <p:nvPr>
            <p:ph type="body" sz="quarter" idx="28"/>
          </p:nvPr>
        </p:nvSpPr>
        <p:spPr>
          <a:xfrm>
            <a:off x="9156700" y="577723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41113878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7.Title_With_Five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Text Placeholder 7"/>
          <p:cNvSpPr>
            <a:spLocks noGrp="1"/>
          </p:cNvSpPr>
          <p:nvPr>
            <p:ph type="body" sz="quarter" idx="14"/>
          </p:nvPr>
        </p:nvSpPr>
        <p:spPr>
          <a:xfrm>
            <a:off x="33496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20" name="Picture Placeholder 8"/>
          <p:cNvSpPr>
            <a:spLocks noGrp="1"/>
          </p:cNvSpPr>
          <p:nvPr>
            <p:ph type="pic" sz="quarter" idx="24"/>
          </p:nvPr>
        </p:nvSpPr>
        <p:spPr>
          <a:xfrm>
            <a:off x="334963" y="1629482"/>
            <a:ext cx="2160587" cy="3957811"/>
          </a:xfrm>
          <a:solidFill>
            <a:schemeClr val="bg2"/>
          </a:solidFill>
        </p:spPr>
        <p:txBody>
          <a:bodyPr/>
          <a:lstStyle/>
          <a:p>
            <a:endParaRPr lang="en-US"/>
          </a:p>
        </p:txBody>
      </p:sp>
      <p:sp>
        <p:nvSpPr>
          <p:cNvPr id="31" name="Text Placeholder 7"/>
          <p:cNvSpPr>
            <a:spLocks noGrp="1"/>
          </p:cNvSpPr>
          <p:nvPr>
            <p:ph type="body" sz="quarter" idx="25"/>
          </p:nvPr>
        </p:nvSpPr>
        <p:spPr>
          <a:xfrm>
            <a:off x="2674938"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32" name="Picture Placeholder 8"/>
          <p:cNvSpPr>
            <a:spLocks noGrp="1"/>
          </p:cNvSpPr>
          <p:nvPr>
            <p:ph type="pic" sz="quarter" idx="26"/>
          </p:nvPr>
        </p:nvSpPr>
        <p:spPr>
          <a:xfrm>
            <a:off x="2675975" y="1629482"/>
            <a:ext cx="2160587" cy="3957811"/>
          </a:xfrm>
          <a:solidFill>
            <a:schemeClr val="bg2"/>
          </a:solidFill>
        </p:spPr>
        <p:txBody>
          <a:bodyPr/>
          <a:lstStyle/>
          <a:p>
            <a:endParaRPr lang="en-US"/>
          </a:p>
        </p:txBody>
      </p:sp>
      <p:sp>
        <p:nvSpPr>
          <p:cNvPr id="33" name="Text Placeholder 7"/>
          <p:cNvSpPr>
            <a:spLocks noGrp="1"/>
          </p:cNvSpPr>
          <p:nvPr>
            <p:ph type="body" sz="quarter" idx="27"/>
          </p:nvPr>
        </p:nvSpPr>
        <p:spPr>
          <a:xfrm>
            <a:off x="5014913"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34" name="Picture Placeholder 8"/>
          <p:cNvSpPr>
            <a:spLocks noGrp="1"/>
          </p:cNvSpPr>
          <p:nvPr>
            <p:ph type="pic" sz="quarter" idx="28"/>
          </p:nvPr>
        </p:nvSpPr>
        <p:spPr>
          <a:xfrm>
            <a:off x="5016987" y="1629482"/>
            <a:ext cx="2160587" cy="3957811"/>
          </a:xfrm>
          <a:solidFill>
            <a:schemeClr val="bg2"/>
          </a:solidFill>
        </p:spPr>
        <p:txBody>
          <a:bodyPr/>
          <a:lstStyle/>
          <a:p>
            <a:endParaRPr lang="en-US"/>
          </a:p>
        </p:txBody>
      </p:sp>
      <p:sp>
        <p:nvSpPr>
          <p:cNvPr id="35" name="Text Placeholder 7"/>
          <p:cNvSpPr>
            <a:spLocks noGrp="1"/>
          </p:cNvSpPr>
          <p:nvPr>
            <p:ph type="body" sz="quarter" idx="29"/>
          </p:nvPr>
        </p:nvSpPr>
        <p:spPr>
          <a:xfrm>
            <a:off x="9699012"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36" name="Picture Placeholder 8"/>
          <p:cNvSpPr>
            <a:spLocks noGrp="1"/>
          </p:cNvSpPr>
          <p:nvPr>
            <p:ph type="pic" sz="quarter" idx="30"/>
          </p:nvPr>
        </p:nvSpPr>
        <p:spPr>
          <a:xfrm>
            <a:off x="9699012" y="1629482"/>
            <a:ext cx="2160587" cy="3957811"/>
          </a:xfrm>
          <a:solidFill>
            <a:schemeClr val="bg2"/>
          </a:solidFill>
        </p:spPr>
        <p:txBody>
          <a:bodyPr/>
          <a:lstStyle/>
          <a:p>
            <a:endParaRPr lang="en-US"/>
          </a:p>
        </p:txBody>
      </p:sp>
      <p:sp>
        <p:nvSpPr>
          <p:cNvPr id="37" name="Text Placeholder 7"/>
          <p:cNvSpPr>
            <a:spLocks noGrp="1"/>
          </p:cNvSpPr>
          <p:nvPr>
            <p:ph type="body" sz="quarter" idx="31"/>
          </p:nvPr>
        </p:nvSpPr>
        <p:spPr>
          <a:xfrm>
            <a:off x="7358244" y="5800991"/>
            <a:ext cx="2160587" cy="507734"/>
          </a:xfrm>
        </p:spPr>
        <p:txBody>
          <a:bodyPr>
            <a:noAutofit/>
          </a:bodyPr>
          <a:lstStyle>
            <a:lvl1pPr marL="0" indent="0" algn="ctr">
              <a:buNone/>
              <a:defRPr sz="14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38" name="Picture Placeholder 8"/>
          <p:cNvSpPr>
            <a:spLocks noGrp="1"/>
          </p:cNvSpPr>
          <p:nvPr>
            <p:ph type="pic" sz="quarter" idx="32"/>
          </p:nvPr>
        </p:nvSpPr>
        <p:spPr>
          <a:xfrm>
            <a:off x="7357999" y="1629482"/>
            <a:ext cx="2160587" cy="3957811"/>
          </a:xfrm>
          <a:solidFill>
            <a:schemeClr val="bg2"/>
          </a:solidFill>
        </p:spPr>
        <p:txBody>
          <a:bodyPr/>
          <a:lstStyle/>
          <a:p>
            <a:endParaRPr lang="en-US"/>
          </a:p>
        </p:txBody>
      </p:sp>
    </p:spTree>
    <p:extLst>
      <p:ext uri="{BB962C8B-B14F-4D97-AF65-F5344CB8AC3E}">
        <p14:creationId xmlns:p14="http://schemas.microsoft.com/office/powerpoint/2010/main" val="8235150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8.Title_With_Eight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2" name="Text Placeholder 7"/>
          <p:cNvSpPr>
            <a:spLocks noGrp="1"/>
          </p:cNvSpPr>
          <p:nvPr>
            <p:ph type="body" sz="quarter" idx="29"/>
          </p:nvPr>
        </p:nvSpPr>
        <p:spPr>
          <a:xfrm>
            <a:off x="515938" y="3445080"/>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13" name="Text Placeholder 7"/>
          <p:cNvSpPr>
            <a:spLocks noGrp="1"/>
          </p:cNvSpPr>
          <p:nvPr>
            <p:ph type="body" sz="quarter" idx="30"/>
          </p:nvPr>
        </p:nvSpPr>
        <p:spPr>
          <a:xfrm>
            <a:off x="3395663"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14" name="Text Placeholder 7"/>
          <p:cNvSpPr>
            <a:spLocks noGrp="1"/>
          </p:cNvSpPr>
          <p:nvPr>
            <p:ph type="body" sz="quarter" idx="31"/>
          </p:nvPr>
        </p:nvSpPr>
        <p:spPr>
          <a:xfrm>
            <a:off x="6275389" y="3445080"/>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16" name="Picture Placeholder 8"/>
          <p:cNvSpPr>
            <a:spLocks noGrp="1"/>
          </p:cNvSpPr>
          <p:nvPr>
            <p:ph type="pic" sz="quarter" idx="32"/>
          </p:nvPr>
        </p:nvSpPr>
        <p:spPr>
          <a:xfrm>
            <a:off x="514350" y="1631780"/>
            <a:ext cx="2520950" cy="1617833"/>
          </a:xfrm>
          <a:solidFill>
            <a:schemeClr val="bg2"/>
          </a:solidFill>
        </p:spPr>
        <p:txBody>
          <a:bodyPr/>
          <a:lstStyle/>
          <a:p>
            <a:endParaRPr lang="en-US"/>
          </a:p>
        </p:txBody>
      </p:sp>
      <p:sp>
        <p:nvSpPr>
          <p:cNvPr id="18" name="Picture Placeholder 8"/>
          <p:cNvSpPr>
            <a:spLocks noGrp="1"/>
          </p:cNvSpPr>
          <p:nvPr>
            <p:ph type="pic" sz="quarter" idx="33"/>
          </p:nvPr>
        </p:nvSpPr>
        <p:spPr>
          <a:xfrm>
            <a:off x="3395663" y="1631780"/>
            <a:ext cx="2520950" cy="1617833"/>
          </a:xfrm>
          <a:solidFill>
            <a:schemeClr val="bg2"/>
          </a:solidFill>
        </p:spPr>
        <p:txBody>
          <a:bodyPr/>
          <a:lstStyle/>
          <a:p>
            <a:endParaRPr lang="en-US"/>
          </a:p>
        </p:txBody>
      </p:sp>
      <p:sp>
        <p:nvSpPr>
          <p:cNvPr id="21" name="Picture Placeholder 8"/>
          <p:cNvSpPr>
            <a:spLocks noGrp="1"/>
          </p:cNvSpPr>
          <p:nvPr>
            <p:ph type="pic" sz="quarter" idx="34"/>
          </p:nvPr>
        </p:nvSpPr>
        <p:spPr>
          <a:xfrm>
            <a:off x="6275388" y="1631780"/>
            <a:ext cx="2520950" cy="1617833"/>
          </a:xfrm>
          <a:solidFill>
            <a:schemeClr val="bg2"/>
          </a:solidFill>
        </p:spPr>
        <p:txBody>
          <a:bodyPr/>
          <a:lstStyle/>
          <a:p>
            <a:endParaRPr lang="en-US"/>
          </a:p>
        </p:txBody>
      </p:sp>
      <p:sp>
        <p:nvSpPr>
          <p:cNvPr id="22" name="Picture Placeholder 8"/>
          <p:cNvSpPr>
            <a:spLocks noGrp="1"/>
          </p:cNvSpPr>
          <p:nvPr>
            <p:ph type="pic" sz="quarter" idx="35"/>
          </p:nvPr>
        </p:nvSpPr>
        <p:spPr>
          <a:xfrm>
            <a:off x="9156700" y="1631780"/>
            <a:ext cx="2520950" cy="1617833"/>
          </a:xfrm>
          <a:solidFill>
            <a:schemeClr val="bg2"/>
          </a:solidFill>
        </p:spPr>
        <p:txBody>
          <a:bodyPr/>
          <a:lstStyle/>
          <a:p>
            <a:endParaRPr lang="en-US"/>
          </a:p>
        </p:txBody>
      </p:sp>
      <p:sp>
        <p:nvSpPr>
          <p:cNvPr id="23" name="Text Placeholder 7"/>
          <p:cNvSpPr>
            <a:spLocks noGrp="1"/>
          </p:cNvSpPr>
          <p:nvPr>
            <p:ph type="body" sz="quarter" idx="36"/>
          </p:nvPr>
        </p:nvSpPr>
        <p:spPr>
          <a:xfrm>
            <a:off x="9156700" y="3445080"/>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28" name="Text Placeholder 7"/>
          <p:cNvSpPr>
            <a:spLocks noGrp="1"/>
          </p:cNvSpPr>
          <p:nvPr>
            <p:ph type="body" sz="quarter" idx="37"/>
          </p:nvPr>
        </p:nvSpPr>
        <p:spPr>
          <a:xfrm>
            <a:off x="515938" y="5971338"/>
            <a:ext cx="2519362"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29" name="Text Placeholder 7"/>
          <p:cNvSpPr>
            <a:spLocks noGrp="1"/>
          </p:cNvSpPr>
          <p:nvPr>
            <p:ph type="body" sz="quarter" idx="38"/>
          </p:nvPr>
        </p:nvSpPr>
        <p:spPr>
          <a:xfrm>
            <a:off x="3395663"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30" name="Text Placeholder 7"/>
          <p:cNvSpPr>
            <a:spLocks noGrp="1"/>
          </p:cNvSpPr>
          <p:nvPr>
            <p:ph type="body" sz="quarter" idx="39"/>
          </p:nvPr>
        </p:nvSpPr>
        <p:spPr>
          <a:xfrm>
            <a:off x="6275389" y="5971338"/>
            <a:ext cx="2520950"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31" name="Picture Placeholder 8"/>
          <p:cNvSpPr>
            <a:spLocks noGrp="1"/>
          </p:cNvSpPr>
          <p:nvPr>
            <p:ph type="pic" sz="quarter" idx="40"/>
          </p:nvPr>
        </p:nvSpPr>
        <p:spPr>
          <a:xfrm>
            <a:off x="514350" y="4158038"/>
            <a:ext cx="2520950" cy="1617833"/>
          </a:xfrm>
          <a:solidFill>
            <a:schemeClr val="bg2"/>
          </a:solidFill>
        </p:spPr>
        <p:txBody>
          <a:bodyPr/>
          <a:lstStyle/>
          <a:p>
            <a:endParaRPr lang="en-US"/>
          </a:p>
        </p:txBody>
      </p:sp>
      <p:sp>
        <p:nvSpPr>
          <p:cNvPr id="32" name="Picture Placeholder 8"/>
          <p:cNvSpPr>
            <a:spLocks noGrp="1"/>
          </p:cNvSpPr>
          <p:nvPr>
            <p:ph type="pic" sz="quarter" idx="41"/>
          </p:nvPr>
        </p:nvSpPr>
        <p:spPr>
          <a:xfrm>
            <a:off x="3395663" y="4158038"/>
            <a:ext cx="2520950" cy="1617833"/>
          </a:xfrm>
          <a:solidFill>
            <a:schemeClr val="bg2"/>
          </a:solidFill>
        </p:spPr>
        <p:txBody>
          <a:bodyPr/>
          <a:lstStyle/>
          <a:p>
            <a:endParaRPr lang="en-US"/>
          </a:p>
        </p:txBody>
      </p:sp>
      <p:sp>
        <p:nvSpPr>
          <p:cNvPr id="33" name="Picture Placeholder 8"/>
          <p:cNvSpPr>
            <a:spLocks noGrp="1"/>
          </p:cNvSpPr>
          <p:nvPr>
            <p:ph type="pic" sz="quarter" idx="42"/>
          </p:nvPr>
        </p:nvSpPr>
        <p:spPr>
          <a:xfrm>
            <a:off x="6275388" y="4158038"/>
            <a:ext cx="2520950" cy="1617833"/>
          </a:xfrm>
          <a:solidFill>
            <a:schemeClr val="bg2"/>
          </a:solidFill>
        </p:spPr>
        <p:txBody>
          <a:bodyPr/>
          <a:lstStyle/>
          <a:p>
            <a:endParaRPr lang="en-US"/>
          </a:p>
        </p:txBody>
      </p:sp>
      <p:sp>
        <p:nvSpPr>
          <p:cNvPr id="34" name="Picture Placeholder 8"/>
          <p:cNvSpPr>
            <a:spLocks noGrp="1"/>
          </p:cNvSpPr>
          <p:nvPr>
            <p:ph type="pic" sz="quarter" idx="43"/>
          </p:nvPr>
        </p:nvSpPr>
        <p:spPr>
          <a:xfrm>
            <a:off x="9156700" y="4158038"/>
            <a:ext cx="2520950" cy="1617833"/>
          </a:xfrm>
          <a:solidFill>
            <a:schemeClr val="bg2"/>
          </a:solidFill>
        </p:spPr>
        <p:txBody>
          <a:bodyPr/>
          <a:lstStyle/>
          <a:p>
            <a:endParaRPr lang="en-US"/>
          </a:p>
        </p:txBody>
      </p:sp>
      <p:sp>
        <p:nvSpPr>
          <p:cNvPr id="35" name="Text Placeholder 7"/>
          <p:cNvSpPr>
            <a:spLocks noGrp="1"/>
          </p:cNvSpPr>
          <p:nvPr>
            <p:ph type="body" sz="quarter" idx="44"/>
          </p:nvPr>
        </p:nvSpPr>
        <p:spPr>
          <a:xfrm>
            <a:off x="9156700" y="5971338"/>
            <a:ext cx="2519363" cy="538956"/>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Tree>
    <p:extLst>
      <p:ext uri="{BB962C8B-B14F-4D97-AF65-F5344CB8AC3E}">
        <p14:creationId xmlns:p14="http://schemas.microsoft.com/office/powerpoint/2010/main" val="4193464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Standard_Title_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1637484"/>
            <a:ext cx="10801350" cy="1889501"/>
          </a:xfrm>
        </p:spPr>
        <p:txBody>
          <a:bodyPr anchor="b" anchorCtr="0">
            <a:normAutofit/>
          </a:bodyPr>
          <a:lstStyle>
            <a:lvl1pPr algn="ctr">
              <a:defRPr sz="3600" b="1"/>
            </a:lvl1pPr>
          </a:lstStyle>
          <a:p>
            <a:r>
              <a:rPr lang="en-US" dirty="0"/>
              <a:t>CLICK TO EDIT MASTER TITLE STYLE</a:t>
            </a:r>
          </a:p>
        </p:txBody>
      </p:sp>
      <p:sp>
        <p:nvSpPr>
          <p:cNvPr id="3" name="Subtitle 2"/>
          <p:cNvSpPr>
            <a:spLocks noGrp="1"/>
          </p:cNvSpPr>
          <p:nvPr>
            <p:ph type="subTitle" idx="1"/>
          </p:nvPr>
        </p:nvSpPr>
        <p:spPr>
          <a:xfrm>
            <a:off x="695325" y="3889512"/>
            <a:ext cx="10801349" cy="979351"/>
          </a:xfrm>
        </p:spPr>
        <p:txBody>
          <a:bodyPr anchor="t" anchorCtr="0">
            <a:noAutofit/>
          </a:bodyPr>
          <a:lstStyle>
            <a:lvl1pPr marL="0" indent="0" algn="ctr">
              <a:buNone/>
              <a:defRPr sz="24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0134494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23" name="Text Placeholder 7"/>
          <p:cNvSpPr>
            <a:spLocks noGrp="1"/>
          </p:cNvSpPr>
          <p:nvPr>
            <p:ph type="body" sz="quarter" idx="36"/>
          </p:nvPr>
        </p:nvSpPr>
        <p:spPr>
          <a:xfrm>
            <a:off x="334963"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endParaRPr lang="en-US"/>
          </a:p>
        </p:txBody>
      </p:sp>
      <p:sp>
        <p:nvSpPr>
          <p:cNvPr id="40" name="Text Placeholder 7"/>
          <p:cNvSpPr>
            <a:spLocks noGrp="1"/>
          </p:cNvSpPr>
          <p:nvPr>
            <p:ph type="body" sz="quarter" idx="41"/>
          </p:nvPr>
        </p:nvSpPr>
        <p:spPr>
          <a:xfrm>
            <a:off x="334963"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endParaRPr lang="en-US"/>
          </a:p>
        </p:txBody>
      </p:sp>
      <p:sp>
        <p:nvSpPr>
          <p:cNvPr id="42" name="Text Placeholder 7"/>
          <p:cNvSpPr>
            <a:spLocks noGrp="1"/>
          </p:cNvSpPr>
          <p:nvPr>
            <p:ph type="body" sz="quarter" idx="43"/>
          </p:nvPr>
        </p:nvSpPr>
        <p:spPr>
          <a:xfrm>
            <a:off x="8075611"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endParaRPr lang="en-US"/>
          </a:p>
        </p:txBody>
      </p:sp>
      <p:sp>
        <p:nvSpPr>
          <p:cNvPr id="44" name="Text Placeholder 7"/>
          <p:cNvSpPr>
            <a:spLocks noGrp="1"/>
          </p:cNvSpPr>
          <p:nvPr>
            <p:ph type="body" sz="quarter" idx="45"/>
          </p:nvPr>
        </p:nvSpPr>
        <p:spPr>
          <a:xfrm>
            <a:off x="8075611"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endParaRPr lang="en-US"/>
          </a:p>
        </p:txBody>
      </p:sp>
      <p:sp>
        <p:nvSpPr>
          <p:cNvPr id="46" name="Text Placeholder 7"/>
          <p:cNvSpPr>
            <a:spLocks noGrp="1"/>
          </p:cNvSpPr>
          <p:nvPr>
            <p:ph type="body" sz="quarter" idx="47"/>
          </p:nvPr>
        </p:nvSpPr>
        <p:spPr>
          <a:xfrm>
            <a:off x="4205284" y="3429000"/>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endParaRPr lang="en-US"/>
          </a:p>
        </p:txBody>
      </p:sp>
      <p:sp>
        <p:nvSpPr>
          <p:cNvPr id="48" name="Text Placeholder 7"/>
          <p:cNvSpPr>
            <a:spLocks noGrp="1"/>
          </p:cNvSpPr>
          <p:nvPr>
            <p:ph type="body" sz="quarter" idx="49"/>
          </p:nvPr>
        </p:nvSpPr>
        <p:spPr>
          <a:xfrm>
            <a:off x="4205284" y="5589588"/>
            <a:ext cx="3781423" cy="360363"/>
          </a:xfrm>
        </p:spPr>
        <p:txBody>
          <a:bodyPr>
            <a:noAutofit/>
          </a:bodyPr>
          <a:lstStyle>
            <a:lvl1pPr marL="0" indent="0" algn="ctr">
              <a:buNone/>
              <a:defRPr sz="16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Click to edit Master text styles</a:t>
            </a:r>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endParaRPr lang="en-US"/>
          </a:p>
        </p:txBody>
      </p:sp>
    </p:spTree>
    <p:extLst>
      <p:ext uri="{BB962C8B-B14F-4D97-AF65-F5344CB8AC3E}">
        <p14:creationId xmlns:p14="http://schemas.microsoft.com/office/powerpoint/2010/main" val="14541342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59.Title_With_Six_Images_And_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8" name="Picture Placeholder 8"/>
          <p:cNvSpPr>
            <a:spLocks noGrp="1"/>
          </p:cNvSpPr>
          <p:nvPr>
            <p:ph type="pic" sz="quarter" idx="40"/>
          </p:nvPr>
        </p:nvSpPr>
        <p:spPr>
          <a:xfrm>
            <a:off x="334963" y="1628775"/>
            <a:ext cx="3781426" cy="1620838"/>
          </a:xfrm>
          <a:solidFill>
            <a:schemeClr val="bg2"/>
          </a:solidFill>
        </p:spPr>
        <p:txBody>
          <a:bodyPr/>
          <a:lstStyle/>
          <a:p>
            <a:endParaRPr lang="en-US"/>
          </a:p>
        </p:txBody>
      </p:sp>
      <p:sp>
        <p:nvSpPr>
          <p:cNvPr id="41" name="Picture Placeholder 8"/>
          <p:cNvSpPr>
            <a:spLocks noGrp="1"/>
          </p:cNvSpPr>
          <p:nvPr>
            <p:ph type="pic" sz="quarter" idx="42"/>
          </p:nvPr>
        </p:nvSpPr>
        <p:spPr>
          <a:xfrm>
            <a:off x="334963" y="3789363"/>
            <a:ext cx="3781426" cy="1620838"/>
          </a:xfrm>
          <a:solidFill>
            <a:schemeClr val="bg2"/>
          </a:solidFill>
        </p:spPr>
        <p:txBody>
          <a:bodyPr/>
          <a:lstStyle/>
          <a:p>
            <a:endParaRPr lang="en-US"/>
          </a:p>
        </p:txBody>
      </p:sp>
      <p:sp>
        <p:nvSpPr>
          <p:cNvPr id="43" name="Picture Placeholder 8"/>
          <p:cNvSpPr>
            <a:spLocks noGrp="1"/>
          </p:cNvSpPr>
          <p:nvPr>
            <p:ph type="pic" sz="quarter" idx="44"/>
          </p:nvPr>
        </p:nvSpPr>
        <p:spPr>
          <a:xfrm>
            <a:off x="8075611" y="1628775"/>
            <a:ext cx="3781426" cy="1620838"/>
          </a:xfrm>
          <a:solidFill>
            <a:schemeClr val="bg2"/>
          </a:solidFill>
        </p:spPr>
        <p:txBody>
          <a:bodyPr/>
          <a:lstStyle/>
          <a:p>
            <a:endParaRPr lang="en-US"/>
          </a:p>
        </p:txBody>
      </p:sp>
      <p:sp>
        <p:nvSpPr>
          <p:cNvPr id="45" name="Picture Placeholder 8"/>
          <p:cNvSpPr>
            <a:spLocks noGrp="1"/>
          </p:cNvSpPr>
          <p:nvPr>
            <p:ph type="pic" sz="quarter" idx="46"/>
          </p:nvPr>
        </p:nvSpPr>
        <p:spPr>
          <a:xfrm>
            <a:off x="8075611" y="3789363"/>
            <a:ext cx="3781426" cy="1620838"/>
          </a:xfrm>
          <a:solidFill>
            <a:schemeClr val="bg2"/>
          </a:solidFill>
        </p:spPr>
        <p:txBody>
          <a:bodyPr/>
          <a:lstStyle/>
          <a:p>
            <a:endParaRPr lang="en-US"/>
          </a:p>
        </p:txBody>
      </p:sp>
      <p:sp>
        <p:nvSpPr>
          <p:cNvPr id="47" name="Picture Placeholder 8"/>
          <p:cNvSpPr>
            <a:spLocks noGrp="1"/>
          </p:cNvSpPr>
          <p:nvPr>
            <p:ph type="pic" sz="quarter" idx="48"/>
          </p:nvPr>
        </p:nvSpPr>
        <p:spPr>
          <a:xfrm>
            <a:off x="4205287" y="1628775"/>
            <a:ext cx="3781426" cy="1620838"/>
          </a:xfrm>
          <a:solidFill>
            <a:schemeClr val="bg2"/>
          </a:solidFill>
        </p:spPr>
        <p:txBody>
          <a:bodyPr/>
          <a:lstStyle/>
          <a:p>
            <a:endParaRPr lang="en-US"/>
          </a:p>
        </p:txBody>
      </p:sp>
      <p:sp>
        <p:nvSpPr>
          <p:cNvPr id="49" name="Picture Placeholder 8"/>
          <p:cNvSpPr>
            <a:spLocks noGrp="1"/>
          </p:cNvSpPr>
          <p:nvPr>
            <p:ph type="pic" sz="quarter" idx="50"/>
          </p:nvPr>
        </p:nvSpPr>
        <p:spPr>
          <a:xfrm>
            <a:off x="4205287" y="3789363"/>
            <a:ext cx="3781426" cy="1620838"/>
          </a:xfrm>
          <a:solidFill>
            <a:schemeClr val="bg2"/>
          </a:solidFill>
        </p:spPr>
        <p:txBody>
          <a:bodyPr/>
          <a:lstStyle/>
          <a:p>
            <a:endParaRPr lang="en-US"/>
          </a:p>
        </p:txBody>
      </p:sp>
    </p:spTree>
    <p:extLst>
      <p:ext uri="{BB962C8B-B14F-4D97-AF65-F5344CB8AC3E}">
        <p14:creationId xmlns:p14="http://schemas.microsoft.com/office/powerpoint/2010/main" val="30974829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0.Title_With_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695325" y="6160675"/>
            <a:ext cx="10801350" cy="360363"/>
          </a:xfrm>
          <a:prstGeom prst="rect">
            <a:avLst/>
          </a:prstGeom>
        </p:spPr>
        <p:txBody>
          <a:bodyPr/>
          <a:lstStyle/>
          <a:p>
            <a:fld id="{5B8E0428-9580-9F48-BD8B-8376B6F02898}" type="slidenum">
              <a:rPr lang="en-US" smtClean="0"/>
              <a:t>‹#›</a:t>
            </a:fld>
            <a:endParaRPr lang="en-US"/>
          </a:p>
        </p:txBody>
      </p:sp>
      <p:sp>
        <p:nvSpPr>
          <p:cNvPr id="8" name="Picture Placeholder 8"/>
          <p:cNvSpPr>
            <a:spLocks noGrp="1"/>
          </p:cNvSpPr>
          <p:nvPr>
            <p:ph type="pic" sz="quarter" idx="13"/>
          </p:nvPr>
        </p:nvSpPr>
        <p:spPr>
          <a:xfrm>
            <a:off x="155575" y="1628774"/>
            <a:ext cx="11880849" cy="5040313"/>
          </a:xfrm>
          <a:solidFill>
            <a:schemeClr val="bg2"/>
          </a:solidFill>
        </p:spPr>
        <p:txBody>
          <a:bodyPr/>
          <a:lstStyle/>
          <a:p>
            <a:endParaRPr lang="en-US"/>
          </a:p>
        </p:txBody>
      </p:sp>
    </p:spTree>
    <p:extLst>
      <p:ext uri="{BB962C8B-B14F-4D97-AF65-F5344CB8AC3E}">
        <p14:creationId xmlns:p14="http://schemas.microsoft.com/office/powerpoint/2010/main" val="26048530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1.Image_With_Title_Below">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5229225"/>
          </a:xfrm>
          <a:solidFill>
            <a:schemeClr val="bg2"/>
          </a:solidFill>
        </p:spPr>
        <p:txBody>
          <a:bodyPr/>
          <a:lstStyle/>
          <a:p>
            <a:endParaRPr lang="en-US"/>
          </a:p>
        </p:txBody>
      </p:sp>
      <p:sp>
        <p:nvSpPr>
          <p:cNvPr id="2" name="Title 1"/>
          <p:cNvSpPr>
            <a:spLocks noGrp="1"/>
          </p:cNvSpPr>
          <p:nvPr>
            <p:ph type="title" hasCustomPrompt="1"/>
          </p:nvPr>
        </p:nvSpPr>
        <p:spPr>
          <a:xfrm>
            <a:off x="695325" y="5666004"/>
            <a:ext cx="10801350" cy="1008594"/>
          </a:xfrm>
        </p:spPr>
        <p:txBody>
          <a:bodyPr/>
          <a:lstStyle/>
          <a:p>
            <a:r>
              <a:rPr lang="en-US" dirty="0"/>
              <a:t>CLICK TO EDIT MASTER TITLE STYLE</a:t>
            </a:r>
          </a:p>
        </p:txBody>
      </p:sp>
    </p:spTree>
    <p:extLst>
      <p:ext uri="{BB962C8B-B14F-4D97-AF65-F5344CB8AC3E}">
        <p14:creationId xmlns:p14="http://schemas.microsoft.com/office/powerpoint/2010/main" val="16462014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2.Full_Screen_Image">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solidFill>
        </p:spPr>
        <p:txBody>
          <a:bodyPr/>
          <a:lstStyle/>
          <a:p>
            <a:endParaRPr lang="en-US"/>
          </a:p>
        </p:txBody>
      </p:sp>
    </p:spTree>
    <p:extLst>
      <p:ext uri="{BB962C8B-B14F-4D97-AF65-F5344CB8AC3E}">
        <p14:creationId xmlns:p14="http://schemas.microsoft.com/office/powerpoint/2010/main" val="28090284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3.Full_Screen_Video">
    <p:spTree>
      <p:nvGrpSpPr>
        <p:cNvPr id="1" name=""/>
        <p:cNvGrpSpPr/>
        <p:nvPr/>
      </p:nvGrpSpPr>
      <p:grpSpPr>
        <a:xfrm>
          <a:off x="0" y="0"/>
          <a:ext cx="0" cy="0"/>
          <a:chOff x="0" y="0"/>
          <a:chExt cx="0" cy="0"/>
        </a:xfrm>
      </p:grpSpPr>
      <p:sp>
        <p:nvSpPr>
          <p:cNvPr id="8" name="Picture Placeholder 8"/>
          <p:cNvSpPr>
            <a:spLocks noGrp="1"/>
          </p:cNvSpPr>
          <p:nvPr>
            <p:ph type="pic" sz="quarter" idx="13"/>
          </p:nvPr>
        </p:nvSpPr>
        <p:spPr>
          <a:xfrm>
            <a:off x="0" y="0"/>
            <a:ext cx="12192000" cy="6858000"/>
          </a:xfrm>
          <a:solidFill>
            <a:schemeClr val="bg2">
              <a:lumMod val="75000"/>
            </a:schemeClr>
          </a:solidFill>
        </p:spPr>
        <p:txBody>
          <a:bodyPr/>
          <a:lstStyle/>
          <a:p>
            <a:endParaRPr lang="en-US"/>
          </a:p>
        </p:txBody>
      </p:sp>
    </p:spTree>
    <p:extLst>
      <p:ext uri="{BB962C8B-B14F-4D97-AF65-F5344CB8AC3E}">
        <p14:creationId xmlns:p14="http://schemas.microsoft.com/office/powerpoint/2010/main" val="16747254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2.Title_Slide_Revers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1457509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2.Title_Slide_Revers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1427772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2.Title_Slide_Revers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31559450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2.Title_Slide_Revers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81602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Title_Slide_Revers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8479666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2.Title_Slide_Revers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2422976"/>
            <a:ext cx="10801350" cy="1800225"/>
          </a:xfrm>
        </p:spPr>
        <p:txBody>
          <a:bodyPr anchor="ctr" anchorCtr="0">
            <a:normAutofit/>
          </a:bodyPr>
          <a:lstStyle>
            <a:lvl1pPr algn="ctr">
              <a:defRPr sz="2800" b="0" spc="6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305175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Impact_Title_Slide_Rever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5325" y="4216092"/>
            <a:ext cx="7561263" cy="1889501"/>
          </a:xfrm>
        </p:spPr>
        <p:txBody>
          <a:bodyPr anchor="b" anchorCtr="0">
            <a:noAutofit/>
          </a:bodyPr>
          <a:lstStyle>
            <a:lvl1pPr algn="l">
              <a:lnSpc>
                <a:spcPct val="79000"/>
              </a:lnSpc>
              <a:defRPr sz="2400" b="0" spc="300">
                <a:solidFill>
                  <a:schemeClr val="bg1"/>
                </a:solidFill>
              </a:defRPr>
            </a:lvl1pPr>
          </a:lstStyle>
          <a:p>
            <a:r>
              <a:rPr lang="en-US" dirty="0"/>
              <a:t>CLICK TO EDIT MASTER TITLE STYLE</a:t>
            </a: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98500" y="552450"/>
            <a:ext cx="1243293" cy="358775"/>
          </a:xfrm>
          <a:prstGeom prst="rect">
            <a:avLst/>
          </a:prstGeom>
        </p:spPr>
      </p:pic>
    </p:spTree>
    <p:extLst>
      <p:ext uri="{BB962C8B-B14F-4D97-AF65-F5344CB8AC3E}">
        <p14:creationId xmlns:p14="http://schemas.microsoft.com/office/powerpoint/2010/main" val="227137674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620181"/>
            <a:ext cx="10801350" cy="1008594"/>
          </a:xfrm>
          <a:prstGeom prst="rect">
            <a:avLst/>
          </a:prstGeom>
        </p:spPr>
        <p:txBody>
          <a:bodyPr vert="horz" lIns="0" tIns="0" rIns="0" bIns="0" rtlCol="0" anchor="t" anchorCtr="0">
            <a:normAutofit/>
          </a:bodyPr>
          <a:lstStyle/>
          <a:p>
            <a:r>
              <a:rPr lang="en-US" dirty="0"/>
              <a:t>CLICK TO EDIT MASTER TITLE STYLE CLICK TO EDIT MASTER TITLE STYLE</a:t>
            </a:r>
          </a:p>
        </p:txBody>
      </p:sp>
      <p:sp>
        <p:nvSpPr>
          <p:cNvPr id="3" name="Text Placeholder 2"/>
          <p:cNvSpPr>
            <a:spLocks noGrp="1"/>
          </p:cNvSpPr>
          <p:nvPr>
            <p:ph type="body" idx="1"/>
          </p:nvPr>
        </p:nvSpPr>
        <p:spPr>
          <a:xfrm>
            <a:off x="695326" y="1628775"/>
            <a:ext cx="10801349" cy="467995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1070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Lst>
  <p:hf sldNum="0" hdr="0" ftr="0" dt="0"/>
  <p:txStyles>
    <p:titleStyle>
      <a:lvl1pPr algn="l" defTabSz="914400" rtl="0" eaLnBrk="1" latinLnBrk="0" hangingPunct="1">
        <a:lnSpc>
          <a:spcPct val="85000"/>
        </a:lnSpc>
        <a:spcBef>
          <a:spcPct val="0"/>
        </a:spcBef>
        <a:buNone/>
        <a:defRPr sz="2800" b="1" kern="1200" spc="3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13">
          <p15:clr>
            <a:srgbClr val="F26B43"/>
          </p15:clr>
        </p15:guide>
        <p15:guide id="4" pos="3386">
          <p15:clr>
            <a:srgbClr val="F26B43"/>
          </p15:clr>
        </p15:guide>
        <p15:guide id="5" pos="3160">
          <p15:clr>
            <a:srgbClr val="F26B43"/>
          </p15:clr>
        </p15:guide>
        <p15:guide id="6" pos="2933">
          <p15:clr>
            <a:srgbClr val="F26B43"/>
          </p15:clr>
        </p15:guide>
        <p15:guide id="7" pos="2706">
          <p15:clr>
            <a:srgbClr val="F26B43"/>
          </p15:clr>
        </p15:guide>
        <p15:guide id="8" pos="2479">
          <p15:clr>
            <a:srgbClr val="F26B43"/>
          </p15:clr>
        </p15:guide>
        <p15:guide id="9" pos="2252">
          <p15:clr>
            <a:srgbClr val="F26B43"/>
          </p15:clr>
        </p15:guide>
        <p15:guide id="10" pos="2026">
          <p15:clr>
            <a:srgbClr val="F26B43"/>
          </p15:clr>
        </p15:guide>
        <p15:guide id="11" pos="1799">
          <p15:clr>
            <a:srgbClr val="F26B43"/>
          </p15:clr>
        </p15:guide>
        <p15:guide id="12" pos="1572">
          <p15:clr>
            <a:srgbClr val="F26B43"/>
          </p15:clr>
        </p15:guide>
        <p15:guide id="13" pos="1345">
          <p15:clr>
            <a:srgbClr val="F26B43"/>
          </p15:clr>
        </p15:guide>
        <p15:guide id="14" pos="1118">
          <p15:clr>
            <a:srgbClr val="F26B43"/>
          </p15:clr>
        </p15:guide>
        <p15:guide id="15" pos="892">
          <p15:clr>
            <a:srgbClr val="F26B43"/>
          </p15:clr>
        </p15:guide>
        <p15:guide id="16" pos="665">
          <p15:clr>
            <a:srgbClr val="F26B43"/>
          </p15:clr>
        </p15:guide>
        <p15:guide id="17" pos="438">
          <p15:clr>
            <a:srgbClr val="F26B43"/>
          </p15:clr>
        </p15:guide>
        <p15:guide id="18" pos="211">
          <p15:clr>
            <a:srgbClr val="F26B43"/>
          </p15:clr>
        </p15:guide>
        <p15:guide id="20" pos="4067">
          <p15:clr>
            <a:srgbClr val="F26B43"/>
          </p15:clr>
        </p15:guide>
        <p15:guide id="21" pos="4294">
          <p15:clr>
            <a:srgbClr val="F26B43"/>
          </p15:clr>
        </p15:guide>
        <p15:guide id="22" pos="4520">
          <p15:clr>
            <a:srgbClr val="F26B43"/>
          </p15:clr>
        </p15:guide>
        <p15:guide id="23" pos="4747">
          <p15:clr>
            <a:srgbClr val="F26B43"/>
          </p15:clr>
        </p15:guide>
        <p15:guide id="24" pos="4974">
          <p15:clr>
            <a:srgbClr val="F26B43"/>
          </p15:clr>
        </p15:guide>
        <p15:guide id="25" pos="5201">
          <p15:clr>
            <a:srgbClr val="F26B43"/>
          </p15:clr>
        </p15:guide>
        <p15:guide id="26" pos="5428">
          <p15:clr>
            <a:srgbClr val="F26B43"/>
          </p15:clr>
        </p15:guide>
        <p15:guide id="27" pos="5654">
          <p15:clr>
            <a:srgbClr val="F26B43"/>
          </p15:clr>
        </p15:guide>
        <p15:guide id="28" pos="5881">
          <p15:clr>
            <a:srgbClr val="F26B43"/>
          </p15:clr>
        </p15:guide>
        <p15:guide id="29" pos="6108">
          <p15:clr>
            <a:srgbClr val="F26B43"/>
          </p15:clr>
        </p15:guide>
        <p15:guide id="30" pos="6335">
          <p15:clr>
            <a:srgbClr val="F26B43"/>
          </p15:clr>
        </p15:guide>
        <p15:guide id="31" pos="6562">
          <p15:clr>
            <a:srgbClr val="F26B43"/>
          </p15:clr>
        </p15:guide>
        <p15:guide id="32" pos="6788">
          <p15:clr>
            <a:srgbClr val="F26B43"/>
          </p15:clr>
        </p15:guide>
        <p15:guide id="33" pos="7015">
          <p15:clr>
            <a:srgbClr val="F26B43"/>
          </p15:clr>
        </p15:guide>
        <p15:guide id="34" pos="7242">
          <p15:clr>
            <a:srgbClr val="F26B43"/>
          </p15:clr>
        </p15:guide>
        <p15:guide id="35" pos="7469">
          <p15:clr>
            <a:srgbClr val="F26B43"/>
          </p15:clr>
        </p15:guide>
        <p15:guide id="36" pos="7680">
          <p15:clr>
            <a:srgbClr val="F26B43"/>
          </p15:clr>
        </p15:guide>
        <p15:guide id="37">
          <p15:clr>
            <a:srgbClr val="F26B43"/>
          </p15:clr>
        </p15:guide>
        <p15:guide id="38" orient="horz" pos="1933">
          <p15:clr>
            <a:srgbClr val="F26B43"/>
          </p15:clr>
        </p15:guide>
        <p15:guide id="39" orient="horz" pos="1706">
          <p15:clr>
            <a:srgbClr val="F26B43"/>
          </p15:clr>
        </p15:guide>
        <p15:guide id="40" orient="horz" pos="1480">
          <p15:clr>
            <a:srgbClr val="F26B43"/>
          </p15:clr>
        </p15:guide>
        <p15:guide id="41" orient="horz" pos="1253">
          <p15:clr>
            <a:srgbClr val="F26B43"/>
          </p15:clr>
        </p15:guide>
        <p15:guide id="42" orient="horz" pos="1026">
          <p15:clr>
            <a:srgbClr val="F26B43"/>
          </p15:clr>
        </p15:guide>
        <p15:guide id="43" orient="horz" pos="799">
          <p15:clr>
            <a:srgbClr val="F26B43"/>
          </p15:clr>
        </p15:guide>
        <p15:guide id="44" orient="horz" pos="572">
          <p15:clr>
            <a:srgbClr val="F26B43"/>
          </p15:clr>
        </p15:guide>
        <p15:guide id="45" orient="horz" pos="346">
          <p15:clr>
            <a:srgbClr val="F26B43"/>
          </p15:clr>
        </p15:guide>
        <p15:guide id="46" orient="horz" pos="119">
          <p15:clr>
            <a:srgbClr val="F26B43"/>
          </p15:clr>
        </p15:guide>
        <p15:guide id="47" orient="horz">
          <p15:clr>
            <a:srgbClr val="F26B43"/>
          </p15:clr>
        </p15:guide>
        <p15:guide id="48" orient="horz" pos="4320">
          <p15:clr>
            <a:srgbClr val="F26B43"/>
          </p15:clr>
        </p15:guide>
        <p15:guide id="49" orient="horz" pos="2387">
          <p15:clr>
            <a:srgbClr val="F26B43"/>
          </p15:clr>
        </p15:guide>
        <p15:guide id="50" orient="horz" pos="2614">
          <p15:clr>
            <a:srgbClr val="F26B43"/>
          </p15:clr>
        </p15:guide>
        <p15:guide id="51" orient="horz" pos="2840">
          <p15:clr>
            <a:srgbClr val="F26B43"/>
          </p15:clr>
        </p15:guide>
        <p15:guide id="52" orient="horz" pos="3067">
          <p15:clr>
            <a:srgbClr val="F26B43"/>
          </p15:clr>
        </p15:guide>
        <p15:guide id="53" orient="horz" pos="3294">
          <p15:clr>
            <a:srgbClr val="F26B43"/>
          </p15:clr>
        </p15:guide>
        <p15:guide id="54" orient="horz" pos="3521">
          <p15:clr>
            <a:srgbClr val="F26B43"/>
          </p15:clr>
        </p15:guide>
        <p15:guide id="55" orient="horz" pos="3748">
          <p15:clr>
            <a:srgbClr val="F26B43"/>
          </p15:clr>
        </p15:guide>
        <p15:guide id="56" orient="horz" pos="3974">
          <p15:clr>
            <a:srgbClr val="F26B43"/>
          </p15:clr>
        </p15:guide>
        <p15:guide id="57" orient="horz" pos="4201">
          <p15:clr>
            <a:srgbClr val="F26B43"/>
          </p15:clr>
        </p15:guide>
        <p15:guide id="58" pos="3500">
          <p15:clr>
            <a:srgbClr val="F26B43"/>
          </p15:clr>
        </p15:guide>
        <p15:guide id="59" pos="3953">
          <p15:clr>
            <a:srgbClr val="F26B43"/>
          </p15:clr>
        </p15:guide>
        <p15:guide id="60" pos="3727">
          <p15:clr>
            <a:srgbClr val="F26B43"/>
          </p15:clr>
        </p15:guide>
        <p15:guide id="61" pos="4180">
          <p15:clr>
            <a:srgbClr val="F26B43"/>
          </p15:clr>
        </p15:guide>
        <p15:guide id="62" orient="horz" pos="2047">
          <p15:clr>
            <a:srgbClr val="F26B43"/>
          </p15:clr>
        </p15:guide>
        <p15:guide id="63" orient="horz" pos="2273">
          <p15:clr>
            <a:srgbClr val="F26B43"/>
          </p15:clr>
        </p15:guide>
        <p15:guide id="64" pos="98">
          <p15:clr>
            <a:srgbClr val="F26B43"/>
          </p15:clr>
        </p15:guide>
        <p15:guide id="65" pos="7582">
          <p15:clr>
            <a:srgbClr val="F26B43"/>
          </p15:clr>
        </p15:guide>
        <p15:guide id="66" orient="horz" pos="4088">
          <p15:clr>
            <a:srgbClr val="F26B43"/>
          </p15:clr>
        </p15:guide>
        <p15:guide id="67" orient="horz" pos="1820">
          <p15:clr>
            <a:srgbClr val="F26B43"/>
          </p15:clr>
        </p15:guide>
        <p15:guide id="68" pos="5541">
          <p15:clr>
            <a:srgbClr val="F26B43"/>
          </p15:clr>
        </p15:guide>
        <p15:guide id="69" pos="3273">
          <p15:clr>
            <a:srgbClr val="F26B43"/>
          </p15:clr>
        </p15:guide>
        <p15:guide id="70" pos="6221">
          <p15:clr>
            <a:srgbClr val="F26B43"/>
          </p15:clr>
        </p15:guide>
        <p15:guide id="71" pos="5995">
          <p15:clr>
            <a:srgbClr val="F26B43"/>
          </p15:clr>
        </p15:guide>
        <p15:guide id="72" pos="2593">
          <p15:clr>
            <a:srgbClr val="F26B43"/>
          </p15:clr>
        </p15:guide>
        <p15:guide id="73" pos="5087">
          <p15:clr>
            <a:srgbClr val="F26B43"/>
          </p15:clr>
        </p15:guide>
        <p15:guide id="74" pos="325">
          <p15:clr>
            <a:srgbClr val="F26B43"/>
          </p15:clr>
        </p15:guide>
        <p15:guide id="75" pos="7355">
          <p15:clr>
            <a:srgbClr val="F26B43"/>
          </p15:clr>
        </p15:guide>
        <p15:guide id="76" pos="2139">
          <p15:clr>
            <a:srgbClr val="F26B43"/>
          </p15:clr>
        </p15:guide>
        <p15:guide id="77" pos="1912">
          <p15:clr>
            <a:srgbClr val="F26B43"/>
          </p15:clr>
        </p15:guide>
        <p15:guide id="78" pos="2366">
          <p15:clr>
            <a:srgbClr val="F26B43"/>
          </p15:clr>
        </p15:guide>
        <p15:guide id="79" pos="5768">
          <p15:clr>
            <a:srgbClr val="F26B43"/>
          </p15:clr>
        </p15:guide>
        <p15:guide id="80" pos="1685">
          <p15:clr>
            <a:srgbClr val="F26B43"/>
          </p15:clr>
        </p15:guide>
        <p15:guide id="81" pos="2819">
          <p15:clr>
            <a:srgbClr val="F26B43"/>
          </p15:clr>
        </p15:guide>
        <p15:guide id="82" pos="3046">
          <p15:clr>
            <a:srgbClr val="F26B43"/>
          </p15:clr>
        </p15:guide>
        <p15:guide id="83" orient="horz" pos="232">
          <p15:clr>
            <a:srgbClr val="F26B43"/>
          </p15:clr>
        </p15:guide>
        <p15:guide id="84" orient="horz" pos="2954">
          <p15:clr>
            <a:srgbClr val="F26B43"/>
          </p15:clr>
        </p15:guide>
        <p15:guide id="85" orient="horz" pos="318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2E7E626-99A4-4835-99B0-FEF382BD9FD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 r="6"/>
          <a:stretch>
            <a:fillRect/>
          </a:stretch>
        </p:blipFill>
        <p:spPr/>
      </p:pic>
    </p:spTree>
    <p:extLst>
      <p:ext uri="{BB962C8B-B14F-4D97-AF65-F5344CB8AC3E}">
        <p14:creationId xmlns:p14="http://schemas.microsoft.com/office/powerpoint/2010/main" val="570771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307" y="505698"/>
            <a:ext cx="8998519" cy="773045"/>
          </a:xfrm>
        </p:spPr>
        <p:txBody>
          <a:bodyPr/>
          <a:lstStyle/>
          <a:p>
            <a:r>
              <a:rPr lang="en-GB" sz="2200" cap="all" dirty="0"/>
              <a:t>OUT-OF-HOME RAISES AWARENESS OF A DEI FOCUSED EVENT, DRIVES TICKET SALES &amp; HELPS MAKE ESEA AUDIENCES</a:t>
            </a:r>
            <a:br>
              <a:rPr lang="en-GB" sz="2200" cap="all" dirty="0"/>
            </a:br>
            <a:r>
              <a:rPr lang="en-GB" sz="2200" cap="all" dirty="0"/>
              <a:t> “FEEL SEEN”</a:t>
            </a:r>
          </a:p>
        </p:txBody>
      </p:sp>
      <p:sp>
        <p:nvSpPr>
          <p:cNvPr id="3" name="Text Placeholder 2"/>
          <p:cNvSpPr>
            <a:spLocks noGrp="1"/>
          </p:cNvSpPr>
          <p:nvPr>
            <p:ph type="body" sz="quarter" idx="10"/>
          </p:nvPr>
        </p:nvSpPr>
        <p:spPr>
          <a:xfrm>
            <a:off x="6487878" y="2059285"/>
            <a:ext cx="5553075" cy="4740562"/>
          </a:xfrm>
        </p:spPr>
        <p:txBody>
          <a:bodyPr>
            <a:normAutofit/>
          </a:bodyPr>
          <a:lstStyle/>
          <a:p>
            <a:pPr marL="0" lvl="0" indent="0">
              <a:buNone/>
            </a:pPr>
            <a:r>
              <a:rPr lang="en-US" sz="2200" b="1" spc="300" dirty="0">
                <a:solidFill>
                  <a:srgbClr val="00335B"/>
                </a:solidFill>
              </a:rPr>
              <a:t>CAMPAIGN DETAILS:</a:t>
            </a:r>
          </a:p>
          <a:p>
            <a:r>
              <a:rPr lang="en-GB" sz="1700" dirty="0"/>
              <a:t>100 x roadside digital 6 sheets </a:t>
            </a:r>
          </a:p>
          <a:p>
            <a:r>
              <a:rPr lang="en-GB" sz="1700" dirty="0" err="1"/>
              <a:t>Motion@TheCity</a:t>
            </a:r>
            <a:r>
              <a:rPr lang="en-GB" sz="1700" dirty="0"/>
              <a:t> – 9 screens across 5 key railway stations</a:t>
            </a:r>
          </a:p>
          <a:p>
            <a:r>
              <a:rPr lang="en-GB" sz="1700" dirty="0"/>
              <a:t>Digital Large Format</a:t>
            </a:r>
          </a:p>
          <a:p>
            <a:pPr marL="0" lvl="0" indent="0">
              <a:buNone/>
            </a:pPr>
            <a:endParaRPr lang="en-GB" sz="1700" dirty="0"/>
          </a:p>
          <a:p>
            <a:pPr marL="0" indent="0">
              <a:buNone/>
            </a:pPr>
            <a:r>
              <a:rPr lang="en-US" sz="2200" b="1" spc="300" dirty="0">
                <a:solidFill>
                  <a:srgbClr val="00335B"/>
                </a:solidFill>
              </a:rPr>
              <a:t>RESULTS:</a:t>
            </a:r>
          </a:p>
          <a:p>
            <a:r>
              <a:rPr lang="en-GB" sz="1700" dirty="0"/>
              <a:t>Sold out event</a:t>
            </a:r>
          </a:p>
          <a:p>
            <a:r>
              <a:rPr lang="en-GB" sz="1700" dirty="0"/>
              <a:t>Out-Of-Home amplified social and PR campaigns</a:t>
            </a:r>
          </a:p>
          <a:p>
            <a:r>
              <a:rPr lang="en-GB" sz="1700" dirty="0"/>
              <a:t>East and South East Asian audiences felt seen and validated</a:t>
            </a:r>
          </a:p>
        </p:txBody>
      </p:sp>
      <p:sp>
        <p:nvSpPr>
          <p:cNvPr id="4" name="Text Placeholder 3"/>
          <p:cNvSpPr>
            <a:spLocks noGrp="1"/>
          </p:cNvSpPr>
          <p:nvPr>
            <p:ph type="body" sz="quarter" idx="11"/>
          </p:nvPr>
        </p:nvSpPr>
        <p:spPr>
          <a:xfrm>
            <a:off x="700076" y="2059285"/>
            <a:ext cx="5553074" cy="4740562"/>
          </a:xfrm>
        </p:spPr>
        <p:txBody>
          <a:bodyPr>
            <a:normAutofit fontScale="92500" lnSpcReduction="20000"/>
          </a:bodyPr>
          <a:lstStyle/>
          <a:p>
            <a:pPr marL="0" lvl="0" indent="0">
              <a:buNone/>
            </a:pPr>
            <a:r>
              <a:rPr lang="en-US" sz="2200" b="1" spc="300" dirty="0">
                <a:solidFill>
                  <a:srgbClr val="00335B"/>
                </a:solidFill>
              </a:rPr>
              <a:t>BACKGROUND:</a:t>
            </a:r>
          </a:p>
          <a:p>
            <a:pPr marL="0" lvl="0" indent="0">
              <a:buNone/>
            </a:pPr>
            <a:r>
              <a:rPr lang="en-GB" sz="1700" dirty="0"/>
              <a:t>Asian Leadership Collective is a social enterprise business passionate about increasing and amplifying representation of East and Southeast Asian leaders as part of an overall drive towards inclusive leadership.</a:t>
            </a:r>
          </a:p>
          <a:p>
            <a:pPr marL="0" lvl="0" indent="0">
              <a:buNone/>
            </a:pPr>
            <a:r>
              <a:rPr lang="en-GB" sz="1700" dirty="0"/>
              <a:t>They are the official hosts of #ESEAEats, a campaign celebrating East Asian and Southeast Asian (ESEA) culture and heritage storytelling through food.</a:t>
            </a:r>
            <a:endParaRPr lang="en-GB" sz="1700" b="1" spc="300" dirty="0"/>
          </a:p>
          <a:p>
            <a:pPr marL="0" lvl="0" indent="0">
              <a:buNone/>
            </a:pPr>
            <a:r>
              <a:rPr lang="en-GB" sz="1700" dirty="0"/>
              <a:t>This year focused on the topics of diverse storytelling and leadership in the media and advertising space</a:t>
            </a:r>
            <a:br>
              <a:rPr lang="en-US" sz="2200" b="1" spc="300" dirty="0">
                <a:solidFill>
                  <a:srgbClr val="00335B"/>
                </a:solidFill>
              </a:rPr>
            </a:br>
            <a:endParaRPr lang="en-US" sz="2200" b="1" spc="300" dirty="0">
              <a:solidFill>
                <a:srgbClr val="00335B"/>
              </a:solidFill>
            </a:endParaRPr>
          </a:p>
          <a:p>
            <a:pPr marL="0" lvl="0" indent="0">
              <a:buNone/>
            </a:pPr>
            <a:r>
              <a:rPr lang="en-US" sz="2200" b="1" spc="300" dirty="0">
                <a:solidFill>
                  <a:srgbClr val="00335B"/>
                </a:solidFill>
              </a:rPr>
              <a:t>CAMPAIGN OBJECTIVES:</a:t>
            </a:r>
          </a:p>
          <a:p>
            <a:r>
              <a:rPr lang="en-GB" sz="1700" dirty="0">
                <a:solidFill>
                  <a:srgbClr val="242424"/>
                </a:solidFill>
                <a:effectLst/>
                <a:ea typeface="Times New Roman" panose="02020603050405020304" pitchFamily="18" charset="0"/>
              </a:rPr>
              <a:t>Increas</a:t>
            </a:r>
            <a:r>
              <a:rPr lang="en-GB" sz="1700" dirty="0">
                <a:solidFill>
                  <a:srgbClr val="242424"/>
                </a:solidFill>
                <a:ea typeface="Times New Roman" panose="02020603050405020304" pitchFamily="18" charset="0"/>
              </a:rPr>
              <a:t>e </a:t>
            </a:r>
            <a:r>
              <a:rPr lang="en-GB" sz="1700" dirty="0">
                <a:solidFill>
                  <a:srgbClr val="242424"/>
                </a:solidFill>
                <a:effectLst/>
                <a:ea typeface="Times New Roman" panose="02020603050405020304" pitchFamily="18" charset="0"/>
              </a:rPr>
              <a:t>awareness of the  Asian Leadership Collective. </a:t>
            </a:r>
            <a:endParaRPr lang="en-US" sz="1700" b="1" spc="300" dirty="0">
              <a:solidFill>
                <a:srgbClr val="00335B"/>
              </a:solidFill>
            </a:endParaRPr>
          </a:p>
          <a:p>
            <a:r>
              <a:rPr lang="en-GB" sz="1700" dirty="0">
                <a:solidFill>
                  <a:srgbClr val="242424"/>
                </a:solidFill>
                <a:effectLst/>
                <a:ea typeface="Times New Roman" panose="02020603050405020304" pitchFamily="18" charset="0"/>
              </a:rPr>
              <a:t>Promote </a:t>
            </a:r>
            <a:r>
              <a:rPr lang="en-GB" sz="1700" dirty="0">
                <a:solidFill>
                  <a:srgbClr val="242424"/>
                </a:solidFill>
                <a:ea typeface="Times New Roman" panose="02020603050405020304" pitchFamily="18" charset="0"/>
              </a:rPr>
              <a:t>Asian Leadership Collective as a </a:t>
            </a:r>
            <a:r>
              <a:rPr lang="en-GB" sz="1700" dirty="0">
                <a:solidFill>
                  <a:srgbClr val="242424"/>
                </a:solidFill>
                <a:effectLst/>
                <a:ea typeface="Times New Roman" panose="02020603050405020304" pitchFamily="18" charset="0"/>
              </a:rPr>
              <a:t>Diversity, Equity and Inclusion social enterprise that focuses on the East and Southeast Asian community</a:t>
            </a:r>
            <a:r>
              <a:rPr lang="en-GB" sz="1700" b="1" dirty="0">
                <a:solidFill>
                  <a:srgbClr val="242424"/>
                </a:solidFill>
                <a:effectLst/>
                <a:ea typeface="Times New Roman" panose="02020603050405020304" pitchFamily="18" charset="0"/>
              </a:rPr>
              <a:t>. </a:t>
            </a:r>
          </a:p>
          <a:p>
            <a:r>
              <a:rPr lang="en-GB" sz="1700" dirty="0">
                <a:solidFill>
                  <a:srgbClr val="242424"/>
                </a:solidFill>
                <a:effectLst/>
                <a:ea typeface="Times New Roman" panose="02020603050405020304" pitchFamily="18" charset="0"/>
              </a:rPr>
              <a:t>Drive ticket sales the 2023 </a:t>
            </a:r>
            <a:r>
              <a:rPr lang="en-GB" sz="1700" dirty="0" err="1">
                <a:solidFill>
                  <a:srgbClr val="242424"/>
                </a:solidFill>
                <a:effectLst/>
                <a:ea typeface="Times New Roman" panose="02020603050405020304" pitchFamily="18" charset="0"/>
              </a:rPr>
              <a:t>ESEAEats</a:t>
            </a:r>
            <a:r>
              <a:rPr lang="en-GB" sz="1700" dirty="0">
                <a:solidFill>
                  <a:srgbClr val="242424"/>
                </a:solidFill>
                <a:effectLst/>
                <a:ea typeface="Times New Roman" panose="02020603050405020304" pitchFamily="18" charset="0"/>
              </a:rPr>
              <a:t> event.</a:t>
            </a:r>
          </a:p>
        </p:txBody>
      </p:sp>
      <p:sp>
        <p:nvSpPr>
          <p:cNvPr id="5" name="Text Placeholder 4"/>
          <p:cNvSpPr>
            <a:spLocks noGrp="1"/>
          </p:cNvSpPr>
          <p:nvPr>
            <p:ph type="body" sz="quarter" idx="12"/>
          </p:nvPr>
        </p:nvSpPr>
        <p:spPr>
          <a:xfrm>
            <a:off x="1066800" y="1573024"/>
            <a:ext cx="5421078" cy="377853"/>
          </a:xfrm>
        </p:spPr>
        <p:txBody>
          <a:bodyPr>
            <a:normAutofit/>
          </a:bodyPr>
          <a:lstStyle/>
          <a:p>
            <a:r>
              <a:rPr lang="en-GB" dirty="0"/>
              <a:t>ASIAN LEADERSHIP COLLECTIVE</a:t>
            </a:r>
          </a:p>
        </p:txBody>
      </p:sp>
      <p:grpSp>
        <p:nvGrpSpPr>
          <p:cNvPr id="13" name="Group 12">
            <a:extLst>
              <a:ext uri="{FF2B5EF4-FFF2-40B4-BE49-F238E27FC236}">
                <a16:creationId xmlns:a16="http://schemas.microsoft.com/office/drawing/2014/main" id="{C11698B8-6808-45AE-B87D-C62C15ED9F61}"/>
              </a:ext>
            </a:extLst>
          </p:cNvPr>
          <p:cNvGrpSpPr/>
          <p:nvPr/>
        </p:nvGrpSpPr>
        <p:grpSpPr>
          <a:xfrm>
            <a:off x="9974493" y="129084"/>
            <a:ext cx="2066460" cy="2299317"/>
            <a:chOff x="2952248" y="3009497"/>
            <a:chExt cx="2993721" cy="3184572"/>
          </a:xfrm>
          <a:solidFill>
            <a:schemeClr val="tx2"/>
          </a:solidFill>
        </p:grpSpPr>
        <p:sp>
          <p:nvSpPr>
            <p:cNvPr id="15" name="Oval 14">
              <a:extLst>
                <a:ext uri="{FF2B5EF4-FFF2-40B4-BE49-F238E27FC236}">
                  <a16:creationId xmlns:a16="http://schemas.microsoft.com/office/drawing/2014/main" id="{84027A88-B5DB-4591-8901-3B9CEDCBC16D}"/>
                </a:ext>
              </a:extLst>
            </p:cNvPr>
            <p:cNvSpPr/>
            <p:nvPr/>
          </p:nvSpPr>
          <p:spPr>
            <a:xfrm>
              <a:off x="2952248" y="3009497"/>
              <a:ext cx="2993721" cy="3043825"/>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7AAE65FF-40D4-4DEF-BE6E-2DE3F69E2FDC}"/>
                </a:ext>
              </a:extLst>
            </p:cNvPr>
            <p:cNvSpPr/>
            <p:nvPr/>
          </p:nvSpPr>
          <p:spPr>
            <a:xfrm>
              <a:off x="3177718" y="3260018"/>
              <a:ext cx="2517731" cy="2564703"/>
            </a:xfrm>
            <a:prstGeom prst="ellipse">
              <a:avLst/>
            </a:prstGeom>
            <a:grp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35CE0CB3-9B8F-4BD9-A20C-B2C2D06B1C6E}"/>
                </a:ext>
              </a:extLst>
            </p:cNvPr>
            <p:cNvSpPr txBox="1"/>
            <p:nvPr/>
          </p:nvSpPr>
          <p:spPr>
            <a:xfrm>
              <a:off x="3165189" y="3577788"/>
              <a:ext cx="2567838" cy="2616281"/>
            </a:xfrm>
            <a:prstGeom prst="rect">
              <a:avLst/>
            </a:prstGeom>
            <a:noFill/>
          </p:spPr>
          <p:txBody>
            <a:bodyPr wrap="square" rtlCol="0">
              <a:spAutoFit/>
            </a:bodyPr>
            <a:lstStyle/>
            <a:p>
              <a:pPr algn="ctr"/>
              <a:r>
                <a:rPr lang="en-GB" sz="1500" b="1" dirty="0">
                  <a:solidFill>
                    <a:schemeClr val="bg1"/>
                  </a:solidFill>
                </a:rPr>
                <a:t>Increased awareness, representation, validation &amp; a sold out event</a:t>
              </a:r>
            </a:p>
          </p:txBody>
        </p:sp>
      </p:grpSp>
    </p:spTree>
    <p:extLst>
      <p:ext uri="{BB962C8B-B14F-4D97-AF65-F5344CB8AC3E}">
        <p14:creationId xmlns:p14="http://schemas.microsoft.com/office/powerpoint/2010/main" val="3497637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073FF4-5CD5-46FE-A667-2C6B7E8641C2}"/>
              </a:ext>
            </a:extLst>
          </p:cNvPr>
          <p:cNvSpPr>
            <a:spLocks noGrp="1"/>
          </p:cNvSpPr>
          <p:nvPr>
            <p:ph type="body" idx="14"/>
          </p:nvPr>
        </p:nvSpPr>
        <p:spPr>
          <a:xfrm>
            <a:off x="6095999" y="1002754"/>
            <a:ext cx="5350934" cy="5855246"/>
          </a:xfrm>
        </p:spPr>
        <p:txBody>
          <a:bodyPr>
            <a:noAutofit/>
          </a:bodyPr>
          <a:lstStyle/>
          <a:p>
            <a:pPr algn="l"/>
            <a:r>
              <a:rPr lang="en-GB" sz="1800" b="0" i="0" dirty="0">
                <a:effectLst/>
              </a:rPr>
              <a:t>In choosing JCDecaux, a renowned industry leader, we felt confident that our advertising campaign would be in capable hands. Witnessing diverse examples from companies of all sizes served as inspiration, motivating us to create a standout campaign.</a:t>
            </a:r>
          </a:p>
          <a:p>
            <a:pPr algn="l"/>
            <a:r>
              <a:rPr lang="en-GB" sz="1800" b="0" i="0" dirty="0">
                <a:effectLst/>
              </a:rPr>
              <a:t>We believe in showcasing representation from companies of various sizes, each with distinct messages and goals. Our campaign provided the perfect platform to make a bold statement, allowing us to crystallise the essence of the Asian Leadership Collective.</a:t>
            </a:r>
          </a:p>
          <a:p>
            <a:pPr algn="l"/>
            <a:r>
              <a:rPr lang="en-GB" sz="1800" b="0" i="0" dirty="0">
                <a:effectLst/>
              </a:rPr>
              <a:t>Strategically placed in prime locations near the event venue, including bus shelters, iconic sites like the M4 torch with high vehicular traffic, and the E8 Showcase, our campaign aimed to be a visual spectacle.</a:t>
            </a:r>
          </a:p>
          <a:p>
            <a:pPr algn="l"/>
            <a:r>
              <a:rPr lang="en-GB" sz="1800" b="0" i="0" dirty="0">
                <a:effectLst/>
              </a:rPr>
              <a:t>Leveraging our social media channels and PR campaign, we encouraged people to actively look out for and engage with the campaign in London.</a:t>
            </a:r>
          </a:p>
          <a:p>
            <a:endParaRPr lang="en-GB" sz="1700" dirty="0"/>
          </a:p>
          <a:p>
            <a:endParaRPr lang="en-GB" sz="1900" dirty="0"/>
          </a:p>
        </p:txBody>
      </p:sp>
      <p:pic>
        <p:nvPicPr>
          <p:cNvPr id="9" name="Picture 2">
            <a:extLst>
              <a:ext uri="{FF2B5EF4-FFF2-40B4-BE49-F238E27FC236}">
                <a16:creationId xmlns:a16="http://schemas.microsoft.com/office/drawing/2014/main" id="{8FFFD48E-3CA2-235A-5368-9601252C2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914" b="10914"/>
          <a:stretch>
            <a:fillRect/>
          </a:stretch>
        </p:blipFill>
        <p:spPr bwMode="auto">
          <a:xfrm>
            <a:off x="0" y="3604334"/>
            <a:ext cx="5576422" cy="325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C7B09956-517C-4322-CC81-8E9AA9481651}"/>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6246" b="6246"/>
          <a:stretch>
            <a:fillRect/>
          </a:stretch>
        </p:blipFill>
        <p:spPr bwMode="auto">
          <a:xfrm>
            <a:off x="1" y="0"/>
            <a:ext cx="5576422" cy="325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174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073FF4-5CD5-46FE-A667-2C6B7E8641C2}"/>
              </a:ext>
            </a:extLst>
          </p:cNvPr>
          <p:cNvSpPr>
            <a:spLocks noGrp="1"/>
          </p:cNvSpPr>
          <p:nvPr>
            <p:ph type="body" idx="14"/>
          </p:nvPr>
        </p:nvSpPr>
        <p:spPr>
          <a:xfrm>
            <a:off x="6096000" y="810673"/>
            <a:ext cx="5445760" cy="5236654"/>
          </a:xfrm>
        </p:spPr>
        <p:txBody>
          <a:bodyPr>
            <a:noAutofit/>
          </a:bodyPr>
          <a:lstStyle/>
          <a:p>
            <a:pPr algn="l"/>
            <a:r>
              <a:rPr lang="en-GB" sz="2000" b="0" i="0" dirty="0">
                <a:effectLst/>
              </a:rPr>
              <a:t>Our primary objective was to drive a call to action for the event we were hosting, and I am thrilled to report that the event sold out! The success of the campaign lies in the solidification of our messaging and identity as a social enterprise business. Numerous comments hailed the campaign for "breaking through the bamboo ceiling," bringing joy to individuals of East Asian and Southeast Asian heritage who felt seen and validated.</a:t>
            </a:r>
          </a:p>
          <a:p>
            <a:pPr algn="l"/>
            <a:r>
              <a:rPr lang="en-GB" sz="2000" b="0" i="0" dirty="0">
                <a:effectLst/>
              </a:rPr>
              <a:t>This impactful campaign was featured as a case study and campaign highlight at a triple-accredited business school in the UK, serving as an inspiration for students pursuing creative and business courses too.</a:t>
            </a:r>
          </a:p>
          <a:p>
            <a:endParaRPr lang="en-GB" sz="1900" dirty="0"/>
          </a:p>
        </p:txBody>
      </p:sp>
      <p:sp>
        <p:nvSpPr>
          <p:cNvPr id="4" name="Text Placeholder 3">
            <a:extLst>
              <a:ext uri="{FF2B5EF4-FFF2-40B4-BE49-F238E27FC236}">
                <a16:creationId xmlns:a16="http://schemas.microsoft.com/office/drawing/2014/main" id="{FD350AFC-C9C5-4810-BC2C-B1AB647D16DE}"/>
              </a:ext>
            </a:extLst>
          </p:cNvPr>
          <p:cNvSpPr>
            <a:spLocks noGrp="1"/>
          </p:cNvSpPr>
          <p:nvPr>
            <p:ph type="body" idx="16"/>
          </p:nvPr>
        </p:nvSpPr>
        <p:spPr>
          <a:xfrm>
            <a:off x="6096000" y="5718377"/>
            <a:ext cx="4983163" cy="207963"/>
          </a:xfrm>
        </p:spPr>
        <p:txBody>
          <a:bodyPr/>
          <a:lstStyle/>
          <a:p>
            <a:r>
              <a:rPr lang="en-GB" dirty="0"/>
              <a:t>ANNA CHAN</a:t>
            </a:r>
          </a:p>
        </p:txBody>
      </p:sp>
      <p:sp>
        <p:nvSpPr>
          <p:cNvPr id="5" name="Text Placeholder 4">
            <a:extLst>
              <a:ext uri="{FF2B5EF4-FFF2-40B4-BE49-F238E27FC236}">
                <a16:creationId xmlns:a16="http://schemas.microsoft.com/office/drawing/2014/main" id="{9ED5A0B9-DFE6-4918-BF6E-81CC2B0BB8CD}"/>
              </a:ext>
            </a:extLst>
          </p:cNvPr>
          <p:cNvSpPr>
            <a:spLocks noGrp="1"/>
          </p:cNvSpPr>
          <p:nvPr>
            <p:ph type="body" idx="17"/>
          </p:nvPr>
        </p:nvSpPr>
        <p:spPr>
          <a:xfrm>
            <a:off x="6096000" y="5997016"/>
            <a:ext cx="5297714" cy="510952"/>
          </a:xfrm>
        </p:spPr>
        <p:txBody>
          <a:bodyPr>
            <a:normAutofit/>
          </a:bodyPr>
          <a:lstStyle/>
          <a:p>
            <a:r>
              <a:rPr lang="en-GB" dirty="0"/>
              <a:t>CEO &amp; FOUNDER, ASIAN LEADERSHIP COLLECTIVE</a:t>
            </a:r>
          </a:p>
        </p:txBody>
      </p:sp>
      <p:pic>
        <p:nvPicPr>
          <p:cNvPr id="13" name="Picture 2">
            <a:extLst>
              <a:ext uri="{FF2B5EF4-FFF2-40B4-BE49-F238E27FC236}">
                <a16:creationId xmlns:a16="http://schemas.microsoft.com/office/drawing/2014/main" id="{13336201-45F9-27FE-0EB8-BD80A1E35F56}"/>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21453" r="21453"/>
          <a:stretch>
            <a:fillRect/>
          </a:stretch>
        </p:blipFill>
        <p:spPr bwMode="auto">
          <a:xfrm>
            <a:off x="0" y="0"/>
            <a:ext cx="5876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5160626"/>
      </p:ext>
    </p:extLst>
  </p:cSld>
  <p:clrMapOvr>
    <a:masterClrMapping/>
  </p:clrMapOvr>
</p:sld>
</file>

<file path=ppt/theme/theme1.xml><?xml version="1.0" encoding="utf-8"?>
<a:theme xmlns:a="http://schemas.openxmlformats.org/drawingml/2006/main" name="JCDecaux_Theme_2018">
  <a:themeElements>
    <a:clrScheme name="JCD_TEMPLATE_201819">
      <a:dk1>
        <a:srgbClr val="000000"/>
      </a:dk1>
      <a:lt1>
        <a:srgbClr val="FFFFFF"/>
      </a:lt1>
      <a:dk2>
        <a:srgbClr val="00335B"/>
      </a:dk2>
      <a:lt2>
        <a:srgbClr val="F6F3F1"/>
      </a:lt2>
      <a:accent1>
        <a:srgbClr val="00335B"/>
      </a:accent1>
      <a:accent2>
        <a:srgbClr val="169BB2"/>
      </a:accent2>
      <a:accent3>
        <a:srgbClr val="DB2B38"/>
      </a:accent3>
      <a:accent4>
        <a:srgbClr val="F3A712"/>
      </a:accent4>
      <a:accent5>
        <a:srgbClr val="2CA58D"/>
      </a:accent5>
      <a:accent6>
        <a:srgbClr val="737976"/>
      </a:accent6>
      <a:hlink>
        <a:srgbClr val="04345A"/>
      </a:hlink>
      <a:folHlink>
        <a:srgbClr val="239B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aa58a9a-7717-4ad1-8e04-2edb3dcb4bd8" xsi:nil="true"/>
    <lcf76f155ced4ddcb4097134ff3c332f xmlns="346e40b5-83c8-4ce0-a044-4b2b877df6f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FDDBC98901D9F4C9DB6E6EC40CC2C1B" ma:contentTypeVersion="15" ma:contentTypeDescription="Create a new document." ma:contentTypeScope="" ma:versionID="afbd09b455d8374f61c6a9ec9b39b374">
  <xsd:schema xmlns:xsd="http://www.w3.org/2001/XMLSchema" xmlns:xs="http://www.w3.org/2001/XMLSchema" xmlns:p="http://schemas.microsoft.com/office/2006/metadata/properties" xmlns:ns2="346e40b5-83c8-4ce0-a044-4b2b877df6fa" xmlns:ns3="7aa58a9a-7717-4ad1-8e04-2edb3dcb4bd8" targetNamespace="http://schemas.microsoft.com/office/2006/metadata/properties" ma:root="true" ma:fieldsID="3b824ede5196c65a77e9feb6699afb7c" ns2:_="" ns3:_="">
    <xsd:import namespace="346e40b5-83c8-4ce0-a044-4b2b877df6fa"/>
    <xsd:import namespace="7aa58a9a-7717-4ad1-8e04-2edb3dcb4bd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6e40b5-83c8-4ce0-a044-4b2b877df6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911e483-6062-4f87-9f45-5c8b03109d3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aa58a9a-7717-4ad1-8e04-2edb3dcb4bd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9817bb1-746c-4ee8-8255-347dc867d482}" ma:internalName="TaxCatchAll" ma:showField="CatchAllData" ma:web="7aa58a9a-7717-4ad1-8e04-2edb3dcb4b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D73410-0D8E-4DE6-9014-7A09A43C7BF9}">
  <ds:schemaRefs>
    <ds:schemaRef ds:uri="http://schemas.microsoft.com/sharepoint/v3/contenttype/forms"/>
  </ds:schemaRefs>
</ds:datastoreItem>
</file>

<file path=customXml/itemProps2.xml><?xml version="1.0" encoding="utf-8"?>
<ds:datastoreItem xmlns:ds="http://schemas.openxmlformats.org/officeDocument/2006/customXml" ds:itemID="{7BAD1BAA-AC9D-4C6C-BB8B-7647F5CFBDB7}">
  <ds:schemaRefs>
    <ds:schemaRef ds:uri="http://schemas.microsoft.com/office/infopath/2007/PartnerControls"/>
    <ds:schemaRef ds:uri="http://purl.org/dc/terms/"/>
    <ds:schemaRef ds:uri="http://www.w3.org/XML/1998/namespace"/>
    <ds:schemaRef ds:uri="346e40b5-83c8-4ce0-a044-4b2b877df6fa"/>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7aa58a9a-7717-4ad1-8e04-2edb3dcb4bd8"/>
    <ds:schemaRef ds:uri="http://purl.org/dc/dcmitype/"/>
  </ds:schemaRefs>
</ds:datastoreItem>
</file>

<file path=customXml/itemProps3.xml><?xml version="1.0" encoding="utf-8"?>
<ds:datastoreItem xmlns:ds="http://schemas.openxmlformats.org/officeDocument/2006/customXml" ds:itemID="{B317E4E9-63A3-42A1-9D64-38A39EFED4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6e40b5-83c8-4ce0-a044-4b2b877df6fa"/>
    <ds:schemaRef ds:uri="7aa58a9a-7717-4ad1-8e04-2edb3dcb4b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1916</TotalTime>
  <Words>473</Words>
  <Application>Microsoft Office PowerPoint</Application>
  <PresentationFormat>Widescreen</PresentationFormat>
  <Paragraphs>31</Paragraphs>
  <Slides>4</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vt:i4>
      </vt:variant>
    </vt:vector>
  </HeadingPairs>
  <TitlesOfParts>
    <vt:vector size="7" baseType="lpstr">
      <vt:lpstr>Arial</vt:lpstr>
      <vt:lpstr>Calibri</vt:lpstr>
      <vt:lpstr>JCDecaux_Theme_2018</vt:lpstr>
      <vt:lpstr>PowerPoint Presentation</vt:lpstr>
      <vt:lpstr>OUT-OF-HOME RAISES AWARENESS OF A DEI FOCUSED EVENT, DRIVES TICKET SALES &amp; HELPS MAKE ESEA AUDIENCES  “FEEL SEEN”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STUDIES</dc:title>
  <dc:creator>Bellamy, Charlotte</dc:creator>
  <cp:lastModifiedBy>Austin, Juliet</cp:lastModifiedBy>
  <cp:revision>86</cp:revision>
  <dcterms:created xsi:type="dcterms:W3CDTF">2021-02-03T09:27:50Z</dcterms:created>
  <dcterms:modified xsi:type="dcterms:W3CDTF">2023-12-13T12:07:49Z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0x0101003FDDBC98901D9F4C9DB6E6EC40CC2C1B</vt:lpwstr>
  </property>
</Properties>
</file>