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Lst>
  <p:notesMasterIdLst>
    <p:notesMasterId r:id="rId7"/>
  </p:notesMasterIdLst>
  <p:sldIdLst>
    <p:sldId id="257" r:id="rId3"/>
    <p:sldId id="454" r:id="rId4"/>
    <p:sldId id="455" r:id="rId5"/>
    <p:sldId id="554"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82669" autoAdjust="0"/>
  </p:normalViewPr>
  <p:slideViewPr>
    <p:cSldViewPr snapToGrid="0">
      <p:cViewPr varScale="1">
        <p:scale>
          <a:sx n="80" d="100"/>
          <a:sy n="80" d="100"/>
        </p:scale>
        <p:origin x="78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notesMaster" Target="notesMasters/notesMaster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E829B6-3CFE-479C-BEC3-B6BE9ECFD732}" type="datetimeFigureOut">
              <a:rPr lang="en-GB" smtClean="0"/>
              <a:t>19/07/2021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330C3E-5D2E-4862-8575-3A711D816E32}" type="slidenum">
              <a:rPr lang="en-GB" smtClean="0"/>
              <a:t>‹#›</a:t>
            </a:fld>
            <a:endParaRPr lang="en-GB"/>
          </a:p>
        </p:txBody>
      </p:sp>
    </p:spTree>
    <p:extLst>
      <p:ext uri="{BB962C8B-B14F-4D97-AF65-F5344CB8AC3E}">
        <p14:creationId xmlns:p14="http://schemas.microsoft.com/office/powerpoint/2010/main" val="2246655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fact we’ve been stuck in our homes for the past 15 months has given us more want to travel than ever before, with it being the top activity we missed doing in 2020, and we want to make up for that by spending more on holidays in 2021 and exploring the world and seeing new places. </a:t>
            </a:r>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200" b="0" i="0" u="none" strike="noStrike" kern="1200" cap="none" spc="0" normalizeH="0" baseline="0" noProof="0" smtClean="0">
                <a:ln>
                  <a:noFill/>
                </a:ln>
                <a:solidFill>
                  <a:prstClr val="black"/>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entury Gothic Regular" charset="0"/>
              <a:ea typeface="+mn-ea"/>
              <a:cs typeface="+mn-cs"/>
            </a:endParaRPr>
          </a:p>
        </p:txBody>
      </p:sp>
    </p:spTree>
    <p:extLst>
      <p:ext uri="{BB962C8B-B14F-4D97-AF65-F5344CB8AC3E}">
        <p14:creationId xmlns:p14="http://schemas.microsoft.com/office/powerpoint/2010/main" val="1104182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restrictions have eased, we’ve seen this want turn into actions with bookings soaring to destinations as soon as they are announced on the Green List. Average daily bookings to made to Ibiza, Mallorca and Menorca in the 7 days following the announcement were 6.7 times higher than the average daily bookings in June before the announcement, which shows people are really desperate to travel as soon as restrictions allow them to.</a:t>
            </a:r>
          </a:p>
          <a:p>
            <a:endParaRPr lang="en-GB" dirty="0"/>
          </a:p>
          <a:p>
            <a:r>
              <a:rPr lang="en-GB" dirty="0"/>
              <a:t>Our data also shows that people are wanting to make more of their travels, with the average trip booked being 17% longer than pre-pandemic, and also an increase in those seeking a more exclusive way to travel.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200" b="0" i="0" u="none" strike="noStrike" kern="1200" cap="none" spc="0" normalizeH="0" baseline="0" noProof="0" smtClean="0">
                <a:ln>
                  <a:noFill/>
                </a:ln>
                <a:solidFill>
                  <a:prstClr val="black"/>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entury Gothic Regular" charset="0"/>
              <a:ea typeface="+mn-ea"/>
              <a:cs typeface="+mn-cs"/>
            </a:endParaRPr>
          </a:p>
        </p:txBody>
      </p:sp>
    </p:spTree>
    <p:extLst>
      <p:ext uri="{BB962C8B-B14F-4D97-AF65-F5344CB8AC3E}">
        <p14:creationId xmlns:p14="http://schemas.microsoft.com/office/powerpoint/2010/main" val="3618944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want to make that holiday experience extra special, with over 1/3 planning to spend more on their holiday in 2021, with flight upgrades, better quality accommodation and duration of holiday being factors they are likely to spend more 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200" b="0" i="0" u="none" strike="noStrike" kern="1200" cap="none" spc="0" normalizeH="0" baseline="0" noProof="0" smtClean="0">
                <a:ln>
                  <a:noFill/>
                </a:ln>
                <a:solidFill>
                  <a:prstClr val="black"/>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entury Gothic Regular" charset="0"/>
              <a:ea typeface="+mn-ea"/>
              <a:cs typeface="+mn-cs"/>
            </a:endParaRPr>
          </a:p>
        </p:txBody>
      </p:sp>
    </p:spTree>
    <p:extLst>
      <p:ext uri="{BB962C8B-B14F-4D97-AF65-F5344CB8AC3E}">
        <p14:creationId xmlns:p14="http://schemas.microsoft.com/office/powerpoint/2010/main" val="18481432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Standard_Title_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a:lvl1pPr>
          </a:lstStyle>
          <a:p>
            <a:r>
              <a:rPr lang="en-US"/>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127178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Content Placeholder 2"/>
          <p:cNvSpPr>
            <a:spLocks noGrp="1"/>
          </p:cNvSpPr>
          <p:nvPr>
            <p:ph idx="14"/>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26016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6.Title_And_Content_With_Large_Image_Revers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095999"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275387" y="620181"/>
            <a:ext cx="5221288" cy="1008594"/>
          </a:xfrm>
        </p:spPr>
        <p:txBody>
          <a:bodyPr/>
          <a:lstStyle/>
          <a:p>
            <a:r>
              <a:rPr lang="en-US"/>
              <a:t>CLICK TO EDIT MASTER TITLE STYLE</a:t>
            </a:r>
          </a:p>
        </p:txBody>
      </p:sp>
      <p:sp>
        <p:nvSpPr>
          <p:cNvPr id="3" name="Content Placeholder 2"/>
          <p:cNvSpPr>
            <a:spLocks noGrp="1"/>
          </p:cNvSpPr>
          <p:nvPr>
            <p:ph idx="1"/>
          </p:nvPr>
        </p:nvSpPr>
        <p:spPr>
          <a:xfrm>
            <a:off x="6275388"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flipH="1">
            <a:off x="6275387" y="6308725"/>
            <a:ext cx="5221287"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41916952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7.Title_And_Content_With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3249613"/>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Picture Placeholder 8"/>
          <p:cNvSpPr>
            <a:spLocks noGrp="1"/>
          </p:cNvSpPr>
          <p:nvPr>
            <p:ph type="pic" sz="quarter" idx="15"/>
          </p:nvPr>
        </p:nvSpPr>
        <p:spPr>
          <a:xfrm>
            <a:off x="9155112" y="3429000"/>
            <a:ext cx="3036886" cy="3425031"/>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6"/>
          </p:nvPr>
        </p:nvSpPr>
        <p:spPr>
          <a:xfrm>
            <a:off x="6096000" y="3428999"/>
            <a:ext cx="2879725" cy="3425031"/>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3661247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8.Title_And_Small_Content_With_Gallery">
    <p:spTree>
      <p:nvGrpSpPr>
        <p:cNvPr id="1" name=""/>
        <p:cNvGrpSpPr/>
        <p:nvPr/>
      </p:nvGrpSpPr>
      <p:grpSpPr>
        <a:xfrm>
          <a:off x="0" y="0"/>
          <a:ext cx="0" cy="0"/>
          <a:chOff x="0" y="0"/>
          <a:chExt cx="0" cy="0"/>
        </a:xfrm>
      </p:grpSpPr>
      <p:sp>
        <p:nvSpPr>
          <p:cNvPr id="11" name="Picture Placeholder 8"/>
          <p:cNvSpPr>
            <a:spLocks noGrp="1"/>
          </p:cNvSpPr>
          <p:nvPr>
            <p:ph type="pic" sz="quarter" idx="17"/>
          </p:nvPr>
        </p:nvSpPr>
        <p:spPr>
          <a:xfrm>
            <a:off x="0" y="3428998"/>
            <a:ext cx="5016500" cy="3425031"/>
          </a:xfrm>
          <a:solidFill>
            <a:schemeClr val="bg2"/>
          </a:solidFill>
        </p:spPr>
        <p:txBody>
          <a:bodyPr/>
          <a:lstStyle/>
          <a:p>
            <a:r>
              <a:rPr lang="en-GB"/>
              <a:t>Click icon to add picture</a:t>
            </a:r>
            <a:endParaRPr lang="en-US"/>
          </a:p>
        </p:txBody>
      </p:sp>
      <p:sp>
        <p:nvSpPr>
          <p:cNvPr id="7" name="Picture Placeholder 8"/>
          <p:cNvSpPr>
            <a:spLocks noGrp="1"/>
          </p:cNvSpPr>
          <p:nvPr>
            <p:ph type="pic" sz="quarter" idx="14"/>
          </p:nvPr>
        </p:nvSpPr>
        <p:spPr>
          <a:xfrm>
            <a:off x="6096000" y="0"/>
            <a:ext cx="6095999" cy="3249613"/>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161528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p:cNvSpPr>
            <a:spLocks noGrp="1"/>
          </p:cNvSpPr>
          <p:nvPr>
            <p:ph type="pic" sz="quarter" idx="15"/>
          </p:nvPr>
        </p:nvSpPr>
        <p:spPr>
          <a:xfrm>
            <a:off x="8796338" y="3429000"/>
            <a:ext cx="3395660" cy="3425031"/>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6"/>
          </p:nvPr>
        </p:nvSpPr>
        <p:spPr>
          <a:xfrm>
            <a:off x="5195889" y="3428999"/>
            <a:ext cx="3421062" cy="3425031"/>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9966746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r>
              <a:rPr lang="en-GB"/>
              <a:t>Click icon to add picture</a:t>
            </a:r>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0222166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30.Three_Images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735638" y="188913"/>
            <a:ext cx="3060700" cy="6480174"/>
          </a:xfrm>
          <a:solidFill>
            <a:schemeClr val="bg2"/>
          </a:solidFill>
        </p:spPr>
        <p:txBody>
          <a:bodyPr/>
          <a:lstStyle/>
          <a:p>
            <a:r>
              <a:rPr lang="en-GB"/>
              <a:t>Click icon to add picture</a:t>
            </a:r>
            <a:endParaRPr lang="en-US"/>
          </a:p>
        </p:txBody>
      </p:sp>
      <p:sp>
        <p:nvSpPr>
          <p:cNvPr id="3" name="Content Placeholder 2"/>
          <p:cNvSpPr>
            <a:spLocks noGrp="1"/>
          </p:cNvSpPr>
          <p:nvPr>
            <p:ph idx="1"/>
          </p:nvPr>
        </p:nvSpPr>
        <p:spPr>
          <a:xfrm>
            <a:off x="8975725" y="1989138"/>
            <a:ext cx="2520950" cy="3960812"/>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8975725" y="6308725"/>
            <a:ext cx="25209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Picture Placeholder 8"/>
          <p:cNvSpPr>
            <a:spLocks noGrp="1"/>
          </p:cNvSpPr>
          <p:nvPr>
            <p:ph type="pic" sz="quarter" idx="15"/>
          </p:nvPr>
        </p:nvSpPr>
        <p:spPr>
          <a:xfrm>
            <a:off x="2855913" y="188913"/>
            <a:ext cx="2700337" cy="6480174"/>
          </a:xfrm>
          <a:solidFill>
            <a:schemeClr val="bg2"/>
          </a:solidFill>
        </p:spPr>
        <p:txBody>
          <a:bodyPr/>
          <a:lstStyle/>
          <a:p>
            <a:r>
              <a:rPr lang="en-GB"/>
              <a:t>Click icon to add picture</a:t>
            </a:r>
            <a:endParaRPr lang="en-US"/>
          </a:p>
        </p:txBody>
      </p:sp>
      <p:sp>
        <p:nvSpPr>
          <p:cNvPr id="6" name="Picture Placeholder 8"/>
          <p:cNvSpPr>
            <a:spLocks noGrp="1"/>
          </p:cNvSpPr>
          <p:nvPr>
            <p:ph type="pic" sz="quarter" idx="16"/>
          </p:nvPr>
        </p:nvSpPr>
        <p:spPr>
          <a:xfrm>
            <a:off x="155574" y="188913"/>
            <a:ext cx="2519363" cy="6480174"/>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5250213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1.Image_Right_With_Title_And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r>
              <a:rPr lang="en-GB"/>
              <a:t>Click icon to add picture</a:t>
            </a:r>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Title 1"/>
          <p:cNvSpPr>
            <a:spLocks noGrp="1"/>
          </p:cNvSpPr>
          <p:nvPr>
            <p:ph type="title" hasCustomPrompt="1"/>
          </p:nvPr>
        </p:nvSpPr>
        <p:spPr>
          <a:xfrm>
            <a:off x="8075613" y="2063954"/>
            <a:ext cx="3421062" cy="1260475"/>
          </a:xfrm>
        </p:spPr>
        <p:txBody>
          <a:bodyPr/>
          <a:lstStyle/>
          <a:p>
            <a:r>
              <a:rPr lang="en-US"/>
              <a:t>CLICK TO EDIT MASTER TITLE STYLE</a:t>
            </a:r>
          </a:p>
        </p:txBody>
      </p:sp>
    </p:spTree>
    <p:extLst>
      <p:ext uri="{BB962C8B-B14F-4D97-AF65-F5344CB8AC3E}">
        <p14:creationId xmlns:p14="http://schemas.microsoft.com/office/powerpoint/2010/main" val="36048007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32.Image_Right_With_Title_And_Large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456363" cy="6858000"/>
          </a:xfrm>
          <a:solidFill>
            <a:schemeClr val="bg2"/>
          </a:solidFill>
        </p:spPr>
        <p:txBody>
          <a:bodyPr/>
          <a:lstStyle/>
          <a:p>
            <a:r>
              <a:rPr lang="en-GB"/>
              <a:t>Click icon to add picture</a:t>
            </a:r>
            <a:endParaRPr lang="en-US"/>
          </a:p>
        </p:txBody>
      </p:sp>
      <p:sp>
        <p:nvSpPr>
          <p:cNvPr id="3" name="Content Placeholder 2"/>
          <p:cNvSpPr>
            <a:spLocks noGrp="1"/>
          </p:cNvSpPr>
          <p:nvPr>
            <p:ph idx="1"/>
          </p:nvPr>
        </p:nvSpPr>
        <p:spPr>
          <a:xfrm>
            <a:off x="6635750" y="2708275"/>
            <a:ext cx="4860925" cy="3600449"/>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6635750" y="6308725"/>
            <a:ext cx="48609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Title 1"/>
          <p:cNvSpPr>
            <a:spLocks noGrp="1"/>
          </p:cNvSpPr>
          <p:nvPr>
            <p:ph type="title" hasCustomPrompt="1"/>
          </p:nvPr>
        </p:nvSpPr>
        <p:spPr>
          <a:xfrm>
            <a:off x="6635750" y="1341578"/>
            <a:ext cx="4860925" cy="1260475"/>
          </a:xfrm>
        </p:spPr>
        <p:txBody>
          <a:bodyPr/>
          <a:lstStyle/>
          <a:p>
            <a:r>
              <a:rPr lang="en-US"/>
              <a:t>CLICK TO EDIT MASTER TITLE STYLE</a:t>
            </a:r>
          </a:p>
        </p:txBody>
      </p:sp>
    </p:spTree>
    <p:extLst>
      <p:ext uri="{BB962C8B-B14F-4D97-AF65-F5344CB8AC3E}">
        <p14:creationId xmlns:p14="http://schemas.microsoft.com/office/powerpoint/2010/main" val="30839435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33.Image_With_Impact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6635749" cy="6858000"/>
          </a:xfrm>
          <a:solidFill>
            <a:schemeClr val="bg2"/>
          </a:solidFill>
        </p:spPr>
        <p:txBody>
          <a:bodyPr/>
          <a:lstStyle/>
          <a:p>
            <a:r>
              <a:rPr lang="en-GB"/>
              <a:t>Click icon to add picture</a:t>
            </a:r>
            <a:endParaRPr lang="en-US"/>
          </a:p>
        </p:txBody>
      </p:sp>
      <p:sp>
        <p:nvSpPr>
          <p:cNvPr id="9" name="Title 1"/>
          <p:cNvSpPr>
            <a:spLocks noGrp="1"/>
          </p:cNvSpPr>
          <p:nvPr>
            <p:ph type="title" hasCustomPrompt="1"/>
          </p:nvPr>
        </p:nvSpPr>
        <p:spPr>
          <a:xfrm>
            <a:off x="6816725" y="2117741"/>
            <a:ext cx="4679950" cy="4167931"/>
          </a:xfrm>
        </p:spPr>
        <p:txBody>
          <a:bodyPr>
            <a:noAutofit/>
          </a:bodyPr>
          <a:lstStyle>
            <a:lvl1pPr>
              <a:lnSpc>
                <a:spcPct val="88000"/>
              </a:lnSpc>
              <a:defRPr sz="5400"/>
            </a:lvl1pPr>
          </a:lstStyle>
          <a:p>
            <a:r>
              <a:rPr lang="en-US"/>
              <a:t>CLICK TO EDIT MASTER TITLE STYLE</a:t>
            </a:r>
          </a:p>
        </p:txBody>
      </p:sp>
    </p:spTree>
    <p:extLst>
      <p:ext uri="{BB962C8B-B14F-4D97-AF65-F5344CB8AC3E}">
        <p14:creationId xmlns:p14="http://schemas.microsoft.com/office/powerpoint/2010/main" val="37261386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4.Image_With_Caption">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r>
              <a:rPr lang="en-GB"/>
              <a:t>Click icon to add picture</a:t>
            </a:r>
            <a:endParaRPr lang="en-US"/>
          </a:p>
        </p:txBody>
      </p:sp>
      <p:sp>
        <p:nvSpPr>
          <p:cNvPr id="8" name="Text Placeholder 7"/>
          <p:cNvSpPr>
            <a:spLocks noGrp="1"/>
          </p:cNvSpPr>
          <p:nvPr>
            <p:ph type="body" sz="quarter" idx="13"/>
          </p:nvPr>
        </p:nvSpPr>
        <p:spPr>
          <a:xfrm>
            <a:off x="9517063" y="5815872"/>
            <a:ext cx="2339975" cy="666143"/>
          </a:xfrm>
        </p:spPr>
        <p:txBody>
          <a:bodyPr>
            <a:noAutofit/>
          </a:bodyPr>
          <a:lstStyle>
            <a:lvl1pPr marL="0" indent="0">
              <a:buNone/>
              <a:defRPr sz="12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4318484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35.Text_With_Image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5"/>
          </p:nvPr>
        </p:nvSpPr>
        <p:spPr>
          <a:xfrm>
            <a:off x="159924" y="1628775"/>
            <a:ext cx="4860925" cy="1979613"/>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6"/>
          </p:nvPr>
        </p:nvSpPr>
        <p:spPr>
          <a:xfrm>
            <a:off x="5195888" y="1628775"/>
            <a:ext cx="3421062" cy="5040313"/>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8796337" y="3789363"/>
            <a:ext cx="3240087" cy="2879724"/>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796338" y="1628775"/>
            <a:ext cx="3240087" cy="1979613"/>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086493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Title_With_Three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Content Placeholder 2"/>
          <p:cNvSpPr>
            <a:spLocks noGrp="1"/>
          </p:cNvSpPr>
          <p:nvPr>
            <p:ph idx="14"/>
          </p:nvPr>
        </p:nvSpPr>
        <p:spPr>
          <a:xfrm>
            <a:off x="4295776" y="1628775"/>
            <a:ext cx="3600450"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5"/>
          </p:nvPr>
        </p:nvSpPr>
        <p:spPr>
          <a:xfrm>
            <a:off x="695324" y="1628775"/>
            <a:ext cx="3600452"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6"/>
          </p:nvPr>
        </p:nvSpPr>
        <p:spPr>
          <a:xfrm>
            <a:off x="7896226" y="1628775"/>
            <a:ext cx="3600449" cy="4679950"/>
          </a:xfrm>
        </p:spPr>
        <p:txBody>
          <a:bodyPr r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11147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6.Image_Gallery_1">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159924" y="188913"/>
            <a:ext cx="4860925" cy="3419475"/>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6"/>
          </p:nvPr>
        </p:nvSpPr>
        <p:spPr>
          <a:xfrm>
            <a:off x="5195888" y="188913"/>
            <a:ext cx="3421062" cy="3419475"/>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5195889" y="3789363"/>
            <a:ext cx="6840536" cy="2879724"/>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796338" y="188913"/>
            <a:ext cx="3240087" cy="341947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0814849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7.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1"/>
            <a:ext cx="4321175" cy="2879726"/>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695325" y="549276"/>
            <a:ext cx="4325524" cy="2700338"/>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6"/>
          </p:nvPr>
        </p:nvSpPr>
        <p:spPr>
          <a:xfrm>
            <a:off x="5195888" y="549276"/>
            <a:ext cx="3421062" cy="2700338"/>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5195889" y="3429000"/>
            <a:ext cx="6300786" cy="2879725"/>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796338" y="549276"/>
            <a:ext cx="2700337" cy="2700338"/>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6850560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38.Image_Gallery_3">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0"/>
            <a:ext cx="5400675" cy="2879725"/>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695324" y="549276"/>
            <a:ext cx="5940425" cy="2700338"/>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6275387" y="3429001"/>
            <a:ext cx="5221287" cy="2879724"/>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6816726" y="549276"/>
            <a:ext cx="4679950" cy="2700338"/>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5710409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39.Image_Gallery_4">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608388"/>
            <a:ext cx="4321175" cy="2700337"/>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695324" y="549276"/>
            <a:ext cx="3240089" cy="2879724"/>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8256588" y="3608389"/>
            <a:ext cx="3240086" cy="2700336"/>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6816726" y="549276"/>
            <a:ext cx="4679950" cy="2879724"/>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9"/>
          </p:nvPr>
        </p:nvSpPr>
        <p:spPr>
          <a:xfrm>
            <a:off x="4116388" y="549276"/>
            <a:ext cx="2519362" cy="2879724"/>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20"/>
          </p:nvPr>
        </p:nvSpPr>
        <p:spPr>
          <a:xfrm>
            <a:off x="5195888" y="3608388"/>
            <a:ext cx="2879725" cy="2700336"/>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7264684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40.Image_Gallery_5">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789362"/>
            <a:ext cx="2339975" cy="2519363"/>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695324" y="549275"/>
            <a:ext cx="3240089" cy="3059113"/>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6637338" y="3789363"/>
            <a:ext cx="4859335" cy="2519362"/>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975726" y="549275"/>
            <a:ext cx="2520950" cy="3059113"/>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9"/>
          </p:nvPr>
        </p:nvSpPr>
        <p:spPr>
          <a:xfrm>
            <a:off x="4116388" y="549275"/>
            <a:ext cx="4679950" cy="3059113"/>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20"/>
          </p:nvPr>
        </p:nvSpPr>
        <p:spPr>
          <a:xfrm>
            <a:off x="3216276" y="3789362"/>
            <a:ext cx="3240087" cy="2519362"/>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7744930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41.Image_Gallery_6">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549276"/>
            <a:ext cx="3600450" cy="5759450"/>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8075613" y="3789363"/>
            <a:ext cx="3421060" cy="2519362"/>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796338" y="549275"/>
            <a:ext cx="2700338" cy="3059113"/>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9"/>
          </p:nvPr>
        </p:nvSpPr>
        <p:spPr>
          <a:xfrm>
            <a:off x="4475162" y="549275"/>
            <a:ext cx="4141787" cy="3059113"/>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20"/>
          </p:nvPr>
        </p:nvSpPr>
        <p:spPr>
          <a:xfrm>
            <a:off x="4475163" y="3789362"/>
            <a:ext cx="3421062" cy="2519362"/>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3968407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42.Full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12192000" cy="6858001"/>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140468"/>
            <a:ext cx="10801350" cy="531795"/>
          </a:xfrm>
        </p:spPr>
        <p:txBody>
          <a:bodyPr>
            <a:normAutofit/>
          </a:bodyPr>
          <a:lstStyle>
            <a:lvl1pPr>
              <a:defRPr sz="1600">
                <a:solidFill>
                  <a:schemeClr val="bg1"/>
                </a:solidFill>
              </a:defRPr>
            </a:lvl1pPr>
          </a:lstStyle>
          <a:p>
            <a:r>
              <a:rPr lang="en-US"/>
              <a:t>CLICK TO EDIT MASTER TITLE STYLE</a:t>
            </a:r>
          </a:p>
        </p:txBody>
      </p:sp>
    </p:spTree>
    <p:extLst>
      <p:ext uri="{BB962C8B-B14F-4D97-AF65-F5344CB8AC3E}">
        <p14:creationId xmlns:p14="http://schemas.microsoft.com/office/powerpoint/2010/main" val="32680899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10801348" cy="46799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26674334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44.Title_With_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7200899" cy="46799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4" name="Picture Placeholder 8"/>
          <p:cNvSpPr>
            <a:spLocks noGrp="1"/>
          </p:cNvSpPr>
          <p:nvPr>
            <p:ph type="pic" sz="quarter" idx="15"/>
          </p:nvPr>
        </p:nvSpPr>
        <p:spPr>
          <a:xfrm>
            <a:off x="8075613" y="3789363"/>
            <a:ext cx="3421061" cy="2519362"/>
          </a:xfrm>
          <a:solidFill>
            <a:schemeClr val="bg2"/>
          </a:solidFill>
        </p:spPr>
        <p:txBody>
          <a:bodyPr/>
          <a:lstStyle/>
          <a:p>
            <a:r>
              <a:rPr lang="en-GB"/>
              <a:t>Click icon to add picture</a:t>
            </a:r>
            <a:endParaRPr lang="en-US"/>
          </a:p>
        </p:txBody>
      </p:sp>
      <p:sp>
        <p:nvSpPr>
          <p:cNvPr id="5" name="Picture Placeholder 8"/>
          <p:cNvSpPr>
            <a:spLocks noGrp="1"/>
          </p:cNvSpPr>
          <p:nvPr>
            <p:ph type="pic" sz="quarter" idx="16"/>
          </p:nvPr>
        </p:nvSpPr>
        <p:spPr>
          <a:xfrm>
            <a:off x="8075614" y="1628775"/>
            <a:ext cx="3421061" cy="1979613"/>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7960471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45.Title_With_Image_Gallery_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4"/>
          </p:nvPr>
        </p:nvSpPr>
        <p:spPr>
          <a:xfrm>
            <a:off x="6096000" y="1628775"/>
            <a:ext cx="5400675" cy="1800225"/>
          </a:xfrm>
          <a:solidFill>
            <a:schemeClr val="bg2"/>
          </a:solidFill>
        </p:spPr>
        <p:txBody>
          <a:bodyPr/>
          <a:lstStyle/>
          <a:p>
            <a:r>
              <a:rPr lang="en-GB"/>
              <a:t>Click icon to add picture</a:t>
            </a:r>
            <a:endParaRPr lang="en-US"/>
          </a:p>
        </p:txBody>
      </p:sp>
      <p:sp>
        <p:nvSpPr>
          <p:cNvPr id="7" name="Picture Placeholder 8"/>
          <p:cNvSpPr>
            <a:spLocks noGrp="1"/>
          </p:cNvSpPr>
          <p:nvPr>
            <p:ph type="pic" sz="quarter" idx="15"/>
          </p:nvPr>
        </p:nvSpPr>
        <p:spPr>
          <a:xfrm>
            <a:off x="6096000" y="3608388"/>
            <a:ext cx="2700338" cy="2700337"/>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6"/>
          </p:nvPr>
        </p:nvSpPr>
        <p:spPr>
          <a:xfrm>
            <a:off x="8975724" y="3608388"/>
            <a:ext cx="2520951" cy="2700337"/>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07374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Top_Image_With_Two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7" y="3429000"/>
            <a:ext cx="5400674"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ontent Placeholder 2"/>
          <p:cNvSpPr>
            <a:spLocks noGrp="1"/>
          </p:cNvSpPr>
          <p:nvPr>
            <p:ph idx="14"/>
          </p:nvPr>
        </p:nvSpPr>
        <p:spPr>
          <a:xfrm>
            <a:off x="6456363" y="3429000"/>
            <a:ext cx="504031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8"/>
          <p:cNvSpPr>
            <a:spLocks noGrp="1"/>
          </p:cNvSpPr>
          <p:nvPr>
            <p:ph type="pic" sz="quarter" idx="15"/>
          </p:nvPr>
        </p:nvSpPr>
        <p:spPr>
          <a:xfrm>
            <a:off x="0" y="1"/>
            <a:ext cx="12192000" cy="2889250"/>
          </a:xfrm>
          <a:solidFill>
            <a:schemeClr val="bg2"/>
          </a:solidFill>
        </p:spPr>
        <p:txBody>
          <a:bodyPr/>
          <a:lstStyle/>
          <a:p>
            <a:endParaRPr lang="en-US"/>
          </a:p>
        </p:txBody>
      </p:sp>
    </p:spTree>
    <p:extLst>
      <p:ext uri="{BB962C8B-B14F-4D97-AF65-F5344CB8AC3E}">
        <p14:creationId xmlns:p14="http://schemas.microsoft.com/office/powerpoint/2010/main" val="29011808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46.Title_With_Image_Gallery_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1" y="1628774"/>
            <a:ext cx="5016500" cy="5229225"/>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4"/>
          </p:nvPr>
        </p:nvSpPr>
        <p:spPr>
          <a:xfrm>
            <a:off x="5195890" y="1628775"/>
            <a:ext cx="3600448" cy="1979613"/>
          </a:xfrm>
          <a:solidFill>
            <a:schemeClr val="bg2"/>
          </a:solidFill>
        </p:spPr>
        <p:txBody>
          <a:bodyPr/>
          <a:lstStyle/>
          <a:p>
            <a:r>
              <a:rPr lang="en-GB"/>
              <a:t>Click icon to add picture</a:t>
            </a:r>
            <a:endParaRPr lang="en-US"/>
          </a:p>
        </p:txBody>
      </p:sp>
      <p:sp>
        <p:nvSpPr>
          <p:cNvPr id="7" name="Picture Placeholder 8"/>
          <p:cNvSpPr>
            <a:spLocks noGrp="1"/>
          </p:cNvSpPr>
          <p:nvPr>
            <p:ph type="pic" sz="quarter" idx="15"/>
          </p:nvPr>
        </p:nvSpPr>
        <p:spPr>
          <a:xfrm>
            <a:off x="5195887" y="3789362"/>
            <a:ext cx="3600451" cy="3068637"/>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6"/>
          </p:nvPr>
        </p:nvSpPr>
        <p:spPr>
          <a:xfrm>
            <a:off x="8975725" y="1628775"/>
            <a:ext cx="3216276" cy="522922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9825101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47.Title_With_Full_Bleed_Widescreen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9" name="Picture Placeholder 8"/>
          <p:cNvSpPr>
            <a:spLocks noGrp="1"/>
          </p:cNvSpPr>
          <p:nvPr>
            <p:ph type="pic" sz="quarter" idx="13"/>
          </p:nvPr>
        </p:nvSpPr>
        <p:spPr>
          <a:xfrm>
            <a:off x="0" y="1628775"/>
            <a:ext cx="12191999" cy="522922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2329970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48.Title_With_Two_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4"/>
          </p:nvPr>
        </p:nvSpPr>
        <p:spPr>
          <a:xfrm>
            <a:off x="6275387" y="1628775"/>
            <a:ext cx="5221288" cy="4679950"/>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6512923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49.Title_With_Three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515938" y="1627981"/>
            <a:ext cx="3600450" cy="3960813"/>
          </a:xfrm>
          <a:solidFill>
            <a:schemeClr val="bg2"/>
          </a:solidFill>
        </p:spPr>
        <p:txBody>
          <a:bodyPr/>
          <a:lstStyle/>
          <a:p>
            <a:r>
              <a:rPr lang="en-GB"/>
              <a:t>Click icon to add picture</a:t>
            </a:r>
            <a:endParaRPr lang="en-US"/>
          </a:p>
        </p:txBody>
      </p:sp>
      <p:sp>
        <p:nvSpPr>
          <p:cNvPr id="15" name="Text Placeholder 7"/>
          <p:cNvSpPr>
            <a:spLocks noGrp="1"/>
          </p:cNvSpPr>
          <p:nvPr>
            <p:ph type="body" sz="quarter" idx="14"/>
          </p:nvPr>
        </p:nvSpPr>
        <p:spPr>
          <a:xfrm>
            <a:off x="515938"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6" name="Picture Placeholder 8"/>
          <p:cNvSpPr>
            <a:spLocks noGrp="1"/>
          </p:cNvSpPr>
          <p:nvPr>
            <p:ph type="pic" sz="quarter" idx="15"/>
          </p:nvPr>
        </p:nvSpPr>
        <p:spPr>
          <a:xfrm>
            <a:off x="4295775" y="1627981"/>
            <a:ext cx="3600450" cy="3960813"/>
          </a:xfrm>
          <a:solidFill>
            <a:schemeClr val="bg2"/>
          </a:solidFill>
        </p:spPr>
        <p:txBody>
          <a:bodyPr/>
          <a:lstStyle/>
          <a:p>
            <a:r>
              <a:rPr lang="en-GB"/>
              <a:t>Click icon to add picture</a:t>
            </a:r>
            <a:endParaRPr lang="en-US"/>
          </a:p>
        </p:txBody>
      </p:sp>
      <p:sp>
        <p:nvSpPr>
          <p:cNvPr id="17" name="Text Placeholder 7"/>
          <p:cNvSpPr>
            <a:spLocks noGrp="1"/>
          </p:cNvSpPr>
          <p:nvPr>
            <p:ph type="body" sz="quarter" idx="16"/>
          </p:nvPr>
        </p:nvSpPr>
        <p:spPr>
          <a:xfrm>
            <a:off x="4295775"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8" name="Picture Placeholder 8"/>
          <p:cNvSpPr>
            <a:spLocks noGrp="1"/>
          </p:cNvSpPr>
          <p:nvPr>
            <p:ph type="pic" sz="quarter" idx="17"/>
          </p:nvPr>
        </p:nvSpPr>
        <p:spPr>
          <a:xfrm>
            <a:off x="8075613" y="1627981"/>
            <a:ext cx="3600450" cy="3960813"/>
          </a:xfrm>
          <a:solidFill>
            <a:schemeClr val="bg2"/>
          </a:solidFill>
        </p:spPr>
        <p:txBody>
          <a:bodyPr/>
          <a:lstStyle/>
          <a:p>
            <a:r>
              <a:rPr lang="en-GB"/>
              <a:t>Click icon to add picture</a:t>
            </a:r>
            <a:endParaRPr lang="en-US"/>
          </a:p>
        </p:txBody>
      </p:sp>
      <p:sp>
        <p:nvSpPr>
          <p:cNvPr id="19" name="Text Placeholder 7"/>
          <p:cNvSpPr>
            <a:spLocks noGrp="1"/>
          </p:cNvSpPr>
          <p:nvPr>
            <p:ph type="body" sz="quarter" idx="18"/>
          </p:nvPr>
        </p:nvSpPr>
        <p:spPr>
          <a:xfrm>
            <a:off x="8075613" y="5768975"/>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5337953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50.Title_With_Three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5938"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8"/>
          <p:cNvSpPr>
            <a:spLocks noGrp="1"/>
          </p:cNvSpPr>
          <p:nvPr>
            <p:ph type="pic" sz="quarter" idx="13"/>
          </p:nvPr>
        </p:nvSpPr>
        <p:spPr>
          <a:xfrm>
            <a:off x="515938" y="1627982"/>
            <a:ext cx="3600450" cy="2161381"/>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5"/>
          </p:nvPr>
        </p:nvSpPr>
        <p:spPr>
          <a:xfrm>
            <a:off x="4295775" y="1627982"/>
            <a:ext cx="3600450" cy="2161381"/>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17"/>
          </p:nvPr>
        </p:nvSpPr>
        <p:spPr>
          <a:xfrm>
            <a:off x="8075613" y="1627982"/>
            <a:ext cx="3600450" cy="2161381"/>
          </a:xfrm>
          <a:solidFill>
            <a:schemeClr val="bg2"/>
          </a:solidFill>
        </p:spPr>
        <p:txBody>
          <a:bodyPr/>
          <a:lstStyle/>
          <a:p>
            <a:r>
              <a:rPr lang="en-GB"/>
              <a:t>Click icon to add picture</a:t>
            </a:r>
            <a:endParaRPr lang="en-US"/>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6" name="Text Placeholder 2"/>
          <p:cNvSpPr>
            <a:spLocks noGrp="1"/>
          </p:cNvSpPr>
          <p:nvPr>
            <p:ph type="body" idx="18"/>
          </p:nvPr>
        </p:nvSpPr>
        <p:spPr>
          <a:xfrm>
            <a:off x="4295775"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Content Placeholder 3"/>
          <p:cNvSpPr>
            <a:spLocks noGrp="1"/>
          </p:cNvSpPr>
          <p:nvPr>
            <p:ph sz="half" idx="19"/>
          </p:nvPr>
        </p:nvSpPr>
        <p:spPr>
          <a:xfrm>
            <a:off x="4295775"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2"/>
          <p:cNvSpPr>
            <a:spLocks noGrp="1"/>
          </p:cNvSpPr>
          <p:nvPr>
            <p:ph type="body" idx="20"/>
          </p:nvPr>
        </p:nvSpPr>
        <p:spPr>
          <a:xfrm>
            <a:off x="8075612" y="3942412"/>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Content Placeholder 3"/>
          <p:cNvSpPr>
            <a:spLocks noGrp="1"/>
          </p:cNvSpPr>
          <p:nvPr>
            <p:ph sz="half" idx="21"/>
          </p:nvPr>
        </p:nvSpPr>
        <p:spPr>
          <a:xfrm>
            <a:off x="8075612" y="4516942"/>
            <a:ext cx="3600451" cy="1791783"/>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098537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51.Title_With_Two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7981"/>
            <a:ext cx="5221287" cy="3960813"/>
          </a:xfrm>
          <a:solidFill>
            <a:schemeClr val="bg2"/>
          </a:solidFill>
        </p:spPr>
        <p:txBody>
          <a:bodyPr/>
          <a:lstStyle/>
          <a:p>
            <a:r>
              <a:rPr lang="en-GB"/>
              <a:t>Click icon to add picture</a:t>
            </a:r>
            <a:endParaRPr lang="en-US"/>
          </a:p>
        </p:txBody>
      </p:sp>
      <p:sp>
        <p:nvSpPr>
          <p:cNvPr id="15" name="Text Placeholder 7"/>
          <p:cNvSpPr>
            <a:spLocks noGrp="1"/>
          </p:cNvSpPr>
          <p:nvPr>
            <p:ph type="body" sz="quarter" idx="14"/>
          </p:nvPr>
        </p:nvSpPr>
        <p:spPr>
          <a:xfrm>
            <a:off x="695325" y="5769769"/>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8" name="Picture Placeholder 8"/>
          <p:cNvSpPr>
            <a:spLocks noGrp="1"/>
          </p:cNvSpPr>
          <p:nvPr>
            <p:ph type="pic" sz="quarter" idx="17"/>
          </p:nvPr>
        </p:nvSpPr>
        <p:spPr>
          <a:xfrm>
            <a:off x="6275388" y="1627981"/>
            <a:ext cx="5221287" cy="3960813"/>
          </a:xfrm>
          <a:solidFill>
            <a:schemeClr val="bg2"/>
          </a:solidFill>
        </p:spPr>
        <p:txBody>
          <a:bodyPr/>
          <a:lstStyle/>
          <a:p>
            <a:r>
              <a:rPr lang="en-GB"/>
              <a:t>Click icon to add picture</a:t>
            </a:r>
            <a:endParaRPr lang="en-US"/>
          </a:p>
        </p:txBody>
      </p:sp>
      <p:sp>
        <p:nvSpPr>
          <p:cNvPr id="19" name="Text Placeholder 7"/>
          <p:cNvSpPr>
            <a:spLocks noGrp="1"/>
          </p:cNvSpPr>
          <p:nvPr>
            <p:ph type="body" sz="quarter" idx="18"/>
          </p:nvPr>
        </p:nvSpPr>
        <p:spPr>
          <a:xfrm>
            <a:off x="6275388" y="5768975"/>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7514689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52.Title_With_Two_Images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334963" y="1628774"/>
            <a:ext cx="5581650" cy="4860925"/>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4"/>
          </p:nvPr>
        </p:nvSpPr>
        <p:spPr>
          <a:xfrm>
            <a:off x="6275387" y="1628774"/>
            <a:ext cx="5581651" cy="486092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1836345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53.Title_With_Three_Images_And_Text_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5938"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8"/>
          <p:cNvSpPr>
            <a:spLocks noGrp="1"/>
          </p:cNvSpPr>
          <p:nvPr>
            <p:ph type="pic" sz="quarter" idx="13"/>
          </p:nvPr>
        </p:nvSpPr>
        <p:spPr>
          <a:xfrm>
            <a:off x="515938" y="1627982"/>
            <a:ext cx="3600450" cy="2521743"/>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5"/>
          </p:nvPr>
        </p:nvSpPr>
        <p:spPr>
          <a:xfrm>
            <a:off x="4295775" y="1627982"/>
            <a:ext cx="3600450" cy="2521743"/>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17"/>
          </p:nvPr>
        </p:nvSpPr>
        <p:spPr>
          <a:xfrm>
            <a:off x="8075613" y="1627982"/>
            <a:ext cx="3600450" cy="2521743"/>
          </a:xfrm>
          <a:solidFill>
            <a:schemeClr val="bg2"/>
          </a:solidFill>
        </p:spPr>
        <p:txBody>
          <a:bodyPr/>
          <a:lstStyle/>
          <a:p>
            <a:r>
              <a:rPr lang="en-GB"/>
              <a:t>Click icon to add picture</a:t>
            </a:r>
            <a:endParaRPr lang="en-US"/>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6" name="Text Placeholder 2"/>
          <p:cNvSpPr>
            <a:spLocks noGrp="1"/>
          </p:cNvSpPr>
          <p:nvPr>
            <p:ph type="body" idx="18"/>
          </p:nvPr>
        </p:nvSpPr>
        <p:spPr>
          <a:xfrm>
            <a:off x="4295775"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Content Placeholder 3"/>
          <p:cNvSpPr>
            <a:spLocks noGrp="1"/>
          </p:cNvSpPr>
          <p:nvPr>
            <p:ph sz="half" idx="19"/>
          </p:nvPr>
        </p:nvSpPr>
        <p:spPr>
          <a:xfrm>
            <a:off x="4295775"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2"/>
          <p:cNvSpPr>
            <a:spLocks noGrp="1"/>
          </p:cNvSpPr>
          <p:nvPr>
            <p:ph type="body" idx="20"/>
          </p:nvPr>
        </p:nvSpPr>
        <p:spPr>
          <a:xfrm>
            <a:off x="8075612" y="4158543"/>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Content Placeholder 3"/>
          <p:cNvSpPr>
            <a:spLocks noGrp="1"/>
          </p:cNvSpPr>
          <p:nvPr>
            <p:ph sz="half" idx="21"/>
          </p:nvPr>
        </p:nvSpPr>
        <p:spPr>
          <a:xfrm>
            <a:off x="8075612" y="4882702"/>
            <a:ext cx="3600451" cy="1426024"/>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525615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54.Title_With_Two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7"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5938" y="5090520"/>
            <a:ext cx="5399086" cy="1218206"/>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Picture Placeholder 8"/>
          <p:cNvSpPr>
            <a:spLocks noGrp="1"/>
          </p:cNvSpPr>
          <p:nvPr>
            <p:ph type="pic" sz="quarter" idx="13"/>
          </p:nvPr>
        </p:nvSpPr>
        <p:spPr>
          <a:xfrm>
            <a:off x="515937" y="1627982"/>
            <a:ext cx="5399087" cy="2521743"/>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17"/>
          </p:nvPr>
        </p:nvSpPr>
        <p:spPr>
          <a:xfrm>
            <a:off x="6275388" y="1627982"/>
            <a:ext cx="5400675" cy="2521743"/>
          </a:xfrm>
          <a:solidFill>
            <a:schemeClr val="bg2"/>
          </a:solidFill>
        </p:spPr>
        <p:txBody>
          <a:bodyPr/>
          <a:lstStyle/>
          <a:p>
            <a:r>
              <a:rPr lang="en-GB"/>
              <a:t>Click icon to add picture</a:t>
            </a:r>
            <a:endParaRPr lang="en-US"/>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8" name="Text Placeholder 2"/>
          <p:cNvSpPr>
            <a:spLocks noGrp="1"/>
          </p:cNvSpPr>
          <p:nvPr>
            <p:ph type="body" idx="20"/>
          </p:nvPr>
        </p:nvSpPr>
        <p:spPr>
          <a:xfrm>
            <a:off x="6275388"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Content Placeholder 3"/>
          <p:cNvSpPr>
            <a:spLocks noGrp="1"/>
          </p:cNvSpPr>
          <p:nvPr>
            <p:ph sz="half" idx="21"/>
          </p:nvPr>
        </p:nvSpPr>
        <p:spPr>
          <a:xfrm>
            <a:off x="6275388" y="5090520"/>
            <a:ext cx="5400675" cy="1218206"/>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7407586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55.Title_With_Six_Text_Boxes_And_Imag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9" name="Content Placeholder 3"/>
          <p:cNvSpPr>
            <a:spLocks noGrp="1"/>
          </p:cNvSpPr>
          <p:nvPr>
            <p:ph sz="half" idx="21"/>
          </p:nvPr>
        </p:nvSpPr>
        <p:spPr>
          <a:xfrm>
            <a:off x="695324" y="5229225"/>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20" name="Text Placeholder 2"/>
          <p:cNvSpPr>
            <a:spLocks noGrp="1"/>
          </p:cNvSpPr>
          <p:nvPr>
            <p:ph type="body" idx="1"/>
          </p:nvPr>
        </p:nvSpPr>
        <p:spPr>
          <a:xfrm>
            <a:off x="695325" y="4689475"/>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5" name="Content Placeholder 3"/>
          <p:cNvSpPr>
            <a:spLocks noGrp="1"/>
          </p:cNvSpPr>
          <p:nvPr>
            <p:ph sz="half" idx="22"/>
          </p:nvPr>
        </p:nvSpPr>
        <p:spPr>
          <a:xfrm>
            <a:off x="695325" y="3789363"/>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26" name="Text Placeholder 2"/>
          <p:cNvSpPr>
            <a:spLocks noGrp="1"/>
          </p:cNvSpPr>
          <p:nvPr>
            <p:ph type="body" idx="23"/>
          </p:nvPr>
        </p:nvSpPr>
        <p:spPr>
          <a:xfrm>
            <a:off x="695326" y="3249613"/>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Content Placeholder 3"/>
          <p:cNvSpPr>
            <a:spLocks noGrp="1"/>
          </p:cNvSpPr>
          <p:nvPr>
            <p:ph sz="half" idx="24"/>
          </p:nvPr>
        </p:nvSpPr>
        <p:spPr>
          <a:xfrm>
            <a:off x="695325" y="2347912"/>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0" name="Text Placeholder 2"/>
          <p:cNvSpPr>
            <a:spLocks noGrp="1"/>
          </p:cNvSpPr>
          <p:nvPr>
            <p:ph type="body" idx="25"/>
          </p:nvPr>
        </p:nvSpPr>
        <p:spPr>
          <a:xfrm>
            <a:off x="695326" y="1808162"/>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8"/>
          <p:cNvSpPr>
            <a:spLocks noGrp="1"/>
          </p:cNvSpPr>
          <p:nvPr>
            <p:ph type="pic" sz="quarter" idx="15"/>
          </p:nvPr>
        </p:nvSpPr>
        <p:spPr>
          <a:xfrm>
            <a:off x="4475163" y="1808162"/>
            <a:ext cx="3241674" cy="4141788"/>
          </a:xfrm>
          <a:solidFill>
            <a:schemeClr val="bg2"/>
          </a:solidFill>
        </p:spPr>
        <p:txBody>
          <a:bodyPr/>
          <a:lstStyle/>
          <a:p>
            <a:r>
              <a:rPr lang="en-GB"/>
              <a:t>Click icon to add picture</a:t>
            </a:r>
            <a:endParaRPr lang="en-US"/>
          </a:p>
        </p:txBody>
      </p:sp>
      <p:sp>
        <p:nvSpPr>
          <p:cNvPr id="32" name="Content Placeholder 3"/>
          <p:cNvSpPr>
            <a:spLocks noGrp="1"/>
          </p:cNvSpPr>
          <p:nvPr>
            <p:ph sz="half" idx="26"/>
          </p:nvPr>
        </p:nvSpPr>
        <p:spPr>
          <a:xfrm>
            <a:off x="7896224" y="5229225"/>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3" name="Text Placeholder 2"/>
          <p:cNvSpPr>
            <a:spLocks noGrp="1"/>
          </p:cNvSpPr>
          <p:nvPr>
            <p:ph type="body" idx="27"/>
          </p:nvPr>
        </p:nvSpPr>
        <p:spPr>
          <a:xfrm>
            <a:off x="7896225" y="4689475"/>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4" name="Content Placeholder 3"/>
          <p:cNvSpPr>
            <a:spLocks noGrp="1"/>
          </p:cNvSpPr>
          <p:nvPr>
            <p:ph sz="half" idx="28"/>
          </p:nvPr>
        </p:nvSpPr>
        <p:spPr>
          <a:xfrm>
            <a:off x="7896225" y="3789363"/>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5" name="Text Placeholder 2"/>
          <p:cNvSpPr>
            <a:spLocks noGrp="1"/>
          </p:cNvSpPr>
          <p:nvPr>
            <p:ph type="body" idx="29"/>
          </p:nvPr>
        </p:nvSpPr>
        <p:spPr>
          <a:xfrm>
            <a:off x="7896226" y="3249613"/>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6" name="Content Placeholder 3"/>
          <p:cNvSpPr>
            <a:spLocks noGrp="1"/>
          </p:cNvSpPr>
          <p:nvPr>
            <p:ph sz="half" idx="30"/>
          </p:nvPr>
        </p:nvSpPr>
        <p:spPr>
          <a:xfrm>
            <a:off x="7896225" y="2347912"/>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7" name="Text Placeholder 2"/>
          <p:cNvSpPr>
            <a:spLocks noGrp="1"/>
          </p:cNvSpPr>
          <p:nvPr>
            <p:ph type="body" idx="31"/>
          </p:nvPr>
        </p:nvSpPr>
        <p:spPr>
          <a:xfrm>
            <a:off x="7896226" y="1808162"/>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2767920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Title_With_Chart_And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5229225"/>
            <a:ext cx="10801349" cy="720724"/>
          </a:xfrm>
        </p:spPr>
        <p:txBody>
          <a:bodyPr>
            <a:noAutofit/>
          </a:bodyPr>
          <a:lstStyle/>
          <a:p>
            <a:pPr lvl="0"/>
            <a:r>
              <a:rPr lang="en-US"/>
              <a:t>Click to edit Master text styles</a:t>
            </a:r>
          </a:p>
          <a:p>
            <a:pPr lvl="1"/>
            <a:r>
              <a:rPr lang="en-US"/>
              <a:t>Second level</a:t>
            </a:r>
          </a:p>
        </p:txBody>
      </p:sp>
      <p:sp>
        <p:nvSpPr>
          <p:cNvPr id="5" name="Chart Placeholder 4"/>
          <p:cNvSpPr>
            <a:spLocks noGrp="1"/>
          </p:cNvSpPr>
          <p:nvPr>
            <p:ph type="chart" sz="quarter" idx="10"/>
          </p:nvPr>
        </p:nvSpPr>
        <p:spPr>
          <a:xfrm>
            <a:off x="695325" y="1628774"/>
            <a:ext cx="10801350" cy="3421064"/>
          </a:xfrm>
        </p:spPr>
        <p:txBody>
          <a:bodyPr/>
          <a:lstStyle/>
          <a:p>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2155696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515938" y="577723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7" name="Text Placeholder 7"/>
          <p:cNvSpPr>
            <a:spLocks noGrp="1"/>
          </p:cNvSpPr>
          <p:nvPr>
            <p:ph type="body" sz="quarter" idx="16"/>
          </p:nvPr>
        </p:nvSpPr>
        <p:spPr>
          <a:xfrm>
            <a:off x="3395663"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9" name="Text Placeholder 7"/>
          <p:cNvSpPr>
            <a:spLocks noGrp="1"/>
          </p:cNvSpPr>
          <p:nvPr>
            <p:ph type="body" sz="quarter" idx="18"/>
          </p:nvPr>
        </p:nvSpPr>
        <p:spPr>
          <a:xfrm>
            <a:off x="6275389"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0" name="Picture Placeholder 8"/>
          <p:cNvSpPr>
            <a:spLocks noGrp="1"/>
          </p:cNvSpPr>
          <p:nvPr>
            <p:ph type="pic" sz="quarter" idx="24"/>
          </p:nvPr>
        </p:nvSpPr>
        <p:spPr>
          <a:xfrm>
            <a:off x="514350" y="1628773"/>
            <a:ext cx="2520950" cy="3957811"/>
          </a:xfrm>
          <a:solidFill>
            <a:schemeClr val="bg2"/>
          </a:solidFill>
        </p:spPr>
        <p:txBody>
          <a:bodyPr/>
          <a:lstStyle/>
          <a:p>
            <a:r>
              <a:rPr lang="en-GB"/>
              <a:t>Click icon to add picture</a:t>
            </a:r>
            <a:endParaRPr lang="en-US"/>
          </a:p>
        </p:txBody>
      </p:sp>
      <p:sp>
        <p:nvSpPr>
          <p:cNvPr id="24" name="Picture Placeholder 8"/>
          <p:cNvSpPr>
            <a:spLocks noGrp="1"/>
          </p:cNvSpPr>
          <p:nvPr>
            <p:ph type="pic" sz="quarter" idx="25"/>
          </p:nvPr>
        </p:nvSpPr>
        <p:spPr>
          <a:xfrm>
            <a:off x="3395663" y="1628773"/>
            <a:ext cx="2520950" cy="3957811"/>
          </a:xfrm>
          <a:solidFill>
            <a:schemeClr val="bg2"/>
          </a:solidFill>
        </p:spPr>
        <p:txBody>
          <a:bodyPr/>
          <a:lstStyle/>
          <a:p>
            <a:r>
              <a:rPr lang="en-GB"/>
              <a:t>Click icon to add picture</a:t>
            </a:r>
            <a:endParaRPr lang="en-US"/>
          </a:p>
        </p:txBody>
      </p:sp>
      <p:sp>
        <p:nvSpPr>
          <p:cNvPr id="25" name="Picture Placeholder 8"/>
          <p:cNvSpPr>
            <a:spLocks noGrp="1"/>
          </p:cNvSpPr>
          <p:nvPr>
            <p:ph type="pic" sz="quarter" idx="26"/>
          </p:nvPr>
        </p:nvSpPr>
        <p:spPr>
          <a:xfrm>
            <a:off x="6275388" y="1628773"/>
            <a:ext cx="2520950" cy="3957811"/>
          </a:xfrm>
          <a:solidFill>
            <a:schemeClr val="bg2"/>
          </a:solidFill>
        </p:spPr>
        <p:txBody>
          <a:bodyPr/>
          <a:lstStyle/>
          <a:p>
            <a:r>
              <a:rPr lang="en-GB"/>
              <a:t>Click icon to add picture</a:t>
            </a:r>
            <a:endParaRPr lang="en-US"/>
          </a:p>
        </p:txBody>
      </p:sp>
      <p:sp>
        <p:nvSpPr>
          <p:cNvPr id="26" name="Picture Placeholder 8"/>
          <p:cNvSpPr>
            <a:spLocks noGrp="1"/>
          </p:cNvSpPr>
          <p:nvPr>
            <p:ph type="pic" sz="quarter" idx="27"/>
          </p:nvPr>
        </p:nvSpPr>
        <p:spPr>
          <a:xfrm>
            <a:off x="9156700" y="1628773"/>
            <a:ext cx="2520950" cy="3957811"/>
          </a:xfrm>
          <a:solidFill>
            <a:schemeClr val="bg2"/>
          </a:solidFill>
        </p:spPr>
        <p:txBody>
          <a:bodyPr/>
          <a:lstStyle/>
          <a:p>
            <a:r>
              <a:rPr lang="en-GB"/>
              <a:t>Click icon to add picture</a:t>
            </a:r>
            <a:endParaRPr lang="en-US"/>
          </a:p>
        </p:txBody>
      </p:sp>
      <p:sp>
        <p:nvSpPr>
          <p:cNvPr id="27" name="Text Placeholder 7"/>
          <p:cNvSpPr>
            <a:spLocks noGrp="1"/>
          </p:cNvSpPr>
          <p:nvPr>
            <p:ph type="body" sz="quarter" idx="28"/>
          </p:nvPr>
        </p:nvSpPr>
        <p:spPr>
          <a:xfrm>
            <a:off x="9156700" y="577723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3372151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57.Title_With_Five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33496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0" name="Picture Placeholder 8"/>
          <p:cNvSpPr>
            <a:spLocks noGrp="1"/>
          </p:cNvSpPr>
          <p:nvPr>
            <p:ph type="pic" sz="quarter" idx="24"/>
          </p:nvPr>
        </p:nvSpPr>
        <p:spPr>
          <a:xfrm>
            <a:off x="334963" y="1629482"/>
            <a:ext cx="2160587" cy="3957811"/>
          </a:xfrm>
          <a:solidFill>
            <a:schemeClr val="bg2"/>
          </a:solidFill>
        </p:spPr>
        <p:txBody>
          <a:bodyPr/>
          <a:lstStyle/>
          <a:p>
            <a:r>
              <a:rPr lang="en-GB"/>
              <a:t>Click icon to add picture</a:t>
            </a:r>
            <a:endParaRPr lang="en-US"/>
          </a:p>
        </p:txBody>
      </p:sp>
      <p:sp>
        <p:nvSpPr>
          <p:cNvPr id="31" name="Text Placeholder 7"/>
          <p:cNvSpPr>
            <a:spLocks noGrp="1"/>
          </p:cNvSpPr>
          <p:nvPr>
            <p:ph type="body" sz="quarter" idx="25"/>
          </p:nvPr>
        </p:nvSpPr>
        <p:spPr>
          <a:xfrm>
            <a:off x="2674938"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2" name="Picture Placeholder 8"/>
          <p:cNvSpPr>
            <a:spLocks noGrp="1"/>
          </p:cNvSpPr>
          <p:nvPr>
            <p:ph type="pic" sz="quarter" idx="26"/>
          </p:nvPr>
        </p:nvSpPr>
        <p:spPr>
          <a:xfrm>
            <a:off x="2675975" y="1629482"/>
            <a:ext cx="2160587" cy="3957811"/>
          </a:xfrm>
          <a:solidFill>
            <a:schemeClr val="bg2"/>
          </a:solidFill>
        </p:spPr>
        <p:txBody>
          <a:bodyPr/>
          <a:lstStyle/>
          <a:p>
            <a:r>
              <a:rPr lang="en-GB"/>
              <a:t>Click icon to add picture</a:t>
            </a:r>
            <a:endParaRPr lang="en-US"/>
          </a:p>
        </p:txBody>
      </p:sp>
      <p:sp>
        <p:nvSpPr>
          <p:cNvPr id="33" name="Text Placeholder 7"/>
          <p:cNvSpPr>
            <a:spLocks noGrp="1"/>
          </p:cNvSpPr>
          <p:nvPr>
            <p:ph type="body" sz="quarter" idx="27"/>
          </p:nvPr>
        </p:nvSpPr>
        <p:spPr>
          <a:xfrm>
            <a:off x="501491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4" name="Picture Placeholder 8"/>
          <p:cNvSpPr>
            <a:spLocks noGrp="1"/>
          </p:cNvSpPr>
          <p:nvPr>
            <p:ph type="pic" sz="quarter" idx="28"/>
          </p:nvPr>
        </p:nvSpPr>
        <p:spPr>
          <a:xfrm>
            <a:off x="5016987" y="1629482"/>
            <a:ext cx="2160587" cy="3957811"/>
          </a:xfrm>
          <a:solidFill>
            <a:schemeClr val="bg2"/>
          </a:solidFill>
        </p:spPr>
        <p:txBody>
          <a:bodyPr/>
          <a:lstStyle/>
          <a:p>
            <a:r>
              <a:rPr lang="en-GB"/>
              <a:t>Click icon to add picture</a:t>
            </a:r>
            <a:endParaRPr lang="en-US"/>
          </a:p>
        </p:txBody>
      </p:sp>
      <p:sp>
        <p:nvSpPr>
          <p:cNvPr id="35" name="Text Placeholder 7"/>
          <p:cNvSpPr>
            <a:spLocks noGrp="1"/>
          </p:cNvSpPr>
          <p:nvPr>
            <p:ph type="body" sz="quarter" idx="29"/>
          </p:nvPr>
        </p:nvSpPr>
        <p:spPr>
          <a:xfrm>
            <a:off x="9699012"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6" name="Picture Placeholder 8"/>
          <p:cNvSpPr>
            <a:spLocks noGrp="1"/>
          </p:cNvSpPr>
          <p:nvPr>
            <p:ph type="pic" sz="quarter" idx="30"/>
          </p:nvPr>
        </p:nvSpPr>
        <p:spPr>
          <a:xfrm>
            <a:off x="9699012" y="1629482"/>
            <a:ext cx="2160587" cy="3957811"/>
          </a:xfrm>
          <a:solidFill>
            <a:schemeClr val="bg2"/>
          </a:solidFill>
        </p:spPr>
        <p:txBody>
          <a:bodyPr/>
          <a:lstStyle/>
          <a:p>
            <a:r>
              <a:rPr lang="en-GB"/>
              <a:t>Click icon to add picture</a:t>
            </a:r>
            <a:endParaRPr lang="en-US"/>
          </a:p>
        </p:txBody>
      </p:sp>
      <p:sp>
        <p:nvSpPr>
          <p:cNvPr id="37" name="Text Placeholder 7"/>
          <p:cNvSpPr>
            <a:spLocks noGrp="1"/>
          </p:cNvSpPr>
          <p:nvPr>
            <p:ph type="body" sz="quarter" idx="31"/>
          </p:nvPr>
        </p:nvSpPr>
        <p:spPr>
          <a:xfrm>
            <a:off x="7358244"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8" name="Picture Placeholder 8"/>
          <p:cNvSpPr>
            <a:spLocks noGrp="1"/>
          </p:cNvSpPr>
          <p:nvPr>
            <p:ph type="pic" sz="quarter" idx="32"/>
          </p:nvPr>
        </p:nvSpPr>
        <p:spPr>
          <a:xfrm>
            <a:off x="7357999" y="1629482"/>
            <a:ext cx="2160587" cy="3957811"/>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3798178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58.Title_With_Eight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2" name="Text Placeholder 7"/>
          <p:cNvSpPr>
            <a:spLocks noGrp="1"/>
          </p:cNvSpPr>
          <p:nvPr>
            <p:ph type="body" sz="quarter" idx="29"/>
          </p:nvPr>
        </p:nvSpPr>
        <p:spPr>
          <a:xfrm>
            <a:off x="515938" y="344508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3" name="Text Placeholder 7"/>
          <p:cNvSpPr>
            <a:spLocks noGrp="1"/>
          </p:cNvSpPr>
          <p:nvPr>
            <p:ph type="body" sz="quarter" idx="30"/>
          </p:nvPr>
        </p:nvSpPr>
        <p:spPr>
          <a:xfrm>
            <a:off x="3395663"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4" name="Text Placeholder 7"/>
          <p:cNvSpPr>
            <a:spLocks noGrp="1"/>
          </p:cNvSpPr>
          <p:nvPr>
            <p:ph type="body" sz="quarter" idx="31"/>
          </p:nvPr>
        </p:nvSpPr>
        <p:spPr>
          <a:xfrm>
            <a:off x="6275389"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6" name="Picture Placeholder 8"/>
          <p:cNvSpPr>
            <a:spLocks noGrp="1"/>
          </p:cNvSpPr>
          <p:nvPr>
            <p:ph type="pic" sz="quarter" idx="32"/>
          </p:nvPr>
        </p:nvSpPr>
        <p:spPr>
          <a:xfrm>
            <a:off x="514350" y="1631780"/>
            <a:ext cx="2520950" cy="1617833"/>
          </a:xfrm>
          <a:solidFill>
            <a:schemeClr val="bg2"/>
          </a:solidFill>
        </p:spPr>
        <p:txBody>
          <a:bodyPr/>
          <a:lstStyle/>
          <a:p>
            <a:r>
              <a:rPr lang="en-GB"/>
              <a:t>Click icon to add picture</a:t>
            </a:r>
            <a:endParaRPr lang="en-US"/>
          </a:p>
        </p:txBody>
      </p:sp>
      <p:sp>
        <p:nvSpPr>
          <p:cNvPr id="18" name="Picture Placeholder 8"/>
          <p:cNvSpPr>
            <a:spLocks noGrp="1"/>
          </p:cNvSpPr>
          <p:nvPr>
            <p:ph type="pic" sz="quarter" idx="33"/>
          </p:nvPr>
        </p:nvSpPr>
        <p:spPr>
          <a:xfrm>
            <a:off x="3395663" y="1631780"/>
            <a:ext cx="2520950" cy="1617833"/>
          </a:xfrm>
          <a:solidFill>
            <a:schemeClr val="bg2"/>
          </a:solidFill>
        </p:spPr>
        <p:txBody>
          <a:bodyPr/>
          <a:lstStyle/>
          <a:p>
            <a:r>
              <a:rPr lang="en-GB"/>
              <a:t>Click icon to add picture</a:t>
            </a:r>
            <a:endParaRPr lang="en-US"/>
          </a:p>
        </p:txBody>
      </p:sp>
      <p:sp>
        <p:nvSpPr>
          <p:cNvPr id="21" name="Picture Placeholder 8"/>
          <p:cNvSpPr>
            <a:spLocks noGrp="1"/>
          </p:cNvSpPr>
          <p:nvPr>
            <p:ph type="pic" sz="quarter" idx="34"/>
          </p:nvPr>
        </p:nvSpPr>
        <p:spPr>
          <a:xfrm>
            <a:off x="6275388" y="1631780"/>
            <a:ext cx="2520950" cy="1617833"/>
          </a:xfrm>
          <a:solidFill>
            <a:schemeClr val="bg2"/>
          </a:solidFill>
        </p:spPr>
        <p:txBody>
          <a:bodyPr/>
          <a:lstStyle/>
          <a:p>
            <a:r>
              <a:rPr lang="en-GB"/>
              <a:t>Click icon to add picture</a:t>
            </a:r>
            <a:endParaRPr lang="en-US"/>
          </a:p>
        </p:txBody>
      </p:sp>
      <p:sp>
        <p:nvSpPr>
          <p:cNvPr id="22" name="Picture Placeholder 8"/>
          <p:cNvSpPr>
            <a:spLocks noGrp="1"/>
          </p:cNvSpPr>
          <p:nvPr>
            <p:ph type="pic" sz="quarter" idx="35"/>
          </p:nvPr>
        </p:nvSpPr>
        <p:spPr>
          <a:xfrm>
            <a:off x="9156700" y="1631780"/>
            <a:ext cx="2520950" cy="1617833"/>
          </a:xfrm>
          <a:solidFill>
            <a:schemeClr val="bg2"/>
          </a:solidFill>
        </p:spPr>
        <p:txBody>
          <a:bodyPr/>
          <a:lstStyle/>
          <a:p>
            <a:r>
              <a:rPr lang="en-GB"/>
              <a:t>Click icon to add picture</a:t>
            </a:r>
            <a:endParaRPr lang="en-US"/>
          </a:p>
        </p:txBody>
      </p:sp>
      <p:sp>
        <p:nvSpPr>
          <p:cNvPr id="23" name="Text Placeholder 7"/>
          <p:cNvSpPr>
            <a:spLocks noGrp="1"/>
          </p:cNvSpPr>
          <p:nvPr>
            <p:ph type="body" sz="quarter" idx="36"/>
          </p:nvPr>
        </p:nvSpPr>
        <p:spPr>
          <a:xfrm>
            <a:off x="9156700" y="344508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8" name="Text Placeholder 7"/>
          <p:cNvSpPr>
            <a:spLocks noGrp="1"/>
          </p:cNvSpPr>
          <p:nvPr>
            <p:ph type="body" sz="quarter" idx="37"/>
          </p:nvPr>
        </p:nvSpPr>
        <p:spPr>
          <a:xfrm>
            <a:off x="515938" y="5971338"/>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9" name="Text Placeholder 7"/>
          <p:cNvSpPr>
            <a:spLocks noGrp="1"/>
          </p:cNvSpPr>
          <p:nvPr>
            <p:ph type="body" sz="quarter" idx="38"/>
          </p:nvPr>
        </p:nvSpPr>
        <p:spPr>
          <a:xfrm>
            <a:off x="3395663"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0" name="Text Placeholder 7"/>
          <p:cNvSpPr>
            <a:spLocks noGrp="1"/>
          </p:cNvSpPr>
          <p:nvPr>
            <p:ph type="body" sz="quarter" idx="39"/>
          </p:nvPr>
        </p:nvSpPr>
        <p:spPr>
          <a:xfrm>
            <a:off x="6275389"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1" name="Picture Placeholder 8"/>
          <p:cNvSpPr>
            <a:spLocks noGrp="1"/>
          </p:cNvSpPr>
          <p:nvPr>
            <p:ph type="pic" sz="quarter" idx="40"/>
          </p:nvPr>
        </p:nvSpPr>
        <p:spPr>
          <a:xfrm>
            <a:off x="514350" y="4158038"/>
            <a:ext cx="2520950" cy="1617833"/>
          </a:xfrm>
          <a:solidFill>
            <a:schemeClr val="bg2"/>
          </a:solidFill>
        </p:spPr>
        <p:txBody>
          <a:bodyPr/>
          <a:lstStyle/>
          <a:p>
            <a:r>
              <a:rPr lang="en-GB"/>
              <a:t>Click icon to add picture</a:t>
            </a:r>
            <a:endParaRPr lang="en-US"/>
          </a:p>
        </p:txBody>
      </p:sp>
      <p:sp>
        <p:nvSpPr>
          <p:cNvPr id="32" name="Picture Placeholder 8"/>
          <p:cNvSpPr>
            <a:spLocks noGrp="1"/>
          </p:cNvSpPr>
          <p:nvPr>
            <p:ph type="pic" sz="quarter" idx="41"/>
          </p:nvPr>
        </p:nvSpPr>
        <p:spPr>
          <a:xfrm>
            <a:off x="3395663" y="4158038"/>
            <a:ext cx="2520950" cy="1617833"/>
          </a:xfrm>
          <a:solidFill>
            <a:schemeClr val="bg2"/>
          </a:solidFill>
        </p:spPr>
        <p:txBody>
          <a:bodyPr/>
          <a:lstStyle/>
          <a:p>
            <a:r>
              <a:rPr lang="en-GB"/>
              <a:t>Click icon to add picture</a:t>
            </a:r>
            <a:endParaRPr lang="en-US"/>
          </a:p>
        </p:txBody>
      </p:sp>
      <p:sp>
        <p:nvSpPr>
          <p:cNvPr id="33" name="Picture Placeholder 8"/>
          <p:cNvSpPr>
            <a:spLocks noGrp="1"/>
          </p:cNvSpPr>
          <p:nvPr>
            <p:ph type="pic" sz="quarter" idx="42"/>
          </p:nvPr>
        </p:nvSpPr>
        <p:spPr>
          <a:xfrm>
            <a:off x="6275388" y="4158038"/>
            <a:ext cx="2520950" cy="1617833"/>
          </a:xfrm>
          <a:solidFill>
            <a:schemeClr val="bg2"/>
          </a:solidFill>
        </p:spPr>
        <p:txBody>
          <a:bodyPr/>
          <a:lstStyle/>
          <a:p>
            <a:r>
              <a:rPr lang="en-GB"/>
              <a:t>Click icon to add picture</a:t>
            </a:r>
            <a:endParaRPr lang="en-US"/>
          </a:p>
        </p:txBody>
      </p:sp>
      <p:sp>
        <p:nvSpPr>
          <p:cNvPr id="34" name="Picture Placeholder 8"/>
          <p:cNvSpPr>
            <a:spLocks noGrp="1"/>
          </p:cNvSpPr>
          <p:nvPr>
            <p:ph type="pic" sz="quarter" idx="43"/>
          </p:nvPr>
        </p:nvSpPr>
        <p:spPr>
          <a:xfrm>
            <a:off x="9156700" y="4158038"/>
            <a:ext cx="2520950" cy="1617833"/>
          </a:xfrm>
          <a:solidFill>
            <a:schemeClr val="bg2"/>
          </a:solidFill>
        </p:spPr>
        <p:txBody>
          <a:bodyPr/>
          <a:lstStyle/>
          <a:p>
            <a:r>
              <a:rPr lang="en-GB"/>
              <a:t>Click icon to add picture</a:t>
            </a:r>
            <a:endParaRPr lang="en-US"/>
          </a:p>
        </p:txBody>
      </p:sp>
      <p:sp>
        <p:nvSpPr>
          <p:cNvPr id="35" name="Text Placeholder 7"/>
          <p:cNvSpPr>
            <a:spLocks noGrp="1"/>
          </p:cNvSpPr>
          <p:nvPr>
            <p:ph type="body" sz="quarter" idx="44"/>
          </p:nvPr>
        </p:nvSpPr>
        <p:spPr>
          <a:xfrm>
            <a:off x="9156700" y="5971338"/>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6046755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23" name="Text Placeholder 7"/>
          <p:cNvSpPr>
            <a:spLocks noGrp="1"/>
          </p:cNvSpPr>
          <p:nvPr>
            <p:ph type="body" sz="quarter" idx="36"/>
          </p:nvPr>
        </p:nvSpPr>
        <p:spPr>
          <a:xfrm>
            <a:off x="334963"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r>
              <a:rPr lang="en-GB"/>
              <a:t>Click icon to add picture</a:t>
            </a:r>
            <a:endParaRPr lang="en-US"/>
          </a:p>
        </p:txBody>
      </p:sp>
      <p:sp>
        <p:nvSpPr>
          <p:cNvPr id="40" name="Text Placeholder 7"/>
          <p:cNvSpPr>
            <a:spLocks noGrp="1"/>
          </p:cNvSpPr>
          <p:nvPr>
            <p:ph type="body" sz="quarter" idx="41"/>
          </p:nvPr>
        </p:nvSpPr>
        <p:spPr>
          <a:xfrm>
            <a:off x="334963"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r>
              <a:rPr lang="en-GB"/>
              <a:t>Click icon to add picture</a:t>
            </a:r>
            <a:endParaRPr lang="en-US"/>
          </a:p>
        </p:txBody>
      </p:sp>
      <p:sp>
        <p:nvSpPr>
          <p:cNvPr id="42" name="Text Placeholder 7"/>
          <p:cNvSpPr>
            <a:spLocks noGrp="1"/>
          </p:cNvSpPr>
          <p:nvPr>
            <p:ph type="body" sz="quarter" idx="43"/>
          </p:nvPr>
        </p:nvSpPr>
        <p:spPr>
          <a:xfrm>
            <a:off x="8075611"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r>
              <a:rPr lang="en-GB"/>
              <a:t>Click icon to add picture</a:t>
            </a:r>
            <a:endParaRPr lang="en-US"/>
          </a:p>
        </p:txBody>
      </p:sp>
      <p:sp>
        <p:nvSpPr>
          <p:cNvPr id="44" name="Text Placeholder 7"/>
          <p:cNvSpPr>
            <a:spLocks noGrp="1"/>
          </p:cNvSpPr>
          <p:nvPr>
            <p:ph type="body" sz="quarter" idx="45"/>
          </p:nvPr>
        </p:nvSpPr>
        <p:spPr>
          <a:xfrm>
            <a:off x="8075611"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r>
              <a:rPr lang="en-GB"/>
              <a:t>Click icon to add picture</a:t>
            </a:r>
            <a:endParaRPr lang="en-US"/>
          </a:p>
        </p:txBody>
      </p:sp>
      <p:sp>
        <p:nvSpPr>
          <p:cNvPr id="46" name="Text Placeholder 7"/>
          <p:cNvSpPr>
            <a:spLocks noGrp="1"/>
          </p:cNvSpPr>
          <p:nvPr>
            <p:ph type="body" sz="quarter" idx="47"/>
          </p:nvPr>
        </p:nvSpPr>
        <p:spPr>
          <a:xfrm>
            <a:off x="4205284"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r>
              <a:rPr lang="en-GB"/>
              <a:t>Click icon to add picture</a:t>
            </a:r>
            <a:endParaRPr lang="en-US"/>
          </a:p>
        </p:txBody>
      </p:sp>
      <p:sp>
        <p:nvSpPr>
          <p:cNvPr id="48" name="Text Placeholder 7"/>
          <p:cNvSpPr>
            <a:spLocks noGrp="1"/>
          </p:cNvSpPr>
          <p:nvPr>
            <p:ph type="body" sz="quarter" idx="49"/>
          </p:nvPr>
        </p:nvSpPr>
        <p:spPr>
          <a:xfrm>
            <a:off x="4205284"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8880264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_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r>
              <a:rPr lang="en-GB"/>
              <a:t>Click icon to add picture</a:t>
            </a:r>
            <a:endParaRPr lang="en-US"/>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r>
              <a:rPr lang="en-GB"/>
              <a:t>Click icon to add picture</a:t>
            </a:r>
            <a:endParaRPr lang="en-US"/>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r>
              <a:rPr lang="en-GB"/>
              <a:t>Click icon to add picture</a:t>
            </a:r>
            <a:endParaRPr lang="en-US"/>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r>
              <a:rPr lang="en-GB"/>
              <a:t>Click icon to add picture</a:t>
            </a:r>
            <a:endParaRPr lang="en-US"/>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r>
              <a:rPr lang="en-GB"/>
              <a:t>Click icon to add picture</a:t>
            </a:r>
            <a:endParaRPr lang="en-US"/>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4631654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60.Title_With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8" name="Picture Placeholder 8"/>
          <p:cNvSpPr>
            <a:spLocks noGrp="1"/>
          </p:cNvSpPr>
          <p:nvPr>
            <p:ph type="pic" sz="quarter" idx="13"/>
          </p:nvPr>
        </p:nvSpPr>
        <p:spPr>
          <a:xfrm>
            <a:off x="155575" y="1628774"/>
            <a:ext cx="11880849" cy="5040313"/>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6426991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61.Image_With_Title_Below">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5229225"/>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5666004"/>
            <a:ext cx="10801350" cy="1008594"/>
          </a:xfrm>
        </p:spPr>
        <p:txBody>
          <a:bodyPr/>
          <a:lstStyle/>
          <a:p>
            <a:r>
              <a:rPr lang="en-US"/>
              <a:t>CLICK TO EDIT MASTER TITLE STYLE</a:t>
            </a:r>
          </a:p>
        </p:txBody>
      </p:sp>
    </p:spTree>
    <p:extLst>
      <p:ext uri="{BB962C8B-B14F-4D97-AF65-F5344CB8AC3E}">
        <p14:creationId xmlns:p14="http://schemas.microsoft.com/office/powerpoint/2010/main" val="32268559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62.Full_Screen_Image">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5589650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63.Full_Screen_Video">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lumMod val="75000"/>
            </a:schemeClr>
          </a:solidFill>
        </p:spPr>
        <p:txBody>
          <a:bodyPr/>
          <a:lstStyle/>
          <a:p>
            <a:r>
              <a:rPr lang="en-GB"/>
              <a:t>Click icon to add picture</a:t>
            </a:r>
            <a:endParaRPr lang="en-US"/>
          </a:p>
        </p:txBody>
      </p:sp>
    </p:spTree>
    <p:extLst>
      <p:ext uri="{BB962C8B-B14F-4D97-AF65-F5344CB8AC3E}">
        <p14:creationId xmlns:p14="http://schemas.microsoft.com/office/powerpoint/2010/main" val="28780027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_2.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7ADCE7D7-D217-47E4-8AFF-99BC1E97E2F4}"/>
              </a:ext>
            </a:extLst>
          </p:cNvPr>
          <p:cNvPicPr>
            <a:picLocks noChangeAspect="1"/>
          </p:cNvPicPr>
          <p:nvPr userDrawn="1"/>
        </p:nvPicPr>
        <p:blipFill>
          <a:blip r:embed="rId2"/>
          <a:stretch>
            <a:fillRect/>
          </a:stretch>
        </p:blipFill>
        <p:spPr>
          <a:xfrm>
            <a:off x="695325" y="732281"/>
            <a:ext cx="1699532" cy="199146"/>
          </a:xfrm>
          <a:prstGeom prst="rect">
            <a:avLst/>
          </a:prstGeom>
        </p:spPr>
      </p:pic>
    </p:spTree>
    <p:extLst>
      <p:ext uri="{BB962C8B-B14F-4D97-AF65-F5344CB8AC3E}">
        <p14:creationId xmlns:p14="http://schemas.microsoft.com/office/powerpoint/2010/main" val="117292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Title_With_Chart_And_Text_Revers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5" name="Chart Placeholder 4"/>
          <p:cNvSpPr>
            <a:spLocks noGrp="1"/>
          </p:cNvSpPr>
          <p:nvPr>
            <p:ph type="chart" sz="quarter" idx="10"/>
          </p:nvPr>
        </p:nvSpPr>
        <p:spPr>
          <a:xfrm>
            <a:off x="695325" y="3429001"/>
            <a:ext cx="10801350" cy="2520950"/>
          </a:xfrm>
        </p:spPr>
        <p:txBody>
          <a:bodyPr/>
          <a:lstStyle/>
          <a:p>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0972002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2_2.Title_Slide_Revers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ED46CF9B-E9A7-384D-93C1-51C58DD5012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2295340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3_2.Title_Slide_Revers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5FA17292-88B6-4C41-B0EF-5F2E657F519D}"/>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4062584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4_2.Title_Slide_Revers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D93D4B2C-0546-7249-82C4-79AC472E4E9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7293605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5_2.Title_Slide_Revers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837123A0-D255-9A4B-8CC9-C1C2C10CC3C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689340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Title_With_Text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Table Placeholder 5"/>
          <p:cNvSpPr>
            <a:spLocks noGrp="1"/>
          </p:cNvSpPr>
          <p:nvPr>
            <p:ph type="tbl" sz="quarter" idx="14"/>
          </p:nvPr>
        </p:nvSpPr>
        <p:spPr>
          <a:xfrm>
            <a:off x="695325" y="3429000"/>
            <a:ext cx="10801349" cy="2520949"/>
          </a:xfrm>
        </p:spPr>
        <p:txBody>
          <a:bodyPr/>
          <a:lstStyle/>
          <a:p>
            <a:endParaRPr lang="en-US"/>
          </a:p>
        </p:txBody>
      </p:sp>
    </p:spTree>
    <p:extLst>
      <p:ext uri="{BB962C8B-B14F-4D97-AF65-F5344CB8AC3E}">
        <p14:creationId xmlns:p14="http://schemas.microsoft.com/office/powerpoint/2010/main" val="419905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Title_With_Text_And_Image_Below">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2889250"/>
            <a:ext cx="12191999" cy="39687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079499"/>
          </a:xfrm>
        </p:spPr>
        <p:txBody>
          <a:bodyPr>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40619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Block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994535"/>
            <a:ext cx="10801349" cy="2879725"/>
          </a:xfrm>
        </p:spPr>
        <p:txBody>
          <a:bodyPr anchor="ctr" anchorCtr="0">
            <a:noAutofit/>
          </a:bodyPr>
          <a:lstStyle>
            <a:lvl1pPr marL="0" indent="0" algn="l">
              <a:buNone/>
              <a:defRPr sz="2800"/>
            </a:lvl1pPr>
            <a:lvl2pPr marL="457200" indent="0" algn="l">
              <a:buNone/>
              <a:defRPr sz="2800"/>
            </a:lvl2pPr>
            <a:lvl3pPr marL="914400" indent="0" algn="l">
              <a:buNone/>
              <a:defRPr sz="2800"/>
            </a:lvl3pPr>
            <a:lvl4pPr marL="1371600" indent="0" algn="l">
              <a:buNone/>
              <a:defRPr sz="2800"/>
            </a:lvl4pPr>
            <a:lvl5pPr marL="1828800" indent="0" algn="l">
              <a:buNone/>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214896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Title_With_Graph_And_Righ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816726" y="0"/>
            <a:ext cx="5375274" cy="6858000"/>
          </a:xfrm>
          <a:solidFill>
            <a:schemeClr val="bg2"/>
          </a:solidFill>
        </p:spPr>
        <p:txBody>
          <a:bodyPr/>
          <a:lstStyle/>
          <a:p>
            <a:endParaRPr lang="en-US"/>
          </a:p>
        </p:txBody>
      </p:sp>
      <p:sp>
        <p:nvSpPr>
          <p:cNvPr id="2" name="Title 1"/>
          <p:cNvSpPr>
            <a:spLocks noGrp="1"/>
          </p:cNvSpPr>
          <p:nvPr>
            <p:ph type="title" hasCustomPrompt="1"/>
          </p:nvPr>
        </p:nvSpPr>
        <p:spPr>
          <a:xfrm>
            <a:off x="695324" y="620181"/>
            <a:ext cx="5940427" cy="1008594"/>
          </a:xfrm>
        </p:spPr>
        <p:txBody>
          <a:bodyPr/>
          <a:lstStyle/>
          <a:p>
            <a:r>
              <a:rPr lang="en-US"/>
              <a:t>CLICK TO EDIT MASTER TITLE STYLE</a:t>
            </a:r>
          </a:p>
        </p:txBody>
      </p:sp>
      <p:sp>
        <p:nvSpPr>
          <p:cNvPr id="8" name="Text Placeholder 7"/>
          <p:cNvSpPr>
            <a:spLocks noGrp="1"/>
          </p:cNvSpPr>
          <p:nvPr>
            <p:ph type="body" sz="quarter" idx="13"/>
          </p:nvPr>
        </p:nvSpPr>
        <p:spPr>
          <a:xfrm>
            <a:off x="695325" y="6308725"/>
            <a:ext cx="59404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695325" y="1628774"/>
            <a:ext cx="5940426" cy="4321175"/>
          </a:xfrm>
        </p:spPr>
        <p:txBody>
          <a:bodyPr/>
          <a:lstStyle/>
          <a:p>
            <a:endParaRPr lang="en-US"/>
          </a:p>
        </p:txBody>
      </p:sp>
    </p:spTree>
    <p:extLst>
      <p:ext uri="{BB962C8B-B14F-4D97-AF65-F5344CB8AC3E}">
        <p14:creationId xmlns:p14="http://schemas.microsoft.com/office/powerpoint/2010/main" val="3345136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Title_With_Graph_And_Lef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3575050" cy="6858000"/>
          </a:xfrm>
          <a:solidFill>
            <a:schemeClr val="bg2"/>
          </a:solidFill>
        </p:spPr>
        <p:txBody>
          <a:bodyPr/>
          <a:lstStyle/>
          <a:p>
            <a:endParaRPr lang="en-US"/>
          </a:p>
        </p:txBody>
      </p:sp>
      <p:sp>
        <p:nvSpPr>
          <p:cNvPr id="2" name="Title 1"/>
          <p:cNvSpPr>
            <a:spLocks noGrp="1"/>
          </p:cNvSpPr>
          <p:nvPr>
            <p:ph type="title" hasCustomPrompt="1"/>
          </p:nvPr>
        </p:nvSpPr>
        <p:spPr>
          <a:xfrm>
            <a:off x="3756024" y="620181"/>
            <a:ext cx="7740651" cy="1008594"/>
          </a:xfrm>
        </p:spPr>
        <p:txBody>
          <a:bodyPr/>
          <a:lstStyle/>
          <a:p>
            <a:r>
              <a:rPr lang="en-US"/>
              <a:t>CLICK TO EDIT MASTER TITLE STYLE</a:t>
            </a:r>
          </a:p>
        </p:txBody>
      </p:sp>
      <p:sp>
        <p:nvSpPr>
          <p:cNvPr id="8" name="Text Placeholder 7"/>
          <p:cNvSpPr>
            <a:spLocks noGrp="1"/>
          </p:cNvSpPr>
          <p:nvPr>
            <p:ph type="body" sz="quarter" idx="13"/>
          </p:nvPr>
        </p:nvSpPr>
        <p:spPr>
          <a:xfrm>
            <a:off x="3756023" y="6308725"/>
            <a:ext cx="7740651"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3756025" y="1628774"/>
            <a:ext cx="7740650" cy="4321175"/>
          </a:xfrm>
        </p:spPr>
        <p:txBody>
          <a:bodyPr/>
          <a:lstStyle/>
          <a:p>
            <a:endParaRPr lang="en-US"/>
          </a:p>
        </p:txBody>
      </p:sp>
    </p:spTree>
    <p:extLst>
      <p:ext uri="{BB962C8B-B14F-4D97-AF65-F5344CB8AC3E}">
        <p14:creationId xmlns:p14="http://schemas.microsoft.com/office/powerpoint/2010/main" val="271892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Title_Slide_Revers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696489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Title_With_Content_And_Small_Image_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620181"/>
            <a:ext cx="9180514" cy="1008594"/>
          </a:xfrm>
        </p:spPr>
        <p:txBody>
          <a:bodyPr/>
          <a:lstStyle/>
          <a:p>
            <a:r>
              <a:rPr lang="en-US"/>
              <a:t>CLICK TO EDIT MASTER TITLE STYLE</a:t>
            </a:r>
          </a:p>
        </p:txBody>
      </p:sp>
      <p:sp>
        <p:nvSpPr>
          <p:cNvPr id="3" name="Content Placeholder 2"/>
          <p:cNvSpPr>
            <a:spLocks noGrp="1"/>
          </p:cNvSpPr>
          <p:nvPr>
            <p:ph idx="1"/>
          </p:nvPr>
        </p:nvSpPr>
        <p:spPr>
          <a:xfrm>
            <a:off x="695327" y="1628775"/>
            <a:ext cx="9180512"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9180513"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Picture Placeholder 8"/>
          <p:cNvSpPr>
            <a:spLocks noGrp="1"/>
          </p:cNvSpPr>
          <p:nvPr>
            <p:ph type="pic" sz="quarter" idx="14"/>
          </p:nvPr>
        </p:nvSpPr>
        <p:spPr>
          <a:xfrm>
            <a:off x="10056814" y="0"/>
            <a:ext cx="2135186" cy="6858000"/>
          </a:xfrm>
          <a:solidFill>
            <a:schemeClr val="bg2"/>
          </a:solidFill>
        </p:spPr>
        <p:txBody>
          <a:bodyPr/>
          <a:lstStyle/>
          <a:p>
            <a:endParaRPr lang="en-US"/>
          </a:p>
        </p:txBody>
      </p:sp>
    </p:spTree>
    <p:extLst>
      <p:ext uri="{BB962C8B-B14F-4D97-AF65-F5344CB8AC3E}">
        <p14:creationId xmlns:p14="http://schemas.microsoft.com/office/powerpoint/2010/main" val="1538091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Title_With_Content_And_Midsize_Image_">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796338" y="0"/>
            <a:ext cx="3395661" cy="6858000"/>
          </a:xfrm>
          <a:solidFill>
            <a:schemeClr val="bg2"/>
          </a:solidFill>
        </p:spPr>
        <p:txBody>
          <a:bodyPr/>
          <a:lstStyle/>
          <a:p>
            <a:endParaRPr lang="en-US"/>
          </a:p>
        </p:txBody>
      </p:sp>
      <p:sp>
        <p:nvSpPr>
          <p:cNvPr id="2" name="Title 1"/>
          <p:cNvSpPr>
            <a:spLocks noGrp="1"/>
          </p:cNvSpPr>
          <p:nvPr>
            <p:ph type="title" hasCustomPrompt="1"/>
          </p:nvPr>
        </p:nvSpPr>
        <p:spPr>
          <a:xfrm>
            <a:off x="695324" y="620181"/>
            <a:ext cx="7921625" cy="1008594"/>
          </a:xfrm>
        </p:spPr>
        <p:txBody>
          <a:bodyPr/>
          <a:lstStyle/>
          <a:p>
            <a:r>
              <a:rPr lang="en-US"/>
              <a:t>CLICK TO EDIT MASTER TITLE STYLE</a:t>
            </a:r>
          </a:p>
        </p:txBody>
      </p:sp>
      <p:sp>
        <p:nvSpPr>
          <p:cNvPr id="3" name="Content Placeholder 2"/>
          <p:cNvSpPr>
            <a:spLocks noGrp="1"/>
          </p:cNvSpPr>
          <p:nvPr>
            <p:ph idx="1"/>
          </p:nvPr>
        </p:nvSpPr>
        <p:spPr>
          <a:xfrm>
            <a:off x="695326" y="1628775"/>
            <a:ext cx="7921624"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792162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470014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57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Title_And_Content_With_Larg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95888" y="0"/>
            <a:ext cx="6996112"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4321175" cy="1008594"/>
          </a:xfrm>
        </p:spPr>
        <p:txBody>
          <a:bodyPr/>
          <a:lstStyle/>
          <a:p>
            <a:r>
              <a:rPr lang="en-US"/>
              <a:t>CLICK TO EDIT MASTER TITLE STYLE</a:t>
            </a:r>
          </a:p>
        </p:txBody>
      </p:sp>
      <p:sp>
        <p:nvSpPr>
          <p:cNvPr id="3" name="Content Placeholder 2"/>
          <p:cNvSpPr>
            <a:spLocks noGrp="1"/>
          </p:cNvSpPr>
          <p:nvPr>
            <p:ph idx="1"/>
          </p:nvPr>
        </p:nvSpPr>
        <p:spPr>
          <a:xfrm>
            <a:off x="695326" y="1628775"/>
            <a:ext cx="4321173"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728869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Title_And_Content_With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549275"/>
            <a:ext cx="5400674" cy="575945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6696694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Title_And_Content_With_Small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1628775"/>
            <a:ext cx="5400674" cy="4679950"/>
          </a:xfrm>
          <a:solidFill>
            <a:schemeClr val="bg2"/>
          </a:solidFill>
        </p:spPr>
        <p:txBody>
          <a:bodyPr/>
          <a:lstStyle/>
          <a:p>
            <a:endParaRPr lang="en-US"/>
          </a:p>
        </p:txBody>
      </p:sp>
      <p:sp>
        <p:nvSpPr>
          <p:cNvPr id="2"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665635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Title_And_Content_With_Large_Image_Revers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095999" cy="6858000"/>
          </a:xfrm>
          <a:solidFill>
            <a:schemeClr val="bg2"/>
          </a:solidFill>
        </p:spPr>
        <p:txBody>
          <a:bodyPr/>
          <a:lstStyle/>
          <a:p>
            <a:endParaRPr lang="en-US"/>
          </a:p>
        </p:txBody>
      </p:sp>
      <p:sp>
        <p:nvSpPr>
          <p:cNvPr id="2" name="Title 1"/>
          <p:cNvSpPr>
            <a:spLocks noGrp="1"/>
          </p:cNvSpPr>
          <p:nvPr>
            <p:ph type="title" hasCustomPrompt="1"/>
          </p:nvPr>
        </p:nvSpPr>
        <p:spPr>
          <a:xfrm>
            <a:off x="6275387" y="620181"/>
            <a:ext cx="5221288" cy="1008594"/>
          </a:xfrm>
        </p:spPr>
        <p:txBody>
          <a:bodyPr/>
          <a:lstStyle/>
          <a:p>
            <a:r>
              <a:rPr lang="en-US"/>
              <a:t>CLICK TO EDIT MASTER TITLE STYLE</a:t>
            </a:r>
          </a:p>
        </p:txBody>
      </p:sp>
      <p:sp>
        <p:nvSpPr>
          <p:cNvPr id="3" name="Content Placeholder 2"/>
          <p:cNvSpPr>
            <a:spLocks noGrp="1"/>
          </p:cNvSpPr>
          <p:nvPr>
            <p:ph idx="1"/>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flipH="1">
            <a:off x="6275387" y="6308725"/>
            <a:ext cx="5221287"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639021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Title_And_Content_With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Picture Placeholder 8"/>
          <p:cNvSpPr>
            <a:spLocks noGrp="1"/>
          </p:cNvSpPr>
          <p:nvPr>
            <p:ph type="pic" sz="quarter" idx="15"/>
          </p:nvPr>
        </p:nvSpPr>
        <p:spPr>
          <a:xfrm>
            <a:off x="9155112" y="3429000"/>
            <a:ext cx="3036886" cy="3425031"/>
          </a:xfrm>
          <a:solidFill>
            <a:schemeClr val="bg2"/>
          </a:solidFill>
        </p:spPr>
        <p:txBody>
          <a:bodyPr/>
          <a:lstStyle/>
          <a:p>
            <a:endParaRPr lang="en-US"/>
          </a:p>
        </p:txBody>
      </p:sp>
      <p:sp>
        <p:nvSpPr>
          <p:cNvPr id="10" name="Picture Placeholder 8"/>
          <p:cNvSpPr>
            <a:spLocks noGrp="1"/>
          </p:cNvSpPr>
          <p:nvPr>
            <p:ph type="pic" sz="quarter" idx="16"/>
          </p:nvPr>
        </p:nvSpPr>
        <p:spPr>
          <a:xfrm>
            <a:off x="6096000" y="3428999"/>
            <a:ext cx="2879725" cy="3425031"/>
          </a:xfrm>
          <a:solidFill>
            <a:schemeClr val="bg2"/>
          </a:solidFill>
        </p:spPr>
        <p:txBody>
          <a:bodyPr/>
          <a:lstStyle/>
          <a:p>
            <a:endParaRPr lang="en-US"/>
          </a:p>
        </p:txBody>
      </p:sp>
    </p:spTree>
    <p:extLst>
      <p:ext uri="{BB962C8B-B14F-4D97-AF65-F5344CB8AC3E}">
        <p14:creationId xmlns:p14="http://schemas.microsoft.com/office/powerpoint/2010/main" val="2139225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Title_And_Small_Content_With_Gallery">
    <p:spTree>
      <p:nvGrpSpPr>
        <p:cNvPr id="1" name=""/>
        <p:cNvGrpSpPr/>
        <p:nvPr/>
      </p:nvGrpSpPr>
      <p:grpSpPr>
        <a:xfrm>
          <a:off x="0" y="0"/>
          <a:ext cx="0" cy="0"/>
          <a:chOff x="0" y="0"/>
          <a:chExt cx="0" cy="0"/>
        </a:xfrm>
      </p:grpSpPr>
      <p:sp>
        <p:nvSpPr>
          <p:cNvPr id="11" name="Picture Placeholder 8"/>
          <p:cNvSpPr>
            <a:spLocks noGrp="1"/>
          </p:cNvSpPr>
          <p:nvPr>
            <p:ph type="pic" sz="quarter" idx="17"/>
          </p:nvPr>
        </p:nvSpPr>
        <p:spPr>
          <a:xfrm>
            <a:off x="0" y="3428998"/>
            <a:ext cx="5016500" cy="3425031"/>
          </a:xfrm>
          <a:solidFill>
            <a:schemeClr val="bg2"/>
          </a:solidFill>
        </p:spPr>
        <p:txBody>
          <a:bodyPr/>
          <a:lstStyle/>
          <a:p>
            <a:endParaRPr lang="en-US"/>
          </a:p>
        </p:txBody>
      </p:sp>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16152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5"/>
          </p:nvPr>
        </p:nvSpPr>
        <p:spPr>
          <a:xfrm>
            <a:off x="8796338" y="3429000"/>
            <a:ext cx="3395660" cy="3425031"/>
          </a:xfrm>
          <a:solidFill>
            <a:schemeClr val="bg2"/>
          </a:solidFill>
        </p:spPr>
        <p:txBody>
          <a:bodyPr/>
          <a:lstStyle/>
          <a:p>
            <a:endParaRPr lang="en-US"/>
          </a:p>
        </p:txBody>
      </p:sp>
      <p:sp>
        <p:nvSpPr>
          <p:cNvPr id="10" name="Picture Placeholder 8"/>
          <p:cNvSpPr>
            <a:spLocks noGrp="1"/>
          </p:cNvSpPr>
          <p:nvPr>
            <p:ph type="pic" sz="quarter" idx="16"/>
          </p:nvPr>
        </p:nvSpPr>
        <p:spPr>
          <a:xfrm>
            <a:off x="5195889" y="3428999"/>
            <a:ext cx="3421062" cy="3425031"/>
          </a:xfrm>
          <a:solidFill>
            <a:schemeClr val="bg2"/>
          </a:solidFill>
        </p:spPr>
        <p:txBody>
          <a:bodyPr/>
          <a:lstStyle/>
          <a:p>
            <a:endParaRPr lang="en-US"/>
          </a:p>
        </p:txBody>
      </p:sp>
    </p:spTree>
    <p:extLst>
      <p:ext uri="{BB962C8B-B14F-4D97-AF65-F5344CB8AC3E}">
        <p14:creationId xmlns:p14="http://schemas.microsoft.com/office/powerpoint/2010/main" val="198143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110232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Impact_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4216092"/>
            <a:ext cx="7561263" cy="1889501"/>
          </a:xfrm>
        </p:spPr>
        <p:txBody>
          <a:bodyPr anchor="b" anchorCtr="0">
            <a:noAutofit/>
          </a:bodyPr>
          <a:lstStyle>
            <a:lvl1pPr algn="l">
              <a:lnSpc>
                <a:spcPct val="79000"/>
              </a:lnSpc>
              <a:defRPr sz="60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013292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Three_Images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735638" y="188913"/>
            <a:ext cx="3060700" cy="6480174"/>
          </a:xfrm>
          <a:solidFill>
            <a:schemeClr val="bg2"/>
          </a:solidFill>
        </p:spPr>
        <p:txBody>
          <a:bodyPr/>
          <a:lstStyle/>
          <a:p>
            <a:endParaRPr lang="en-US"/>
          </a:p>
        </p:txBody>
      </p:sp>
      <p:sp>
        <p:nvSpPr>
          <p:cNvPr id="3" name="Content Placeholder 2"/>
          <p:cNvSpPr>
            <a:spLocks noGrp="1"/>
          </p:cNvSpPr>
          <p:nvPr>
            <p:ph idx="1"/>
          </p:nvPr>
        </p:nvSpPr>
        <p:spPr>
          <a:xfrm>
            <a:off x="8975725" y="1989138"/>
            <a:ext cx="2520950" cy="396081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975725" y="6308725"/>
            <a:ext cx="25209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Picture Placeholder 8"/>
          <p:cNvSpPr>
            <a:spLocks noGrp="1"/>
          </p:cNvSpPr>
          <p:nvPr>
            <p:ph type="pic" sz="quarter" idx="15"/>
          </p:nvPr>
        </p:nvSpPr>
        <p:spPr>
          <a:xfrm>
            <a:off x="2855913" y="188913"/>
            <a:ext cx="2700337" cy="6480174"/>
          </a:xfrm>
          <a:solidFill>
            <a:schemeClr val="bg2"/>
          </a:solidFill>
        </p:spPr>
        <p:txBody>
          <a:bodyPr/>
          <a:lstStyle/>
          <a:p>
            <a:endParaRPr lang="en-US"/>
          </a:p>
        </p:txBody>
      </p:sp>
      <p:sp>
        <p:nvSpPr>
          <p:cNvPr id="6" name="Picture Placeholder 8"/>
          <p:cNvSpPr>
            <a:spLocks noGrp="1"/>
          </p:cNvSpPr>
          <p:nvPr>
            <p:ph type="pic" sz="quarter" idx="16"/>
          </p:nvPr>
        </p:nvSpPr>
        <p:spPr>
          <a:xfrm>
            <a:off x="155574" y="188913"/>
            <a:ext cx="2519363" cy="6480174"/>
          </a:xfrm>
          <a:solidFill>
            <a:schemeClr val="bg2"/>
          </a:solidFill>
        </p:spPr>
        <p:txBody>
          <a:bodyPr/>
          <a:lstStyle/>
          <a:p>
            <a:endParaRPr lang="en-US"/>
          </a:p>
        </p:txBody>
      </p:sp>
    </p:spTree>
    <p:extLst>
      <p:ext uri="{BB962C8B-B14F-4D97-AF65-F5344CB8AC3E}">
        <p14:creationId xmlns:p14="http://schemas.microsoft.com/office/powerpoint/2010/main" val="1402133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Image_Right_With_Title_And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8075613" y="2063954"/>
            <a:ext cx="3421062" cy="1260475"/>
          </a:xfrm>
        </p:spPr>
        <p:txBody>
          <a:bodyPr/>
          <a:lstStyle/>
          <a:p>
            <a:r>
              <a:rPr lang="en-US"/>
              <a:t>CLICK TO EDIT MASTER TITLE STYLE</a:t>
            </a:r>
          </a:p>
        </p:txBody>
      </p:sp>
    </p:spTree>
    <p:extLst>
      <p:ext uri="{BB962C8B-B14F-4D97-AF65-F5344CB8AC3E}">
        <p14:creationId xmlns:p14="http://schemas.microsoft.com/office/powerpoint/2010/main" val="1812307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Image_Right_With_Title_And_Large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456363" cy="6858000"/>
          </a:xfrm>
          <a:solidFill>
            <a:schemeClr val="bg2"/>
          </a:solidFill>
        </p:spPr>
        <p:txBody>
          <a:bodyPr/>
          <a:lstStyle/>
          <a:p>
            <a:endParaRPr lang="en-US"/>
          </a:p>
        </p:txBody>
      </p:sp>
      <p:sp>
        <p:nvSpPr>
          <p:cNvPr id="3" name="Content Placeholder 2"/>
          <p:cNvSpPr>
            <a:spLocks noGrp="1"/>
          </p:cNvSpPr>
          <p:nvPr>
            <p:ph idx="1"/>
          </p:nvPr>
        </p:nvSpPr>
        <p:spPr>
          <a:xfrm>
            <a:off x="6635750" y="2708275"/>
            <a:ext cx="4860925" cy="36004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635750" y="6308725"/>
            <a:ext cx="48609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6635750" y="1341578"/>
            <a:ext cx="4860925" cy="1260475"/>
          </a:xfrm>
        </p:spPr>
        <p:txBody>
          <a:bodyPr/>
          <a:lstStyle/>
          <a:p>
            <a:r>
              <a:rPr lang="en-US"/>
              <a:t>CLICK TO EDIT MASTER TITLE STYLE</a:t>
            </a:r>
          </a:p>
        </p:txBody>
      </p:sp>
    </p:spTree>
    <p:extLst>
      <p:ext uri="{BB962C8B-B14F-4D97-AF65-F5344CB8AC3E}">
        <p14:creationId xmlns:p14="http://schemas.microsoft.com/office/powerpoint/2010/main" val="23751601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Image_With_Impact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6635749" cy="6858000"/>
          </a:xfrm>
          <a:solidFill>
            <a:schemeClr val="bg2"/>
          </a:solidFill>
        </p:spPr>
        <p:txBody>
          <a:bodyPr/>
          <a:lstStyle/>
          <a:p>
            <a:endParaRPr lang="en-US"/>
          </a:p>
        </p:txBody>
      </p:sp>
      <p:sp>
        <p:nvSpPr>
          <p:cNvPr id="9" name="Title 1"/>
          <p:cNvSpPr>
            <a:spLocks noGrp="1"/>
          </p:cNvSpPr>
          <p:nvPr>
            <p:ph type="title" hasCustomPrompt="1"/>
          </p:nvPr>
        </p:nvSpPr>
        <p:spPr>
          <a:xfrm>
            <a:off x="6816725" y="2117741"/>
            <a:ext cx="4679950" cy="4167931"/>
          </a:xfrm>
        </p:spPr>
        <p:txBody>
          <a:bodyPr>
            <a:noAutofit/>
          </a:bodyPr>
          <a:lstStyle>
            <a:lvl1pPr>
              <a:lnSpc>
                <a:spcPct val="88000"/>
              </a:lnSpc>
              <a:defRPr sz="5400"/>
            </a:lvl1pPr>
          </a:lstStyle>
          <a:p>
            <a:r>
              <a:rPr lang="en-US"/>
              <a:t>CLICK TO EDIT MASTER TITLE STYLE</a:t>
            </a:r>
          </a:p>
        </p:txBody>
      </p:sp>
    </p:spTree>
    <p:extLst>
      <p:ext uri="{BB962C8B-B14F-4D97-AF65-F5344CB8AC3E}">
        <p14:creationId xmlns:p14="http://schemas.microsoft.com/office/powerpoint/2010/main" val="1659551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Image_With_Caption">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endParaRPr lang="en-US"/>
          </a:p>
        </p:txBody>
      </p:sp>
      <p:sp>
        <p:nvSpPr>
          <p:cNvPr id="8" name="Text Placeholder 7"/>
          <p:cNvSpPr>
            <a:spLocks noGrp="1"/>
          </p:cNvSpPr>
          <p:nvPr>
            <p:ph type="body" sz="quarter" idx="13"/>
          </p:nvPr>
        </p:nvSpPr>
        <p:spPr>
          <a:xfrm>
            <a:off x="9517063" y="5815872"/>
            <a:ext cx="2339975" cy="666143"/>
          </a:xfrm>
        </p:spPr>
        <p:txBody>
          <a:bodyPr>
            <a:noAutofit/>
          </a:bodyPr>
          <a:lstStyle>
            <a:lvl1pPr marL="0" indent="0">
              <a:buNone/>
              <a:defRPr sz="12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312661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Text_With_Image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5"/>
          </p:nvPr>
        </p:nvSpPr>
        <p:spPr>
          <a:xfrm>
            <a:off x="159924" y="1628775"/>
            <a:ext cx="4860925" cy="1979613"/>
          </a:xfrm>
          <a:solidFill>
            <a:schemeClr val="bg2"/>
          </a:solidFill>
        </p:spPr>
        <p:txBody>
          <a:bodyPr/>
          <a:lstStyle/>
          <a:p>
            <a:endParaRPr lang="en-US"/>
          </a:p>
        </p:txBody>
      </p:sp>
      <p:sp>
        <p:nvSpPr>
          <p:cNvPr id="9" name="Picture Placeholder 8"/>
          <p:cNvSpPr>
            <a:spLocks noGrp="1"/>
          </p:cNvSpPr>
          <p:nvPr>
            <p:ph type="pic" sz="quarter" idx="16"/>
          </p:nvPr>
        </p:nvSpPr>
        <p:spPr>
          <a:xfrm>
            <a:off x="5195888" y="1628775"/>
            <a:ext cx="3421062" cy="5040313"/>
          </a:xfrm>
          <a:solidFill>
            <a:schemeClr val="bg2"/>
          </a:solidFill>
        </p:spPr>
        <p:txBody>
          <a:bodyPr/>
          <a:lstStyle/>
          <a:p>
            <a:endParaRPr lang="en-US"/>
          </a:p>
        </p:txBody>
      </p:sp>
      <p:sp>
        <p:nvSpPr>
          <p:cNvPr id="10" name="Picture Placeholder 8"/>
          <p:cNvSpPr>
            <a:spLocks noGrp="1"/>
          </p:cNvSpPr>
          <p:nvPr>
            <p:ph type="pic" sz="quarter" idx="17"/>
          </p:nvPr>
        </p:nvSpPr>
        <p:spPr>
          <a:xfrm>
            <a:off x="8796337" y="3789363"/>
            <a:ext cx="3240087" cy="2879724"/>
          </a:xfrm>
          <a:solidFill>
            <a:schemeClr val="bg2"/>
          </a:solidFill>
        </p:spPr>
        <p:txBody>
          <a:bodyPr/>
          <a:lstStyle/>
          <a:p>
            <a:endParaRPr lang="en-US"/>
          </a:p>
        </p:txBody>
      </p:sp>
      <p:sp>
        <p:nvSpPr>
          <p:cNvPr id="11" name="Picture Placeholder 8"/>
          <p:cNvSpPr>
            <a:spLocks noGrp="1"/>
          </p:cNvSpPr>
          <p:nvPr>
            <p:ph type="pic" sz="quarter" idx="18"/>
          </p:nvPr>
        </p:nvSpPr>
        <p:spPr>
          <a:xfrm>
            <a:off x="8796338" y="1628775"/>
            <a:ext cx="3240087" cy="1979613"/>
          </a:xfrm>
          <a:solidFill>
            <a:schemeClr val="bg2"/>
          </a:solidFill>
        </p:spPr>
        <p:txBody>
          <a:bodyPr/>
          <a:lstStyle/>
          <a:p>
            <a:endParaRPr lang="en-US"/>
          </a:p>
        </p:txBody>
      </p:sp>
    </p:spTree>
    <p:extLst>
      <p:ext uri="{BB962C8B-B14F-4D97-AF65-F5344CB8AC3E}">
        <p14:creationId xmlns:p14="http://schemas.microsoft.com/office/powerpoint/2010/main" val="4141347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Image_Gallery_1">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a:p>
        </p:txBody>
      </p:sp>
      <p:sp>
        <p:nvSpPr>
          <p:cNvPr id="8" name="Picture Placeholder 8"/>
          <p:cNvSpPr>
            <a:spLocks noGrp="1"/>
          </p:cNvSpPr>
          <p:nvPr>
            <p:ph type="pic" sz="quarter" idx="15"/>
          </p:nvPr>
        </p:nvSpPr>
        <p:spPr>
          <a:xfrm>
            <a:off x="159924" y="188913"/>
            <a:ext cx="4860925" cy="3419475"/>
          </a:xfrm>
          <a:solidFill>
            <a:schemeClr val="bg2"/>
          </a:solidFill>
        </p:spPr>
        <p:txBody>
          <a:bodyPr/>
          <a:lstStyle/>
          <a:p>
            <a:endParaRPr lang="en-US"/>
          </a:p>
        </p:txBody>
      </p:sp>
      <p:sp>
        <p:nvSpPr>
          <p:cNvPr id="9" name="Picture Placeholder 8"/>
          <p:cNvSpPr>
            <a:spLocks noGrp="1"/>
          </p:cNvSpPr>
          <p:nvPr>
            <p:ph type="pic" sz="quarter" idx="16"/>
          </p:nvPr>
        </p:nvSpPr>
        <p:spPr>
          <a:xfrm>
            <a:off x="5195888" y="188913"/>
            <a:ext cx="3421062" cy="3419475"/>
          </a:xfrm>
          <a:solidFill>
            <a:schemeClr val="bg2"/>
          </a:solidFill>
        </p:spPr>
        <p:txBody>
          <a:bodyPr/>
          <a:lstStyle/>
          <a:p>
            <a:endParaRPr lang="en-US"/>
          </a:p>
        </p:txBody>
      </p:sp>
      <p:sp>
        <p:nvSpPr>
          <p:cNvPr id="10" name="Picture Placeholder 8"/>
          <p:cNvSpPr>
            <a:spLocks noGrp="1"/>
          </p:cNvSpPr>
          <p:nvPr>
            <p:ph type="pic" sz="quarter" idx="17"/>
          </p:nvPr>
        </p:nvSpPr>
        <p:spPr>
          <a:xfrm>
            <a:off x="5195889" y="3789363"/>
            <a:ext cx="6840536" cy="2879724"/>
          </a:xfrm>
          <a:solidFill>
            <a:schemeClr val="bg2"/>
          </a:solidFill>
        </p:spPr>
        <p:txBody>
          <a:bodyPr/>
          <a:lstStyle/>
          <a:p>
            <a:endParaRPr lang="en-US"/>
          </a:p>
        </p:txBody>
      </p:sp>
      <p:sp>
        <p:nvSpPr>
          <p:cNvPr id="11" name="Picture Placeholder 8"/>
          <p:cNvSpPr>
            <a:spLocks noGrp="1"/>
          </p:cNvSpPr>
          <p:nvPr>
            <p:ph type="pic" sz="quarter" idx="18"/>
          </p:nvPr>
        </p:nvSpPr>
        <p:spPr>
          <a:xfrm>
            <a:off x="8796338" y="188913"/>
            <a:ext cx="3240087" cy="3419475"/>
          </a:xfrm>
          <a:solidFill>
            <a:schemeClr val="bg2"/>
          </a:solidFill>
        </p:spPr>
        <p:txBody>
          <a:bodyPr/>
          <a:lstStyle/>
          <a:p>
            <a:endParaRPr lang="en-US"/>
          </a:p>
        </p:txBody>
      </p:sp>
    </p:spTree>
    <p:extLst>
      <p:ext uri="{BB962C8B-B14F-4D97-AF65-F5344CB8AC3E}">
        <p14:creationId xmlns:p14="http://schemas.microsoft.com/office/powerpoint/2010/main" val="2122167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1"/>
            <a:ext cx="4321175" cy="2879726"/>
          </a:xfrm>
          <a:solidFill>
            <a:schemeClr val="bg2"/>
          </a:solidFill>
        </p:spPr>
        <p:txBody>
          <a:bodyPr/>
          <a:lstStyle/>
          <a:p>
            <a:endParaRPr lang="en-US"/>
          </a:p>
        </p:txBody>
      </p:sp>
      <p:sp>
        <p:nvSpPr>
          <p:cNvPr id="8" name="Picture Placeholder 8"/>
          <p:cNvSpPr>
            <a:spLocks noGrp="1"/>
          </p:cNvSpPr>
          <p:nvPr>
            <p:ph type="pic" sz="quarter" idx="15"/>
          </p:nvPr>
        </p:nvSpPr>
        <p:spPr>
          <a:xfrm>
            <a:off x="695325" y="549276"/>
            <a:ext cx="4325524" cy="2700338"/>
          </a:xfrm>
          <a:solidFill>
            <a:schemeClr val="bg2"/>
          </a:solidFill>
        </p:spPr>
        <p:txBody>
          <a:bodyPr/>
          <a:lstStyle/>
          <a:p>
            <a:endParaRPr lang="en-US"/>
          </a:p>
        </p:txBody>
      </p:sp>
      <p:sp>
        <p:nvSpPr>
          <p:cNvPr id="9" name="Picture Placeholder 8"/>
          <p:cNvSpPr>
            <a:spLocks noGrp="1"/>
          </p:cNvSpPr>
          <p:nvPr>
            <p:ph type="pic" sz="quarter" idx="16"/>
          </p:nvPr>
        </p:nvSpPr>
        <p:spPr>
          <a:xfrm>
            <a:off x="5195888" y="549276"/>
            <a:ext cx="3421062" cy="2700338"/>
          </a:xfrm>
          <a:solidFill>
            <a:schemeClr val="bg2"/>
          </a:solidFill>
        </p:spPr>
        <p:txBody>
          <a:bodyPr/>
          <a:lstStyle/>
          <a:p>
            <a:endParaRPr lang="en-US"/>
          </a:p>
        </p:txBody>
      </p:sp>
      <p:sp>
        <p:nvSpPr>
          <p:cNvPr id="10" name="Picture Placeholder 8"/>
          <p:cNvSpPr>
            <a:spLocks noGrp="1"/>
          </p:cNvSpPr>
          <p:nvPr>
            <p:ph type="pic" sz="quarter" idx="17"/>
          </p:nvPr>
        </p:nvSpPr>
        <p:spPr>
          <a:xfrm>
            <a:off x="5195889" y="3429000"/>
            <a:ext cx="6300786" cy="2879725"/>
          </a:xfrm>
          <a:solidFill>
            <a:schemeClr val="bg2"/>
          </a:solidFill>
        </p:spPr>
        <p:txBody>
          <a:bodyPr/>
          <a:lstStyle/>
          <a:p>
            <a:endParaRPr lang="en-US"/>
          </a:p>
        </p:txBody>
      </p:sp>
      <p:sp>
        <p:nvSpPr>
          <p:cNvPr id="11" name="Picture Placeholder 8"/>
          <p:cNvSpPr>
            <a:spLocks noGrp="1"/>
          </p:cNvSpPr>
          <p:nvPr>
            <p:ph type="pic" sz="quarter" idx="18"/>
          </p:nvPr>
        </p:nvSpPr>
        <p:spPr>
          <a:xfrm>
            <a:off x="8796338" y="549276"/>
            <a:ext cx="2700337" cy="2700338"/>
          </a:xfrm>
          <a:solidFill>
            <a:schemeClr val="bg2"/>
          </a:solidFill>
        </p:spPr>
        <p:txBody>
          <a:bodyPr/>
          <a:lstStyle/>
          <a:p>
            <a:endParaRPr lang="en-US"/>
          </a:p>
        </p:txBody>
      </p:sp>
    </p:spTree>
    <p:extLst>
      <p:ext uri="{BB962C8B-B14F-4D97-AF65-F5344CB8AC3E}">
        <p14:creationId xmlns:p14="http://schemas.microsoft.com/office/powerpoint/2010/main" val="427235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Image_Gallery_3">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0"/>
            <a:ext cx="5400675" cy="2879725"/>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6"/>
            <a:ext cx="5940425" cy="2700338"/>
          </a:xfrm>
          <a:solidFill>
            <a:schemeClr val="bg2"/>
          </a:solidFill>
        </p:spPr>
        <p:txBody>
          <a:bodyPr/>
          <a:lstStyle/>
          <a:p>
            <a:endParaRPr lang="en-US"/>
          </a:p>
        </p:txBody>
      </p:sp>
      <p:sp>
        <p:nvSpPr>
          <p:cNvPr id="10" name="Picture Placeholder 8"/>
          <p:cNvSpPr>
            <a:spLocks noGrp="1"/>
          </p:cNvSpPr>
          <p:nvPr>
            <p:ph type="pic" sz="quarter" idx="17"/>
          </p:nvPr>
        </p:nvSpPr>
        <p:spPr>
          <a:xfrm>
            <a:off x="6275387" y="3429001"/>
            <a:ext cx="5221287" cy="2879724"/>
          </a:xfrm>
          <a:solidFill>
            <a:schemeClr val="bg2"/>
          </a:solidFill>
        </p:spPr>
        <p:txBody>
          <a:bodyPr/>
          <a:lstStyle/>
          <a:p>
            <a:endParaRPr lang="en-US"/>
          </a:p>
        </p:txBody>
      </p:sp>
      <p:sp>
        <p:nvSpPr>
          <p:cNvPr id="11" name="Picture Placeholder 8"/>
          <p:cNvSpPr>
            <a:spLocks noGrp="1"/>
          </p:cNvSpPr>
          <p:nvPr>
            <p:ph type="pic" sz="quarter" idx="18"/>
          </p:nvPr>
        </p:nvSpPr>
        <p:spPr>
          <a:xfrm>
            <a:off x="6816726" y="549276"/>
            <a:ext cx="4679950" cy="2700338"/>
          </a:xfrm>
          <a:solidFill>
            <a:schemeClr val="bg2"/>
          </a:solidFill>
        </p:spPr>
        <p:txBody>
          <a:bodyPr/>
          <a:lstStyle/>
          <a:p>
            <a:endParaRPr lang="en-US"/>
          </a:p>
        </p:txBody>
      </p:sp>
    </p:spTree>
    <p:extLst>
      <p:ext uri="{BB962C8B-B14F-4D97-AF65-F5344CB8AC3E}">
        <p14:creationId xmlns:p14="http://schemas.microsoft.com/office/powerpoint/2010/main" val="4290101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9.Image_Gallery_4">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608388"/>
            <a:ext cx="4321175" cy="2700337"/>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6"/>
            <a:ext cx="3240089" cy="2879724"/>
          </a:xfrm>
          <a:solidFill>
            <a:schemeClr val="bg2"/>
          </a:solidFill>
        </p:spPr>
        <p:txBody>
          <a:bodyPr/>
          <a:lstStyle/>
          <a:p>
            <a:endParaRPr lang="en-US"/>
          </a:p>
        </p:txBody>
      </p:sp>
      <p:sp>
        <p:nvSpPr>
          <p:cNvPr id="10" name="Picture Placeholder 8"/>
          <p:cNvSpPr>
            <a:spLocks noGrp="1"/>
          </p:cNvSpPr>
          <p:nvPr>
            <p:ph type="pic" sz="quarter" idx="17"/>
          </p:nvPr>
        </p:nvSpPr>
        <p:spPr>
          <a:xfrm>
            <a:off x="8256588" y="3608389"/>
            <a:ext cx="3240086" cy="2700336"/>
          </a:xfrm>
          <a:solidFill>
            <a:schemeClr val="bg2"/>
          </a:solidFill>
        </p:spPr>
        <p:txBody>
          <a:bodyPr/>
          <a:lstStyle/>
          <a:p>
            <a:endParaRPr lang="en-US"/>
          </a:p>
        </p:txBody>
      </p:sp>
      <p:sp>
        <p:nvSpPr>
          <p:cNvPr id="11" name="Picture Placeholder 8"/>
          <p:cNvSpPr>
            <a:spLocks noGrp="1"/>
          </p:cNvSpPr>
          <p:nvPr>
            <p:ph type="pic" sz="quarter" idx="18"/>
          </p:nvPr>
        </p:nvSpPr>
        <p:spPr>
          <a:xfrm>
            <a:off x="6816726" y="549276"/>
            <a:ext cx="4679950" cy="2879724"/>
          </a:xfrm>
          <a:solidFill>
            <a:schemeClr val="bg2"/>
          </a:solidFill>
        </p:spPr>
        <p:txBody>
          <a:bodyPr/>
          <a:lstStyle/>
          <a:p>
            <a:endParaRPr lang="en-US"/>
          </a:p>
        </p:txBody>
      </p:sp>
      <p:sp>
        <p:nvSpPr>
          <p:cNvPr id="9" name="Picture Placeholder 8"/>
          <p:cNvSpPr>
            <a:spLocks noGrp="1"/>
          </p:cNvSpPr>
          <p:nvPr>
            <p:ph type="pic" sz="quarter" idx="19"/>
          </p:nvPr>
        </p:nvSpPr>
        <p:spPr>
          <a:xfrm>
            <a:off x="4116388" y="549276"/>
            <a:ext cx="2519362" cy="2879724"/>
          </a:xfrm>
          <a:solidFill>
            <a:schemeClr val="bg2"/>
          </a:solidFill>
        </p:spPr>
        <p:txBody>
          <a:bodyPr/>
          <a:lstStyle/>
          <a:p>
            <a:endParaRPr lang="en-US"/>
          </a:p>
        </p:txBody>
      </p:sp>
      <p:sp>
        <p:nvSpPr>
          <p:cNvPr id="12" name="Picture Placeholder 8"/>
          <p:cNvSpPr>
            <a:spLocks noGrp="1"/>
          </p:cNvSpPr>
          <p:nvPr>
            <p:ph type="pic" sz="quarter" idx="20"/>
          </p:nvPr>
        </p:nvSpPr>
        <p:spPr>
          <a:xfrm>
            <a:off x="5195888" y="3608388"/>
            <a:ext cx="2879725" cy="2700336"/>
          </a:xfrm>
          <a:solidFill>
            <a:schemeClr val="bg2"/>
          </a:solidFill>
        </p:spPr>
        <p:txBody>
          <a:bodyPr/>
          <a:lstStyle/>
          <a:p>
            <a:endParaRPr lang="en-US"/>
          </a:p>
        </p:txBody>
      </p:sp>
    </p:spTree>
    <p:extLst>
      <p:ext uri="{BB962C8B-B14F-4D97-AF65-F5344CB8AC3E}">
        <p14:creationId xmlns:p14="http://schemas.microsoft.com/office/powerpoint/2010/main" val="3141852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Standard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3524104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0.Image_Gallery_5">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789362"/>
            <a:ext cx="2339975" cy="2519363"/>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5"/>
            <a:ext cx="3240089" cy="3059113"/>
          </a:xfrm>
          <a:solidFill>
            <a:schemeClr val="bg2"/>
          </a:solidFill>
        </p:spPr>
        <p:txBody>
          <a:bodyPr/>
          <a:lstStyle/>
          <a:p>
            <a:endParaRPr lang="en-US"/>
          </a:p>
        </p:txBody>
      </p:sp>
      <p:sp>
        <p:nvSpPr>
          <p:cNvPr id="10" name="Picture Placeholder 8"/>
          <p:cNvSpPr>
            <a:spLocks noGrp="1"/>
          </p:cNvSpPr>
          <p:nvPr>
            <p:ph type="pic" sz="quarter" idx="17"/>
          </p:nvPr>
        </p:nvSpPr>
        <p:spPr>
          <a:xfrm>
            <a:off x="6637338" y="3789363"/>
            <a:ext cx="4859335" cy="2519362"/>
          </a:xfrm>
          <a:solidFill>
            <a:schemeClr val="bg2"/>
          </a:solidFill>
        </p:spPr>
        <p:txBody>
          <a:bodyPr/>
          <a:lstStyle/>
          <a:p>
            <a:endParaRPr lang="en-US"/>
          </a:p>
        </p:txBody>
      </p:sp>
      <p:sp>
        <p:nvSpPr>
          <p:cNvPr id="11" name="Picture Placeholder 8"/>
          <p:cNvSpPr>
            <a:spLocks noGrp="1"/>
          </p:cNvSpPr>
          <p:nvPr>
            <p:ph type="pic" sz="quarter" idx="18"/>
          </p:nvPr>
        </p:nvSpPr>
        <p:spPr>
          <a:xfrm>
            <a:off x="8975726" y="549275"/>
            <a:ext cx="2520950" cy="3059113"/>
          </a:xfrm>
          <a:solidFill>
            <a:schemeClr val="bg2"/>
          </a:solidFill>
        </p:spPr>
        <p:txBody>
          <a:bodyPr/>
          <a:lstStyle/>
          <a:p>
            <a:endParaRPr lang="en-US"/>
          </a:p>
        </p:txBody>
      </p:sp>
      <p:sp>
        <p:nvSpPr>
          <p:cNvPr id="9" name="Picture Placeholder 8"/>
          <p:cNvSpPr>
            <a:spLocks noGrp="1"/>
          </p:cNvSpPr>
          <p:nvPr>
            <p:ph type="pic" sz="quarter" idx="19"/>
          </p:nvPr>
        </p:nvSpPr>
        <p:spPr>
          <a:xfrm>
            <a:off x="4116388" y="549275"/>
            <a:ext cx="4679950" cy="3059113"/>
          </a:xfrm>
          <a:solidFill>
            <a:schemeClr val="bg2"/>
          </a:solidFill>
        </p:spPr>
        <p:txBody>
          <a:bodyPr/>
          <a:lstStyle/>
          <a:p>
            <a:endParaRPr lang="en-US"/>
          </a:p>
        </p:txBody>
      </p:sp>
      <p:sp>
        <p:nvSpPr>
          <p:cNvPr id="12" name="Picture Placeholder 8"/>
          <p:cNvSpPr>
            <a:spLocks noGrp="1"/>
          </p:cNvSpPr>
          <p:nvPr>
            <p:ph type="pic" sz="quarter" idx="20"/>
          </p:nvPr>
        </p:nvSpPr>
        <p:spPr>
          <a:xfrm>
            <a:off x="3216276" y="3789362"/>
            <a:ext cx="3240087" cy="2519362"/>
          </a:xfrm>
          <a:solidFill>
            <a:schemeClr val="bg2"/>
          </a:solidFill>
        </p:spPr>
        <p:txBody>
          <a:bodyPr/>
          <a:lstStyle/>
          <a:p>
            <a:endParaRPr lang="en-US"/>
          </a:p>
        </p:txBody>
      </p:sp>
    </p:spTree>
    <p:extLst>
      <p:ext uri="{BB962C8B-B14F-4D97-AF65-F5344CB8AC3E}">
        <p14:creationId xmlns:p14="http://schemas.microsoft.com/office/powerpoint/2010/main" val="40626801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1.Image_Gallery_6">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549276"/>
            <a:ext cx="3600450" cy="5759450"/>
          </a:xfrm>
          <a:solidFill>
            <a:schemeClr val="bg2"/>
          </a:solidFill>
        </p:spPr>
        <p:txBody>
          <a:bodyPr/>
          <a:lstStyle/>
          <a:p>
            <a:endParaRPr lang="en-US"/>
          </a:p>
        </p:txBody>
      </p:sp>
      <p:sp>
        <p:nvSpPr>
          <p:cNvPr id="10" name="Picture Placeholder 8"/>
          <p:cNvSpPr>
            <a:spLocks noGrp="1"/>
          </p:cNvSpPr>
          <p:nvPr>
            <p:ph type="pic" sz="quarter" idx="17"/>
          </p:nvPr>
        </p:nvSpPr>
        <p:spPr>
          <a:xfrm>
            <a:off x="8075613" y="3789363"/>
            <a:ext cx="3421060" cy="2519362"/>
          </a:xfrm>
          <a:solidFill>
            <a:schemeClr val="bg2"/>
          </a:solidFill>
        </p:spPr>
        <p:txBody>
          <a:bodyPr/>
          <a:lstStyle/>
          <a:p>
            <a:endParaRPr lang="en-US"/>
          </a:p>
        </p:txBody>
      </p:sp>
      <p:sp>
        <p:nvSpPr>
          <p:cNvPr id="11" name="Picture Placeholder 8"/>
          <p:cNvSpPr>
            <a:spLocks noGrp="1"/>
          </p:cNvSpPr>
          <p:nvPr>
            <p:ph type="pic" sz="quarter" idx="18"/>
          </p:nvPr>
        </p:nvSpPr>
        <p:spPr>
          <a:xfrm>
            <a:off x="8796338" y="549275"/>
            <a:ext cx="2700338" cy="3059113"/>
          </a:xfrm>
          <a:solidFill>
            <a:schemeClr val="bg2"/>
          </a:solidFill>
        </p:spPr>
        <p:txBody>
          <a:bodyPr/>
          <a:lstStyle/>
          <a:p>
            <a:endParaRPr lang="en-US"/>
          </a:p>
        </p:txBody>
      </p:sp>
      <p:sp>
        <p:nvSpPr>
          <p:cNvPr id="9" name="Picture Placeholder 8"/>
          <p:cNvSpPr>
            <a:spLocks noGrp="1"/>
          </p:cNvSpPr>
          <p:nvPr>
            <p:ph type="pic" sz="quarter" idx="19"/>
          </p:nvPr>
        </p:nvSpPr>
        <p:spPr>
          <a:xfrm>
            <a:off x="4475162" y="549275"/>
            <a:ext cx="4141787" cy="3059113"/>
          </a:xfrm>
          <a:solidFill>
            <a:schemeClr val="bg2"/>
          </a:solidFill>
        </p:spPr>
        <p:txBody>
          <a:bodyPr/>
          <a:lstStyle/>
          <a:p>
            <a:endParaRPr lang="en-US"/>
          </a:p>
        </p:txBody>
      </p:sp>
      <p:sp>
        <p:nvSpPr>
          <p:cNvPr id="12" name="Picture Placeholder 8"/>
          <p:cNvSpPr>
            <a:spLocks noGrp="1"/>
          </p:cNvSpPr>
          <p:nvPr>
            <p:ph type="pic" sz="quarter" idx="20"/>
          </p:nvPr>
        </p:nvSpPr>
        <p:spPr>
          <a:xfrm>
            <a:off x="4475163" y="3789362"/>
            <a:ext cx="3421062" cy="2519362"/>
          </a:xfrm>
          <a:solidFill>
            <a:schemeClr val="bg2"/>
          </a:solidFill>
        </p:spPr>
        <p:txBody>
          <a:bodyPr/>
          <a:lstStyle/>
          <a:p>
            <a:endParaRPr lang="en-US"/>
          </a:p>
        </p:txBody>
      </p:sp>
    </p:spTree>
    <p:extLst>
      <p:ext uri="{BB962C8B-B14F-4D97-AF65-F5344CB8AC3E}">
        <p14:creationId xmlns:p14="http://schemas.microsoft.com/office/powerpoint/2010/main" val="30954077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2.Full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12192000" cy="6858001"/>
          </a:xfrm>
          <a:solidFill>
            <a:schemeClr val="bg2"/>
          </a:solidFill>
        </p:spPr>
        <p:txBody>
          <a:bodyPr/>
          <a:lstStyle/>
          <a:p>
            <a:endParaRPr lang="en-US"/>
          </a:p>
        </p:txBody>
      </p:sp>
      <p:sp>
        <p:nvSpPr>
          <p:cNvPr id="2" name="Title 1"/>
          <p:cNvSpPr>
            <a:spLocks noGrp="1"/>
          </p:cNvSpPr>
          <p:nvPr>
            <p:ph type="title" hasCustomPrompt="1"/>
          </p:nvPr>
        </p:nvSpPr>
        <p:spPr>
          <a:xfrm>
            <a:off x="695325" y="5474547"/>
            <a:ext cx="10801350" cy="531795"/>
          </a:xfrm>
        </p:spPr>
        <p:txBody>
          <a:bodyPr>
            <a:normAutofit/>
          </a:bodyPr>
          <a:lstStyle>
            <a:lvl1pPr algn="ctr">
              <a:defRPr sz="1600">
                <a:solidFill>
                  <a:schemeClr val="bg1"/>
                </a:solidFill>
              </a:defRPr>
            </a:lvl1pPr>
          </a:lstStyle>
          <a:p>
            <a:r>
              <a:rPr lang="en-US"/>
              <a:t>CLICK TO EDIT MASTER TITLE STYLE</a:t>
            </a:r>
          </a:p>
        </p:txBody>
      </p:sp>
    </p:spTree>
    <p:extLst>
      <p:ext uri="{BB962C8B-B14F-4D97-AF65-F5344CB8AC3E}">
        <p14:creationId xmlns:p14="http://schemas.microsoft.com/office/powerpoint/2010/main" val="34447059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10801348" cy="46799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28173928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4.Title_With_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7200899" cy="46799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4" name="Picture Placeholder 8"/>
          <p:cNvSpPr>
            <a:spLocks noGrp="1"/>
          </p:cNvSpPr>
          <p:nvPr>
            <p:ph type="pic" sz="quarter" idx="15"/>
          </p:nvPr>
        </p:nvSpPr>
        <p:spPr>
          <a:xfrm>
            <a:off x="8075613" y="3789363"/>
            <a:ext cx="3421061" cy="2519362"/>
          </a:xfrm>
          <a:solidFill>
            <a:schemeClr val="bg2"/>
          </a:solidFill>
        </p:spPr>
        <p:txBody>
          <a:bodyPr/>
          <a:lstStyle/>
          <a:p>
            <a:endParaRPr lang="en-US"/>
          </a:p>
        </p:txBody>
      </p:sp>
      <p:sp>
        <p:nvSpPr>
          <p:cNvPr id="5" name="Picture Placeholder 8"/>
          <p:cNvSpPr>
            <a:spLocks noGrp="1"/>
          </p:cNvSpPr>
          <p:nvPr>
            <p:ph type="pic" sz="quarter" idx="16"/>
          </p:nvPr>
        </p:nvSpPr>
        <p:spPr>
          <a:xfrm>
            <a:off x="8075614" y="1628775"/>
            <a:ext cx="3421061" cy="1979613"/>
          </a:xfrm>
          <a:solidFill>
            <a:schemeClr val="bg2"/>
          </a:solidFill>
        </p:spPr>
        <p:txBody>
          <a:bodyPr/>
          <a:lstStyle/>
          <a:p>
            <a:endParaRPr lang="en-US"/>
          </a:p>
        </p:txBody>
      </p:sp>
    </p:spTree>
    <p:extLst>
      <p:ext uri="{BB962C8B-B14F-4D97-AF65-F5344CB8AC3E}">
        <p14:creationId xmlns:p14="http://schemas.microsoft.com/office/powerpoint/2010/main" val="35509482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5.Title_With_Image_Gallery_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a:p>
        </p:txBody>
      </p:sp>
      <p:sp>
        <p:nvSpPr>
          <p:cNvPr id="9" name="Picture Placeholder 8"/>
          <p:cNvSpPr>
            <a:spLocks noGrp="1"/>
          </p:cNvSpPr>
          <p:nvPr>
            <p:ph type="pic" sz="quarter" idx="14"/>
          </p:nvPr>
        </p:nvSpPr>
        <p:spPr>
          <a:xfrm>
            <a:off x="6096000" y="1628775"/>
            <a:ext cx="5400675" cy="1800225"/>
          </a:xfrm>
          <a:solidFill>
            <a:schemeClr val="bg2"/>
          </a:solidFill>
        </p:spPr>
        <p:txBody>
          <a:bodyPr/>
          <a:lstStyle/>
          <a:p>
            <a:endParaRPr lang="en-US"/>
          </a:p>
        </p:txBody>
      </p:sp>
      <p:sp>
        <p:nvSpPr>
          <p:cNvPr id="7" name="Picture Placeholder 8"/>
          <p:cNvSpPr>
            <a:spLocks noGrp="1"/>
          </p:cNvSpPr>
          <p:nvPr>
            <p:ph type="pic" sz="quarter" idx="15"/>
          </p:nvPr>
        </p:nvSpPr>
        <p:spPr>
          <a:xfrm>
            <a:off x="6096000" y="3608388"/>
            <a:ext cx="2700338" cy="2700337"/>
          </a:xfrm>
          <a:solidFill>
            <a:schemeClr val="bg2"/>
          </a:solidFill>
        </p:spPr>
        <p:txBody>
          <a:bodyPr/>
          <a:lstStyle/>
          <a:p>
            <a:endParaRPr lang="en-US"/>
          </a:p>
        </p:txBody>
      </p:sp>
      <p:sp>
        <p:nvSpPr>
          <p:cNvPr id="10" name="Picture Placeholder 8"/>
          <p:cNvSpPr>
            <a:spLocks noGrp="1"/>
          </p:cNvSpPr>
          <p:nvPr>
            <p:ph type="pic" sz="quarter" idx="16"/>
          </p:nvPr>
        </p:nvSpPr>
        <p:spPr>
          <a:xfrm>
            <a:off x="8975724" y="3608388"/>
            <a:ext cx="2520951" cy="2700337"/>
          </a:xfrm>
          <a:solidFill>
            <a:schemeClr val="bg2"/>
          </a:solidFill>
        </p:spPr>
        <p:txBody>
          <a:bodyPr/>
          <a:lstStyle/>
          <a:p>
            <a:endParaRPr lang="en-US"/>
          </a:p>
        </p:txBody>
      </p:sp>
    </p:spTree>
    <p:extLst>
      <p:ext uri="{BB962C8B-B14F-4D97-AF65-F5344CB8AC3E}">
        <p14:creationId xmlns:p14="http://schemas.microsoft.com/office/powerpoint/2010/main" val="3909346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6.Title_With_Image_Gallery_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1" y="1628774"/>
            <a:ext cx="5016500" cy="5229225"/>
          </a:xfrm>
          <a:solidFill>
            <a:schemeClr val="bg2"/>
          </a:solidFill>
        </p:spPr>
        <p:txBody>
          <a:bodyPr/>
          <a:lstStyle/>
          <a:p>
            <a:endParaRPr lang="en-US"/>
          </a:p>
        </p:txBody>
      </p:sp>
      <p:sp>
        <p:nvSpPr>
          <p:cNvPr id="9" name="Picture Placeholder 8"/>
          <p:cNvSpPr>
            <a:spLocks noGrp="1"/>
          </p:cNvSpPr>
          <p:nvPr>
            <p:ph type="pic" sz="quarter" idx="14"/>
          </p:nvPr>
        </p:nvSpPr>
        <p:spPr>
          <a:xfrm>
            <a:off x="5195890" y="1628775"/>
            <a:ext cx="3600448" cy="1979613"/>
          </a:xfrm>
          <a:solidFill>
            <a:schemeClr val="bg2"/>
          </a:solidFill>
        </p:spPr>
        <p:txBody>
          <a:bodyPr/>
          <a:lstStyle/>
          <a:p>
            <a:endParaRPr lang="en-US"/>
          </a:p>
        </p:txBody>
      </p:sp>
      <p:sp>
        <p:nvSpPr>
          <p:cNvPr id="7" name="Picture Placeholder 8"/>
          <p:cNvSpPr>
            <a:spLocks noGrp="1"/>
          </p:cNvSpPr>
          <p:nvPr>
            <p:ph type="pic" sz="quarter" idx="15"/>
          </p:nvPr>
        </p:nvSpPr>
        <p:spPr>
          <a:xfrm>
            <a:off x="5195887" y="3789362"/>
            <a:ext cx="3600451" cy="3068637"/>
          </a:xfrm>
          <a:solidFill>
            <a:schemeClr val="bg2"/>
          </a:solidFill>
        </p:spPr>
        <p:txBody>
          <a:bodyPr/>
          <a:lstStyle/>
          <a:p>
            <a:endParaRPr lang="en-US"/>
          </a:p>
        </p:txBody>
      </p:sp>
      <p:sp>
        <p:nvSpPr>
          <p:cNvPr id="10" name="Picture Placeholder 8"/>
          <p:cNvSpPr>
            <a:spLocks noGrp="1"/>
          </p:cNvSpPr>
          <p:nvPr>
            <p:ph type="pic" sz="quarter" idx="16"/>
          </p:nvPr>
        </p:nvSpPr>
        <p:spPr>
          <a:xfrm>
            <a:off x="8975725" y="1628775"/>
            <a:ext cx="3216276" cy="5229225"/>
          </a:xfrm>
          <a:solidFill>
            <a:schemeClr val="bg2"/>
          </a:solidFill>
        </p:spPr>
        <p:txBody>
          <a:bodyPr/>
          <a:lstStyle/>
          <a:p>
            <a:endParaRPr lang="en-US"/>
          </a:p>
        </p:txBody>
      </p:sp>
    </p:spTree>
    <p:extLst>
      <p:ext uri="{BB962C8B-B14F-4D97-AF65-F5344CB8AC3E}">
        <p14:creationId xmlns:p14="http://schemas.microsoft.com/office/powerpoint/2010/main" val="21510767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Title_With_Full_Bleed_Widescreen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a:solidFill>
                  <a:srgbClr val="000000"/>
                </a:solidFill>
              </a:rPr>
              <a:pPr/>
              <a:t>‹#›</a:t>
            </a:fld>
            <a:endParaRPr lang="en-US">
              <a:solidFill>
                <a:srgbClr val="000000"/>
              </a:solidFill>
            </a:endParaRPr>
          </a:p>
        </p:txBody>
      </p:sp>
      <p:sp>
        <p:nvSpPr>
          <p:cNvPr id="9" name="Picture Placeholder 8"/>
          <p:cNvSpPr>
            <a:spLocks noGrp="1"/>
          </p:cNvSpPr>
          <p:nvPr>
            <p:ph type="pic" sz="quarter" idx="13"/>
          </p:nvPr>
        </p:nvSpPr>
        <p:spPr>
          <a:xfrm>
            <a:off x="0" y="1628775"/>
            <a:ext cx="12191999" cy="5229225"/>
          </a:xfrm>
          <a:solidFill>
            <a:schemeClr val="bg2"/>
          </a:solidFill>
        </p:spPr>
        <p:txBody>
          <a:bodyPr/>
          <a:lstStyle/>
          <a:p>
            <a:endParaRPr lang="en-US"/>
          </a:p>
        </p:txBody>
      </p:sp>
    </p:spTree>
    <p:extLst>
      <p:ext uri="{BB962C8B-B14F-4D97-AF65-F5344CB8AC3E}">
        <p14:creationId xmlns:p14="http://schemas.microsoft.com/office/powerpoint/2010/main" val="772966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8.Title_With_Two_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a:p>
        </p:txBody>
      </p:sp>
      <p:sp>
        <p:nvSpPr>
          <p:cNvPr id="9" name="Picture Placeholder 8"/>
          <p:cNvSpPr>
            <a:spLocks noGrp="1"/>
          </p:cNvSpPr>
          <p:nvPr>
            <p:ph type="pic" sz="quarter" idx="14"/>
          </p:nvPr>
        </p:nvSpPr>
        <p:spPr>
          <a:xfrm>
            <a:off x="6275387" y="1628775"/>
            <a:ext cx="5221288" cy="4679950"/>
          </a:xfrm>
          <a:solidFill>
            <a:schemeClr val="bg2"/>
          </a:solidFill>
        </p:spPr>
        <p:txBody>
          <a:bodyPr/>
          <a:lstStyle/>
          <a:p>
            <a:endParaRPr lang="en-US"/>
          </a:p>
        </p:txBody>
      </p:sp>
    </p:spTree>
    <p:extLst>
      <p:ext uri="{BB962C8B-B14F-4D97-AF65-F5344CB8AC3E}">
        <p14:creationId xmlns:p14="http://schemas.microsoft.com/office/powerpoint/2010/main" val="25482041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9.Title_With_Three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515938" y="1627981"/>
            <a:ext cx="3600450" cy="3960813"/>
          </a:xfrm>
          <a:solidFill>
            <a:schemeClr val="bg2"/>
          </a:solidFill>
        </p:spPr>
        <p:txBody>
          <a:bodyPr/>
          <a:lstStyle/>
          <a:p>
            <a:endParaRPr lang="en-US"/>
          </a:p>
        </p:txBody>
      </p:sp>
      <p:sp>
        <p:nvSpPr>
          <p:cNvPr id="15" name="Text Placeholder 7"/>
          <p:cNvSpPr>
            <a:spLocks noGrp="1"/>
          </p:cNvSpPr>
          <p:nvPr>
            <p:ph type="body" sz="quarter" idx="14"/>
          </p:nvPr>
        </p:nvSpPr>
        <p:spPr>
          <a:xfrm>
            <a:off x="515938"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15"/>
          </p:nvPr>
        </p:nvSpPr>
        <p:spPr>
          <a:xfrm>
            <a:off x="4295775" y="1627981"/>
            <a:ext cx="3600450" cy="3960813"/>
          </a:xfrm>
          <a:solidFill>
            <a:schemeClr val="bg2"/>
          </a:solidFill>
        </p:spPr>
        <p:txBody>
          <a:bodyPr/>
          <a:lstStyle/>
          <a:p>
            <a:endParaRPr lang="en-US"/>
          </a:p>
        </p:txBody>
      </p:sp>
      <p:sp>
        <p:nvSpPr>
          <p:cNvPr id="17" name="Text Placeholder 7"/>
          <p:cNvSpPr>
            <a:spLocks noGrp="1"/>
          </p:cNvSpPr>
          <p:nvPr>
            <p:ph type="body" sz="quarter" idx="16"/>
          </p:nvPr>
        </p:nvSpPr>
        <p:spPr>
          <a:xfrm>
            <a:off x="4295775"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8075613" y="1627981"/>
            <a:ext cx="3600450" cy="3960813"/>
          </a:xfrm>
          <a:solidFill>
            <a:schemeClr val="bg2"/>
          </a:solidFill>
        </p:spPr>
        <p:txBody>
          <a:bodyPr/>
          <a:lstStyle/>
          <a:p>
            <a:endParaRPr lang="en-US"/>
          </a:p>
        </p:txBody>
      </p:sp>
      <p:sp>
        <p:nvSpPr>
          <p:cNvPr id="19" name="Text Placeholder 7"/>
          <p:cNvSpPr>
            <a:spLocks noGrp="1"/>
          </p:cNvSpPr>
          <p:nvPr>
            <p:ph type="body" sz="quarter" idx="18"/>
          </p:nvPr>
        </p:nvSpPr>
        <p:spPr>
          <a:xfrm>
            <a:off x="8075613" y="5768975"/>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286023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Standard_Title_and_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10801350" cy="4319588"/>
          </a:xfrm>
        </p:spPr>
        <p:txBody>
          <a:bodyPr/>
          <a:lstStyle/>
          <a:p>
            <a:endParaRPr lang="en-US"/>
          </a:p>
        </p:txBody>
      </p:sp>
    </p:spTree>
    <p:extLst>
      <p:ext uri="{BB962C8B-B14F-4D97-AF65-F5344CB8AC3E}">
        <p14:creationId xmlns:p14="http://schemas.microsoft.com/office/powerpoint/2010/main" val="15620070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Title_With_Three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p:cNvSpPr>
            <a:spLocks noGrp="1"/>
          </p:cNvSpPr>
          <p:nvPr>
            <p:ph type="pic" sz="quarter" idx="13"/>
          </p:nvPr>
        </p:nvSpPr>
        <p:spPr>
          <a:xfrm>
            <a:off x="515938" y="1627982"/>
            <a:ext cx="3600450" cy="2161381"/>
          </a:xfrm>
          <a:solidFill>
            <a:schemeClr val="bg2"/>
          </a:solidFill>
        </p:spPr>
        <p:txBody>
          <a:bodyPr/>
          <a:lstStyle/>
          <a:p>
            <a:endParaRPr lang="en-US"/>
          </a:p>
        </p:txBody>
      </p:sp>
      <p:sp>
        <p:nvSpPr>
          <p:cNvPr id="11" name="Picture Placeholder 8"/>
          <p:cNvSpPr>
            <a:spLocks noGrp="1"/>
          </p:cNvSpPr>
          <p:nvPr>
            <p:ph type="pic" sz="quarter" idx="15"/>
          </p:nvPr>
        </p:nvSpPr>
        <p:spPr>
          <a:xfrm>
            <a:off x="4295775" y="1627982"/>
            <a:ext cx="3600450" cy="2161381"/>
          </a:xfrm>
          <a:solidFill>
            <a:schemeClr val="bg2"/>
          </a:solidFill>
        </p:spPr>
        <p:txBody>
          <a:bodyPr/>
          <a:lstStyle/>
          <a:p>
            <a:endParaRPr lang="en-US"/>
          </a:p>
        </p:txBody>
      </p:sp>
      <p:sp>
        <p:nvSpPr>
          <p:cNvPr id="12" name="Picture Placeholder 8"/>
          <p:cNvSpPr>
            <a:spLocks noGrp="1"/>
          </p:cNvSpPr>
          <p:nvPr>
            <p:ph type="pic" sz="quarter" idx="17"/>
          </p:nvPr>
        </p:nvSpPr>
        <p:spPr>
          <a:xfrm>
            <a:off x="8075613" y="1627982"/>
            <a:ext cx="3600450" cy="2161381"/>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6" name="Text Placeholder 2"/>
          <p:cNvSpPr>
            <a:spLocks noGrp="1"/>
          </p:cNvSpPr>
          <p:nvPr>
            <p:ph type="body" idx="18"/>
          </p:nvPr>
        </p:nvSpPr>
        <p:spPr>
          <a:xfrm>
            <a:off x="4295775"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idx="20"/>
          </p:nvPr>
        </p:nvSpPr>
        <p:spPr>
          <a:xfrm>
            <a:off x="8075612" y="3942412"/>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516942"/>
            <a:ext cx="3600451"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98642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1.Title_With_Two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7981"/>
            <a:ext cx="5221287" cy="3960813"/>
          </a:xfrm>
          <a:solidFill>
            <a:schemeClr val="bg2"/>
          </a:solidFill>
        </p:spPr>
        <p:txBody>
          <a:bodyPr/>
          <a:lstStyle/>
          <a:p>
            <a:endParaRPr lang="en-US"/>
          </a:p>
        </p:txBody>
      </p:sp>
      <p:sp>
        <p:nvSpPr>
          <p:cNvPr id="15" name="Text Placeholder 7"/>
          <p:cNvSpPr>
            <a:spLocks noGrp="1"/>
          </p:cNvSpPr>
          <p:nvPr>
            <p:ph type="body" sz="quarter" idx="14"/>
          </p:nvPr>
        </p:nvSpPr>
        <p:spPr>
          <a:xfrm>
            <a:off x="695325" y="5769769"/>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6275388" y="1627981"/>
            <a:ext cx="5221287" cy="3960813"/>
          </a:xfrm>
          <a:solidFill>
            <a:schemeClr val="bg2"/>
          </a:solidFill>
        </p:spPr>
        <p:txBody>
          <a:bodyPr/>
          <a:lstStyle/>
          <a:p>
            <a:endParaRPr lang="en-US"/>
          </a:p>
        </p:txBody>
      </p:sp>
      <p:sp>
        <p:nvSpPr>
          <p:cNvPr id="19" name="Text Placeholder 7"/>
          <p:cNvSpPr>
            <a:spLocks noGrp="1"/>
          </p:cNvSpPr>
          <p:nvPr>
            <p:ph type="body" sz="quarter" idx="18"/>
          </p:nvPr>
        </p:nvSpPr>
        <p:spPr>
          <a:xfrm>
            <a:off x="6275388" y="5768975"/>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4524029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2.Title_With_Two_Images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334963" y="1628774"/>
            <a:ext cx="5581650" cy="4860925"/>
          </a:xfrm>
          <a:solidFill>
            <a:schemeClr val="bg2"/>
          </a:solidFill>
        </p:spPr>
        <p:txBody>
          <a:bodyPr/>
          <a:lstStyle/>
          <a:p>
            <a:endParaRPr lang="en-US"/>
          </a:p>
        </p:txBody>
      </p:sp>
      <p:sp>
        <p:nvSpPr>
          <p:cNvPr id="9" name="Picture Placeholder 8"/>
          <p:cNvSpPr>
            <a:spLocks noGrp="1"/>
          </p:cNvSpPr>
          <p:nvPr>
            <p:ph type="pic" sz="quarter" idx="14"/>
          </p:nvPr>
        </p:nvSpPr>
        <p:spPr>
          <a:xfrm>
            <a:off x="6275387" y="1628774"/>
            <a:ext cx="5581651" cy="4860925"/>
          </a:xfrm>
          <a:solidFill>
            <a:schemeClr val="bg2"/>
          </a:solidFill>
        </p:spPr>
        <p:txBody>
          <a:bodyPr/>
          <a:lstStyle/>
          <a:p>
            <a:endParaRPr lang="en-US"/>
          </a:p>
        </p:txBody>
      </p:sp>
    </p:spTree>
    <p:extLst>
      <p:ext uri="{BB962C8B-B14F-4D97-AF65-F5344CB8AC3E}">
        <p14:creationId xmlns:p14="http://schemas.microsoft.com/office/powerpoint/2010/main" val="7903142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3.Title_With_Three_Images_And_Text_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p:cNvSpPr>
            <a:spLocks noGrp="1"/>
          </p:cNvSpPr>
          <p:nvPr>
            <p:ph type="pic" sz="quarter" idx="13"/>
          </p:nvPr>
        </p:nvSpPr>
        <p:spPr>
          <a:xfrm>
            <a:off x="515938" y="1627982"/>
            <a:ext cx="3600450" cy="2521743"/>
          </a:xfrm>
          <a:solidFill>
            <a:schemeClr val="bg2"/>
          </a:solidFill>
        </p:spPr>
        <p:txBody>
          <a:bodyPr/>
          <a:lstStyle/>
          <a:p>
            <a:endParaRPr lang="en-US"/>
          </a:p>
        </p:txBody>
      </p:sp>
      <p:sp>
        <p:nvSpPr>
          <p:cNvPr id="11" name="Picture Placeholder 8"/>
          <p:cNvSpPr>
            <a:spLocks noGrp="1"/>
          </p:cNvSpPr>
          <p:nvPr>
            <p:ph type="pic" sz="quarter" idx="15"/>
          </p:nvPr>
        </p:nvSpPr>
        <p:spPr>
          <a:xfrm>
            <a:off x="4295775" y="1627982"/>
            <a:ext cx="3600450" cy="2521743"/>
          </a:xfrm>
          <a:solidFill>
            <a:schemeClr val="bg2"/>
          </a:solidFill>
        </p:spPr>
        <p:txBody>
          <a:bodyPr/>
          <a:lstStyle/>
          <a:p>
            <a:endParaRPr lang="en-US"/>
          </a:p>
        </p:txBody>
      </p:sp>
      <p:sp>
        <p:nvSpPr>
          <p:cNvPr id="12" name="Picture Placeholder 8"/>
          <p:cNvSpPr>
            <a:spLocks noGrp="1"/>
          </p:cNvSpPr>
          <p:nvPr>
            <p:ph type="pic" sz="quarter" idx="17"/>
          </p:nvPr>
        </p:nvSpPr>
        <p:spPr>
          <a:xfrm>
            <a:off x="8075613" y="1627982"/>
            <a:ext cx="3600450" cy="2521743"/>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6" name="Text Placeholder 2"/>
          <p:cNvSpPr>
            <a:spLocks noGrp="1"/>
          </p:cNvSpPr>
          <p:nvPr>
            <p:ph type="body" idx="18"/>
          </p:nvPr>
        </p:nvSpPr>
        <p:spPr>
          <a:xfrm>
            <a:off x="4295775"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idx="20"/>
          </p:nvPr>
        </p:nvSpPr>
        <p:spPr>
          <a:xfrm>
            <a:off x="8075612" y="4158543"/>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882702"/>
            <a:ext cx="3600451"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8884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4.Title_With_Two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7"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5090520"/>
            <a:ext cx="5399086"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8"/>
          <p:cNvSpPr>
            <a:spLocks noGrp="1"/>
          </p:cNvSpPr>
          <p:nvPr>
            <p:ph type="pic" sz="quarter" idx="13"/>
          </p:nvPr>
        </p:nvSpPr>
        <p:spPr>
          <a:xfrm>
            <a:off x="515937" y="1627982"/>
            <a:ext cx="5399087" cy="2521743"/>
          </a:xfrm>
          <a:solidFill>
            <a:schemeClr val="bg2"/>
          </a:solidFill>
        </p:spPr>
        <p:txBody>
          <a:bodyPr/>
          <a:lstStyle/>
          <a:p>
            <a:endParaRPr lang="en-US"/>
          </a:p>
        </p:txBody>
      </p:sp>
      <p:sp>
        <p:nvSpPr>
          <p:cNvPr id="12" name="Picture Placeholder 8"/>
          <p:cNvSpPr>
            <a:spLocks noGrp="1"/>
          </p:cNvSpPr>
          <p:nvPr>
            <p:ph type="pic" sz="quarter" idx="17"/>
          </p:nvPr>
        </p:nvSpPr>
        <p:spPr>
          <a:xfrm>
            <a:off x="6275388" y="1627982"/>
            <a:ext cx="5400675" cy="2521743"/>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8" name="Text Placeholder 2"/>
          <p:cNvSpPr>
            <a:spLocks noGrp="1"/>
          </p:cNvSpPr>
          <p:nvPr>
            <p:ph type="body" idx="20"/>
          </p:nvPr>
        </p:nvSpPr>
        <p:spPr>
          <a:xfrm>
            <a:off x="6275388"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6275388" y="5090520"/>
            <a:ext cx="5400675"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216699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5.Title_With_Six_Text_Boxes_And_Imag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9" name="Content Placeholder 3"/>
          <p:cNvSpPr>
            <a:spLocks noGrp="1"/>
          </p:cNvSpPr>
          <p:nvPr>
            <p:ph sz="half" idx="21"/>
          </p:nvPr>
        </p:nvSpPr>
        <p:spPr>
          <a:xfrm>
            <a:off x="695324" y="5229225"/>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0" name="Text Placeholder 2"/>
          <p:cNvSpPr>
            <a:spLocks noGrp="1"/>
          </p:cNvSpPr>
          <p:nvPr>
            <p:ph type="body" idx="1"/>
          </p:nvPr>
        </p:nvSpPr>
        <p:spPr>
          <a:xfrm>
            <a:off x="695325" y="4689475"/>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3"/>
          <p:cNvSpPr>
            <a:spLocks noGrp="1"/>
          </p:cNvSpPr>
          <p:nvPr>
            <p:ph sz="half" idx="22"/>
          </p:nvPr>
        </p:nvSpPr>
        <p:spPr>
          <a:xfrm>
            <a:off x="695325" y="3789363"/>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6" name="Text Placeholder 2"/>
          <p:cNvSpPr>
            <a:spLocks noGrp="1"/>
          </p:cNvSpPr>
          <p:nvPr>
            <p:ph type="body" idx="23"/>
          </p:nvPr>
        </p:nvSpPr>
        <p:spPr>
          <a:xfrm>
            <a:off x="695326" y="3249613"/>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Content Placeholder 3"/>
          <p:cNvSpPr>
            <a:spLocks noGrp="1"/>
          </p:cNvSpPr>
          <p:nvPr>
            <p:ph sz="half" idx="24"/>
          </p:nvPr>
        </p:nvSpPr>
        <p:spPr>
          <a:xfrm>
            <a:off x="695325" y="2347912"/>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0" name="Text Placeholder 2"/>
          <p:cNvSpPr>
            <a:spLocks noGrp="1"/>
          </p:cNvSpPr>
          <p:nvPr>
            <p:ph type="body" idx="25"/>
          </p:nvPr>
        </p:nvSpPr>
        <p:spPr>
          <a:xfrm>
            <a:off x="695326" y="1808162"/>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8"/>
          <p:cNvSpPr>
            <a:spLocks noGrp="1"/>
          </p:cNvSpPr>
          <p:nvPr>
            <p:ph type="pic" sz="quarter" idx="15"/>
          </p:nvPr>
        </p:nvSpPr>
        <p:spPr>
          <a:xfrm>
            <a:off x="4475163" y="1808162"/>
            <a:ext cx="3241674" cy="4141788"/>
          </a:xfrm>
          <a:solidFill>
            <a:schemeClr val="bg2"/>
          </a:solidFill>
        </p:spPr>
        <p:txBody>
          <a:bodyPr/>
          <a:lstStyle/>
          <a:p>
            <a:endParaRPr lang="en-US"/>
          </a:p>
        </p:txBody>
      </p:sp>
      <p:sp>
        <p:nvSpPr>
          <p:cNvPr id="32" name="Content Placeholder 3"/>
          <p:cNvSpPr>
            <a:spLocks noGrp="1"/>
          </p:cNvSpPr>
          <p:nvPr>
            <p:ph sz="half" idx="26"/>
          </p:nvPr>
        </p:nvSpPr>
        <p:spPr>
          <a:xfrm>
            <a:off x="7896224" y="5229225"/>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3" name="Text Placeholder 2"/>
          <p:cNvSpPr>
            <a:spLocks noGrp="1"/>
          </p:cNvSpPr>
          <p:nvPr>
            <p:ph type="body" idx="27"/>
          </p:nvPr>
        </p:nvSpPr>
        <p:spPr>
          <a:xfrm>
            <a:off x="7896225" y="4689475"/>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p:cNvSpPr>
            <a:spLocks noGrp="1"/>
          </p:cNvSpPr>
          <p:nvPr>
            <p:ph sz="half" idx="28"/>
          </p:nvPr>
        </p:nvSpPr>
        <p:spPr>
          <a:xfrm>
            <a:off x="7896225" y="3789363"/>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5" name="Text Placeholder 2"/>
          <p:cNvSpPr>
            <a:spLocks noGrp="1"/>
          </p:cNvSpPr>
          <p:nvPr>
            <p:ph type="body" idx="29"/>
          </p:nvPr>
        </p:nvSpPr>
        <p:spPr>
          <a:xfrm>
            <a:off x="7896226" y="3249613"/>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Content Placeholder 3"/>
          <p:cNvSpPr>
            <a:spLocks noGrp="1"/>
          </p:cNvSpPr>
          <p:nvPr>
            <p:ph sz="half" idx="30"/>
          </p:nvPr>
        </p:nvSpPr>
        <p:spPr>
          <a:xfrm>
            <a:off x="7896225" y="2347912"/>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7" name="Text Placeholder 2"/>
          <p:cNvSpPr>
            <a:spLocks noGrp="1"/>
          </p:cNvSpPr>
          <p:nvPr>
            <p:ph type="body" idx="31"/>
          </p:nvPr>
        </p:nvSpPr>
        <p:spPr>
          <a:xfrm>
            <a:off x="7896226" y="1808162"/>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5511850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515938" y="577723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7" name="Text Placeholder 7"/>
          <p:cNvSpPr>
            <a:spLocks noGrp="1"/>
          </p:cNvSpPr>
          <p:nvPr>
            <p:ph type="body" sz="quarter" idx="16"/>
          </p:nvPr>
        </p:nvSpPr>
        <p:spPr>
          <a:xfrm>
            <a:off x="3395663"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9" name="Text Placeholder 7"/>
          <p:cNvSpPr>
            <a:spLocks noGrp="1"/>
          </p:cNvSpPr>
          <p:nvPr>
            <p:ph type="body" sz="quarter" idx="18"/>
          </p:nvPr>
        </p:nvSpPr>
        <p:spPr>
          <a:xfrm>
            <a:off x="6275389"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514350" y="1628773"/>
            <a:ext cx="2520950" cy="3957811"/>
          </a:xfrm>
          <a:solidFill>
            <a:schemeClr val="bg2"/>
          </a:solidFill>
        </p:spPr>
        <p:txBody>
          <a:bodyPr/>
          <a:lstStyle/>
          <a:p>
            <a:endParaRPr lang="en-US"/>
          </a:p>
        </p:txBody>
      </p:sp>
      <p:sp>
        <p:nvSpPr>
          <p:cNvPr id="24" name="Picture Placeholder 8"/>
          <p:cNvSpPr>
            <a:spLocks noGrp="1"/>
          </p:cNvSpPr>
          <p:nvPr>
            <p:ph type="pic" sz="quarter" idx="25"/>
          </p:nvPr>
        </p:nvSpPr>
        <p:spPr>
          <a:xfrm>
            <a:off x="3395663" y="1628773"/>
            <a:ext cx="2520950" cy="3957811"/>
          </a:xfrm>
          <a:solidFill>
            <a:schemeClr val="bg2"/>
          </a:solidFill>
        </p:spPr>
        <p:txBody>
          <a:bodyPr/>
          <a:lstStyle/>
          <a:p>
            <a:endParaRPr lang="en-US"/>
          </a:p>
        </p:txBody>
      </p:sp>
      <p:sp>
        <p:nvSpPr>
          <p:cNvPr id="25" name="Picture Placeholder 8"/>
          <p:cNvSpPr>
            <a:spLocks noGrp="1"/>
          </p:cNvSpPr>
          <p:nvPr>
            <p:ph type="pic" sz="quarter" idx="26"/>
          </p:nvPr>
        </p:nvSpPr>
        <p:spPr>
          <a:xfrm>
            <a:off x="6275388" y="1628773"/>
            <a:ext cx="2520950" cy="3957811"/>
          </a:xfrm>
          <a:solidFill>
            <a:schemeClr val="bg2"/>
          </a:solidFill>
        </p:spPr>
        <p:txBody>
          <a:bodyPr/>
          <a:lstStyle/>
          <a:p>
            <a:endParaRPr lang="en-US"/>
          </a:p>
        </p:txBody>
      </p:sp>
      <p:sp>
        <p:nvSpPr>
          <p:cNvPr id="26" name="Picture Placeholder 8"/>
          <p:cNvSpPr>
            <a:spLocks noGrp="1"/>
          </p:cNvSpPr>
          <p:nvPr>
            <p:ph type="pic" sz="quarter" idx="27"/>
          </p:nvPr>
        </p:nvSpPr>
        <p:spPr>
          <a:xfrm>
            <a:off x="9156700" y="1628773"/>
            <a:ext cx="2520950" cy="3957811"/>
          </a:xfrm>
          <a:solidFill>
            <a:schemeClr val="bg2"/>
          </a:solidFill>
        </p:spPr>
        <p:txBody>
          <a:bodyPr/>
          <a:lstStyle/>
          <a:p>
            <a:endParaRPr lang="en-US"/>
          </a:p>
        </p:txBody>
      </p:sp>
      <p:sp>
        <p:nvSpPr>
          <p:cNvPr id="27" name="Text Placeholder 7"/>
          <p:cNvSpPr>
            <a:spLocks noGrp="1"/>
          </p:cNvSpPr>
          <p:nvPr>
            <p:ph type="body" sz="quarter" idx="28"/>
          </p:nvPr>
        </p:nvSpPr>
        <p:spPr>
          <a:xfrm>
            <a:off x="9156700" y="577723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6967676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7.Title_With_Five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33496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334963" y="1629482"/>
            <a:ext cx="2160587" cy="3957811"/>
          </a:xfrm>
          <a:solidFill>
            <a:schemeClr val="bg2"/>
          </a:solidFill>
        </p:spPr>
        <p:txBody>
          <a:bodyPr/>
          <a:lstStyle/>
          <a:p>
            <a:endParaRPr lang="en-US"/>
          </a:p>
        </p:txBody>
      </p:sp>
      <p:sp>
        <p:nvSpPr>
          <p:cNvPr id="31" name="Text Placeholder 7"/>
          <p:cNvSpPr>
            <a:spLocks noGrp="1"/>
          </p:cNvSpPr>
          <p:nvPr>
            <p:ph type="body" sz="quarter" idx="25"/>
          </p:nvPr>
        </p:nvSpPr>
        <p:spPr>
          <a:xfrm>
            <a:off x="2674938"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2" name="Picture Placeholder 8"/>
          <p:cNvSpPr>
            <a:spLocks noGrp="1"/>
          </p:cNvSpPr>
          <p:nvPr>
            <p:ph type="pic" sz="quarter" idx="26"/>
          </p:nvPr>
        </p:nvSpPr>
        <p:spPr>
          <a:xfrm>
            <a:off x="2675975" y="1629482"/>
            <a:ext cx="2160587" cy="3957811"/>
          </a:xfrm>
          <a:solidFill>
            <a:schemeClr val="bg2"/>
          </a:solidFill>
        </p:spPr>
        <p:txBody>
          <a:bodyPr/>
          <a:lstStyle/>
          <a:p>
            <a:endParaRPr lang="en-US"/>
          </a:p>
        </p:txBody>
      </p:sp>
      <p:sp>
        <p:nvSpPr>
          <p:cNvPr id="33" name="Text Placeholder 7"/>
          <p:cNvSpPr>
            <a:spLocks noGrp="1"/>
          </p:cNvSpPr>
          <p:nvPr>
            <p:ph type="body" sz="quarter" idx="27"/>
          </p:nvPr>
        </p:nvSpPr>
        <p:spPr>
          <a:xfrm>
            <a:off x="501491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4" name="Picture Placeholder 8"/>
          <p:cNvSpPr>
            <a:spLocks noGrp="1"/>
          </p:cNvSpPr>
          <p:nvPr>
            <p:ph type="pic" sz="quarter" idx="28"/>
          </p:nvPr>
        </p:nvSpPr>
        <p:spPr>
          <a:xfrm>
            <a:off x="5016987" y="1629482"/>
            <a:ext cx="2160587" cy="3957811"/>
          </a:xfrm>
          <a:solidFill>
            <a:schemeClr val="bg2"/>
          </a:solidFill>
        </p:spPr>
        <p:txBody>
          <a:bodyPr/>
          <a:lstStyle/>
          <a:p>
            <a:endParaRPr lang="en-US"/>
          </a:p>
        </p:txBody>
      </p:sp>
      <p:sp>
        <p:nvSpPr>
          <p:cNvPr id="35" name="Text Placeholder 7"/>
          <p:cNvSpPr>
            <a:spLocks noGrp="1"/>
          </p:cNvSpPr>
          <p:nvPr>
            <p:ph type="body" sz="quarter" idx="29"/>
          </p:nvPr>
        </p:nvSpPr>
        <p:spPr>
          <a:xfrm>
            <a:off x="9699012"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6" name="Picture Placeholder 8"/>
          <p:cNvSpPr>
            <a:spLocks noGrp="1"/>
          </p:cNvSpPr>
          <p:nvPr>
            <p:ph type="pic" sz="quarter" idx="30"/>
          </p:nvPr>
        </p:nvSpPr>
        <p:spPr>
          <a:xfrm>
            <a:off x="9699012" y="1629482"/>
            <a:ext cx="2160587" cy="3957811"/>
          </a:xfrm>
          <a:solidFill>
            <a:schemeClr val="bg2"/>
          </a:solidFill>
        </p:spPr>
        <p:txBody>
          <a:bodyPr/>
          <a:lstStyle/>
          <a:p>
            <a:endParaRPr lang="en-US"/>
          </a:p>
        </p:txBody>
      </p:sp>
      <p:sp>
        <p:nvSpPr>
          <p:cNvPr id="37" name="Text Placeholder 7"/>
          <p:cNvSpPr>
            <a:spLocks noGrp="1"/>
          </p:cNvSpPr>
          <p:nvPr>
            <p:ph type="body" sz="quarter" idx="31"/>
          </p:nvPr>
        </p:nvSpPr>
        <p:spPr>
          <a:xfrm>
            <a:off x="7358244"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32"/>
          </p:nvPr>
        </p:nvSpPr>
        <p:spPr>
          <a:xfrm>
            <a:off x="7357999" y="1629482"/>
            <a:ext cx="2160587" cy="3957811"/>
          </a:xfrm>
          <a:solidFill>
            <a:schemeClr val="bg2"/>
          </a:solidFill>
        </p:spPr>
        <p:txBody>
          <a:bodyPr/>
          <a:lstStyle/>
          <a:p>
            <a:endParaRPr lang="en-US"/>
          </a:p>
        </p:txBody>
      </p:sp>
    </p:spTree>
    <p:extLst>
      <p:ext uri="{BB962C8B-B14F-4D97-AF65-F5344CB8AC3E}">
        <p14:creationId xmlns:p14="http://schemas.microsoft.com/office/powerpoint/2010/main" val="11416252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8.Title_With_Eight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2" name="Text Placeholder 7"/>
          <p:cNvSpPr>
            <a:spLocks noGrp="1"/>
          </p:cNvSpPr>
          <p:nvPr>
            <p:ph type="body" sz="quarter" idx="29"/>
          </p:nvPr>
        </p:nvSpPr>
        <p:spPr>
          <a:xfrm>
            <a:off x="515938" y="344508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3" name="Text Placeholder 7"/>
          <p:cNvSpPr>
            <a:spLocks noGrp="1"/>
          </p:cNvSpPr>
          <p:nvPr>
            <p:ph type="body" sz="quarter" idx="30"/>
          </p:nvPr>
        </p:nvSpPr>
        <p:spPr>
          <a:xfrm>
            <a:off x="3395663"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4" name="Text Placeholder 7"/>
          <p:cNvSpPr>
            <a:spLocks noGrp="1"/>
          </p:cNvSpPr>
          <p:nvPr>
            <p:ph type="body" sz="quarter" idx="31"/>
          </p:nvPr>
        </p:nvSpPr>
        <p:spPr>
          <a:xfrm>
            <a:off x="6275389"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32"/>
          </p:nvPr>
        </p:nvSpPr>
        <p:spPr>
          <a:xfrm>
            <a:off x="514350" y="1631780"/>
            <a:ext cx="2520950" cy="1617833"/>
          </a:xfrm>
          <a:solidFill>
            <a:schemeClr val="bg2"/>
          </a:solidFill>
        </p:spPr>
        <p:txBody>
          <a:bodyPr/>
          <a:lstStyle/>
          <a:p>
            <a:endParaRPr lang="en-US"/>
          </a:p>
        </p:txBody>
      </p:sp>
      <p:sp>
        <p:nvSpPr>
          <p:cNvPr id="18" name="Picture Placeholder 8"/>
          <p:cNvSpPr>
            <a:spLocks noGrp="1"/>
          </p:cNvSpPr>
          <p:nvPr>
            <p:ph type="pic" sz="quarter" idx="33"/>
          </p:nvPr>
        </p:nvSpPr>
        <p:spPr>
          <a:xfrm>
            <a:off x="3395663" y="1631780"/>
            <a:ext cx="2520950" cy="1617833"/>
          </a:xfrm>
          <a:solidFill>
            <a:schemeClr val="bg2"/>
          </a:solidFill>
        </p:spPr>
        <p:txBody>
          <a:bodyPr/>
          <a:lstStyle/>
          <a:p>
            <a:endParaRPr lang="en-US"/>
          </a:p>
        </p:txBody>
      </p:sp>
      <p:sp>
        <p:nvSpPr>
          <p:cNvPr id="21" name="Picture Placeholder 8"/>
          <p:cNvSpPr>
            <a:spLocks noGrp="1"/>
          </p:cNvSpPr>
          <p:nvPr>
            <p:ph type="pic" sz="quarter" idx="34"/>
          </p:nvPr>
        </p:nvSpPr>
        <p:spPr>
          <a:xfrm>
            <a:off x="6275388" y="1631780"/>
            <a:ext cx="2520950" cy="1617833"/>
          </a:xfrm>
          <a:solidFill>
            <a:schemeClr val="bg2"/>
          </a:solidFill>
        </p:spPr>
        <p:txBody>
          <a:bodyPr/>
          <a:lstStyle/>
          <a:p>
            <a:endParaRPr lang="en-US"/>
          </a:p>
        </p:txBody>
      </p:sp>
      <p:sp>
        <p:nvSpPr>
          <p:cNvPr id="22" name="Picture Placeholder 8"/>
          <p:cNvSpPr>
            <a:spLocks noGrp="1"/>
          </p:cNvSpPr>
          <p:nvPr>
            <p:ph type="pic" sz="quarter" idx="35"/>
          </p:nvPr>
        </p:nvSpPr>
        <p:spPr>
          <a:xfrm>
            <a:off x="9156700" y="1631780"/>
            <a:ext cx="2520950" cy="1617833"/>
          </a:xfrm>
          <a:solidFill>
            <a:schemeClr val="bg2"/>
          </a:solidFill>
        </p:spPr>
        <p:txBody>
          <a:bodyPr/>
          <a:lstStyle/>
          <a:p>
            <a:endParaRPr lang="en-US"/>
          </a:p>
        </p:txBody>
      </p:sp>
      <p:sp>
        <p:nvSpPr>
          <p:cNvPr id="23" name="Text Placeholder 7"/>
          <p:cNvSpPr>
            <a:spLocks noGrp="1"/>
          </p:cNvSpPr>
          <p:nvPr>
            <p:ph type="body" sz="quarter" idx="36"/>
          </p:nvPr>
        </p:nvSpPr>
        <p:spPr>
          <a:xfrm>
            <a:off x="9156700" y="344508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8" name="Text Placeholder 7"/>
          <p:cNvSpPr>
            <a:spLocks noGrp="1"/>
          </p:cNvSpPr>
          <p:nvPr>
            <p:ph type="body" sz="quarter" idx="37"/>
          </p:nvPr>
        </p:nvSpPr>
        <p:spPr>
          <a:xfrm>
            <a:off x="515938" y="5971338"/>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9" name="Text Placeholder 7"/>
          <p:cNvSpPr>
            <a:spLocks noGrp="1"/>
          </p:cNvSpPr>
          <p:nvPr>
            <p:ph type="body" sz="quarter" idx="38"/>
          </p:nvPr>
        </p:nvSpPr>
        <p:spPr>
          <a:xfrm>
            <a:off x="3395663"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0" name="Text Placeholder 7"/>
          <p:cNvSpPr>
            <a:spLocks noGrp="1"/>
          </p:cNvSpPr>
          <p:nvPr>
            <p:ph type="body" sz="quarter" idx="39"/>
          </p:nvPr>
        </p:nvSpPr>
        <p:spPr>
          <a:xfrm>
            <a:off x="6275389"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1" name="Picture Placeholder 8"/>
          <p:cNvSpPr>
            <a:spLocks noGrp="1"/>
          </p:cNvSpPr>
          <p:nvPr>
            <p:ph type="pic" sz="quarter" idx="40"/>
          </p:nvPr>
        </p:nvSpPr>
        <p:spPr>
          <a:xfrm>
            <a:off x="514350" y="4158038"/>
            <a:ext cx="2520950" cy="1617833"/>
          </a:xfrm>
          <a:solidFill>
            <a:schemeClr val="bg2"/>
          </a:solidFill>
        </p:spPr>
        <p:txBody>
          <a:bodyPr/>
          <a:lstStyle/>
          <a:p>
            <a:endParaRPr lang="en-US"/>
          </a:p>
        </p:txBody>
      </p:sp>
      <p:sp>
        <p:nvSpPr>
          <p:cNvPr id="32" name="Picture Placeholder 8"/>
          <p:cNvSpPr>
            <a:spLocks noGrp="1"/>
          </p:cNvSpPr>
          <p:nvPr>
            <p:ph type="pic" sz="quarter" idx="41"/>
          </p:nvPr>
        </p:nvSpPr>
        <p:spPr>
          <a:xfrm>
            <a:off x="3395663" y="4158038"/>
            <a:ext cx="2520950" cy="1617833"/>
          </a:xfrm>
          <a:solidFill>
            <a:schemeClr val="bg2"/>
          </a:solidFill>
        </p:spPr>
        <p:txBody>
          <a:bodyPr/>
          <a:lstStyle/>
          <a:p>
            <a:endParaRPr lang="en-US"/>
          </a:p>
        </p:txBody>
      </p:sp>
      <p:sp>
        <p:nvSpPr>
          <p:cNvPr id="33" name="Picture Placeholder 8"/>
          <p:cNvSpPr>
            <a:spLocks noGrp="1"/>
          </p:cNvSpPr>
          <p:nvPr>
            <p:ph type="pic" sz="quarter" idx="42"/>
          </p:nvPr>
        </p:nvSpPr>
        <p:spPr>
          <a:xfrm>
            <a:off x="6275388" y="4158038"/>
            <a:ext cx="2520950" cy="1617833"/>
          </a:xfrm>
          <a:solidFill>
            <a:schemeClr val="bg2"/>
          </a:solidFill>
        </p:spPr>
        <p:txBody>
          <a:bodyPr/>
          <a:lstStyle/>
          <a:p>
            <a:endParaRPr lang="en-US"/>
          </a:p>
        </p:txBody>
      </p:sp>
      <p:sp>
        <p:nvSpPr>
          <p:cNvPr id="34" name="Picture Placeholder 8"/>
          <p:cNvSpPr>
            <a:spLocks noGrp="1"/>
          </p:cNvSpPr>
          <p:nvPr>
            <p:ph type="pic" sz="quarter" idx="43"/>
          </p:nvPr>
        </p:nvSpPr>
        <p:spPr>
          <a:xfrm>
            <a:off x="9156700" y="4158038"/>
            <a:ext cx="2520950" cy="1617833"/>
          </a:xfrm>
          <a:solidFill>
            <a:schemeClr val="bg2"/>
          </a:solidFill>
        </p:spPr>
        <p:txBody>
          <a:bodyPr/>
          <a:lstStyle/>
          <a:p>
            <a:endParaRPr lang="en-US"/>
          </a:p>
        </p:txBody>
      </p:sp>
      <p:sp>
        <p:nvSpPr>
          <p:cNvPr id="35" name="Text Placeholder 7"/>
          <p:cNvSpPr>
            <a:spLocks noGrp="1"/>
          </p:cNvSpPr>
          <p:nvPr>
            <p:ph type="body" sz="quarter" idx="44"/>
          </p:nvPr>
        </p:nvSpPr>
        <p:spPr>
          <a:xfrm>
            <a:off x="9156700" y="5971338"/>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7800874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23" name="Text Placeholder 7"/>
          <p:cNvSpPr>
            <a:spLocks noGrp="1"/>
          </p:cNvSpPr>
          <p:nvPr>
            <p:ph type="body" sz="quarter" idx="36"/>
          </p:nvPr>
        </p:nvSpPr>
        <p:spPr>
          <a:xfrm>
            <a:off x="334963"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endParaRPr lang="en-US"/>
          </a:p>
        </p:txBody>
      </p:sp>
      <p:sp>
        <p:nvSpPr>
          <p:cNvPr id="40" name="Text Placeholder 7"/>
          <p:cNvSpPr>
            <a:spLocks noGrp="1"/>
          </p:cNvSpPr>
          <p:nvPr>
            <p:ph type="body" sz="quarter" idx="41"/>
          </p:nvPr>
        </p:nvSpPr>
        <p:spPr>
          <a:xfrm>
            <a:off x="334963"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endParaRPr lang="en-US"/>
          </a:p>
        </p:txBody>
      </p:sp>
      <p:sp>
        <p:nvSpPr>
          <p:cNvPr id="42" name="Text Placeholder 7"/>
          <p:cNvSpPr>
            <a:spLocks noGrp="1"/>
          </p:cNvSpPr>
          <p:nvPr>
            <p:ph type="body" sz="quarter" idx="43"/>
          </p:nvPr>
        </p:nvSpPr>
        <p:spPr>
          <a:xfrm>
            <a:off x="8075611"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endParaRPr lang="en-US"/>
          </a:p>
        </p:txBody>
      </p:sp>
      <p:sp>
        <p:nvSpPr>
          <p:cNvPr id="44" name="Text Placeholder 7"/>
          <p:cNvSpPr>
            <a:spLocks noGrp="1"/>
          </p:cNvSpPr>
          <p:nvPr>
            <p:ph type="body" sz="quarter" idx="45"/>
          </p:nvPr>
        </p:nvSpPr>
        <p:spPr>
          <a:xfrm>
            <a:off x="8075611"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endParaRPr lang="en-US"/>
          </a:p>
        </p:txBody>
      </p:sp>
      <p:sp>
        <p:nvSpPr>
          <p:cNvPr id="46" name="Text Placeholder 7"/>
          <p:cNvSpPr>
            <a:spLocks noGrp="1"/>
          </p:cNvSpPr>
          <p:nvPr>
            <p:ph type="body" sz="quarter" idx="47"/>
          </p:nvPr>
        </p:nvSpPr>
        <p:spPr>
          <a:xfrm>
            <a:off x="4205284"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endParaRPr lang="en-US"/>
          </a:p>
        </p:txBody>
      </p:sp>
      <p:sp>
        <p:nvSpPr>
          <p:cNvPr id="48" name="Text Placeholder 7"/>
          <p:cNvSpPr>
            <a:spLocks noGrp="1"/>
          </p:cNvSpPr>
          <p:nvPr>
            <p:ph type="body" sz="quarter" idx="49"/>
          </p:nvPr>
        </p:nvSpPr>
        <p:spPr>
          <a:xfrm>
            <a:off x="4205284"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endParaRPr lang="en-US"/>
          </a:p>
        </p:txBody>
      </p:sp>
    </p:spTree>
    <p:extLst>
      <p:ext uri="{BB962C8B-B14F-4D97-AF65-F5344CB8AC3E}">
        <p14:creationId xmlns:p14="http://schemas.microsoft.com/office/powerpoint/2010/main" val="2062609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Standard_Title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4"/>
          </p:nvPr>
        </p:nvSpPr>
        <p:spPr>
          <a:xfrm>
            <a:off x="695325" y="1628775"/>
            <a:ext cx="10980738" cy="4321175"/>
          </a:xfrm>
        </p:spPr>
        <p:txBody>
          <a:bodyPr/>
          <a:lstStyle/>
          <a:p>
            <a:endParaRPr lang="en-US"/>
          </a:p>
        </p:txBody>
      </p:sp>
    </p:spTree>
    <p:extLst>
      <p:ext uri="{BB962C8B-B14F-4D97-AF65-F5344CB8AC3E}">
        <p14:creationId xmlns:p14="http://schemas.microsoft.com/office/powerpoint/2010/main" val="803781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0.Title_With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a:solidFill>
                  <a:srgbClr val="000000"/>
                </a:solidFill>
              </a:rPr>
              <a:pPr/>
              <a:t>‹#›</a:t>
            </a:fld>
            <a:endParaRPr lang="en-US">
              <a:solidFill>
                <a:srgbClr val="000000"/>
              </a:solidFill>
            </a:endParaRPr>
          </a:p>
        </p:txBody>
      </p:sp>
      <p:sp>
        <p:nvSpPr>
          <p:cNvPr id="8" name="Picture Placeholder 8"/>
          <p:cNvSpPr>
            <a:spLocks noGrp="1"/>
          </p:cNvSpPr>
          <p:nvPr>
            <p:ph type="pic" sz="quarter" idx="13"/>
          </p:nvPr>
        </p:nvSpPr>
        <p:spPr>
          <a:xfrm>
            <a:off x="155575" y="1628774"/>
            <a:ext cx="11880849" cy="5040313"/>
          </a:xfrm>
          <a:solidFill>
            <a:schemeClr val="bg2"/>
          </a:solidFill>
        </p:spPr>
        <p:txBody>
          <a:bodyPr/>
          <a:lstStyle/>
          <a:p>
            <a:endParaRPr lang="en-US"/>
          </a:p>
        </p:txBody>
      </p:sp>
    </p:spTree>
    <p:extLst>
      <p:ext uri="{BB962C8B-B14F-4D97-AF65-F5344CB8AC3E}">
        <p14:creationId xmlns:p14="http://schemas.microsoft.com/office/powerpoint/2010/main" val="3479604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1.Image_With_Title_Below">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5229225"/>
          </a:xfrm>
          <a:solidFill>
            <a:schemeClr val="bg2"/>
          </a:solidFill>
        </p:spPr>
        <p:txBody>
          <a:bodyPr/>
          <a:lstStyle/>
          <a:p>
            <a:endParaRPr lang="en-US"/>
          </a:p>
        </p:txBody>
      </p:sp>
      <p:sp>
        <p:nvSpPr>
          <p:cNvPr id="2" name="Title 1"/>
          <p:cNvSpPr>
            <a:spLocks noGrp="1"/>
          </p:cNvSpPr>
          <p:nvPr>
            <p:ph type="title" hasCustomPrompt="1"/>
          </p:nvPr>
        </p:nvSpPr>
        <p:spPr>
          <a:xfrm>
            <a:off x="695325" y="5666004"/>
            <a:ext cx="10801350" cy="1008594"/>
          </a:xfrm>
        </p:spPr>
        <p:txBody>
          <a:bodyPr/>
          <a:lstStyle/>
          <a:p>
            <a:r>
              <a:rPr lang="en-US"/>
              <a:t>CLICK TO EDIT MASTER TITLE STYLE</a:t>
            </a:r>
          </a:p>
        </p:txBody>
      </p:sp>
    </p:spTree>
    <p:extLst>
      <p:ext uri="{BB962C8B-B14F-4D97-AF65-F5344CB8AC3E}">
        <p14:creationId xmlns:p14="http://schemas.microsoft.com/office/powerpoint/2010/main" val="7161445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2.Full_Screen_Image">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solidFill>
        </p:spPr>
        <p:txBody>
          <a:bodyPr/>
          <a:lstStyle/>
          <a:p>
            <a:endParaRPr lang="en-US"/>
          </a:p>
        </p:txBody>
      </p:sp>
    </p:spTree>
    <p:extLst>
      <p:ext uri="{BB962C8B-B14F-4D97-AF65-F5344CB8AC3E}">
        <p14:creationId xmlns:p14="http://schemas.microsoft.com/office/powerpoint/2010/main" val="41537294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3.Full_Screen_Video">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lumMod val="75000"/>
            </a:schemeClr>
          </a:solidFill>
        </p:spPr>
        <p:txBody>
          <a:bodyPr/>
          <a:lstStyle/>
          <a:p>
            <a:endParaRPr lang="en-US"/>
          </a:p>
        </p:txBody>
      </p:sp>
    </p:spTree>
    <p:extLst>
      <p:ext uri="{BB962C8B-B14F-4D97-AF65-F5344CB8AC3E}">
        <p14:creationId xmlns:p14="http://schemas.microsoft.com/office/powerpoint/2010/main" val="42028785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2.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631581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2.Title_Slide_Reverse">
    <p:bg>
      <p:bgPr>
        <a:solidFill>
          <a:schemeClr val="accent1"/>
        </a:solidFill>
        <a:effectLst/>
      </p:bgPr>
    </p:bg>
    <p:spTree>
      <p:nvGrpSpPr>
        <p:cNvPr id="1" name=""/>
        <p:cNvGrpSpPr/>
        <p:nvPr/>
      </p:nvGrpSpPr>
      <p:grpSpPr>
        <a:xfrm>
          <a:off x="0" y="0"/>
          <a:ext cx="0" cy="0"/>
          <a:chOff x="0" y="0"/>
          <a:chExt cx="0" cy="0"/>
        </a:xfrm>
      </p:grpSpPr>
      <p:pic>
        <p:nvPicPr>
          <p:cNvPr id="4" name="Picture 3" descr="People walking on a city street&#10;&#10;Description automatically generated">
            <a:extLst>
              <a:ext uri="{FF2B5EF4-FFF2-40B4-BE49-F238E27FC236}">
                <a16:creationId xmlns:a16="http://schemas.microsoft.com/office/drawing/2014/main" id="{E60AD611-6605-E54E-969A-E02D67A3CC4E}"/>
              </a:ext>
            </a:extLst>
          </p:cNvPr>
          <p:cNvPicPr>
            <a:picLocks noChangeAspect="1"/>
          </p:cNvPicPr>
          <p:nvPr userDrawn="1"/>
        </p:nvPicPr>
        <p:blipFill rotWithShape="1">
          <a:blip r:embed="rId2" cstate="email">
            <a:duotone>
              <a:schemeClr val="accent1">
                <a:shade val="45000"/>
                <a:satMod val="135000"/>
              </a:schemeClr>
              <a:prstClr val="white"/>
            </a:duotone>
            <a:alphaModFix/>
            <a:extLst>
              <a:ext uri="{BEBA8EAE-BF5A-486C-A8C5-ECC9F3942E4B}">
                <a14:imgProps xmlns:a14="http://schemas.microsoft.com/office/drawing/2010/main">
                  <a14:imgLayer r:embed="rId3">
                    <a14:imgEffect>
                      <a14:colorTemperature colorTemp="11200"/>
                    </a14:imgEffect>
                    <a14:imgEffect>
                      <a14:saturation sat="172000"/>
                    </a14:imgEffect>
                  </a14:imgLayer>
                </a14:imgProps>
              </a:ext>
              <a:ext uri="{28A0092B-C50C-407E-A947-70E740481C1C}">
                <a14:useLocalDpi xmlns:a14="http://schemas.microsoft.com/office/drawing/2010/main"/>
              </a:ext>
            </a:extLst>
          </a:blip>
          <a:srcRect t="22081" r="27894" b="17146"/>
          <a:stretch/>
        </p:blipFill>
        <p:spPr>
          <a:xfrm>
            <a:off x="0" y="-192505"/>
            <a:ext cx="12192001" cy="7050505"/>
          </a:xfrm>
          <a:prstGeom prst="rect">
            <a:avLst/>
          </a:prstGeom>
          <a:blipFill dpi="0" rotWithShape="1">
            <a:blip r:embed="rId4" cstate="email">
              <a:alphaModFix/>
              <a:extLst>
                <a:ext uri="{28A0092B-C50C-407E-A947-70E740481C1C}">
                  <a14:useLocalDpi xmlns:a14="http://schemas.microsoft.com/office/drawing/2010/main"/>
                </a:ext>
              </a:extLst>
            </a:blip>
            <a:srcRect/>
            <a:tile tx="0" ty="0" sx="100000" sy="100000" flip="none" algn="tl"/>
          </a:blipFill>
        </p:spPr>
      </p:pic>
      <p:sp>
        <p:nvSpPr>
          <p:cNvPr id="5" name="Rectangle 4">
            <a:extLst>
              <a:ext uri="{FF2B5EF4-FFF2-40B4-BE49-F238E27FC236}">
                <a16:creationId xmlns:a16="http://schemas.microsoft.com/office/drawing/2014/main" id="{FC4CDBBD-1E81-504A-A2BE-B411A5750D2F}"/>
              </a:ext>
            </a:extLst>
          </p:cNvPr>
          <p:cNvSpPr/>
          <p:nvPr userDrawn="1"/>
        </p:nvSpPr>
        <p:spPr>
          <a:xfrm>
            <a:off x="0" y="-192504"/>
            <a:ext cx="12192000" cy="7050504"/>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5" cstate="email">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94420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2.Title_Slide_Revers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588185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2.Title_Slide_Revers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2002483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2.Title_Slide_Revers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6688118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2.Title_Slide_Revers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212709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Title_With_Two_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5221288" cy="4319588"/>
          </a:xfrm>
        </p:spPr>
        <p:txBody>
          <a:bodyPr/>
          <a:lstStyle/>
          <a:p>
            <a:endParaRPr lang="en-US"/>
          </a:p>
        </p:txBody>
      </p:sp>
      <p:sp>
        <p:nvSpPr>
          <p:cNvPr id="7" name="Chart Placeholder 4"/>
          <p:cNvSpPr>
            <a:spLocks noGrp="1"/>
          </p:cNvSpPr>
          <p:nvPr>
            <p:ph type="chart" sz="quarter" idx="15"/>
          </p:nvPr>
        </p:nvSpPr>
        <p:spPr>
          <a:xfrm>
            <a:off x="6275388" y="1628775"/>
            <a:ext cx="5221288" cy="4319588"/>
          </a:xfrm>
        </p:spPr>
        <p:txBody>
          <a:bodyPr/>
          <a:lstStyle/>
          <a:p>
            <a:endParaRPr lang="en-US"/>
          </a:p>
        </p:txBody>
      </p:sp>
    </p:spTree>
    <p:extLst>
      <p:ext uri="{BB962C8B-B14F-4D97-AF65-F5344CB8AC3E}">
        <p14:creationId xmlns:p14="http://schemas.microsoft.com/office/powerpoint/2010/main" val="3075372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Standard_Title_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a:lvl1pPr>
          </a:lstStyle>
          <a:p>
            <a:r>
              <a:rPr lang="en-US"/>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5" name="Picture 4">
            <a:extLst>
              <a:ext uri="{FF2B5EF4-FFF2-40B4-BE49-F238E27FC236}">
                <a16:creationId xmlns:a16="http://schemas.microsoft.com/office/drawing/2014/main" id="{9031EBDD-EA4C-1C41-8B06-C33D5F8229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0529452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Title_Slide_Revers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5352C667-09B7-624D-A743-1DE3B1667836}"/>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507395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Impact_Title_Slide_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4216092"/>
            <a:ext cx="7561263" cy="1889501"/>
          </a:xfrm>
        </p:spPr>
        <p:txBody>
          <a:bodyPr anchor="b" anchorCtr="0">
            <a:noAutofit/>
          </a:bodyPr>
          <a:lstStyle>
            <a:lvl1pPr algn="l">
              <a:lnSpc>
                <a:spcPct val="79000"/>
              </a:lnSpc>
              <a:defRPr sz="2400" b="0" spc="300">
                <a:solidFill>
                  <a:schemeClr val="bg1"/>
                </a:solidFill>
              </a:defRPr>
            </a:lvl1pPr>
          </a:lstStyle>
          <a:p>
            <a:r>
              <a:rPr lang="en-US"/>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73C1D2E3-8AFF-FB4F-9D63-45E3B455018F}"/>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9526899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4.Standard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06623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5.Standard_Title_and_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4"/>
          </p:nvPr>
        </p:nvSpPr>
        <p:spPr>
          <a:xfrm>
            <a:off x="695325" y="1628775"/>
            <a:ext cx="10801350" cy="4319588"/>
          </a:xfrm>
        </p:spPr>
        <p:txBody>
          <a:bodyPr/>
          <a:lstStyle/>
          <a:p>
            <a:r>
              <a:rPr lang="en-GB"/>
              <a:t>Click icon to add chart</a:t>
            </a:r>
            <a:endParaRPr lang="en-US"/>
          </a:p>
        </p:txBody>
      </p:sp>
    </p:spTree>
    <p:extLst>
      <p:ext uri="{BB962C8B-B14F-4D97-AF65-F5344CB8AC3E}">
        <p14:creationId xmlns:p14="http://schemas.microsoft.com/office/powerpoint/2010/main" val="16902504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6.Standard_Title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 name="Table Placeholder 3"/>
          <p:cNvSpPr>
            <a:spLocks noGrp="1"/>
          </p:cNvSpPr>
          <p:nvPr>
            <p:ph type="tbl" sz="quarter" idx="14"/>
          </p:nvPr>
        </p:nvSpPr>
        <p:spPr>
          <a:xfrm>
            <a:off x="695325" y="1628775"/>
            <a:ext cx="10980738" cy="4321175"/>
          </a:xfrm>
        </p:spPr>
        <p:txBody>
          <a:bodyPr/>
          <a:lstStyle/>
          <a:p>
            <a:r>
              <a:rPr lang="en-GB"/>
              <a:t>Click icon to add table</a:t>
            </a:r>
            <a:endParaRPr lang="en-US"/>
          </a:p>
        </p:txBody>
      </p:sp>
    </p:spTree>
    <p:extLst>
      <p:ext uri="{BB962C8B-B14F-4D97-AF65-F5344CB8AC3E}">
        <p14:creationId xmlns:p14="http://schemas.microsoft.com/office/powerpoint/2010/main" val="24195441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7.Title_With_Two_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4"/>
          </p:nvPr>
        </p:nvSpPr>
        <p:spPr>
          <a:xfrm>
            <a:off x="695325" y="1628775"/>
            <a:ext cx="5221288" cy="4319588"/>
          </a:xfrm>
        </p:spPr>
        <p:txBody>
          <a:bodyPr/>
          <a:lstStyle/>
          <a:p>
            <a:r>
              <a:rPr lang="en-GB"/>
              <a:t>Click icon to add chart</a:t>
            </a:r>
            <a:endParaRPr lang="en-US"/>
          </a:p>
        </p:txBody>
      </p:sp>
      <p:sp>
        <p:nvSpPr>
          <p:cNvPr id="7" name="Chart Placeholder 4"/>
          <p:cNvSpPr>
            <a:spLocks noGrp="1"/>
          </p:cNvSpPr>
          <p:nvPr>
            <p:ph type="chart" sz="quarter" idx="15"/>
          </p:nvPr>
        </p:nvSpPr>
        <p:spPr>
          <a:xfrm>
            <a:off x="6275388" y="1628775"/>
            <a:ext cx="5221288" cy="4319588"/>
          </a:xfrm>
        </p:spPr>
        <p:txBody>
          <a:bodyPr/>
          <a:lstStyle/>
          <a:p>
            <a:r>
              <a:rPr lang="en-GB"/>
              <a:t>Click icon to add chart</a:t>
            </a:r>
            <a:endParaRPr lang="en-US"/>
          </a:p>
        </p:txBody>
      </p:sp>
    </p:spTree>
    <p:extLst>
      <p:ext uri="{BB962C8B-B14F-4D97-AF65-F5344CB8AC3E}">
        <p14:creationId xmlns:p14="http://schemas.microsoft.com/office/powerpoint/2010/main" val="20609034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1774825" y="1628775"/>
            <a:ext cx="9721850"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7594745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8.JCDecaux_Logo">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738783"/>
            <a:ext cx="3048000" cy="879556"/>
          </a:xfrm>
          <a:prstGeom prst="rect">
            <a:avLst/>
          </a:prstGeom>
        </p:spPr>
      </p:pic>
      <p:pic>
        <p:nvPicPr>
          <p:cNvPr id="4" name="Picture 3">
            <a:extLst>
              <a:ext uri="{FF2B5EF4-FFF2-40B4-BE49-F238E27FC236}">
                <a16:creationId xmlns:a16="http://schemas.microsoft.com/office/drawing/2014/main" id="{3367DB58-4256-7F4C-A3A9-51C9DEA372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0" y="2738783"/>
            <a:ext cx="3048000" cy="879556"/>
          </a:xfrm>
          <a:prstGeom prst="rect">
            <a:avLst/>
          </a:prstGeom>
        </p:spPr>
      </p:pic>
    </p:spTree>
    <p:extLst>
      <p:ext uri="{BB962C8B-B14F-4D97-AF65-F5344CB8AC3E}">
        <p14:creationId xmlns:p14="http://schemas.microsoft.com/office/powerpoint/2010/main" val="41767688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9.Title_With_Two_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 name="Table Placeholder 3"/>
          <p:cNvSpPr>
            <a:spLocks noGrp="1"/>
          </p:cNvSpPr>
          <p:nvPr>
            <p:ph type="tbl" sz="quarter" idx="16"/>
          </p:nvPr>
        </p:nvSpPr>
        <p:spPr>
          <a:xfrm>
            <a:off x="695325" y="1628775"/>
            <a:ext cx="5400675" cy="4319588"/>
          </a:xfrm>
        </p:spPr>
        <p:txBody>
          <a:bodyPr/>
          <a:lstStyle/>
          <a:p>
            <a:r>
              <a:rPr lang="en-GB"/>
              <a:t>Click icon to add table</a:t>
            </a:r>
            <a:endParaRPr lang="en-US"/>
          </a:p>
        </p:txBody>
      </p:sp>
      <p:sp>
        <p:nvSpPr>
          <p:cNvPr id="9" name="Table Placeholder 3"/>
          <p:cNvSpPr>
            <a:spLocks noGrp="1"/>
          </p:cNvSpPr>
          <p:nvPr>
            <p:ph type="tbl" sz="quarter" idx="17"/>
          </p:nvPr>
        </p:nvSpPr>
        <p:spPr>
          <a:xfrm>
            <a:off x="6275388" y="1630362"/>
            <a:ext cx="5400675" cy="4319588"/>
          </a:xfrm>
        </p:spPr>
        <p:txBody>
          <a:bodyPr/>
          <a:lstStyle/>
          <a:p>
            <a:r>
              <a:rPr lang="en-GB"/>
              <a:t>Click icon to add table</a:t>
            </a:r>
            <a:endParaRPr lang="en-US"/>
          </a:p>
        </p:txBody>
      </p:sp>
    </p:spTree>
    <p:extLst>
      <p:ext uri="{BB962C8B-B14F-4D97-AF65-F5344CB8AC3E}">
        <p14:creationId xmlns:p14="http://schemas.microsoft.com/office/powerpoint/2010/main" val="2341672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JCDecaux_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0" y="2738783"/>
            <a:ext cx="3048000" cy="879556"/>
          </a:xfrm>
          <a:prstGeom prst="rect">
            <a:avLst/>
          </a:prstGeom>
        </p:spPr>
      </p:pic>
    </p:spTree>
    <p:extLst>
      <p:ext uri="{BB962C8B-B14F-4D97-AF65-F5344CB8AC3E}">
        <p14:creationId xmlns:p14="http://schemas.microsoft.com/office/powerpoint/2010/main" val="16095861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7" name="Content Placeholder 2"/>
          <p:cNvSpPr>
            <a:spLocks noGrp="1"/>
          </p:cNvSpPr>
          <p:nvPr>
            <p:ph idx="14"/>
          </p:nvPr>
        </p:nvSpPr>
        <p:spPr>
          <a:xfrm>
            <a:off x="6275388"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36161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7" name="Content Placeholder 2"/>
          <p:cNvSpPr>
            <a:spLocks noGrp="1"/>
          </p:cNvSpPr>
          <p:nvPr>
            <p:ph idx="14"/>
          </p:nvPr>
        </p:nvSpPr>
        <p:spPr>
          <a:xfrm>
            <a:off x="6275388" y="162877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2">
            <a:extLst>
              <a:ext uri="{FF2B5EF4-FFF2-40B4-BE49-F238E27FC236}">
                <a16:creationId xmlns:a16="http://schemas.microsoft.com/office/drawing/2014/main" id="{D1AD8B6F-E869-2747-A303-E670CBEB1EA4}"/>
              </a:ext>
            </a:extLst>
          </p:cNvPr>
          <p:cNvSpPr>
            <a:spLocks noGrp="1"/>
          </p:cNvSpPr>
          <p:nvPr>
            <p:ph idx="15"/>
          </p:nvPr>
        </p:nvSpPr>
        <p:spPr>
          <a:xfrm>
            <a:off x="695325" y="397835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8E904757-EAD8-FA45-991C-B9F9C1FF418F}"/>
              </a:ext>
            </a:extLst>
          </p:cNvPr>
          <p:cNvSpPr>
            <a:spLocks noGrp="1"/>
          </p:cNvSpPr>
          <p:nvPr>
            <p:ph idx="16"/>
          </p:nvPr>
        </p:nvSpPr>
        <p:spPr>
          <a:xfrm>
            <a:off x="6275387" y="397835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637603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1.Title_With_Three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6" name="Content Placeholder 2"/>
          <p:cNvSpPr>
            <a:spLocks noGrp="1"/>
          </p:cNvSpPr>
          <p:nvPr>
            <p:ph idx="14"/>
          </p:nvPr>
        </p:nvSpPr>
        <p:spPr>
          <a:xfrm>
            <a:off x="4295776" y="1628775"/>
            <a:ext cx="3600450" cy="4679950"/>
          </a:xfrm>
        </p:spPr>
        <p:txBody>
          <a:bodyPr rIns="180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p:cNvSpPr>
            <a:spLocks noGrp="1"/>
          </p:cNvSpPr>
          <p:nvPr>
            <p:ph idx="15"/>
          </p:nvPr>
        </p:nvSpPr>
        <p:spPr>
          <a:xfrm>
            <a:off x="695324" y="1628775"/>
            <a:ext cx="3600452" cy="4679950"/>
          </a:xfrm>
        </p:spPr>
        <p:txBody>
          <a:bodyPr rIns="180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p:cNvSpPr>
            <a:spLocks noGrp="1"/>
          </p:cNvSpPr>
          <p:nvPr>
            <p:ph idx="16"/>
          </p:nvPr>
        </p:nvSpPr>
        <p:spPr>
          <a:xfrm>
            <a:off x="7896226" y="1628775"/>
            <a:ext cx="3600449" cy="4679950"/>
          </a:xfrm>
        </p:spPr>
        <p:txBody>
          <a:bodyPr rIns="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900377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2.Top_Image_With_Two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7" y="3429000"/>
            <a:ext cx="5400674"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ontent Placeholder 2"/>
          <p:cNvSpPr>
            <a:spLocks noGrp="1"/>
          </p:cNvSpPr>
          <p:nvPr>
            <p:ph idx="14"/>
          </p:nvPr>
        </p:nvSpPr>
        <p:spPr>
          <a:xfrm>
            <a:off x="6456363" y="3429000"/>
            <a:ext cx="5040312"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Picture Placeholder 8"/>
          <p:cNvSpPr>
            <a:spLocks noGrp="1"/>
          </p:cNvSpPr>
          <p:nvPr>
            <p:ph type="pic" sz="quarter" idx="15"/>
          </p:nvPr>
        </p:nvSpPr>
        <p:spPr>
          <a:xfrm>
            <a:off x="0" y="1"/>
            <a:ext cx="12192000" cy="2889250"/>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9128003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3.Title_With_Chart_And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5229225"/>
            <a:ext cx="10801349" cy="720724"/>
          </a:xfrm>
        </p:spPr>
        <p:txBody>
          <a:bodyPr>
            <a:noAutofit/>
          </a:bodyPr>
          <a:lstStyle/>
          <a:p>
            <a:pPr lvl="0"/>
            <a:r>
              <a:rPr lang="en-GB"/>
              <a:t>Click to edit Master text styles</a:t>
            </a:r>
          </a:p>
          <a:p>
            <a:pPr lvl="1"/>
            <a:r>
              <a:rPr lang="en-GB"/>
              <a:t>Second level</a:t>
            </a:r>
          </a:p>
        </p:txBody>
      </p:sp>
      <p:sp>
        <p:nvSpPr>
          <p:cNvPr id="5" name="Chart Placeholder 4"/>
          <p:cNvSpPr>
            <a:spLocks noGrp="1"/>
          </p:cNvSpPr>
          <p:nvPr>
            <p:ph type="chart" sz="quarter" idx="10"/>
          </p:nvPr>
        </p:nvSpPr>
        <p:spPr>
          <a:xfrm>
            <a:off x="695325" y="1628774"/>
            <a:ext cx="10801350" cy="3421064"/>
          </a:xfrm>
        </p:spPr>
        <p:txBody>
          <a:bodyPr/>
          <a:lstStyle/>
          <a:p>
            <a:r>
              <a:rPr lang="en-GB"/>
              <a:t>Click icon to add chart</a:t>
            </a:r>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351026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4.Title_With_Chart_And_Text_Revers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GB"/>
              <a:t>Click to edit Master text styles</a:t>
            </a:r>
          </a:p>
          <a:p>
            <a:pPr lvl="1"/>
            <a:r>
              <a:rPr lang="en-GB"/>
              <a:t>Second level</a:t>
            </a:r>
          </a:p>
          <a:p>
            <a:pPr lvl="2"/>
            <a:r>
              <a:rPr lang="en-GB"/>
              <a:t>Third level</a:t>
            </a:r>
          </a:p>
        </p:txBody>
      </p:sp>
      <p:sp>
        <p:nvSpPr>
          <p:cNvPr id="5" name="Chart Placeholder 4"/>
          <p:cNvSpPr>
            <a:spLocks noGrp="1"/>
          </p:cNvSpPr>
          <p:nvPr>
            <p:ph type="chart" sz="quarter" idx="10"/>
          </p:nvPr>
        </p:nvSpPr>
        <p:spPr>
          <a:xfrm>
            <a:off x="695325" y="3429001"/>
            <a:ext cx="10801350" cy="2520950"/>
          </a:xfrm>
        </p:spPr>
        <p:txBody>
          <a:bodyPr/>
          <a:lstStyle/>
          <a:p>
            <a:r>
              <a:rPr lang="en-GB"/>
              <a:t>Click icon to add chart</a:t>
            </a:r>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4674143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5.Title_With_Text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GB"/>
              <a:t>Click to edit Master text styles</a:t>
            </a:r>
          </a:p>
          <a:p>
            <a:pPr lvl="1"/>
            <a:r>
              <a:rPr lang="en-GB"/>
              <a:t>Second level</a:t>
            </a:r>
          </a:p>
          <a:p>
            <a:pPr lvl="2"/>
            <a:r>
              <a:rPr lang="en-GB"/>
              <a:t>Third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6" name="Table Placeholder 5"/>
          <p:cNvSpPr>
            <a:spLocks noGrp="1"/>
          </p:cNvSpPr>
          <p:nvPr>
            <p:ph type="tbl" sz="quarter" idx="14"/>
          </p:nvPr>
        </p:nvSpPr>
        <p:spPr>
          <a:xfrm>
            <a:off x="695325" y="3429000"/>
            <a:ext cx="10801349" cy="2520949"/>
          </a:xfrm>
        </p:spPr>
        <p:txBody>
          <a:bodyPr/>
          <a:lstStyle/>
          <a:p>
            <a:r>
              <a:rPr lang="en-GB"/>
              <a:t>Click icon to add table</a:t>
            </a:r>
            <a:endParaRPr lang="en-US"/>
          </a:p>
        </p:txBody>
      </p:sp>
    </p:spTree>
    <p:extLst>
      <p:ext uri="{BB962C8B-B14F-4D97-AF65-F5344CB8AC3E}">
        <p14:creationId xmlns:p14="http://schemas.microsoft.com/office/powerpoint/2010/main" val="33561165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6.Title_With_Text_And_Image_Below">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2889250"/>
            <a:ext cx="12191999" cy="39687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079499"/>
          </a:xfrm>
        </p:spPr>
        <p:txBody>
          <a:bodyPr>
            <a:noAutofit/>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7355353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7.Block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994535"/>
            <a:ext cx="10801349" cy="2879725"/>
          </a:xfrm>
        </p:spPr>
        <p:txBody>
          <a:bodyPr anchor="ctr" anchorCtr="0">
            <a:noAutofit/>
          </a:bodyPr>
          <a:lstStyle>
            <a:lvl1pPr marL="0" indent="0" algn="l">
              <a:buNone/>
              <a:defRPr sz="2800"/>
            </a:lvl1pPr>
            <a:lvl2pPr marL="457200" indent="0" algn="l">
              <a:buNone/>
              <a:defRPr sz="2800"/>
            </a:lvl2pPr>
            <a:lvl3pPr marL="914400" indent="0" algn="l">
              <a:buNone/>
              <a:defRPr sz="2800"/>
            </a:lvl3pPr>
            <a:lvl4pPr marL="1371600" indent="0" algn="l">
              <a:buNone/>
              <a:defRPr sz="2800"/>
            </a:lvl4pPr>
            <a:lvl5pPr marL="1828800" indent="0" algn="l">
              <a:buNone/>
              <a:defRPr sz="2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0039208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8.Title_With_Graph_And_Righ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816726" y="0"/>
            <a:ext cx="5375274"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4" y="620181"/>
            <a:ext cx="5940427" cy="1008594"/>
          </a:xfrm>
        </p:spPr>
        <p:txBody>
          <a:bodyPr/>
          <a:lstStyle/>
          <a:p>
            <a:r>
              <a:rPr lang="en-US"/>
              <a:t>CLICK TO EDIT MASTER TITLE STYLE</a:t>
            </a:r>
          </a:p>
        </p:txBody>
      </p:sp>
      <p:sp>
        <p:nvSpPr>
          <p:cNvPr id="8" name="Text Placeholder 7"/>
          <p:cNvSpPr>
            <a:spLocks noGrp="1"/>
          </p:cNvSpPr>
          <p:nvPr>
            <p:ph type="body" sz="quarter" idx="13"/>
          </p:nvPr>
        </p:nvSpPr>
        <p:spPr>
          <a:xfrm>
            <a:off x="695325" y="6308725"/>
            <a:ext cx="59404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5"/>
          </p:nvPr>
        </p:nvSpPr>
        <p:spPr>
          <a:xfrm>
            <a:off x="695325" y="1628774"/>
            <a:ext cx="5940426" cy="4321175"/>
          </a:xfrm>
        </p:spPr>
        <p:txBody>
          <a:bodyPr/>
          <a:lstStyle/>
          <a:p>
            <a:r>
              <a:rPr lang="en-GB"/>
              <a:t>Click icon to add chart</a:t>
            </a:r>
            <a:endParaRPr lang="en-US"/>
          </a:p>
        </p:txBody>
      </p:sp>
    </p:spTree>
    <p:extLst>
      <p:ext uri="{BB962C8B-B14F-4D97-AF65-F5344CB8AC3E}">
        <p14:creationId xmlns:p14="http://schemas.microsoft.com/office/powerpoint/2010/main" val="2461010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Title_With_Two_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6"/>
          </p:nvPr>
        </p:nvSpPr>
        <p:spPr>
          <a:xfrm>
            <a:off x="695325" y="1628775"/>
            <a:ext cx="5400675" cy="4319588"/>
          </a:xfrm>
        </p:spPr>
        <p:txBody>
          <a:bodyPr/>
          <a:lstStyle/>
          <a:p>
            <a:endParaRPr lang="en-US"/>
          </a:p>
        </p:txBody>
      </p:sp>
      <p:sp>
        <p:nvSpPr>
          <p:cNvPr id="9" name="Table Placeholder 3"/>
          <p:cNvSpPr>
            <a:spLocks noGrp="1"/>
          </p:cNvSpPr>
          <p:nvPr>
            <p:ph type="tbl" sz="quarter" idx="17"/>
          </p:nvPr>
        </p:nvSpPr>
        <p:spPr>
          <a:xfrm>
            <a:off x="6275388" y="1630362"/>
            <a:ext cx="5400675" cy="4319588"/>
          </a:xfrm>
        </p:spPr>
        <p:txBody>
          <a:bodyPr/>
          <a:lstStyle/>
          <a:p>
            <a:endParaRPr lang="en-US"/>
          </a:p>
        </p:txBody>
      </p:sp>
    </p:spTree>
    <p:extLst>
      <p:ext uri="{BB962C8B-B14F-4D97-AF65-F5344CB8AC3E}">
        <p14:creationId xmlns:p14="http://schemas.microsoft.com/office/powerpoint/2010/main" val="1554515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9.Title_With_Graph_And_Lef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3575050"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3756024" y="620181"/>
            <a:ext cx="7740651" cy="1008594"/>
          </a:xfrm>
        </p:spPr>
        <p:txBody>
          <a:bodyPr/>
          <a:lstStyle/>
          <a:p>
            <a:r>
              <a:rPr lang="en-US"/>
              <a:t>CLICK TO EDIT MASTER TITLE STYLE</a:t>
            </a:r>
          </a:p>
        </p:txBody>
      </p:sp>
      <p:sp>
        <p:nvSpPr>
          <p:cNvPr id="8" name="Text Placeholder 7"/>
          <p:cNvSpPr>
            <a:spLocks noGrp="1"/>
          </p:cNvSpPr>
          <p:nvPr>
            <p:ph type="body" sz="quarter" idx="13"/>
          </p:nvPr>
        </p:nvSpPr>
        <p:spPr>
          <a:xfrm>
            <a:off x="3756023" y="6308725"/>
            <a:ext cx="7740651"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5"/>
          </p:nvPr>
        </p:nvSpPr>
        <p:spPr>
          <a:xfrm>
            <a:off x="3756025" y="1628774"/>
            <a:ext cx="7740650" cy="4321175"/>
          </a:xfrm>
        </p:spPr>
        <p:txBody>
          <a:bodyPr/>
          <a:lstStyle/>
          <a:p>
            <a:r>
              <a:rPr lang="en-GB"/>
              <a:t>Click icon to add chart</a:t>
            </a:r>
            <a:endParaRPr lang="en-US"/>
          </a:p>
        </p:txBody>
      </p:sp>
    </p:spTree>
    <p:extLst>
      <p:ext uri="{BB962C8B-B14F-4D97-AF65-F5344CB8AC3E}">
        <p14:creationId xmlns:p14="http://schemas.microsoft.com/office/powerpoint/2010/main" val="6633067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20.Title_With_Content_And_Small_Image_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620181"/>
            <a:ext cx="9180514" cy="1008594"/>
          </a:xfrm>
        </p:spPr>
        <p:txBody>
          <a:bodyPr/>
          <a:lstStyle/>
          <a:p>
            <a:r>
              <a:rPr lang="en-US"/>
              <a:t>CLICK TO EDIT MASTER TITLE STYLE</a:t>
            </a:r>
          </a:p>
        </p:txBody>
      </p:sp>
      <p:sp>
        <p:nvSpPr>
          <p:cNvPr id="3" name="Content Placeholder 2"/>
          <p:cNvSpPr>
            <a:spLocks noGrp="1"/>
          </p:cNvSpPr>
          <p:nvPr>
            <p:ph idx="1"/>
          </p:nvPr>
        </p:nvSpPr>
        <p:spPr>
          <a:xfrm>
            <a:off x="695327" y="1628775"/>
            <a:ext cx="9180512"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695325" y="6308725"/>
            <a:ext cx="9180513"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7" name="Picture Placeholder 8"/>
          <p:cNvSpPr>
            <a:spLocks noGrp="1"/>
          </p:cNvSpPr>
          <p:nvPr>
            <p:ph type="pic" sz="quarter" idx="14"/>
          </p:nvPr>
        </p:nvSpPr>
        <p:spPr>
          <a:xfrm>
            <a:off x="10056814" y="0"/>
            <a:ext cx="2135186" cy="6858000"/>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2049850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21.Title_With_Content_And_Midsize_Image_">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796338" y="0"/>
            <a:ext cx="3395661"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4" y="620181"/>
            <a:ext cx="7921625" cy="1008594"/>
          </a:xfrm>
        </p:spPr>
        <p:txBody>
          <a:bodyPr/>
          <a:lstStyle/>
          <a:p>
            <a:r>
              <a:rPr lang="en-US"/>
              <a:t>CLICK TO EDIT MASTER TITLE STYLE</a:t>
            </a:r>
          </a:p>
        </p:txBody>
      </p:sp>
      <p:sp>
        <p:nvSpPr>
          <p:cNvPr id="3" name="Content Placeholder 2"/>
          <p:cNvSpPr>
            <a:spLocks noGrp="1"/>
          </p:cNvSpPr>
          <p:nvPr>
            <p:ph idx="1"/>
          </p:nvPr>
        </p:nvSpPr>
        <p:spPr>
          <a:xfrm>
            <a:off x="695326" y="1628775"/>
            <a:ext cx="7921624"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695325" y="6308725"/>
            <a:ext cx="792162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8370505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1153535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455569" y="549275"/>
            <a:ext cx="5040312" cy="1800225"/>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2" name="Picture Placeholder 8">
            <a:extLst>
              <a:ext uri="{FF2B5EF4-FFF2-40B4-BE49-F238E27FC236}">
                <a16:creationId xmlns:a16="http://schemas.microsoft.com/office/drawing/2014/main" id="{1A599B2F-8657-BD4B-9E98-7AF550A4250B}"/>
              </a:ext>
            </a:extLst>
          </p:cNvPr>
          <p:cNvSpPr>
            <a:spLocks noGrp="1"/>
          </p:cNvSpPr>
          <p:nvPr>
            <p:ph type="pic" sz="quarter" idx="15"/>
          </p:nvPr>
        </p:nvSpPr>
        <p:spPr>
          <a:xfrm>
            <a:off x="6455569" y="2528887"/>
            <a:ext cx="5040312" cy="1800225"/>
          </a:xfrm>
          <a:solidFill>
            <a:schemeClr val="bg2"/>
          </a:solidFill>
        </p:spPr>
        <p:txBody>
          <a:bodyPr/>
          <a:lstStyle/>
          <a:p>
            <a:r>
              <a:rPr lang="en-GB"/>
              <a:t>Click icon to add picture</a:t>
            </a:r>
            <a:endParaRPr lang="en-US"/>
          </a:p>
        </p:txBody>
      </p:sp>
      <p:sp>
        <p:nvSpPr>
          <p:cNvPr id="13" name="Picture Placeholder 8">
            <a:extLst>
              <a:ext uri="{FF2B5EF4-FFF2-40B4-BE49-F238E27FC236}">
                <a16:creationId xmlns:a16="http://schemas.microsoft.com/office/drawing/2014/main" id="{4CFA64DB-4266-0B43-AF39-079D3AB93FCD}"/>
              </a:ext>
            </a:extLst>
          </p:cNvPr>
          <p:cNvSpPr>
            <a:spLocks noGrp="1"/>
          </p:cNvSpPr>
          <p:nvPr>
            <p:ph type="pic" sz="quarter" idx="16"/>
          </p:nvPr>
        </p:nvSpPr>
        <p:spPr>
          <a:xfrm>
            <a:off x="6455569" y="4508500"/>
            <a:ext cx="5040312" cy="180022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325350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_22.Title_And_Content_With_Large_Imag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4CFA64DB-4266-0B43-AF39-079D3AB93FCD}"/>
              </a:ext>
            </a:extLst>
          </p:cNvPr>
          <p:cNvSpPr>
            <a:spLocks noGrp="1"/>
          </p:cNvSpPr>
          <p:nvPr>
            <p:ph type="pic" sz="quarter" idx="16"/>
          </p:nvPr>
        </p:nvSpPr>
        <p:spPr>
          <a:xfrm>
            <a:off x="6455569" y="549276"/>
            <a:ext cx="5040312" cy="57594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3545207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2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7535863" y="549275"/>
            <a:ext cx="3960812" cy="1439863"/>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4" y="620181"/>
            <a:ext cx="6480175" cy="1008594"/>
          </a:xfrm>
        </p:spPr>
        <p:txBody>
          <a:bodyPr/>
          <a:lstStyle/>
          <a:p>
            <a:r>
              <a:rPr lang="en-US"/>
              <a:t>CLICK TO EDIT MASTER TITLE STYLE</a:t>
            </a:r>
          </a:p>
        </p:txBody>
      </p:sp>
      <p:sp>
        <p:nvSpPr>
          <p:cNvPr id="3" name="Content Placeholder 2"/>
          <p:cNvSpPr>
            <a:spLocks noGrp="1"/>
          </p:cNvSpPr>
          <p:nvPr>
            <p:ph idx="1"/>
          </p:nvPr>
        </p:nvSpPr>
        <p:spPr>
          <a:xfrm>
            <a:off x="695326" y="1628775"/>
            <a:ext cx="6480174"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Picture Placeholder 8">
            <a:extLst>
              <a:ext uri="{FF2B5EF4-FFF2-40B4-BE49-F238E27FC236}">
                <a16:creationId xmlns:a16="http://schemas.microsoft.com/office/drawing/2014/main" id="{B2AAC644-C2FE-5B4C-AE4A-E1B5034F8F5F}"/>
              </a:ext>
            </a:extLst>
          </p:cNvPr>
          <p:cNvSpPr>
            <a:spLocks noGrp="1"/>
          </p:cNvSpPr>
          <p:nvPr>
            <p:ph type="pic" sz="quarter" idx="17"/>
          </p:nvPr>
        </p:nvSpPr>
        <p:spPr>
          <a:xfrm>
            <a:off x="7535863" y="2049198"/>
            <a:ext cx="3960812" cy="1439863"/>
          </a:xfrm>
          <a:solidFill>
            <a:schemeClr val="bg2"/>
          </a:solidFill>
        </p:spPr>
        <p:txBody>
          <a:bodyPr/>
          <a:lstStyle/>
          <a:p>
            <a:r>
              <a:rPr lang="en-GB"/>
              <a:t>Click icon to add picture</a:t>
            </a:r>
            <a:endParaRPr lang="en-US"/>
          </a:p>
        </p:txBody>
      </p:sp>
      <p:sp>
        <p:nvSpPr>
          <p:cNvPr id="10" name="Picture Placeholder 8">
            <a:extLst>
              <a:ext uri="{FF2B5EF4-FFF2-40B4-BE49-F238E27FC236}">
                <a16:creationId xmlns:a16="http://schemas.microsoft.com/office/drawing/2014/main" id="{41827B52-85DD-B74A-885B-F6DE010CC5B3}"/>
              </a:ext>
            </a:extLst>
          </p:cNvPr>
          <p:cNvSpPr>
            <a:spLocks noGrp="1"/>
          </p:cNvSpPr>
          <p:nvPr>
            <p:ph type="pic" sz="quarter" idx="18"/>
          </p:nvPr>
        </p:nvSpPr>
        <p:spPr>
          <a:xfrm>
            <a:off x="7535863" y="3549121"/>
            <a:ext cx="3960812" cy="1439863"/>
          </a:xfrm>
          <a:solidFill>
            <a:schemeClr val="bg2"/>
          </a:solidFill>
        </p:spPr>
        <p:txBody>
          <a:bodyPr/>
          <a:lstStyle/>
          <a:p>
            <a:r>
              <a:rPr lang="en-GB"/>
              <a:t>Click icon to add picture</a:t>
            </a:r>
            <a:endParaRPr lang="en-US"/>
          </a:p>
        </p:txBody>
      </p:sp>
      <p:sp>
        <p:nvSpPr>
          <p:cNvPr id="11" name="Picture Placeholder 8">
            <a:extLst>
              <a:ext uri="{FF2B5EF4-FFF2-40B4-BE49-F238E27FC236}">
                <a16:creationId xmlns:a16="http://schemas.microsoft.com/office/drawing/2014/main" id="{131D8A59-4554-614B-BAFE-A67188C4413E}"/>
              </a:ext>
            </a:extLst>
          </p:cNvPr>
          <p:cNvSpPr>
            <a:spLocks noGrp="1"/>
          </p:cNvSpPr>
          <p:nvPr>
            <p:ph type="pic" sz="quarter" idx="19"/>
          </p:nvPr>
        </p:nvSpPr>
        <p:spPr>
          <a:xfrm>
            <a:off x="7535863" y="5049043"/>
            <a:ext cx="3960812" cy="1439863"/>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4898696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3.Title_And_Content_With_Larg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95888" y="0"/>
            <a:ext cx="6996112"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4321175" cy="1008594"/>
          </a:xfrm>
        </p:spPr>
        <p:txBody>
          <a:bodyPr/>
          <a:lstStyle/>
          <a:p>
            <a:r>
              <a:rPr lang="en-US"/>
              <a:t>CLICK TO EDIT MASTER TITLE STYLE</a:t>
            </a:r>
          </a:p>
        </p:txBody>
      </p:sp>
      <p:sp>
        <p:nvSpPr>
          <p:cNvPr id="3" name="Content Placeholder 2"/>
          <p:cNvSpPr>
            <a:spLocks noGrp="1"/>
          </p:cNvSpPr>
          <p:nvPr>
            <p:ph idx="1"/>
          </p:nvPr>
        </p:nvSpPr>
        <p:spPr>
          <a:xfrm>
            <a:off x="695326" y="1628775"/>
            <a:ext cx="4321173"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7812617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4.Title_And_Content_With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549275"/>
            <a:ext cx="5400674" cy="57594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7486215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5.Title_And_Content_With_Small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1628775"/>
            <a:ext cx="5400674" cy="46799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47023134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5.xml"/><Relationship Id="rId21" Type="http://schemas.openxmlformats.org/officeDocument/2006/relationships/slideLayout" Target="../slideLayouts/slideLayout90.xml"/><Relationship Id="rId42" Type="http://schemas.openxmlformats.org/officeDocument/2006/relationships/slideLayout" Target="../slideLayouts/slideLayout111.xml"/><Relationship Id="rId47" Type="http://schemas.openxmlformats.org/officeDocument/2006/relationships/slideLayout" Target="../slideLayouts/slideLayout116.xml"/><Relationship Id="rId63" Type="http://schemas.openxmlformats.org/officeDocument/2006/relationships/slideLayout" Target="../slideLayouts/slideLayout132.xml"/><Relationship Id="rId68" Type="http://schemas.openxmlformats.org/officeDocument/2006/relationships/slideLayout" Target="../slideLayouts/slideLayout137.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9" Type="http://schemas.openxmlformats.org/officeDocument/2006/relationships/slideLayout" Target="../slideLayouts/slideLayout98.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40" Type="http://schemas.openxmlformats.org/officeDocument/2006/relationships/slideLayout" Target="../slideLayouts/slideLayout109.xml"/><Relationship Id="rId45" Type="http://schemas.openxmlformats.org/officeDocument/2006/relationships/slideLayout" Target="../slideLayouts/slideLayout114.xml"/><Relationship Id="rId53" Type="http://schemas.openxmlformats.org/officeDocument/2006/relationships/slideLayout" Target="../slideLayouts/slideLayout122.xml"/><Relationship Id="rId58" Type="http://schemas.openxmlformats.org/officeDocument/2006/relationships/slideLayout" Target="../slideLayouts/slideLayout127.xml"/><Relationship Id="rId66" Type="http://schemas.openxmlformats.org/officeDocument/2006/relationships/slideLayout" Target="../slideLayouts/slideLayout135.xml"/><Relationship Id="rId74" Type="http://schemas.openxmlformats.org/officeDocument/2006/relationships/slideLayout" Target="../slideLayouts/slideLayout143.xml"/><Relationship Id="rId5" Type="http://schemas.openxmlformats.org/officeDocument/2006/relationships/slideLayout" Target="../slideLayouts/slideLayout74.xml"/><Relationship Id="rId61" Type="http://schemas.openxmlformats.org/officeDocument/2006/relationships/slideLayout" Target="../slideLayouts/slideLayout130.xml"/><Relationship Id="rId19" Type="http://schemas.openxmlformats.org/officeDocument/2006/relationships/slideLayout" Target="../slideLayouts/slideLayout8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43" Type="http://schemas.openxmlformats.org/officeDocument/2006/relationships/slideLayout" Target="../slideLayouts/slideLayout112.xml"/><Relationship Id="rId48" Type="http://schemas.openxmlformats.org/officeDocument/2006/relationships/slideLayout" Target="../slideLayouts/slideLayout117.xml"/><Relationship Id="rId56" Type="http://schemas.openxmlformats.org/officeDocument/2006/relationships/slideLayout" Target="../slideLayouts/slideLayout125.xml"/><Relationship Id="rId64" Type="http://schemas.openxmlformats.org/officeDocument/2006/relationships/slideLayout" Target="../slideLayouts/slideLayout133.xml"/><Relationship Id="rId69" Type="http://schemas.openxmlformats.org/officeDocument/2006/relationships/slideLayout" Target="../slideLayouts/slideLayout138.xml"/><Relationship Id="rId8" Type="http://schemas.openxmlformats.org/officeDocument/2006/relationships/slideLayout" Target="../slideLayouts/slideLayout77.xml"/><Relationship Id="rId51" Type="http://schemas.openxmlformats.org/officeDocument/2006/relationships/slideLayout" Target="../slideLayouts/slideLayout120.xml"/><Relationship Id="rId72" Type="http://schemas.openxmlformats.org/officeDocument/2006/relationships/slideLayout" Target="../slideLayouts/slideLayout141.xml"/><Relationship Id="rId3" Type="http://schemas.openxmlformats.org/officeDocument/2006/relationships/slideLayout" Target="../slideLayouts/slideLayout72.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 Id="rId46" Type="http://schemas.openxmlformats.org/officeDocument/2006/relationships/slideLayout" Target="../slideLayouts/slideLayout115.xml"/><Relationship Id="rId59" Type="http://schemas.openxmlformats.org/officeDocument/2006/relationships/slideLayout" Target="../slideLayouts/slideLayout128.xml"/><Relationship Id="rId67" Type="http://schemas.openxmlformats.org/officeDocument/2006/relationships/slideLayout" Target="../slideLayouts/slideLayout136.xml"/><Relationship Id="rId20" Type="http://schemas.openxmlformats.org/officeDocument/2006/relationships/slideLayout" Target="../slideLayouts/slideLayout89.xml"/><Relationship Id="rId41" Type="http://schemas.openxmlformats.org/officeDocument/2006/relationships/slideLayout" Target="../slideLayouts/slideLayout110.xml"/><Relationship Id="rId54" Type="http://schemas.openxmlformats.org/officeDocument/2006/relationships/slideLayout" Target="../slideLayouts/slideLayout123.xml"/><Relationship Id="rId62" Type="http://schemas.openxmlformats.org/officeDocument/2006/relationships/slideLayout" Target="../slideLayouts/slideLayout131.xml"/><Relationship Id="rId70" Type="http://schemas.openxmlformats.org/officeDocument/2006/relationships/slideLayout" Target="../slideLayouts/slideLayout139.xml"/><Relationship Id="rId75" Type="http://schemas.openxmlformats.org/officeDocument/2006/relationships/theme" Target="../theme/theme2.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49" Type="http://schemas.openxmlformats.org/officeDocument/2006/relationships/slideLayout" Target="../slideLayouts/slideLayout118.xml"/><Relationship Id="rId57" Type="http://schemas.openxmlformats.org/officeDocument/2006/relationships/slideLayout" Target="../slideLayouts/slideLayout126.xml"/><Relationship Id="rId10" Type="http://schemas.openxmlformats.org/officeDocument/2006/relationships/slideLayout" Target="../slideLayouts/slideLayout79.xml"/><Relationship Id="rId31" Type="http://schemas.openxmlformats.org/officeDocument/2006/relationships/slideLayout" Target="../slideLayouts/slideLayout100.xml"/><Relationship Id="rId44" Type="http://schemas.openxmlformats.org/officeDocument/2006/relationships/slideLayout" Target="../slideLayouts/slideLayout113.xml"/><Relationship Id="rId52" Type="http://schemas.openxmlformats.org/officeDocument/2006/relationships/slideLayout" Target="../slideLayouts/slideLayout121.xml"/><Relationship Id="rId60" Type="http://schemas.openxmlformats.org/officeDocument/2006/relationships/slideLayout" Target="../slideLayouts/slideLayout129.xml"/><Relationship Id="rId65" Type="http://schemas.openxmlformats.org/officeDocument/2006/relationships/slideLayout" Target="../slideLayouts/slideLayout134.xml"/><Relationship Id="rId73" Type="http://schemas.openxmlformats.org/officeDocument/2006/relationships/slideLayout" Target="../slideLayouts/slideLayout142.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9" Type="http://schemas.openxmlformats.org/officeDocument/2006/relationships/slideLayout" Target="../slideLayouts/slideLayout108.xml"/><Relationship Id="rId34" Type="http://schemas.openxmlformats.org/officeDocument/2006/relationships/slideLayout" Target="../slideLayouts/slideLayout103.xml"/><Relationship Id="rId50" Type="http://schemas.openxmlformats.org/officeDocument/2006/relationships/slideLayout" Target="../slideLayouts/slideLayout119.xml"/><Relationship Id="rId55" Type="http://schemas.openxmlformats.org/officeDocument/2006/relationships/slideLayout" Target="../slideLayouts/slideLayout124.xml"/><Relationship Id="rId7" Type="http://schemas.openxmlformats.org/officeDocument/2006/relationships/slideLayout" Target="../slideLayouts/slideLayout76.xml"/><Relationship Id="rId71"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620181"/>
            <a:ext cx="10801350" cy="1008594"/>
          </a:xfrm>
          <a:prstGeom prst="rect">
            <a:avLst/>
          </a:prstGeom>
        </p:spPr>
        <p:txBody>
          <a:bodyPr vert="horz" lIns="0" tIns="0" rIns="0" bIns="0" rtlCol="0" anchor="t" anchorCtr="0">
            <a:normAutofit/>
          </a:bodyPr>
          <a:lstStyle/>
          <a:p>
            <a:r>
              <a:rPr lang="en-US"/>
              <a:t>CLICK TO EDIT MASTER TITLE STYLE CLICK TO EDIT MASTER TITLE STYLE</a:t>
            </a:r>
          </a:p>
        </p:txBody>
      </p:sp>
      <p:sp>
        <p:nvSpPr>
          <p:cNvPr id="3" name="Text Placeholder 2"/>
          <p:cNvSpPr>
            <a:spLocks noGrp="1"/>
          </p:cNvSpPr>
          <p:nvPr>
            <p:ph type="body" idx="1"/>
          </p:nvPr>
        </p:nvSpPr>
        <p:spPr>
          <a:xfrm>
            <a:off x="695326" y="1628775"/>
            <a:ext cx="10801349" cy="46799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4448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Lst>
  <p:hf sldNum="0" hdr="0" ftr="0" dt="0"/>
  <p:txStyles>
    <p:titleStyle>
      <a:lvl1pPr algn="l" defTabSz="914400" rtl="0" eaLnBrk="1" latinLnBrk="0" hangingPunct="1">
        <a:lnSpc>
          <a:spcPct val="85000"/>
        </a:lnSpc>
        <a:spcBef>
          <a:spcPct val="0"/>
        </a:spcBef>
        <a:buNone/>
        <a:defRPr sz="2800" b="1" kern="1200" spc="300">
          <a:solidFill>
            <a:srgbClr val="26262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13">
          <p15:clr>
            <a:srgbClr val="F26B43"/>
          </p15:clr>
        </p15:guide>
        <p15:guide id="4" pos="3386">
          <p15:clr>
            <a:srgbClr val="F26B43"/>
          </p15:clr>
        </p15:guide>
        <p15:guide id="5" pos="3160">
          <p15:clr>
            <a:srgbClr val="F26B43"/>
          </p15:clr>
        </p15:guide>
        <p15:guide id="6" pos="2933">
          <p15:clr>
            <a:srgbClr val="F26B43"/>
          </p15:clr>
        </p15:guide>
        <p15:guide id="7" pos="2706">
          <p15:clr>
            <a:srgbClr val="F26B43"/>
          </p15:clr>
        </p15:guide>
        <p15:guide id="8" pos="2479">
          <p15:clr>
            <a:srgbClr val="F26B43"/>
          </p15:clr>
        </p15:guide>
        <p15:guide id="9" pos="2252">
          <p15:clr>
            <a:srgbClr val="F26B43"/>
          </p15:clr>
        </p15:guide>
        <p15:guide id="10" pos="2026">
          <p15:clr>
            <a:srgbClr val="F26B43"/>
          </p15:clr>
        </p15:guide>
        <p15:guide id="11" pos="1799">
          <p15:clr>
            <a:srgbClr val="F26B43"/>
          </p15:clr>
        </p15:guide>
        <p15:guide id="12" pos="1572">
          <p15:clr>
            <a:srgbClr val="F26B43"/>
          </p15:clr>
        </p15:guide>
        <p15:guide id="13" pos="1345">
          <p15:clr>
            <a:srgbClr val="F26B43"/>
          </p15:clr>
        </p15:guide>
        <p15:guide id="14" pos="1118">
          <p15:clr>
            <a:srgbClr val="F26B43"/>
          </p15:clr>
        </p15:guide>
        <p15:guide id="15" pos="892">
          <p15:clr>
            <a:srgbClr val="F26B43"/>
          </p15:clr>
        </p15:guide>
        <p15:guide id="16" pos="665">
          <p15:clr>
            <a:srgbClr val="F26B43"/>
          </p15:clr>
        </p15:guide>
        <p15:guide id="17" pos="438">
          <p15:clr>
            <a:srgbClr val="F26B43"/>
          </p15:clr>
        </p15:guide>
        <p15:guide id="18" pos="211">
          <p15:clr>
            <a:srgbClr val="F26B43"/>
          </p15:clr>
        </p15:guide>
        <p15:guide id="19" pos="4067">
          <p15:clr>
            <a:srgbClr val="F26B43"/>
          </p15:clr>
        </p15:guide>
        <p15:guide id="20" pos="4294">
          <p15:clr>
            <a:srgbClr val="F26B43"/>
          </p15:clr>
        </p15:guide>
        <p15:guide id="21" pos="4520">
          <p15:clr>
            <a:srgbClr val="F26B43"/>
          </p15:clr>
        </p15:guide>
        <p15:guide id="22" pos="4747">
          <p15:clr>
            <a:srgbClr val="F26B43"/>
          </p15:clr>
        </p15:guide>
        <p15:guide id="23" pos="4974">
          <p15:clr>
            <a:srgbClr val="F26B43"/>
          </p15:clr>
        </p15:guide>
        <p15:guide id="24" pos="5201">
          <p15:clr>
            <a:srgbClr val="F26B43"/>
          </p15:clr>
        </p15:guide>
        <p15:guide id="25" pos="5428">
          <p15:clr>
            <a:srgbClr val="F26B43"/>
          </p15:clr>
        </p15:guide>
        <p15:guide id="26" pos="5654">
          <p15:clr>
            <a:srgbClr val="F26B43"/>
          </p15:clr>
        </p15:guide>
        <p15:guide id="27" pos="5881">
          <p15:clr>
            <a:srgbClr val="F26B43"/>
          </p15:clr>
        </p15:guide>
        <p15:guide id="28" pos="6108">
          <p15:clr>
            <a:srgbClr val="F26B43"/>
          </p15:clr>
        </p15:guide>
        <p15:guide id="29" pos="6335">
          <p15:clr>
            <a:srgbClr val="F26B43"/>
          </p15:clr>
        </p15:guide>
        <p15:guide id="30" pos="6562">
          <p15:clr>
            <a:srgbClr val="F26B43"/>
          </p15:clr>
        </p15:guide>
        <p15:guide id="31" pos="6788">
          <p15:clr>
            <a:srgbClr val="F26B43"/>
          </p15:clr>
        </p15:guide>
        <p15:guide id="32" pos="7015">
          <p15:clr>
            <a:srgbClr val="F26B43"/>
          </p15:clr>
        </p15:guide>
        <p15:guide id="33" pos="7242">
          <p15:clr>
            <a:srgbClr val="F26B43"/>
          </p15:clr>
        </p15:guide>
        <p15:guide id="34" pos="7469">
          <p15:clr>
            <a:srgbClr val="F26B43"/>
          </p15:clr>
        </p15:guide>
        <p15:guide id="35" pos="7680">
          <p15:clr>
            <a:srgbClr val="F26B43"/>
          </p15:clr>
        </p15:guide>
        <p15:guide id="36">
          <p15:clr>
            <a:srgbClr val="F26B43"/>
          </p15:clr>
        </p15:guide>
        <p15:guide id="37" orient="horz" pos="1933">
          <p15:clr>
            <a:srgbClr val="F26B43"/>
          </p15:clr>
        </p15:guide>
        <p15:guide id="38" orient="horz" pos="1706">
          <p15:clr>
            <a:srgbClr val="F26B43"/>
          </p15:clr>
        </p15:guide>
        <p15:guide id="39" orient="horz" pos="1480">
          <p15:clr>
            <a:srgbClr val="F26B43"/>
          </p15:clr>
        </p15:guide>
        <p15:guide id="40" orient="horz" pos="1253">
          <p15:clr>
            <a:srgbClr val="F26B43"/>
          </p15:clr>
        </p15:guide>
        <p15:guide id="41" orient="horz" pos="1026">
          <p15:clr>
            <a:srgbClr val="F26B43"/>
          </p15:clr>
        </p15:guide>
        <p15:guide id="42" orient="horz" pos="799">
          <p15:clr>
            <a:srgbClr val="F26B43"/>
          </p15:clr>
        </p15:guide>
        <p15:guide id="43" orient="horz" pos="572">
          <p15:clr>
            <a:srgbClr val="F26B43"/>
          </p15:clr>
        </p15:guide>
        <p15:guide id="44" orient="horz" pos="346">
          <p15:clr>
            <a:srgbClr val="F26B43"/>
          </p15:clr>
        </p15:guide>
        <p15:guide id="45" orient="horz" pos="119">
          <p15:clr>
            <a:srgbClr val="F26B43"/>
          </p15:clr>
        </p15:guide>
        <p15:guide id="46" orient="horz">
          <p15:clr>
            <a:srgbClr val="F26B43"/>
          </p15:clr>
        </p15:guide>
        <p15:guide id="47" orient="horz" pos="4320">
          <p15:clr>
            <a:srgbClr val="F26B43"/>
          </p15:clr>
        </p15:guide>
        <p15:guide id="48" orient="horz" pos="2387">
          <p15:clr>
            <a:srgbClr val="F26B43"/>
          </p15:clr>
        </p15:guide>
        <p15:guide id="49" orient="horz" pos="2614">
          <p15:clr>
            <a:srgbClr val="F26B43"/>
          </p15:clr>
        </p15:guide>
        <p15:guide id="50" orient="horz" pos="2840">
          <p15:clr>
            <a:srgbClr val="F26B43"/>
          </p15:clr>
        </p15:guide>
        <p15:guide id="51" orient="horz" pos="3067">
          <p15:clr>
            <a:srgbClr val="F26B43"/>
          </p15:clr>
        </p15:guide>
        <p15:guide id="52" orient="horz" pos="3294">
          <p15:clr>
            <a:srgbClr val="F26B43"/>
          </p15:clr>
        </p15:guide>
        <p15:guide id="53" orient="horz" pos="3521">
          <p15:clr>
            <a:srgbClr val="F26B43"/>
          </p15:clr>
        </p15:guide>
        <p15:guide id="54" orient="horz" pos="3748">
          <p15:clr>
            <a:srgbClr val="F26B43"/>
          </p15:clr>
        </p15:guide>
        <p15:guide id="55" orient="horz" pos="3974">
          <p15:clr>
            <a:srgbClr val="F26B43"/>
          </p15:clr>
        </p15:guide>
        <p15:guide id="56" orient="horz" pos="4201">
          <p15:clr>
            <a:srgbClr val="F26B43"/>
          </p15:clr>
        </p15:guide>
        <p15:guide id="57" pos="3500">
          <p15:clr>
            <a:srgbClr val="F26B43"/>
          </p15:clr>
        </p15:guide>
        <p15:guide id="58" pos="3953">
          <p15:clr>
            <a:srgbClr val="F26B43"/>
          </p15:clr>
        </p15:guide>
        <p15:guide id="59" pos="3727">
          <p15:clr>
            <a:srgbClr val="F26B43"/>
          </p15:clr>
        </p15:guide>
        <p15:guide id="60" pos="4180">
          <p15:clr>
            <a:srgbClr val="F26B43"/>
          </p15:clr>
        </p15:guide>
        <p15:guide id="61" orient="horz" pos="2047">
          <p15:clr>
            <a:srgbClr val="F26B43"/>
          </p15:clr>
        </p15:guide>
        <p15:guide id="62" orient="horz" pos="2273">
          <p15:clr>
            <a:srgbClr val="F26B43"/>
          </p15:clr>
        </p15:guide>
        <p15:guide id="63" pos="98">
          <p15:clr>
            <a:srgbClr val="F26B43"/>
          </p15:clr>
        </p15:guide>
        <p15:guide id="64" pos="7582">
          <p15:clr>
            <a:srgbClr val="F26B43"/>
          </p15:clr>
        </p15:guide>
        <p15:guide id="65" orient="horz" pos="4088">
          <p15:clr>
            <a:srgbClr val="F26B43"/>
          </p15:clr>
        </p15:guide>
        <p15:guide id="66" orient="horz" pos="1820">
          <p15:clr>
            <a:srgbClr val="F26B43"/>
          </p15:clr>
        </p15:guide>
        <p15:guide id="67" pos="5541">
          <p15:clr>
            <a:srgbClr val="F26B43"/>
          </p15:clr>
        </p15:guide>
        <p15:guide id="68" pos="3273">
          <p15:clr>
            <a:srgbClr val="F26B43"/>
          </p15:clr>
        </p15:guide>
        <p15:guide id="69" pos="6221">
          <p15:clr>
            <a:srgbClr val="F26B43"/>
          </p15:clr>
        </p15:guide>
        <p15:guide id="70" pos="5995">
          <p15:clr>
            <a:srgbClr val="F26B43"/>
          </p15:clr>
        </p15:guide>
        <p15:guide id="71" pos="2593">
          <p15:clr>
            <a:srgbClr val="F26B43"/>
          </p15:clr>
        </p15:guide>
        <p15:guide id="72" pos="5087">
          <p15:clr>
            <a:srgbClr val="F26B43"/>
          </p15:clr>
        </p15:guide>
        <p15:guide id="73" pos="325">
          <p15:clr>
            <a:srgbClr val="F26B43"/>
          </p15:clr>
        </p15:guide>
        <p15:guide id="74" pos="7355">
          <p15:clr>
            <a:srgbClr val="F26B43"/>
          </p15:clr>
        </p15:guide>
        <p15:guide id="75" pos="2139">
          <p15:clr>
            <a:srgbClr val="F26B43"/>
          </p15:clr>
        </p15:guide>
        <p15:guide id="76" pos="1912">
          <p15:clr>
            <a:srgbClr val="F26B43"/>
          </p15:clr>
        </p15:guide>
        <p15:guide id="77" pos="2366">
          <p15:clr>
            <a:srgbClr val="F26B43"/>
          </p15:clr>
        </p15:guide>
        <p15:guide id="78" pos="5768">
          <p15:clr>
            <a:srgbClr val="F26B43"/>
          </p15:clr>
        </p15:guide>
        <p15:guide id="79" pos="1685">
          <p15:clr>
            <a:srgbClr val="F26B43"/>
          </p15:clr>
        </p15:guide>
        <p15:guide id="80" pos="2819">
          <p15:clr>
            <a:srgbClr val="F26B43"/>
          </p15:clr>
        </p15:guide>
        <p15:guide id="81" pos="3046">
          <p15:clr>
            <a:srgbClr val="F26B43"/>
          </p15:clr>
        </p15:guide>
        <p15:guide id="82" orient="horz" pos="232">
          <p15:clr>
            <a:srgbClr val="F26B43"/>
          </p15:clr>
        </p15:guide>
        <p15:guide id="83" orient="horz" pos="2954">
          <p15:clr>
            <a:srgbClr val="F26B43"/>
          </p15:clr>
        </p15:guide>
        <p15:guide id="84" orient="horz" pos="31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620181"/>
            <a:ext cx="10801350" cy="1008594"/>
          </a:xfrm>
          <a:prstGeom prst="rect">
            <a:avLst/>
          </a:prstGeom>
        </p:spPr>
        <p:txBody>
          <a:bodyPr vert="horz" lIns="0" tIns="0" rIns="0" bIns="0" rtlCol="0" anchor="t" anchorCtr="0">
            <a:normAutofit/>
          </a:bodyPr>
          <a:lstStyle/>
          <a:p>
            <a:r>
              <a:rPr lang="en-GB"/>
              <a:t>Click to edit Master title style</a:t>
            </a:r>
            <a:endParaRPr lang="en-US"/>
          </a:p>
        </p:txBody>
      </p:sp>
      <p:sp>
        <p:nvSpPr>
          <p:cNvPr id="3" name="Text Placeholder 2"/>
          <p:cNvSpPr>
            <a:spLocks noGrp="1"/>
          </p:cNvSpPr>
          <p:nvPr>
            <p:ph type="body" idx="1"/>
          </p:nvPr>
        </p:nvSpPr>
        <p:spPr>
          <a:xfrm>
            <a:off x="695326" y="1628775"/>
            <a:ext cx="10801349" cy="467995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3095099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 id="2147483771" r:id="rId41"/>
    <p:sldLayoutId id="2147483772" r:id="rId42"/>
    <p:sldLayoutId id="2147483773" r:id="rId43"/>
    <p:sldLayoutId id="2147483774" r:id="rId44"/>
    <p:sldLayoutId id="2147483775" r:id="rId45"/>
    <p:sldLayoutId id="2147483776" r:id="rId46"/>
    <p:sldLayoutId id="2147483777" r:id="rId47"/>
    <p:sldLayoutId id="2147483778" r:id="rId48"/>
    <p:sldLayoutId id="2147483779" r:id="rId49"/>
    <p:sldLayoutId id="2147483780" r:id="rId50"/>
    <p:sldLayoutId id="2147483781" r:id="rId51"/>
    <p:sldLayoutId id="2147483782" r:id="rId52"/>
    <p:sldLayoutId id="2147483783" r:id="rId53"/>
    <p:sldLayoutId id="2147483784" r:id="rId54"/>
    <p:sldLayoutId id="2147483785" r:id="rId55"/>
    <p:sldLayoutId id="2147483786" r:id="rId56"/>
    <p:sldLayoutId id="2147483787" r:id="rId57"/>
    <p:sldLayoutId id="2147483788" r:id="rId58"/>
    <p:sldLayoutId id="2147483789" r:id="rId59"/>
    <p:sldLayoutId id="2147483790" r:id="rId60"/>
    <p:sldLayoutId id="2147483791" r:id="rId61"/>
    <p:sldLayoutId id="2147483792" r:id="rId62"/>
    <p:sldLayoutId id="2147483793" r:id="rId63"/>
    <p:sldLayoutId id="2147483794" r:id="rId64"/>
    <p:sldLayoutId id="2147483795" r:id="rId65"/>
    <p:sldLayoutId id="2147483796" r:id="rId66"/>
    <p:sldLayoutId id="2147483797" r:id="rId67"/>
    <p:sldLayoutId id="2147483798" r:id="rId68"/>
    <p:sldLayoutId id="2147483799" r:id="rId69"/>
    <p:sldLayoutId id="2147483800" r:id="rId70"/>
    <p:sldLayoutId id="2147483801" r:id="rId71"/>
    <p:sldLayoutId id="2147483802" r:id="rId72"/>
    <p:sldLayoutId id="2147483803" r:id="rId73"/>
    <p:sldLayoutId id="2147483804" r:id="rId74"/>
  </p:sldLayoutIdLst>
  <p:hf sldNum="0" hdr="0" ftr="0" dt="0"/>
  <p:txStyles>
    <p:titleStyle>
      <a:lvl1pPr algn="l" defTabSz="914400" rtl="0" eaLnBrk="1" latinLnBrk="0" hangingPunct="1">
        <a:lnSpc>
          <a:spcPct val="85000"/>
        </a:lnSpc>
        <a:spcBef>
          <a:spcPct val="0"/>
        </a:spcBef>
        <a:buNone/>
        <a:defRPr sz="2800" b="1"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6" orient="horz" pos="2160">
          <p15:clr>
            <a:srgbClr val="F26B43"/>
          </p15:clr>
        </p15:guide>
        <p15:guide id="87" pos="3840">
          <p15:clr>
            <a:srgbClr val="F26B43"/>
          </p15:clr>
        </p15:guide>
        <p15:guide id="88" pos="3613">
          <p15:clr>
            <a:srgbClr val="F26B43"/>
          </p15:clr>
        </p15:guide>
        <p15:guide id="89" pos="3386">
          <p15:clr>
            <a:srgbClr val="F26B43"/>
          </p15:clr>
        </p15:guide>
        <p15:guide id="90" pos="3160">
          <p15:clr>
            <a:srgbClr val="F26B43"/>
          </p15:clr>
        </p15:guide>
        <p15:guide id="91" pos="2933">
          <p15:clr>
            <a:srgbClr val="F26B43"/>
          </p15:clr>
        </p15:guide>
        <p15:guide id="92" pos="2706">
          <p15:clr>
            <a:srgbClr val="F26B43"/>
          </p15:clr>
        </p15:guide>
        <p15:guide id="93" pos="2479">
          <p15:clr>
            <a:srgbClr val="F26B43"/>
          </p15:clr>
        </p15:guide>
        <p15:guide id="94" pos="2252">
          <p15:clr>
            <a:srgbClr val="F26B43"/>
          </p15:clr>
        </p15:guide>
        <p15:guide id="95" pos="2026">
          <p15:clr>
            <a:srgbClr val="F26B43"/>
          </p15:clr>
        </p15:guide>
        <p15:guide id="96" pos="1799">
          <p15:clr>
            <a:srgbClr val="F26B43"/>
          </p15:clr>
        </p15:guide>
        <p15:guide id="97" pos="1572">
          <p15:clr>
            <a:srgbClr val="F26B43"/>
          </p15:clr>
        </p15:guide>
        <p15:guide id="98" pos="1345">
          <p15:clr>
            <a:srgbClr val="F26B43"/>
          </p15:clr>
        </p15:guide>
        <p15:guide id="99" pos="1118">
          <p15:clr>
            <a:srgbClr val="F26B43"/>
          </p15:clr>
        </p15:guide>
        <p15:guide id="100" pos="892">
          <p15:clr>
            <a:srgbClr val="F26B43"/>
          </p15:clr>
        </p15:guide>
        <p15:guide id="101" pos="665">
          <p15:clr>
            <a:srgbClr val="F26B43"/>
          </p15:clr>
        </p15:guide>
        <p15:guide id="102" pos="438">
          <p15:clr>
            <a:srgbClr val="F26B43"/>
          </p15:clr>
        </p15:guide>
        <p15:guide id="103" pos="211">
          <p15:clr>
            <a:srgbClr val="F26B43"/>
          </p15:clr>
        </p15:guide>
        <p15:guide id="104" pos="4067">
          <p15:clr>
            <a:srgbClr val="F26B43"/>
          </p15:clr>
        </p15:guide>
        <p15:guide id="105" pos="4294">
          <p15:clr>
            <a:srgbClr val="F26B43"/>
          </p15:clr>
        </p15:guide>
        <p15:guide id="106" pos="4520">
          <p15:clr>
            <a:srgbClr val="F26B43"/>
          </p15:clr>
        </p15:guide>
        <p15:guide id="107" pos="4747">
          <p15:clr>
            <a:srgbClr val="F26B43"/>
          </p15:clr>
        </p15:guide>
        <p15:guide id="108" pos="4974">
          <p15:clr>
            <a:srgbClr val="F26B43"/>
          </p15:clr>
        </p15:guide>
        <p15:guide id="109" pos="5201">
          <p15:clr>
            <a:srgbClr val="F26B43"/>
          </p15:clr>
        </p15:guide>
        <p15:guide id="110" pos="5428">
          <p15:clr>
            <a:srgbClr val="F26B43"/>
          </p15:clr>
        </p15:guide>
        <p15:guide id="111" pos="5654">
          <p15:clr>
            <a:srgbClr val="F26B43"/>
          </p15:clr>
        </p15:guide>
        <p15:guide id="112" pos="5881">
          <p15:clr>
            <a:srgbClr val="F26B43"/>
          </p15:clr>
        </p15:guide>
        <p15:guide id="113" pos="6108">
          <p15:clr>
            <a:srgbClr val="F26B43"/>
          </p15:clr>
        </p15:guide>
        <p15:guide id="114" pos="6335">
          <p15:clr>
            <a:srgbClr val="F26B43"/>
          </p15:clr>
        </p15:guide>
        <p15:guide id="115" pos="6562">
          <p15:clr>
            <a:srgbClr val="F26B43"/>
          </p15:clr>
        </p15:guide>
        <p15:guide id="116" pos="6788">
          <p15:clr>
            <a:srgbClr val="F26B43"/>
          </p15:clr>
        </p15:guide>
        <p15:guide id="117" pos="7015">
          <p15:clr>
            <a:srgbClr val="F26B43"/>
          </p15:clr>
        </p15:guide>
        <p15:guide id="118" pos="7242">
          <p15:clr>
            <a:srgbClr val="F26B43"/>
          </p15:clr>
        </p15:guide>
        <p15:guide id="119" pos="7469">
          <p15:clr>
            <a:srgbClr val="F26B43"/>
          </p15:clr>
        </p15:guide>
        <p15:guide id="120" pos="7680">
          <p15:clr>
            <a:srgbClr val="F26B43"/>
          </p15:clr>
        </p15:guide>
        <p15:guide id="121">
          <p15:clr>
            <a:srgbClr val="F26B43"/>
          </p15:clr>
        </p15:guide>
        <p15:guide id="122" orient="horz" pos="1933">
          <p15:clr>
            <a:srgbClr val="F26B43"/>
          </p15:clr>
        </p15:guide>
        <p15:guide id="123" orient="horz" pos="1706">
          <p15:clr>
            <a:srgbClr val="F26B43"/>
          </p15:clr>
        </p15:guide>
        <p15:guide id="124" orient="horz" pos="1480">
          <p15:clr>
            <a:srgbClr val="F26B43"/>
          </p15:clr>
        </p15:guide>
        <p15:guide id="125" orient="horz" pos="1253">
          <p15:clr>
            <a:srgbClr val="F26B43"/>
          </p15:clr>
        </p15:guide>
        <p15:guide id="126" orient="horz" pos="1026">
          <p15:clr>
            <a:srgbClr val="F26B43"/>
          </p15:clr>
        </p15:guide>
        <p15:guide id="127" orient="horz" pos="799">
          <p15:clr>
            <a:srgbClr val="F26B43"/>
          </p15:clr>
        </p15:guide>
        <p15:guide id="128" orient="horz" pos="572">
          <p15:clr>
            <a:srgbClr val="F26B43"/>
          </p15:clr>
        </p15:guide>
        <p15:guide id="129" orient="horz" pos="346">
          <p15:clr>
            <a:srgbClr val="F26B43"/>
          </p15:clr>
        </p15:guide>
        <p15:guide id="130" orient="horz" pos="119">
          <p15:clr>
            <a:srgbClr val="F26B43"/>
          </p15:clr>
        </p15:guide>
        <p15:guide id="131" orient="horz">
          <p15:clr>
            <a:srgbClr val="F26B43"/>
          </p15:clr>
        </p15:guide>
        <p15:guide id="132" orient="horz" pos="4320">
          <p15:clr>
            <a:srgbClr val="F26B43"/>
          </p15:clr>
        </p15:guide>
        <p15:guide id="133" orient="horz" pos="2387">
          <p15:clr>
            <a:srgbClr val="F26B43"/>
          </p15:clr>
        </p15:guide>
        <p15:guide id="134" orient="horz" pos="2614">
          <p15:clr>
            <a:srgbClr val="F26B43"/>
          </p15:clr>
        </p15:guide>
        <p15:guide id="135" orient="horz" pos="2840">
          <p15:clr>
            <a:srgbClr val="F26B43"/>
          </p15:clr>
        </p15:guide>
        <p15:guide id="136" orient="horz" pos="3067">
          <p15:clr>
            <a:srgbClr val="F26B43"/>
          </p15:clr>
        </p15:guide>
        <p15:guide id="137" orient="horz" pos="3294">
          <p15:clr>
            <a:srgbClr val="F26B43"/>
          </p15:clr>
        </p15:guide>
        <p15:guide id="138" orient="horz" pos="3521">
          <p15:clr>
            <a:srgbClr val="F26B43"/>
          </p15:clr>
        </p15:guide>
        <p15:guide id="139" orient="horz" pos="3748">
          <p15:clr>
            <a:srgbClr val="F26B43"/>
          </p15:clr>
        </p15:guide>
        <p15:guide id="140" orient="horz" pos="3974">
          <p15:clr>
            <a:srgbClr val="F26B43"/>
          </p15:clr>
        </p15:guide>
        <p15:guide id="141" orient="horz" pos="4201">
          <p15:clr>
            <a:srgbClr val="F26B43"/>
          </p15:clr>
        </p15:guide>
        <p15:guide id="142" pos="3500">
          <p15:clr>
            <a:srgbClr val="F26B43"/>
          </p15:clr>
        </p15:guide>
        <p15:guide id="143" pos="3953">
          <p15:clr>
            <a:srgbClr val="F26B43"/>
          </p15:clr>
        </p15:guide>
        <p15:guide id="144" pos="3727">
          <p15:clr>
            <a:srgbClr val="F26B43"/>
          </p15:clr>
        </p15:guide>
        <p15:guide id="145" pos="4180">
          <p15:clr>
            <a:srgbClr val="F26B43"/>
          </p15:clr>
        </p15:guide>
        <p15:guide id="146" orient="horz" pos="2047">
          <p15:clr>
            <a:srgbClr val="F26B43"/>
          </p15:clr>
        </p15:guide>
        <p15:guide id="147" orient="horz" pos="2273">
          <p15:clr>
            <a:srgbClr val="F26B43"/>
          </p15:clr>
        </p15:guide>
        <p15:guide id="148" pos="98">
          <p15:clr>
            <a:srgbClr val="F26B43"/>
          </p15:clr>
        </p15:guide>
        <p15:guide id="149" pos="7582">
          <p15:clr>
            <a:srgbClr val="F26B43"/>
          </p15:clr>
        </p15:guide>
        <p15:guide id="150" orient="horz" pos="4088">
          <p15:clr>
            <a:srgbClr val="F26B43"/>
          </p15:clr>
        </p15:guide>
        <p15:guide id="151" orient="horz" pos="1820">
          <p15:clr>
            <a:srgbClr val="F26B43"/>
          </p15:clr>
        </p15:guide>
        <p15:guide id="152" pos="5541">
          <p15:clr>
            <a:srgbClr val="F26B43"/>
          </p15:clr>
        </p15:guide>
        <p15:guide id="153" pos="3273">
          <p15:clr>
            <a:srgbClr val="F26B43"/>
          </p15:clr>
        </p15:guide>
        <p15:guide id="154" pos="6221">
          <p15:clr>
            <a:srgbClr val="F26B43"/>
          </p15:clr>
        </p15:guide>
        <p15:guide id="155" pos="5995">
          <p15:clr>
            <a:srgbClr val="F26B43"/>
          </p15:clr>
        </p15:guide>
        <p15:guide id="156" pos="2593">
          <p15:clr>
            <a:srgbClr val="F26B43"/>
          </p15:clr>
        </p15:guide>
        <p15:guide id="157" pos="5087">
          <p15:clr>
            <a:srgbClr val="F26B43"/>
          </p15:clr>
        </p15:guide>
        <p15:guide id="158" pos="325">
          <p15:clr>
            <a:srgbClr val="F26B43"/>
          </p15:clr>
        </p15:guide>
        <p15:guide id="159" pos="7355">
          <p15:clr>
            <a:srgbClr val="F26B43"/>
          </p15:clr>
        </p15:guide>
        <p15:guide id="160" pos="2139">
          <p15:clr>
            <a:srgbClr val="F26B43"/>
          </p15:clr>
        </p15:guide>
        <p15:guide id="161" pos="1912">
          <p15:clr>
            <a:srgbClr val="F26B43"/>
          </p15:clr>
        </p15:guide>
        <p15:guide id="162" pos="2366">
          <p15:clr>
            <a:srgbClr val="F26B43"/>
          </p15:clr>
        </p15:guide>
        <p15:guide id="163" pos="5768">
          <p15:clr>
            <a:srgbClr val="F26B43"/>
          </p15:clr>
        </p15:guide>
        <p15:guide id="164" pos="1685">
          <p15:clr>
            <a:srgbClr val="F26B43"/>
          </p15:clr>
        </p15:guide>
        <p15:guide id="165" pos="2819">
          <p15:clr>
            <a:srgbClr val="F26B43"/>
          </p15:clr>
        </p15:guide>
        <p15:guide id="166" pos="3046">
          <p15:clr>
            <a:srgbClr val="F26B43"/>
          </p15:clr>
        </p15:guide>
        <p15:guide id="167" orient="horz" pos="232">
          <p15:clr>
            <a:srgbClr val="F26B43"/>
          </p15:clr>
        </p15:guide>
        <p15:guide id="168" orient="horz" pos="2954">
          <p15:clr>
            <a:srgbClr val="F26B43"/>
          </p15:clr>
        </p15:guide>
        <p15:guide id="169" orient="horz" pos="31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96B4B4-700C-4A79-95C8-AC446C0066E0}"/>
              </a:ext>
            </a:extLst>
          </p:cNvPr>
          <p:cNvSpPr>
            <a:spLocks noGrp="1"/>
          </p:cNvSpPr>
          <p:nvPr>
            <p:ph type="ctrTitle"/>
          </p:nvPr>
        </p:nvSpPr>
        <p:spPr/>
        <p:txBody>
          <a:bodyPr/>
          <a:lstStyle/>
          <a:p>
            <a:r>
              <a:rPr lang="en-GB" dirty="0"/>
              <a:t>THE GREEN LIGHT FOR HOLIDAYS</a:t>
            </a:r>
          </a:p>
        </p:txBody>
      </p:sp>
      <p:sp>
        <p:nvSpPr>
          <p:cNvPr id="4" name="Rectangle 3">
            <a:extLst>
              <a:ext uri="{FF2B5EF4-FFF2-40B4-BE49-F238E27FC236}">
                <a16:creationId xmlns:a16="http://schemas.microsoft.com/office/drawing/2014/main" id="{30C660E7-CB8A-DE44-8377-1A9E1591A9F4}"/>
              </a:ext>
            </a:extLst>
          </p:cNvPr>
          <p:cNvSpPr/>
          <p:nvPr/>
        </p:nvSpPr>
        <p:spPr>
          <a:xfrm>
            <a:off x="463826" y="437322"/>
            <a:ext cx="1736035" cy="6228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a:extLst>
              <a:ext uri="{FF2B5EF4-FFF2-40B4-BE49-F238E27FC236}">
                <a16:creationId xmlns:a16="http://schemas.microsoft.com/office/drawing/2014/main" id="{4C55243B-A080-1446-8AE5-E54FFE3BD1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3826" y="437322"/>
            <a:ext cx="1380370" cy="622852"/>
          </a:xfrm>
          <a:prstGeom prst="rect">
            <a:avLst/>
          </a:prstGeom>
        </p:spPr>
      </p:pic>
    </p:spTree>
    <p:extLst>
      <p:ext uri="{BB962C8B-B14F-4D97-AF65-F5344CB8AC3E}">
        <p14:creationId xmlns:p14="http://schemas.microsoft.com/office/powerpoint/2010/main" val="1946601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text, person, electronics&#10;&#10;Description automatically generated">
            <a:extLst>
              <a:ext uri="{FF2B5EF4-FFF2-40B4-BE49-F238E27FC236}">
                <a16:creationId xmlns:a16="http://schemas.microsoft.com/office/drawing/2014/main" id="{55891D15-D73C-4B0A-BA3B-AFE5A67F777E}"/>
              </a:ext>
            </a:extLst>
          </p:cNvPr>
          <p:cNvPicPr>
            <a:picLocks noGrp="1" noChangeAspect="1"/>
          </p:cNvPicPr>
          <p:nvPr>
            <p:ph type="pic" sz="quarter" idx="14"/>
          </p:nvPr>
        </p:nvPicPr>
        <p:blipFill>
          <a:blip r:embed="rId3"/>
          <a:srcRect l="20370" r="20370"/>
          <a:stretch>
            <a:fillRect/>
          </a:stretch>
        </p:blipFill>
        <p:spPr/>
      </p:pic>
      <p:sp>
        <p:nvSpPr>
          <p:cNvPr id="3" name="Title 2">
            <a:extLst>
              <a:ext uri="{FF2B5EF4-FFF2-40B4-BE49-F238E27FC236}">
                <a16:creationId xmlns:a16="http://schemas.microsoft.com/office/drawing/2014/main" id="{83975A02-3DC3-44A5-AC4D-8F5A123BB688}"/>
              </a:ext>
            </a:extLst>
          </p:cNvPr>
          <p:cNvSpPr>
            <a:spLocks noGrp="1"/>
          </p:cNvSpPr>
          <p:nvPr>
            <p:ph type="title"/>
          </p:nvPr>
        </p:nvSpPr>
        <p:spPr/>
        <p:txBody>
          <a:bodyPr>
            <a:normAutofit/>
          </a:bodyPr>
          <a:lstStyle/>
          <a:p>
            <a:r>
              <a:rPr lang="en-GB"/>
              <a:t>A HEIGHTENED SENSE OF WANDERLUST</a:t>
            </a:r>
          </a:p>
        </p:txBody>
      </p:sp>
      <p:sp>
        <p:nvSpPr>
          <p:cNvPr id="8" name="Content Placeholder 7">
            <a:extLst>
              <a:ext uri="{FF2B5EF4-FFF2-40B4-BE49-F238E27FC236}">
                <a16:creationId xmlns:a16="http://schemas.microsoft.com/office/drawing/2014/main" id="{8E276DD3-FC52-4E6E-9346-C0B6BB00E190}"/>
              </a:ext>
            </a:extLst>
          </p:cNvPr>
          <p:cNvSpPr>
            <a:spLocks noGrp="1"/>
          </p:cNvSpPr>
          <p:nvPr>
            <p:ph idx="1"/>
          </p:nvPr>
        </p:nvSpPr>
        <p:spPr/>
        <p:txBody>
          <a:bodyPr/>
          <a:lstStyle/>
          <a:p>
            <a:pPr marL="0" lvl="0" indent="0">
              <a:lnSpc>
                <a:spcPct val="100000"/>
              </a:lnSpc>
              <a:spcBef>
                <a:spcPts val="0"/>
              </a:spcBef>
              <a:buNone/>
              <a:defRPr/>
            </a:pPr>
            <a:r>
              <a:rPr lang="en-US" sz="4000" b="1" kern="0" spc="-150" dirty="0">
                <a:solidFill>
                  <a:schemeClr val="accent1"/>
                </a:solidFill>
                <a:latin typeface="Arial" panose="020B0604020202020204" pitchFamily="34" charset="0"/>
                <a:cs typeface="Arial" panose="020B0604020202020204" pitchFamily="34" charset="0"/>
              </a:rPr>
              <a:t>#1</a:t>
            </a:r>
          </a:p>
          <a:p>
            <a:pPr marL="0" lvl="0" indent="0">
              <a:lnSpc>
                <a:spcPct val="100000"/>
              </a:lnSpc>
              <a:spcBef>
                <a:spcPts val="0"/>
              </a:spcBef>
              <a:buNone/>
              <a:defRPr/>
            </a:pPr>
            <a:r>
              <a:rPr lang="en-US" kern="0" spc="600" dirty="0">
                <a:solidFill>
                  <a:srgbClr val="1C1C1C"/>
                </a:solidFill>
                <a:latin typeface="Arial" panose="020B0604020202020204" pitchFamily="34" charset="0"/>
                <a:cs typeface="Arial" panose="020B0604020202020204" pitchFamily="34" charset="0"/>
              </a:rPr>
              <a:t>going on holiday was what we missed the most in 2020</a:t>
            </a:r>
          </a:p>
          <a:p>
            <a:pPr marL="0" lvl="0" indent="0">
              <a:lnSpc>
                <a:spcPct val="100000"/>
              </a:lnSpc>
              <a:spcBef>
                <a:spcPts val="0"/>
              </a:spcBef>
              <a:buNone/>
              <a:defRPr/>
            </a:pPr>
            <a:endParaRPr lang="en-US" kern="0" dirty="0">
              <a:solidFill>
                <a:srgbClr val="1C1C1C"/>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US" sz="4000" b="1" kern="0" spc="-150" dirty="0">
                <a:solidFill>
                  <a:schemeClr val="accent1"/>
                </a:solidFill>
                <a:latin typeface="Arial" panose="020B0604020202020204" pitchFamily="34" charset="0"/>
                <a:cs typeface="Arial" panose="020B0604020202020204" pitchFamily="34" charset="0"/>
              </a:rPr>
              <a:t>1/3</a:t>
            </a:r>
          </a:p>
          <a:p>
            <a:pPr marL="0" lvl="0" indent="0">
              <a:lnSpc>
                <a:spcPct val="100000"/>
              </a:lnSpc>
              <a:spcBef>
                <a:spcPts val="0"/>
              </a:spcBef>
              <a:buNone/>
              <a:defRPr/>
            </a:pPr>
            <a:r>
              <a:rPr lang="en-US" kern="0" spc="600" dirty="0">
                <a:solidFill>
                  <a:srgbClr val="1C1C1C"/>
                </a:solidFill>
                <a:latin typeface="Arial" panose="020B0604020202020204" pitchFamily="34" charset="0"/>
                <a:cs typeface="Arial" panose="020B0604020202020204" pitchFamily="34" charset="0"/>
              </a:rPr>
              <a:t>plan to spend more on a holiday in 2021</a:t>
            </a:r>
          </a:p>
          <a:p>
            <a:pPr marL="0" lvl="0" indent="0">
              <a:lnSpc>
                <a:spcPct val="100000"/>
              </a:lnSpc>
              <a:spcBef>
                <a:spcPts val="0"/>
              </a:spcBef>
              <a:buNone/>
              <a:defRPr/>
            </a:pPr>
            <a:endParaRPr lang="en-US" kern="0" dirty="0">
              <a:solidFill>
                <a:srgbClr val="1C1C1C"/>
              </a:solidFill>
              <a:latin typeface="Arial" panose="020B0604020202020204" pitchFamily="34" charset="0"/>
              <a:cs typeface="Arial" panose="020B0604020202020204" pitchFamily="34" charset="0"/>
            </a:endParaRPr>
          </a:p>
          <a:p>
            <a:pPr marL="0" indent="0">
              <a:lnSpc>
                <a:spcPct val="100000"/>
              </a:lnSpc>
              <a:spcBef>
                <a:spcPts val="0"/>
              </a:spcBef>
              <a:buNone/>
              <a:defRPr/>
            </a:pPr>
            <a:r>
              <a:rPr lang="en-US" sz="4000" b="1" kern="0" spc="-150" dirty="0">
                <a:solidFill>
                  <a:schemeClr val="accent1"/>
                </a:solidFill>
                <a:latin typeface="Arial" panose="020B0604020202020204" pitchFamily="34" charset="0"/>
                <a:cs typeface="Arial" panose="020B0604020202020204" pitchFamily="34" charset="0"/>
              </a:rPr>
              <a:t>41%</a:t>
            </a:r>
          </a:p>
          <a:p>
            <a:pPr marL="0" lvl="0" indent="0">
              <a:lnSpc>
                <a:spcPct val="100000"/>
              </a:lnSpc>
              <a:spcBef>
                <a:spcPts val="0"/>
              </a:spcBef>
              <a:buNone/>
              <a:defRPr/>
            </a:pPr>
            <a:r>
              <a:rPr lang="en-US" kern="0" spc="600" dirty="0">
                <a:solidFill>
                  <a:srgbClr val="1C1C1C"/>
                </a:solidFill>
                <a:latin typeface="Arial" panose="020B0604020202020204" pitchFamily="34" charset="0"/>
                <a:cs typeface="Arial" panose="020B0604020202020204" pitchFamily="34" charset="0"/>
              </a:rPr>
              <a:t>are most looking forward to exploring the world and seeing new places in 2021</a:t>
            </a:r>
          </a:p>
          <a:p>
            <a:endParaRPr lang="en-GB" dirty="0"/>
          </a:p>
        </p:txBody>
      </p:sp>
      <p:sp>
        <p:nvSpPr>
          <p:cNvPr id="9" name="Text Placeholder 8">
            <a:extLst>
              <a:ext uri="{FF2B5EF4-FFF2-40B4-BE49-F238E27FC236}">
                <a16:creationId xmlns:a16="http://schemas.microsoft.com/office/drawing/2014/main" id="{B2550996-82EE-44A9-9D05-6048949F6DCC}"/>
              </a:ext>
            </a:extLst>
          </p:cNvPr>
          <p:cNvSpPr>
            <a:spLocks noGrp="1"/>
          </p:cNvSpPr>
          <p:nvPr>
            <p:ph type="body" sz="quarter" idx="13"/>
          </p:nvPr>
        </p:nvSpPr>
        <p:spPr/>
        <p:txBody>
          <a:bodyPr/>
          <a:lstStyle/>
          <a:p>
            <a:r>
              <a:rPr lang="en-GB"/>
              <a:t>Source: JCDecaux Sentiment Tracker 2021, Conde Nast x JCDecaux Travel Study 2021</a:t>
            </a:r>
          </a:p>
        </p:txBody>
      </p:sp>
    </p:spTree>
    <p:extLst>
      <p:ext uri="{BB962C8B-B14F-4D97-AF65-F5344CB8AC3E}">
        <p14:creationId xmlns:p14="http://schemas.microsoft.com/office/powerpoint/2010/main" val="3220035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indoor, store, several&#10;&#10;Description automatically generated">
            <a:extLst>
              <a:ext uri="{FF2B5EF4-FFF2-40B4-BE49-F238E27FC236}">
                <a16:creationId xmlns:a16="http://schemas.microsoft.com/office/drawing/2014/main" id="{C1DE331E-03F5-4128-A63A-D0EDCD537128}"/>
              </a:ext>
            </a:extLst>
          </p:cNvPr>
          <p:cNvPicPr>
            <a:picLocks noGrp="1" noChangeAspect="1"/>
          </p:cNvPicPr>
          <p:nvPr>
            <p:ph type="pic" sz="quarter" idx="14"/>
          </p:nvPr>
        </p:nvPicPr>
        <p:blipFill rotWithShape="1">
          <a:blip r:embed="rId3"/>
          <a:srcRect l="15722" t="1991" r="26198"/>
          <a:stretch/>
        </p:blipFill>
        <p:spPr>
          <a:xfrm>
            <a:off x="6096000" y="0"/>
            <a:ext cx="6095999" cy="6858000"/>
          </a:xfrm>
        </p:spPr>
      </p:pic>
      <p:sp>
        <p:nvSpPr>
          <p:cNvPr id="3" name="Title 2">
            <a:extLst>
              <a:ext uri="{FF2B5EF4-FFF2-40B4-BE49-F238E27FC236}">
                <a16:creationId xmlns:a16="http://schemas.microsoft.com/office/drawing/2014/main" id="{FCFF2117-7C0F-492E-8F33-EA00A10D8B3C}"/>
              </a:ext>
            </a:extLst>
          </p:cNvPr>
          <p:cNvSpPr>
            <a:spLocks noGrp="1"/>
          </p:cNvSpPr>
          <p:nvPr>
            <p:ph type="title"/>
          </p:nvPr>
        </p:nvSpPr>
        <p:spPr/>
        <p:txBody>
          <a:bodyPr/>
          <a:lstStyle/>
          <a:p>
            <a:r>
              <a:rPr lang="en-GB"/>
              <a:t>GIVEN THE GREEN LIGHT</a:t>
            </a:r>
          </a:p>
        </p:txBody>
      </p:sp>
      <p:sp>
        <p:nvSpPr>
          <p:cNvPr id="4" name="Content Placeholder 3">
            <a:extLst>
              <a:ext uri="{FF2B5EF4-FFF2-40B4-BE49-F238E27FC236}">
                <a16:creationId xmlns:a16="http://schemas.microsoft.com/office/drawing/2014/main" id="{C226AD0C-6AC5-4EE1-B1C7-3A5F7E0F4B20}"/>
              </a:ext>
            </a:extLst>
          </p:cNvPr>
          <p:cNvSpPr>
            <a:spLocks noGrp="1"/>
          </p:cNvSpPr>
          <p:nvPr>
            <p:ph idx="1"/>
          </p:nvPr>
        </p:nvSpPr>
        <p:spPr/>
        <p:txBody>
          <a:bodyPr/>
          <a:lstStyle/>
          <a:p>
            <a:pPr marL="0" lvl="0" indent="0">
              <a:lnSpc>
                <a:spcPct val="100000"/>
              </a:lnSpc>
              <a:spcBef>
                <a:spcPts val="0"/>
              </a:spcBef>
              <a:buNone/>
              <a:defRPr/>
            </a:pPr>
            <a:r>
              <a:rPr lang="en-US" sz="4000" b="1" kern="0" spc="-150" dirty="0">
                <a:solidFill>
                  <a:schemeClr val="accent1"/>
                </a:solidFill>
                <a:latin typeface="Arial" panose="020B0604020202020204" pitchFamily="34" charset="0"/>
                <a:cs typeface="Arial" panose="020B0604020202020204" pitchFamily="34" charset="0"/>
              </a:rPr>
              <a:t>6.7x</a:t>
            </a:r>
          </a:p>
          <a:p>
            <a:pPr marL="0" lvl="0" indent="0">
              <a:lnSpc>
                <a:spcPct val="100000"/>
              </a:lnSpc>
              <a:spcBef>
                <a:spcPts val="0"/>
              </a:spcBef>
              <a:buNone/>
              <a:defRPr/>
            </a:pPr>
            <a:r>
              <a:rPr lang="en-US" kern="0" spc="600" dirty="0">
                <a:solidFill>
                  <a:srgbClr val="1C1C1C"/>
                </a:solidFill>
                <a:latin typeface="Arial" panose="020B0604020202020204" pitchFamily="34" charset="0"/>
                <a:cs typeface="Arial" panose="020B0604020202020204" pitchFamily="34" charset="0"/>
              </a:rPr>
              <a:t>increase in bookings to Balearic Islands following green list announcement</a:t>
            </a:r>
          </a:p>
          <a:p>
            <a:pPr marL="0" lvl="0" indent="0">
              <a:lnSpc>
                <a:spcPct val="100000"/>
              </a:lnSpc>
              <a:spcBef>
                <a:spcPts val="0"/>
              </a:spcBef>
              <a:buNone/>
              <a:defRPr/>
            </a:pPr>
            <a:endParaRPr lang="en-US" kern="0" dirty="0">
              <a:solidFill>
                <a:srgbClr val="1C1C1C"/>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US" sz="4000" b="1" kern="0" spc="-150" dirty="0">
                <a:solidFill>
                  <a:schemeClr val="accent1"/>
                </a:solidFill>
                <a:latin typeface="Arial" panose="020B0604020202020204" pitchFamily="34" charset="0"/>
                <a:cs typeface="Arial" panose="020B0604020202020204" pitchFamily="34" charset="0"/>
              </a:rPr>
              <a:t>11.5 days</a:t>
            </a:r>
          </a:p>
          <a:p>
            <a:pPr marL="0" lvl="0" indent="0">
              <a:lnSpc>
                <a:spcPct val="100000"/>
              </a:lnSpc>
              <a:spcBef>
                <a:spcPts val="0"/>
              </a:spcBef>
              <a:buNone/>
              <a:defRPr/>
            </a:pPr>
            <a:r>
              <a:rPr lang="en-US" kern="0" spc="600" dirty="0">
                <a:solidFill>
                  <a:srgbClr val="1C1C1C"/>
                </a:solidFill>
                <a:latin typeface="Arial" panose="020B0604020202020204" pitchFamily="34" charset="0"/>
                <a:cs typeface="Arial" panose="020B0604020202020204" pitchFamily="34" charset="0"/>
              </a:rPr>
              <a:t>avg trip length, </a:t>
            </a:r>
            <a:r>
              <a:rPr lang="en-US" b="1" kern="0" spc="600" dirty="0">
                <a:solidFill>
                  <a:srgbClr val="1C1C1C"/>
                </a:solidFill>
                <a:latin typeface="Arial" panose="020B0604020202020204" pitchFamily="34" charset="0"/>
                <a:cs typeface="Arial" panose="020B0604020202020204" pitchFamily="34" charset="0"/>
              </a:rPr>
              <a:t>+17% </a:t>
            </a:r>
            <a:r>
              <a:rPr lang="en-US" kern="0" spc="600" dirty="0">
                <a:solidFill>
                  <a:srgbClr val="1C1C1C"/>
                </a:solidFill>
                <a:latin typeface="Arial" panose="020B0604020202020204" pitchFamily="34" charset="0"/>
                <a:cs typeface="Arial" panose="020B0604020202020204" pitchFamily="34" charset="0"/>
              </a:rPr>
              <a:t>longer than pre-pandemic</a:t>
            </a:r>
          </a:p>
          <a:p>
            <a:pPr marL="0" lvl="0" indent="0">
              <a:lnSpc>
                <a:spcPct val="100000"/>
              </a:lnSpc>
              <a:spcBef>
                <a:spcPts val="0"/>
              </a:spcBef>
              <a:buNone/>
              <a:defRPr/>
            </a:pPr>
            <a:endParaRPr lang="en-US" kern="0" dirty="0">
              <a:solidFill>
                <a:srgbClr val="1C1C1C"/>
              </a:solidFill>
              <a:latin typeface="Arial" panose="020B0604020202020204" pitchFamily="34" charset="0"/>
              <a:cs typeface="Arial" panose="020B0604020202020204" pitchFamily="34" charset="0"/>
            </a:endParaRPr>
          </a:p>
          <a:p>
            <a:pPr marL="0" indent="0">
              <a:lnSpc>
                <a:spcPct val="100000"/>
              </a:lnSpc>
              <a:spcBef>
                <a:spcPts val="0"/>
              </a:spcBef>
              <a:buNone/>
              <a:defRPr/>
            </a:pPr>
            <a:r>
              <a:rPr lang="en-US" sz="4000" b="1" kern="0" spc="-150" dirty="0">
                <a:solidFill>
                  <a:schemeClr val="accent1"/>
                </a:solidFill>
                <a:latin typeface="Arial" panose="020B0604020202020204" pitchFamily="34" charset="0"/>
                <a:cs typeface="Arial" panose="020B0604020202020204" pitchFamily="34" charset="0"/>
              </a:rPr>
              <a:t>150%</a:t>
            </a:r>
          </a:p>
          <a:p>
            <a:pPr marL="0" lvl="0" indent="0">
              <a:lnSpc>
                <a:spcPct val="100000"/>
              </a:lnSpc>
              <a:spcBef>
                <a:spcPts val="0"/>
              </a:spcBef>
              <a:buNone/>
              <a:defRPr/>
            </a:pPr>
            <a:r>
              <a:rPr lang="en-US" kern="0" spc="600" dirty="0">
                <a:solidFill>
                  <a:srgbClr val="1C1C1C"/>
                </a:solidFill>
                <a:latin typeface="Arial" panose="020B0604020202020204" pitchFamily="34" charset="0"/>
                <a:cs typeface="Arial" panose="020B0604020202020204" pitchFamily="34" charset="0"/>
              </a:rPr>
              <a:t>increase in private jet bookings</a:t>
            </a:r>
          </a:p>
          <a:p>
            <a:pPr marL="0" indent="0">
              <a:buNone/>
            </a:pPr>
            <a:endParaRPr lang="en-GB" dirty="0"/>
          </a:p>
        </p:txBody>
      </p:sp>
      <p:sp>
        <p:nvSpPr>
          <p:cNvPr id="5" name="Text Placeholder 4">
            <a:extLst>
              <a:ext uri="{FF2B5EF4-FFF2-40B4-BE49-F238E27FC236}">
                <a16:creationId xmlns:a16="http://schemas.microsoft.com/office/drawing/2014/main" id="{594387A3-B25B-4BCC-965C-2028481D9A45}"/>
              </a:ext>
            </a:extLst>
          </p:cNvPr>
          <p:cNvSpPr>
            <a:spLocks noGrp="1"/>
          </p:cNvSpPr>
          <p:nvPr>
            <p:ph type="body" sz="quarter" idx="13"/>
          </p:nvPr>
        </p:nvSpPr>
        <p:spPr/>
        <p:txBody>
          <a:bodyPr/>
          <a:lstStyle/>
          <a:p>
            <a:r>
              <a:rPr lang="en-GB"/>
              <a:t>Source: </a:t>
            </a:r>
            <a:r>
              <a:rPr lang="en-GB" err="1"/>
              <a:t>ForwardKeys</a:t>
            </a:r>
            <a:r>
              <a:rPr lang="en-GB"/>
              <a:t> 2021</a:t>
            </a:r>
          </a:p>
        </p:txBody>
      </p:sp>
    </p:spTree>
    <p:extLst>
      <p:ext uri="{BB962C8B-B14F-4D97-AF65-F5344CB8AC3E}">
        <p14:creationId xmlns:p14="http://schemas.microsoft.com/office/powerpoint/2010/main" val="2752365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water&#10;&#10;Description automatically generated">
            <a:extLst>
              <a:ext uri="{FF2B5EF4-FFF2-40B4-BE49-F238E27FC236}">
                <a16:creationId xmlns:a16="http://schemas.microsoft.com/office/drawing/2014/main" id="{F6B2C0B6-5CD4-46E7-A7A2-D774EBF28ECD}"/>
              </a:ext>
            </a:extLst>
          </p:cNvPr>
          <p:cNvPicPr>
            <a:picLocks noGrp="1" noChangeAspect="1"/>
          </p:cNvPicPr>
          <p:nvPr>
            <p:ph type="pic" sz="quarter" idx="14"/>
          </p:nvPr>
        </p:nvPicPr>
        <p:blipFill rotWithShape="1">
          <a:blip r:embed="rId3"/>
          <a:srcRect r="33333"/>
          <a:stretch/>
        </p:blipFill>
        <p:spPr>
          <a:xfrm>
            <a:off x="6096000" y="0"/>
            <a:ext cx="6095999" cy="6858000"/>
          </a:xfrm>
        </p:spPr>
      </p:pic>
      <p:sp>
        <p:nvSpPr>
          <p:cNvPr id="3" name="Title 2">
            <a:extLst>
              <a:ext uri="{FF2B5EF4-FFF2-40B4-BE49-F238E27FC236}">
                <a16:creationId xmlns:a16="http://schemas.microsoft.com/office/drawing/2014/main" id="{1F8D0D26-F803-41DD-9098-336732AE83C4}"/>
              </a:ext>
            </a:extLst>
          </p:cNvPr>
          <p:cNvSpPr>
            <a:spLocks noGrp="1"/>
          </p:cNvSpPr>
          <p:nvPr>
            <p:ph type="title"/>
          </p:nvPr>
        </p:nvSpPr>
        <p:spPr/>
        <p:txBody>
          <a:bodyPr>
            <a:noAutofit/>
          </a:bodyPr>
          <a:lstStyle/>
          <a:p>
            <a:r>
              <a:rPr lang="en-GB"/>
              <a:t>SPENDING MORE ON TRAVEL</a:t>
            </a:r>
          </a:p>
        </p:txBody>
      </p:sp>
      <p:sp>
        <p:nvSpPr>
          <p:cNvPr id="4" name="Content Placeholder 3">
            <a:extLst>
              <a:ext uri="{FF2B5EF4-FFF2-40B4-BE49-F238E27FC236}">
                <a16:creationId xmlns:a16="http://schemas.microsoft.com/office/drawing/2014/main" id="{C245840D-6762-4BCB-9394-2DF5FD8D53F4}"/>
              </a:ext>
            </a:extLst>
          </p:cNvPr>
          <p:cNvSpPr>
            <a:spLocks noGrp="1"/>
          </p:cNvSpPr>
          <p:nvPr>
            <p:ph idx="1"/>
          </p:nvPr>
        </p:nvSpPr>
        <p:spPr>
          <a:xfrm>
            <a:off x="695326" y="1925053"/>
            <a:ext cx="5221287" cy="4383672"/>
          </a:xfrm>
        </p:spPr>
        <p:txBody>
          <a:bodyPr/>
          <a:lstStyle/>
          <a:p>
            <a:pPr marL="0" indent="0" fontAlgn="base">
              <a:lnSpc>
                <a:spcPct val="100000"/>
              </a:lnSpc>
              <a:spcBef>
                <a:spcPts val="0"/>
              </a:spcBef>
              <a:buNone/>
              <a:defRPr/>
            </a:pPr>
            <a:r>
              <a:rPr lang="en-GB" sz="4000" b="1" kern="0" spc="-150" dirty="0">
                <a:solidFill>
                  <a:schemeClr val="accent1"/>
                </a:solidFill>
                <a:latin typeface="Arial" panose="020B0604020202020204" pitchFamily="34" charset="0"/>
                <a:cs typeface="Arial" panose="020B0604020202020204" pitchFamily="34" charset="0"/>
              </a:rPr>
              <a:t>Over 1/3 </a:t>
            </a:r>
          </a:p>
          <a:p>
            <a:pPr marL="0" indent="0" fontAlgn="base">
              <a:lnSpc>
                <a:spcPct val="100000"/>
              </a:lnSpc>
              <a:spcBef>
                <a:spcPts val="0"/>
              </a:spcBef>
              <a:buNone/>
              <a:defRPr/>
            </a:pPr>
            <a:r>
              <a:rPr lang="en-GB" kern="0" spc="600" dirty="0">
                <a:solidFill>
                  <a:srgbClr val="1C1C1C"/>
                </a:solidFill>
                <a:latin typeface="Arial" panose="020B0604020202020204" pitchFamily="34" charset="0"/>
                <a:cs typeface="Arial" panose="020B0604020202020204" pitchFamily="34" charset="0"/>
              </a:rPr>
              <a:t>expect to spend more on their holiday in 2021</a:t>
            </a:r>
            <a:br>
              <a:rPr lang="en-GB" sz="4000" b="1" kern="0" spc="-150" dirty="0">
                <a:solidFill>
                  <a:srgbClr val="8866BD"/>
                </a:solidFill>
                <a:latin typeface="Arial" panose="020B0604020202020204" pitchFamily="34" charset="0"/>
                <a:cs typeface="Arial" panose="020B0604020202020204" pitchFamily="34" charset="0"/>
              </a:rPr>
            </a:br>
            <a:r>
              <a:rPr lang="en-GB" spc="300" dirty="0"/>
              <a:t>​</a:t>
            </a:r>
          </a:p>
          <a:p>
            <a:pPr marL="0" indent="0" fontAlgn="base">
              <a:buNone/>
            </a:pPr>
            <a:r>
              <a:rPr lang="en-GB" b="1" spc="300" dirty="0">
                <a:solidFill>
                  <a:schemeClr val="accent1"/>
                </a:solidFill>
              </a:rPr>
              <a:t>37% </a:t>
            </a:r>
            <a:r>
              <a:rPr lang="en-GB" kern="0" spc="300" dirty="0">
                <a:solidFill>
                  <a:srgbClr val="1C1C1C"/>
                </a:solidFill>
                <a:latin typeface="Arial" panose="020B0604020202020204" pitchFamily="34" charset="0"/>
                <a:cs typeface="Arial" panose="020B0604020202020204" pitchFamily="34" charset="0"/>
              </a:rPr>
              <a:t>will spend more on </a:t>
            </a:r>
            <a:r>
              <a:rPr lang="en-GB" b="1" kern="0" spc="300" dirty="0">
                <a:solidFill>
                  <a:srgbClr val="1C1C1C"/>
                </a:solidFill>
                <a:latin typeface="Arial" panose="020B0604020202020204" pitchFamily="34" charset="0"/>
                <a:cs typeface="Arial" panose="020B0604020202020204" pitchFamily="34" charset="0"/>
              </a:rPr>
              <a:t>flight upgrades</a:t>
            </a:r>
            <a:r>
              <a:rPr lang="en-US" kern="0" spc="300" dirty="0">
                <a:solidFill>
                  <a:srgbClr val="1C1C1C"/>
                </a:solidFill>
                <a:latin typeface="Arial" panose="020B0604020202020204" pitchFamily="34" charset="0"/>
                <a:cs typeface="Arial" panose="020B0604020202020204" pitchFamily="34" charset="0"/>
              </a:rPr>
              <a:t>​</a:t>
            </a:r>
          </a:p>
          <a:p>
            <a:pPr marL="0" indent="0" fontAlgn="base">
              <a:buNone/>
            </a:pPr>
            <a:r>
              <a:rPr lang="en-GB" b="1" spc="300" dirty="0">
                <a:solidFill>
                  <a:schemeClr val="accent1"/>
                </a:solidFill>
              </a:rPr>
              <a:t>41%</a:t>
            </a:r>
            <a:r>
              <a:rPr lang="en-GB" spc="300" dirty="0">
                <a:solidFill>
                  <a:schemeClr val="accent1"/>
                </a:solidFill>
              </a:rPr>
              <a:t> </a:t>
            </a:r>
            <a:r>
              <a:rPr lang="en-GB" spc="300" dirty="0"/>
              <a:t>will spend more on </a:t>
            </a:r>
            <a:r>
              <a:rPr lang="en-GB" b="1" spc="300" dirty="0"/>
              <a:t>better quality accommodation</a:t>
            </a:r>
            <a:r>
              <a:rPr lang="en-US" spc="300" dirty="0"/>
              <a:t>​</a:t>
            </a:r>
          </a:p>
          <a:p>
            <a:pPr marL="0" indent="0" fontAlgn="base">
              <a:buNone/>
            </a:pPr>
            <a:r>
              <a:rPr lang="en-GB" b="1" spc="300" dirty="0">
                <a:solidFill>
                  <a:schemeClr val="accent1"/>
                </a:solidFill>
              </a:rPr>
              <a:t>33%</a:t>
            </a:r>
            <a:r>
              <a:rPr lang="en-GB" spc="300" dirty="0">
                <a:solidFill>
                  <a:schemeClr val="accent1"/>
                </a:solidFill>
              </a:rPr>
              <a:t> </a:t>
            </a:r>
            <a:r>
              <a:rPr lang="en-GB" spc="300" dirty="0"/>
              <a:t>will spend more to </a:t>
            </a:r>
            <a:r>
              <a:rPr lang="en-GB" b="1" spc="300" dirty="0"/>
              <a:t>increase the duration </a:t>
            </a:r>
            <a:r>
              <a:rPr lang="en-GB" spc="300" dirty="0"/>
              <a:t>of their holiday</a:t>
            </a:r>
          </a:p>
          <a:p>
            <a:pPr marL="0" indent="0">
              <a:buNone/>
            </a:pPr>
            <a:endParaRPr lang="en-GB" dirty="0"/>
          </a:p>
        </p:txBody>
      </p:sp>
      <p:sp>
        <p:nvSpPr>
          <p:cNvPr id="5" name="Text Placeholder 4">
            <a:extLst>
              <a:ext uri="{FF2B5EF4-FFF2-40B4-BE49-F238E27FC236}">
                <a16:creationId xmlns:a16="http://schemas.microsoft.com/office/drawing/2014/main" id="{65536F1D-470F-489A-86D1-171680D789F3}"/>
              </a:ext>
            </a:extLst>
          </p:cNvPr>
          <p:cNvSpPr>
            <a:spLocks noGrp="1"/>
          </p:cNvSpPr>
          <p:nvPr>
            <p:ph type="body" sz="quarter" idx="13"/>
          </p:nvPr>
        </p:nvSpPr>
        <p:spPr/>
        <p:txBody>
          <a:bodyPr/>
          <a:lstStyle/>
          <a:p>
            <a:r>
              <a:rPr lang="en-GB"/>
              <a:t>Source: Conde Nast x JCDecaux Travel Study 2021</a:t>
            </a:r>
          </a:p>
        </p:txBody>
      </p:sp>
    </p:spTree>
    <p:extLst>
      <p:ext uri="{BB962C8B-B14F-4D97-AF65-F5344CB8AC3E}">
        <p14:creationId xmlns:p14="http://schemas.microsoft.com/office/powerpoint/2010/main" val="1314080786"/>
      </p:ext>
    </p:extLst>
  </p:cSld>
  <p:clrMapOvr>
    <a:masterClrMapping/>
  </p:clrMapOvr>
</p:sld>
</file>

<file path=ppt/theme/theme1.xml><?xml version="1.0" encoding="utf-8"?>
<a:theme xmlns:a="http://schemas.openxmlformats.org/drawingml/2006/main" name="1_JCDecaux_Theme_2018">
  <a:themeElements>
    <a:clrScheme name="JCD_TEMPLATE_201819">
      <a:dk1>
        <a:srgbClr val="000000"/>
      </a:dk1>
      <a:lt1>
        <a:srgbClr val="FFFFFF"/>
      </a:lt1>
      <a:dk2>
        <a:srgbClr val="00335B"/>
      </a:dk2>
      <a:lt2>
        <a:srgbClr val="F6F3F1"/>
      </a:lt2>
      <a:accent1>
        <a:srgbClr val="00335B"/>
      </a:accent1>
      <a:accent2>
        <a:srgbClr val="169BB2"/>
      </a:accent2>
      <a:accent3>
        <a:srgbClr val="DB2B38"/>
      </a:accent3>
      <a:accent4>
        <a:srgbClr val="F3A712"/>
      </a:accent4>
      <a:accent5>
        <a:srgbClr val="2CA58D"/>
      </a:accent5>
      <a:accent6>
        <a:srgbClr val="737976"/>
      </a:accent6>
      <a:hlink>
        <a:srgbClr val="04345A"/>
      </a:hlink>
      <a:folHlink>
        <a:srgbClr val="239B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 - JCDecaux">
  <a:themeElements>
    <a:clrScheme name="JCDecaux">
      <a:dk1>
        <a:srgbClr val="000000"/>
      </a:dk1>
      <a:lt1>
        <a:srgbClr val="FFFFFF"/>
      </a:lt1>
      <a:dk2>
        <a:srgbClr val="00335B"/>
      </a:dk2>
      <a:lt2>
        <a:srgbClr val="F6F3F1"/>
      </a:lt2>
      <a:accent1>
        <a:srgbClr val="00335B"/>
      </a:accent1>
      <a:accent2>
        <a:srgbClr val="169BB2"/>
      </a:accent2>
      <a:accent3>
        <a:srgbClr val="DB2B38"/>
      </a:accent3>
      <a:accent4>
        <a:srgbClr val="F3A712"/>
      </a:accent4>
      <a:accent5>
        <a:srgbClr val="2CA58D"/>
      </a:accent5>
      <a:accent6>
        <a:srgbClr val="737976"/>
      </a:accent6>
      <a:hlink>
        <a:srgbClr val="04345A"/>
      </a:hlink>
      <a:folHlink>
        <a:srgbClr val="239B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Decaux" id="{925B5E1F-472B-2D42-B64A-9415EDD50F70}" vid="{6A824A86-3166-0C4E-A97C-94AB443E4D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383</Words>
  <Application>Microsoft Office PowerPoint</Application>
  <PresentationFormat>Widescreen</PresentationFormat>
  <Paragraphs>37</Paragraphs>
  <Slides>4</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vt:i4>
      </vt:variant>
    </vt:vector>
  </HeadingPairs>
  <TitlesOfParts>
    <vt:vector size="9" baseType="lpstr">
      <vt:lpstr>Arial</vt:lpstr>
      <vt:lpstr>Calibri</vt:lpstr>
      <vt:lpstr>Century Gothic Regular</vt:lpstr>
      <vt:lpstr>1_JCDecaux_Theme_2018</vt:lpstr>
      <vt:lpstr>1 - JCDecaux</vt:lpstr>
      <vt:lpstr>THE GREEN LIGHT FOR HOLIDAYS</vt:lpstr>
      <vt:lpstr>A HEIGHTENED SENSE OF WANDERLUST</vt:lpstr>
      <vt:lpstr>GIVEN THE GREEN LIGHT</vt:lpstr>
      <vt:lpstr>SPENDING MORE ON TRAVEL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IN OUR STEP  TRAVEL FOCUS</dc:title>
  <dc:creator>Hensey, Sinead</dc:creator>
  <cp:lastModifiedBy>Hensey, Sinead</cp:lastModifiedBy>
  <cp:revision>2</cp:revision>
  <dcterms:created xsi:type="dcterms:W3CDTF">2021-02-03T15:20:20Z</dcterms:created>
  <dcterms:modified xsi:type="dcterms:W3CDTF">2021-07-19T10:45:12Z</dcterms:modified>
</cp:coreProperties>
</file>