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3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805" r:id="rId5"/>
    <p:sldMasterId id="2147483875" r:id="rId6"/>
    <p:sldMasterId id="2147483648" r:id="rId7"/>
  </p:sldMasterIdLst>
  <p:notesMasterIdLst>
    <p:notesMasterId r:id="rId21"/>
  </p:notesMasterIdLst>
  <p:sldIdLst>
    <p:sldId id="458" r:id="rId8"/>
    <p:sldId id="2144445236" r:id="rId9"/>
    <p:sldId id="2144445219" r:id="rId10"/>
    <p:sldId id="2144445243" r:id="rId11"/>
    <p:sldId id="2144445212" r:id="rId12"/>
    <p:sldId id="2144445211" r:id="rId13"/>
    <p:sldId id="2144445246" r:id="rId14"/>
    <p:sldId id="2144445215" r:id="rId15"/>
    <p:sldId id="2144445214" r:id="rId16"/>
    <p:sldId id="2144445232" r:id="rId17"/>
    <p:sldId id="2144445244" r:id="rId18"/>
    <p:sldId id="2144445238" r:id="rId19"/>
    <p:sldId id="21444452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375BB-2061-49C2-9278-47433921FB3A}" v="2" dt="2022-09-02T14:03:38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71502" autoAdjust="0"/>
  </p:normalViewPr>
  <p:slideViewPr>
    <p:cSldViewPr snapToGrid="0">
      <p:cViewPr varScale="1">
        <p:scale>
          <a:sx n="75" d="100"/>
          <a:sy n="75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allah, Hanaadi" userId="1a71bf57-7b09-42aa-8cc9-08e439a8b1b8" providerId="ADAL" clId="{752375BB-2061-49C2-9278-47433921FB3A}"/>
    <pc:docChg chg="undo custSel modSld">
      <pc:chgData name="Abdallah, Hanaadi" userId="1a71bf57-7b09-42aa-8cc9-08e439a8b1b8" providerId="ADAL" clId="{752375BB-2061-49C2-9278-47433921FB3A}" dt="2022-09-08T13:39:02.015" v="17" actId="1076"/>
      <pc:docMkLst>
        <pc:docMk/>
      </pc:docMkLst>
      <pc:sldChg chg="modSp mod">
        <pc:chgData name="Abdallah, Hanaadi" userId="1a71bf57-7b09-42aa-8cc9-08e439a8b1b8" providerId="ADAL" clId="{752375BB-2061-49C2-9278-47433921FB3A}" dt="2022-09-01T08:34:13.233" v="7" actId="1076"/>
        <pc:sldMkLst>
          <pc:docMk/>
          <pc:sldMk cId="2043927195" sldId="458"/>
        </pc:sldMkLst>
        <pc:spChg chg="mod">
          <ac:chgData name="Abdallah, Hanaadi" userId="1a71bf57-7b09-42aa-8cc9-08e439a8b1b8" providerId="ADAL" clId="{752375BB-2061-49C2-9278-47433921FB3A}" dt="2022-09-01T08:34:13.233" v="7" actId="1076"/>
          <ac:spMkLst>
            <pc:docMk/>
            <pc:sldMk cId="2043927195" sldId="458"/>
            <ac:spMk id="8" creationId="{D3510D6F-C36E-44AB-B2F5-C3F0EDD739F1}"/>
          </ac:spMkLst>
        </pc:spChg>
        <pc:picChg chg="mod">
          <ac:chgData name="Abdallah, Hanaadi" userId="1a71bf57-7b09-42aa-8cc9-08e439a8b1b8" providerId="ADAL" clId="{752375BB-2061-49C2-9278-47433921FB3A}" dt="2022-09-01T08:34:11.986" v="6" actId="1076"/>
          <ac:picMkLst>
            <pc:docMk/>
            <pc:sldMk cId="2043927195" sldId="458"/>
            <ac:picMk id="4" creationId="{54A625EF-79ED-4ACB-B6D9-6D2E9F4F86BB}"/>
          </ac:picMkLst>
        </pc:picChg>
        <pc:picChg chg="mod">
          <ac:chgData name="Abdallah, Hanaadi" userId="1a71bf57-7b09-42aa-8cc9-08e439a8b1b8" providerId="ADAL" clId="{752375BB-2061-49C2-9278-47433921FB3A}" dt="2022-09-01T08:32:38.599" v="1" actId="1076"/>
          <ac:picMkLst>
            <pc:docMk/>
            <pc:sldMk cId="2043927195" sldId="458"/>
            <ac:picMk id="6" creationId="{5BAAD214-57F1-4458-8BF2-FB582CFFD472}"/>
          </ac:picMkLst>
        </pc:picChg>
      </pc:sldChg>
      <pc:sldChg chg="mod">
        <pc:chgData name="Abdallah, Hanaadi" userId="1a71bf57-7b09-42aa-8cc9-08e439a8b1b8" providerId="ADAL" clId="{752375BB-2061-49C2-9278-47433921FB3A}" dt="2022-09-02T14:03:36.875" v="15" actId="27918"/>
        <pc:sldMkLst>
          <pc:docMk/>
          <pc:sldMk cId="4193505380" sldId="2144445219"/>
        </pc:sldMkLst>
      </pc:sldChg>
      <pc:sldChg chg="modSp mod">
        <pc:chgData name="Abdallah, Hanaadi" userId="1a71bf57-7b09-42aa-8cc9-08e439a8b1b8" providerId="ADAL" clId="{752375BB-2061-49C2-9278-47433921FB3A}" dt="2022-09-08T13:39:02.015" v="17" actId="1076"/>
        <pc:sldMkLst>
          <pc:docMk/>
          <pc:sldMk cId="1416570481" sldId="2144445244"/>
        </pc:sldMkLst>
        <pc:spChg chg="mod">
          <ac:chgData name="Abdallah, Hanaadi" userId="1a71bf57-7b09-42aa-8cc9-08e439a8b1b8" providerId="ADAL" clId="{752375BB-2061-49C2-9278-47433921FB3A}" dt="2022-09-08T13:39:02.015" v="17" actId="1076"/>
          <ac:spMkLst>
            <pc:docMk/>
            <pc:sldMk cId="1416570481" sldId="2144445244"/>
            <ac:spMk id="11" creationId="{9A5AC94D-CAE7-49F2-8BB8-F2393F52C4B6}"/>
          </ac:spMkLst>
        </pc:spChg>
      </pc:sldChg>
    </pc:docChg>
  </pc:docChgLst>
  <pc:docChgLst>
    <pc:chgData name="Abdallah, Hanaadi" userId="1a71bf57-7b09-42aa-8cc9-08e439a8b1b8" providerId="ADAL" clId="{44635850-E130-4905-809B-2CC15B19C0B0}"/>
    <pc:docChg chg="undo redo custSel addSld delSld modSld sldOrd">
      <pc:chgData name="Abdallah, Hanaadi" userId="1a71bf57-7b09-42aa-8cc9-08e439a8b1b8" providerId="ADAL" clId="{44635850-E130-4905-809B-2CC15B19C0B0}" dt="2022-07-14T11:27:36.454" v="170" actId="1076"/>
      <pc:docMkLst>
        <pc:docMk/>
      </pc:docMkLst>
      <pc:sldChg chg="modSp del mod">
        <pc:chgData name="Abdallah, Hanaadi" userId="1a71bf57-7b09-42aa-8cc9-08e439a8b1b8" providerId="ADAL" clId="{44635850-E130-4905-809B-2CC15B19C0B0}" dt="2022-07-14T10:13:56.702" v="92" actId="2696"/>
        <pc:sldMkLst>
          <pc:docMk/>
          <pc:sldMk cId="1536215852" sldId="2144445203"/>
        </pc:sldMkLst>
        <pc:spChg chg="mod">
          <ac:chgData name="Abdallah, Hanaadi" userId="1a71bf57-7b09-42aa-8cc9-08e439a8b1b8" providerId="ADAL" clId="{44635850-E130-4905-809B-2CC15B19C0B0}" dt="2022-07-13T11:37:42.714" v="21" actId="20577"/>
          <ac:spMkLst>
            <pc:docMk/>
            <pc:sldMk cId="1536215852" sldId="2144445203"/>
            <ac:spMk id="7" creationId="{918414D9-A60B-48EB-B505-1AFB322305CD}"/>
          </ac:spMkLst>
        </pc:spChg>
      </pc:sldChg>
      <pc:sldChg chg="mod">
        <pc:chgData name="Abdallah, Hanaadi" userId="1a71bf57-7b09-42aa-8cc9-08e439a8b1b8" providerId="ADAL" clId="{44635850-E130-4905-809B-2CC15B19C0B0}" dt="2022-07-14T11:24:40.988" v="150" actId="27918"/>
        <pc:sldMkLst>
          <pc:docMk/>
          <pc:sldMk cId="559819302" sldId="2144445211"/>
        </pc:sldMkLst>
      </pc:sldChg>
      <pc:sldChg chg="modSp mod modNotesTx">
        <pc:chgData name="Abdallah, Hanaadi" userId="1a71bf57-7b09-42aa-8cc9-08e439a8b1b8" providerId="ADAL" clId="{44635850-E130-4905-809B-2CC15B19C0B0}" dt="2022-07-14T11:26:56.505" v="158" actId="20577"/>
        <pc:sldMkLst>
          <pc:docMk/>
          <pc:sldMk cId="1847324405" sldId="2144445214"/>
        </pc:sldMkLst>
        <pc:graphicFrameChg chg="mod modGraphic">
          <ac:chgData name="Abdallah, Hanaadi" userId="1a71bf57-7b09-42aa-8cc9-08e439a8b1b8" providerId="ADAL" clId="{44635850-E130-4905-809B-2CC15B19C0B0}" dt="2022-07-14T10:38:32.718" v="100" actId="1076"/>
          <ac:graphicFrameMkLst>
            <pc:docMk/>
            <pc:sldMk cId="1847324405" sldId="2144445214"/>
            <ac:graphicFrameMk id="10" creationId="{EF77DE4E-38BE-4411-9345-31601E7DB0CA}"/>
          </ac:graphicFrameMkLst>
        </pc:graphicFrameChg>
      </pc:sldChg>
      <pc:sldChg chg="ord modNotesTx">
        <pc:chgData name="Abdallah, Hanaadi" userId="1a71bf57-7b09-42aa-8cc9-08e439a8b1b8" providerId="ADAL" clId="{44635850-E130-4905-809B-2CC15B19C0B0}" dt="2022-07-14T11:06:00.593" v="128" actId="20577"/>
        <pc:sldMkLst>
          <pc:docMk/>
          <pc:sldMk cId="3276507771" sldId="2144445215"/>
        </pc:sldMkLst>
      </pc:sldChg>
      <pc:sldChg chg="modSp mod">
        <pc:chgData name="Abdallah, Hanaadi" userId="1a71bf57-7b09-42aa-8cc9-08e439a8b1b8" providerId="ADAL" clId="{44635850-E130-4905-809B-2CC15B19C0B0}" dt="2022-07-14T11:09:55.103" v="138" actId="27918"/>
        <pc:sldMkLst>
          <pc:docMk/>
          <pc:sldMk cId="4193505380" sldId="2144445219"/>
        </pc:sldMkLst>
        <pc:spChg chg="mod">
          <ac:chgData name="Abdallah, Hanaadi" userId="1a71bf57-7b09-42aa-8cc9-08e439a8b1b8" providerId="ADAL" clId="{44635850-E130-4905-809B-2CC15B19C0B0}" dt="2022-07-13T11:37:11.220" v="9" actId="20577"/>
          <ac:spMkLst>
            <pc:docMk/>
            <pc:sldMk cId="4193505380" sldId="2144445219"/>
            <ac:spMk id="6" creationId="{E0C26A2E-0CF5-47B3-B0B9-72FA1A45A781}"/>
          </ac:spMkLst>
        </pc:spChg>
        <pc:graphicFrameChg chg="mod">
          <ac:chgData name="Abdallah, Hanaadi" userId="1a71bf57-7b09-42aa-8cc9-08e439a8b1b8" providerId="ADAL" clId="{44635850-E130-4905-809B-2CC15B19C0B0}" dt="2022-07-13T09:27:32.518" v="5" actId="14100"/>
          <ac:graphicFrameMkLst>
            <pc:docMk/>
            <pc:sldMk cId="4193505380" sldId="2144445219"/>
            <ac:graphicFrameMk id="10" creationId="{2C9D57EE-0F66-4642-9A28-A8ABCCCB1176}"/>
          </ac:graphicFrameMkLst>
        </pc:graphicFrameChg>
      </pc:sldChg>
      <pc:sldChg chg="modSp del mod">
        <pc:chgData name="Abdallah, Hanaadi" userId="1a71bf57-7b09-42aa-8cc9-08e439a8b1b8" providerId="ADAL" clId="{44635850-E130-4905-809B-2CC15B19C0B0}" dt="2022-07-14T10:15:27.718" v="94" actId="2696"/>
        <pc:sldMkLst>
          <pc:docMk/>
          <pc:sldMk cId="3160954758" sldId="2144445221"/>
        </pc:sldMkLst>
        <pc:spChg chg="mod">
          <ac:chgData name="Abdallah, Hanaadi" userId="1a71bf57-7b09-42aa-8cc9-08e439a8b1b8" providerId="ADAL" clId="{44635850-E130-4905-809B-2CC15B19C0B0}" dt="2022-07-13T11:37:55.153" v="29" actId="20577"/>
          <ac:spMkLst>
            <pc:docMk/>
            <pc:sldMk cId="3160954758" sldId="2144445221"/>
            <ac:spMk id="12" creationId="{98BC0060-0756-4FC9-BF91-63CFCCBC3C2F}"/>
          </ac:spMkLst>
        </pc:spChg>
      </pc:sldChg>
      <pc:sldChg chg="del">
        <pc:chgData name="Abdallah, Hanaadi" userId="1a71bf57-7b09-42aa-8cc9-08e439a8b1b8" providerId="ADAL" clId="{44635850-E130-4905-809B-2CC15B19C0B0}" dt="2022-07-14T10:12:51.252" v="91" actId="2696"/>
        <pc:sldMkLst>
          <pc:docMk/>
          <pc:sldMk cId="2157240398" sldId="2144445222"/>
        </pc:sldMkLst>
      </pc:sldChg>
      <pc:sldChg chg="modSp del mod modNotesTx">
        <pc:chgData name="Abdallah, Hanaadi" userId="1a71bf57-7b09-42aa-8cc9-08e439a8b1b8" providerId="ADAL" clId="{44635850-E130-4905-809B-2CC15B19C0B0}" dt="2022-07-14T10:14:31.263" v="93" actId="2696"/>
        <pc:sldMkLst>
          <pc:docMk/>
          <pc:sldMk cId="1005310092" sldId="2144445224"/>
        </pc:sldMkLst>
        <pc:spChg chg="mod">
          <ac:chgData name="Abdallah, Hanaadi" userId="1a71bf57-7b09-42aa-8cc9-08e439a8b1b8" providerId="ADAL" clId="{44635850-E130-4905-809B-2CC15B19C0B0}" dt="2022-07-13T11:37:50.183" v="27" actId="20577"/>
          <ac:spMkLst>
            <pc:docMk/>
            <pc:sldMk cId="1005310092" sldId="2144445224"/>
            <ac:spMk id="7" creationId="{918414D9-A60B-48EB-B505-1AFB322305CD}"/>
          </ac:spMkLst>
        </pc:spChg>
      </pc:sldChg>
      <pc:sldChg chg="add del">
        <pc:chgData name="Abdallah, Hanaadi" userId="1a71bf57-7b09-42aa-8cc9-08e439a8b1b8" providerId="ADAL" clId="{44635850-E130-4905-809B-2CC15B19C0B0}" dt="2022-07-14T11:06:29.909" v="131" actId="2696"/>
        <pc:sldMkLst>
          <pc:docMk/>
          <pc:sldMk cId="764028639" sldId="2144445229"/>
        </pc:sldMkLst>
      </pc:sldChg>
      <pc:sldChg chg="modSp mod ord modNotesTx">
        <pc:chgData name="Abdallah, Hanaadi" userId="1a71bf57-7b09-42aa-8cc9-08e439a8b1b8" providerId="ADAL" clId="{44635850-E130-4905-809B-2CC15B19C0B0}" dt="2022-07-14T11:25:55.019" v="155" actId="20577"/>
        <pc:sldMkLst>
          <pc:docMk/>
          <pc:sldMk cId="722449440" sldId="2144445232"/>
        </pc:sldMkLst>
        <pc:spChg chg="mod">
          <ac:chgData name="Abdallah, Hanaadi" userId="1a71bf57-7b09-42aa-8cc9-08e439a8b1b8" providerId="ADAL" clId="{44635850-E130-4905-809B-2CC15B19C0B0}" dt="2022-07-12T09:25:09.367" v="1" actId="404"/>
          <ac:spMkLst>
            <pc:docMk/>
            <pc:sldMk cId="722449440" sldId="2144445232"/>
            <ac:spMk id="3" creationId="{FC802A73-469F-4CEB-B89A-11A6418C45DE}"/>
          </ac:spMkLst>
        </pc:spChg>
      </pc:sldChg>
      <pc:sldChg chg="modSp mod">
        <pc:chgData name="Abdallah, Hanaadi" userId="1a71bf57-7b09-42aa-8cc9-08e439a8b1b8" providerId="ADAL" clId="{44635850-E130-4905-809B-2CC15B19C0B0}" dt="2022-07-14T10:39:45.974" v="126"/>
        <pc:sldMkLst>
          <pc:docMk/>
          <pc:sldMk cId="991953417" sldId="2144445236"/>
        </pc:sldMkLst>
        <pc:spChg chg="mod">
          <ac:chgData name="Abdallah, Hanaadi" userId="1a71bf57-7b09-42aa-8cc9-08e439a8b1b8" providerId="ADAL" clId="{44635850-E130-4905-809B-2CC15B19C0B0}" dt="2022-07-14T10:39:45.974" v="126"/>
          <ac:spMkLst>
            <pc:docMk/>
            <pc:sldMk cId="991953417" sldId="2144445236"/>
            <ac:spMk id="3" creationId="{00000000-0000-0000-0000-000000000000}"/>
          </ac:spMkLst>
        </pc:spChg>
      </pc:sldChg>
      <pc:sldChg chg="modSp mod modNotesTx">
        <pc:chgData name="Abdallah, Hanaadi" userId="1a71bf57-7b09-42aa-8cc9-08e439a8b1b8" providerId="ADAL" clId="{44635850-E130-4905-809B-2CC15B19C0B0}" dt="2022-07-14T11:27:09.425" v="164" actId="20577"/>
        <pc:sldMkLst>
          <pc:docMk/>
          <pc:sldMk cId="4209462464" sldId="2144445238"/>
        </pc:sldMkLst>
        <pc:spChg chg="mod">
          <ac:chgData name="Abdallah, Hanaadi" userId="1a71bf57-7b09-42aa-8cc9-08e439a8b1b8" providerId="ADAL" clId="{44635850-E130-4905-809B-2CC15B19C0B0}" dt="2022-07-13T11:38:08.237" v="39" actId="20577"/>
          <ac:spMkLst>
            <pc:docMk/>
            <pc:sldMk cId="4209462464" sldId="2144445238"/>
            <ac:spMk id="5" creationId="{E0420E9F-AEDA-491F-B223-74069BCAB92F}"/>
          </ac:spMkLst>
        </pc:spChg>
      </pc:sldChg>
      <pc:sldChg chg="delSp modSp mod modNotesTx">
        <pc:chgData name="Abdallah, Hanaadi" userId="1a71bf57-7b09-42aa-8cc9-08e439a8b1b8" providerId="ADAL" clId="{44635850-E130-4905-809B-2CC15B19C0B0}" dt="2022-07-14T11:27:36.454" v="170" actId="1076"/>
        <pc:sldMkLst>
          <pc:docMk/>
          <pc:sldMk cId="111669288" sldId="2144445243"/>
        </pc:sldMkLst>
        <pc:spChg chg="mod">
          <ac:chgData name="Abdallah, Hanaadi" userId="1a71bf57-7b09-42aa-8cc9-08e439a8b1b8" providerId="ADAL" clId="{44635850-E130-4905-809B-2CC15B19C0B0}" dt="2022-07-14T11:27:33.354" v="169" actId="1076"/>
          <ac:spMkLst>
            <pc:docMk/>
            <pc:sldMk cId="111669288" sldId="2144445243"/>
            <ac:spMk id="12" creationId="{D9B52F1E-FAFA-4590-9930-4A4483534EE8}"/>
          </ac:spMkLst>
        </pc:spChg>
        <pc:spChg chg="del mod">
          <ac:chgData name="Abdallah, Hanaadi" userId="1a71bf57-7b09-42aa-8cc9-08e439a8b1b8" providerId="ADAL" clId="{44635850-E130-4905-809B-2CC15B19C0B0}" dt="2022-07-14T10:39:22.182" v="123" actId="478"/>
          <ac:spMkLst>
            <pc:docMk/>
            <pc:sldMk cId="111669288" sldId="2144445243"/>
            <ac:spMk id="13" creationId="{944EA5BD-FF93-4586-9241-F594FC92B458}"/>
          </ac:spMkLst>
        </pc:spChg>
        <pc:spChg chg="mod">
          <ac:chgData name="Abdallah, Hanaadi" userId="1a71bf57-7b09-42aa-8cc9-08e439a8b1b8" providerId="ADAL" clId="{44635850-E130-4905-809B-2CC15B19C0B0}" dt="2022-07-14T11:27:18.088" v="166" actId="1076"/>
          <ac:spMkLst>
            <pc:docMk/>
            <pc:sldMk cId="111669288" sldId="2144445243"/>
            <ac:spMk id="16" creationId="{066AF4DF-FC77-44C3-BB76-FE94E20BB977}"/>
          </ac:spMkLst>
        </pc:spChg>
        <pc:spChg chg="del mod">
          <ac:chgData name="Abdallah, Hanaadi" userId="1a71bf57-7b09-42aa-8cc9-08e439a8b1b8" providerId="ADAL" clId="{44635850-E130-4905-809B-2CC15B19C0B0}" dt="2022-07-14T10:39:18.374" v="122" actId="478"/>
          <ac:spMkLst>
            <pc:docMk/>
            <pc:sldMk cId="111669288" sldId="2144445243"/>
            <ac:spMk id="17" creationId="{491FBF55-FBA1-4EB9-BCAB-B010F73EE95A}"/>
          </ac:spMkLst>
        </pc:spChg>
        <pc:picChg chg="mod">
          <ac:chgData name="Abdallah, Hanaadi" userId="1a71bf57-7b09-42aa-8cc9-08e439a8b1b8" providerId="ADAL" clId="{44635850-E130-4905-809B-2CC15B19C0B0}" dt="2022-07-14T11:27:36.454" v="170" actId="1076"/>
          <ac:picMkLst>
            <pc:docMk/>
            <pc:sldMk cId="111669288" sldId="2144445243"/>
            <ac:picMk id="10" creationId="{10286C52-2B57-4051-B899-1C5763A4867B}"/>
          </ac:picMkLst>
        </pc:picChg>
        <pc:picChg chg="mod">
          <ac:chgData name="Abdallah, Hanaadi" userId="1a71bf57-7b09-42aa-8cc9-08e439a8b1b8" providerId="ADAL" clId="{44635850-E130-4905-809B-2CC15B19C0B0}" dt="2022-07-14T11:27:15.624" v="165" actId="1076"/>
          <ac:picMkLst>
            <pc:docMk/>
            <pc:sldMk cId="111669288" sldId="2144445243"/>
            <ac:picMk id="14" creationId="{6DB0CDA6-1CD3-4AFE-9A5D-62A8F656387E}"/>
          </ac:picMkLst>
        </pc:picChg>
      </pc:sldChg>
      <pc:sldChg chg="modSp mod">
        <pc:chgData name="Abdallah, Hanaadi" userId="1a71bf57-7b09-42aa-8cc9-08e439a8b1b8" providerId="ADAL" clId="{44635850-E130-4905-809B-2CC15B19C0B0}" dt="2022-07-14T10:39:03.037" v="121" actId="20577"/>
        <pc:sldMkLst>
          <pc:docMk/>
          <pc:sldMk cId="1416570481" sldId="2144445244"/>
        </pc:sldMkLst>
        <pc:spChg chg="mod">
          <ac:chgData name="Abdallah, Hanaadi" userId="1a71bf57-7b09-42aa-8cc9-08e439a8b1b8" providerId="ADAL" clId="{44635850-E130-4905-809B-2CC15B19C0B0}" dt="2022-07-14T10:38:48.010" v="102" actId="1076"/>
          <ac:spMkLst>
            <pc:docMk/>
            <pc:sldMk cId="1416570481" sldId="2144445244"/>
            <ac:spMk id="20" creationId="{E8FF28FA-CF8E-4F1A-A8EA-5FD7196A64E8}"/>
          </ac:spMkLst>
        </pc:spChg>
        <pc:spChg chg="mod">
          <ac:chgData name="Abdallah, Hanaadi" userId="1a71bf57-7b09-42aa-8cc9-08e439a8b1b8" providerId="ADAL" clId="{44635850-E130-4905-809B-2CC15B19C0B0}" dt="2022-07-14T10:39:03.037" v="121" actId="20577"/>
          <ac:spMkLst>
            <pc:docMk/>
            <pc:sldMk cId="1416570481" sldId="2144445244"/>
            <ac:spMk id="21" creationId="{B4ED6231-D822-4154-94A0-CBD674DFED7E}"/>
          </ac:spMkLst>
        </pc:spChg>
        <pc:spChg chg="mod">
          <ac:chgData name="Abdallah, Hanaadi" userId="1a71bf57-7b09-42aa-8cc9-08e439a8b1b8" providerId="ADAL" clId="{44635850-E130-4905-809B-2CC15B19C0B0}" dt="2022-07-13T11:38:01.792" v="35" actId="20577"/>
          <ac:spMkLst>
            <pc:docMk/>
            <pc:sldMk cId="1416570481" sldId="2144445244"/>
            <ac:spMk id="23" creationId="{8B4B0552-DC03-4C78-8063-991224F6A672}"/>
          </ac:spMkLst>
        </pc:spChg>
      </pc:sldChg>
      <pc:sldChg chg="modSp mod">
        <pc:chgData name="Abdallah, Hanaadi" userId="1a71bf57-7b09-42aa-8cc9-08e439a8b1b8" providerId="ADAL" clId="{44635850-E130-4905-809B-2CC15B19C0B0}" dt="2022-07-13T11:37:21.502" v="11" actId="20577"/>
        <pc:sldMkLst>
          <pc:docMk/>
          <pc:sldMk cId="3085161413" sldId="2144445246"/>
        </pc:sldMkLst>
        <pc:spChg chg="mod">
          <ac:chgData name="Abdallah, Hanaadi" userId="1a71bf57-7b09-42aa-8cc9-08e439a8b1b8" providerId="ADAL" clId="{44635850-E130-4905-809B-2CC15B19C0B0}" dt="2022-07-13T11:37:21.502" v="11" actId="20577"/>
          <ac:spMkLst>
            <pc:docMk/>
            <pc:sldMk cId="3085161413" sldId="2144445246"/>
            <ac:spMk id="7" creationId="{3BC5F9F2-4BB9-42CA-9BF9-6FBAF600C79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dirty="0">
                <a:effectLst/>
              </a:rPr>
              <a:t>Which of the following items did you buy on sale during Black Friday/Cyber Monday?</a:t>
            </a:r>
            <a:endParaRPr lang="en-GB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Fashion</c:v>
                </c:pt>
                <c:pt idx="1">
                  <c:v>Health &amp; beauty</c:v>
                </c:pt>
                <c:pt idx="2">
                  <c:v>Toys &amp; games</c:v>
                </c:pt>
                <c:pt idx="3">
                  <c:v>Food/drink</c:v>
                </c:pt>
                <c:pt idx="4">
                  <c:v>Books </c:v>
                </c:pt>
                <c:pt idx="5">
                  <c:v>Kitchen accessories</c:v>
                </c:pt>
                <c:pt idx="6">
                  <c:v>Video/computer games</c:v>
                </c:pt>
                <c:pt idx="7">
                  <c:v>Jewellery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0.26</c:v>
                </c:pt>
                <c:pt idx="1">
                  <c:v>0.18</c:v>
                </c:pt>
                <c:pt idx="2">
                  <c:v>0.12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4-491F-989B-A30A76BED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3844271"/>
        <c:axId val="882240879"/>
      </c:barChart>
      <c:catAx>
        <c:axId val="84384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240879"/>
        <c:crosses val="autoZero"/>
        <c:auto val="1"/>
        <c:lblAlgn val="ctr"/>
        <c:lblOffset val="100"/>
        <c:noMultiLvlLbl val="0"/>
      </c:catAx>
      <c:valAx>
        <c:axId val="88224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4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Average Black Friday spend by generation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135177547251033E-2"/>
          <c:y val="0.13552380458506691"/>
          <c:w val="0.91645859082429515"/>
          <c:h val="0.72238208829175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Gen Z</c:v>
                </c:pt>
                <c:pt idx="1">
                  <c:v>Millennials</c:v>
                </c:pt>
                <c:pt idx="2">
                  <c:v>Gen X</c:v>
                </c:pt>
                <c:pt idx="3">
                  <c:v>Boomers</c:v>
                </c:pt>
                <c:pt idx="4">
                  <c:v>Silent</c:v>
                </c:pt>
              </c:strCache>
            </c:strRef>
          </c:cat>
          <c:val>
            <c:numRef>
              <c:f>Sheet1!$B$2:$B$6</c:f>
              <c:numCache>
                <c:formatCode>"£"#,##0.00_);[Red]\("£"#,##0.00\)</c:formatCode>
                <c:ptCount val="5"/>
                <c:pt idx="0">
                  <c:v>175</c:v>
                </c:pt>
                <c:pt idx="1">
                  <c:v>271</c:v>
                </c:pt>
                <c:pt idx="2">
                  <c:v>339</c:v>
                </c:pt>
                <c:pt idx="3">
                  <c:v>310</c:v>
                </c:pt>
                <c:pt idx="4" formatCode="&quot;£&quot;#,##0_);[Red]\(&quot;£&quot;#,##0\)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F-4A81-A76E-91CB7ACA6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Gen Z</c:v>
                </c:pt>
                <c:pt idx="1">
                  <c:v>Millennials</c:v>
                </c:pt>
                <c:pt idx="2">
                  <c:v>Gen X</c:v>
                </c:pt>
                <c:pt idx="3">
                  <c:v>Boomers</c:v>
                </c:pt>
                <c:pt idx="4">
                  <c:v>Silent</c:v>
                </c:pt>
              </c:strCache>
            </c:strRef>
          </c:cat>
          <c:val>
            <c:numRef>
              <c:f>Sheet1!$C$2:$C$6</c:f>
              <c:numCache>
                <c:formatCode>"£"#,##0.00_);[Red]\("£"#,##0.00\)</c:formatCode>
                <c:ptCount val="5"/>
                <c:pt idx="0">
                  <c:v>130</c:v>
                </c:pt>
                <c:pt idx="1">
                  <c:v>372</c:v>
                </c:pt>
                <c:pt idx="2">
                  <c:v>303</c:v>
                </c:pt>
                <c:pt idx="3">
                  <c:v>253</c:v>
                </c:pt>
                <c:pt idx="4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F-4A81-A76E-91CB7ACA6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199215"/>
        <c:axId val="498340767"/>
      </c:barChart>
      <c:catAx>
        <c:axId val="57419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40767"/>
        <c:crosses val="autoZero"/>
        <c:auto val="1"/>
        <c:lblAlgn val="ctr"/>
        <c:lblOffset val="100"/>
        <c:noMultiLvlLbl val="0"/>
      </c:catAx>
      <c:valAx>
        <c:axId val="49834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.00_);[Red]\(&quot;£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199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62" b="0" i="0" u="none" strike="noStrike" baseline="0" dirty="0">
                <a:effectLst/>
              </a:rPr>
              <a:t>Which generation is more likely to spend on Black Friday?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Likley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0.11</c:v>
                </c:pt>
                <c:pt idx="1">
                  <c:v>0.15</c:v>
                </c:pt>
                <c:pt idx="2">
                  <c:v>0.35</c:v>
                </c:pt>
                <c:pt idx="3">
                  <c:v>0.48</c:v>
                </c:pt>
                <c:pt idx="4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0-4A33-801F-EB057CE1F0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Likley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0.69</c:v>
                </c:pt>
                <c:pt idx="1">
                  <c:v>0.55000000000000004</c:v>
                </c:pt>
                <c:pt idx="2">
                  <c:v>0.38</c:v>
                </c:pt>
                <c:pt idx="3">
                  <c:v>0.3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30-4A33-801F-EB057CE1F0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830-4A33-801F-EB057CE1F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7246511"/>
        <c:axId val="491115519"/>
      </c:barChart>
      <c:catAx>
        <c:axId val="497246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115519"/>
        <c:crosses val="autoZero"/>
        <c:auto val="1"/>
        <c:lblAlgn val="ctr"/>
        <c:lblOffset val="100"/>
        <c:noMultiLvlLbl val="0"/>
      </c:catAx>
      <c:valAx>
        <c:axId val="491115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24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Which generations</a:t>
            </a:r>
            <a:r>
              <a:rPr lang="en-GB" baseline="0" dirty="0"/>
              <a:t> take part in Black Friday &amp; Cyber Monday?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Spending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0.11</c:v>
                </c:pt>
                <c:pt idx="1">
                  <c:v>0.24</c:v>
                </c:pt>
                <c:pt idx="2">
                  <c:v>0.37</c:v>
                </c:pt>
                <c:pt idx="3">
                  <c:v>0.55000000000000004</c:v>
                </c:pt>
                <c:pt idx="4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0-4A33-801F-EB057CE1F0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Spending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0.59</c:v>
                </c:pt>
                <c:pt idx="1">
                  <c:v>0.4</c:v>
                </c:pt>
                <c:pt idx="2">
                  <c:v>0.28000000000000003</c:v>
                </c:pt>
                <c:pt idx="3">
                  <c:v>0.2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30-4A33-801F-EB057CE1F0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Silent</c:v>
                </c:pt>
                <c:pt idx="1">
                  <c:v>Boomers</c:v>
                </c:pt>
                <c:pt idx="2">
                  <c:v>Gen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</c:v>
                </c:pt>
                <c:pt idx="1">
                  <c:v>0.37</c:v>
                </c:pt>
                <c:pt idx="2">
                  <c:v>0.34</c:v>
                </c:pt>
                <c:pt idx="3">
                  <c:v>0.25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30-4A33-801F-EB057CE1F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7246511"/>
        <c:axId val="491115519"/>
      </c:barChart>
      <c:catAx>
        <c:axId val="497246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115519"/>
        <c:crosses val="autoZero"/>
        <c:auto val="1"/>
        <c:lblAlgn val="ctr"/>
        <c:lblOffset val="100"/>
        <c:noMultiLvlLbl val="0"/>
      </c:catAx>
      <c:valAx>
        <c:axId val="491115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24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C595-9681-40D3-8A52-3D0C217BC503}" type="datetimeFigureOut">
              <a:rPr lang="en-GB" smtClean="0"/>
              <a:t>08/09/2022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EB3A6-C085-4985-9477-A9F3BDDD60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0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er.com/uk/black-friday-statistic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7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2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audience has heavy exposure to OOH in multiple environments.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3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00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9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Brits were set to spend £4.8bn on Black Friday in 2021 equating to £275 spend on average per shopper. This means that 33% planned to spend in the Black Friday sales.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 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https://www.finder.com/uk/black-friday-statistics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conducted by finder.com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2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Having created an audience on YouGov defined as those who intended to purchase items during Black Friday/Cyber Monday last year, this graph shows the top items purchased. F</a:t>
            </a:r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or example, 26% of this audience brought clothes or shoes.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9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6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b="0" i="0" dirty="0">
                <a:solidFill>
                  <a:srgbClr val="242A2F"/>
                </a:solidFill>
                <a:effectLst/>
                <a:latin typeface="Roboto" panose="02000000000000000000" pitchFamily="2" charset="0"/>
              </a:rPr>
              <a:t>Generation X are planning to spend the most on average (£339), a 12% increase from 2020. 2Baby boomers are hot on their tracks, with shoppers planning to increase their average spending by 23% to £310. Millennials follow with a budget of £271, 27% less than their average spend from 2020. Those from generation Z will be spending 35% more than last year, the largest increase of all generations, with a budget of £175. On the other end of the spectrum, the silent generation have seen the largest drop in their Black Friday spend. Those in this generation will be spending an average of £163 in the sales, 28% less than in 2020.</a:t>
            </a:r>
            <a:br>
              <a:rPr lang="en-GB" dirty="0"/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Z (born after 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Millennials (1981-1996)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X (1965-1980)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Boomers (1946-1964)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Silent (1928 -1945)</a:t>
            </a:r>
            <a:endParaRPr lang="en-GB" dirty="0"/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068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42A2F"/>
                </a:solidFill>
                <a:effectLst/>
                <a:latin typeface="Roboto" panose="02000000000000000000" pitchFamily="2" charset="0"/>
              </a:rPr>
              <a:t>Generation Z has the biggest proportion of their population taking part in Black Friday and Cyber Monday, with 54% planning to spend. 48% of millennials also say they will shop for deals. Following these are generation X (35%) and baby boomers (15%). Only 11% of the silent generation are looking to spend, making this the lowest proportion of Black Friday spenders.</a:t>
            </a:r>
            <a:br>
              <a:rPr lang="en-GB" dirty="0"/>
            </a:b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Z (born after 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Millennials (1981-1996)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X (1965-1980)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Boomers (1946-1964)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Silent (1928 -1945)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9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younger the generation, the more they are likely to spend. So looking at the dark blue bars, Generation Z had the biggest proportion of their population taking part in Black Friday and Cyber Monday last year, with 59% saying they were going to spend. 55% of millennials also said they were going to shop for deals making them a close second. Following these is Generation X (37%) and Baby boomers (24%). Only 11% of the silent generation were looking to spend, the lowest proportion of Black Friday spenders.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Z (born after 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Millennials (1981-1996)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 X (1965-1980)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Boomers (1946-1964)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Silent (1928 -1945)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90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b="0" i="0" dirty="0">
                <a:solidFill>
                  <a:srgbClr val="242A2F"/>
                </a:solidFill>
                <a:effectLst/>
                <a:latin typeface="Roboto" panose="02000000000000000000" pitchFamily="2" charset="0"/>
              </a:rPr>
              <a:t>Residents in London are most likely to take part in Black Friday shopping, with 46% saying they will spend. Northern Ireland is the next most likely at 42%, followed by the West Midlands (38%), Scotland (31%) and the East of England (32%). The region least likely to take part is Wales, where only 24% say they will do some Black Friday or Cyber Monday shopping.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2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9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181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40872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01312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9811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74119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3883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54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52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3507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211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169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36244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78569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2091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32535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25979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08165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4301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0713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97633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667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4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86857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1450D7A6-AB91-4742-BA4C-D752D64A022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3348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6254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057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024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2261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35277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937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30728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09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382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5771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09451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183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058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1450D7A6-AB91-4742-BA4C-D752D64A022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97276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5819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87541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5017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7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759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044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28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44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08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723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23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95328"/>
            <a:ext cx="10801350" cy="1889501"/>
          </a:xfrm>
        </p:spPr>
        <p:txBody>
          <a:bodyPr anchor="ctr" anchorCtr="0"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80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07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1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2660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52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410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855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986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683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588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806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5825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210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649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62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287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71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4275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1506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547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37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362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7572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4654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916613" y="1"/>
            <a:ext cx="6275387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84000"/>
                </a:schemeClr>
              </a:gs>
              <a:gs pos="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13" y="186267"/>
            <a:ext cx="4043942" cy="648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2806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10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06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9739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5526" y="0"/>
            <a:ext cx="7356474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3960813" cy="1008594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39608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27108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785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7011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6619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0463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674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381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746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51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24529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9.Image_Right_With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9569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875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0665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1634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0899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0073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17063" y="1211961"/>
            <a:ext cx="2674937" cy="478017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4785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61695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912285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861695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112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9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8452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16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5548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41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105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71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374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3552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1726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47764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52292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718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86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590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364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0327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537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34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7510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6902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8874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40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42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489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4749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3459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1754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5575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2540794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926013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311232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696450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9684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517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2386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565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33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1446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4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401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433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5834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3814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18656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8435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3861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rgbClr val="737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05658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902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0194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0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68480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50063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345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0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8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73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2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6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540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6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3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3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025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67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6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27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0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462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333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156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42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610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0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84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26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9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2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23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446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22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5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9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18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671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7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112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2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2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70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41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118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86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37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36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67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1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74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4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94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E659E-5DA4-2E45-AE99-3D890FED2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3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91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7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13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45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5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011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8603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2364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13824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07448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69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82861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8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52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7095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802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705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0636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18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6321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5441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92843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85287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94199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460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723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3231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9139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8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37.xml"/><Relationship Id="rId6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6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64" Type="http://schemas.openxmlformats.org/officeDocument/2006/relationships/slideLayout" Target="../slideLayouts/slideLayout138.xml"/><Relationship Id="rId6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67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slideLayout" Target="../slideLayouts/slideLayout136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slideLayout" Target="../slideLayouts/slideLayout134.xml"/><Relationship Id="rId6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85.xml"/><Relationship Id="rId47" Type="http://schemas.openxmlformats.org/officeDocument/2006/relationships/slideLayout" Target="../slideLayouts/slideLayout190.xml"/><Relationship Id="rId63" Type="http://schemas.openxmlformats.org/officeDocument/2006/relationships/slideLayout" Target="../slideLayouts/slideLayout206.xml"/><Relationship Id="rId68" Type="http://schemas.openxmlformats.org/officeDocument/2006/relationships/slideLayout" Target="../slideLayouts/slideLayout211.xml"/><Relationship Id="rId84" Type="http://schemas.openxmlformats.org/officeDocument/2006/relationships/theme" Target="../theme/theme3.xml"/><Relationship Id="rId1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53" Type="http://schemas.openxmlformats.org/officeDocument/2006/relationships/slideLayout" Target="../slideLayouts/slideLayout196.xml"/><Relationship Id="rId58" Type="http://schemas.openxmlformats.org/officeDocument/2006/relationships/slideLayout" Target="../slideLayouts/slideLayout201.xml"/><Relationship Id="rId74" Type="http://schemas.openxmlformats.org/officeDocument/2006/relationships/slideLayout" Target="../slideLayouts/slideLayout217.xml"/><Relationship Id="rId79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48.xml"/><Relationship Id="rId61" Type="http://schemas.openxmlformats.org/officeDocument/2006/relationships/slideLayout" Target="../slideLayouts/slideLayout204.xml"/><Relationship Id="rId82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186.xml"/><Relationship Id="rId48" Type="http://schemas.openxmlformats.org/officeDocument/2006/relationships/slideLayout" Target="../slideLayouts/slideLayout191.xml"/><Relationship Id="rId56" Type="http://schemas.openxmlformats.org/officeDocument/2006/relationships/slideLayout" Target="../slideLayouts/slideLayout199.xml"/><Relationship Id="rId64" Type="http://schemas.openxmlformats.org/officeDocument/2006/relationships/slideLayout" Target="../slideLayouts/slideLayout207.xml"/><Relationship Id="rId69" Type="http://schemas.openxmlformats.org/officeDocument/2006/relationships/slideLayout" Target="../slideLayouts/slideLayout212.xml"/><Relationship Id="rId77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51.xml"/><Relationship Id="rId51" Type="http://schemas.openxmlformats.org/officeDocument/2006/relationships/slideLayout" Target="../slideLayouts/slideLayout194.xml"/><Relationship Id="rId72" Type="http://schemas.openxmlformats.org/officeDocument/2006/relationships/slideLayout" Target="../slideLayouts/slideLayout215.xml"/><Relationship Id="rId80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189.xml"/><Relationship Id="rId59" Type="http://schemas.openxmlformats.org/officeDocument/2006/relationships/slideLayout" Target="../slideLayouts/slideLayout202.xml"/><Relationship Id="rId67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163.xml"/><Relationship Id="rId41" Type="http://schemas.openxmlformats.org/officeDocument/2006/relationships/slideLayout" Target="../slideLayouts/slideLayout184.xml"/><Relationship Id="rId54" Type="http://schemas.openxmlformats.org/officeDocument/2006/relationships/slideLayout" Target="../slideLayouts/slideLayout197.xml"/><Relationship Id="rId62" Type="http://schemas.openxmlformats.org/officeDocument/2006/relationships/slideLayout" Target="../slideLayouts/slideLayout205.xml"/><Relationship Id="rId70" Type="http://schemas.openxmlformats.org/officeDocument/2006/relationships/slideLayout" Target="../slideLayouts/slideLayout213.xml"/><Relationship Id="rId75" Type="http://schemas.openxmlformats.org/officeDocument/2006/relationships/slideLayout" Target="../slideLayouts/slideLayout218.xml"/><Relationship Id="rId83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49" Type="http://schemas.openxmlformats.org/officeDocument/2006/relationships/slideLayout" Target="../slideLayouts/slideLayout192.xml"/><Relationship Id="rId57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74.xml"/><Relationship Id="rId44" Type="http://schemas.openxmlformats.org/officeDocument/2006/relationships/slideLayout" Target="../slideLayouts/slideLayout187.xml"/><Relationship Id="rId52" Type="http://schemas.openxmlformats.org/officeDocument/2006/relationships/slideLayout" Target="../slideLayouts/slideLayout195.xml"/><Relationship Id="rId60" Type="http://schemas.openxmlformats.org/officeDocument/2006/relationships/slideLayout" Target="../slideLayouts/slideLayout203.xml"/><Relationship Id="rId65" Type="http://schemas.openxmlformats.org/officeDocument/2006/relationships/slideLayout" Target="../slideLayouts/slideLayout208.xml"/><Relationship Id="rId73" Type="http://schemas.openxmlformats.org/officeDocument/2006/relationships/slideLayout" Target="../slideLayouts/slideLayout216.xml"/><Relationship Id="rId78" Type="http://schemas.openxmlformats.org/officeDocument/2006/relationships/slideLayout" Target="../slideLayouts/slideLayout221.xml"/><Relationship Id="rId81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9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93.xml"/><Relationship Id="rId55" Type="http://schemas.openxmlformats.org/officeDocument/2006/relationships/slideLayout" Target="../slideLayouts/slideLayout198.xml"/><Relationship Id="rId76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150.xml"/><Relationship Id="rId71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8.xml"/><Relationship Id="rId66" Type="http://schemas.openxmlformats.org/officeDocument/2006/relationships/slideLayout" Target="../slideLayouts/slideLayout20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>
          <p15:clr>
            <a:srgbClr val="F26B43"/>
          </p15:clr>
        </p15:guide>
        <p15:guide id="87" pos="3840">
          <p15:clr>
            <a:srgbClr val="F26B43"/>
          </p15:clr>
        </p15:guide>
        <p15:guide id="88" pos="3613">
          <p15:clr>
            <a:srgbClr val="F26B43"/>
          </p15:clr>
        </p15:guide>
        <p15:guide id="89" pos="3386">
          <p15:clr>
            <a:srgbClr val="F26B43"/>
          </p15:clr>
        </p15:guide>
        <p15:guide id="90" pos="3160">
          <p15:clr>
            <a:srgbClr val="F26B43"/>
          </p15:clr>
        </p15:guide>
        <p15:guide id="91" pos="2933">
          <p15:clr>
            <a:srgbClr val="F26B43"/>
          </p15:clr>
        </p15:guide>
        <p15:guide id="92" pos="2706">
          <p15:clr>
            <a:srgbClr val="F26B43"/>
          </p15:clr>
        </p15:guide>
        <p15:guide id="93" pos="2479">
          <p15:clr>
            <a:srgbClr val="F26B43"/>
          </p15:clr>
        </p15:guide>
        <p15:guide id="94" pos="2252">
          <p15:clr>
            <a:srgbClr val="F26B43"/>
          </p15:clr>
        </p15:guide>
        <p15:guide id="95" pos="2026">
          <p15:clr>
            <a:srgbClr val="F26B43"/>
          </p15:clr>
        </p15:guide>
        <p15:guide id="96" pos="1799">
          <p15:clr>
            <a:srgbClr val="F26B43"/>
          </p15:clr>
        </p15:guide>
        <p15:guide id="97" pos="1572">
          <p15:clr>
            <a:srgbClr val="F26B43"/>
          </p15:clr>
        </p15:guide>
        <p15:guide id="98" pos="1345">
          <p15:clr>
            <a:srgbClr val="F26B43"/>
          </p15:clr>
        </p15:guide>
        <p15:guide id="99" pos="1118">
          <p15:clr>
            <a:srgbClr val="F26B43"/>
          </p15:clr>
        </p15:guide>
        <p15:guide id="100" pos="892">
          <p15:clr>
            <a:srgbClr val="F26B43"/>
          </p15:clr>
        </p15:guide>
        <p15:guide id="101" pos="665">
          <p15:clr>
            <a:srgbClr val="F26B43"/>
          </p15:clr>
        </p15:guide>
        <p15:guide id="102" pos="438">
          <p15:clr>
            <a:srgbClr val="F26B43"/>
          </p15:clr>
        </p15:guide>
        <p15:guide id="103" pos="211">
          <p15:clr>
            <a:srgbClr val="F26B43"/>
          </p15:clr>
        </p15:guide>
        <p15:guide id="104" pos="4067">
          <p15:clr>
            <a:srgbClr val="F26B43"/>
          </p15:clr>
        </p15:guide>
        <p15:guide id="105" pos="4294">
          <p15:clr>
            <a:srgbClr val="F26B43"/>
          </p15:clr>
        </p15:guide>
        <p15:guide id="106" pos="4520">
          <p15:clr>
            <a:srgbClr val="F26B43"/>
          </p15:clr>
        </p15:guide>
        <p15:guide id="107" pos="4747">
          <p15:clr>
            <a:srgbClr val="F26B43"/>
          </p15:clr>
        </p15:guide>
        <p15:guide id="108" pos="4974">
          <p15:clr>
            <a:srgbClr val="F26B43"/>
          </p15:clr>
        </p15:guide>
        <p15:guide id="109" pos="5201">
          <p15:clr>
            <a:srgbClr val="F26B43"/>
          </p15:clr>
        </p15:guide>
        <p15:guide id="110" pos="5428">
          <p15:clr>
            <a:srgbClr val="F26B43"/>
          </p15:clr>
        </p15:guide>
        <p15:guide id="111" pos="5654">
          <p15:clr>
            <a:srgbClr val="F26B43"/>
          </p15:clr>
        </p15:guide>
        <p15:guide id="112" pos="5881">
          <p15:clr>
            <a:srgbClr val="F26B43"/>
          </p15:clr>
        </p15:guide>
        <p15:guide id="113" pos="6108">
          <p15:clr>
            <a:srgbClr val="F26B43"/>
          </p15:clr>
        </p15:guide>
        <p15:guide id="114" pos="6335">
          <p15:clr>
            <a:srgbClr val="F26B43"/>
          </p15:clr>
        </p15:guide>
        <p15:guide id="115" pos="6562">
          <p15:clr>
            <a:srgbClr val="F26B43"/>
          </p15:clr>
        </p15:guide>
        <p15:guide id="116" pos="6788">
          <p15:clr>
            <a:srgbClr val="F26B43"/>
          </p15:clr>
        </p15:guide>
        <p15:guide id="117" pos="7015">
          <p15:clr>
            <a:srgbClr val="F26B43"/>
          </p15:clr>
        </p15:guide>
        <p15:guide id="118" pos="7242">
          <p15:clr>
            <a:srgbClr val="F26B43"/>
          </p15:clr>
        </p15:guide>
        <p15:guide id="119" pos="7469">
          <p15:clr>
            <a:srgbClr val="F26B43"/>
          </p15:clr>
        </p15:guide>
        <p15:guide id="120" pos="7680">
          <p15:clr>
            <a:srgbClr val="F26B43"/>
          </p15:clr>
        </p15:guide>
        <p15:guide id="121">
          <p15:clr>
            <a:srgbClr val="F26B43"/>
          </p15:clr>
        </p15:guide>
        <p15:guide id="122" orient="horz" pos="1933">
          <p15:clr>
            <a:srgbClr val="F26B43"/>
          </p15:clr>
        </p15:guide>
        <p15:guide id="123" orient="horz" pos="1706">
          <p15:clr>
            <a:srgbClr val="F26B43"/>
          </p15:clr>
        </p15:guide>
        <p15:guide id="124" orient="horz" pos="1480">
          <p15:clr>
            <a:srgbClr val="F26B43"/>
          </p15:clr>
        </p15:guide>
        <p15:guide id="125" orient="horz" pos="1253">
          <p15:clr>
            <a:srgbClr val="F26B43"/>
          </p15:clr>
        </p15:guide>
        <p15:guide id="126" orient="horz" pos="1026">
          <p15:clr>
            <a:srgbClr val="F26B43"/>
          </p15:clr>
        </p15:guide>
        <p15:guide id="127" orient="horz" pos="799">
          <p15:clr>
            <a:srgbClr val="F26B43"/>
          </p15:clr>
        </p15:guide>
        <p15:guide id="128" orient="horz" pos="572">
          <p15:clr>
            <a:srgbClr val="F26B43"/>
          </p15:clr>
        </p15:guide>
        <p15:guide id="129" orient="horz" pos="346">
          <p15:clr>
            <a:srgbClr val="F26B43"/>
          </p15:clr>
        </p15:guide>
        <p15:guide id="130" orient="horz" pos="119">
          <p15:clr>
            <a:srgbClr val="F26B43"/>
          </p15:clr>
        </p15:guide>
        <p15:guide id="131" orient="horz">
          <p15:clr>
            <a:srgbClr val="F26B43"/>
          </p15:clr>
        </p15:guide>
        <p15:guide id="132" orient="horz" pos="4320">
          <p15:clr>
            <a:srgbClr val="F26B43"/>
          </p15:clr>
        </p15:guide>
        <p15:guide id="133" orient="horz" pos="2387">
          <p15:clr>
            <a:srgbClr val="F26B43"/>
          </p15:clr>
        </p15:guide>
        <p15:guide id="134" orient="horz" pos="2614">
          <p15:clr>
            <a:srgbClr val="F26B43"/>
          </p15:clr>
        </p15:guide>
        <p15:guide id="135" orient="horz" pos="2840">
          <p15:clr>
            <a:srgbClr val="F26B43"/>
          </p15:clr>
        </p15:guide>
        <p15:guide id="136" orient="horz" pos="3067">
          <p15:clr>
            <a:srgbClr val="F26B43"/>
          </p15:clr>
        </p15:guide>
        <p15:guide id="137" orient="horz" pos="3294">
          <p15:clr>
            <a:srgbClr val="F26B43"/>
          </p15:clr>
        </p15:guide>
        <p15:guide id="138" orient="horz" pos="3521">
          <p15:clr>
            <a:srgbClr val="F26B43"/>
          </p15:clr>
        </p15:guide>
        <p15:guide id="139" orient="horz" pos="3748">
          <p15:clr>
            <a:srgbClr val="F26B43"/>
          </p15:clr>
        </p15:guide>
        <p15:guide id="140" orient="horz" pos="3974">
          <p15:clr>
            <a:srgbClr val="F26B43"/>
          </p15:clr>
        </p15:guide>
        <p15:guide id="141" orient="horz" pos="4201">
          <p15:clr>
            <a:srgbClr val="F26B43"/>
          </p15:clr>
        </p15:guide>
        <p15:guide id="142" pos="3500">
          <p15:clr>
            <a:srgbClr val="F26B43"/>
          </p15:clr>
        </p15:guide>
        <p15:guide id="143" pos="3953">
          <p15:clr>
            <a:srgbClr val="F26B43"/>
          </p15:clr>
        </p15:guide>
        <p15:guide id="144" pos="3727">
          <p15:clr>
            <a:srgbClr val="F26B43"/>
          </p15:clr>
        </p15:guide>
        <p15:guide id="145" pos="4180">
          <p15:clr>
            <a:srgbClr val="F26B43"/>
          </p15:clr>
        </p15:guide>
        <p15:guide id="146" orient="horz" pos="2047">
          <p15:clr>
            <a:srgbClr val="F26B43"/>
          </p15:clr>
        </p15:guide>
        <p15:guide id="147" orient="horz" pos="2273">
          <p15:clr>
            <a:srgbClr val="F26B43"/>
          </p15:clr>
        </p15:guide>
        <p15:guide id="148" pos="98">
          <p15:clr>
            <a:srgbClr val="F26B43"/>
          </p15:clr>
        </p15:guide>
        <p15:guide id="149" pos="7582">
          <p15:clr>
            <a:srgbClr val="F26B43"/>
          </p15:clr>
        </p15:guide>
        <p15:guide id="150" orient="horz" pos="4088">
          <p15:clr>
            <a:srgbClr val="F26B43"/>
          </p15:clr>
        </p15:guide>
        <p15:guide id="151" orient="horz" pos="1820">
          <p15:clr>
            <a:srgbClr val="F26B43"/>
          </p15:clr>
        </p15:guide>
        <p15:guide id="152" pos="5541">
          <p15:clr>
            <a:srgbClr val="F26B43"/>
          </p15:clr>
        </p15:guide>
        <p15:guide id="153" pos="3273">
          <p15:clr>
            <a:srgbClr val="F26B43"/>
          </p15:clr>
        </p15:guide>
        <p15:guide id="154" pos="6221">
          <p15:clr>
            <a:srgbClr val="F26B43"/>
          </p15:clr>
        </p15:guide>
        <p15:guide id="155" pos="5995">
          <p15:clr>
            <a:srgbClr val="F26B43"/>
          </p15:clr>
        </p15:guide>
        <p15:guide id="156" pos="2593">
          <p15:clr>
            <a:srgbClr val="F26B43"/>
          </p15:clr>
        </p15:guide>
        <p15:guide id="157" pos="5087">
          <p15:clr>
            <a:srgbClr val="F26B43"/>
          </p15:clr>
        </p15:guide>
        <p15:guide id="158" pos="325">
          <p15:clr>
            <a:srgbClr val="F26B43"/>
          </p15:clr>
        </p15:guide>
        <p15:guide id="159" pos="7355">
          <p15:clr>
            <a:srgbClr val="F26B43"/>
          </p15:clr>
        </p15:guide>
        <p15:guide id="160" pos="2139">
          <p15:clr>
            <a:srgbClr val="F26B43"/>
          </p15:clr>
        </p15:guide>
        <p15:guide id="161" pos="1912">
          <p15:clr>
            <a:srgbClr val="F26B43"/>
          </p15:clr>
        </p15:guide>
        <p15:guide id="162" pos="2366">
          <p15:clr>
            <a:srgbClr val="F26B43"/>
          </p15:clr>
        </p15:guide>
        <p15:guide id="163" pos="5768">
          <p15:clr>
            <a:srgbClr val="F26B43"/>
          </p15:clr>
        </p15:guide>
        <p15:guide id="164" pos="1685">
          <p15:clr>
            <a:srgbClr val="F26B43"/>
          </p15:clr>
        </p15:guide>
        <p15:guide id="165" pos="2819">
          <p15:clr>
            <a:srgbClr val="F26B43"/>
          </p15:clr>
        </p15:guide>
        <p15:guide id="166" pos="3046">
          <p15:clr>
            <a:srgbClr val="F26B43"/>
          </p15:clr>
        </p15:guide>
        <p15:guide id="167" orient="horz" pos="232">
          <p15:clr>
            <a:srgbClr val="F26B43"/>
          </p15:clr>
        </p15:guide>
        <p15:guide id="168" orient="horz" pos="2954">
          <p15:clr>
            <a:srgbClr val="F26B43"/>
          </p15:clr>
        </p15:guide>
        <p15:guide id="169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  <p:sldLayoutId id="2147483857" r:id="rId52"/>
    <p:sldLayoutId id="2147483858" r:id="rId53"/>
    <p:sldLayoutId id="2147483859" r:id="rId54"/>
    <p:sldLayoutId id="2147483860" r:id="rId55"/>
    <p:sldLayoutId id="2147483861" r:id="rId56"/>
    <p:sldLayoutId id="2147483862" r:id="rId57"/>
    <p:sldLayoutId id="2147483863" r:id="rId58"/>
    <p:sldLayoutId id="2147483864" r:id="rId59"/>
    <p:sldLayoutId id="2147483865" r:id="rId60"/>
    <p:sldLayoutId id="2147483866" r:id="rId61"/>
    <p:sldLayoutId id="2147483867" r:id="rId62"/>
    <p:sldLayoutId id="2147483868" r:id="rId63"/>
    <p:sldLayoutId id="2147483869" r:id="rId64"/>
    <p:sldLayoutId id="2147483870" r:id="rId65"/>
    <p:sldLayoutId id="2147483871" r:id="rId66"/>
    <p:sldLayoutId id="2147483872" r:id="rId67"/>
    <p:sldLayoutId id="2147483873" r:id="rId68"/>
    <p:sldLayoutId id="2147483874" r:id="rId6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6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  <p:sldLayoutId id="2147483939" r:id="rId64"/>
    <p:sldLayoutId id="2147483940" r:id="rId65"/>
    <p:sldLayoutId id="2147483941" r:id="rId66"/>
    <p:sldLayoutId id="2147483942" r:id="rId67"/>
    <p:sldLayoutId id="2147483943" r:id="rId68"/>
    <p:sldLayoutId id="2147483944" r:id="rId69"/>
    <p:sldLayoutId id="2147483945" r:id="rId70"/>
    <p:sldLayoutId id="2147483946" r:id="rId71"/>
    <p:sldLayoutId id="2147483947" r:id="rId72"/>
    <p:sldLayoutId id="2147483948" r:id="rId73"/>
    <p:sldLayoutId id="2147483949" r:id="rId74"/>
    <p:sldLayoutId id="2147483950" r:id="rId75"/>
    <p:sldLayoutId id="2147483951" r:id="rId76"/>
    <p:sldLayoutId id="2147483952" r:id="rId77"/>
    <p:sldLayoutId id="2147483953" r:id="rId78"/>
    <p:sldLayoutId id="2147483954" r:id="rId79"/>
    <p:sldLayoutId id="2147483955" r:id="rId80"/>
    <p:sldLayoutId id="2147483956" r:id="rId81"/>
    <p:sldLayoutId id="2147483957" r:id="rId82"/>
    <p:sldLayoutId id="2147483958" r:id="rId8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97" r:id="rId3"/>
    <p:sldLayoutId id="2147483670" r:id="rId4"/>
    <p:sldLayoutId id="2147483650" r:id="rId5"/>
    <p:sldLayoutId id="2147483662" r:id="rId6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13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3160" userDrawn="1">
          <p15:clr>
            <a:srgbClr val="F26B43"/>
          </p15:clr>
        </p15:guide>
        <p15:guide id="6" pos="2933" userDrawn="1">
          <p15:clr>
            <a:srgbClr val="F26B43"/>
          </p15:clr>
        </p15:guide>
        <p15:guide id="7" pos="2706" userDrawn="1">
          <p15:clr>
            <a:srgbClr val="F26B43"/>
          </p15:clr>
        </p15:guide>
        <p15:guide id="8" pos="2479" userDrawn="1">
          <p15:clr>
            <a:srgbClr val="F26B43"/>
          </p15:clr>
        </p15:guide>
        <p15:guide id="9" pos="2252" userDrawn="1">
          <p15:clr>
            <a:srgbClr val="F26B43"/>
          </p15:clr>
        </p15:guide>
        <p15:guide id="10" pos="2026" userDrawn="1">
          <p15:clr>
            <a:srgbClr val="F26B43"/>
          </p15:clr>
        </p15:guide>
        <p15:guide id="11" pos="1799" userDrawn="1">
          <p15:clr>
            <a:srgbClr val="F26B43"/>
          </p15:clr>
        </p15:guide>
        <p15:guide id="12" pos="1572" userDrawn="1">
          <p15:clr>
            <a:srgbClr val="F26B43"/>
          </p15:clr>
        </p15:guide>
        <p15:guide id="13" pos="1345" userDrawn="1">
          <p15:clr>
            <a:srgbClr val="F26B43"/>
          </p15:clr>
        </p15:guide>
        <p15:guide id="14" pos="1118" userDrawn="1">
          <p15:clr>
            <a:srgbClr val="F26B43"/>
          </p15:clr>
        </p15:guide>
        <p15:guide id="15" pos="892" userDrawn="1">
          <p15:clr>
            <a:srgbClr val="F26B43"/>
          </p15:clr>
        </p15:guide>
        <p15:guide id="16" pos="665" userDrawn="1">
          <p15:clr>
            <a:srgbClr val="F26B43"/>
          </p15:clr>
        </p15:guide>
        <p15:guide id="17" pos="438" userDrawn="1">
          <p15:clr>
            <a:srgbClr val="F26B43"/>
          </p15:clr>
        </p15:guide>
        <p15:guide id="18" pos="211" userDrawn="1">
          <p15:clr>
            <a:srgbClr val="F26B43"/>
          </p15:clr>
        </p15:guide>
        <p15:guide id="20" pos="4067" userDrawn="1">
          <p15:clr>
            <a:srgbClr val="F26B43"/>
          </p15:clr>
        </p15:guide>
        <p15:guide id="21" pos="4294" userDrawn="1">
          <p15:clr>
            <a:srgbClr val="F26B43"/>
          </p15:clr>
        </p15:guide>
        <p15:guide id="22" pos="4520" userDrawn="1">
          <p15:clr>
            <a:srgbClr val="F26B43"/>
          </p15:clr>
        </p15:guide>
        <p15:guide id="23" pos="4747" userDrawn="1">
          <p15:clr>
            <a:srgbClr val="F26B43"/>
          </p15:clr>
        </p15:guide>
        <p15:guide id="24" pos="497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28" userDrawn="1">
          <p15:clr>
            <a:srgbClr val="F26B43"/>
          </p15:clr>
        </p15:guide>
        <p15:guide id="27" pos="5654" userDrawn="1">
          <p15:clr>
            <a:srgbClr val="F26B43"/>
          </p15:clr>
        </p15:guide>
        <p15:guide id="28" pos="5881" userDrawn="1">
          <p15:clr>
            <a:srgbClr val="F26B43"/>
          </p15:clr>
        </p15:guide>
        <p15:guide id="29" pos="6108" userDrawn="1">
          <p15:clr>
            <a:srgbClr val="F26B43"/>
          </p15:clr>
        </p15:guide>
        <p15:guide id="30" pos="6335" userDrawn="1">
          <p15:clr>
            <a:srgbClr val="F26B43"/>
          </p15:clr>
        </p15:guide>
        <p15:guide id="31" pos="6562" userDrawn="1">
          <p15:clr>
            <a:srgbClr val="F26B43"/>
          </p15:clr>
        </p15:guide>
        <p15:guide id="32" pos="6788" userDrawn="1">
          <p15:clr>
            <a:srgbClr val="F26B43"/>
          </p15:clr>
        </p15:guide>
        <p15:guide id="33" pos="7015" userDrawn="1">
          <p15:clr>
            <a:srgbClr val="F26B43"/>
          </p15:clr>
        </p15:guide>
        <p15:guide id="34" pos="7242" userDrawn="1">
          <p15:clr>
            <a:srgbClr val="F26B43"/>
          </p15:clr>
        </p15:guide>
        <p15:guide id="35" pos="7469" userDrawn="1">
          <p15:clr>
            <a:srgbClr val="F26B43"/>
          </p15:clr>
        </p15:guide>
        <p15:guide id="36" pos="7680" userDrawn="1">
          <p15:clr>
            <a:srgbClr val="F26B43"/>
          </p15:clr>
        </p15:guide>
        <p15:guide id="37" userDrawn="1">
          <p15:clr>
            <a:srgbClr val="F26B43"/>
          </p15:clr>
        </p15:guide>
        <p15:guide id="38" orient="horz" pos="1933" userDrawn="1">
          <p15:clr>
            <a:srgbClr val="F26B43"/>
          </p15:clr>
        </p15:guide>
        <p15:guide id="39" orient="horz" pos="1706" userDrawn="1">
          <p15:clr>
            <a:srgbClr val="F26B43"/>
          </p15:clr>
        </p15:guide>
        <p15:guide id="40" orient="horz" pos="1480" userDrawn="1">
          <p15:clr>
            <a:srgbClr val="F26B43"/>
          </p15:clr>
        </p15:guide>
        <p15:guide id="41" orient="horz" pos="1253" userDrawn="1">
          <p15:clr>
            <a:srgbClr val="F26B43"/>
          </p15:clr>
        </p15:guide>
        <p15:guide id="42" orient="horz" pos="1026" userDrawn="1">
          <p15:clr>
            <a:srgbClr val="F26B43"/>
          </p15:clr>
        </p15:guide>
        <p15:guide id="43" orient="horz" pos="799" userDrawn="1">
          <p15:clr>
            <a:srgbClr val="F26B43"/>
          </p15:clr>
        </p15:guide>
        <p15:guide id="44" orient="horz" pos="572" userDrawn="1">
          <p15:clr>
            <a:srgbClr val="F26B43"/>
          </p15:clr>
        </p15:guide>
        <p15:guide id="45" orient="horz" pos="346" userDrawn="1">
          <p15:clr>
            <a:srgbClr val="F26B43"/>
          </p15:clr>
        </p15:guide>
        <p15:guide id="46" orient="horz" pos="119" userDrawn="1">
          <p15:clr>
            <a:srgbClr val="F26B43"/>
          </p15:clr>
        </p15:guide>
        <p15:guide id="47" orient="horz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2387" userDrawn="1">
          <p15:clr>
            <a:srgbClr val="F26B43"/>
          </p15:clr>
        </p15:guide>
        <p15:guide id="50" orient="horz" pos="2614" userDrawn="1">
          <p15:clr>
            <a:srgbClr val="F26B43"/>
          </p15:clr>
        </p15:guide>
        <p15:guide id="51" orient="horz" pos="2840" userDrawn="1">
          <p15:clr>
            <a:srgbClr val="F26B43"/>
          </p15:clr>
        </p15:guide>
        <p15:guide id="52" orient="horz" pos="3067" userDrawn="1">
          <p15:clr>
            <a:srgbClr val="F26B43"/>
          </p15:clr>
        </p15:guide>
        <p15:guide id="53" orient="horz" pos="3294" userDrawn="1">
          <p15:clr>
            <a:srgbClr val="F26B43"/>
          </p15:clr>
        </p15:guide>
        <p15:guide id="54" orient="horz" pos="3521" userDrawn="1">
          <p15:clr>
            <a:srgbClr val="F26B43"/>
          </p15:clr>
        </p15:guide>
        <p15:guide id="55" orient="horz" pos="3748" userDrawn="1">
          <p15:clr>
            <a:srgbClr val="F26B43"/>
          </p15:clr>
        </p15:guide>
        <p15:guide id="56" orient="horz" pos="3974" userDrawn="1">
          <p15:clr>
            <a:srgbClr val="F26B43"/>
          </p15:clr>
        </p15:guide>
        <p15:guide id="57" orient="horz" pos="4201" userDrawn="1">
          <p15:clr>
            <a:srgbClr val="F26B43"/>
          </p15:clr>
        </p15:guide>
        <p15:guide id="58" pos="3500" userDrawn="1">
          <p15:clr>
            <a:srgbClr val="F26B43"/>
          </p15:clr>
        </p15:guide>
        <p15:guide id="59" pos="3953" userDrawn="1">
          <p15:clr>
            <a:srgbClr val="F26B43"/>
          </p15:clr>
        </p15:guide>
        <p15:guide id="60" pos="3727" userDrawn="1">
          <p15:clr>
            <a:srgbClr val="F26B43"/>
          </p15:clr>
        </p15:guide>
        <p15:guide id="61" pos="4180" userDrawn="1">
          <p15:clr>
            <a:srgbClr val="F26B43"/>
          </p15:clr>
        </p15:guide>
        <p15:guide id="62" orient="horz" pos="2047" userDrawn="1">
          <p15:clr>
            <a:srgbClr val="F26B43"/>
          </p15:clr>
        </p15:guide>
        <p15:guide id="63" orient="horz" pos="2273" userDrawn="1">
          <p15:clr>
            <a:srgbClr val="F26B43"/>
          </p15:clr>
        </p15:guide>
        <p15:guide id="64" pos="98" userDrawn="1">
          <p15:clr>
            <a:srgbClr val="F26B43"/>
          </p15:clr>
        </p15:guide>
        <p15:guide id="65" pos="7582" userDrawn="1">
          <p15:clr>
            <a:srgbClr val="F26B43"/>
          </p15:clr>
        </p15:guide>
        <p15:guide id="66" orient="horz" pos="4088" userDrawn="1">
          <p15:clr>
            <a:srgbClr val="F26B43"/>
          </p15:clr>
        </p15:guide>
        <p15:guide id="67" orient="horz" pos="1820" userDrawn="1">
          <p15:clr>
            <a:srgbClr val="F26B43"/>
          </p15:clr>
        </p15:guide>
        <p15:guide id="68" pos="5541" userDrawn="1">
          <p15:clr>
            <a:srgbClr val="F26B43"/>
          </p15:clr>
        </p15:guide>
        <p15:guide id="69" pos="3273" userDrawn="1">
          <p15:clr>
            <a:srgbClr val="F26B43"/>
          </p15:clr>
        </p15:guide>
        <p15:guide id="70" pos="6221" userDrawn="1">
          <p15:clr>
            <a:srgbClr val="F26B43"/>
          </p15:clr>
        </p15:guide>
        <p15:guide id="71" pos="5995" userDrawn="1">
          <p15:clr>
            <a:srgbClr val="F26B43"/>
          </p15:clr>
        </p15:guide>
        <p15:guide id="72" pos="2593" userDrawn="1">
          <p15:clr>
            <a:srgbClr val="F26B43"/>
          </p15:clr>
        </p15:guide>
        <p15:guide id="73" pos="5087" userDrawn="1">
          <p15:clr>
            <a:srgbClr val="F26B43"/>
          </p15:clr>
        </p15:guide>
        <p15:guide id="74" pos="325" userDrawn="1">
          <p15:clr>
            <a:srgbClr val="F26B43"/>
          </p15:clr>
        </p15:guide>
        <p15:guide id="75" pos="7355" userDrawn="1">
          <p15:clr>
            <a:srgbClr val="F26B43"/>
          </p15:clr>
        </p15:guide>
        <p15:guide id="76" pos="2139" userDrawn="1">
          <p15:clr>
            <a:srgbClr val="F26B43"/>
          </p15:clr>
        </p15:guide>
        <p15:guide id="77" pos="1912" userDrawn="1">
          <p15:clr>
            <a:srgbClr val="F26B43"/>
          </p15:clr>
        </p15:guide>
        <p15:guide id="78" pos="2366" userDrawn="1">
          <p15:clr>
            <a:srgbClr val="F26B43"/>
          </p15:clr>
        </p15:guide>
        <p15:guide id="79" pos="5768" userDrawn="1">
          <p15:clr>
            <a:srgbClr val="F26B43"/>
          </p15:clr>
        </p15:guide>
        <p15:guide id="80" pos="1685" userDrawn="1">
          <p15:clr>
            <a:srgbClr val="F26B43"/>
          </p15:clr>
        </p15:guide>
        <p15:guide id="81" pos="2819" userDrawn="1">
          <p15:clr>
            <a:srgbClr val="F26B43"/>
          </p15:clr>
        </p15:guide>
        <p15:guide id="82" pos="3046" userDrawn="1">
          <p15:clr>
            <a:srgbClr val="F26B43"/>
          </p15:clr>
        </p15:guide>
        <p15:guide id="83" orient="horz" pos="232" userDrawn="1">
          <p15:clr>
            <a:srgbClr val="F26B43"/>
          </p15:clr>
        </p15:guide>
        <p15:guide id="84" orient="horz" pos="2954" userDrawn="1">
          <p15:clr>
            <a:srgbClr val="F26B43"/>
          </p15:clr>
        </p15:guide>
        <p15:guide id="85" orient="horz" pos="31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A625EF-79ED-4ACB-B6D9-6D2E9F4F8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722" b="7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510D6F-C36E-44AB-B2F5-C3F0EDD739F1}"/>
              </a:ext>
            </a:extLst>
          </p:cNvPr>
          <p:cNvSpPr/>
          <p:nvPr/>
        </p:nvSpPr>
        <p:spPr>
          <a:xfrm>
            <a:off x="865" y="0"/>
            <a:ext cx="12191135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617709"/>
            <a:ext cx="10801350" cy="1800225"/>
          </a:xfrm>
        </p:spPr>
        <p:txBody>
          <a:bodyPr/>
          <a:lstStyle/>
          <a:p>
            <a:r>
              <a:rPr lang="en-GB" sz="3600" spc="300" dirty="0"/>
              <a:t>BLACK FRIDAY/CYBER MONDAY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25</a:t>
            </a:r>
            <a:r>
              <a:rPr lang="en-GB" sz="2000" spc="300" baseline="30000" dirty="0"/>
              <a:t>TH </a:t>
            </a:r>
            <a:r>
              <a:rPr lang="en-GB" sz="2000" spc="300" dirty="0"/>
              <a:t>AND 28</a:t>
            </a:r>
            <a:r>
              <a:rPr lang="en-GB" sz="2000" spc="300" baseline="30000" dirty="0"/>
              <a:t>TH</a:t>
            </a:r>
            <a:r>
              <a:rPr lang="en-GB" sz="2000" spc="300" dirty="0"/>
              <a:t> NOV 2022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2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02A73-469F-4CEB-B89A-11A6418C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25" y="583697"/>
            <a:ext cx="7921625" cy="1008594"/>
          </a:xfrm>
        </p:spPr>
        <p:txBody>
          <a:bodyPr/>
          <a:lstStyle/>
          <a:p>
            <a:r>
              <a:rPr lang="en-GB" dirty="0"/>
              <a:t>PRIMED BY OOH</a:t>
            </a:r>
            <a:br>
              <a:rPr lang="en-GB" dirty="0"/>
            </a:br>
            <a:r>
              <a:rPr lang="en-GB" sz="2000" b="0" dirty="0">
                <a:solidFill>
                  <a:srgbClr val="737976"/>
                </a:solidFill>
              </a:rPr>
              <a:t>ACTIONS AFTER SEEING OOH ADS</a:t>
            </a:r>
            <a:endParaRPr lang="en-GB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683BC13-FEF5-4E96-B371-0B68906AC2AE}"/>
              </a:ext>
            </a:extLst>
          </p:cNvPr>
          <p:cNvSpPr txBox="1"/>
          <p:nvPr/>
        </p:nvSpPr>
        <p:spPr>
          <a:xfrm>
            <a:off x="567925" y="1505053"/>
            <a:ext cx="2988470" cy="20531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+77%      </a:t>
            </a:r>
            <a:endParaRPr lang="en-GB" sz="6000" b="1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algn="ctr">
              <a:spcBef>
                <a:spcPts val="110"/>
              </a:spcBef>
              <a:defRPr/>
            </a:pP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POSTED/SHARED 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CONTENT ABOUT A PRODUCT/SERVICE ON SOCIAL</a:t>
            </a:r>
          </a:p>
          <a:p>
            <a:pPr marL="12700" marR="0" lvl="0" indent="0" algn="ctr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spc="3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E0A18340-01CA-47E8-92DB-6F39B7DFB1FC}"/>
              </a:ext>
            </a:extLst>
          </p:cNvPr>
          <p:cNvSpPr txBox="1"/>
          <p:nvPr/>
        </p:nvSpPr>
        <p:spPr>
          <a:xfrm>
            <a:off x="567925" y="3716880"/>
            <a:ext cx="2988470" cy="20531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49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lang="en-GB" sz="6000" b="1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algn="ctr">
              <a:spcBef>
                <a:spcPts val="110"/>
              </a:spcBef>
              <a:defRPr/>
            </a:pP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TALK TO FRIENDS/FAMILY 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ABOUT A PRODUCT/SERVICE/BRAND SEEN ON OOH</a:t>
            </a:r>
          </a:p>
          <a:p>
            <a:pPr marL="12700" marR="0" lvl="0" indent="0" algn="ctr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spc="3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4924D55-6D4E-4903-99E5-985D2BE20CF1}"/>
              </a:ext>
            </a:extLst>
          </p:cNvPr>
          <p:cNvSpPr txBox="1"/>
          <p:nvPr/>
        </p:nvSpPr>
        <p:spPr>
          <a:xfrm>
            <a:off x="3922512" y="3666010"/>
            <a:ext cx="2988470" cy="20531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+49%</a:t>
            </a:r>
            <a:endParaRPr lang="en-GB" sz="6000" b="1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algn="ctr">
              <a:spcBef>
                <a:spcPts val="110"/>
              </a:spcBef>
              <a:defRPr/>
            </a:pP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SEARCH FOR PRODUCTS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/SERVICES VIA MOBILE AFTER SEEING OOH </a:t>
            </a:r>
          </a:p>
          <a:p>
            <a:pPr marL="12700" marR="0" lvl="0" indent="0" algn="ctr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spc="3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8CE8692C-D5F0-49BB-B06B-FEDAB6DE3685}"/>
              </a:ext>
            </a:extLst>
          </p:cNvPr>
          <p:cNvSpPr txBox="1"/>
          <p:nvPr/>
        </p:nvSpPr>
        <p:spPr>
          <a:xfrm>
            <a:off x="3922512" y="1505053"/>
            <a:ext cx="2988470" cy="18376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61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lang="en-GB" sz="6000" b="1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algn="ctr">
              <a:spcBef>
                <a:spcPts val="110"/>
              </a:spcBef>
              <a:defRPr/>
            </a:pPr>
            <a:r>
              <a:rPr lang="en-GB" sz="1400" b="1" dirty="0">
                <a:solidFill>
                  <a:srgbClr val="000000"/>
                </a:solidFill>
                <a:latin typeface="Arial"/>
                <a:cs typeface="Arial"/>
              </a:rPr>
              <a:t>TAKEN A PHOTO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 OF AN OOH USING A MOBILE PHONE</a:t>
            </a:r>
          </a:p>
          <a:p>
            <a:pPr marL="12700" marR="0" lvl="0" indent="0" algn="ctr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spc="35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728DBC5-BE65-4D8B-B688-4472AF01BD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1" r="8267"/>
          <a:stretch/>
        </p:blipFill>
        <p:spPr>
          <a:xfrm>
            <a:off x="7277100" y="0"/>
            <a:ext cx="4914900" cy="6858000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CD7E5AD-9C02-417B-AC60-E30E4AA65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4"/>
            <a:ext cx="6215658" cy="396875"/>
          </a:xfrm>
        </p:spPr>
        <p:txBody>
          <a:bodyPr/>
          <a:lstStyle/>
          <a:p>
            <a:r>
              <a:rPr lang="en-GB" dirty="0"/>
              <a:t>Source: YouGov July 2022 *Audience defined as those who intended to purchase items during Black Friday/Cyber Monday 2021</a:t>
            </a:r>
          </a:p>
        </p:txBody>
      </p:sp>
    </p:spTree>
    <p:extLst>
      <p:ext uri="{BB962C8B-B14F-4D97-AF65-F5344CB8AC3E}">
        <p14:creationId xmlns:p14="http://schemas.microsoft.com/office/powerpoint/2010/main" val="722449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7F6F93E1-140E-4A5C-95EB-7A670159729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870" r="54706" b="-870"/>
          <a:stretch/>
        </p:blipFill>
        <p:spPr bwMode="auto">
          <a:xfrm>
            <a:off x="5195888" y="1628775"/>
            <a:ext cx="3421062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18557A-0362-46E5-B4ED-BC2B9EDA8308}"/>
              </a:ext>
            </a:extLst>
          </p:cNvPr>
          <p:cNvSpPr/>
          <p:nvPr/>
        </p:nvSpPr>
        <p:spPr>
          <a:xfrm flipH="1" flipV="1">
            <a:off x="5191535" y="1628775"/>
            <a:ext cx="3425414" cy="5040314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D5491B-01B3-4D42-A2B0-C1066F0C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BEST ENVIRONMENTS</a:t>
            </a:r>
            <a:br>
              <a:rPr lang="en-GB" dirty="0"/>
            </a:br>
            <a:r>
              <a:rPr lang="en-GB" sz="2000" b="0" dirty="0">
                <a:solidFill>
                  <a:srgbClr val="737976"/>
                </a:solidFill>
              </a:rPr>
              <a:t>HEAVY EXPOSURE TO OOH </a:t>
            </a:r>
            <a:endParaRPr lang="en-GB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7AF8D7-7DEF-406A-8A83-6257D697FF6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 b="19473"/>
          <a:stretch/>
        </p:blipFill>
        <p:spPr bwMode="auto">
          <a:xfrm>
            <a:off x="159924" y="1628775"/>
            <a:ext cx="4860925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2495732-EABE-4C07-AD55-ADCB7D6CCA54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3957"/>
          <a:stretch/>
        </p:blipFill>
        <p:spPr bwMode="auto">
          <a:xfrm>
            <a:off x="8796338" y="1628775"/>
            <a:ext cx="3240087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0987BB1-27CC-4C8A-91D2-43492C9687C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 bwMode="auto">
          <a:xfrm>
            <a:off x="155575" y="3789362"/>
            <a:ext cx="48609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1AA8E4-EC59-4F16-9CC2-7EEAB7857658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12490"/>
          <a:stretch/>
        </p:blipFill>
        <p:spPr bwMode="auto">
          <a:xfrm>
            <a:off x="8796337" y="3789363"/>
            <a:ext cx="3240087" cy="28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5AC94D-CAE7-49F2-8BB8-F2393F52C4B6}"/>
              </a:ext>
            </a:extLst>
          </p:cNvPr>
          <p:cNvSpPr/>
          <p:nvPr/>
        </p:nvSpPr>
        <p:spPr>
          <a:xfrm>
            <a:off x="155573" y="1611837"/>
            <a:ext cx="4860924" cy="1979613"/>
          </a:xfrm>
          <a:prstGeom prst="rect">
            <a:avLst/>
          </a:prstGeom>
          <a:solidFill>
            <a:srgbClr val="DB2B3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EFACAE0-884E-474A-905B-5B5C1793CA7E}"/>
              </a:ext>
            </a:extLst>
          </p:cNvPr>
          <p:cNvSpPr txBox="1">
            <a:spLocks/>
          </p:cNvSpPr>
          <p:nvPr/>
        </p:nvSpPr>
        <p:spPr>
          <a:xfrm>
            <a:off x="926730" y="2133072"/>
            <a:ext cx="3452041" cy="10085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+57%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RAIL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C9A850-A8E0-40F6-B9FF-73287FD66785}"/>
              </a:ext>
            </a:extLst>
          </p:cNvPr>
          <p:cNvSpPr/>
          <p:nvPr/>
        </p:nvSpPr>
        <p:spPr>
          <a:xfrm>
            <a:off x="8796337" y="3789362"/>
            <a:ext cx="3240087" cy="2879725"/>
          </a:xfrm>
          <a:prstGeom prst="rect">
            <a:avLst/>
          </a:prstGeom>
          <a:solidFill>
            <a:srgbClr val="2CA58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EEFFDEB-011B-4AE0-B8FA-FC8BC2994A0E}"/>
              </a:ext>
            </a:extLst>
          </p:cNvPr>
          <p:cNvSpPr txBox="1">
            <a:spLocks/>
          </p:cNvSpPr>
          <p:nvPr/>
        </p:nvSpPr>
        <p:spPr>
          <a:xfrm>
            <a:off x="8709450" y="4616982"/>
            <a:ext cx="3413859" cy="10085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+</a:t>
            </a:r>
            <a:r>
              <a:rPr lang="en-GB" sz="4800" b="1" dirty="0">
                <a:solidFill>
                  <a:srgbClr val="FFFFFF"/>
                </a:solidFill>
                <a:latin typeface="Arial" panose="020B0604020202020204"/>
              </a:rPr>
              <a:t>48</a:t>
            </a: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%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</a:rPr>
              <a:t>MALLS</a:t>
            </a:r>
            <a:endParaRPr kumimoji="0" lang="en-GB" sz="24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3F03DD-7BED-4B5E-9FCB-A2E5D6061A16}"/>
              </a:ext>
            </a:extLst>
          </p:cNvPr>
          <p:cNvSpPr/>
          <p:nvPr/>
        </p:nvSpPr>
        <p:spPr>
          <a:xfrm>
            <a:off x="155574" y="3789362"/>
            <a:ext cx="4860924" cy="2861746"/>
          </a:xfrm>
          <a:prstGeom prst="rect">
            <a:avLst/>
          </a:prstGeom>
          <a:solidFill>
            <a:srgbClr val="169BB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D9010D4C-BEA2-4855-A0EC-D981CD660FE9}"/>
              </a:ext>
            </a:extLst>
          </p:cNvPr>
          <p:cNvSpPr txBox="1">
            <a:spLocks/>
          </p:cNvSpPr>
          <p:nvPr/>
        </p:nvSpPr>
        <p:spPr>
          <a:xfrm>
            <a:off x="860015" y="4616982"/>
            <a:ext cx="3452041" cy="10085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+37%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LARGE FORMAT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FF28FA-CF8E-4F1A-A8EA-5FD7196A64E8}"/>
              </a:ext>
            </a:extLst>
          </p:cNvPr>
          <p:cNvSpPr/>
          <p:nvPr/>
        </p:nvSpPr>
        <p:spPr>
          <a:xfrm>
            <a:off x="8796337" y="1628775"/>
            <a:ext cx="3235739" cy="197961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solidFill>
              <a:srgbClr val="021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B4ED6231-D822-4154-94A0-CBD674DFED7E}"/>
              </a:ext>
            </a:extLst>
          </p:cNvPr>
          <p:cNvSpPr txBox="1">
            <a:spLocks/>
          </p:cNvSpPr>
          <p:nvPr/>
        </p:nvSpPr>
        <p:spPr>
          <a:xfrm>
            <a:off x="8791988" y="2089916"/>
            <a:ext cx="3452041" cy="100859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+40%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Arial" panose="020B0604020202020204"/>
              </a:rPr>
              <a:t>STREET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FUNITURE 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64DD4F87-8DAA-4D1B-8AF2-4BA248E19E38}"/>
              </a:ext>
            </a:extLst>
          </p:cNvPr>
          <p:cNvSpPr txBox="1">
            <a:spLocks/>
          </p:cNvSpPr>
          <p:nvPr/>
        </p:nvSpPr>
        <p:spPr>
          <a:xfrm>
            <a:off x="5211159" y="3285065"/>
            <a:ext cx="3452041" cy="10085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6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+60% 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6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SUPERMARKET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B4B0552-DC03-4C78-8063-991224F6A672}"/>
              </a:ext>
            </a:extLst>
          </p:cNvPr>
          <p:cNvSpPr txBox="1">
            <a:spLocks/>
          </p:cNvSpPr>
          <p:nvPr/>
        </p:nvSpPr>
        <p:spPr>
          <a:xfrm>
            <a:off x="5211160" y="6272212"/>
            <a:ext cx="3405790" cy="396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dirty="0"/>
              <a:t>Source: YouGov July 2022 *Audience defined as those who intended to purchase items during Black Friday/Cyber Monday 2021</a:t>
            </a:r>
          </a:p>
        </p:txBody>
      </p:sp>
    </p:spTree>
    <p:extLst>
      <p:ext uri="{BB962C8B-B14F-4D97-AF65-F5344CB8AC3E}">
        <p14:creationId xmlns:p14="http://schemas.microsoft.com/office/powerpoint/2010/main" val="141657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2E02CE-1C55-4A85-BA34-5B9A7D862B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r="33194"/>
          <a:stretch/>
        </p:blipFill>
        <p:spPr>
          <a:xfrm>
            <a:off x="8732861" y="0"/>
            <a:ext cx="3459138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802A73-469F-4CEB-B89A-11A6418C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PRIMED BY OOH</a:t>
            </a:r>
            <a:br>
              <a:rPr lang="en-GB" dirty="0"/>
            </a:br>
            <a:r>
              <a:rPr lang="en-GB" sz="1600" b="0" dirty="0">
                <a:solidFill>
                  <a:srgbClr val="737976"/>
                </a:solidFill>
              </a:rPr>
              <a:t>STATEMENTS AGREED ABOUT ADVERTISING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20E9F-AEDA-491F-B223-74069BCAB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6057900" cy="349250"/>
          </a:xfrm>
        </p:spPr>
        <p:txBody>
          <a:bodyPr/>
          <a:lstStyle/>
          <a:p>
            <a:r>
              <a:rPr lang="en-GB" dirty="0"/>
              <a:t>Source: YouGov July 2022 *Audience defined as those who intended to purchase items during Black Friday/Cyber Monday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014851-7689-4F76-B288-5F3C75D03150}"/>
              </a:ext>
            </a:extLst>
          </p:cNvPr>
          <p:cNvSpPr/>
          <p:nvPr/>
        </p:nvSpPr>
        <p:spPr>
          <a:xfrm>
            <a:off x="695324" y="1628775"/>
            <a:ext cx="1820144" cy="42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FFBA5-4E20-4A2E-B091-DF0CD1549AC3}"/>
              </a:ext>
            </a:extLst>
          </p:cNvPr>
          <p:cNvSpPr/>
          <p:nvPr/>
        </p:nvSpPr>
        <p:spPr>
          <a:xfrm>
            <a:off x="2714488" y="1628774"/>
            <a:ext cx="1833458" cy="4282565"/>
          </a:xfrm>
          <a:prstGeom prst="rect">
            <a:avLst/>
          </a:prstGeom>
          <a:solidFill>
            <a:srgbClr val="00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9C5A24-C257-4372-8007-9EB042CAA6EF}"/>
              </a:ext>
            </a:extLst>
          </p:cNvPr>
          <p:cNvSpPr/>
          <p:nvPr/>
        </p:nvSpPr>
        <p:spPr>
          <a:xfrm>
            <a:off x="4733652" y="1628774"/>
            <a:ext cx="1809205" cy="4282565"/>
          </a:xfrm>
          <a:prstGeom prst="rect">
            <a:avLst/>
          </a:prstGeom>
          <a:solidFill>
            <a:srgbClr val="00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DC450A9-4E57-4D69-A935-EAE98DA4199C}"/>
              </a:ext>
            </a:extLst>
          </p:cNvPr>
          <p:cNvSpPr txBox="1">
            <a:spLocks/>
          </p:cNvSpPr>
          <p:nvPr/>
        </p:nvSpPr>
        <p:spPr>
          <a:xfrm>
            <a:off x="706263" y="1988828"/>
            <a:ext cx="1809205" cy="725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sz="4800" b="1" kern="0" spc="-150" dirty="0">
                <a:solidFill>
                  <a:srgbClr val="16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kern="0" spc="600" dirty="0">
              <a:solidFill>
                <a:srgbClr val="737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482A8B-A7EA-4821-B086-CE3C88F41D7D}"/>
              </a:ext>
            </a:extLst>
          </p:cNvPr>
          <p:cNvSpPr txBox="1"/>
          <p:nvPr/>
        </p:nvSpPr>
        <p:spPr>
          <a:xfrm>
            <a:off x="660532" y="3020155"/>
            <a:ext cx="18787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TALKED WITH FAMILY / FRIENDS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ABOUT PRODUCTS /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SERVICES SEEN ADVERTISED OOH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7988175-6AC8-4FBD-BD84-F23F34AEFA79}"/>
              </a:ext>
            </a:extLst>
          </p:cNvPr>
          <p:cNvSpPr txBox="1">
            <a:spLocks/>
          </p:cNvSpPr>
          <p:nvPr/>
        </p:nvSpPr>
        <p:spPr>
          <a:xfrm>
            <a:off x="2714488" y="1988828"/>
            <a:ext cx="1809205" cy="725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sz="4800" b="1" kern="0" spc="-150" dirty="0">
                <a:solidFill>
                  <a:srgbClr val="16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kern="0" spc="600" dirty="0">
              <a:solidFill>
                <a:srgbClr val="737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745696F-6B47-4E8B-A1FC-F40B29C9C43E}"/>
              </a:ext>
            </a:extLst>
          </p:cNvPr>
          <p:cNvSpPr txBox="1">
            <a:spLocks/>
          </p:cNvSpPr>
          <p:nvPr/>
        </p:nvSpPr>
        <p:spPr>
          <a:xfrm>
            <a:off x="4786244" y="1988827"/>
            <a:ext cx="1809205" cy="725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  <a:r>
              <a:rPr lang="en-US" sz="4800" b="1" kern="0" spc="-150" dirty="0">
                <a:solidFill>
                  <a:srgbClr val="169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kern="0" spc="600" dirty="0">
              <a:solidFill>
                <a:srgbClr val="737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4BC2D-384D-4CE4-864E-7AC418C67A24}"/>
              </a:ext>
            </a:extLst>
          </p:cNvPr>
          <p:cNvSpPr txBox="1"/>
          <p:nvPr/>
        </p:nvSpPr>
        <p:spPr>
          <a:xfrm>
            <a:off x="2701173" y="3158655"/>
            <a:ext cx="19165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40" dirty="0">
                <a:solidFill>
                  <a:schemeClr val="bg1"/>
                </a:solidFill>
              </a:rPr>
              <a:t>OFTEN RECOMMEND TO FAMILY/ FRIENDS THINGS SEEN ON OOH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40" dirty="0">
                <a:solidFill>
                  <a:schemeClr val="bg1"/>
                </a:solidFill>
              </a:rPr>
              <a:t>ADVERTISMENT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F8F61E-4071-4F2A-9AA4-D0E4B8497800}"/>
              </a:ext>
            </a:extLst>
          </p:cNvPr>
          <p:cNvSpPr txBox="1"/>
          <p:nvPr/>
        </p:nvSpPr>
        <p:spPr>
          <a:xfrm>
            <a:off x="4746965" y="3020155"/>
            <a:ext cx="17958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RESEARCHED PRODUCTS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SERVICES ON THEIR MOBILE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C89155-8449-4B3E-8435-1CCBB115B572}"/>
              </a:ext>
            </a:extLst>
          </p:cNvPr>
          <p:cNvSpPr/>
          <p:nvPr/>
        </p:nvSpPr>
        <p:spPr>
          <a:xfrm>
            <a:off x="8719145" y="0"/>
            <a:ext cx="3459137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solidFill>
              <a:srgbClr val="021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08564-9614-4BFC-B06F-8843265CA92E}"/>
              </a:ext>
            </a:extLst>
          </p:cNvPr>
          <p:cNvSpPr txBox="1"/>
          <p:nvPr/>
        </p:nvSpPr>
        <p:spPr>
          <a:xfrm>
            <a:off x="9477512" y="2189158"/>
            <a:ext cx="2070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bg1"/>
                </a:solidFill>
              </a:rPr>
              <a:t>+42%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FD7494-6C53-4BE5-B0B9-FF0266513280}"/>
              </a:ext>
            </a:extLst>
          </p:cNvPr>
          <p:cNvSpPr txBox="1"/>
          <p:nvPr/>
        </p:nvSpPr>
        <p:spPr>
          <a:xfrm>
            <a:off x="8898067" y="3020154"/>
            <a:ext cx="3229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“I trust OOH </a:t>
            </a:r>
          </a:p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advertising"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9DB18-3698-439F-9D7B-642C020CDCC8}"/>
              </a:ext>
            </a:extLst>
          </p:cNvPr>
          <p:cNvSpPr/>
          <p:nvPr/>
        </p:nvSpPr>
        <p:spPr>
          <a:xfrm>
            <a:off x="6724235" y="1628773"/>
            <a:ext cx="1809205" cy="4282565"/>
          </a:xfrm>
          <a:prstGeom prst="rect">
            <a:avLst/>
          </a:prstGeom>
          <a:solidFill>
            <a:srgbClr val="00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B3FCB1B3-BD4A-4433-A31E-2820B63A1249}"/>
              </a:ext>
            </a:extLst>
          </p:cNvPr>
          <p:cNvSpPr txBox="1">
            <a:spLocks/>
          </p:cNvSpPr>
          <p:nvPr/>
        </p:nvSpPr>
        <p:spPr>
          <a:xfrm>
            <a:off x="6696830" y="1961731"/>
            <a:ext cx="1809205" cy="725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169B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kern="0" spc="600" dirty="0">
              <a:solidFill>
                <a:srgbClr val="737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="1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D47594-7E1D-4D24-BE61-F452C9BDADE8}"/>
              </a:ext>
            </a:extLst>
          </p:cNvPr>
          <p:cNvSpPr txBox="1"/>
          <p:nvPr/>
        </p:nvSpPr>
        <p:spPr>
          <a:xfrm>
            <a:off x="6731093" y="3020154"/>
            <a:ext cx="1809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OOH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HELPS ME CHOOSE WHAT I BUY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6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A625EF-79ED-4ACB-B6D9-6D2E9F4F8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722" b="7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510D6F-C36E-44AB-B2F5-C3F0EDD739F1}"/>
              </a:ext>
            </a:extLst>
          </p:cNvPr>
          <p:cNvSpPr/>
          <p:nvPr/>
        </p:nvSpPr>
        <p:spPr>
          <a:xfrm>
            <a:off x="865" y="0"/>
            <a:ext cx="12191135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617709"/>
            <a:ext cx="10801350" cy="1800225"/>
          </a:xfrm>
        </p:spPr>
        <p:txBody>
          <a:bodyPr/>
          <a:lstStyle/>
          <a:p>
            <a:r>
              <a:rPr lang="en-GB" sz="3600" spc="300" dirty="0"/>
              <a:t>BLACK FRIDAY/CYBER MONDAY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25</a:t>
            </a:r>
            <a:r>
              <a:rPr lang="en-GB" sz="2000" spc="300" baseline="30000" dirty="0"/>
              <a:t>TH </a:t>
            </a:r>
            <a:r>
              <a:rPr lang="en-GB" sz="2000" spc="300" dirty="0"/>
              <a:t>AND 28</a:t>
            </a:r>
            <a:r>
              <a:rPr lang="en-GB" sz="2000" spc="300" baseline="30000" dirty="0"/>
              <a:t>TH</a:t>
            </a:r>
            <a:r>
              <a:rPr lang="en-GB" sz="2000" spc="300" dirty="0"/>
              <a:t> NOV 2022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0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BLACK FRIDAY 2021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270159" y="1560995"/>
            <a:ext cx="3921841" cy="467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b="1" kern="0" spc="-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£4.8bn 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in 2021</a:t>
            </a:r>
            <a:endParaRPr kumimoji="0" lang="en-US" b="0" i="0" u="none" strike="noStrike" kern="0" cap="none" spc="60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£275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shopper</a:t>
            </a:r>
            <a:endParaRPr kumimoji="0" lang="en-US" b="0" i="0" u="none" strike="noStrike" kern="0" cap="none" spc="60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Planned to spend 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695325" y="6361474"/>
            <a:ext cx="10801350" cy="360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lang="en-GB" dirty="0" err="1">
                <a:solidFill>
                  <a:schemeClr val="tx1"/>
                </a:solidFill>
              </a:rPr>
              <a:t>OnePoll</a:t>
            </a:r>
            <a:r>
              <a:rPr lang="en-GB" dirty="0">
                <a:solidFill>
                  <a:schemeClr val="tx1"/>
                </a:solidFill>
              </a:rPr>
              <a:t> 2021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How Harrods is reshaping retail therapy in the coronavirus age - Executive  Traveller">
            <a:extLst>
              <a:ext uri="{FF2B5EF4-FFF2-40B4-BE49-F238E27FC236}">
                <a16:creationId xmlns:a16="http://schemas.microsoft.com/office/drawing/2014/main" id="{876C24DA-BF62-4BC6-8E97-2D3B968EB3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460F0A57-81BC-4485-A77C-A4E91B247E5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" b="4676"/>
          <a:stretch/>
        </p:blipFill>
        <p:spPr bwMode="auto">
          <a:xfrm>
            <a:off x="695325" y="1277892"/>
            <a:ext cx="7200899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5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5E420-191C-4F9B-8608-B37EA7F3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ITEMS PURCHASED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C26A2E-0CF5-47B3-B0B9-72FA1A45A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July 2022 *Audience defined as those who intended to purchase items during Black Friday/Cyber Monday 2021</a:t>
            </a:r>
          </a:p>
          <a:p>
            <a:endParaRPr lang="en-GB" dirty="0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2C9D57EE-0F66-4642-9A28-A8ABCCCB1176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971237316"/>
              </p:ext>
            </p:extLst>
          </p:nvPr>
        </p:nvGraphicFramePr>
        <p:xfrm>
          <a:off x="695325" y="1628775"/>
          <a:ext cx="10801350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350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70CCE5-5C56-48C8-BA24-80347FCA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AVERAGE SPEND BY GENDER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0066C-91F2-4E98-8F9F-F23D7959E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9B52F1E-FAFA-4590-9930-4A4483534EE8}"/>
              </a:ext>
            </a:extLst>
          </p:cNvPr>
          <p:cNvSpPr txBox="1">
            <a:spLocks/>
          </p:cNvSpPr>
          <p:nvPr/>
        </p:nvSpPr>
        <p:spPr>
          <a:xfrm>
            <a:off x="10303891" y="2503107"/>
            <a:ext cx="2505074" cy="6380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4400" b="1" dirty="0">
                <a:solidFill>
                  <a:schemeClr val="accent1"/>
                </a:solidFill>
              </a:rPr>
              <a:t>£190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pc="300" dirty="0">
                <a:solidFill>
                  <a:schemeClr val="accent1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F2B67-65DE-489A-A72E-71F12F613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r="-928"/>
          <a:stretch/>
        </p:blipFill>
        <p:spPr>
          <a:xfrm>
            <a:off x="2433782" y="1494515"/>
            <a:ext cx="7324436" cy="4493141"/>
          </a:xfrm>
          <a:prstGeom prst="rect">
            <a:avLst/>
          </a:prstGeom>
        </p:spPr>
      </p:pic>
      <p:pic>
        <p:nvPicPr>
          <p:cNvPr id="10" name="Graphic 9" descr="Female Profile">
            <a:extLst>
              <a:ext uri="{FF2B5EF4-FFF2-40B4-BE49-F238E27FC236}">
                <a16:creationId xmlns:a16="http://schemas.microsoft.com/office/drawing/2014/main" id="{10286C52-2B57-4051-B899-1C5763A48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3892" y="3282120"/>
            <a:ext cx="1373258" cy="1373258"/>
          </a:xfrm>
          <a:prstGeom prst="rect">
            <a:avLst/>
          </a:prstGeom>
        </p:spPr>
      </p:pic>
      <p:pic>
        <p:nvPicPr>
          <p:cNvPr id="14" name="Graphic 13" descr="Male profile">
            <a:extLst>
              <a:ext uri="{FF2B5EF4-FFF2-40B4-BE49-F238E27FC236}">
                <a16:creationId xmlns:a16="http://schemas.microsoft.com/office/drawing/2014/main" id="{6DB0CDA6-1CD3-4AFE-9A5D-62A8F6563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850" y="3282120"/>
            <a:ext cx="1373259" cy="1373259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66AF4DF-FC77-44C3-BB76-FE94E20BB977}"/>
              </a:ext>
            </a:extLst>
          </p:cNvPr>
          <p:cNvSpPr txBox="1">
            <a:spLocks/>
          </p:cNvSpPr>
          <p:nvPr/>
        </p:nvSpPr>
        <p:spPr>
          <a:xfrm>
            <a:off x="635572" y="2503108"/>
            <a:ext cx="2505074" cy="6380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4400" b="1" dirty="0">
                <a:solidFill>
                  <a:schemeClr val="accent1"/>
                </a:solidFill>
              </a:rPr>
              <a:t>£335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pc="300" dirty="0">
                <a:solidFill>
                  <a:schemeClr val="accent1"/>
                </a:solidFill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70B79-F537-4CBB-AC85-103056C6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MILLENNIALS LEAD THE WAY IN SPEND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95D26-EE2E-46DC-A328-C0C2305E9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  <a:p>
            <a:endParaRPr lang="en-GB" dirty="0"/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BAE04BBC-1088-4EF0-B2B1-E23052073F4E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705488862"/>
              </p:ext>
            </p:extLst>
          </p:nvPr>
        </p:nvGraphicFramePr>
        <p:xfrm>
          <a:off x="695325" y="1628775"/>
          <a:ext cx="10801350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B9B8C0-F0F0-46F6-920E-F804221BA332}"/>
              </a:ext>
            </a:extLst>
          </p:cNvPr>
          <p:cNvSpPr txBox="1"/>
          <p:nvPr/>
        </p:nvSpPr>
        <p:spPr>
          <a:xfrm>
            <a:off x="9179733" y="1672289"/>
            <a:ext cx="234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Computing Equipment</a:t>
            </a:r>
          </a:p>
        </p:txBody>
      </p:sp>
    </p:spTree>
    <p:extLst>
      <p:ext uri="{BB962C8B-B14F-4D97-AF65-F5344CB8AC3E}">
        <p14:creationId xmlns:p14="http://schemas.microsoft.com/office/powerpoint/2010/main" val="1250735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DE1EF5-4F92-412A-B0E4-57998D2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 Z LEAD THE WAY IN TAKING PART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5F9F2-4BB9-42CA-9BF9-6FBAF600C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  <a:p>
            <a:endParaRPr lang="en-GB" dirty="0"/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2A4E2F4D-BA93-4D63-9B63-613223F104B5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1969277517"/>
              </p:ext>
            </p:extLst>
          </p:nvPr>
        </p:nvGraphicFramePr>
        <p:xfrm>
          <a:off x="695325" y="1628775"/>
          <a:ext cx="10801350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981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DE1EF5-4F92-412A-B0E4-57998D2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 Z LEAD THE WAY IN TAKING PART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5F9F2-4BB9-42CA-9BF9-6FBAF600C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  <a:p>
            <a:endParaRPr lang="en-GB" dirty="0"/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2A4E2F4D-BA93-4D63-9B63-613223F104B5}"/>
              </a:ext>
            </a:extLst>
          </p:cNvPr>
          <p:cNvGraphicFramePr>
            <a:graphicFrameLocks noGrp="1"/>
          </p:cNvGraphicFramePr>
          <p:nvPr>
            <p:ph type="chart" sz="quarter" idx="14"/>
          </p:nvPr>
        </p:nvGraphicFramePr>
        <p:xfrm>
          <a:off x="695325" y="1628775"/>
          <a:ext cx="10801350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516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F22587-046F-408C-8CF2-4ADD7A9C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SPEND BY REGION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BC7C3A9-D1EC-4B22-A558-37B084E9D7AE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1219491600"/>
              </p:ext>
            </p:extLst>
          </p:nvPr>
        </p:nvGraphicFramePr>
        <p:xfrm>
          <a:off x="695324" y="1500027"/>
          <a:ext cx="6425911" cy="4475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515">
                  <a:extLst>
                    <a:ext uri="{9D8B030D-6E8A-4147-A177-3AD203B41FA5}">
                      <a16:colId xmlns:a16="http://schemas.microsoft.com/office/drawing/2014/main" val="749455360"/>
                    </a:ext>
                  </a:extLst>
                </a:gridCol>
                <a:gridCol w="1858426">
                  <a:extLst>
                    <a:ext uri="{9D8B030D-6E8A-4147-A177-3AD203B41FA5}">
                      <a16:colId xmlns:a16="http://schemas.microsoft.com/office/drawing/2014/main" val="1389820052"/>
                    </a:ext>
                  </a:extLst>
                </a:gridCol>
                <a:gridCol w="2141970">
                  <a:extLst>
                    <a:ext uri="{9D8B030D-6E8A-4147-A177-3AD203B41FA5}">
                      <a16:colId xmlns:a16="http://schemas.microsoft.com/office/drawing/2014/main" val="3478532714"/>
                    </a:ext>
                  </a:extLst>
                </a:gridCol>
              </a:tblGrid>
              <a:tr h="351712">
                <a:tc>
                  <a:txBody>
                    <a:bodyPr/>
                    <a:lstStyle/>
                    <a:p>
                      <a:r>
                        <a:rPr lang="en-GB" sz="16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% Spending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Average Spending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914483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£468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67061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South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13454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North 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14560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South 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779464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West Midlands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783809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Scotland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181920"/>
                  </a:ext>
                </a:extLst>
              </a:tr>
              <a:tr h="607065"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Yorkshire and the Humber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598685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East Midlands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91699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North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56621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Wales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395770"/>
                  </a:ext>
                </a:extLst>
              </a:tr>
              <a:tr h="351712">
                <a:tc>
                  <a:txBody>
                    <a:bodyPr/>
                    <a:lstStyle/>
                    <a:p>
                      <a:pPr fontAlgn="base"/>
                      <a:r>
                        <a:rPr lang="en-GB" sz="1600">
                          <a:effectLst/>
                        </a:rPr>
                        <a:t>Northern Ireland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600" dirty="0">
                          <a:effectLst/>
                        </a:rPr>
                        <a:t>£246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02226"/>
                  </a:ext>
                </a:extLst>
              </a:tr>
            </a:tbl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BDFA18-2C1A-4064-B4DD-DB3C11C0CFB9}"/>
              </a:ext>
            </a:extLst>
          </p:cNvPr>
          <p:cNvSpPr txBox="1">
            <a:spLocks/>
          </p:cNvSpPr>
          <p:nvPr/>
        </p:nvSpPr>
        <p:spPr>
          <a:xfrm>
            <a:off x="695325" y="6308725"/>
            <a:ext cx="5221288" cy="360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  <a:p>
            <a:endParaRPr lang="en-GB" dirty="0"/>
          </a:p>
        </p:txBody>
      </p:sp>
      <p:pic>
        <p:nvPicPr>
          <p:cNvPr id="3" name="Picture 2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A537F2FA-8DAD-414A-95F7-1BDD66BED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/>
          <a:stretch/>
        </p:blipFill>
        <p:spPr>
          <a:xfrm>
            <a:off x="7777018" y="0"/>
            <a:ext cx="441498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A7C73A-96EB-4997-8995-6406A63F304B}"/>
              </a:ext>
            </a:extLst>
          </p:cNvPr>
          <p:cNvSpPr/>
          <p:nvPr/>
        </p:nvSpPr>
        <p:spPr>
          <a:xfrm>
            <a:off x="7777018" y="-1"/>
            <a:ext cx="441498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solidFill>
              <a:srgbClr val="021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67A7D-F2DF-4EED-92D1-A9B6A3F5ABC4}"/>
              </a:ext>
            </a:extLst>
          </p:cNvPr>
          <p:cNvSpPr txBox="1"/>
          <p:nvPr/>
        </p:nvSpPr>
        <p:spPr>
          <a:xfrm>
            <a:off x="8480524" y="1847473"/>
            <a:ext cx="34620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pc="600" dirty="0">
                <a:solidFill>
                  <a:schemeClr val="bg1"/>
                </a:solidFill>
              </a:rPr>
              <a:t>Londoners spent the most on Black Friday and Cyber Monday in 2021 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729C85-B90D-4659-BB03-6448541F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SPEND BY GENERATION</a:t>
            </a:r>
            <a:br>
              <a:rPr lang="en-GB" dirty="0"/>
            </a:br>
            <a:r>
              <a:rPr lang="en-GB" sz="2400" b="0" dirty="0">
                <a:solidFill>
                  <a:srgbClr val="737976"/>
                </a:solidFill>
              </a:rPr>
              <a:t>IN STORE &amp; ONLINE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44874F-FE46-417A-AE97-01017ADA1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OnePoll</a:t>
            </a:r>
            <a:r>
              <a:rPr lang="en-GB" dirty="0"/>
              <a:t> 2021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EF77DE4E-38BE-4411-9345-31601E7DB0CA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1166346930"/>
              </p:ext>
            </p:extLst>
          </p:nvPr>
        </p:nvGraphicFramePr>
        <p:xfrm>
          <a:off x="695325" y="2248112"/>
          <a:ext cx="7072720" cy="277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180">
                  <a:extLst>
                    <a:ext uri="{9D8B030D-6E8A-4147-A177-3AD203B41FA5}">
                      <a16:colId xmlns:a16="http://schemas.microsoft.com/office/drawing/2014/main" val="1884016652"/>
                    </a:ext>
                  </a:extLst>
                </a:gridCol>
                <a:gridCol w="1768180">
                  <a:extLst>
                    <a:ext uri="{9D8B030D-6E8A-4147-A177-3AD203B41FA5}">
                      <a16:colId xmlns:a16="http://schemas.microsoft.com/office/drawing/2014/main" val="3372361812"/>
                    </a:ext>
                  </a:extLst>
                </a:gridCol>
                <a:gridCol w="1768180">
                  <a:extLst>
                    <a:ext uri="{9D8B030D-6E8A-4147-A177-3AD203B41FA5}">
                      <a16:colId xmlns:a16="http://schemas.microsoft.com/office/drawing/2014/main" val="23134674"/>
                    </a:ext>
                  </a:extLst>
                </a:gridCol>
                <a:gridCol w="1768180">
                  <a:extLst>
                    <a:ext uri="{9D8B030D-6E8A-4147-A177-3AD203B41FA5}">
                      <a16:colId xmlns:a16="http://schemas.microsoft.com/office/drawing/2014/main" val="2388001957"/>
                    </a:ext>
                  </a:extLst>
                </a:gridCol>
              </a:tblGrid>
              <a:tr h="694499">
                <a:tc>
                  <a:txBody>
                    <a:bodyPr/>
                    <a:lstStyle/>
                    <a:p>
                      <a:r>
                        <a:rPr lang="en-GB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Online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Online and in-store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In-store only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94198"/>
                  </a:ext>
                </a:extLst>
              </a:tr>
              <a:tr h="694499">
                <a:tc>
                  <a:txBody>
                    <a:bodyPr/>
                    <a:lstStyle/>
                    <a:p>
                      <a:r>
                        <a:rPr lang="en-GB" dirty="0"/>
                        <a:t>Gen Z (born after 1996)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74434"/>
                  </a:ext>
                </a:extLst>
              </a:tr>
              <a:tr h="694499">
                <a:tc>
                  <a:txBody>
                    <a:bodyPr/>
                    <a:lstStyle/>
                    <a:p>
                      <a:r>
                        <a:rPr lang="en-GB" dirty="0"/>
                        <a:t>Millennials (1981-1996)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184878"/>
                  </a:ext>
                </a:extLst>
              </a:tr>
              <a:tr h="694499">
                <a:tc>
                  <a:txBody>
                    <a:bodyPr/>
                    <a:lstStyle/>
                    <a:p>
                      <a:r>
                        <a:rPr lang="en-GB" dirty="0"/>
                        <a:t>Gen X (1965-1980)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2589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A30337D-9035-4142-BDAF-E2D14BCE1683}"/>
              </a:ext>
            </a:extLst>
          </p:cNvPr>
          <p:cNvSpPr/>
          <p:nvPr/>
        </p:nvSpPr>
        <p:spPr>
          <a:xfrm>
            <a:off x="11496675" y="345556"/>
            <a:ext cx="304800" cy="2540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33AA5-F056-4CAE-8826-7947F682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r="44632"/>
          <a:stretch/>
        </p:blipFill>
        <p:spPr>
          <a:xfrm>
            <a:off x="8084416" y="844"/>
            <a:ext cx="4107584" cy="68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4405"/>
      </p:ext>
    </p:extLst>
  </p:cSld>
  <p:clrMapOvr>
    <a:masterClrMapping/>
  </p:clrMapOvr>
</p:sld>
</file>

<file path=ppt/theme/theme1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2.xml><?xml version="1.0" encoding="utf-8"?>
<a:theme xmlns:a="http://schemas.openxmlformats.org/drawingml/2006/main" name="JCDecaux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C46E6DA4-9F3B-4969-BDC3-2276530DFD18}" vid="{5B580318-33EC-4571-B2EE-75F4255E226C}"/>
    </a:ext>
  </a:extLst>
</a:theme>
</file>

<file path=ppt/theme/theme3.xml><?xml version="1.0" encoding="utf-8"?>
<a:theme xmlns:a="http://schemas.openxmlformats.org/drawingml/2006/main" name="2_JCDecaux_Theme_2018">
  <a:themeElements>
    <a:clrScheme name="UPFRONTS_TEMPLATE">
      <a:dk1>
        <a:srgbClr val="262626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2CA58D"/>
      </a:accent3>
      <a:accent4>
        <a:srgbClr val="DB2B38"/>
      </a:accent4>
      <a:accent5>
        <a:srgbClr val="F3A712"/>
      </a:accent5>
      <a:accent6>
        <a:srgbClr val="00335B"/>
      </a:accent6>
      <a:hlink>
        <a:srgbClr val="04345A"/>
      </a:hlink>
      <a:folHlink>
        <a:srgbClr val="16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5AB8D1229A84A84039AEFD28645EF" ma:contentTypeVersion="10" ma:contentTypeDescription="Create a new document." ma:contentTypeScope="" ma:versionID="2cf8ce60958b03f8b8eb32e2c0ddea5c">
  <xsd:schema xmlns:xsd="http://www.w3.org/2001/XMLSchema" xmlns:xs="http://www.w3.org/2001/XMLSchema" xmlns:p="http://schemas.microsoft.com/office/2006/metadata/properties" xmlns:ns3="c94f7cf7-1ea2-4e43-a8f8-e21dc1c02f76" xmlns:ns4="ef45c22c-deb5-4d02-9211-662a1f12303e" targetNamespace="http://schemas.microsoft.com/office/2006/metadata/properties" ma:root="true" ma:fieldsID="a57ae8c9482e57eb172824a2a6f92f6c" ns3:_="" ns4:_="">
    <xsd:import namespace="c94f7cf7-1ea2-4e43-a8f8-e21dc1c02f76"/>
    <xsd:import namespace="ef45c22c-deb5-4d02-9211-662a1f1230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f7cf7-1ea2-4e43-a8f8-e21dc1c02f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5c22c-deb5-4d02-9211-662a1f123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88EE94-9215-4871-8588-8B52780B59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f7cf7-1ea2-4e43-a8f8-e21dc1c02f76"/>
    <ds:schemaRef ds:uri="ef45c22c-deb5-4d02-9211-662a1f123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5364C-53B8-40BA-8C11-6D8457B32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06CD2-E512-493C-BDF9-95D81750A551}">
  <ds:schemaRefs>
    <ds:schemaRef ds:uri="ef45c22c-deb5-4d02-9211-662a1f12303e"/>
    <ds:schemaRef ds:uri="http://purl.org/dc/terms/"/>
    <ds:schemaRef ds:uri="c94f7cf7-1ea2-4e43-a8f8-e21dc1c02f76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23598</TotalTime>
  <Words>1136</Words>
  <Application>Microsoft Office PowerPoint</Application>
  <PresentationFormat>Widescreen</PresentationFormat>
  <Paragraphs>175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 Regular</vt:lpstr>
      <vt:lpstr>Roboto</vt:lpstr>
      <vt:lpstr>1 - JCDecaux</vt:lpstr>
      <vt:lpstr>JCDecaux</vt:lpstr>
      <vt:lpstr>2_JCDecaux_Theme_2018</vt:lpstr>
      <vt:lpstr>JCDecaux_Theme_2018</vt:lpstr>
      <vt:lpstr>BLACK FRIDAY/CYBER MONDAY  25TH AND 28TH NOV 2022</vt:lpstr>
      <vt:lpstr>BLACK FRIDAY 2021</vt:lpstr>
      <vt:lpstr>ITEMS PURCHASED 2021</vt:lpstr>
      <vt:lpstr>AVERAGE SPEND BY GENDER</vt:lpstr>
      <vt:lpstr>MILLENNIALS LEAD THE WAY IN SPEND</vt:lpstr>
      <vt:lpstr>GEN Z LEAD THE WAY IN TAKING PART</vt:lpstr>
      <vt:lpstr>GEN Z LEAD THE WAY IN TAKING PART</vt:lpstr>
      <vt:lpstr>TOTAL SPEND BY REGION</vt:lpstr>
      <vt:lpstr>SPEND BY GENERATION IN STORE &amp; ONLINE </vt:lpstr>
      <vt:lpstr>PRIMED BY OOH ACTIONS AFTER SEEING OOH ADS</vt:lpstr>
      <vt:lpstr>BEST ENVIRONMENTS HEAVY EXPOSURE TO OOH </vt:lpstr>
      <vt:lpstr>PRIMED BY OOH STATEMENTS AGREED ABOUT ADVERTISING </vt:lpstr>
      <vt:lpstr>BLACK FRIDAY/CYBER MONDAY  25TH AND 28TH NOV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FRIDAY/CYBER MONDAY  26TH AND 29TH NOV 2021</dc:title>
  <dc:creator>Abdallah, Hanaadi</dc:creator>
  <cp:lastModifiedBy>Abdallah, Hanaadi</cp:lastModifiedBy>
  <cp:revision>37</cp:revision>
  <dcterms:created xsi:type="dcterms:W3CDTF">2022-06-29T08:49:51Z</dcterms:created>
  <dcterms:modified xsi:type="dcterms:W3CDTF">2022-09-08T13:39:09Z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0x01010079C5AB8D1229A84A84039AEFD28645EF</vt:lpwstr>
  </property>
</Properties>
</file>