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8" r:id="rId5"/>
    <p:sldId id="321" r:id="rId6"/>
    <p:sldId id="275" r:id="rId7"/>
    <p:sldId id="322" r:id="rId8"/>
    <p:sldId id="323" r:id="rId9"/>
    <p:sldId id="325" r:id="rId10"/>
    <p:sldId id="279" r:id="rId11"/>
    <p:sldId id="326" r:id="rId12"/>
    <p:sldId id="327" r:id="rId13"/>
  </p:sldIdLst>
  <p:sldSz cx="12192000" cy="6858000"/>
  <p:notesSz cx="6858000" cy="9144000"/>
  <p:embeddedFontLst>
    <p:embeddedFont>
      <p:font typeface="Arial Nova" panose="020B0504020202020204" pitchFamily="34" charset="0"/>
      <p:regular r:id="rId16"/>
      <p:bold r:id="rId17"/>
      <p:italic r:id="rId18"/>
      <p:boldItalic r:id="rId19"/>
    </p:embeddedFont>
    <p:embeddedFont>
      <p:font typeface="Arial Nova Light" panose="020B0304020202020204" pitchFamily="34" charset="0"/>
      <p:regular r:id="rId20"/>
      <p:italic r:id="rId21"/>
    </p:embeddedFont>
    <p:embeddedFont>
      <p:font typeface="Roboto Light" panose="02000000000000000000" pitchFamily="2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uild your Presentation here" id="{861C1B5A-AB38-4C87-8588-9381A8716690}">
          <p14:sldIdLst/>
        </p14:section>
        <p14:section name="Titles and Section Headers" id="{A09A74B1-A36B-45E9-8398-4F35CEFB8CE6}">
          <p14:sldIdLst>
            <p14:sldId id="268"/>
            <p14:sldId id="321"/>
            <p14:sldId id="275"/>
            <p14:sldId id="322"/>
            <p14:sldId id="323"/>
            <p14:sldId id="325"/>
            <p14:sldId id="279"/>
            <p14:sldId id="326"/>
            <p14:sldId id="327"/>
          </p14:sldIdLst>
        </p14:section>
        <p14:section name="Text" id="{DA50D134-D17B-4AE3-A6BA-244C9DA3A5B6}">
          <p14:sldIdLst/>
        </p14:section>
        <p14:section name="Stats, Icons, Graphs and Charts" id="{CEC106A6-AB21-4163-B87A-D01CB3B1384B}">
          <p14:sldIdLst/>
        </p14:section>
        <p14:section name="Gallery" id="{8AAF40FF-40B3-4743-A895-3CAE6C898222}">
          <p14:sldIdLst/>
        </p14:section>
        <p14:section name="Text and Images" id="{2208559D-DEA5-49F7-96C7-5D93C946CF11}">
          <p14:sldIdLst/>
        </p14:section>
        <p14:section name="Impact" id="{347B6487-E37A-414F-96BE-3FF00210556D}">
          <p14:sldIdLst/>
        </p14:section>
        <p14:section name="Tiles" id="{C361997C-21E6-4FA1-8C11-37C972A85AE4}">
          <p14:sldIdLst/>
        </p14:section>
        <p14:section name="Extras" id="{AC665AB8-7821-4504-949E-B19A2BF59DB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B1B"/>
    <a:srgbClr val="F0F0F0"/>
    <a:srgbClr val="FFFFFF"/>
    <a:srgbClr val="169BB2"/>
    <a:srgbClr val="75664F"/>
    <a:srgbClr val="5F6D0F"/>
    <a:srgbClr val="153B5D"/>
    <a:srgbClr val="3A3322"/>
    <a:srgbClr val="0E1770"/>
    <a:srgbClr val="4587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 autoAdjust="0"/>
    <p:restoredTop sz="94612" autoAdjust="0"/>
  </p:normalViewPr>
  <p:slideViewPr>
    <p:cSldViewPr snapToGrid="0">
      <p:cViewPr varScale="1">
        <p:scale>
          <a:sx n="91" d="100"/>
          <a:sy n="91" d="100"/>
        </p:scale>
        <p:origin x="56" y="188"/>
      </p:cViewPr>
      <p:guideLst/>
    </p:cSldViewPr>
  </p:slideViewPr>
  <p:outlineViewPr>
    <p:cViewPr>
      <p:scale>
        <a:sx n="33" d="100"/>
        <a:sy n="33" d="100"/>
      </p:scale>
      <p:origin x="0" y="-242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2947" y="3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C5885B-32E5-8FB2-F938-51405BE3A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Roboto Light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0EFFEA-D0A6-1700-0F0C-7C41E4076F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DD19E-3322-4DB7-BF3E-49E89B7F0237}" type="datetimeFigureOut">
              <a:rPr lang="en-GB" smtClean="0">
                <a:latin typeface="Roboto Light" panose="02000000000000000000" pitchFamily="2" charset="0"/>
              </a:rPr>
              <a:t>25/09/2024</a:t>
            </a:fld>
            <a:endParaRPr lang="en-GB" dirty="0">
              <a:latin typeface="Roboto Light" panose="020000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71CEA5-E158-83DE-8A67-6060CAC1F1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Roboto Light" panose="020000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43BE1C-0EC2-F108-F280-5EA72F5626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C55C4-3E36-4952-9A26-DFF7E5DD4464}" type="slidenum">
              <a:rPr lang="en-GB" smtClean="0">
                <a:latin typeface="Roboto Light" panose="02000000000000000000" pitchFamily="2" charset="0"/>
              </a:rPr>
              <a:t>‹#›</a:t>
            </a:fld>
            <a:endParaRPr lang="en-GB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56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oboto Light" panose="020000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oboto Light" panose="02000000000000000000" pitchFamily="2" charset="0"/>
              </a:defRPr>
            </a:lvl1pPr>
          </a:lstStyle>
          <a:p>
            <a:fld id="{DB3B9384-6E47-4EC4-AC34-CAE5474A4BD1}" type="datetimeFigureOut">
              <a:rPr lang="en-GB" smtClean="0"/>
              <a:pPr/>
              <a:t>25/09/2024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oboto Light" panose="020000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oboto Light" panose="02000000000000000000" pitchFamily="2" charset="0"/>
              </a:defRPr>
            </a:lvl1pPr>
          </a:lstStyle>
          <a:p>
            <a:fld id="{D3111FEC-918D-46AA-AA92-4B180211B1F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0958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Roboto Light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2BE6D-7689-13F6-B3A5-59B3429AE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349500"/>
            <a:ext cx="10801349" cy="2159000"/>
          </a:xfrm>
        </p:spPr>
        <p:txBody>
          <a:bodyPr anchor="ctr" anchorCtr="0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8C705-6253-105D-A781-2285D51D3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215600"/>
            <a:ext cx="10801349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AFB22-456D-240F-B449-E1D95FC5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4A6DCFB-69DC-627E-D0BC-E2A37F2272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C4D54710-AD4F-7F57-7E21-1B61CE68E1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F8671DED-9A24-FD6E-5815-E8966C818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49200" cy="474702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4CFCCFD-E753-0714-4FA3-02D2306D805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513E4E9-25D4-CC83-253A-D60DFDB38E4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4CBB9979-C290-C932-183A-28D3346A0A05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12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251FF7-35B5-CECD-5CFA-1E3A4C3D08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908050"/>
            <a:ext cx="10801349" cy="5041899"/>
          </a:xfrm>
        </p:spPr>
        <p:txBody>
          <a:bodyPr anchor="ctr" anchorCtr="1"/>
          <a:lstStyle>
            <a:lvl1pPr marL="0" indent="0" algn="ctr">
              <a:buFont typeface="Arial" panose="020B0604020202020204" pitchFamily="34" charset="0"/>
              <a:buNone/>
              <a:defRPr sz="2800"/>
            </a:lvl1pPr>
            <a:lvl2pPr marL="457200" indent="0" algn="ctr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68E4F10-115F-F8DF-F263-053865F2E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5" y="5381625"/>
            <a:ext cx="10801349" cy="56832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FADD1AB-11B3-6BCF-FCF5-B863E7DB1EC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949EC03-DE65-D1A0-2793-5AD8419FDCB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D4E0C4E4-02E5-A04E-985E-BF937219F89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69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251FF7-35B5-CECD-5CFA-1E3A4C3D08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1628776"/>
            <a:ext cx="10801349" cy="3600450"/>
          </a:xfrm>
        </p:spPr>
        <p:txBody>
          <a:bodyPr anchor="ctr" anchorCtr="1"/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68E4F10-115F-F8DF-F263-053865F2EE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5" y="5381625"/>
            <a:ext cx="10801349" cy="56832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43C59-8670-C894-CD84-1B42D6C1C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50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5A7B1E-ED5E-9664-40B1-72222B0F8A37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02E528-7F86-855E-7146-6DA0F4551A7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6FB0188E-B342-149D-231D-20120563686E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92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50826A-3BDF-506A-CE4E-CC524D76AF04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079719-137A-DFC3-403E-F6A47272BB1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9711D930-18CB-0300-CC1E-9461F2546A95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982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A7A26F-0A74-8758-AA94-13C6D2F9B1E2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C02BCD-E8C8-EAD7-00A6-A43B9B1131F3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FE137C6-AFC1-0604-C5FB-E9DAC63E35F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390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9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7BF028-4C2F-5520-7532-A75EADA37FA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E5FBE0-C4F0-A864-804F-BADA164C772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chemeClr val="bg1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0DCE767-FFE5-E392-1AF2-1C02516A207B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841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4319586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BCB80C-AF28-7975-F90F-0F613AB1355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989932"/>
            <a:ext cx="5400675" cy="4318793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7DFCDA-A8FB-E1FA-00F3-3BE221B5F1A1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AEC7E31-334E-AD57-1885-385F8113068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D5850DEF-85F2-2730-5E77-BA29A4C48F78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036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BCB80C-AF28-7975-F90F-0F613AB1355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989932"/>
            <a:ext cx="5400675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C96A80-6A1F-E845-6CFC-DEF334000E0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5325" y="2708275"/>
            <a:ext cx="5400675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4CF1A-F4C9-A8EF-13F3-805F097E45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096000" y="2708275"/>
            <a:ext cx="5400675" cy="3600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B37C8B-D3CB-1C65-41E4-29D42C4F1E72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2CD710-2B7C-7D1F-5803-86FF162EB4B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FA2D66DE-453C-BC08-90FD-123DCEED8BD6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145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tx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BCB80C-AF28-7975-F90F-0F613AB1355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1989932"/>
            <a:ext cx="5400675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tx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tx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C96A80-6A1F-E845-6CFC-DEF334000E0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5325" y="2708275"/>
            <a:ext cx="5400675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34CF1A-F4C9-A8EF-13F3-805F097E45B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096000" y="2708275"/>
            <a:ext cx="5400675" cy="3600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5EB15A-7BC0-7811-506E-DF744B77FAF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5130F1-AEDD-8206-B3E4-BDCF9CE701B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chemeClr val="bg1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96096DE8-0B55-D63A-9BFE-D3588A6F7A67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855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707480"/>
            <a:ext cx="3600450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F4021F-9B89-5A58-0963-D2452C02421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5775" y="2708274"/>
            <a:ext cx="3600450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D8689AA-B951-77E8-351B-65DA0FD01EE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896225" y="2708274"/>
            <a:ext cx="3600450" cy="3599656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916260-D02D-D227-1802-9F4E091AA0F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95326" y="1989138"/>
            <a:ext cx="36004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FD80952-61E2-BBDB-4D89-DCC6469E901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295776" y="1989932"/>
            <a:ext cx="3600449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08BE097-A8CA-F0B1-4A0E-B3AC7EDBF2F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896225" y="1989137"/>
            <a:ext cx="3600450" cy="71913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endParaRPr lang="en-GB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4869265-93C4-8CB6-9998-0CDC9E215787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CD99B8-11FC-0F01-0911-DA30AC65B63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607F431-6D22-6AAD-3CD8-F4953BEABD0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689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7E5410-D88D-CEBD-C5D7-56BD473A003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5326" y="1989138"/>
            <a:ext cx="2520949" cy="4319586"/>
          </a:xfrm>
        </p:spPr>
        <p:txBody>
          <a:bodyPr rIns="36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A605433-B8C1-A655-AE57-BAB6C76959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975725" y="1989138"/>
            <a:ext cx="2520949" cy="4319586"/>
          </a:xfrm>
        </p:spPr>
        <p:txBody>
          <a:bodyPr rIns="36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7D1FA64-94E7-04F9-BEA3-7B8AAE94E58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15592" y="1989138"/>
            <a:ext cx="2520949" cy="4319586"/>
          </a:xfrm>
        </p:spPr>
        <p:txBody>
          <a:bodyPr rIns="36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C3ACD2-5F20-8CE1-C01A-E58A0794D8E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455459" y="1989138"/>
            <a:ext cx="2520949" cy="4319586"/>
          </a:xfrm>
        </p:spPr>
        <p:txBody>
          <a:bodyPr rIns="36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C3E93F4-B7AC-31F9-AB18-A04BBAC076B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7B12287-FA39-87E6-8F2B-852EDEBA7F7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101ACC57-F702-BED8-E047-9F1A6281D69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11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721792"/>
            <a:ext cx="4679950" cy="1419423"/>
          </a:xfrm>
        </p:spPr>
        <p:txBody>
          <a:bodyPr anchor="b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4255274"/>
            <a:ext cx="4679950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35639" y="0"/>
            <a:ext cx="645636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5D966D4-DC07-A0CE-3746-EA2C2C39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869C8E-8457-CF86-7887-B8737FE16DF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272680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D265D7-9A6C-5BF6-D9AC-9C1218D88727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529002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567139-139E-C853-BDC6-E8C3A74F123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909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tabLst>
                <a:tab pos="88900" algn="l"/>
              </a:tabLst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7E5410-D88D-CEBD-C5D7-56BD473A003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5326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A605433-B8C1-A655-AE57-BAB6C76959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975725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7D1FA64-94E7-04F9-BEA3-7B8AAE94E58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215592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CC3ACD2-5F20-8CE1-C01A-E58A0794D8E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455459" y="2889250"/>
            <a:ext cx="2520949" cy="3419474"/>
          </a:xfrm>
        </p:spPr>
        <p:txBody>
          <a:bodyPr rIns="36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14CB1-6EDE-19C9-B644-6F4B2D3E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4DA303-F8F8-77A8-0C31-1E298BBD9C3D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455458" y="1998680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A31D3A2-6CF5-ECFC-BC43-60574A0927B4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215591" y="1998000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D0B532-5E52-1E60-3ABB-BD1203D9C7F7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975725" y="1998000"/>
            <a:ext cx="2520950" cy="719137"/>
          </a:xfrm>
        </p:spPr>
        <p:txBody>
          <a:bodyPr rIns="180000"/>
          <a:lstStyle>
            <a:lvl1pPr marL="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7514E0-4A6F-CD5D-6E9C-6A77AEB1A83D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FCB21F8-7894-B28E-DB03-AF7972E6406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0C3D0B41-316E-D982-8217-D2A071F80A4A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421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B77DD-1B92-F17E-E2F5-5CC0F6E19874}"/>
              </a:ext>
            </a:extLst>
          </p:cNvPr>
          <p:cNvSpPr/>
          <p:nvPr userDrawn="1"/>
        </p:nvSpPr>
        <p:spPr>
          <a:xfrm>
            <a:off x="2495550" y="1628776"/>
            <a:ext cx="3509462" cy="43211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2E06-B415-595E-8FC4-7144B313F4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854669" y="2856130"/>
            <a:ext cx="2880519" cy="1441451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2854669" y="4149726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81BA9-7EDC-95B3-7D29-4AF2BE34AA05}"/>
              </a:ext>
            </a:extLst>
          </p:cNvPr>
          <p:cNvSpPr/>
          <p:nvPr userDrawn="1"/>
        </p:nvSpPr>
        <p:spPr>
          <a:xfrm>
            <a:off x="6185642" y="1628776"/>
            <a:ext cx="3420266" cy="4321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9484DF-F17E-225F-828F-E0FC1B5FA662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55121" y="2856130"/>
            <a:ext cx="2880519" cy="1441451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EBF32-6C01-560F-81A6-8EC11375924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455121" y="4149726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BA03D7B-E752-82B3-9F1A-78A264B5C2B5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07C612-2413-230C-F1F9-9269E58AD22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13F031B-27E2-1F27-417A-7075A7F698F2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58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B77DD-1B92-F17E-E2F5-5CC0F6E19874}"/>
              </a:ext>
            </a:extLst>
          </p:cNvPr>
          <p:cNvSpPr/>
          <p:nvPr userDrawn="1"/>
        </p:nvSpPr>
        <p:spPr>
          <a:xfrm>
            <a:off x="695775" y="1628775"/>
            <a:ext cx="3509462" cy="43211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2E06-B415-595E-8FC4-7144B313F4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054894" y="2856129"/>
            <a:ext cx="2880519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4894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81BA9-7EDC-95B3-7D29-4AF2BE34AA05}"/>
              </a:ext>
            </a:extLst>
          </p:cNvPr>
          <p:cNvSpPr/>
          <p:nvPr userDrawn="1"/>
        </p:nvSpPr>
        <p:spPr>
          <a:xfrm>
            <a:off x="4385867" y="1628775"/>
            <a:ext cx="3420266" cy="43211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9484DF-F17E-225F-828F-E0FC1B5FA662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655346" y="2856129"/>
            <a:ext cx="2880519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EBF32-6C01-560F-81A6-8EC11375924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4655346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21189E-8F83-7C59-B41D-9EE5C78068B0}"/>
              </a:ext>
            </a:extLst>
          </p:cNvPr>
          <p:cNvSpPr/>
          <p:nvPr userDrawn="1"/>
        </p:nvSpPr>
        <p:spPr>
          <a:xfrm>
            <a:off x="7986315" y="1628775"/>
            <a:ext cx="3510359" cy="43211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ADB49B6-EB1C-3D27-5084-D811B47A95B0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8256019" y="2856129"/>
            <a:ext cx="2880519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EE5B04A-F7C2-E68B-E278-7F257183F94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256019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DB72511-D9D6-8BBF-459F-C091F21FDFB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BF2C38-4652-E13D-CC92-1842FE6A70B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7073E26-0DFD-974C-CBBE-6A80080C1CD4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748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B77DD-1B92-F17E-E2F5-5CC0F6E19874}"/>
              </a:ext>
            </a:extLst>
          </p:cNvPr>
          <p:cNvSpPr/>
          <p:nvPr userDrawn="1"/>
        </p:nvSpPr>
        <p:spPr>
          <a:xfrm>
            <a:off x="695775" y="1628775"/>
            <a:ext cx="2520500" cy="43211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2E06-B415-595E-8FC4-7144B313F4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055689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56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81BA9-7EDC-95B3-7D29-4AF2BE34AA05}"/>
              </a:ext>
            </a:extLst>
          </p:cNvPr>
          <p:cNvSpPr/>
          <p:nvPr userDrawn="1"/>
        </p:nvSpPr>
        <p:spPr>
          <a:xfrm>
            <a:off x="3455458" y="1625352"/>
            <a:ext cx="2520950" cy="43245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F31DE1-1410-D5B5-6092-4F7217A82680}"/>
              </a:ext>
            </a:extLst>
          </p:cNvPr>
          <p:cNvSpPr/>
          <p:nvPr userDrawn="1"/>
        </p:nvSpPr>
        <p:spPr>
          <a:xfrm>
            <a:off x="8975725" y="1625353"/>
            <a:ext cx="2520950" cy="432459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A781BE-4300-A4CC-5014-C54AB875BFCE}"/>
              </a:ext>
            </a:extLst>
          </p:cNvPr>
          <p:cNvSpPr/>
          <p:nvPr userDrawn="1"/>
        </p:nvSpPr>
        <p:spPr>
          <a:xfrm>
            <a:off x="6215591" y="1625352"/>
            <a:ext cx="2520950" cy="43245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810DB79-682B-395C-448F-862AA412068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3815821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A6B9B2D-6AC1-3E27-CE94-20D044C20B3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815820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28334DF-017B-E881-774A-F53D6A3532E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575955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7104B1B-3122-35F1-BFE8-7BCD6FF003EF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575954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99630497-955C-1DBE-06CA-101F8420809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9336089" y="2856129"/>
            <a:ext cx="1800224" cy="1293595"/>
          </a:xfrm>
        </p:spPr>
        <p:txBody>
          <a:bodyPr anchor="ctr" anchorCtr="0"/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00%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05C35DE-16B4-8817-5FB9-40F8A95B657A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93360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623E98-686B-2FF3-F0A8-4F3C190C07D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0857CB-6B08-EF5F-6797-BC459FF484BB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95DEC703-3B5C-CE8A-D7B9-7C788C377537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78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4894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EBF32-6C01-560F-81A6-8EC11375924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4655346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EE5B04A-F7C2-E68B-E278-7F257183F94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256019" y="4149725"/>
            <a:ext cx="2880520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D7DCEE6-0CF4-5F86-CC7B-969ACB91E0E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95438" y="2168524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4BED10B5-D4A7-0DCA-C47A-FED3BFD44D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195888" y="2173662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6720111A-FC9D-025E-142C-0DD94EEB836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841381" y="2173662"/>
            <a:ext cx="1800225" cy="1622426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B03BFD2-0DF4-B071-9A2B-1E306D9108C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1D1C98-E865-05B7-A92F-0B72054C1233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58223460-447E-E3BC-F511-6638286916E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338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7_Title and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49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850D1D-2101-AAB7-EB94-149714FA04CB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56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A6B9B2D-6AC1-3E27-CE94-20D044C20B3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815820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7104B1B-3122-35F1-BFE8-7BCD6FF003EF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575954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05C35DE-16B4-8817-5FB9-40F8A95B657A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9336088" y="4149725"/>
            <a:ext cx="1800225" cy="14255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094C305-AF74-0E44-3C92-932D0D82CE0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55688" y="2168524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46FE1A09-73CF-542D-80D7-E203EF6114A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07055" y="2168525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025AB27-2608-3FB8-F62A-4EAF796A5D4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575953" y="2166937"/>
            <a:ext cx="1800225" cy="1622426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7BEDCB83-9761-0ECC-1EBD-5B6CC8DD48B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334800" y="2166937"/>
            <a:ext cx="1800225" cy="1622426"/>
          </a:xfrm>
        </p:spPr>
        <p:txBody>
          <a:bodyPr/>
          <a:lstStyle/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B5F5C3-426C-A0AB-A731-2E23FC37C2C9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7549DD-C76F-D13D-BBEE-BC01A6840FBF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92998F44-B794-0D86-1297-A7C332293806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898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2F863ED3-A047-8595-B211-F5DCD177EC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6388" y="0"/>
            <a:ext cx="8075613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D3BFB8D-1E71-5236-3E7E-0C0B88D6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240087" cy="9001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0A4F434B-57BC-FA33-AAC2-E9AF30D11E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3240086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E498B8F-4730-FE45-AAD7-3A7938A455F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6118" y="3795716"/>
            <a:ext cx="2159795" cy="72072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ECE4A05-B37E-CD87-928F-0DE931A2F89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4" y="1956481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2FFF934-F126-C9FF-2571-688EDA8E89B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95323" y="2347912"/>
            <a:ext cx="2159795" cy="72072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FD4B22B-62D7-24B0-CB8F-6F919B42C8F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96118" y="5235576"/>
            <a:ext cx="2159795" cy="720724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5F0A8F3-2CFF-7FF2-0206-5E55ED3A1F8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96119" y="3394307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3989E6C-14D1-8198-1A34-4249EECF330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6119" y="4836215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8CAE4769-8910-1E1D-17AC-A8DA7DDD1C6F}"/>
              </a:ext>
            </a:extLst>
          </p:cNvPr>
          <p:cNvSpPr txBox="1">
            <a:spLocks/>
          </p:cNvSpPr>
          <p:nvPr userDrawn="1"/>
        </p:nvSpPr>
        <p:spPr>
          <a:xfrm>
            <a:off x="10928350" y="6461125"/>
            <a:ext cx="720724" cy="36036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D08BE6C-BAB7-2A3C-846B-29E51D71E37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3634272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3CC7904-9BB7-8A37-E6C9-8172A994C3D4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3684624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0401C7D-F84C-4ED3-E5A3-383BA625AAC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0408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2F863ED3-A047-8595-B211-F5DCD177EC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6388" y="0"/>
            <a:ext cx="8075613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D3BFB8D-1E71-5236-3E7E-0C0B88D6C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240087" cy="9001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0A4F434B-57BC-FA33-AAC2-E9AF30D11E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3240086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ECE4A05-B37E-CD87-928F-0DE931A2F89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4" y="1956481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2FFF934-F126-C9FF-2571-688EDA8E89B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95323" y="2347912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8CAE4769-8910-1E1D-17AC-A8DA7DDD1C6F}"/>
              </a:ext>
            </a:extLst>
          </p:cNvPr>
          <p:cNvSpPr txBox="1">
            <a:spLocks/>
          </p:cNvSpPr>
          <p:nvPr userDrawn="1"/>
        </p:nvSpPr>
        <p:spPr>
          <a:xfrm>
            <a:off x="10928350" y="6461125"/>
            <a:ext cx="720724" cy="36036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F8C71DE-5981-4FBD-899E-C422643E4690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95322" y="3014488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78F96-9B75-E473-C5B2-F2E7D85ED74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95321" y="3405919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CFA801-B7E3-D265-ED54-09A43D54E84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95322" y="4108318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CA11461-F7DE-3166-B7AE-67B62C263D3D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95321" y="4499749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BA9B156-F5E9-7CB2-6681-EA05B7C024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95322" y="5207200"/>
            <a:ext cx="2159794" cy="358774"/>
          </a:xfrm>
        </p:spPr>
        <p:txBody>
          <a:bodyPr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1600" b="1">
                <a:solidFill>
                  <a:schemeClr val="accent2"/>
                </a:solidFill>
                <a:latin typeface="Arial Nova" panose="020B0504020202020204" pitchFamily="34" charset="0"/>
              </a:defRPr>
            </a:lvl2pPr>
          </a:lstStyle>
          <a:p>
            <a:pPr lvl="0"/>
            <a:r>
              <a:rPr lang="en-GB" dirty="0"/>
              <a:t>00%</a:t>
            </a:r>
          </a:p>
          <a:p>
            <a:pPr lvl="1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745ACB2-69E5-13F2-DAC7-0FDF9D691833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95321" y="5598631"/>
            <a:ext cx="2159795" cy="39459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26FF93-E254-E610-0E81-A6FF0F02ABAD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3634272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A78D47-3FED-2520-BEF2-4B82DE454A19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3684624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AC20FDD-4CC1-1A0E-19DA-F89293D0387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537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41BB8EA9-9778-94D2-962B-5B1CBDEBC8B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5325" y="1989138"/>
            <a:ext cx="10801350" cy="4319587"/>
          </a:xfrm>
        </p:spPr>
        <p:txBody>
          <a:bodyPr/>
          <a:lstStyle/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E86586-5423-F1A1-EEEA-DEFDBBC0092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61CD246-2BD2-C222-D0ED-6855489BD7F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85CD0ED1-FA64-36DE-7DAE-E0C0CE231F38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964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41BB8EA9-9778-94D2-962B-5B1CBDEBC8B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456363" y="1989139"/>
            <a:ext cx="5040312" cy="4319588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0DE17-56EC-DA1B-FCC5-8A53091C3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5400675" cy="43195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C91195-00C1-085B-512F-BC34C49865C1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C901BB-2062-ED59-0D59-EB621F47822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4DDB902C-8E7E-1F0A-C5B7-1D0EB3DF5584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251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819" y="2721792"/>
            <a:ext cx="4339326" cy="1419423"/>
          </a:xfrm>
        </p:spPr>
        <p:txBody>
          <a:bodyPr anchor="b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818" y="4260243"/>
            <a:ext cx="4339326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10155" y="0"/>
            <a:ext cx="6881844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5D966D4-DC07-A0CE-3746-EA2C2C39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869C8E-8457-CF86-7887-B8737FE16DF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4808068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D265D7-9A6C-5BF6-D9AC-9C1218D88727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4794218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567139-139E-C853-BDC6-E8C3A74F123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7221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811223"/>
            <a:ext cx="10801350" cy="10795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2150953-6373-A711-3F06-AC080F21BFE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94533" y="3073170"/>
            <a:ext cx="10802142" cy="3235556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54F01B6-7E39-2F9E-A937-3ABBCCE9F34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BAE37E6-E717-7C53-F324-2F764120CCE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627BE4A-58D8-2CB5-94A3-9B85FA2412FF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0332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5400675" cy="90011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400675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hart Placeholder 4">
            <a:extLst>
              <a:ext uri="{FF2B5EF4-FFF2-40B4-BE49-F238E27FC236}">
                <a16:creationId xmlns:a16="http://schemas.microsoft.com/office/drawing/2014/main" id="{4214FB49-D7F7-A1D8-8B57-E8AE43D6C67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5325" y="3789363"/>
            <a:ext cx="5400675" cy="2519362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45B91F-5F94-EFDF-FF16-F9A23890C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9"/>
            <a:ext cx="5400675" cy="14398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2D3D423-FAFA-AE0D-5D66-05106F344271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98193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DCFC8C-AFE4-700B-E5E7-64D6BCE3A558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2"/>
            <a:ext cx="6010746" cy="6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144159-F032-0456-CADF-FB5C5AD6DCF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7242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5400675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400675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hart Placeholder 4">
            <a:extLst>
              <a:ext uri="{FF2B5EF4-FFF2-40B4-BE49-F238E27FC236}">
                <a16:creationId xmlns:a16="http://schemas.microsoft.com/office/drawing/2014/main" id="{4214FB49-D7F7-A1D8-8B57-E8AE43D6C67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95325" y="1989138"/>
            <a:ext cx="5400675" cy="4319587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156505-895C-91F0-77C1-966A1145A724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98193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3DFB65-EA47-ECE5-8D04-E1DD124C1923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2"/>
            <a:ext cx="6010746" cy="6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DA407E-515B-C59B-793D-05AE83A72D6F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638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5782E99E-3175-6629-8DA2-4595A3E9856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5324" y="1989138"/>
            <a:ext cx="10801349" cy="4319587"/>
          </a:xfrm>
        </p:spPr>
        <p:txBody>
          <a:bodyPr/>
          <a:lstStyle/>
          <a:p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3C24F3-9A65-9C00-6BDD-674486F4BC5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001BD7-8DFF-DFCA-F57D-CE3B86B03BB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66F3A79B-DE3C-9767-6D16-60D49ABD5B1C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2935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5400675" cy="900112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400675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6363" y="0"/>
            <a:ext cx="573563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EE9703E-9288-7B23-515E-EF420254B7B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5325" y="1989138"/>
            <a:ext cx="5400676" cy="4319586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4013EE-09A9-6DF9-3FEB-BE4B559B64F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991286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96877B-99F7-C553-9D64-8C8CC0B478AE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601074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A95694-0C8D-1EB4-25F0-4D7701AD1697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855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DBA8B-DAE0-948F-E4D0-7B4618AEA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10801350" cy="10794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able Placeholder 4">
            <a:extLst>
              <a:ext uri="{FF2B5EF4-FFF2-40B4-BE49-F238E27FC236}">
                <a16:creationId xmlns:a16="http://schemas.microsoft.com/office/drawing/2014/main" id="{AAEACBBB-9957-C59A-2B91-9D4BCC207C52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95324" y="3429000"/>
            <a:ext cx="10801349" cy="2879724"/>
          </a:xfrm>
        </p:spPr>
        <p:txBody>
          <a:bodyPr/>
          <a:lstStyle/>
          <a:p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77AED25-2ADD-4744-8665-13CF46A1F665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6F1AB6-E944-CBAB-54EE-3D424600362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FE092CB3-F7BC-2F4D-22AF-729ACF7346AE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448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4F537C72-D060-391A-5309-B2ACF7CC2623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0" y="0"/>
            <a:ext cx="12191999" cy="6858000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31910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970EE69-0253-17A5-D551-837AAE21B6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80590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10801350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D67D7A-586C-202F-BE46-0622983EB31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34AD4E-66E8-C2F2-0D32-ABA42C09332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E0A6BD3-5CBD-A46F-0064-754CF473B523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75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5304241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92431" y="1989138"/>
            <a:ext cx="5304243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275B66-FB53-9571-4F22-8240033DC3E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3CF4B6-6C49-D4B4-443B-B3DC3CE1AB8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502E256-41C4-7B12-CB0D-3BB5BADC38AA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76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721792"/>
            <a:ext cx="6300787" cy="1419423"/>
          </a:xfrm>
        </p:spPr>
        <p:txBody>
          <a:bodyPr anchor="b"/>
          <a:lstStyle>
            <a:lvl1pPr algn="ctr">
              <a:defRPr sz="4000" spc="-15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4255274"/>
            <a:ext cx="6300787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75499" y="0"/>
            <a:ext cx="5016499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35D966D4-DC07-A0CE-3746-EA2C2C398E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707E59-DB62-4726-60E0-A1F0FFCBE3DB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6706192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3C2A0E-3CBB-B6AF-8F47-1EECFF754A12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672988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C25A97F-66ED-0BF6-4E7D-91DB229EF34B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744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7380288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795" y="1989138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49BD3A-78E6-0249-1064-C673FC4620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5795" y="4239021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947160-3B8D-724D-DBB7-D3BEA6B1900E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14F720-3270-142C-50E5-72509AA501F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DD76D7D-1704-9C3F-8C5A-9934C8D752EC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0973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5" y="1989137"/>
            <a:ext cx="4679950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795" y="1989138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49BD3A-78E6-0249-1064-C673FC4620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5795" y="4239021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5DDA11A8-A867-BE5F-1AC6-F91869F9895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56250" y="1989136"/>
            <a:ext cx="2519363" cy="4319588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977219-41F7-D583-98AE-01ADA4698F5E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80D682-95D9-64B3-3BC8-56993C6AF33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FFB4A12E-C9A0-32F2-249C-879B2F6C02EF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556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FA571896-77B5-9AC6-C92C-C73326FB6D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24" y="1989137"/>
            <a:ext cx="3960813" cy="43195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5F07DBC-58E5-5612-F6AC-271D068B17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795" y="1989138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949BD3A-78E6-0249-1064-C673FC4620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55795" y="4239021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7E3180-D3C2-BE3E-09DB-AD7C102D5AD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2526" y="1989137"/>
            <a:ext cx="3240086" cy="206970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B883F5E3-77CB-CFF9-4C99-71B81411D61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42526" y="4238228"/>
            <a:ext cx="3240086" cy="207129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0A79A3D-FEDF-3D77-E9D5-2D2DC4C0CB0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A3EFEE-A72B-4EEA-79B4-2038F712A95E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FCA3D55-F8A4-3698-DDDF-DBC40275CAF6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2769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CE324D4-27C3-06FF-FD60-AA3D31B6714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69951" y="1989138"/>
            <a:ext cx="3211097" cy="4319588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903ED52-0323-43CA-8E8A-04AFDC0E72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410952" y="1989137"/>
            <a:ext cx="1964323" cy="233997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A4C89DC7-D493-11DB-BAB0-AC42DA49029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975725" y="1989139"/>
            <a:ext cx="2520950" cy="180022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D418DB5B-D83C-8B0C-08DE-230C4BCED7B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75725" y="3968750"/>
            <a:ext cx="2520950" cy="233997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C804E869-95BB-D767-A8AE-4E6D9151093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94534" y="1989139"/>
            <a:ext cx="2521742" cy="233997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DBF87B87-F2A7-E334-2A80-582C642B2DB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94534" y="4508500"/>
            <a:ext cx="4680742" cy="180022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F7CB0D-5127-4188-687B-E9B2DD78807F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B7121A-A48C-D717-D634-88C6B78237E0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3C63E336-BEE5-6F8F-861D-8F6A1D914750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960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0"/>
            <a:ext cx="609600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221288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522128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646DC5-7BD5-3BDB-05A2-A960FD4ACF1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627565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A3CB7B-085A-E745-7B22-B44A6DEBB42B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5650384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B39F19-9F04-1186-819B-43F0B09F851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528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5613" y="0"/>
            <a:ext cx="4116387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7021512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7021512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7021512" cy="4319587"/>
          </a:xfrm>
        </p:spPr>
        <p:txBody>
          <a:bodyPr r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CD5C7E-849B-AB4C-A7D0-9024FF0193D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7598078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B292BF-C2DA-A6DF-2A70-D74FD426AF8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22808" y="216288"/>
            <a:ext cx="7629997" cy="9843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4EFFE79-7EB1-141F-C1C5-3C3DB9A126BB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7742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7380287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7380287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7380287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E9DE144-9D35-FDB8-64ED-7A79AB3CCE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54995" y="549275"/>
            <a:ext cx="3240087" cy="575945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A4DB49-0F7A-72C3-325A-0D1C78B941A2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51CAE5E-244F-8DE2-DD7C-3E162CFBB42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434341D-8F51-C236-B3C2-C48CA4D16F49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822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96772" y="549275"/>
            <a:ext cx="3599953" cy="279003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6840537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6840537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989138"/>
            <a:ext cx="6840535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3BF06F8-D681-3BC6-0AF0-8A3707DF3A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96225" y="3518694"/>
            <a:ext cx="3600450" cy="2790031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01B222-946E-7399-2141-CF713506BACC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4D7397-D762-184A-9D3D-780B8C2ED3FF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5DF2D49-41CA-BDB4-BC73-E292FEB35FE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1533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221288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549275"/>
            <a:ext cx="5400673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522128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86825" y="3519488"/>
            <a:ext cx="2609848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4" y="3519488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7BF1A8-372D-0E12-08FF-F1E8C1C2516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6EBC44-5167-0E48-D79D-7CC0F114C1D2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E9862283-D620-7B24-8C96-319438979BF3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3748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221288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5221288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549275"/>
            <a:ext cx="2609846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522128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86825" y="3519488"/>
            <a:ext cx="2609848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4" y="3519488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F392FFA3-7647-1882-EA7C-DFE54445B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85234" y="549275"/>
            <a:ext cx="2609848" cy="278923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AFE6FD-7E41-D873-370D-515CFA3000C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F084E9-32B1-E819-BD08-C19F4AF252C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0B5E01EA-4B63-1BB9-BF40-B4E9D2EED4CE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01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721792"/>
            <a:ext cx="4679950" cy="1419423"/>
          </a:xfrm>
        </p:spPr>
        <p:txBody>
          <a:bodyPr anchor="b"/>
          <a:lstStyle>
            <a:lvl1pPr algn="ctr"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4255274"/>
            <a:ext cx="4679950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35639" y="0"/>
            <a:ext cx="645636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pic>
        <p:nvPicPr>
          <p:cNvPr id="10" name="Picture 9" descr="A black and blue logo&#10;&#10;Description automatically generated">
            <a:extLst>
              <a:ext uri="{FF2B5EF4-FFF2-40B4-BE49-F238E27FC236}">
                <a16:creationId xmlns:a16="http://schemas.microsoft.com/office/drawing/2014/main" id="{2CB0AFD3-B684-15AB-1666-9B62F00229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3C5114-30F8-78FA-AB12-FF3E7B7683C6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5272680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3F8536-A0EE-864C-B15C-4080709A177E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529002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1CC841-0D22-11C7-750D-4C8AD0B17A21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25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421062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6308725"/>
            <a:ext cx="3421062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3421062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36087" y="3519488"/>
            <a:ext cx="2160585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5" y="3519488"/>
            <a:ext cx="2339975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C2B83C4-E726-C567-39DD-FB34920AF5C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96338" y="549272"/>
            <a:ext cx="270033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2FB75A9-8F43-C3FA-B175-9817F41F7BA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95775" y="549275"/>
            <a:ext cx="432117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9F38B2D9-F9BB-F5F2-5273-42A8ABCA109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16725" y="3519487"/>
            <a:ext cx="2339975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9656CC-4093-A67D-E206-4017547BE629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239CE68-8ADE-C524-CE4D-235B1204DD78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16BA8A71-7664-6901-4675-27F2F957DA52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9664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3585700" cy="90011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3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73156" y="549275"/>
            <a:ext cx="1623294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3585700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75838" y="3519488"/>
            <a:ext cx="162083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F392FFA3-7647-1882-EA7C-DFE54445B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75841" y="549275"/>
            <a:ext cx="1620834" cy="278923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8C768A3-CEE0-D4FA-C350-23D96AD38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70473" y="549275"/>
            <a:ext cx="1625751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2297F236-FBF3-77CD-EDEC-77C067E4A37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73156" y="3519488"/>
            <a:ext cx="162083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B1706FBF-97F1-AC0B-9C48-162778D8EE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70474" y="3519488"/>
            <a:ext cx="1620834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0168DB7C-DF7F-35C6-AD21-46ADBD514EE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62875" y="3519488"/>
            <a:ext cx="1625751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75FCAA6C-2452-6044-5148-20272DFDE54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462874" y="549275"/>
            <a:ext cx="1625751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72D860C-3104-8159-FB0A-D84B03B61533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8E5C21-9B25-053D-3422-C035CB40DA8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57D0DF6-6522-52E4-0B22-D0F06A8B646B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7575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2468329" cy="900112"/>
          </a:xfrm>
        </p:spPr>
        <p:txBody>
          <a:bodyPr/>
          <a:lstStyle/>
          <a:p>
            <a:r>
              <a:rPr lang="en-GB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3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70F142B-27CC-3C7A-BB30-F8F5C8DD8B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2" y="549275"/>
            <a:ext cx="2609846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E9A5-07F3-D298-8BCB-980E657FE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989138"/>
            <a:ext cx="2428868" cy="4319587"/>
          </a:xfrm>
        </p:spPr>
        <p:txBody>
          <a:bodyPr rIns="180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1BCD4C0-51E0-5FDB-3872-A1DDE90AF6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86825" y="3519488"/>
            <a:ext cx="2609848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2A4DA9F-1E23-E7FF-4A2E-1ADBD84A8D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4" y="3519488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F392FFA3-7647-1882-EA7C-DFE54445B9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85234" y="549275"/>
            <a:ext cx="2609848" cy="2789234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8C768A3-CEE0-D4FA-C350-23D96AD38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306767" y="549275"/>
            <a:ext cx="2609846" cy="278923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17F2C29-0F97-0D99-F0FD-62657C1E861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05176" y="3519487"/>
            <a:ext cx="2609846" cy="278923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E5173AE-C8DE-2998-ACBF-F58BF3730AF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71EE88D-7CD7-6E90-1945-E706E5C4E4E5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940FF8B-C49E-D891-DDDD-69AA403CC931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938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7_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4CDD878-090B-B129-C5D9-5EB4188801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1628776"/>
            <a:ext cx="10801349" cy="3600450"/>
          </a:xfrm>
        </p:spPr>
        <p:txBody>
          <a:bodyPr anchor="ctr" anchorCtr="1"/>
          <a:lstStyle>
            <a:lvl1pPr marL="0" indent="0" algn="ctr">
              <a:buFont typeface="Arial" panose="020B0604020202020204" pitchFamily="34" charset="0"/>
              <a:buNone/>
              <a:defRPr sz="32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46DC736-256E-5FEC-D0C1-0C49C9A5A5C8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8B3255-9893-1CCB-858E-5DB4D9131B7C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57C7661F-0A36-20FA-1890-26875E66BB12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27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E16CF-0CDF-4CA0-53AF-BDE245D6A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721792"/>
            <a:ext cx="6300787" cy="1419423"/>
          </a:xfrm>
        </p:spPr>
        <p:txBody>
          <a:bodyPr anchor="b"/>
          <a:lstStyle>
            <a:lvl1pPr algn="ctr"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29A42-5330-2BA8-417D-479E19D3B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4255274"/>
            <a:ext cx="6300787" cy="6096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 Nova Light" panose="020B0304020202020204" pitchFamily="34" charset="0"/>
                <a:ea typeface="Roboto Condensed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70155-F1F0-C45A-DD3C-1811EE41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E0986A49-8241-4BAD-3C88-476968A05C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3779838" cy="360364"/>
          </a:xfrm>
        </p:spPr>
        <p:txBody>
          <a:bodyPr anchor="ctr" anchorCtr="0"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E58E1F5B-8824-4F8C-6C07-82BA380D55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175499" y="0"/>
            <a:ext cx="5016499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B069817-5CBC-9C05-416A-6760CECC267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31313" y="728663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FC2B616-05C2-3625-5D46-53901C3FB9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26" y="726702"/>
            <a:ext cx="1249200" cy="475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pic>
        <p:nvPicPr>
          <p:cNvPr id="10" name="Picture 9" descr="A black and blue logo&#10;&#10;Description automatically generated">
            <a:extLst>
              <a:ext uri="{FF2B5EF4-FFF2-40B4-BE49-F238E27FC236}">
                <a16:creationId xmlns:a16="http://schemas.microsoft.com/office/drawing/2014/main" id="{4F8CE092-09C5-AFDE-B37F-F2BE39FCE7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" y="727200"/>
            <a:ext cx="1250511" cy="4752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748761-1AEB-38C2-C721-494A3CDD293B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6710700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4C7686-345D-9984-9BD7-696BBCD2DD3A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808" y="216288"/>
            <a:ext cx="6729887" cy="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AAD917-DB39-E7E7-1091-91EFD44DDC46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95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B8ADE8B-9EE5-8583-BA7B-C4467FC1C4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84899" y="1628775"/>
            <a:ext cx="5311776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271E9-F56C-E905-E582-3687E3301890}"/>
              </a:ext>
            </a:extLst>
          </p:cNvPr>
          <p:cNvSpPr/>
          <p:nvPr userDrawn="1"/>
        </p:nvSpPr>
        <p:spPr>
          <a:xfrm>
            <a:off x="695325" y="1628776"/>
            <a:ext cx="5308602" cy="2249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076A108-5B66-AC62-B2A0-786458721C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24" y="4059237"/>
            <a:ext cx="5308602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C471-A2E8-7524-0739-2F9FFE189D03}"/>
              </a:ext>
            </a:extLst>
          </p:cNvPr>
          <p:cNvSpPr/>
          <p:nvPr userDrawn="1"/>
        </p:nvSpPr>
        <p:spPr>
          <a:xfrm>
            <a:off x="6184899" y="4059234"/>
            <a:ext cx="5311776" cy="22494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5BFAF7-3ECD-314B-F175-EDB785D0FE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688" y="1989138"/>
            <a:ext cx="2879725" cy="1619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C0AD71-43DF-7573-DD5B-BF64304CD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3090" y="4418013"/>
            <a:ext cx="4593222" cy="15319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37C261A-AAEA-0B10-8C48-69F3DF6187C0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E324E1D-E564-87A5-16F5-BF10FA36E814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053EC03F-879E-AE62-5C21-648AF93BA96A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88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B8ADE8B-9EE5-8583-BA7B-C4467FC1C4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75163" y="1628775"/>
            <a:ext cx="3241675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271E9-F56C-E905-E582-3687E3301890}"/>
              </a:ext>
            </a:extLst>
          </p:cNvPr>
          <p:cNvSpPr/>
          <p:nvPr userDrawn="1"/>
        </p:nvSpPr>
        <p:spPr>
          <a:xfrm>
            <a:off x="695325" y="1628776"/>
            <a:ext cx="3600450" cy="2249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80FB3A-F521-5C7E-D689-2B7577619FAD}"/>
              </a:ext>
            </a:extLst>
          </p:cNvPr>
          <p:cNvSpPr/>
          <p:nvPr userDrawn="1"/>
        </p:nvSpPr>
        <p:spPr>
          <a:xfrm>
            <a:off x="7896225" y="1628775"/>
            <a:ext cx="3600450" cy="22494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076A108-5B66-AC62-B2A0-786458721C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25" y="4059237"/>
            <a:ext cx="3600450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27275B5E-9B81-83E4-095E-2E457D1099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96225" y="4059237"/>
            <a:ext cx="3600450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C471-A2E8-7524-0739-2F9FFE189D03}"/>
              </a:ext>
            </a:extLst>
          </p:cNvPr>
          <p:cNvSpPr/>
          <p:nvPr userDrawn="1"/>
        </p:nvSpPr>
        <p:spPr>
          <a:xfrm>
            <a:off x="4475163" y="4059234"/>
            <a:ext cx="3241675" cy="22494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5BFAF7-3ECD-314B-F175-EDB785D0FE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688" y="1989138"/>
            <a:ext cx="2879725" cy="1619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8054F1F-A63B-948C-82BE-8ECDFC8D2B7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868" y="1989138"/>
            <a:ext cx="2879725" cy="1619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4"/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C0AD71-43DF-7573-DD5B-BF64304CD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51594" y="4418013"/>
            <a:ext cx="2504881" cy="153193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248549-83DB-4CA0-3653-0C1020DAE131}"/>
              </a:ext>
            </a:extLst>
          </p:cNvPr>
          <p:cNvGrpSpPr/>
          <p:nvPr userDrawn="1"/>
        </p:nvGrpSpPr>
        <p:grpSpPr>
          <a:xfrm>
            <a:off x="208958" y="211260"/>
            <a:ext cx="11760233" cy="6457829"/>
            <a:chOff x="208958" y="211260"/>
            <a:chExt cx="11760233" cy="645782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BE6D62A-0484-9419-DED2-207BD1F7D91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8958" y="6669089"/>
              <a:ext cx="11725743" cy="0"/>
            </a:xfrm>
            <a:prstGeom prst="line">
              <a:avLst/>
            </a:prstGeom>
            <a:ln w="9525">
              <a:solidFill>
                <a:srgbClr val="199BB2"/>
              </a:solidFill>
              <a:headEnd type="triangl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020DF99-E5BC-3C9E-230B-B0C926A2B3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2808" y="478940"/>
              <a:ext cx="0" cy="5921860"/>
            </a:xfrm>
            <a:prstGeom prst="line">
              <a:avLst/>
            </a:prstGeom>
            <a:ln w="9525">
              <a:solidFill>
                <a:srgbClr val="199BB2"/>
              </a:solidFill>
              <a:headEnd type="triangle" w="med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Elbow 18">
              <a:extLst>
                <a:ext uri="{FF2B5EF4-FFF2-40B4-BE49-F238E27FC236}">
                  <a16:creationId xmlns:a16="http://schemas.microsoft.com/office/drawing/2014/main" id="{C4E69613-0D3E-0E58-1C00-CC1A5B5891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2808" y="211260"/>
              <a:ext cx="11746383" cy="6213290"/>
            </a:xfrm>
            <a:prstGeom prst="bentConnector3">
              <a:avLst>
                <a:gd name="adj1" fmla="val 99993"/>
              </a:avLst>
            </a:prstGeom>
            <a:ln w="9525">
              <a:solidFill>
                <a:srgbClr val="169BB2"/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8801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FD2C0-A203-ED0D-C749-9A87B6F7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71518-68C5-54CF-B7DC-CFAC87EA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8E143D0-27DB-B8EA-1AD8-4462D2136C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080624" cy="360364"/>
          </a:xfrm>
        </p:spPr>
        <p:txBody>
          <a:bodyPr anchor="ctr" anchorCtr="0"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B8ADE8B-9EE5-8583-BA7B-C4467FC1C4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44673" y="1628774"/>
            <a:ext cx="2572042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271E9-F56C-E905-E582-3687E3301890}"/>
              </a:ext>
            </a:extLst>
          </p:cNvPr>
          <p:cNvSpPr/>
          <p:nvPr userDrawn="1"/>
        </p:nvSpPr>
        <p:spPr>
          <a:xfrm>
            <a:off x="695325" y="1628776"/>
            <a:ext cx="2556114" cy="2249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80FB3A-F521-5C7E-D689-2B7577619FAD}"/>
              </a:ext>
            </a:extLst>
          </p:cNvPr>
          <p:cNvSpPr/>
          <p:nvPr userDrawn="1"/>
        </p:nvSpPr>
        <p:spPr>
          <a:xfrm>
            <a:off x="6192433" y="1628775"/>
            <a:ext cx="2572040" cy="2249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F076A108-5B66-AC62-B2A0-786458721C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25" y="4059237"/>
            <a:ext cx="2556114" cy="2249489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13">
            <a:extLst>
              <a:ext uri="{FF2B5EF4-FFF2-40B4-BE49-F238E27FC236}">
                <a16:creationId xmlns:a16="http://schemas.microsoft.com/office/drawing/2014/main" id="{27275B5E-9B81-83E4-095E-2E457D1099C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92433" y="4059239"/>
            <a:ext cx="2572040" cy="2249487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7FBC471-A2E8-7524-0739-2F9FFE189D03}"/>
              </a:ext>
            </a:extLst>
          </p:cNvPr>
          <p:cNvSpPr/>
          <p:nvPr userDrawn="1"/>
        </p:nvSpPr>
        <p:spPr>
          <a:xfrm>
            <a:off x="3430329" y="4059237"/>
            <a:ext cx="2586386" cy="22494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5BFAF7-3ECD-314B-F175-EDB785D0FE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689" y="1989138"/>
            <a:ext cx="1835386" cy="161925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8054F1F-A63B-948C-82BE-8ECDFC8D2B7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55968" y="1987555"/>
            <a:ext cx="1848141" cy="1635121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4"/>
            <a:endParaRPr lang="en-GB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1C0AD71-43DF-7573-DD5B-BF64304CD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87520" y="4418013"/>
            <a:ext cx="1868828" cy="153193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64AF7FDF-C288-CEBA-B84B-BC88D6ACB52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940191" y="1628775"/>
            <a:ext cx="2556483" cy="2249485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776553-1BE6-0C56-A1DB-934B4CCBFB33}"/>
              </a:ext>
            </a:extLst>
          </p:cNvPr>
          <p:cNvSpPr/>
          <p:nvPr userDrawn="1"/>
        </p:nvSpPr>
        <p:spPr>
          <a:xfrm>
            <a:off x="8940191" y="4059237"/>
            <a:ext cx="2556481" cy="22494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B79596F-9790-36ED-73B6-C75D4FCFBC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00552" y="4418015"/>
            <a:ext cx="1835761" cy="153193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endParaRPr lang="en-GB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C70F35-5F11-DBEB-7683-19B4EBC77E89}"/>
              </a:ext>
            </a:extLst>
          </p:cNvPr>
          <p:cNvCxnSpPr>
            <a:cxnSpLocks/>
          </p:cNvCxnSpPr>
          <p:nvPr userDrawn="1"/>
        </p:nvCxnSpPr>
        <p:spPr>
          <a:xfrm>
            <a:off x="208958" y="6669089"/>
            <a:ext cx="11725743" cy="0"/>
          </a:xfrm>
          <a:prstGeom prst="line">
            <a:avLst/>
          </a:prstGeom>
          <a:ln w="9525">
            <a:solidFill>
              <a:srgbClr val="199BB2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63F76D4-09B1-6C4D-42AC-B37DF923F3DA}"/>
              </a:ext>
            </a:extLst>
          </p:cNvPr>
          <p:cNvCxnSpPr>
            <a:cxnSpLocks/>
          </p:cNvCxnSpPr>
          <p:nvPr userDrawn="1"/>
        </p:nvCxnSpPr>
        <p:spPr>
          <a:xfrm>
            <a:off x="222808" y="478940"/>
            <a:ext cx="0" cy="5921860"/>
          </a:xfrm>
          <a:prstGeom prst="line">
            <a:avLst/>
          </a:prstGeom>
          <a:ln w="9525">
            <a:solidFill>
              <a:srgbClr val="199BB2"/>
            </a:solidFill>
            <a:headEnd type="triangle" w="med" len="sm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7068D02B-0C63-F579-7619-2BE5987DA8F8}"/>
              </a:ext>
            </a:extLst>
          </p:cNvPr>
          <p:cNvCxnSpPr>
            <a:cxnSpLocks/>
          </p:cNvCxnSpPr>
          <p:nvPr userDrawn="1"/>
        </p:nvCxnSpPr>
        <p:spPr>
          <a:xfrm>
            <a:off x="222808" y="211260"/>
            <a:ext cx="11746383" cy="6213290"/>
          </a:xfrm>
          <a:prstGeom prst="bentConnector3">
            <a:avLst>
              <a:gd name="adj1" fmla="val 99993"/>
            </a:avLst>
          </a:prstGeom>
          <a:ln w="9525">
            <a:solidFill>
              <a:srgbClr val="169BB2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59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BE93D-7D4A-5541-286F-9D4FB13E8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8664"/>
            <a:ext cx="10801350" cy="900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A0BB1-A56B-C71E-A892-9D1966DD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989138"/>
            <a:ext cx="10801350" cy="4319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C4C2A-7F6B-0EFE-2EA1-A0EC09605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75950" y="6308725"/>
            <a:ext cx="720724" cy="36036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2"/>
                </a:solidFill>
              </a:defRPr>
            </a:lvl1pPr>
          </a:lstStyle>
          <a:p>
            <a:fld id="{C760DC03-3AC8-47A3-A7EB-8F73C94AADB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27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84" r:id="rId2"/>
    <p:sldLayoutId id="2147483848" r:id="rId3"/>
    <p:sldLayoutId id="2147483819" r:id="rId4"/>
    <p:sldLayoutId id="2147483830" r:id="rId5"/>
    <p:sldLayoutId id="2147483831" r:id="rId6"/>
    <p:sldLayoutId id="2147483811" r:id="rId7"/>
    <p:sldLayoutId id="2147483834" r:id="rId8"/>
    <p:sldLayoutId id="2147483812" r:id="rId9"/>
    <p:sldLayoutId id="2147483842" r:id="rId10"/>
    <p:sldLayoutId id="2147483840" r:id="rId11"/>
    <p:sldLayoutId id="2147483650" r:id="rId12"/>
    <p:sldLayoutId id="2147483797" r:id="rId13"/>
    <p:sldLayoutId id="2147483798" r:id="rId14"/>
    <p:sldLayoutId id="2147483654" r:id="rId15"/>
    <p:sldLayoutId id="2147483659" r:id="rId16"/>
    <p:sldLayoutId id="2147483795" r:id="rId17"/>
    <p:sldLayoutId id="2147483660" r:id="rId18"/>
    <p:sldLayoutId id="2147483843" r:id="rId19"/>
    <p:sldLayoutId id="2147483713" r:id="rId20"/>
    <p:sldLayoutId id="2147483777" r:id="rId21"/>
    <p:sldLayoutId id="2147483788" r:id="rId22"/>
    <p:sldLayoutId id="2147483789" r:id="rId23"/>
    <p:sldLayoutId id="2147483807" r:id="rId24"/>
    <p:sldLayoutId id="2147483808" r:id="rId25"/>
    <p:sldLayoutId id="2147483776" r:id="rId26"/>
    <p:sldLayoutId id="2147483839" r:id="rId27"/>
    <p:sldLayoutId id="2147483663" r:id="rId28"/>
    <p:sldLayoutId id="2147483666" r:id="rId29"/>
    <p:sldLayoutId id="2147483847" r:id="rId30"/>
    <p:sldLayoutId id="2147483669" r:id="rId31"/>
    <p:sldLayoutId id="2147483844" r:id="rId32"/>
    <p:sldLayoutId id="2147483672" r:id="rId33"/>
    <p:sldLayoutId id="2147483727" r:id="rId34"/>
    <p:sldLayoutId id="2147483845" r:id="rId35"/>
    <p:sldLayoutId id="2147483679" r:id="rId36"/>
    <p:sldLayoutId id="2147483680" r:id="rId37"/>
    <p:sldLayoutId id="2147483683" r:id="rId38"/>
    <p:sldLayoutId id="2147483685" r:id="rId39"/>
    <p:sldLayoutId id="2147483686" r:id="rId40"/>
    <p:sldLayoutId id="2147483737" r:id="rId41"/>
    <p:sldLayoutId id="2147483687" r:id="rId42"/>
    <p:sldLayoutId id="2147483691" r:id="rId43"/>
    <p:sldLayoutId id="2147483695" r:id="rId44"/>
    <p:sldLayoutId id="2147483703" r:id="rId45"/>
    <p:sldLayoutId id="2147483718" r:id="rId46"/>
    <p:sldLayoutId id="2147483705" r:id="rId47"/>
    <p:sldLayoutId id="2147483707" r:id="rId48"/>
    <p:sldLayoutId id="2147483709" r:id="rId49"/>
    <p:sldLayoutId id="2147483768" r:id="rId50"/>
    <p:sldLayoutId id="2147483714" r:id="rId51"/>
    <p:sldLayoutId id="2147483710" r:id="rId52"/>
    <p:sldLayoutId id="2147483846" r:id="rId5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30" baseline="0">
          <a:solidFill>
            <a:schemeClr val="tx1"/>
          </a:solidFill>
          <a:latin typeface="Arial Nova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 Light" panose="020B03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86" userDrawn="1">
          <p15:clr>
            <a:srgbClr val="F26B43"/>
          </p15:clr>
        </p15:guide>
        <p15:guide id="4" pos="2933" userDrawn="1">
          <p15:clr>
            <a:srgbClr val="F26B43"/>
          </p15:clr>
        </p15:guide>
        <p15:guide id="5" pos="2479" userDrawn="1">
          <p15:clr>
            <a:srgbClr val="F26B43"/>
          </p15:clr>
        </p15:guide>
        <p15:guide id="6" pos="2026" userDrawn="1">
          <p15:clr>
            <a:srgbClr val="F26B43"/>
          </p15:clr>
        </p15:guide>
        <p15:guide id="7" pos="1572" userDrawn="1">
          <p15:clr>
            <a:srgbClr val="F26B43"/>
          </p15:clr>
        </p15:guide>
        <p15:guide id="8" pos="1118" userDrawn="1">
          <p15:clr>
            <a:srgbClr val="F26B43"/>
          </p15:clr>
        </p15:guide>
        <p15:guide id="9" pos="665" userDrawn="1">
          <p15:clr>
            <a:srgbClr val="F26B43"/>
          </p15:clr>
        </p15:guide>
        <p15:guide id="10" pos="211" userDrawn="1">
          <p15:clr>
            <a:srgbClr val="F26B43"/>
          </p15:clr>
        </p15:guide>
        <p15:guide id="12" pos="4294" userDrawn="1">
          <p15:clr>
            <a:srgbClr val="F26B43"/>
          </p15:clr>
        </p15:guide>
        <p15:guide id="13" pos="4747" userDrawn="1">
          <p15:clr>
            <a:srgbClr val="F26B43"/>
          </p15:clr>
        </p15:guide>
        <p15:guide id="14" pos="5201" userDrawn="1">
          <p15:clr>
            <a:srgbClr val="F26B43"/>
          </p15:clr>
        </p15:guide>
        <p15:guide id="15" pos="5654" userDrawn="1">
          <p15:clr>
            <a:srgbClr val="F26B43"/>
          </p15:clr>
        </p15:guide>
        <p15:guide id="16" pos="6108" userDrawn="1">
          <p15:clr>
            <a:srgbClr val="F26B43"/>
          </p15:clr>
        </p15:guide>
        <p15:guide id="17" pos="6562" userDrawn="1">
          <p15:clr>
            <a:srgbClr val="F26B43"/>
          </p15:clr>
        </p15:guide>
        <p15:guide id="18" pos="7015" userDrawn="1">
          <p15:clr>
            <a:srgbClr val="F26B43"/>
          </p15:clr>
        </p15:guide>
        <p15:guide id="19" pos="7469" userDrawn="1">
          <p15:clr>
            <a:srgbClr val="F26B43"/>
          </p15:clr>
        </p15:guide>
        <p15:guide id="21" orient="horz" pos="1706" userDrawn="1">
          <p15:clr>
            <a:srgbClr val="F26B43"/>
          </p15:clr>
        </p15:guide>
        <p15:guide id="22" orient="horz" pos="1253" userDrawn="1">
          <p15:clr>
            <a:srgbClr val="F26B43"/>
          </p15:clr>
        </p15:guide>
        <p15:guide id="23" orient="horz" pos="799" userDrawn="1">
          <p15:clr>
            <a:srgbClr val="F26B43"/>
          </p15:clr>
        </p15:guide>
        <p15:guide id="24" orient="horz" pos="346" userDrawn="1">
          <p15:clr>
            <a:srgbClr val="F26B43"/>
          </p15:clr>
        </p15:guide>
        <p15:guide id="26" orient="horz" pos="2614" userDrawn="1">
          <p15:clr>
            <a:srgbClr val="F26B43"/>
          </p15:clr>
        </p15:guide>
        <p15:guide id="27" orient="horz" pos="3067" userDrawn="1">
          <p15:clr>
            <a:srgbClr val="F26B43"/>
          </p15:clr>
        </p15:guide>
        <p15:guide id="28" orient="horz" pos="3521" userDrawn="1">
          <p15:clr>
            <a:srgbClr val="F26B43"/>
          </p15:clr>
        </p15:guide>
        <p15:guide id="29" orient="horz" pos="3974" userDrawn="1">
          <p15:clr>
            <a:srgbClr val="F26B43"/>
          </p15:clr>
        </p15:guide>
        <p15:guide id="31" pos="3613" userDrawn="1">
          <p15:clr>
            <a:srgbClr val="FBAE40"/>
          </p15:clr>
        </p15:guide>
        <p15:guide id="32" pos="3160" userDrawn="1">
          <p15:clr>
            <a:srgbClr val="FBAE40"/>
          </p15:clr>
        </p15:guide>
        <p15:guide id="33" pos="2706" userDrawn="1">
          <p15:clr>
            <a:srgbClr val="FBAE40"/>
          </p15:clr>
        </p15:guide>
        <p15:guide id="34" pos="2252" userDrawn="1">
          <p15:clr>
            <a:srgbClr val="FBAE40"/>
          </p15:clr>
        </p15:guide>
        <p15:guide id="35" pos="1799" userDrawn="1">
          <p15:clr>
            <a:srgbClr val="FBAE40"/>
          </p15:clr>
        </p15:guide>
        <p15:guide id="36" pos="1345" userDrawn="1">
          <p15:clr>
            <a:srgbClr val="FBAE40"/>
          </p15:clr>
        </p15:guide>
        <p15:guide id="37" pos="892" userDrawn="1">
          <p15:clr>
            <a:srgbClr val="FBAE40"/>
          </p15:clr>
        </p15:guide>
        <p15:guide id="38" pos="438" userDrawn="1">
          <p15:clr>
            <a:srgbClr val="FBAE40"/>
          </p15:clr>
        </p15:guide>
        <p15:guide id="39" pos="4067" userDrawn="1">
          <p15:clr>
            <a:srgbClr val="FBAE40"/>
          </p15:clr>
        </p15:guide>
        <p15:guide id="40" pos="4520" userDrawn="1">
          <p15:clr>
            <a:srgbClr val="FBAE40"/>
          </p15:clr>
        </p15:guide>
        <p15:guide id="41" pos="4974" userDrawn="1">
          <p15:clr>
            <a:srgbClr val="FBAE40"/>
          </p15:clr>
        </p15:guide>
        <p15:guide id="42" pos="5428" userDrawn="1">
          <p15:clr>
            <a:srgbClr val="FBAE40"/>
          </p15:clr>
        </p15:guide>
        <p15:guide id="43" pos="5881" userDrawn="1">
          <p15:clr>
            <a:srgbClr val="FBAE40"/>
          </p15:clr>
        </p15:guide>
        <p15:guide id="44" pos="6335" userDrawn="1">
          <p15:clr>
            <a:srgbClr val="FBAE40"/>
          </p15:clr>
        </p15:guide>
        <p15:guide id="45" pos="6788" userDrawn="1">
          <p15:clr>
            <a:srgbClr val="FBAE40"/>
          </p15:clr>
        </p15:guide>
        <p15:guide id="46" pos="7242" userDrawn="1">
          <p15:clr>
            <a:srgbClr val="FBAE40"/>
          </p15:clr>
        </p15:guide>
        <p15:guide id="47" orient="horz" pos="1933" userDrawn="1">
          <p15:clr>
            <a:srgbClr val="F26B43"/>
          </p15:clr>
        </p15:guide>
        <p15:guide id="48" orient="horz" pos="1480" userDrawn="1">
          <p15:clr>
            <a:srgbClr val="F26B43"/>
          </p15:clr>
        </p15:guide>
        <p15:guide id="49" orient="horz" pos="1026" userDrawn="1">
          <p15:clr>
            <a:srgbClr val="F26B43"/>
          </p15:clr>
        </p15:guide>
        <p15:guide id="50" orient="horz" pos="572" userDrawn="1">
          <p15:clr>
            <a:srgbClr val="F26B43"/>
          </p15:clr>
        </p15:guide>
        <p15:guide id="51" orient="horz" pos="119" userDrawn="1">
          <p15:clr>
            <a:srgbClr val="F26B43"/>
          </p15:clr>
        </p15:guide>
        <p15:guide id="52" orient="horz" pos="2387" userDrawn="1">
          <p15:clr>
            <a:srgbClr val="F26B43"/>
          </p15:clr>
        </p15:guide>
        <p15:guide id="53" orient="horz" pos="2840" userDrawn="1">
          <p15:clr>
            <a:srgbClr val="F26B43"/>
          </p15:clr>
        </p15:guide>
        <p15:guide id="54" orient="horz" pos="3294" userDrawn="1">
          <p15:clr>
            <a:srgbClr val="F26B43"/>
          </p15:clr>
        </p15:guide>
        <p15:guide id="55" orient="horz" pos="3748" userDrawn="1">
          <p15:clr>
            <a:srgbClr val="F26B43"/>
          </p15:clr>
        </p15:guide>
        <p15:guide id="56" orient="horz" pos="4201" userDrawn="1">
          <p15:clr>
            <a:srgbClr val="F26B43"/>
          </p15:clr>
        </p15:guide>
        <p15:guide id="57" pos="98" userDrawn="1">
          <p15:clr>
            <a:srgbClr val="FFFFFF"/>
          </p15:clr>
        </p15:guide>
        <p15:guide id="58" pos="325" userDrawn="1">
          <p15:clr>
            <a:srgbClr val="FFFFFF"/>
          </p15:clr>
        </p15:guide>
        <p15:guide id="59" pos="551" userDrawn="1">
          <p15:clr>
            <a:srgbClr val="FFFFFF"/>
          </p15:clr>
        </p15:guide>
        <p15:guide id="60" pos="1005" userDrawn="1">
          <p15:clr>
            <a:srgbClr val="FFFFFF"/>
          </p15:clr>
        </p15:guide>
        <p15:guide id="61" pos="778" userDrawn="1">
          <p15:clr>
            <a:srgbClr val="FFFFFF"/>
          </p15:clr>
        </p15:guide>
        <p15:guide id="62" pos="1232" userDrawn="1">
          <p15:clr>
            <a:srgbClr val="FFFFFF"/>
          </p15:clr>
        </p15:guide>
        <p15:guide id="63" pos="1459" userDrawn="1">
          <p15:clr>
            <a:srgbClr val="FFFFFF"/>
          </p15:clr>
        </p15:guide>
        <p15:guide id="64" pos="1685" userDrawn="1">
          <p15:clr>
            <a:srgbClr val="FFFFFF"/>
          </p15:clr>
        </p15:guide>
        <p15:guide id="65" pos="1912" userDrawn="1">
          <p15:clr>
            <a:srgbClr val="FFFFFF"/>
          </p15:clr>
        </p15:guide>
        <p15:guide id="66" pos="2139" userDrawn="1">
          <p15:clr>
            <a:srgbClr val="FFFFFF"/>
          </p15:clr>
        </p15:guide>
        <p15:guide id="67" pos="2366" userDrawn="1">
          <p15:clr>
            <a:srgbClr val="FFFFFF"/>
          </p15:clr>
        </p15:guide>
        <p15:guide id="68" pos="2593" userDrawn="1">
          <p15:clr>
            <a:srgbClr val="FFFFFF"/>
          </p15:clr>
        </p15:guide>
        <p15:guide id="69" pos="2819" userDrawn="1">
          <p15:clr>
            <a:srgbClr val="FFFFFF"/>
          </p15:clr>
        </p15:guide>
        <p15:guide id="70" pos="3046" userDrawn="1">
          <p15:clr>
            <a:srgbClr val="FFFFFF"/>
          </p15:clr>
        </p15:guide>
        <p15:guide id="71" pos="3273" userDrawn="1">
          <p15:clr>
            <a:srgbClr val="FFFFFF"/>
          </p15:clr>
        </p15:guide>
        <p15:guide id="72" pos="3500" userDrawn="1">
          <p15:clr>
            <a:srgbClr val="FFFFFF"/>
          </p15:clr>
        </p15:guide>
        <p15:guide id="73" pos="3727" userDrawn="1">
          <p15:clr>
            <a:srgbClr val="FFFFFF"/>
          </p15:clr>
        </p15:guide>
        <p15:guide id="74" pos="3953" userDrawn="1">
          <p15:clr>
            <a:srgbClr val="FFFFFF"/>
          </p15:clr>
        </p15:guide>
        <p15:guide id="75" pos="4180" userDrawn="1">
          <p15:clr>
            <a:srgbClr val="FFFFFF"/>
          </p15:clr>
        </p15:guide>
        <p15:guide id="76" pos="4407" userDrawn="1">
          <p15:clr>
            <a:srgbClr val="FFFFFF"/>
          </p15:clr>
        </p15:guide>
        <p15:guide id="77" pos="4634" userDrawn="1">
          <p15:clr>
            <a:srgbClr val="FFFFFF"/>
          </p15:clr>
        </p15:guide>
        <p15:guide id="78" pos="4861" userDrawn="1">
          <p15:clr>
            <a:srgbClr val="FFFFFF"/>
          </p15:clr>
        </p15:guide>
        <p15:guide id="79" pos="5087" userDrawn="1">
          <p15:clr>
            <a:srgbClr val="FFFFFF"/>
          </p15:clr>
        </p15:guide>
        <p15:guide id="80" pos="5314" userDrawn="1">
          <p15:clr>
            <a:srgbClr val="FFFFFF"/>
          </p15:clr>
        </p15:guide>
        <p15:guide id="81" pos="5541" userDrawn="1">
          <p15:clr>
            <a:srgbClr val="FFFFFF"/>
          </p15:clr>
        </p15:guide>
        <p15:guide id="82" pos="5768" userDrawn="1">
          <p15:clr>
            <a:srgbClr val="FFFFFF"/>
          </p15:clr>
        </p15:guide>
        <p15:guide id="83" pos="5995" userDrawn="1">
          <p15:clr>
            <a:srgbClr val="FFFFFF"/>
          </p15:clr>
        </p15:guide>
        <p15:guide id="84" pos="6221" userDrawn="1">
          <p15:clr>
            <a:srgbClr val="FFFFFF"/>
          </p15:clr>
        </p15:guide>
        <p15:guide id="85" pos="6448" userDrawn="1">
          <p15:clr>
            <a:srgbClr val="FFFFFF"/>
          </p15:clr>
        </p15:guide>
        <p15:guide id="86" pos="6675" userDrawn="1">
          <p15:clr>
            <a:srgbClr val="FFFFFF"/>
          </p15:clr>
        </p15:guide>
        <p15:guide id="87" pos="6902" userDrawn="1">
          <p15:clr>
            <a:srgbClr val="FFFFFF"/>
          </p15:clr>
        </p15:guide>
        <p15:guide id="88" pos="7129" userDrawn="1">
          <p15:clr>
            <a:srgbClr val="FFFFFF"/>
          </p15:clr>
        </p15:guide>
        <p15:guide id="89" pos="7355" userDrawn="1">
          <p15:clr>
            <a:srgbClr val="FFFFFF"/>
          </p15:clr>
        </p15:guide>
        <p15:guide id="90" pos="7582" userDrawn="1">
          <p15:clr>
            <a:srgbClr val="FFFFFF"/>
          </p15:clr>
        </p15:guide>
        <p15:guide id="91" orient="horz" pos="232" userDrawn="1">
          <p15:clr>
            <a:srgbClr val="FFFFFF"/>
          </p15:clr>
        </p15:guide>
        <p15:guide id="92" orient="horz" pos="459" userDrawn="1">
          <p15:clr>
            <a:srgbClr val="FFFFFF"/>
          </p15:clr>
        </p15:guide>
        <p15:guide id="93" orient="horz" pos="686" userDrawn="1">
          <p15:clr>
            <a:srgbClr val="FFFFFF"/>
          </p15:clr>
        </p15:guide>
        <p15:guide id="94" orient="horz" pos="913" userDrawn="1">
          <p15:clr>
            <a:srgbClr val="FFFFFF"/>
          </p15:clr>
        </p15:guide>
        <p15:guide id="95" orient="horz" pos="1139" userDrawn="1">
          <p15:clr>
            <a:srgbClr val="FFFFFF"/>
          </p15:clr>
        </p15:guide>
        <p15:guide id="96" orient="horz" pos="1366" userDrawn="1">
          <p15:clr>
            <a:srgbClr val="FFFFFF"/>
          </p15:clr>
        </p15:guide>
        <p15:guide id="97" orient="horz" pos="1593" userDrawn="1">
          <p15:clr>
            <a:srgbClr val="FFFFFF"/>
          </p15:clr>
        </p15:guide>
        <p15:guide id="98" orient="horz" pos="1820" userDrawn="1">
          <p15:clr>
            <a:srgbClr val="FFFFFF"/>
          </p15:clr>
        </p15:guide>
        <p15:guide id="99" orient="horz" pos="2047" userDrawn="1">
          <p15:clr>
            <a:srgbClr val="FFFFFF"/>
          </p15:clr>
        </p15:guide>
        <p15:guide id="100" orient="horz" pos="2273" userDrawn="1">
          <p15:clr>
            <a:srgbClr val="FFFFFF"/>
          </p15:clr>
        </p15:guide>
        <p15:guide id="101" orient="horz" pos="2500" userDrawn="1">
          <p15:clr>
            <a:srgbClr val="FFFFFF"/>
          </p15:clr>
        </p15:guide>
        <p15:guide id="102" orient="horz" pos="2727" userDrawn="1">
          <p15:clr>
            <a:srgbClr val="FFFFFF"/>
          </p15:clr>
        </p15:guide>
        <p15:guide id="103" orient="horz" pos="2954" userDrawn="1">
          <p15:clr>
            <a:srgbClr val="FFFFFF"/>
          </p15:clr>
        </p15:guide>
        <p15:guide id="104" orient="horz" pos="3181" userDrawn="1">
          <p15:clr>
            <a:srgbClr val="FFFFFF"/>
          </p15:clr>
        </p15:guide>
        <p15:guide id="105" orient="horz" pos="3407" userDrawn="1">
          <p15:clr>
            <a:srgbClr val="FFFFFF"/>
          </p15:clr>
        </p15:guide>
        <p15:guide id="106" orient="horz" pos="3634" userDrawn="1">
          <p15:clr>
            <a:srgbClr val="FFFFFF"/>
          </p15:clr>
        </p15:guide>
        <p15:guide id="107" orient="horz" pos="3861" userDrawn="1">
          <p15:clr>
            <a:srgbClr val="FFFFFF"/>
          </p15:clr>
        </p15:guide>
        <p15:guide id="108" orient="horz" pos="4088" userDrawn="1">
          <p15:clr>
            <a:srgbClr val="FFFF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444-421F-3FC0-2E07-732EC35B3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449944"/>
            <a:ext cx="6300787" cy="1419423"/>
          </a:xfrm>
        </p:spPr>
        <p:txBody>
          <a:bodyPr/>
          <a:lstStyle/>
          <a:p>
            <a:r>
              <a:rPr lang="en-GB" dirty="0"/>
              <a:t>Football Fans 2024/2025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66B02-E459-B011-B20E-1FB2DCAA9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Programmatic DOOH Auction Packages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E2104-D302-4601-6D69-5B1146E6E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1</a:t>
            </a:fld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C45B86-B21B-CE75-D744-695D8A50AF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2" descr="a crowd of people outside a stadium">
            <a:extLst>
              <a:ext uri="{FF2B5EF4-FFF2-40B4-BE49-F238E27FC236}">
                <a16:creationId xmlns:a16="http://schemas.microsoft.com/office/drawing/2014/main" id="{42365C5E-E127-0448-2ECA-C7541CA6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417" y="0"/>
            <a:ext cx="50755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8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1983AA7-985C-CA07-2CBA-60C22D3C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Football is back…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B88B3-4420-5AC5-1391-15D802A7A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2</a:t>
            </a:fld>
            <a:endParaRPr lang="en-GB"/>
          </a:p>
        </p:txBody>
      </p:sp>
      <p:pic>
        <p:nvPicPr>
          <p:cNvPr id="3" name="Picture Placeholder 2" descr="Football player standing on pitch, with foot on football, and spectators on bleachers">
            <a:extLst>
              <a:ext uri="{FF2B5EF4-FFF2-40B4-BE49-F238E27FC236}">
                <a16:creationId xmlns:a16="http://schemas.microsoft.com/office/drawing/2014/main" id="{DE253226-FFEA-9662-576A-86C78BFB4B3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r="26477"/>
          <a:stretch>
            <a:fillRect/>
          </a:stretch>
        </p:blipFill>
        <p:spPr/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3F3308-4DA4-58D7-F8A5-E5F140E32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Tap into the fan euphoria of football being back for the 24/25 season with JCDecaux.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Our custom football fan auction packages give you the opportunity to efficiently reach your target audience across the country.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Ready-built audience packages can save you time and help you reach your target audiences more effectively with programmatic DOOH (</a:t>
            </a:r>
            <a:r>
              <a:rPr lang="en-GB" sz="2000" dirty="0" err="1"/>
              <a:t>pDOOH</a:t>
            </a:r>
            <a:r>
              <a:rPr lang="en-GB" sz="2000" dirty="0"/>
              <a:t>). 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A7A324C-42FC-BAB6-A659-CA5B56F24A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46" y="6132188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5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AF2B82C-85EA-BBC7-0797-94CD85F4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so are the fans…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2E8E9-9BC6-F242-ECD7-D76843F28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3</a:t>
            </a:fld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FAB49EC-49C9-8DDE-AB33-AFF25A91D5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Ready-made packages available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Football fans across the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Stadium proximity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Key travel routes to and from stadiums</a:t>
            </a:r>
          </a:p>
          <a:p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DEBC162-552F-5819-1565-F0A18B5C76F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65868" y="1989138"/>
            <a:ext cx="2978781" cy="1619250"/>
          </a:xfrm>
        </p:spPr>
        <p:txBody>
          <a:bodyPr/>
          <a:lstStyle/>
          <a:p>
            <a:r>
              <a:rPr lang="en-GB" dirty="0"/>
              <a:t>Custom-made packages: get in touch to request further info:</a:t>
            </a:r>
          </a:p>
          <a:p>
            <a:r>
              <a:rPr lang="en-GB" dirty="0" err="1"/>
              <a:t>UK.programmatic@jcdecaux.com</a:t>
            </a:r>
            <a:endParaRPr lang="en-GB" dirty="0"/>
          </a:p>
          <a:p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D562354-507F-1AB0-65BA-20C1122125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/>
              <a:t>The UK’s favourite sport with millions of football fans interested in the men's and women's game. </a:t>
            </a:r>
          </a:p>
          <a:p>
            <a:endParaRPr lang="en-GB" dirty="0"/>
          </a:p>
        </p:txBody>
      </p:sp>
      <p:pic>
        <p:nvPicPr>
          <p:cNvPr id="2" name="Picture Placeholder 18">
            <a:extLst>
              <a:ext uri="{FF2B5EF4-FFF2-40B4-BE49-F238E27FC236}">
                <a16:creationId xmlns:a16="http://schemas.microsoft.com/office/drawing/2014/main" id="{3783A719-2543-AAC0-8A09-17D570BD0D8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995" r="1995"/>
          <a:stretch>
            <a:fillRect/>
          </a:stretch>
        </p:blipFill>
        <p:spPr/>
      </p:pic>
      <p:pic>
        <p:nvPicPr>
          <p:cNvPr id="3" name="Picture 2" descr="English Premier League News, Scores, &amp; Standings | FOX Sports">
            <a:extLst>
              <a:ext uri="{FF2B5EF4-FFF2-40B4-BE49-F238E27FC236}">
                <a16:creationId xmlns:a16="http://schemas.microsoft.com/office/drawing/2014/main" id="{F46D5FD9-1057-8C81-0B25-870722BA9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507" r="-33690"/>
          <a:stretch/>
        </p:blipFill>
        <p:spPr bwMode="auto">
          <a:xfrm>
            <a:off x="674727" y="4038639"/>
            <a:ext cx="3600450" cy="224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Placeholder 26" descr="A large building with people walking&#10;&#10;Description automatically generated">
            <a:extLst>
              <a:ext uri="{FF2B5EF4-FFF2-40B4-BE49-F238E27FC236}">
                <a16:creationId xmlns:a16="http://schemas.microsoft.com/office/drawing/2014/main" id="{4A247F01-7E25-B717-F4FA-7C46F09817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96225" y="4059237"/>
            <a:ext cx="3600450" cy="2249489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D3621D2F-21B9-B8DD-A01A-5DE3AFCF62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530" y="381086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6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AF2B82C-85EA-BBC7-0797-94CD85F4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Football fans across the UK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2E8E9-9BC6-F242-ECD7-D76843F28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4</a:t>
            </a:fld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FAB49EC-49C9-8DDE-AB33-AFF25A91D5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sz="1600" dirty="0">
                <a:latin typeface="Arial Nova Light" panose="020B0504020202020204" pitchFamily="34" charset="0"/>
                <a:cs typeface="Arial" panose="020B0604020202020204" pitchFamily="34" charset="0"/>
              </a:rPr>
              <a:t>20,072,301 average daily impressions available for UK football fans with JCDecaux.</a:t>
            </a:r>
          </a:p>
          <a:p>
            <a:r>
              <a:rPr lang="en-GB" dirty="0">
                <a:latin typeface="Arial Nova Light" panose="020B0504020202020204" pitchFamily="34" charset="0"/>
              </a:rPr>
              <a:t>Enhance existing team or league sponsorships or tap into passionate sports moments.</a:t>
            </a:r>
          </a:p>
          <a:p>
            <a:endParaRPr lang="en-GB" sz="1600" dirty="0">
              <a:latin typeface="Arial Nova Light" panose="020B05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 Nova Light" panose="020B0504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DEBC162-552F-5819-1565-F0A18B5C76F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65868" y="1989138"/>
            <a:ext cx="2978781" cy="1619250"/>
          </a:xfrm>
        </p:spPr>
        <p:txBody>
          <a:bodyPr/>
          <a:lstStyle/>
          <a:p>
            <a:r>
              <a:rPr lang="en-GB" dirty="0"/>
              <a:t>Great opportunity to reach a wide range of fans, across an array of verticals, including auto, FMCG, sports, betting, streaming services and more!</a:t>
            </a:r>
          </a:p>
          <a:p>
            <a:r>
              <a:rPr lang="en-GB" dirty="0"/>
              <a:t>U</a:t>
            </a:r>
            <a:r>
              <a:rPr lang="en-GB" sz="1600" dirty="0"/>
              <a:t>se ‘live scores’ in creative with dynamic creative optimisation.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D562354-507F-1AB0-65BA-20C1122125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51594" y="4418013"/>
            <a:ext cx="2723098" cy="1531937"/>
          </a:xfrm>
        </p:spPr>
        <p:txBody>
          <a:bodyPr/>
          <a:lstStyle/>
          <a:p>
            <a:r>
              <a:rPr lang="en-GB" dirty="0"/>
              <a:t>Reach fans by targeting over-indexing frames:</a:t>
            </a:r>
          </a:p>
          <a:p>
            <a:r>
              <a:rPr lang="en-GB" dirty="0"/>
              <a:t>Street furniture (1,363 frames)</a:t>
            </a:r>
          </a:p>
          <a:p>
            <a:r>
              <a:rPr lang="en-GB" dirty="0"/>
              <a:t>Large format (195 frames)</a:t>
            </a:r>
          </a:p>
          <a:p>
            <a:r>
              <a:rPr lang="en-GB" dirty="0"/>
              <a:t>Rail (848 frames)</a:t>
            </a:r>
          </a:p>
          <a:p>
            <a:r>
              <a:rPr lang="en-GB" dirty="0"/>
              <a:t>Supermarkets (445 frames)</a:t>
            </a:r>
          </a:p>
          <a:p>
            <a:endParaRPr lang="en-GB" dirty="0"/>
          </a:p>
        </p:txBody>
      </p:sp>
      <p:pic>
        <p:nvPicPr>
          <p:cNvPr id="5" name="Picture Placeholder 19">
            <a:extLst>
              <a:ext uri="{FF2B5EF4-FFF2-40B4-BE49-F238E27FC236}">
                <a16:creationId xmlns:a16="http://schemas.microsoft.com/office/drawing/2014/main" id="{A14CF414-1342-956B-5DE3-DEB2923919C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325" y="4059237"/>
            <a:ext cx="3600450" cy="2249489"/>
          </a:xfrm>
        </p:spPr>
      </p:pic>
      <p:pic>
        <p:nvPicPr>
          <p:cNvPr id="10" name="Picture Placeholder 23" descr="A sign on a sidewalk&#10;&#10;Description automatically generated">
            <a:extLst>
              <a:ext uri="{FF2B5EF4-FFF2-40B4-BE49-F238E27FC236}">
                <a16:creationId xmlns:a16="http://schemas.microsoft.com/office/drawing/2014/main" id="{A51CB505-D60B-0594-AD5F-4B0DEA9683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75162" y="1628776"/>
            <a:ext cx="3241675" cy="2249485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11" name="Picture Placeholder 17" descr="A traffic on a road with a sign above it&#10;&#10;Description automatically generated">
            <a:extLst>
              <a:ext uri="{FF2B5EF4-FFF2-40B4-BE49-F238E27FC236}">
                <a16:creationId xmlns:a16="http://schemas.microsoft.com/office/drawing/2014/main" id="{FEEB72F9-8520-E615-62F1-C04E5E3EE6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96225" y="4059237"/>
            <a:ext cx="3600450" cy="2249489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12" name="Picture 11" descr="A close-up of a logo&#10;&#10;Description automatically generated">
            <a:extLst>
              <a:ext uri="{FF2B5EF4-FFF2-40B4-BE49-F238E27FC236}">
                <a16:creationId xmlns:a16="http://schemas.microsoft.com/office/drawing/2014/main" id="{3613EE95-EA81-3B0A-135C-095FD04B43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530" y="381086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1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AF2B82C-85EA-BBC7-0797-94CD85F48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Stadium proximity targeting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2E8E9-9BC6-F242-ECD7-D76843F28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5</a:t>
            </a:fld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FAB49EC-49C9-8DDE-AB33-AFF25A91D5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sz="1600" dirty="0">
                <a:latin typeface="Arial Nova Light" panose="020B0504020202020204" pitchFamily="34" charset="0"/>
                <a:cs typeface="Arial" panose="020B0604020202020204" pitchFamily="34" charset="0"/>
              </a:rPr>
              <a:t>Target over 75+ digital frames within a 1.5km proximity to UK football stadiums.</a:t>
            </a:r>
          </a:p>
          <a:p>
            <a:endParaRPr lang="en-GB" sz="1600" dirty="0">
              <a:latin typeface="Arial Nova Light" panose="020B05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 Nova Light" panose="020B0504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DEBC162-552F-5819-1565-F0A18B5C76F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65868" y="1989138"/>
            <a:ext cx="2978781" cy="1619250"/>
          </a:xfrm>
        </p:spPr>
        <p:txBody>
          <a:bodyPr/>
          <a:lstStyle/>
          <a:p>
            <a:r>
              <a:rPr lang="en-GB" sz="1600" dirty="0">
                <a:latin typeface="Arial Nova Light" panose="020B0504020202020204" pitchFamily="34" charset="0"/>
                <a:cs typeface="Arial" panose="020B0604020202020204" pitchFamily="34" charset="0"/>
              </a:rPr>
              <a:t>Use dynamic creative or triggers to respond to sporting results.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D562354-507F-1AB0-65BA-20C1122125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51594" y="4418013"/>
            <a:ext cx="2723098" cy="1531937"/>
          </a:xfrm>
        </p:spPr>
        <p:txBody>
          <a:bodyPr/>
          <a:lstStyle/>
          <a:p>
            <a:r>
              <a:rPr lang="en-GB" sz="1600" dirty="0">
                <a:latin typeface="Arial Nova Light" panose="020B0504020202020204" pitchFamily="34" charset="0"/>
                <a:cs typeface="Arial" panose="020B0604020202020204" pitchFamily="34" charset="0"/>
              </a:rPr>
              <a:t>Take advantage of </a:t>
            </a:r>
            <a:r>
              <a:rPr lang="en-GB" sz="1600" dirty="0" err="1">
                <a:latin typeface="Arial Nova Light" panose="020B0504020202020204" pitchFamily="34" charset="0"/>
                <a:cs typeface="Arial" panose="020B0604020202020204" pitchFamily="34" charset="0"/>
              </a:rPr>
              <a:t>pDOOH’s</a:t>
            </a:r>
            <a:r>
              <a:rPr lang="en-GB" sz="1600" dirty="0">
                <a:latin typeface="Arial Nova Light" panose="020B0504020202020204" pitchFamily="34" charset="0"/>
                <a:cs typeface="Arial" panose="020B0604020202020204" pitchFamily="34" charset="0"/>
              </a:rPr>
              <a:t> flexible time targeting and efficiently reach fans when they are travelling to and from the match.</a:t>
            </a:r>
          </a:p>
        </p:txBody>
      </p:sp>
      <p:pic>
        <p:nvPicPr>
          <p:cNvPr id="6" name="Picture Placeholder 11" descr="A car on the road&#10;&#10;Description automatically generated">
            <a:extLst>
              <a:ext uri="{FF2B5EF4-FFF2-40B4-BE49-F238E27FC236}">
                <a16:creationId xmlns:a16="http://schemas.microsoft.com/office/drawing/2014/main" id="{E5A321A5-79A9-3837-2A96-E3E809F069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325" y="4059238"/>
            <a:ext cx="3600450" cy="2249487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7" name="Picture Placeholder 17" descr="A bus stop with a sign on it&#10;&#10;Description automatically generated">
            <a:extLst>
              <a:ext uri="{FF2B5EF4-FFF2-40B4-BE49-F238E27FC236}">
                <a16:creationId xmlns:a16="http://schemas.microsoft.com/office/drawing/2014/main" id="{59D3EC1A-F567-F084-3AE2-7FEA612B796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75163" y="1628775"/>
            <a:ext cx="3241675" cy="2249485"/>
          </a:xfrm>
        </p:spPr>
      </p:pic>
      <p:pic>
        <p:nvPicPr>
          <p:cNvPr id="8" name="Google Shape;1465;p16">
            <a:extLst>
              <a:ext uri="{FF2B5EF4-FFF2-40B4-BE49-F238E27FC236}">
                <a16:creationId xmlns:a16="http://schemas.microsoft.com/office/drawing/2014/main" id="{3EACF907-3A7D-D2B3-C19D-66B51E2E5359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6225" y="4059238"/>
            <a:ext cx="3600450" cy="224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 close-up of a logo&#10;&#10;Description automatically generated">
            <a:extLst>
              <a:ext uri="{FF2B5EF4-FFF2-40B4-BE49-F238E27FC236}">
                <a16:creationId xmlns:a16="http://schemas.microsoft.com/office/drawing/2014/main" id="{842BE6B9-2A9F-0382-10CC-6853BF80F2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530" y="381086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1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16C02F6-F530-2A56-F8F7-DC52935DE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auction packages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84A18C-445E-5F02-35AD-B41CC1457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6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0CFC07A-CF24-7214-CE1A-060B643B307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054894" y="1731658"/>
            <a:ext cx="2880519" cy="1293595"/>
          </a:xfrm>
        </p:spPr>
        <p:txBody>
          <a:bodyPr/>
          <a:lstStyle/>
          <a:p>
            <a:r>
              <a:rPr lang="en-GB" sz="2800" dirty="0"/>
              <a:t>Purpose-built segments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43C4832-3BA5-423D-C299-92FB21DEA5D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054894" y="3260041"/>
            <a:ext cx="2880520" cy="1425576"/>
          </a:xfrm>
        </p:spPr>
        <p:txBody>
          <a:bodyPr/>
          <a:lstStyle/>
          <a:p>
            <a:r>
              <a:rPr lang="en-GB" dirty="0"/>
              <a:t>Audience insights</a:t>
            </a:r>
          </a:p>
          <a:p>
            <a:r>
              <a:rPr lang="en-GB" dirty="0"/>
              <a:t>Mobile signals</a:t>
            </a:r>
          </a:p>
          <a:p>
            <a:r>
              <a:rPr lang="en-GB" dirty="0"/>
              <a:t>Audience movement patterns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Reach your most engaged audiences when it matters most.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D2A6529-063F-0E18-2D46-80EAF5BDAA72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655346" y="1731658"/>
            <a:ext cx="2880519" cy="1293595"/>
          </a:xfrm>
        </p:spPr>
        <p:txBody>
          <a:bodyPr/>
          <a:lstStyle/>
          <a:p>
            <a:r>
              <a:rPr lang="en-GB" sz="2800" dirty="0"/>
              <a:t>Total control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A8AE3B8-78FF-5CA0-434E-0BC5B8526B9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4655346" y="3260041"/>
            <a:ext cx="2880520" cy="1425576"/>
          </a:xfrm>
        </p:spPr>
        <p:txBody>
          <a:bodyPr/>
          <a:lstStyle/>
          <a:p>
            <a:r>
              <a:rPr lang="en-GB" dirty="0"/>
              <a:t>Choose your environments</a:t>
            </a:r>
          </a:p>
          <a:p>
            <a:r>
              <a:rPr lang="en-GB" dirty="0"/>
              <a:t>Pinpoint specific locations</a:t>
            </a:r>
          </a:p>
          <a:p>
            <a:r>
              <a:rPr lang="en-GB" dirty="0"/>
              <a:t>Set your bid strategy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Campaigns only run when your criteria are met. </a:t>
            </a:r>
          </a:p>
          <a:p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0A696FC-E222-632C-4098-F87AE146D31E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56019" y="1731658"/>
            <a:ext cx="2880519" cy="1293595"/>
          </a:xfrm>
        </p:spPr>
        <p:txBody>
          <a:bodyPr/>
          <a:lstStyle/>
          <a:p>
            <a:r>
              <a:rPr lang="en-GB" sz="2800" dirty="0"/>
              <a:t>Maximum efficiency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3BD05C0-2F11-BE08-EDCE-1D273EF62329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256019" y="3260041"/>
            <a:ext cx="2880520" cy="1425576"/>
          </a:xfrm>
        </p:spPr>
        <p:txBody>
          <a:bodyPr/>
          <a:lstStyle/>
          <a:p>
            <a:r>
              <a:rPr lang="en-GB" dirty="0"/>
              <a:t>Guaranteed and non-guaranteed deal types</a:t>
            </a:r>
          </a:p>
          <a:p>
            <a:r>
              <a:rPr lang="en-GB" dirty="0"/>
              <a:t>Real-time optimisation</a:t>
            </a:r>
          </a:p>
          <a:p>
            <a:r>
              <a:rPr lang="en-GB" dirty="0"/>
              <a:t>Dynamic creative optimisation</a:t>
            </a:r>
          </a:p>
          <a:p>
            <a:endParaRPr lang="en-GB" dirty="0"/>
          </a:p>
          <a:p>
            <a:r>
              <a:rPr lang="en-GB" dirty="0"/>
              <a:t>Never miss out on inventory, ensure your budget works to your goals. </a:t>
            </a:r>
          </a:p>
          <a:p>
            <a:endParaRPr lang="en-GB" dirty="0"/>
          </a:p>
        </p:txBody>
      </p:sp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F110136A-1054-4322-D8AD-4ED5B5F1F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530" y="381086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2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219CAED-BC33-5137-8686-81E6ED18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partners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53DEA3-3643-22FA-81A5-36AFA9A12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7</a:t>
            </a:fld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EE8C1F-0EB0-509B-A250-A46C8756A114}"/>
              </a:ext>
            </a:extLst>
          </p:cNvPr>
          <p:cNvGrpSpPr/>
          <p:nvPr/>
        </p:nvGrpSpPr>
        <p:grpSpPr>
          <a:xfrm>
            <a:off x="546860" y="2503408"/>
            <a:ext cx="11133643" cy="3271613"/>
            <a:chOff x="546860" y="2503408"/>
            <a:chExt cx="11133643" cy="3271613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44919ED3-4E75-E051-E3E0-F5A756DB9A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3094" y="3725570"/>
              <a:ext cx="3246118" cy="1803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F7424D2B-6D1A-ED87-8AC3-DDC629910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6244" y="2707144"/>
              <a:ext cx="3246118" cy="684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0" descr="Business Consultancy | Where Talent, Data &amp; Technology Converge | CACI">
              <a:extLst>
                <a:ext uri="{FF2B5EF4-FFF2-40B4-BE49-F238E27FC236}">
                  <a16:creationId xmlns:a16="http://schemas.microsoft.com/office/drawing/2014/main" id="{B10DE8BB-F327-11B2-14DC-8AE836F92E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2494" y="4127686"/>
              <a:ext cx="2293619" cy="999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4" descr="Transport for London (TfL) | London Road Safety Council">
              <a:extLst>
                <a:ext uri="{FF2B5EF4-FFF2-40B4-BE49-F238E27FC236}">
                  <a16:creationId xmlns:a16="http://schemas.microsoft.com/office/drawing/2014/main" id="{3A657E31-69F8-3C76-35EA-34414B6541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1803" y="2503408"/>
              <a:ext cx="3568700" cy="1092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6" descr="ROUTE">
              <a:extLst>
                <a:ext uri="{FF2B5EF4-FFF2-40B4-BE49-F238E27FC236}">
                  <a16:creationId xmlns:a16="http://schemas.microsoft.com/office/drawing/2014/main" id="{3AC52391-6B88-DE8B-5C5E-C9BC63FA78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860" y="3479518"/>
              <a:ext cx="3246118" cy="22955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3B34D3D-5A0A-B64B-A48B-C5DA3ECB9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7361" y="2630408"/>
              <a:ext cx="3248025" cy="838200"/>
            </a:xfrm>
            <a:prstGeom prst="rect">
              <a:avLst/>
            </a:prstGeom>
          </p:spPr>
        </p:pic>
      </p:grpSp>
      <p:pic>
        <p:nvPicPr>
          <p:cNvPr id="13" name="Picture 12" descr="A close-up of a logo&#10;&#10;Description automatically generated">
            <a:extLst>
              <a:ext uri="{FF2B5EF4-FFF2-40B4-BE49-F238E27FC236}">
                <a16:creationId xmlns:a16="http://schemas.microsoft.com/office/drawing/2014/main" id="{E133E0A9-73C2-3ECF-6B22-D7138FA9B9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530" y="381086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22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0FD0993-F866-326F-2471-2D4FF97E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8664"/>
            <a:ext cx="5040456" cy="900112"/>
          </a:xfrm>
        </p:spPr>
        <p:txBody>
          <a:bodyPr/>
          <a:lstStyle/>
          <a:p>
            <a:r>
              <a:rPr lang="en-GB" sz="2800" dirty="0">
                <a:cs typeface="Arial" panose="020B0604020202020204" pitchFamily="34" charset="0"/>
              </a:rPr>
              <a:t>Case study: The power of sponsorship and DOOH combined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9D507-09C5-7679-8821-2C83719C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8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E5E60CF-723F-78DD-4722-B95E58A3E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en-GB" dirty="0">
                <a:effectLst/>
                <a:latin typeface="Arial Nova Ligh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Cinch, the UK’s fastest growing online car marketplace, are the official Crystal Palace front-of-shirt sponsor for the 2022/2023 season and wanted to amplify their £7m worth of sponsorship to raise brand awareness among fans.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dirty="0">
                <a:effectLst/>
                <a:latin typeface="Arial Nova Ligh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Cinch knew they had a captive match-day audience and by using TfL location data, JCDecaux was able to pinpoint the right times to serve ads to fans around</a:t>
            </a:r>
            <a:r>
              <a:rPr lang="en-GB" dirty="0">
                <a:latin typeface="Arial Nova Ligh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their stadium</a:t>
            </a:r>
            <a:r>
              <a:rPr lang="en-GB" dirty="0">
                <a:effectLst/>
                <a:latin typeface="Arial Nova Ligh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Selhurst Park at match times.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b="1" dirty="0">
                <a:latin typeface="Arial Nova Ligh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Targeting</a:t>
            </a:r>
            <a:endParaRPr lang="en-GB" b="1" dirty="0">
              <a:effectLst/>
              <a:latin typeface="Arial Nova Light" panose="020B05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 Nova Light" panose="020B0504020202020204" pitchFamily="34" charset="0"/>
                <a:cs typeface="Arial" panose="020B0604020202020204" pitchFamily="34" charset="0"/>
              </a:rPr>
              <a:t>Location</a:t>
            </a:r>
          </a:p>
          <a:p>
            <a:r>
              <a:rPr lang="en-GB" dirty="0">
                <a:latin typeface="Arial Nova Light" panose="020B0504020202020204" pitchFamily="34" charset="0"/>
                <a:cs typeface="Arial" panose="020B0604020202020204" pitchFamily="34" charset="0"/>
              </a:rPr>
              <a:t>Time of day</a:t>
            </a:r>
          </a:p>
          <a:p>
            <a:pPr marL="0" indent="0">
              <a:buNone/>
            </a:pPr>
            <a:endParaRPr lang="en-GB" dirty="0">
              <a:latin typeface="Arial Nova Light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621DBD3-C4AE-1947-0F3D-3DB55ACAD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3" y="3519488"/>
            <a:ext cx="5486723" cy="2789237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latin typeface="Arial Nova Light" panose="020B0504020202020204" pitchFamily="34" charset="0"/>
                <a:cs typeface="Arial" panose="020B0604020202020204" pitchFamily="34" charset="0"/>
              </a:rPr>
              <a:t>Results</a:t>
            </a:r>
          </a:p>
          <a:p>
            <a:pPr marL="0" indent="0">
              <a:buNone/>
            </a:pPr>
            <a:endParaRPr lang="en-GB" dirty="0">
              <a:latin typeface="Arial Nova Light" panose="020B05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 Nova Light" panose="020B0504020202020204" pitchFamily="34" charset="0"/>
                <a:cs typeface="Arial" panose="020B0604020202020204" pitchFamily="34" charset="0"/>
              </a:rPr>
              <a:t>25% higher prompted recall vs. next best brand</a:t>
            </a:r>
          </a:p>
          <a:p>
            <a:r>
              <a:rPr lang="en-GB" dirty="0">
                <a:latin typeface="Arial Nova Light" panose="020B0504020202020204" pitchFamily="34" charset="0"/>
                <a:cs typeface="Arial" panose="020B0604020202020204" pitchFamily="34" charset="0"/>
              </a:rPr>
              <a:t>2x more likely to spontaneously mention Cinch</a:t>
            </a:r>
          </a:p>
          <a:p>
            <a:r>
              <a:rPr lang="en-GB" dirty="0">
                <a:latin typeface="Arial Nova Light" panose="020B0504020202020204" pitchFamily="34" charset="0"/>
                <a:cs typeface="Arial" panose="020B0604020202020204" pitchFamily="34" charset="0"/>
              </a:rPr>
              <a:t>Significant uplift in likelihood to choose Cinch as first choice of car buying website</a:t>
            </a:r>
          </a:p>
        </p:txBody>
      </p:sp>
      <p:pic>
        <p:nvPicPr>
          <p:cNvPr id="2" name="Picture 1" descr="A picture containing text, person, ceiling, indoor&#10;&#10;Description automatically generated">
            <a:extLst>
              <a:ext uri="{FF2B5EF4-FFF2-40B4-BE49-F238E27FC236}">
                <a16:creationId xmlns:a16="http://schemas.microsoft.com/office/drawing/2014/main" id="{424B321C-84B2-B47A-96A6-474A483943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3" y="549275"/>
            <a:ext cx="5486723" cy="2514712"/>
          </a:xfrm>
          <a:prstGeom prst="rect">
            <a:avLst/>
          </a:prstGeom>
        </p:spPr>
      </p:pic>
      <p:pic>
        <p:nvPicPr>
          <p:cNvPr id="3" name="Picture 6" descr="Cinch">
            <a:extLst>
              <a:ext uri="{FF2B5EF4-FFF2-40B4-BE49-F238E27FC236}">
                <a16:creationId xmlns:a16="http://schemas.microsoft.com/office/drawing/2014/main" id="{81C649EF-EABF-F6BA-ACE0-B3D456303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209" y="6140283"/>
            <a:ext cx="992238" cy="34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335428D1-1325-5CAB-77AD-EFFBD63DA0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836" y="6140283"/>
            <a:ext cx="1237564" cy="3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4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444-421F-3FC0-2E07-732EC35B3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449944"/>
            <a:ext cx="6300787" cy="1419423"/>
          </a:xfrm>
        </p:spPr>
        <p:txBody>
          <a:bodyPr/>
          <a:lstStyle/>
          <a:p>
            <a:r>
              <a:rPr lang="en-GB" dirty="0"/>
              <a:t>Football Fans 2024/2025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66B02-E459-B011-B20E-1FB2DCAA9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want to reach footfall fan audiences, or have any other briefs, please contact your JCDecaux rep, or email:</a:t>
            </a:r>
          </a:p>
          <a:p>
            <a:r>
              <a:rPr lang="en-GB" dirty="0" err="1"/>
              <a:t>uk.programmatic@jcdecaux.com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E2104-D302-4601-6D69-5B1146E6E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0DC03-3AC8-47A3-A7EB-8F73C94AADB0}" type="slidenum">
              <a:rPr lang="en-GB" smtClean="0"/>
              <a:t>9</a:t>
            </a:fld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C45B86-B21B-CE75-D744-695D8A50AF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 descr="a man standing in front of a crowd of people">
            <a:extLst>
              <a:ext uri="{FF2B5EF4-FFF2-40B4-BE49-F238E27FC236}">
                <a16:creationId xmlns:a16="http://schemas.microsoft.com/office/drawing/2014/main" id="{10C7FD28-AB73-3F4F-B5C2-E2A37C6F4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9913" y="0"/>
            <a:ext cx="5102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214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C0C0C"/>
      </a:dk1>
      <a:lt1>
        <a:srgbClr val="FFFFFF"/>
      </a:lt1>
      <a:dk2>
        <a:srgbClr val="153B5D"/>
      </a:dk2>
      <a:lt2>
        <a:srgbClr val="F6F3F1"/>
      </a:lt2>
      <a:accent1>
        <a:srgbClr val="153B5D"/>
      </a:accent1>
      <a:accent2>
        <a:srgbClr val="169BB2"/>
      </a:accent2>
      <a:accent3>
        <a:srgbClr val="DB2B38"/>
      </a:accent3>
      <a:accent4>
        <a:srgbClr val="2CA58D"/>
      </a:accent4>
      <a:accent5>
        <a:srgbClr val="F3A712"/>
      </a:accent5>
      <a:accent6>
        <a:srgbClr val="737976"/>
      </a:accent6>
      <a:hlink>
        <a:srgbClr val="169BB2"/>
      </a:hlink>
      <a:folHlink>
        <a:srgbClr val="2CA58D"/>
      </a:folHlink>
    </a:clrScheme>
    <a:fontScheme name="Custom 18">
      <a:majorFont>
        <a:latin typeface="Inter ExtraBold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10892B80169E4AAF0AE22FDF2873E9" ma:contentTypeVersion="18" ma:contentTypeDescription="Create a new document." ma:contentTypeScope="" ma:versionID="7c1b82d1e58352e197152ff76f2046bf">
  <xsd:schema xmlns:xsd="http://www.w3.org/2001/XMLSchema" xmlns:xs="http://www.w3.org/2001/XMLSchema" xmlns:p="http://schemas.microsoft.com/office/2006/metadata/properties" xmlns:ns3="017a3ee4-454b-4ccf-8505-4a5585483b76" xmlns:ns4="fb3c6f59-ec2f-44f6-93ad-2e803a1daa94" targetNamespace="http://schemas.microsoft.com/office/2006/metadata/properties" ma:root="true" ma:fieldsID="68ff33144099ead70a86c07ea94b37b6" ns3:_="" ns4:_="">
    <xsd:import namespace="017a3ee4-454b-4ccf-8505-4a5585483b76"/>
    <xsd:import namespace="fb3c6f59-ec2f-44f6-93ad-2e803a1daa9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3ee4-454b-4ccf-8505-4a5585483b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3c6f59-ec2f-44f6-93ad-2e803a1daa9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17a3ee4-454b-4ccf-8505-4a5585483b76" xsi:nil="true"/>
  </documentManagement>
</p:properties>
</file>

<file path=customXml/itemProps1.xml><?xml version="1.0" encoding="utf-8"?>
<ds:datastoreItem xmlns:ds="http://schemas.openxmlformats.org/officeDocument/2006/customXml" ds:itemID="{A462BF67-1570-4BEA-9745-BE13D3025D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3ee4-454b-4ccf-8505-4a5585483b76"/>
    <ds:schemaRef ds:uri="fb3c6f59-ec2f-44f6-93ad-2e803a1daa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53B664-3891-42AB-A961-20E9407223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5742C3-1648-472E-8D48-0F8870AD82E3}">
  <ds:schemaRefs>
    <ds:schemaRef ds:uri="http://purl.org/dc/terms/"/>
    <ds:schemaRef ds:uri="http://schemas.microsoft.com/office/infopath/2007/PartnerControls"/>
    <ds:schemaRef ds:uri="http://schemas.openxmlformats.org/package/2006/metadata/core-properties"/>
    <ds:schemaRef ds:uri="017a3ee4-454b-4ccf-8505-4a5585483b76"/>
    <ds:schemaRef ds:uri="http://purl.org/dc/elements/1.1/"/>
    <ds:schemaRef ds:uri="http://schemas.microsoft.com/office/2006/documentManagement/types"/>
    <ds:schemaRef ds:uri="http://schemas.microsoft.com/office/2006/metadata/properties"/>
    <ds:schemaRef ds:uri="fb3c6f59-ec2f-44f6-93ad-2e803a1daa9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518</Words>
  <Application>Microsoft Office PowerPoint</Application>
  <PresentationFormat>Widescreen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Football Fans 2024/2025</vt:lpstr>
      <vt:lpstr>Football is back…</vt:lpstr>
      <vt:lpstr>And so are the fans…</vt:lpstr>
      <vt:lpstr>Football fans across the UK</vt:lpstr>
      <vt:lpstr>Stadium proximity targeting</vt:lpstr>
      <vt:lpstr>Benefits of auction packages</vt:lpstr>
      <vt:lpstr>Data partners</vt:lpstr>
      <vt:lpstr>Case study: The power of sponsorship and DOOH combined</vt:lpstr>
      <vt:lpstr>Football Fans 2024/2025</vt:lpstr>
    </vt:vector>
  </TitlesOfParts>
  <Company>JCDecaux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GOWER, Russell</dc:creator>
  <cp:lastModifiedBy>Halliday, Mark</cp:lastModifiedBy>
  <cp:revision>34</cp:revision>
  <dcterms:created xsi:type="dcterms:W3CDTF">2024-01-31T07:41:52Z</dcterms:created>
  <dcterms:modified xsi:type="dcterms:W3CDTF">2024-09-25T11:16:38Z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0x0101003810892B80169E4AAF0AE22FDF2873E9</vt:lpwstr>
  </property>
</Properties>
</file>