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00" r:id="rId5"/>
  </p:sldMasterIdLst>
  <p:notesMasterIdLst>
    <p:notesMasterId r:id="rId16"/>
  </p:notesMasterIdLst>
  <p:sldIdLst>
    <p:sldId id="2144445295" r:id="rId6"/>
    <p:sldId id="2144445269" r:id="rId7"/>
    <p:sldId id="2144445293" r:id="rId8"/>
    <p:sldId id="2144445294" r:id="rId9"/>
    <p:sldId id="2144445280" r:id="rId10"/>
    <p:sldId id="2144445281" r:id="rId11"/>
    <p:sldId id="2144445283" r:id="rId12"/>
    <p:sldId id="2144445268" r:id="rId13"/>
    <p:sldId id="2144445289" r:id="rId14"/>
    <p:sldId id="214444529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5B"/>
    <a:srgbClr val="737976"/>
    <a:srgbClr val="DB2B38"/>
    <a:srgbClr val="2CA58D"/>
    <a:srgbClr val="737A76"/>
    <a:srgbClr val="169BB2"/>
    <a:srgbClr val="C7CAC8"/>
    <a:srgbClr val="003340"/>
    <a:srgbClr val="F9D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6A0094-C379-4003-A525-3B1BD3251E5E}" v="2" dt="2023-02-01T10:24:05.1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9" autoAdjust="0"/>
    <p:restoredTop sz="84378" autoAdjust="0"/>
  </p:normalViewPr>
  <p:slideViewPr>
    <p:cSldViewPr snapToGrid="0">
      <p:cViewPr varScale="1">
        <p:scale>
          <a:sx n="89" d="100"/>
          <a:sy n="89" d="100"/>
        </p:scale>
        <p:origin x="4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-WILSON, Hannah" userId="e5f9b74d-2abe-45a3-8f13-27dd6020a7aa" providerId="ADAL" clId="{8E2E09D5-AF65-4AA7-A5D7-4EF05C3AE8B2}"/>
    <pc:docChg chg="undo custSel addSld delSld modSld sldOrd">
      <pc:chgData name="MICHAEL-WILSON, Hannah" userId="e5f9b74d-2abe-45a3-8f13-27dd6020a7aa" providerId="ADAL" clId="{8E2E09D5-AF65-4AA7-A5D7-4EF05C3AE8B2}" dt="2023-01-30T15:18:18.313" v="1848" actId="20577"/>
      <pc:docMkLst>
        <pc:docMk/>
      </pc:docMkLst>
      <pc:sldChg chg="modSp add del mod ord modNotesTx">
        <pc:chgData name="MICHAEL-WILSON, Hannah" userId="e5f9b74d-2abe-45a3-8f13-27dd6020a7aa" providerId="ADAL" clId="{8E2E09D5-AF65-4AA7-A5D7-4EF05C3AE8B2}" dt="2023-01-23T15:36:18.060" v="1434" actId="47"/>
        <pc:sldMkLst>
          <pc:docMk/>
          <pc:sldMk cId="4265823372" sldId="447"/>
        </pc:sldMkLst>
        <pc:spChg chg="mod">
          <ac:chgData name="MICHAEL-WILSON, Hannah" userId="e5f9b74d-2abe-45a3-8f13-27dd6020a7aa" providerId="ADAL" clId="{8E2E09D5-AF65-4AA7-A5D7-4EF05C3AE8B2}" dt="2023-01-23T12:59:59.158" v="841" actId="20577"/>
          <ac:spMkLst>
            <pc:docMk/>
            <pc:sldMk cId="4265823372" sldId="447"/>
            <ac:spMk id="18" creationId="{00000000-0000-0000-0000-000000000000}"/>
          </ac:spMkLst>
        </pc:spChg>
        <pc:spChg chg="mod">
          <ac:chgData name="MICHAEL-WILSON, Hannah" userId="e5f9b74d-2abe-45a3-8f13-27dd6020a7aa" providerId="ADAL" clId="{8E2E09D5-AF65-4AA7-A5D7-4EF05C3AE8B2}" dt="2023-01-23T13:00:04.654" v="846" actId="20577"/>
          <ac:spMkLst>
            <pc:docMk/>
            <pc:sldMk cId="4265823372" sldId="447"/>
            <ac:spMk id="22" creationId="{00000000-0000-0000-0000-000000000000}"/>
          </ac:spMkLst>
        </pc:spChg>
        <pc:spChg chg="mod">
          <ac:chgData name="MICHAEL-WILSON, Hannah" userId="e5f9b74d-2abe-45a3-8f13-27dd6020a7aa" providerId="ADAL" clId="{8E2E09D5-AF65-4AA7-A5D7-4EF05C3AE8B2}" dt="2023-01-23T13:00:00.395" v="842" actId="20577"/>
          <ac:spMkLst>
            <pc:docMk/>
            <pc:sldMk cId="4265823372" sldId="447"/>
            <ac:spMk id="39" creationId="{00000000-0000-0000-0000-000000000000}"/>
          </ac:spMkLst>
        </pc:spChg>
        <pc:spChg chg="mod">
          <ac:chgData name="MICHAEL-WILSON, Hannah" userId="e5f9b74d-2abe-45a3-8f13-27dd6020a7aa" providerId="ADAL" clId="{8E2E09D5-AF65-4AA7-A5D7-4EF05C3AE8B2}" dt="2023-01-23T13:00:01.847" v="844" actId="20577"/>
          <ac:spMkLst>
            <pc:docMk/>
            <pc:sldMk cId="4265823372" sldId="447"/>
            <ac:spMk id="40" creationId="{00000000-0000-0000-0000-000000000000}"/>
          </ac:spMkLst>
        </pc:spChg>
        <pc:spChg chg="mod">
          <ac:chgData name="MICHAEL-WILSON, Hannah" userId="e5f9b74d-2abe-45a3-8f13-27dd6020a7aa" providerId="ADAL" clId="{8E2E09D5-AF65-4AA7-A5D7-4EF05C3AE8B2}" dt="2023-01-23T13:00:03.530" v="845" actId="20577"/>
          <ac:spMkLst>
            <pc:docMk/>
            <pc:sldMk cId="4265823372" sldId="447"/>
            <ac:spMk id="42" creationId="{00000000-0000-0000-0000-000000000000}"/>
          </ac:spMkLst>
        </pc:spChg>
      </pc:sldChg>
      <pc:sldChg chg="del">
        <pc:chgData name="MICHAEL-WILSON, Hannah" userId="e5f9b74d-2abe-45a3-8f13-27dd6020a7aa" providerId="ADAL" clId="{8E2E09D5-AF65-4AA7-A5D7-4EF05C3AE8B2}" dt="2023-01-23T12:59:56.962" v="840" actId="47"/>
        <pc:sldMkLst>
          <pc:docMk/>
          <pc:sldMk cId="1569211809" sldId="2144445260"/>
        </pc:sldMkLst>
      </pc:sldChg>
      <pc:sldChg chg="addSp delSp modSp del mod">
        <pc:chgData name="MICHAEL-WILSON, Hannah" userId="e5f9b74d-2abe-45a3-8f13-27dd6020a7aa" providerId="ADAL" clId="{8E2E09D5-AF65-4AA7-A5D7-4EF05C3AE8B2}" dt="2023-01-23T11:36:11.460" v="105" actId="47"/>
        <pc:sldMkLst>
          <pc:docMk/>
          <pc:sldMk cId="1814212247" sldId="2144445264"/>
        </pc:sldMkLst>
        <pc:spChg chg="add mod">
          <ac:chgData name="MICHAEL-WILSON, Hannah" userId="e5f9b74d-2abe-45a3-8f13-27dd6020a7aa" providerId="ADAL" clId="{8E2E09D5-AF65-4AA7-A5D7-4EF05C3AE8B2}" dt="2023-01-23T11:36:01.917" v="94" actId="478"/>
          <ac:spMkLst>
            <pc:docMk/>
            <pc:sldMk cId="1814212247" sldId="2144445264"/>
            <ac:spMk id="3" creationId="{5FFC7BFF-3C6B-48FD-9F85-3516424BEADF}"/>
          </ac:spMkLst>
        </pc:spChg>
        <pc:spChg chg="mod">
          <ac:chgData name="MICHAEL-WILSON, Hannah" userId="e5f9b74d-2abe-45a3-8f13-27dd6020a7aa" providerId="ADAL" clId="{8E2E09D5-AF65-4AA7-A5D7-4EF05C3AE8B2}" dt="2023-01-23T11:36:05.719" v="104" actId="20577"/>
          <ac:spMkLst>
            <pc:docMk/>
            <pc:sldMk cId="1814212247" sldId="2144445264"/>
            <ac:spMk id="5" creationId="{F1B06898-470A-4305-AF25-AB7AD3D7B9DC}"/>
          </ac:spMkLst>
        </pc:spChg>
        <pc:picChg chg="del">
          <ac:chgData name="MICHAEL-WILSON, Hannah" userId="e5f9b74d-2abe-45a3-8f13-27dd6020a7aa" providerId="ADAL" clId="{8E2E09D5-AF65-4AA7-A5D7-4EF05C3AE8B2}" dt="2023-01-23T11:36:01.917" v="94" actId="478"/>
          <ac:picMkLst>
            <pc:docMk/>
            <pc:sldMk cId="1814212247" sldId="2144445264"/>
            <ac:picMk id="4" creationId="{35797616-821A-492E-9BEB-1D1BAF7B875F}"/>
          </ac:picMkLst>
        </pc:picChg>
      </pc:sldChg>
      <pc:sldChg chg="addSp delSp modSp mod modClrScheme chgLayout modNotesTx">
        <pc:chgData name="MICHAEL-WILSON, Hannah" userId="e5f9b74d-2abe-45a3-8f13-27dd6020a7aa" providerId="ADAL" clId="{8E2E09D5-AF65-4AA7-A5D7-4EF05C3AE8B2}" dt="2023-01-30T15:15:05.652" v="1824" actId="6549"/>
        <pc:sldMkLst>
          <pc:docMk/>
          <pc:sldMk cId="1920879026" sldId="2144445268"/>
        </pc:sldMkLst>
        <pc:spChg chg="add del mod ord">
          <ac:chgData name="MICHAEL-WILSON, Hannah" userId="e5f9b74d-2abe-45a3-8f13-27dd6020a7aa" providerId="ADAL" clId="{8E2E09D5-AF65-4AA7-A5D7-4EF05C3AE8B2}" dt="2023-01-23T12:48:13.795" v="462" actId="478"/>
          <ac:spMkLst>
            <pc:docMk/>
            <pc:sldMk cId="1920879026" sldId="2144445268"/>
            <ac:spMk id="2" creationId="{AE3EAAA6-E55B-4E8B-9F9F-40022F0BA989}"/>
          </ac:spMkLst>
        </pc:spChg>
        <pc:spChg chg="mod ord">
          <ac:chgData name="MICHAEL-WILSON, Hannah" userId="e5f9b74d-2abe-45a3-8f13-27dd6020a7aa" providerId="ADAL" clId="{8E2E09D5-AF65-4AA7-A5D7-4EF05C3AE8B2}" dt="2023-01-23T12:48:03.218" v="457" actId="700"/>
          <ac:spMkLst>
            <pc:docMk/>
            <pc:sldMk cId="1920879026" sldId="2144445268"/>
            <ac:spMk id="3" creationId="{0C4F20E7-0FD9-404D-BA11-91AC08000D79}"/>
          </ac:spMkLst>
        </pc:spChg>
        <pc:spChg chg="add del mod ord">
          <ac:chgData name="MICHAEL-WILSON, Hannah" userId="e5f9b74d-2abe-45a3-8f13-27dd6020a7aa" providerId="ADAL" clId="{8E2E09D5-AF65-4AA7-A5D7-4EF05C3AE8B2}" dt="2023-01-23T12:50:22.446" v="520" actId="478"/>
          <ac:spMkLst>
            <pc:docMk/>
            <pc:sldMk cId="1920879026" sldId="2144445268"/>
            <ac:spMk id="4" creationId="{11A97601-85BD-4177-883B-5EA2936496D8}"/>
          </ac:spMkLst>
        </pc:spChg>
        <pc:spChg chg="mod ord">
          <ac:chgData name="MICHAEL-WILSON, Hannah" userId="e5f9b74d-2abe-45a3-8f13-27dd6020a7aa" providerId="ADAL" clId="{8E2E09D5-AF65-4AA7-A5D7-4EF05C3AE8B2}" dt="2023-01-23T12:48:19.768" v="480" actId="6549"/>
          <ac:spMkLst>
            <pc:docMk/>
            <pc:sldMk cId="1920879026" sldId="2144445268"/>
            <ac:spMk id="7" creationId="{31DA68AE-130D-43B0-9912-2C21A6DA3520}"/>
          </ac:spMkLst>
        </pc:spChg>
        <pc:spChg chg="add del mod">
          <ac:chgData name="MICHAEL-WILSON, Hannah" userId="e5f9b74d-2abe-45a3-8f13-27dd6020a7aa" providerId="ADAL" clId="{8E2E09D5-AF65-4AA7-A5D7-4EF05C3AE8B2}" dt="2023-01-23T12:51:04.776" v="527" actId="478"/>
          <ac:spMkLst>
            <pc:docMk/>
            <pc:sldMk cId="1920879026" sldId="2144445268"/>
            <ac:spMk id="8" creationId="{F251F01A-1478-4BB3-B10E-B95E672781B3}"/>
          </ac:spMkLst>
        </pc:spChg>
        <pc:spChg chg="add del">
          <ac:chgData name="MICHAEL-WILSON, Hannah" userId="e5f9b74d-2abe-45a3-8f13-27dd6020a7aa" providerId="ADAL" clId="{8E2E09D5-AF65-4AA7-A5D7-4EF05C3AE8B2}" dt="2023-01-30T10:05:51.547" v="1441" actId="22"/>
          <ac:spMkLst>
            <pc:docMk/>
            <pc:sldMk cId="1920879026" sldId="2144445268"/>
            <ac:spMk id="9" creationId="{56CA4836-CE3E-4D35-A69A-A2A0DCBD37B0}"/>
          </ac:spMkLst>
        </pc:spChg>
        <pc:spChg chg="add del">
          <ac:chgData name="MICHAEL-WILSON, Hannah" userId="e5f9b74d-2abe-45a3-8f13-27dd6020a7aa" providerId="ADAL" clId="{8E2E09D5-AF65-4AA7-A5D7-4EF05C3AE8B2}" dt="2023-01-30T10:05:56.077" v="1445" actId="22"/>
          <ac:spMkLst>
            <pc:docMk/>
            <pc:sldMk cId="1920879026" sldId="2144445268"/>
            <ac:spMk id="11" creationId="{5CD67D5D-693C-43E5-A5F4-6E869BD1DF01}"/>
          </ac:spMkLst>
        </pc:spChg>
        <pc:spChg chg="add del mod">
          <ac:chgData name="MICHAEL-WILSON, Hannah" userId="e5f9b74d-2abe-45a3-8f13-27dd6020a7aa" providerId="ADAL" clId="{8E2E09D5-AF65-4AA7-A5D7-4EF05C3AE8B2}" dt="2023-01-23T12:48:24.623" v="481" actId="478"/>
          <ac:spMkLst>
            <pc:docMk/>
            <pc:sldMk cId="1920879026" sldId="2144445268"/>
            <ac:spMk id="12" creationId="{65DC20D0-1297-4750-ACA9-74ED13655BF0}"/>
          </ac:spMkLst>
        </pc:spChg>
        <pc:spChg chg="add del">
          <ac:chgData name="MICHAEL-WILSON, Hannah" userId="e5f9b74d-2abe-45a3-8f13-27dd6020a7aa" providerId="ADAL" clId="{8E2E09D5-AF65-4AA7-A5D7-4EF05C3AE8B2}" dt="2023-01-23T12:48:26.080" v="482" actId="478"/>
          <ac:spMkLst>
            <pc:docMk/>
            <pc:sldMk cId="1920879026" sldId="2144445268"/>
            <ac:spMk id="15" creationId="{94548585-43F0-4557-9118-82D34718151B}"/>
          </ac:spMkLst>
        </pc:spChg>
        <pc:spChg chg="del">
          <ac:chgData name="MICHAEL-WILSON, Hannah" userId="e5f9b74d-2abe-45a3-8f13-27dd6020a7aa" providerId="ADAL" clId="{8E2E09D5-AF65-4AA7-A5D7-4EF05C3AE8B2}" dt="2023-01-23T12:45:15.301" v="430" actId="478"/>
          <ac:spMkLst>
            <pc:docMk/>
            <pc:sldMk cId="1920879026" sldId="2144445268"/>
            <ac:spMk id="20" creationId="{2511425A-B9CC-4E01-9B44-9ECA755D2768}"/>
          </ac:spMkLst>
        </pc:spChg>
        <pc:spChg chg="add mod">
          <ac:chgData name="MICHAEL-WILSON, Hannah" userId="e5f9b74d-2abe-45a3-8f13-27dd6020a7aa" providerId="ADAL" clId="{8E2E09D5-AF65-4AA7-A5D7-4EF05C3AE8B2}" dt="2023-01-30T10:05:40.226" v="1438" actId="1076"/>
          <ac:spMkLst>
            <pc:docMk/>
            <pc:sldMk cId="1920879026" sldId="2144445268"/>
            <ac:spMk id="22" creationId="{06A774AB-CE19-4C81-A7A0-8F4BA024FD0C}"/>
          </ac:spMkLst>
        </pc:spChg>
        <pc:spChg chg="add mod">
          <ac:chgData name="MICHAEL-WILSON, Hannah" userId="e5f9b74d-2abe-45a3-8f13-27dd6020a7aa" providerId="ADAL" clId="{8E2E09D5-AF65-4AA7-A5D7-4EF05C3AE8B2}" dt="2023-01-30T10:05:40.226" v="1438" actId="1076"/>
          <ac:spMkLst>
            <pc:docMk/>
            <pc:sldMk cId="1920879026" sldId="2144445268"/>
            <ac:spMk id="23" creationId="{30695A31-FCB5-49AC-9888-B62732EA65F7}"/>
          </ac:spMkLst>
        </pc:spChg>
        <pc:picChg chg="add del">
          <ac:chgData name="MICHAEL-WILSON, Hannah" userId="e5f9b74d-2abe-45a3-8f13-27dd6020a7aa" providerId="ADAL" clId="{8E2E09D5-AF65-4AA7-A5D7-4EF05C3AE8B2}" dt="2023-01-23T12:46:57.646" v="445" actId="478"/>
          <ac:picMkLst>
            <pc:docMk/>
            <pc:sldMk cId="1920879026" sldId="2144445268"/>
            <ac:picMk id="5" creationId="{02BE22EB-2862-4768-8B96-BB46F6A6CA88}"/>
          </ac:picMkLst>
        </pc:picChg>
        <pc:picChg chg="add del">
          <ac:chgData name="MICHAEL-WILSON, Hannah" userId="e5f9b74d-2abe-45a3-8f13-27dd6020a7aa" providerId="ADAL" clId="{8E2E09D5-AF65-4AA7-A5D7-4EF05C3AE8B2}" dt="2023-01-23T12:46:56.823" v="443" actId="478"/>
          <ac:picMkLst>
            <pc:docMk/>
            <pc:sldMk cId="1920879026" sldId="2144445268"/>
            <ac:picMk id="9" creationId="{7B9EBB14-A614-4A26-AAAC-EB6742CC761C}"/>
          </ac:picMkLst>
        </pc:picChg>
        <pc:picChg chg="add del">
          <ac:chgData name="MICHAEL-WILSON, Hannah" userId="e5f9b74d-2abe-45a3-8f13-27dd6020a7aa" providerId="ADAL" clId="{8E2E09D5-AF65-4AA7-A5D7-4EF05C3AE8B2}" dt="2023-01-23T12:47:38.739" v="450" actId="478"/>
          <ac:picMkLst>
            <pc:docMk/>
            <pc:sldMk cId="1920879026" sldId="2144445268"/>
            <ac:picMk id="10" creationId="{A9D181B7-E5D7-4451-8075-B598999DE572}"/>
          </ac:picMkLst>
        </pc:picChg>
        <pc:picChg chg="add del">
          <ac:chgData name="MICHAEL-WILSON, Hannah" userId="e5f9b74d-2abe-45a3-8f13-27dd6020a7aa" providerId="ADAL" clId="{8E2E09D5-AF65-4AA7-A5D7-4EF05C3AE8B2}" dt="2023-01-23T12:46:58.099" v="446" actId="478"/>
          <ac:picMkLst>
            <pc:docMk/>
            <pc:sldMk cId="1920879026" sldId="2144445268"/>
            <ac:picMk id="11" creationId="{27A1644D-4AE4-460A-A706-FE7C454C3950}"/>
          </ac:picMkLst>
        </pc:picChg>
        <pc:picChg chg="add del">
          <ac:chgData name="MICHAEL-WILSON, Hannah" userId="e5f9b74d-2abe-45a3-8f13-27dd6020a7aa" providerId="ADAL" clId="{8E2E09D5-AF65-4AA7-A5D7-4EF05C3AE8B2}" dt="2023-01-23T12:47:39.059" v="451" actId="478"/>
          <ac:picMkLst>
            <pc:docMk/>
            <pc:sldMk cId="1920879026" sldId="2144445268"/>
            <ac:picMk id="13" creationId="{393FB645-2A01-4464-8A37-6FF8E864455E}"/>
          </ac:picMkLst>
        </pc:picChg>
        <pc:picChg chg="add del">
          <ac:chgData name="MICHAEL-WILSON, Hannah" userId="e5f9b74d-2abe-45a3-8f13-27dd6020a7aa" providerId="ADAL" clId="{8E2E09D5-AF65-4AA7-A5D7-4EF05C3AE8B2}" dt="2023-01-23T12:46:57.306" v="444" actId="478"/>
          <ac:picMkLst>
            <pc:docMk/>
            <pc:sldMk cId="1920879026" sldId="2144445268"/>
            <ac:picMk id="14" creationId="{4E71B990-A470-49E1-9FE3-35E3F19C703F}"/>
          </ac:picMkLst>
        </pc:picChg>
        <pc:picChg chg="add del">
          <ac:chgData name="MICHAEL-WILSON, Hannah" userId="e5f9b74d-2abe-45a3-8f13-27dd6020a7aa" providerId="ADAL" clId="{8E2E09D5-AF65-4AA7-A5D7-4EF05C3AE8B2}" dt="2023-01-23T12:46:58.472" v="447" actId="478"/>
          <ac:picMkLst>
            <pc:docMk/>
            <pc:sldMk cId="1920879026" sldId="2144445268"/>
            <ac:picMk id="17" creationId="{11740B46-C845-4656-80BB-95FDE70A01BE}"/>
          </ac:picMkLst>
        </pc:picChg>
        <pc:picChg chg="add del mod">
          <ac:chgData name="MICHAEL-WILSON, Hannah" userId="e5f9b74d-2abe-45a3-8f13-27dd6020a7aa" providerId="ADAL" clId="{8E2E09D5-AF65-4AA7-A5D7-4EF05C3AE8B2}" dt="2023-01-23T12:46:43.492" v="441"/>
          <ac:picMkLst>
            <pc:docMk/>
            <pc:sldMk cId="1920879026" sldId="2144445268"/>
            <ac:picMk id="1026" creationId="{9BDC43AB-1F59-4DD3-B0EB-45021C798666}"/>
          </ac:picMkLst>
        </pc:picChg>
        <pc:picChg chg="add mod">
          <ac:chgData name="MICHAEL-WILSON, Hannah" userId="e5f9b74d-2abe-45a3-8f13-27dd6020a7aa" providerId="ADAL" clId="{8E2E09D5-AF65-4AA7-A5D7-4EF05C3AE8B2}" dt="2023-01-30T10:05:42.276" v="1439" actId="1076"/>
          <ac:picMkLst>
            <pc:docMk/>
            <pc:sldMk cId="1920879026" sldId="2144445268"/>
            <ac:picMk id="1028" creationId="{8E31B54A-041D-45F5-A7C5-FFC8D2D1C07E}"/>
          </ac:picMkLst>
        </pc:picChg>
        <pc:picChg chg="add del mod">
          <ac:chgData name="MICHAEL-WILSON, Hannah" userId="e5f9b74d-2abe-45a3-8f13-27dd6020a7aa" providerId="ADAL" clId="{8E2E09D5-AF65-4AA7-A5D7-4EF05C3AE8B2}" dt="2023-01-23T12:51:07.846" v="530" actId="478"/>
          <ac:picMkLst>
            <pc:docMk/>
            <pc:sldMk cId="1920879026" sldId="2144445268"/>
            <ac:picMk id="1030" creationId="{0E6BE932-100F-4F91-828E-A662304359C3}"/>
          </ac:picMkLst>
        </pc:picChg>
        <pc:picChg chg="add mod">
          <ac:chgData name="MICHAEL-WILSON, Hannah" userId="e5f9b74d-2abe-45a3-8f13-27dd6020a7aa" providerId="ADAL" clId="{8E2E09D5-AF65-4AA7-A5D7-4EF05C3AE8B2}" dt="2023-01-30T10:05:55.671" v="1444" actId="1076"/>
          <ac:picMkLst>
            <pc:docMk/>
            <pc:sldMk cId="1920879026" sldId="2144445268"/>
            <ac:picMk id="1032" creationId="{1ADEA96A-746A-4D56-8E54-B3F8432D4F8D}"/>
          </ac:picMkLst>
        </pc:picChg>
      </pc:sldChg>
      <pc:sldChg chg="addSp delSp modSp mod">
        <pc:chgData name="MICHAEL-WILSON, Hannah" userId="e5f9b74d-2abe-45a3-8f13-27dd6020a7aa" providerId="ADAL" clId="{8E2E09D5-AF65-4AA7-A5D7-4EF05C3AE8B2}" dt="2023-01-30T15:18:18.313" v="1848" actId="20577"/>
        <pc:sldMkLst>
          <pc:docMk/>
          <pc:sldMk cId="164449726" sldId="2144445269"/>
        </pc:sldMkLst>
        <pc:spChg chg="add del mod">
          <ac:chgData name="MICHAEL-WILSON, Hannah" userId="e5f9b74d-2abe-45a3-8f13-27dd6020a7aa" providerId="ADAL" clId="{8E2E09D5-AF65-4AA7-A5D7-4EF05C3AE8B2}" dt="2023-01-23T11:35:48.833" v="88" actId="931"/>
          <ac:spMkLst>
            <pc:docMk/>
            <pc:sldMk cId="164449726" sldId="2144445269"/>
            <ac:spMk id="3" creationId="{A2B7190C-0C1A-408A-8630-7F6098F0A6D4}"/>
          </ac:spMkLst>
        </pc:spChg>
        <pc:spChg chg="mod">
          <ac:chgData name="MICHAEL-WILSON, Hannah" userId="e5f9b74d-2abe-45a3-8f13-27dd6020a7aa" providerId="ADAL" clId="{8E2E09D5-AF65-4AA7-A5D7-4EF05C3AE8B2}" dt="2023-01-23T11:35:56.466" v="93" actId="20577"/>
          <ac:spMkLst>
            <pc:docMk/>
            <pc:sldMk cId="164449726" sldId="2144445269"/>
            <ac:spMk id="5" creationId="{F1B06898-470A-4305-AF25-AB7AD3D7B9DC}"/>
          </ac:spMkLst>
        </pc:spChg>
        <pc:spChg chg="mod">
          <ac:chgData name="MICHAEL-WILSON, Hannah" userId="e5f9b74d-2abe-45a3-8f13-27dd6020a7aa" providerId="ADAL" clId="{8E2E09D5-AF65-4AA7-A5D7-4EF05C3AE8B2}" dt="2023-01-30T15:18:18.313" v="1848" actId="20577"/>
          <ac:spMkLst>
            <pc:docMk/>
            <pc:sldMk cId="164449726" sldId="2144445269"/>
            <ac:spMk id="6" creationId="{69D4F495-DC44-45A9-AE6C-F010DD614FDA}"/>
          </ac:spMkLst>
        </pc:spChg>
        <pc:spChg chg="mod">
          <ac:chgData name="MICHAEL-WILSON, Hannah" userId="e5f9b74d-2abe-45a3-8f13-27dd6020a7aa" providerId="ADAL" clId="{8E2E09D5-AF65-4AA7-A5D7-4EF05C3AE8B2}" dt="2023-01-23T11:33:45.232" v="11" actId="20577"/>
          <ac:spMkLst>
            <pc:docMk/>
            <pc:sldMk cId="164449726" sldId="2144445269"/>
            <ac:spMk id="7" creationId="{3764D620-6958-4876-A075-56C68DEF40C4}"/>
          </ac:spMkLst>
        </pc:spChg>
        <pc:picChg chg="del">
          <ac:chgData name="MICHAEL-WILSON, Hannah" userId="e5f9b74d-2abe-45a3-8f13-27dd6020a7aa" providerId="ADAL" clId="{8E2E09D5-AF65-4AA7-A5D7-4EF05C3AE8B2}" dt="2023-01-23T11:30:43.484" v="0" actId="478"/>
          <ac:picMkLst>
            <pc:docMk/>
            <pc:sldMk cId="164449726" sldId="2144445269"/>
            <ac:picMk id="4" creationId="{35797616-821A-492E-9BEB-1D1BAF7B875F}"/>
          </ac:picMkLst>
        </pc:picChg>
        <pc:picChg chg="add mod">
          <ac:chgData name="MICHAEL-WILSON, Hannah" userId="e5f9b74d-2abe-45a3-8f13-27dd6020a7aa" providerId="ADAL" clId="{8E2E09D5-AF65-4AA7-A5D7-4EF05C3AE8B2}" dt="2023-01-23T11:35:52.825" v="89" actId="27614"/>
          <ac:picMkLst>
            <pc:docMk/>
            <pc:sldMk cId="164449726" sldId="2144445269"/>
            <ac:picMk id="9" creationId="{7FCF30DA-900F-46B3-BE02-EAFB7D970F15}"/>
          </ac:picMkLst>
        </pc:picChg>
      </pc:sldChg>
      <pc:sldChg chg="addSp delSp modSp mod modNotesTx">
        <pc:chgData name="MICHAEL-WILSON, Hannah" userId="e5f9b74d-2abe-45a3-8f13-27dd6020a7aa" providerId="ADAL" clId="{8E2E09D5-AF65-4AA7-A5D7-4EF05C3AE8B2}" dt="2023-01-30T15:13:52.762" v="1755" actId="20577"/>
        <pc:sldMkLst>
          <pc:docMk/>
          <pc:sldMk cId="1144489676" sldId="2144445280"/>
        </pc:sldMkLst>
        <pc:spChg chg="mod">
          <ac:chgData name="MICHAEL-WILSON, Hannah" userId="e5f9b74d-2abe-45a3-8f13-27dd6020a7aa" providerId="ADAL" clId="{8E2E09D5-AF65-4AA7-A5D7-4EF05C3AE8B2}" dt="2023-01-23T11:51:40.079" v="311" actId="20577"/>
          <ac:spMkLst>
            <pc:docMk/>
            <pc:sldMk cId="1144489676" sldId="2144445280"/>
            <ac:spMk id="3" creationId="{449B6E15-324E-4755-99B6-597AD6C3D75A}"/>
          </ac:spMkLst>
        </pc:spChg>
        <pc:spChg chg="mod">
          <ac:chgData name="MICHAEL-WILSON, Hannah" userId="e5f9b74d-2abe-45a3-8f13-27dd6020a7aa" providerId="ADAL" clId="{8E2E09D5-AF65-4AA7-A5D7-4EF05C3AE8B2}" dt="2023-01-23T11:48:40.563" v="288" actId="20577"/>
          <ac:spMkLst>
            <pc:docMk/>
            <pc:sldMk cId="1144489676" sldId="2144445280"/>
            <ac:spMk id="4" creationId="{B2A40E21-0610-4CFD-9BB9-CE6C36874C1F}"/>
          </ac:spMkLst>
        </pc:spChg>
        <pc:spChg chg="add del mod">
          <ac:chgData name="MICHAEL-WILSON, Hannah" userId="e5f9b74d-2abe-45a3-8f13-27dd6020a7aa" providerId="ADAL" clId="{8E2E09D5-AF65-4AA7-A5D7-4EF05C3AE8B2}" dt="2023-01-23T11:48:31.302" v="283" actId="931"/>
          <ac:spMkLst>
            <pc:docMk/>
            <pc:sldMk cId="1144489676" sldId="2144445280"/>
            <ac:spMk id="5" creationId="{440118EA-EFB5-4C5C-99BE-9018C6F0415B}"/>
          </ac:spMkLst>
        </pc:spChg>
        <pc:spChg chg="add del mod">
          <ac:chgData name="MICHAEL-WILSON, Hannah" userId="e5f9b74d-2abe-45a3-8f13-27dd6020a7aa" providerId="ADAL" clId="{8E2E09D5-AF65-4AA7-A5D7-4EF05C3AE8B2}" dt="2023-01-23T11:50:43.405" v="304" actId="931"/>
          <ac:spMkLst>
            <pc:docMk/>
            <pc:sldMk cId="1144489676" sldId="2144445280"/>
            <ac:spMk id="10" creationId="{8F9F7F45-3CA4-4CC4-8B4A-2357D172B404}"/>
          </ac:spMkLst>
        </pc:spChg>
        <pc:picChg chg="add del mod">
          <ac:chgData name="MICHAEL-WILSON, Hannah" userId="e5f9b74d-2abe-45a3-8f13-27dd6020a7aa" providerId="ADAL" clId="{8E2E09D5-AF65-4AA7-A5D7-4EF05C3AE8B2}" dt="2023-01-23T11:50:40.018" v="303" actId="478"/>
          <ac:picMkLst>
            <pc:docMk/>
            <pc:sldMk cId="1144489676" sldId="2144445280"/>
            <ac:picMk id="7" creationId="{FF5D84D4-9771-4F26-BCF6-64720D3F2674}"/>
          </ac:picMkLst>
        </pc:picChg>
        <pc:picChg chg="del">
          <ac:chgData name="MICHAEL-WILSON, Hannah" userId="e5f9b74d-2abe-45a3-8f13-27dd6020a7aa" providerId="ADAL" clId="{8E2E09D5-AF65-4AA7-A5D7-4EF05C3AE8B2}" dt="2023-01-23T11:48:04.016" v="282" actId="478"/>
          <ac:picMkLst>
            <pc:docMk/>
            <pc:sldMk cId="1144489676" sldId="2144445280"/>
            <ac:picMk id="12" creationId="{A98889F7-3C53-4F36-8A77-87A5105F2A24}"/>
          </ac:picMkLst>
        </pc:picChg>
        <pc:picChg chg="add mod">
          <ac:chgData name="MICHAEL-WILSON, Hannah" userId="e5f9b74d-2abe-45a3-8f13-27dd6020a7aa" providerId="ADAL" clId="{8E2E09D5-AF65-4AA7-A5D7-4EF05C3AE8B2}" dt="2023-01-23T11:50:47.254" v="305" actId="27614"/>
          <ac:picMkLst>
            <pc:docMk/>
            <pc:sldMk cId="1144489676" sldId="2144445280"/>
            <ac:picMk id="13" creationId="{44A6B7FD-8546-4708-B57F-05373856C5D6}"/>
          </ac:picMkLst>
        </pc:picChg>
      </pc:sldChg>
      <pc:sldChg chg="addSp delSp modSp mod">
        <pc:chgData name="MICHAEL-WILSON, Hannah" userId="e5f9b74d-2abe-45a3-8f13-27dd6020a7aa" providerId="ADAL" clId="{8E2E09D5-AF65-4AA7-A5D7-4EF05C3AE8B2}" dt="2023-01-23T11:53:15.322" v="325" actId="27918"/>
        <pc:sldMkLst>
          <pc:docMk/>
          <pc:sldMk cId="496213748" sldId="2144445281"/>
        </pc:sldMkLst>
        <pc:spChg chg="mod">
          <ac:chgData name="MICHAEL-WILSON, Hannah" userId="e5f9b74d-2abe-45a3-8f13-27dd6020a7aa" providerId="ADAL" clId="{8E2E09D5-AF65-4AA7-A5D7-4EF05C3AE8B2}" dt="2023-01-23T11:51:43.095" v="313" actId="20577"/>
          <ac:spMkLst>
            <pc:docMk/>
            <pc:sldMk cId="496213748" sldId="2144445281"/>
            <ac:spMk id="3" creationId="{449B6E15-324E-4755-99B6-597AD6C3D75A}"/>
          </ac:spMkLst>
        </pc:spChg>
        <pc:spChg chg="mod">
          <ac:chgData name="MICHAEL-WILSON, Hannah" userId="e5f9b74d-2abe-45a3-8f13-27dd6020a7aa" providerId="ADAL" clId="{8E2E09D5-AF65-4AA7-A5D7-4EF05C3AE8B2}" dt="2023-01-23T11:51:34.886" v="309" actId="20577"/>
          <ac:spMkLst>
            <pc:docMk/>
            <pc:sldMk cId="496213748" sldId="2144445281"/>
            <ac:spMk id="4" creationId="{B2A40E21-0610-4CFD-9BB9-CE6C36874C1F}"/>
          </ac:spMkLst>
        </pc:spChg>
        <pc:spChg chg="add del mod">
          <ac:chgData name="MICHAEL-WILSON, Hannah" userId="e5f9b74d-2abe-45a3-8f13-27dd6020a7aa" providerId="ADAL" clId="{8E2E09D5-AF65-4AA7-A5D7-4EF05C3AE8B2}" dt="2023-01-23T11:51:30.796" v="307" actId="478"/>
          <ac:spMkLst>
            <pc:docMk/>
            <pc:sldMk cId="496213748" sldId="2144445281"/>
            <ac:spMk id="5" creationId="{27B1F8CD-C5B8-46DF-BC63-B0AA3D760D91}"/>
          </ac:spMkLst>
        </pc:spChg>
        <pc:picChg chg="add del">
          <ac:chgData name="MICHAEL-WILSON, Hannah" userId="e5f9b74d-2abe-45a3-8f13-27dd6020a7aa" providerId="ADAL" clId="{8E2E09D5-AF65-4AA7-A5D7-4EF05C3AE8B2}" dt="2023-01-23T11:51:30.796" v="307" actId="478"/>
          <ac:picMkLst>
            <pc:docMk/>
            <pc:sldMk cId="496213748" sldId="2144445281"/>
            <ac:picMk id="12" creationId="{A98889F7-3C53-4F36-8A77-87A5105F2A24}"/>
          </ac:picMkLst>
        </pc:picChg>
      </pc:sldChg>
      <pc:sldChg chg="addSp delSp modSp mod">
        <pc:chgData name="MICHAEL-WILSON, Hannah" userId="e5f9b74d-2abe-45a3-8f13-27dd6020a7aa" providerId="ADAL" clId="{8E2E09D5-AF65-4AA7-A5D7-4EF05C3AE8B2}" dt="2023-01-23T15:28:17.154" v="1268" actId="1076"/>
        <pc:sldMkLst>
          <pc:docMk/>
          <pc:sldMk cId="1059538164" sldId="2144445283"/>
        </pc:sldMkLst>
        <pc:spChg chg="mod">
          <ac:chgData name="MICHAEL-WILSON, Hannah" userId="e5f9b74d-2abe-45a3-8f13-27dd6020a7aa" providerId="ADAL" clId="{8E2E09D5-AF65-4AA7-A5D7-4EF05C3AE8B2}" dt="2023-01-23T15:24:24.013" v="954" actId="20577"/>
          <ac:spMkLst>
            <pc:docMk/>
            <pc:sldMk cId="1059538164" sldId="2144445283"/>
            <ac:spMk id="3" creationId="{FC802A73-469F-4CEB-B89A-11A6418C45DE}"/>
          </ac:spMkLst>
        </pc:spChg>
        <pc:spChg chg="add del mod">
          <ac:chgData name="MICHAEL-WILSON, Hannah" userId="e5f9b74d-2abe-45a3-8f13-27dd6020a7aa" providerId="ADAL" clId="{8E2E09D5-AF65-4AA7-A5D7-4EF05C3AE8B2}" dt="2023-01-23T12:44:02.585" v="416" actId="931"/>
          <ac:spMkLst>
            <pc:docMk/>
            <pc:sldMk cId="1059538164" sldId="2144445283"/>
            <ac:spMk id="4" creationId="{DBB393BB-BC12-4F38-BE50-72FD892358A7}"/>
          </ac:spMkLst>
        </pc:spChg>
        <pc:spChg chg="mod">
          <ac:chgData name="MICHAEL-WILSON, Hannah" userId="e5f9b74d-2abe-45a3-8f13-27dd6020a7aa" providerId="ADAL" clId="{8E2E09D5-AF65-4AA7-A5D7-4EF05C3AE8B2}" dt="2023-01-23T11:53:31.887" v="328" actId="20577"/>
          <ac:spMkLst>
            <pc:docMk/>
            <pc:sldMk cId="1059538164" sldId="2144445283"/>
            <ac:spMk id="5" creationId="{E0420E9F-AEDA-491F-B223-74069BCAB92F}"/>
          </ac:spMkLst>
        </pc:spChg>
        <pc:spChg chg="mod">
          <ac:chgData name="MICHAEL-WILSON, Hannah" userId="e5f9b74d-2abe-45a3-8f13-27dd6020a7aa" providerId="ADAL" clId="{8E2E09D5-AF65-4AA7-A5D7-4EF05C3AE8B2}" dt="2023-01-23T15:27:54.981" v="1264" actId="1076"/>
          <ac:spMkLst>
            <pc:docMk/>
            <pc:sldMk cId="1059538164" sldId="2144445283"/>
            <ac:spMk id="6" creationId="{FAC8DE03-4511-4BE6-A484-640CA97B17F6}"/>
          </ac:spMkLst>
        </pc:spChg>
        <pc:spChg chg="add del mod">
          <ac:chgData name="MICHAEL-WILSON, Hannah" userId="e5f9b74d-2abe-45a3-8f13-27dd6020a7aa" providerId="ADAL" clId="{8E2E09D5-AF65-4AA7-A5D7-4EF05C3AE8B2}" dt="2023-01-23T15:26:53.976" v="1167" actId="478"/>
          <ac:spMkLst>
            <pc:docMk/>
            <pc:sldMk cId="1059538164" sldId="2144445283"/>
            <ac:spMk id="7" creationId="{897358CB-948A-4D8C-95AA-6410B6A54465}"/>
          </ac:spMkLst>
        </pc:spChg>
        <pc:spChg chg="add mod">
          <ac:chgData name="MICHAEL-WILSON, Hannah" userId="e5f9b74d-2abe-45a3-8f13-27dd6020a7aa" providerId="ADAL" clId="{8E2E09D5-AF65-4AA7-A5D7-4EF05C3AE8B2}" dt="2023-01-23T15:28:17.154" v="1268" actId="1076"/>
          <ac:spMkLst>
            <pc:docMk/>
            <pc:sldMk cId="1059538164" sldId="2144445283"/>
            <ac:spMk id="8" creationId="{3962C516-7C96-46AA-9D21-0BFB65341607}"/>
          </ac:spMkLst>
        </pc:spChg>
        <pc:spChg chg="add mod">
          <ac:chgData name="MICHAEL-WILSON, Hannah" userId="e5f9b74d-2abe-45a3-8f13-27dd6020a7aa" providerId="ADAL" clId="{8E2E09D5-AF65-4AA7-A5D7-4EF05C3AE8B2}" dt="2023-01-23T15:28:00.892" v="1266" actId="1076"/>
          <ac:spMkLst>
            <pc:docMk/>
            <pc:sldMk cId="1059538164" sldId="2144445283"/>
            <ac:spMk id="9" creationId="{102303BC-BB3B-4781-AC68-0A09B058D100}"/>
          </ac:spMkLst>
        </pc:spChg>
        <pc:spChg chg="add del mod">
          <ac:chgData name="MICHAEL-WILSON, Hannah" userId="e5f9b74d-2abe-45a3-8f13-27dd6020a7aa" providerId="ADAL" clId="{8E2E09D5-AF65-4AA7-A5D7-4EF05C3AE8B2}" dt="2023-01-23T15:27:49.995" v="1263" actId="478"/>
          <ac:spMkLst>
            <pc:docMk/>
            <pc:sldMk cId="1059538164" sldId="2144445283"/>
            <ac:spMk id="10" creationId="{A1C00155-FD1E-4999-A447-CD75B5E0E969}"/>
          </ac:spMkLst>
        </pc:spChg>
        <pc:spChg chg="add del mod">
          <ac:chgData name="MICHAEL-WILSON, Hannah" userId="e5f9b74d-2abe-45a3-8f13-27dd6020a7aa" providerId="ADAL" clId="{8E2E09D5-AF65-4AA7-A5D7-4EF05C3AE8B2}" dt="2023-01-23T15:27:48.014" v="1262" actId="478"/>
          <ac:spMkLst>
            <pc:docMk/>
            <pc:sldMk cId="1059538164" sldId="2144445283"/>
            <ac:spMk id="11" creationId="{BE020DE2-FCBA-4D3D-A4C5-B907AF8A49CA}"/>
          </ac:spMkLst>
        </pc:spChg>
        <pc:spChg chg="add del mod">
          <ac:chgData name="MICHAEL-WILSON, Hannah" userId="e5f9b74d-2abe-45a3-8f13-27dd6020a7aa" providerId="ADAL" clId="{8E2E09D5-AF65-4AA7-A5D7-4EF05C3AE8B2}" dt="2023-01-23T12:44:34.255" v="427" actId="478"/>
          <ac:spMkLst>
            <pc:docMk/>
            <pc:sldMk cId="1059538164" sldId="2144445283"/>
            <ac:spMk id="12" creationId="{41005E43-6040-4073-ADFC-66C1F066966C}"/>
          </ac:spMkLst>
        </pc:spChg>
        <pc:spChg chg="add mod">
          <ac:chgData name="MICHAEL-WILSON, Hannah" userId="e5f9b74d-2abe-45a3-8f13-27dd6020a7aa" providerId="ADAL" clId="{8E2E09D5-AF65-4AA7-A5D7-4EF05C3AE8B2}" dt="2023-01-23T15:28:07.467" v="1267" actId="1076"/>
          <ac:spMkLst>
            <pc:docMk/>
            <pc:sldMk cId="1059538164" sldId="2144445283"/>
            <ac:spMk id="12" creationId="{AB85B0E1-A6EE-4942-B55F-2C66E9119E57}"/>
          </ac:spMkLst>
        </pc:spChg>
        <pc:picChg chg="del">
          <ac:chgData name="MICHAEL-WILSON, Hannah" userId="e5f9b74d-2abe-45a3-8f13-27dd6020a7aa" providerId="ADAL" clId="{8E2E09D5-AF65-4AA7-A5D7-4EF05C3AE8B2}" dt="2023-01-23T11:53:27.623" v="326" actId="478"/>
          <ac:picMkLst>
            <pc:docMk/>
            <pc:sldMk cId="1059538164" sldId="2144445283"/>
            <ac:picMk id="7" creationId="{662E02CE-1C55-4A85-BA34-5B9A7D862B37}"/>
          </ac:picMkLst>
        </pc:picChg>
        <pc:picChg chg="add del mod modCrop">
          <ac:chgData name="MICHAEL-WILSON, Hannah" userId="e5f9b74d-2abe-45a3-8f13-27dd6020a7aa" providerId="ADAL" clId="{8E2E09D5-AF65-4AA7-A5D7-4EF05C3AE8B2}" dt="2023-01-23T12:44:32.150" v="425" actId="478"/>
          <ac:picMkLst>
            <pc:docMk/>
            <pc:sldMk cId="1059538164" sldId="2144445283"/>
            <ac:picMk id="9" creationId="{A86C45CB-B43E-4F3D-9A65-AA8F001CD186}"/>
          </ac:picMkLst>
        </pc:picChg>
        <pc:picChg chg="add del mod ord">
          <ac:chgData name="MICHAEL-WILSON, Hannah" userId="e5f9b74d-2abe-45a3-8f13-27dd6020a7aa" providerId="ADAL" clId="{8E2E09D5-AF65-4AA7-A5D7-4EF05C3AE8B2}" dt="2023-01-23T12:44:32.882" v="426" actId="478"/>
          <ac:picMkLst>
            <pc:docMk/>
            <pc:sldMk cId="1059538164" sldId="2144445283"/>
            <ac:picMk id="10" creationId="{8753CBBB-2E1C-426E-93F0-711C0D6BFCE2}"/>
          </ac:picMkLst>
        </pc:picChg>
        <pc:picChg chg="add mod">
          <ac:chgData name="MICHAEL-WILSON, Hannah" userId="e5f9b74d-2abe-45a3-8f13-27dd6020a7aa" providerId="ADAL" clId="{8E2E09D5-AF65-4AA7-A5D7-4EF05C3AE8B2}" dt="2023-01-23T15:26:58.944" v="1170" actId="1076"/>
          <ac:picMkLst>
            <pc:docMk/>
            <pc:sldMk cId="1059538164" sldId="2144445283"/>
            <ac:picMk id="13" creationId="{FDB22A13-13E4-49AD-9216-474FBAA6B1E2}"/>
          </ac:picMkLst>
        </pc:picChg>
      </pc:sldChg>
      <pc:sldChg chg="modSp mod modNotesTx">
        <pc:chgData name="MICHAEL-WILSON, Hannah" userId="e5f9b74d-2abe-45a3-8f13-27dd6020a7aa" providerId="ADAL" clId="{8E2E09D5-AF65-4AA7-A5D7-4EF05C3AE8B2}" dt="2023-01-30T15:15:27.896" v="1840" actId="20577"/>
        <pc:sldMkLst>
          <pc:docMk/>
          <pc:sldMk cId="722449440" sldId="2144445289"/>
        </pc:sldMkLst>
        <pc:spChg chg="mod">
          <ac:chgData name="MICHAEL-WILSON, Hannah" userId="e5f9b74d-2abe-45a3-8f13-27dd6020a7aa" providerId="ADAL" clId="{8E2E09D5-AF65-4AA7-A5D7-4EF05C3AE8B2}" dt="2023-01-30T15:15:27.896" v="1840" actId="20577"/>
          <ac:spMkLst>
            <pc:docMk/>
            <pc:sldMk cId="722449440" sldId="2144445289"/>
            <ac:spMk id="3" creationId="{FC802A73-469F-4CEB-B89A-11A6418C45DE}"/>
          </ac:spMkLst>
        </pc:spChg>
        <pc:spChg chg="mod">
          <ac:chgData name="MICHAEL-WILSON, Hannah" userId="e5f9b74d-2abe-45a3-8f13-27dd6020a7aa" providerId="ADAL" clId="{8E2E09D5-AF65-4AA7-A5D7-4EF05C3AE8B2}" dt="2023-01-23T15:28:59.836" v="1270" actId="20577"/>
          <ac:spMkLst>
            <pc:docMk/>
            <pc:sldMk cId="722449440" sldId="2144445289"/>
            <ac:spMk id="5" creationId="{E0420E9F-AEDA-491F-B223-74069BCAB92F}"/>
          </ac:spMkLst>
        </pc:spChg>
        <pc:spChg chg="mod">
          <ac:chgData name="MICHAEL-WILSON, Hannah" userId="e5f9b74d-2abe-45a3-8f13-27dd6020a7aa" providerId="ADAL" clId="{8E2E09D5-AF65-4AA7-A5D7-4EF05C3AE8B2}" dt="2023-01-30T10:24:52.751" v="1696" actId="20577"/>
          <ac:spMkLst>
            <pc:docMk/>
            <pc:sldMk cId="722449440" sldId="2144445289"/>
            <ac:spMk id="6" creationId="{FAC8DE03-4511-4BE6-A484-640CA97B17F6}"/>
          </ac:spMkLst>
        </pc:spChg>
      </pc:sldChg>
      <pc:sldChg chg="del">
        <pc:chgData name="MICHAEL-WILSON, Hannah" userId="e5f9b74d-2abe-45a3-8f13-27dd6020a7aa" providerId="ADAL" clId="{8E2E09D5-AF65-4AA7-A5D7-4EF05C3AE8B2}" dt="2023-01-23T12:59:28.155" v="836" actId="47"/>
        <pc:sldMkLst>
          <pc:docMk/>
          <pc:sldMk cId="973568763" sldId="2144445292"/>
        </pc:sldMkLst>
      </pc:sldChg>
      <pc:sldChg chg="addSp delSp modSp mod modNotesTx">
        <pc:chgData name="MICHAEL-WILSON, Hannah" userId="e5f9b74d-2abe-45a3-8f13-27dd6020a7aa" providerId="ADAL" clId="{8E2E09D5-AF65-4AA7-A5D7-4EF05C3AE8B2}" dt="2023-01-23T11:58:19.898" v="415" actId="18131"/>
        <pc:sldMkLst>
          <pc:docMk/>
          <pc:sldMk cId="741606139" sldId="2144445293"/>
        </pc:sldMkLst>
        <pc:spChg chg="add del mod">
          <ac:chgData name="MICHAEL-WILSON, Hannah" userId="e5f9b74d-2abe-45a3-8f13-27dd6020a7aa" providerId="ADAL" clId="{8E2E09D5-AF65-4AA7-A5D7-4EF05C3AE8B2}" dt="2023-01-23T11:58:10.090" v="412" actId="931"/>
          <ac:spMkLst>
            <pc:docMk/>
            <pc:sldMk cId="741606139" sldId="2144445293"/>
            <ac:spMk id="3" creationId="{99FF4F06-DC08-4D7C-B707-58D36BFFF000}"/>
          </ac:spMkLst>
        </pc:spChg>
        <pc:spChg chg="mod">
          <ac:chgData name="MICHAEL-WILSON, Hannah" userId="e5f9b74d-2abe-45a3-8f13-27dd6020a7aa" providerId="ADAL" clId="{8E2E09D5-AF65-4AA7-A5D7-4EF05C3AE8B2}" dt="2023-01-23T11:41:06.626" v="158" actId="313"/>
          <ac:spMkLst>
            <pc:docMk/>
            <pc:sldMk cId="741606139" sldId="2144445293"/>
            <ac:spMk id="6" creationId="{69D4F495-DC44-45A9-AE6C-F010DD614FDA}"/>
          </ac:spMkLst>
        </pc:spChg>
        <pc:spChg chg="mod">
          <ac:chgData name="MICHAEL-WILSON, Hannah" userId="e5f9b74d-2abe-45a3-8f13-27dd6020a7aa" providerId="ADAL" clId="{8E2E09D5-AF65-4AA7-A5D7-4EF05C3AE8B2}" dt="2023-01-23T11:36:17.172" v="107" actId="20577"/>
          <ac:spMkLst>
            <pc:docMk/>
            <pc:sldMk cId="741606139" sldId="2144445293"/>
            <ac:spMk id="7" creationId="{3764D620-6958-4876-A075-56C68DEF40C4}"/>
          </ac:spMkLst>
        </pc:spChg>
        <pc:picChg chg="del">
          <ac:chgData name="MICHAEL-WILSON, Hannah" userId="e5f9b74d-2abe-45a3-8f13-27dd6020a7aa" providerId="ADAL" clId="{8E2E09D5-AF65-4AA7-A5D7-4EF05C3AE8B2}" dt="2023-01-23T11:38:44.797" v="116" actId="478"/>
          <ac:picMkLst>
            <pc:docMk/>
            <pc:sldMk cId="741606139" sldId="2144445293"/>
            <ac:picMk id="4" creationId="{35797616-821A-492E-9BEB-1D1BAF7B875F}"/>
          </ac:picMkLst>
        </pc:picChg>
        <pc:picChg chg="add mod modCrop">
          <ac:chgData name="MICHAEL-WILSON, Hannah" userId="e5f9b74d-2abe-45a3-8f13-27dd6020a7aa" providerId="ADAL" clId="{8E2E09D5-AF65-4AA7-A5D7-4EF05C3AE8B2}" dt="2023-01-23T11:58:19.898" v="415" actId="18131"/>
          <ac:picMkLst>
            <pc:docMk/>
            <pc:sldMk cId="741606139" sldId="2144445293"/>
            <ac:picMk id="9" creationId="{69F47AB0-419E-4152-96D7-B885FEA2A023}"/>
          </ac:picMkLst>
        </pc:picChg>
      </pc:sldChg>
      <pc:sldChg chg="modSp mod">
        <pc:chgData name="MICHAEL-WILSON, Hannah" userId="e5f9b74d-2abe-45a3-8f13-27dd6020a7aa" providerId="ADAL" clId="{8E2E09D5-AF65-4AA7-A5D7-4EF05C3AE8B2}" dt="2023-01-23T11:47:56.218" v="281" actId="20577"/>
        <pc:sldMkLst>
          <pc:docMk/>
          <pc:sldMk cId="2709386309" sldId="2144445294"/>
        </pc:sldMkLst>
        <pc:spChg chg="mod">
          <ac:chgData name="MICHAEL-WILSON, Hannah" userId="e5f9b74d-2abe-45a3-8f13-27dd6020a7aa" providerId="ADAL" clId="{8E2E09D5-AF65-4AA7-A5D7-4EF05C3AE8B2}" dt="2023-01-23T11:47:56.218" v="281" actId="20577"/>
          <ac:spMkLst>
            <pc:docMk/>
            <pc:sldMk cId="2709386309" sldId="2144445294"/>
            <ac:spMk id="6" creationId="{69D4F495-DC44-45A9-AE6C-F010DD614FDA}"/>
          </ac:spMkLst>
        </pc:spChg>
        <pc:spChg chg="mod">
          <ac:chgData name="MICHAEL-WILSON, Hannah" userId="e5f9b74d-2abe-45a3-8f13-27dd6020a7aa" providerId="ADAL" clId="{8E2E09D5-AF65-4AA7-A5D7-4EF05C3AE8B2}" dt="2023-01-23T11:42:42.938" v="160" actId="20577"/>
          <ac:spMkLst>
            <pc:docMk/>
            <pc:sldMk cId="2709386309" sldId="2144445294"/>
            <ac:spMk id="7" creationId="{3764D620-6958-4876-A075-56C68DEF40C4}"/>
          </ac:spMkLst>
        </pc:spChg>
      </pc:sldChg>
      <pc:sldChg chg="add ord">
        <pc:chgData name="MICHAEL-WILSON, Hannah" userId="e5f9b74d-2abe-45a3-8f13-27dd6020a7aa" providerId="ADAL" clId="{8E2E09D5-AF65-4AA7-A5D7-4EF05C3AE8B2}" dt="2023-01-23T13:00:09.130" v="849"/>
        <pc:sldMkLst>
          <pc:docMk/>
          <pc:sldMk cId="4078852107" sldId="2144445296"/>
        </pc:sldMkLst>
      </pc:sldChg>
    </pc:docChg>
  </pc:docChgLst>
  <pc:docChgLst>
    <pc:chgData name="KAROUSSIS, Elena" userId="ef357cc0-39f9-4da1-8a90-6c026f42705d" providerId="ADAL" clId="{096A0094-C379-4003-A525-3B1BD3251E5E}"/>
    <pc:docChg chg="undo custSel modSld">
      <pc:chgData name="KAROUSSIS, Elena" userId="ef357cc0-39f9-4da1-8a90-6c026f42705d" providerId="ADAL" clId="{096A0094-C379-4003-A525-3B1BD3251E5E}" dt="2023-02-01T10:31:12.324" v="392" actId="20577"/>
      <pc:docMkLst>
        <pc:docMk/>
      </pc:docMkLst>
      <pc:sldChg chg="modSp mod modNotesTx">
        <pc:chgData name="KAROUSSIS, Elena" userId="ef357cc0-39f9-4da1-8a90-6c026f42705d" providerId="ADAL" clId="{096A0094-C379-4003-A525-3B1BD3251E5E}" dt="2023-02-01T10:27:15.215" v="203" actId="20577"/>
        <pc:sldMkLst>
          <pc:docMk/>
          <pc:sldMk cId="1920879026" sldId="2144445268"/>
        </pc:sldMkLst>
        <pc:spChg chg="mod">
          <ac:chgData name="KAROUSSIS, Elena" userId="ef357cc0-39f9-4da1-8a90-6c026f42705d" providerId="ADAL" clId="{096A0094-C379-4003-A525-3B1BD3251E5E}" dt="2023-02-01T10:26:17.900" v="193" actId="6559"/>
          <ac:spMkLst>
            <pc:docMk/>
            <pc:sldMk cId="1920879026" sldId="2144445268"/>
            <ac:spMk id="22" creationId="{06A774AB-CE19-4C81-A7A0-8F4BA024FD0C}"/>
          </ac:spMkLst>
        </pc:spChg>
        <pc:spChg chg="mod">
          <ac:chgData name="KAROUSSIS, Elena" userId="ef357cc0-39f9-4da1-8a90-6c026f42705d" providerId="ADAL" clId="{096A0094-C379-4003-A525-3B1BD3251E5E}" dt="2023-02-01T10:27:11.804" v="202" actId="20577"/>
          <ac:spMkLst>
            <pc:docMk/>
            <pc:sldMk cId="1920879026" sldId="2144445268"/>
            <ac:spMk id="23" creationId="{30695A31-FCB5-49AC-9888-B62732EA65F7}"/>
          </ac:spMkLst>
        </pc:spChg>
      </pc:sldChg>
      <pc:sldChg chg="modSp mod">
        <pc:chgData name="KAROUSSIS, Elena" userId="ef357cc0-39f9-4da1-8a90-6c026f42705d" providerId="ADAL" clId="{096A0094-C379-4003-A525-3B1BD3251E5E}" dt="2023-02-01T10:28:33.364" v="207" actId="6559"/>
        <pc:sldMkLst>
          <pc:docMk/>
          <pc:sldMk cId="1059538164" sldId="2144445283"/>
        </pc:sldMkLst>
        <pc:spChg chg="mod">
          <ac:chgData name="KAROUSSIS, Elena" userId="ef357cc0-39f9-4da1-8a90-6c026f42705d" providerId="ADAL" clId="{096A0094-C379-4003-A525-3B1BD3251E5E}" dt="2023-02-01T10:28:16.300" v="204" actId="6559"/>
          <ac:spMkLst>
            <pc:docMk/>
            <pc:sldMk cId="1059538164" sldId="2144445283"/>
            <ac:spMk id="6" creationId="{FAC8DE03-4511-4BE6-A484-640CA97B17F6}"/>
          </ac:spMkLst>
        </pc:spChg>
        <pc:spChg chg="mod">
          <ac:chgData name="KAROUSSIS, Elena" userId="ef357cc0-39f9-4da1-8a90-6c026f42705d" providerId="ADAL" clId="{096A0094-C379-4003-A525-3B1BD3251E5E}" dt="2023-02-01T10:28:22.748" v="205" actId="6559"/>
          <ac:spMkLst>
            <pc:docMk/>
            <pc:sldMk cId="1059538164" sldId="2144445283"/>
            <ac:spMk id="8" creationId="{3962C516-7C96-46AA-9D21-0BFB65341607}"/>
          </ac:spMkLst>
        </pc:spChg>
        <pc:spChg chg="mod">
          <ac:chgData name="KAROUSSIS, Elena" userId="ef357cc0-39f9-4da1-8a90-6c026f42705d" providerId="ADAL" clId="{096A0094-C379-4003-A525-3B1BD3251E5E}" dt="2023-02-01T10:28:28.235" v="206" actId="6559"/>
          <ac:spMkLst>
            <pc:docMk/>
            <pc:sldMk cId="1059538164" sldId="2144445283"/>
            <ac:spMk id="9" creationId="{102303BC-BB3B-4781-AC68-0A09B058D100}"/>
          </ac:spMkLst>
        </pc:spChg>
        <pc:spChg chg="mod">
          <ac:chgData name="KAROUSSIS, Elena" userId="ef357cc0-39f9-4da1-8a90-6c026f42705d" providerId="ADAL" clId="{096A0094-C379-4003-A525-3B1BD3251E5E}" dt="2023-02-01T10:28:33.364" v="207" actId="6559"/>
          <ac:spMkLst>
            <pc:docMk/>
            <pc:sldMk cId="1059538164" sldId="2144445283"/>
            <ac:spMk id="12" creationId="{AB85B0E1-A6EE-4942-B55F-2C66E9119E57}"/>
          </ac:spMkLst>
        </pc:spChg>
      </pc:sldChg>
      <pc:sldChg chg="modSp mod">
        <pc:chgData name="KAROUSSIS, Elena" userId="ef357cc0-39f9-4da1-8a90-6c026f42705d" providerId="ADAL" clId="{096A0094-C379-4003-A525-3B1BD3251E5E}" dt="2023-02-01T10:31:12.324" v="392" actId="20577"/>
        <pc:sldMkLst>
          <pc:docMk/>
          <pc:sldMk cId="722449440" sldId="2144445289"/>
        </pc:sldMkLst>
        <pc:spChg chg="mod">
          <ac:chgData name="KAROUSSIS, Elena" userId="ef357cc0-39f9-4da1-8a90-6c026f42705d" providerId="ADAL" clId="{096A0094-C379-4003-A525-3B1BD3251E5E}" dt="2023-02-01T10:31:12.324" v="392" actId="20577"/>
          <ac:spMkLst>
            <pc:docMk/>
            <pc:sldMk cId="722449440" sldId="2144445289"/>
            <ac:spMk id="6" creationId="{FAC8DE03-4511-4BE6-A484-640CA97B17F6}"/>
          </ac:spMkLst>
        </pc:spChg>
      </pc:sldChg>
      <pc:sldChg chg="modSp mod">
        <pc:chgData name="KAROUSSIS, Elena" userId="ef357cc0-39f9-4da1-8a90-6c026f42705d" providerId="ADAL" clId="{096A0094-C379-4003-A525-3B1BD3251E5E}" dt="2023-02-01T10:21:58.260" v="38" actId="20577"/>
        <pc:sldMkLst>
          <pc:docMk/>
          <pc:sldMk cId="741606139" sldId="2144445293"/>
        </pc:sldMkLst>
        <pc:spChg chg="mod">
          <ac:chgData name="KAROUSSIS, Elena" userId="ef357cc0-39f9-4da1-8a90-6c026f42705d" providerId="ADAL" clId="{096A0094-C379-4003-A525-3B1BD3251E5E}" dt="2023-02-01T10:21:58.260" v="38" actId="20577"/>
          <ac:spMkLst>
            <pc:docMk/>
            <pc:sldMk cId="741606139" sldId="2144445293"/>
            <ac:spMk id="6" creationId="{69D4F495-DC44-45A9-AE6C-F010DD614FDA}"/>
          </ac:spMkLst>
        </pc:spChg>
      </pc:sldChg>
      <pc:sldChg chg="addSp delSp modSp mod">
        <pc:chgData name="KAROUSSIS, Elena" userId="ef357cc0-39f9-4da1-8a90-6c026f42705d" providerId="ADAL" clId="{096A0094-C379-4003-A525-3B1BD3251E5E}" dt="2023-02-01T10:24:35.351" v="183"/>
        <pc:sldMkLst>
          <pc:docMk/>
          <pc:sldMk cId="2709386309" sldId="2144445294"/>
        </pc:sldMkLst>
        <pc:spChg chg="add mod">
          <ac:chgData name="KAROUSSIS, Elena" userId="ef357cc0-39f9-4da1-8a90-6c026f42705d" providerId="ADAL" clId="{096A0094-C379-4003-A525-3B1BD3251E5E}" dt="2023-02-01T10:24:34.824" v="181" actId="14100"/>
          <ac:spMkLst>
            <pc:docMk/>
            <pc:sldMk cId="2709386309" sldId="2144445294"/>
            <ac:spMk id="2" creationId="{F5AE3CAF-B00D-4B4B-8EBA-C9A3C83028C8}"/>
          </ac:spMkLst>
        </pc:spChg>
        <pc:spChg chg="add del mod">
          <ac:chgData name="KAROUSSIS, Elena" userId="ef357cc0-39f9-4da1-8a90-6c026f42705d" providerId="ADAL" clId="{096A0094-C379-4003-A525-3B1BD3251E5E}" dt="2023-02-01T10:24:35.351" v="183"/>
          <ac:spMkLst>
            <pc:docMk/>
            <pc:sldMk cId="2709386309" sldId="2144445294"/>
            <ac:spMk id="3" creationId="{58684D0C-CEBB-4CD7-BD09-DADEAD7908D5}"/>
          </ac:spMkLst>
        </pc:spChg>
        <pc:spChg chg="mod">
          <ac:chgData name="KAROUSSIS, Elena" userId="ef357cc0-39f9-4da1-8a90-6c026f42705d" providerId="ADAL" clId="{096A0094-C379-4003-A525-3B1BD3251E5E}" dt="2023-02-01T10:23:55.168" v="145" actId="20577"/>
          <ac:spMkLst>
            <pc:docMk/>
            <pc:sldMk cId="2709386309" sldId="2144445294"/>
            <ac:spMk id="6" creationId="{69D4F495-DC44-45A9-AE6C-F010DD614FD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Eat Chocolate Eggs</c:v>
                </c:pt>
                <c:pt idx="1">
                  <c:v>Visit Family</c:v>
                </c:pt>
                <c:pt idx="2">
                  <c:v>Eat Hot Cross Buns </c:v>
                </c:pt>
                <c:pt idx="3">
                  <c:v>Have Dinner with Family/Friends 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0.62</c:v>
                </c:pt>
                <c:pt idx="1">
                  <c:v>0.51</c:v>
                </c:pt>
                <c:pt idx="2">
                  <c:v>0.46</c:v>
                </c:pt>
                <c:pt idx="3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95-4D7C-8044-A6AB4154617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85414832"/>
        <c:axId val="1123116608"/>
      </c:barChart>
      <c:catAx>
        <c:axId val="88541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3116608"/>
        <c:crosses val="autoZero"/>
        <c:auto val="1"/>
        <c:lblAlgn val="ctr"/>
        <c:lblOffset val="100"/>
        <c:noMultiLvlLbl val="0"/>
      </c:catAx>
      <c:valAx>
        <c:axId val="1123116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414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Chocolates and Sweets </c:v>
                </c:pt>
                <c:pt idx="1">
                  <c:v>Food and Drink </c:v>
                </c:pt>
                <c:pt idx="2">
                  <c:v>Clothes/Shoes </c:v>
                </c:pt>
                <c:pt idx="3">
                  <c:v>Toys/Games</c:v>
                </c:pt>
                <c:pt idx="4">
                  <c:v>Boiled Coloured Eggs 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0.91</c:v>
                </c:pt>
                <c:pt idx="1">
                  <c:v>0.11</c:v>
                </c:pt>
                <c:pt idx="2">
                  <c:v>0.08</c:v>
                </c:pt>
                <c:pt idx="3">
                  <c:v>7.0000000000000007E-2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AC-47F1-AFA2-3E39DE51D8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63173072"/>
        <c:axId val="1129116912"/>
      </c:barChart>
      <c:catAx>
        <c:axId val="146317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9116912"/>
        <c:crosses val="autoZero"/>
        <c:auto val="1"/>
        <c:lblAlgn val="ctr"/>
        <c:lblOffset val="100"/>
        <c:noMultiLvlLbl val="0"/>
      </c:catAx>
      <c:valAx>
        <c:axId val="112911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3173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entury Gothic Regular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entury Gothic Regular" charset="0"/>
              </a:defRPr>
            </a:lvl1pPr>
          </a:lstStyle>
          <a:p>
            <a:fld id="{8FC4A71E-E864-4241-AB48-92564129C85C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entury Gothic Regular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entury Gothic Regular" charset="0"/>
              </a:defRPr>
            </a:lvl1pPr>
          </a:lstStyle>
          <a:p>
            <a:fld id="{46B08BC3-A6B2-2F4E-8766-A451EC4B1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64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tterretailing.com/tag/ferrero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62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71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facts and figures from Finder.com show just how popular Easter is in the UK.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95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More women celebrate Easter compared to men. In terms of social demographics, over half are ABC1.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36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looking at lifestyle habits, we can see that this audience is more likely to enjoy cooking/eating dinner with family.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85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chart shows that people enjoy visiting eating chocolate eggs, visiting family and tucking into hot-cross buns.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90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chart shows that chocolates and sweets are popular gift choices for Easter.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97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you can imagine, chocolates and sweets are popular over Easter with 74% of people buying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91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0F1419"/>
                </a:solidFill>
                <a:effectLst/>
                <a:latin typeface="TwitterChirp"/>
              </a:rPr>
              <a:t>For Easter 2023, Ferrero said it was ‘confident consumers will still want to spend on special occasions’ despite the cost of living crisis. </a:t>
            </a:r>
          </a:p>
          <a:p>
            <a:pPr algn="l"/>
            <a:endParaRPr lang="en-GB" b="0" i="0" u="none" strike="noStrike" dirty="0">
              <a:solidFill>
                <a:srgbClr val="0563C1"/>
              </a:solidFill>
              <a:effectLst/>
              <a:latin typeface="TwitterChirp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r>
              <a:rPr lang="en-GB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Ferrero UK </a:t>
            </a:r>
            <a:r>
              <a:rPr lang="en-GB" b="0" i="0" u="non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has unveiled its Easter 2023 range, featuring new launches from </a:t>
            </a:r>
            <a:r>
              <a:rPr lang="en-GB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Thorntons</a:t>
            </a:r>
            <a:r>
              <a:rPr lang="en-GB" b="0" i="0" u="non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 and Ferrero Rocher alongside the return of popular lines. As part of the expanded range, which is available from January 2023, Thorntons is launching a </a:t>
            </a:r>
            <a:r>
              <a:rPr lang="en-GB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white chocolate b</a:t>
            </a:r>
            <a:r>
              <a:rPr lang="en-GB" b="0" i="0" u="non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unny in a 90g format. The brand’s 170g bunny was the third-bestselling branded line in value sales within novelties, worth £1.48m. Thorntons’ kids eggs will also undergo a full pack redesign. The brand’s </a:t>
            </a:r>
            <a:r>
              <a:rPr lang="en-GB" b="0" i="0" dirty="0">
                <a:solidFill>
                  <a:srgbClr val="231F20"/>
                </a:solidFill>
                <a:effectLst/>
                <a:latin typeface="Roboto" panose="02000000000000000000" pitchFamily="2" charset="0"/>
              </a:rPr>
              <a:t>eggs are the third-fastest growing medium egg gift range, supported by a 30% rise in penetration in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Cadbury is unveiling the white chocolate crème egg – which is set to become a yearly Easter product staple and will be available in selected stores across the UK.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35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latin typeface="+mn-lt"/>
              </a:rPr>
              <a:t>These stats show the actions that people from this audience are more likely to take after seeing Out-of-Home ads.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2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3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60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313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AD8B6F-E869-2747-A303-E670CBEB1E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5325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904757-EAD8-FA45-991C-B9F9C1FF418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75387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9062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82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605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082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72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6899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46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5634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58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7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3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590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2005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55569" y="549275"/>
            <a:ext cx="5040312" cy="1800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A599B2F-8657-BD4B-9E98-7AF550A425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5569" y="2528887"/>
            <a:ext cx="5040312" cy="1800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4508500"/>
            <a:ext cx="5040312" cy="1800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31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549276"/>
            <a:ext cx="5040312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0532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863" y="549275"/>
            <a:ext cx="3960812" cy="14398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6480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648017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AAC644-C2FE-5B4C-AE4A-E1B5034F8F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35863" y="2049198"/>
            <a:ext cx="3960812" cy="14398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1827B52-85DD-B74A-885B-F6DE010CC5B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35863" y="3549121"/>
            <a:ext cx="3960812" cy="14398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31D8A59-4554-614B-BAFE-A67188C4413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35863" y="5049043"/>
            <a:ext cx="3960812" cy="14398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32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2019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980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Impact_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2400" b="0" spc="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54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031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443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54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4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025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61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974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8922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778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723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3345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55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749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84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43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13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699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6125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0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171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26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115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3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35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40398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9849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2230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689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28624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09197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47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55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200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704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2962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272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982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257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324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310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4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58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5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106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278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153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19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5333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78132" y="3621021"/>
            <a:ext cx="8534400" cy="1752600"/>
          </a:xfrm>
        </p:spPr>
        <p:txBody>
          <a:bodyPr/>
          <a:lstStyle>
            <a:lvl1pPr marL="0" indent="0" algn="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Picture 8" descr="rectang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02168"/>
            <a:ext cx="4672656" cy="141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JCDShowcas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317" y="244173"/>
            <a:ext cx="1654971" cy="78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G:\Temporaire\Corporate\Signatures\2013\photos\Toyama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>
            <a:fillRect/>
          </a:stretch>
        </p:blipFill>
        <p:spPr bwMode="auto">
          <a:xfrm>
            <a:off x="10343955" y="4402165"/>
            <a:ext cx="1868372" cy="141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346" y="4402168"/>
            <a:ext cx="1833943" cy="141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9" descr="G:\Temporaire\COMMUNIQUES\14 # 2014\10-20-14 # Aéroport de Singapour\Digital Towers_Aéroport de Singapour_2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9289" y="4402167"/>
            <a:ext cx="1923712" cy="141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656" y="4402167"/>
            <a:ext cx="1932688" cy="141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4878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545529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3440" y="3297006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93440" y="1796819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526791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74651" y="981075"/>
            <a:ext cx="5687483" cy="511175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65335" y="981075"/>
            <a:ext cx="5687484" cy="511175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811211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8484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1628775"/>
            <a:ext cx="9721850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15570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109565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0936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741803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696802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138340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059335" y="144463"/>
            <a:ext cx="2893484" cy="5948363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74651" y="144463"/>
            <a:ext cx="8481483" cy="5948363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982817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46869" y="144465"/>
            <a:ext cx="9505951" cy="5476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74651" y="981075"/>
            <a:ext cx="5687483" cy="511175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65335" y="981075"/>
            <a:ext cx="5687484" cy="511175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265774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9403" y="1268760"/>
            <a:ext cx="1056117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29083313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2787653" y="144465"/>
            <a:ext cx="8936567" cy="11652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74653" y="1828801"/>
            <a:ext cx="5573183" cy="18669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51033" y="1828801"/>
            <a:ext cx="5573184" cy="18669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374653" y="3848101"/>
            <a:ext cx="5573183" cy="18669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51033" y="3848101"/>
            <a:ext cx="5573184" cy="18669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2159000" y="6453190"/>
            <a:ext cx="8401051" cy="2682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89217" y="6453190"/>
            <a:ext cx="863600" cy="2682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5FC52A8-5B33-4BA2-ABD2-01F211757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35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7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79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3" r:id="rId2"/>
    <p:sldLayoutId id="2147483705" r:id="rId3"/>
    <p:sldLayoutId id="2147483650" r:id="rId4"/>
    <p:sldLayoutId id="2147483677" r:id="rId5"/>
    <p:sldLayoutId id="2147483681" r:id="rId6"/>
    <p:sldLayoutId id="2147483687" r:id="rId7"/>
    <p:sldLayoutId id="2147483728" r:id="rId8"/>
    <p:sldLayoutId id="2147483717" r:id="rId9"/>
    <p:sldLayoutId id="2147483703" r:id="rId10"/>
    <p:sldLayoutId id="2147483669" r:id="rId11"/>
    <p:sldLayoutId id="2147483727" r:id="rId12"/>
    <p:sldLayoutId id="2147483715" r:id="rId13"/>
    <p:sldLayoutId id="2147483711" r:id="rId14"/>
    <p:sldLayoutId id="2147483712" r:id="rId15"/>
    <p:sldLayoutId id="2147483661" r:id="rId16"/>
    <p:sldLayoutId id="2147483706" r:id="rId17"/>
    <p:sldLayoutId id="2147483660" r:id="rId18"/>
    <p:sldLayoutId id="2147483707" r:id="rId19"/>
    <p:sldLayoutId id="2147483679" r:id="rId20"/>
    <p:sldLayoutId id="2147483701" r:id="rId21"/>
    <p:sldLayoutId id="2147483684" r:id="rId22"/>
    <p:sldLayoutId id="2147483663" r:id="rId23"/>
    <p:sldLayoutId id="2147483662" r:id="rId24"/>
    <p:sldLayoutId id="2147483723" r:id="rId25"/>
    <p:sldLayoutId id="2147483725" r:id="rId26"/>
    <p:sldLayoutId id="2147483724" r:id="rId27"/>
    <p:sldLayoutId id="2147483665" r:id="rId28"/>
    <p:sldLayoutId id="2147483664" r:id="rId29"/>
    <p:sldLayoutId id="2147483708" r:id="rId30"/>
    <p:sldLayoutId id="2147483698" r:id="rId31"/>
    <p:sldLayoutId id="2147483691" r:id="rId32"/>
    <p:sldLayoutId id="2147483709" r:id="rId33"/>
    <p:sldLayoutId id="2147483674" r:id="rId34"/>
    <p:sldLayoutId id="2147483716" r:id="rId35"/>
    <p:sldLayoutId id="2147483683" r:id="rId36"/>
    <p:sldLayoutId id="2147483704" r:id="rId37"/>
    <p:sldLayoutId id="2147483699" r:id="rId38"/>
    <p:sldLayoutId id="2147483667" r:id="rId39"/>
    <p:sldLayoutId id="2147483666" r:id="rId40"/>
    <p:sldLayoutId id="2147483670" r:id="rId41"/>
    <p:sldLayoutId id="2147483673" r:id="rId42"/>
    <p:sldLayoutId id="2147483675" r:id="rId43"/>
    <p:sldLayoutId id="2147483676" r:id="rId44"/>
    <p:sldLayoutId id="2147483695" r:id="rId45"/>
    <p:sldLayoutId id="2147483710" r:id="rId46"/>
    <p:sldLayoutId id="2147483700" r:id="rId47"/>
    <p:sldLayoutId id="2147483696" r:id="rId48"/>
    <p:sldLayoutId id="2147483697" r:id="rId49"/>
    <p:sldLayoutId id="2147483671" r:id="rId50"/>
    <p:sldLayoutId id="2147483702" r:id="rId51"/>
    <p:sldLayoutId id="2147483654" r:id="rId52"/>
    <p:sldLayoutId id="2147483655" r:id="rId53"/>
    <p:sldLayoutId id="2147483668" r:id="rId54"/>
    <p:sldLayoutId id="2147483653" r:id="rId55"/>
    <p:sldLayoutId id="2147483672" r:id="rId56"/>
    <p:sldLayoutId id="2147483659" r:id="rId57"/>
    <p:sldLayoutId id="2147483689" r:id="rId58"/>
    <p:sldLayoutId id="2147483690" r:id="rId59"/>
    <p:sldLayoutId id="2147483713" r:id="rId60"/>
    <p:sldLayoutId id="2147483678" r:id="rId61"/>
    <p:sldLayoutId id="2147483694" r:id="rId62"/>
    <p:sldLayoutId id="2147483685" r:id="rId63"/>
    <p:sldLayoutId id="2147483692" r:id="rId64"/>
    <p:sldLayoutId id="2147483726" r:id="rId65"/>
    <p:sldLayoutId id="2147483658" r:id="rId66"/>
    <p:sldLayoutId id="2147483686" r:id="rId67"/>
    <p:sldLayoutId id="2147483657" r:id="rId68"/>
    <p:sldLayoutId id="2147483680" r:id="rId69"/>
    <p:sldLayoutId id="2147483718" r:id="rId70"/>
    <p:sldLayoutId id="2147483719" r:id="rId71"/>
    <p:sldLayoutId id="2147483720" r:id="rId72"/>
    <p:sldLayoutId id="2147483721" r:id="rId73"/>
    <p:sldLayoutId id="2147483722" r:id="rId74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13" userDrawn="1">
          <p15:clr>
            <a:srgbClr val="F26B43"/>
          </p15:clr>
        </p15:guide>
        <p15:guide id="4" pos="3386" userDrawn="1">
          <p15:clr>
            <a:srgbClr val="F26B43"/>
          </p15:clr>
        </p15:guide>
        <p15:guide id="5" pos="3160" userDrawn="1">
          <p15:clr>
            <a:srgbClr val="F26B43"/>
          </p15:clr>
        </p15:guide>
        <p15:guide id="6" pos="2933" userDrawn="1">
          <p15:clr>
            <a:srgbClr val="F26B43"/>
          </p15:clr>
        </p15:guide>
        <p15:guide id="7" pos="2706" userDrawn="1">
          <p15:clr>
            <a:srgbClr val="F26B43"/>
          </p15:clr>
        </p15:guide>
        <p15:guide id="8" pos="2479" userDrawn="1">
          <p15:clr>
            <a:srgbClr val="F26B43"/>
          </p15:clr>
        </p15:guide>
        <p15:guide id="9" pos="2252" userDrawn="1">
          <p15:clr>
            <a:srgbClr val="F26B43"/>
          </p15:clr>
        </p15:guide>
        <p15:guide id="10" pos="2026" userDrawn="1">
          <p15:clr>
            <a:srgbClr val="F26B43"/>
          </p15:clr>
        </p15:guide>
        <p15:guide id="11" pos="1799" userDrawn="1">
          <p15:clr>
            <a:srgbClr val="F26B43"/>
          </p15:clr>
        </p15:guide>
        <p15:guide id="12" pos="1572" userDrawn="1">
          <p15:clr>
            <a:srgbClr val="F26B43"/>
          </p15:clr>
        </p15:guide>
        <p15:guide id="13" pos="1345" userDrawn="1">
          <p15:clr>
            <a:srgbClr val="F26B43"/>
          </p15:clr>
        </p15:guide>
        <p15:guide id="14" pos="1118" userDrawn="1">
          <p15:clr>
            <a:srgbClr val="F26B43"/>
          </p15:clr>
        </p15:guide>
        <p15:guide id="15" pos="892" userDrawn="1">
          <p15:clr>
            <a:srgbClr val="F26B43"/>
          </p15:clr>
        </p15:guide>
        <p15:guide id="16" pos="665" userDrawn="1">
          <p15:clr>
            <a:srgbClr val="F26B43"/>
          </p15:clr>
        </p15:guide>
        <p15:guide id="17" pos="438" userDrawn="1">
          <p15:clr>
            <a:srgbClr val="F26B43"/>
          </p15:clr>
        </p15:guide>
        <p15:guide id="18" pos="211" userDrawn="1">
          <p15:clr>
            <a:srgbClr val="F26B43"/>
          </p15:clr>
        </p15:guide>
        <p15:guide id="20" pos="4067" userDrawn="1">
          <p15:clr>
            <a:srgbClr val="F26B43"/>
          </p15:clr>
        </p15:guide>
        <p15:guide id="21" pos="4294" userDrawn="1">
          <p15:clr>
            <a:srgbClr val="F26B43"/>
          </p15:clr>
        </p15:guide>
        <p15:guide id="22" pos="4520" userDrawn="1">
          <p15:clr>
            <a:srgbClr val="F26B43"/>
          </p15:clr>
        </p15:guide>
        <p15:guide id="23" pos="4747" userDrawn="1">
          <p15:clr>
            <a:srgbClr val="F26B43"/>
          </p15:clr>
        </p15:guide>
        <p15:guide id="24" pos="4974" userDrawn="1">
          <p15:clr>
            <a:srgbClr val="F26B43"/>
          </p15:clr>
        </p15:guide>
        <p15:guide id="25" pos="5201" userDrawn="1">
          <p15:clr>
            <a:srgbClr val="F26B43"/>
          </p15:clr>
        </p15:guide>
        <p15:guide id="26" pos="5428" userDrawn="1">
          <p15:clr>
            <a:srgbClr val="F26B43"/>
          </p15:clr>
        </p15:guide>
        <p15:guide id="27" pos="5654" userDrawn="1">
          <p15:clr>
            <a:srgbClr val="F26B43"/>
          </p15:clr>
        </p15:guide>
        <p15:guide id="28" pos="5881" userDrawn="1">
          <p15:clr>
            <a:srgbClr val="F26B43"/>
          </p15:clr>
        </p15:guide>
        <p15:guide id="29" pos="6108" userDrawn="1">
          <p15:clr>
            <a:srgbClr val="F26B43"/>
          </p15:clr>
        </p15:guide>
        <p15:guide id="30" pos="6335" userDrawn="1">
          <p15:clr>
            <a:srgbClr val="F26B43"/>
          </p15:clr>
        </p15:guide>
        <p15:guide id="31" pos="6562" userDrawn="1">
          <p15:clr>
            <a:srgbClr val="F26B43"/>
          </p15:clr>
        </p15:guide>
        <p15:guide id="32" pos="6788" userDrawn="1">
          <p15:clr>
            <a:srgbClr val="F26B43"/>
          </p15:clr>
        </p15:guide>
        <p15:guide id="33" pos="7015" userDrawn="1">
          <p15:clr>
            <a:srgbClr val="F26B43"/>
          </p15:clr>
        </p15:guide>
        <p15:guide id="34" pos="7242" userDrawn="1">
          <p15:clr>
            <a:srgbClr val="F26B43"/>
          </p15:clr>
        </p15:guide>
        <p15:guide id="35" pos="7469" userDrawn="1">
          <p15:clr>
            <a:srgbClr val="F26B43"/>
          </p15:clr>
        </p15:guide>
        <p15:guide id="36" pos="7680" userDrawn="1">
          <p15:clr>
            <a:srgbClr val="F26B43"/>
          </p15:clr>
        </p15:guide>
        <p15:guide id="37" userDrawn="1">
          <p15:clr>
            <a:srgbClr val="F26B43"/>
          </p15:clr>
        </p15:guide>
        <p15:guide id="38" orient="horz" pos="1933" userDrawn="1">
          <p15:clr>
            <a:srgbClr val="F26B43"/>
          </p15:clr>
        </p15:guide>
        <p15:guide id="39" orient="horz" pos="1706" userDrawn="1">
          <p15:clr>
            <a:srgbClr val="F26B43"/>
          </p15:clr>
        </p15:guide>
        <p15:guide id="40" orient="horz" pos="1480" userDrawn="1">
          <p15:clr>
            <a:srgbClr val="F26B43"/>
          </p15:clr>
        </p15:guide>
        <p15:guide id="41" orient="horz" pos="1253" userDrawn="1">
          <p15:clr>
            <a:srgbClr val="F26B43"/>
          </p15:clr>
        </p15:guide>
        <p15:guide id="42" orient="horz" pos="1026" userDrawn="1">
          <p15:clr>
            <a:srgbClr val="F26B43"/>
          </p15:clr>
        </p15:guide>
        <p15:guide id="43" orient="horz" pos="799" userDrawn="1">
          <p15:clr>
            <a:srgbClr val="F26B43"/>
          </p15:clr>
        </p15:guide>
        <p15:guide id="44" orient="horz" pos="572" userDrawn="1">
          <p15:clr>
            <a:srgbClr val="F26B43"/>
          </p15:clr>
        </p15:guide>
        <p15:guide id="45" orient="horz" pos="346" userDrawn="1">
          <p15:clr>
            <a:srgbClr val="F26B43"/>
          </p15:clr>
        </p15:guide>
        <p15:guide id="46" orient="horz" pos="119" userDrawn="1">
          <p15:clr>
            <a:srgbClr val="F26B43"/>
          </p15:clr>
        </p15:guide>
        <p15:guide id="47" orient="horz" userDrawn="1">
          <p15:clr>
            <a:srgbClr val="F26B43"/>
          </p15:clr>
        </p15:guide>
        <p15:guide id="48" orient="horz" pos="4320" userDrawn="1">
          <p15:clr>
            <a:srgbClr val="F26B43"/>
          </p15:clr>
        </p15:guide>
        <p15:guide id="49" orient="horz" pos="2387" userDrawn="1">
          <p15:clr>
            <a:srgbClr val="F26B43"/>
          </p15:clr>
        </p15:guide>
        <p15:guide id="50" orient="horz" pos="2614" userDrawn="1">
          <p15:clr>
            <a:srgbClr val="F26B43"/>
          </p15:clr>
        </p15:guide>
        <p15:guide id="51" orient="horz" pos="2840" userDrawn="1">
          <p15:clr>
            <a:srgbClr val="F26B43"/>
          </p15:clr>
        </p15:guide>
        <p15:guide id="52" orient="horz" pos="3067" userDrawn="1">
          <p15:clr>
            <a:srgbClr val="F26B43"/>
          </p15:clr>
        </p15:guide>
        <p15:guide id="53" orient="horz" pos="3294" userDrawn="1">
          <p15:clr>
            <a:srgbClr val="F26B43"/>
          </p15:clr>
        </p15:guide>
        <p15:guide id="54" orient="horz" pos="3521" userDrawn="1">
          <p15:clr>
            <a:srgbClr val="F26B43"/>
          </p15:clr>
        </p15:guide>
        <p15:guide id="55" orient="horz" pos="3748" userDrawn="1">
          <p15:clr>
            <a:srgbClr val="F26B43"/>
          </p15:clr>
        </p15:guide>
        <p15:guide id="56" orient="horz" pos="3974" userDrawn="1">
          <p15:clr>
            <a:srgbClr val="F26B43"/>
          </p15:clr>
        </p15:guide>
        <p15:guide id="57" orient="horz" pos="4201" userDrawn="1">
          <p15:clr>
            <a:srgbClr val="F26B43"/>
          </p15:clr>
        </p15:guide>
        <p15:guide id="58" pos="3500" userDrawn="1">
          <p15:clr>
            <a:srgbClr val="F26B43"/>
          </p15:clr>
        </p15:guide>
        <p15:guide id="59" pos="3953" userDrawn="1">
          <p15:clr>
            <a:srgbClr val="F26B43"/>
          </p15:clr>
        </p15:guide>
        <p15:guide id="60" pos="3727" userDrawn="1">
          <p15:clr>
            <a:srgbClr val="F26B43"/>
          </p15:clr>
        </p15:guide>
        <p15:guide id="61" pos="4180" userDrawn="1">
          <p15:clr>
            <a:srgbClr val="F26B43"/>
          </p15:clr>
        </p15:guide>
        <p15:guide id="62" orient="horz" pos="2047" userDrawn="1">
          <p15:clr>
            <a:srgbClr val="F26B43"/>
          </p15:clr>
        </p15:guide>
        <p15:guide id="63" orient="horz" pos="2273" userDrawn="1">
          <p15:clr>
            <a:srgbClr val="F26B43"/>
          </p15:clr>
        </p15:guide>
        <p15:guide id="64" pos="98" userDrawn="1">
          <p15:clr>
            <a:srgbClr val="F26B43"/>
          </p15:clr>
        </p15:guide>
        <p15:guide id="65" pos="7582" userDrawn="1">
          <p15:clr>
            <a:srgbClr val="F26B43"/>
          </p15:clr>
        </p15:guide>
        <p15:guide id="66" orient="horz" pos="4088" userDrawn="1">
          <p15:clr>
            <a:srgbClr val="F26B43"/>
          </p15:clr>
        </p15:guide>
        <p15:guide id="67" orient="horz" pos="1820" userDrawn="1">
          <p15:clr>
            <a:srgbClr val="F26B43"/>
          </p15:clr>
        </p15:guide>
        <p15:guide id="68" pos="5541" userDrawn="1">
          <p15:clr>
            <a:srgbClr val="F26B43"/>
          </p15:clr>
        </p15:guide>
        <p15:guide id="69" pos="3273" userDrawn="1">
          <p15:clr>
            <a:srgbClr val="F26B43"/>
          </p15:clr>
        </p15:guide>
        <p15:guide id="70" pos="6221" userDrawn="1">
          <p15:clr>
            <a:srgbClr val="F26B43"/>
          </p15:clr>
        </p15:guide>
        <p15:guide id="71" pos="5995" userDrawn="1">
          <p15:clr>
            <a:srgbClr val="F26B43"/>
          </p15:clr>
        </p15:guide>
        <p15:guide id="72" pos="2593" userDrawn="1">
          <p15:clr>
            <a:srgbClr val="F26B43"/>
          </p15:clr>
        </p15:guide>
        <p15:guide id="73" pos="5087" userDrawn="1">
          <p15:clr>
            <a:srgbClr val="F26B43"/>
          </p15:clr>
        </p15:guide>
        <p15:guide id="74" pos="325" userDrawn="1">
          <p15:clr>
            <a:srgbClr val="F26B43"/>
          </p15:clr>
        </p15:guide>
        <p15:guide id="75" pos="7355" userDrawn="1">
          <p15:clr>
            <a:srgbClr val="F26B43"/>
          </p15:clr>
        </p15:guide>
        <p15:guide id="76" pos="2139" userDrawn="1">
          <p15:clr>
            <a:srgbClr val="F26B43"/>
          </p15:clr>
        </p15:guide>
        <p15:guide id="77" pos="1912" userDrawn="1">
          <p15:clr>
            <a:srgbClr val="F26B43"/>
          </p15:clr>
        </p15:guide>
        <p15:guide id="78" pos="2366" userDrawn="1">
          <p15:clr>
            <a:srgbClr val="F26B43"/>
          </p15:clr>
        </p15:guide>
        <p15:guide id="79" pos="5768" userDrawn="1">
          <p15:clr>
            <a:srgbClr val="F26B43"/>
          </p15:clr>
        </p15:guide>
        <p15:guide id="80" pos="1685" userDrawn="1">
          <p15:clr>
            <a:srgbClr val="F26B43"/>
          </p15:clr>
        </p15:guide>
        <p15:guide id="81" pos="2819" userDrawn="1">
          <p15:clr>
            <a:srgbClr val="F26B43"/>
          </p15:clr>
        </p15:guide>
        <p15:guide id="82" pos="3046" userDrawn="1">
          <p15:clr>
            <a:srgbClr val="F26B43"/>
          </p15:clr>
        </p15:guide>
        <p15:guide id="83" orient="horz" pos="232" userDrawn="1">
          <p15:clr>
            <a:srgbClr val="F26B43"/>
          </p15:clr>
        </p15:guide>
        <p15:guide id="84" orient="horz" pos="2954" userDrawn="1">
          <p15:clr>
            <a:srgbClr val="F26B43"/>
          </p15:clr>
        </p15:guide>
        <p15:guide id="85" orient="horz" pos="318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46869" y="144465"/>
            <a:ext cx="9505951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4653" y="981075"/>
            <a:ext cx="11578167" cy="511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Quatrième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Cinquième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11342032" y="6482335"/>
            <a:ext cx="863600" cy="268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47DA147-029E-4BDE-9144-19227B45CA27}" type="slidenum">
              <a:rPr lang="en-GB" sz="1333">
                <a:solidFill>
                  <a:srgbClr val="042D56"/>
                </a:solidFill>
                <a:latin typeface="Verdana" pitchFamily="34" charset="0"/>
              </a:rPr>
              <a:pPr algn="r"/>
              <a:t>‹#›</a:t>
            </a:fld>
            <a:endParaRPr lang="en-GB" sz="1333">
              <a:solidFill>
                <a:srgbClr val="042D56"/>
              </a:solidFill>
              <a:latin typeface="Verdana" pitchFamily="34" charset="0"/>
            </a:endParaRPr>
          </a:p>
        </p:txBody>
      </p:sp>
      <p:pic>
        <p:nvPicPr>
          <p:cNvPr id="1031" name="Picture 10" descr="barre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4566" y="5814001"/>
            <a:ext cx="14010217" cy="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0" descr="JCDShowcasing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436" y="225426"/>
            <a:ext cx="1345075" cy="42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595627" y="6546830"/>
            <a:ext cx="3207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>
                <a:solidFill>
                  <a:srgbClr val="042D56"/>
                </a:solidFill>
                <a:latin typeface="+mn-lt"/>
                <a:ea typeface="MS PGothic" pitchFamily="34" charset="-128"/>
                <a:cs typeface="+mn-cs"/>
              </a:rPr>
              <a:t>JCDecaux Awards Competition - 2020</a:t>
            </a:r>
          </a:p>
        </p:txBody>
      </p:sp>
    </p:spTree>
    <p:extLst>
      <p:ext uri="{BB962C8B-B14F-4D97-AF65-F5344CB8AC3E}">
        <p14:creationId xmlns:p14="http://schemas.microsoft.com/office/powerpoint/2010/main" val="287795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042D56"/>
          </a:solidFill>
          <a:latin typeface="+mj-lt"/>
          <a:ea typeface="MS PGothic" pitchFamily="34" charset="-128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042D56"/>
          </a:solidFill>
          <a:latin typeface="Arial" charset="0"/>
          <a:ea typeface="MS PGothic" pitchFamily="34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042D56"/>
          </a:solidFill>
          <a:latin typeface="Arial" charset="0"/>
          <a:ea typeface="MS PGothic" pitchFamily="34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042D56"/>
          </a:solidFill>
          <a:latin typeface="Arial" charset="0"/>
          <a:ea typeface="MS PGothic" pitchFamily="34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042D56"/>
          </a:solidFill>
          <a:latin typeface="Arial" charset="0"/>
          <a:ea typeface="MS PGothic" pitchFamily="34" charset="-128"/>
        </a:defRPr>
      </a:lvl5pPr>
      <a:lvl6pPr marL="609585"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42D56"/>
          </a:solidFill>
          <a:latin typeface="Arial" charset="0"/>
          <a:ea typeface="MS PGothic" pitchFamily="34" charset="-128"/>
        </a:defRPr>
      </a:lvl6pPr>
      <a:lvl7pPr marL="1219170"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42D56"/>
          </a:solidFill>
          <a:latin typeface="Arial" charset="0"/>
          <a:ea typeface="MS PGothic" pitchFamily="34" charset="-128"/>
        </a:defRPr>
      </a:lvl7pPr>
      <a:lvl8pPr marL="1828754"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42D56"/>
          </a:solidFill>
          <a:latin typeface="Arial" charset="0"/>
          <a:ea typeface="MS PGothic" pitchFamily="34" charset="-128"/>
        </a:defRPr>
      </a:lvl8pPr>
      <a:lvl9pPr marL="2438339"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42D56"/>
          </a:solidFill>
          <a:latin typeface="Arial" charset="0"/>
          <a:ea typeface="MS PGothic" pitchFamily="34" charset="-128"/>
        </a:defRPr>
      </a:lvl9pPr>
    </p:titleStyle>
    <p:bodyStyle>
      <a:lvl1pPr marL="237061" indent="-237061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140000"/>
        <a:buFont typeface="Times" pitchFamily="-110" charset="0"/>
        <a:buChar char="•"/>
        <a:defRPr sz="1867" b="1">
          <a:solidFill>
            <a:srgbClr val="042D56"/>
          </a:solidFill>
          <a:latin typeface="+mn-lt"/>
          <a:ea typeface="MS PGothic" pitchFamily="34" charset="-128"/>
          <a:cs typeface="+mn-cs"/>
        </a:defRPr>
      </a:lvl1pPr>
      <a:lvl2pPr marL="711182" indent="-234945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120000"/>
        <a:buFont typeface="Wingdings" pitchFamily="2" charset="2"/>
        <a:buChar char="§"/>
        <a:defRPr sz="1600">
          <a:solidFill>
            <a:srgbClr val="042D56"/>
          </a:solidFill>
          <a:latin typeface="+mn-lt"/>
          <a:ea typeface="MS PGothic" pitchFamily="34" charset="-128"/>
        </a:defRPr>
      </a:lvl2pPr>
      <a:lvl3pPr marL="1202237" indent="-237061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105000"/>
        <a:buFont typeface="Wingdings" pitchFamily="2" charset="2"/>
        <a:buChar char="Ø"/>
        <a:defRPr sz="1600">
          <a:solidFill>
            <a:srgbClr val="042D56"/>
          </a:solidFill>
          <a:latin typeface="+mn-lt"/>
          <a:ea typeface="MS PGothic" pitchFamily="34" charset="-128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70000"/>
        <a:buFont typeface="Wingdings" pitchFamily="2" charset="2"/>
        <a:buChar char="Ø"/>
        <a:defRPr sz="1600">
          <a:solidFill>
            <a:srgbClr val="042D56"/>
          </a:solidFill>
          <a:latin typeface="+mn-lt"/>
          <a:ea typeface="MS PGothic" pitchFamily="34" charset="-128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80000"/>
        <a:buFont typeface="Wingdings" pitchFamily="2" charset="2"/>
        <a:buChar char="ü"/>
        <a:defRPr sz="1067" b="1">
          <a:solidFill>
            <a:srgbClr val="042D56"/>
          </a:solidFill>
          <a:latin typeface="+mn-lt"/>
          <a:ea typeface="MS PGothic" pitchFamily="34" charset="-128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80000"/>
        <a:buFont typeface="Wingdings" pitchFamily="2" charset="2"/>
        <a:buChar char="ü"/>
        <a:defRPr sz="1067" b="1">
          <a:solidFill>
            <a:srgbClr val="042D56"/>
          </a:solidFill>
          <a:latin typeface="+mn-lt"/>
          <a:ea typeface="+mn-ea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80000"/>
        <a:buFont typeface="Wingdings" pitchFamily="2" charset="2"/>
        <a:buChar char="ü"/>
        <a:defRPr sz="1067" b="1">
          <a:solidFill>
            <a:srgbClr val="042D56"/>
          </a:solidFill>
          <a:latin typeface="+mn-lt"/>
          <a:ea typeface="+mn-ea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80000"/>
        <a:buFont typeface="Wingdings" pitchFamily="2" charset="2"/>
        <a:buChar char="ü"/>
        <a:defRPr sz="1067" b="1">
          <a:solidFill>
            <a:srgbClr val="042D56"/>
          </a:solidFill>
          <a:latin typeface="+mn-lt"/>
          <a:ea typeface="+mn-ea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80000"/>
        <a:buFont typeface="Wingdings" pitchFamily="2" charset="2"/>
        <a:buChar char="ü"/>
        <a:defRPr sz="1067" b="1">
          <a:solidFill>
            <a:srgbClr val="042D56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wimming&#10;&#10;Description automatically generated">
            <a:extLst>
              <a:ext uri="{FF2B5EF4-FFF2-40B4-BE49-F238E27FC236}">
                <a16:creationId xmlns:a16="http://schemas.microsoft.com/office/drawing/2014/main" id="{220CD1B4-B916-4788-8B5E-70AD8040B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59"/>
          <a:stretch/>
        </p:blipFill>
        <p:spPr>
          <a:xfrm>
            <a:off x="-3870" y="0"/>
            <a:ext cx="1219587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5D62ED-5A92-4F88-85AB-A5D241AFD973}"/>
              </a:ext>
            </a:extLst>
          </p:cNvPr>
          <p:cNvSpPr/>
          <p:nvPr/>
        </p:nvSpPr>
        <p:spPr>
          <a:xfrm>
            <a:off x="-3870" y="0"/>
            <a:ext cx="12192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C0EE23C-49E3-4049-A2C3-1E8305C4158A}"/>
              </a:ext>
            </a:extLst>
          </p:cNvPr>
          <p:cNvSpPr txBox="1">
            <a:spLocks/>
          </p:cNvSpPr>
          <p:nvPr/>
        </p:nvSpPr>
        <p:spPr>
          <a:xfrm>
            <a:off x="695325" y="2422976"/>
            <a:ext cx="10801350" cy="18002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pc="600" dirty="0">
                <a:solidFill>
                  <a:schemeClr val="bg1"/>
                </a:solidFill>
              </a:rPr>
              <a:t>EASTER</a:t>
            </a:r>
            <a:br>
              <a:rPr lang="en-GB" b="0" spc="600" dirty="0">
                <a:solidFill>
                  <a:schemeClr val="bg1"/>
                </a:solidFill>
              </a:rPr>
            </a:br>
            <a:br>
              <a:rPr lang="en-GB" b="0" spc="600" dirty="0">
                <a:solidFill>
                  <a:schemeClr val="bg1"/>
                </a:solidFill>
              </a:rPr>
            </a:br>
            <a:r>
              <a:rPr lang="en-GB" b="0" spc="600" dirty="0">
                <a:solidFill>
                  <a:schemeClr val="bg1"/>
                </a:solidFill>
              </a:rPr>
              <a:t>7</a:t>
            </a:r>
            <a:r>
              <a:rPr lang="en-GB" b="0" spc="600" baseline="30000" dirty="0">
                <a:solidFill>
                  <a:schemeClr val="bg1"/>
                </a:solidFill>
              </a:rPr>
              <a:t>TH – </a:t>
            </a:r>
            <a:r>
              <a:rPr lang="en-GB" b="0" spc="600" dirty="0">
                <a:solidFill>
                  <a:schemeClr val="bg1"/>
                </a:solidFill>
              </a:rPr>
              <a:t>9</a:t>
            </a:r>
            <a:r>
              <a:rPr lang="en-GB" b="0" spc="600" baseline="30000" dirty="0">
                <a:solidFill>
                  <a:schemeClr val="bg1"/>
                </a:solidFill>
              </a:rPr>
              <a:t>TH </a:t>
            </a:r>
            <a:r>
              <a:rPr lang="en-GB" b="0" spc="600" dirty="0">
                <a:solidFill>
                  <a:schemeClr val="bg1"/>
                </a:solidFill>
              </a:rPr>
              <a:t> APRIL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A46072-61F4-4060-A346-0845A550E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65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wimming&#10;&#10;Description automatically generated">
            <a:extLst>
              <a:ext uri="{FF2B5EF4-FFF2-40B4-BE49-F238E27FC236}">
                <a16:creationId xmlns:a16="http://schemas.microsoft.com/office/drawing/2014/main" id="{220CD1B4-B916-4788-8B5E-70AD8040B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59"/>
          <a:stretch/>
        </p:blipFill>
        <p:spPr>
          <a:xfrm>
            <a:off x="-3870" y="0"/>
            <a:ext cx="1219587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5D62ED-5A92-4F88-85AB-A5D241AFD973}"/>
              </a:ext>
            </a:extLst>
          </p:cNvPr>
          <p:cNvSpPr/>
          <p:nvPr/>
        </p:nvSpPr>
        <p:spPr>
          <a:xfrm>
            <a:off x="-3870" y="0"/>
            <a:ext cx="12192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C0EE23C-49E3-4049-A2C3-1E8305C4158A}"/>
              </a:ext>
            </a:extLst>
          </p:cNvPr>
          <p:cNvSpPr txBox="1">
            <a:spLocks/>
          </p:cNvSpPr>
          <p:nvPr/>
        </p:nvSpPr>
        <p:spPr>
          <a:xfrm>
            <a:off x="695325" y="2422976"/>
            <a:ext cx="10801350" cy="18002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pc="600" dirty="0">
                <a:solidFill>
                  <a:schemeClr val="bg1"/>
                </a:solidFill>
              </a:rPr>
              <a:t>EASTER</a:t>
            </a:r>
            <a:br>
              <a:rPr lang="en-GB" b="0" spc="600" dirty="0">
                <a:solidFill>
                  <a:schemeClr val="bg1"/>
                </a:solidFill>
              </a:rPr>
            </a:br>
            <a:br>
              <a:rPr lang="en-GB" b="0" spc="600" dirty="0">
                <a:solidFill>
                  <a:schemeClr val="bg1"/>
                </a:solidFill>
              </a:rPr>
            </a:br>
            <a:r>
              <a:rPr lang="en-GB" b="0" spc="600" dirty="0">
                <a:solidFill>
                  <a:schemeClr val="bg1"/>
                </a:solidFill>
              </a:rPr>
              <a:t>7</a:t>
            </a:r>
            <a:r>
              <a:rPr lang="en-GB" b="0" spc="600" baseline="30000" dirty="0">
                <a:solidFill>
                  <a:schemeClr val="bg1"/>
                </a:solidFill>
              </a:rPr>
              <a:t>TH – </a:t>
            </a:r>
            <a:r>
              <a:rPr lang="en-GB" b="0" spc="600" dirty="0">
                <a:solidFill>
                  <a:schemeClr val="bg1"/>
                </a:solidFill>
              </a:rPr>
              <a:t>9</a:t>
            </a:r>
            <a:r>
              <a:rPr lang="en-GB" b="0" spc="600" baseline="30000" dirty="0">
                <a:solidFill>
                  <a:schemeClr val="bg1"/>
                </a:solidFill>
              </a:rPr>
              <a:t>TH </a:t>
            </a:r>
            <a:r>
              <a:rPr lang="en-GB" b="0" spc="600" dirty="0">
                <a:solidFill>
                  <a:schemeClr val="bg1"/>
                </a:solidFill>
              </a:rPr>
              <a:t> APRIL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A46072-61F4-4060-A346-0845A550E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52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B06898-470A-4305-AF25-AB7AD3D7B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EASTER</a:t>
            </a:r>
            <a:br>
              <a:rPr lang="en-GB" dirty="0"/>
            </a:br>
            <a:r>
              <a:rPr lang="en-GB" sz="1800" b="0" dirty="0">
                <a:solidFill>
                  <a:schemeClr val="accent6"/>
                </a:solidFill>
                <a:latin typeface="+mn-lt"/>
              </a:rPr>
              <a:t>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D4F495-DC44-45A9-AE6C-F010DD614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7" y="1628775"/>
            <a:ext cx="3876674" cy="4420333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000" b="1" dirty="0">
                <a:solidFill>
                  <a:schemeClr val="tx2"/>
                </a:solidFill>
                <a:cs typeface="Arial"/>
              </a:rPr>
              <a:t>£892m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pc="600" dirty="0"/>
              <a:t>spend for Easter in the UK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000" spc="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000" spc="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000" b="1" dirty="0">
                <a:solidFill>
                  <a:schemeClr val="tx2"/>
                </a:solidFill>
              </a:rPr>
              <a:t>75%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pc="600" dirty="0"/>
              <a:t>of Brits planned to celebrate Easter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800" spc="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000" spc="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000" b="1" dirty="0">
                <a:solidFill>
                  <a:schemeClr val="tx2"/>
                </a:solidFill>
              </a:rPr>
              <a:t>80m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pc="600" dirty="0"/>
              <a:t>Easter eggs are sold each year in the UK</a:t>
            </a:r>
          </a:p>
          <a:p>
            <a:pPr marL="0" indent="0">
              <a:buNone/>
            </a:pPr>
            <a:endParaRPr lang="en-GB" sz="2000" spc="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64D620-6958-4876-A075-56C68DEF40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Source: Finder.com (2022)</a:t>
            </a:r>
          </a:p>
        </p:txBody>
      </p:sp>
      <p:pic>
        <p:nvPicPr>
          <p:cNvPr id="9" name="Picture Placeholder 8" descr="A picture containing cluttered&#10;&#10;Description automatically generated">
            <a:extLst>
              <a:ext uri="{FF2B5EF4-FFF2-40B4-BE49-F238E27FC236}">
                <a16:creationId xmlns:a16="http://schemas.microsoft.com/office/drawing/2014/main" id="{7FCF30DA-900F-46B3-BE02-EAFB7D970F1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7325" b="173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449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B06898-470A-4305-AF25-AB7AD3D7B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AUDIENCE</a:t>
            </a:r>
            <a:br>
              <a:rPr lang="en-GB" dirty="0"/>
            </a:br>
            <a:r>
              <a:rPr lang="en-GB" dirty="0"/>
              <a:t>DEMOGRAPHICS</a:t>
            </a:r>
            <a:endParaRPr lang="en-GB" sz="1800" b="0" dirty="0">
              <a:solidFill>
                <a:schemeClr val="accent6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D4F495-DC44-45A9-AE6C-F010DD614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7" y="1628775"/>
            <a:ext cx="4321172" cy="4420333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b="1" dirty="0">
              <a:solidFill>
                <a:schemeClr val="tx2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6000" b="1" dirty="0">
                <a:solidFill>
                  <a:schemeClr val="tx2"/>
                </a:solidFill>
                <a:cs typeface="Arial"/>
              </a:rPr>
              <a:t>59%   41%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spc="300" dirty="0"/>
              <a:t>FEMALE               MALE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6000" b="1" dirty="0">
                <a:solidFill>
                  <a:schemeClr val="tx2"/>
                </a:solidFill>
              </a:rPr>
              <a:t>58%   27%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spc="300" dirty="0"/>
              <a:t>ABC1                  Millennials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000" spc="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spc="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64D620-6958-4876-A075-56C68DEF40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YouGov Profiles 2023: Target audience are those who ‘celebrate Easter and exchange gifts with family/friends’ vs. Nat Rep </a:t>
            </a:r>
          </a:p>
        </p:txBody>
      </p:sp>
      <p:pic>
        <p:nvPicPr>
          <p:cNvPr id="9" name="Picture Placeholder 8" descr="A person and a child looking at a cake&#10;&#10;Description automatically generated with low confidence">
            <a:extLst>
              <a:ext uri="{FF2B5EF4-FFF2-40B4-BE49-F238E27FC236}">
                <a16:creationId xmlns:a16="http://schemas.microsoft.com/office/drawing/2014/main" id="{69F47AB0-419E-4152-96D7-B885FEA2A0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7300" b="25396"/>
          <a:stretch/>
        </p:blipFill>
        <p:spPr>
          <a:xfrm>
            <a:off x="5195888" y="0"/>
            <a:ext cx="6996112" cy="6858000"/>
          </a:xfrm>
        </p:spPr>
      </p:pic>
    </p:spTree>
    <p:extLst>
      <p:ext uri="{BB962C8B-B14F-4D97-AF65-F5344CB8AC3E}">
        <p14:creationId xmlns:p14="http://schemas.microsoft.com/office/powerpoint/2010/main" val="741606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B06898-470A-4305-AF25-AB7AD3D7B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AUDIENCE</a:t>
            </a:r>
            <a:br>
              <a:rPr lang="en-GB" dirty="0"/>
            </a:br>
            <a:r>
              <a:rPr lang="en-GB" dirty="0"/>
              <a:t>LIFESTYLE</a:t>
            </a:r>
            <a:endParaRPr lang="en-GB" sz="1800" b="0" dirty="0">
              <a:solidFill>
                <a:schemeClr val="accent6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D4F495-DC44-45A9-AE6C-F010DD614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7" y="1628775"/>
            <a:ext cx="4321172" cy="4420333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b="1" dirty="0">
              <a:solidFill>
                <a:schemeClr val="tx2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6000" b="1" dirty="0">
                <a:solidFill>
                  <a:schemeClr val="tx2"/>
                </a:solidFill>
                <a:cs typeface="Arial"/>
              </a:rPr>
              <a:t>72%   73%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spc="300" dirty="0"/>
              <a:t>sit down together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spc="300" dirty="0"/>
              <a:t>for a meal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spc="3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6000" b="1" dirty="0">
                <a:solidFill>
                  <a:schemeClr val="tx2"/>
                </a:solidFill>
              </a:rPr>
              <a:t>64%   65%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spc="300" dirty="0"/>
              <a:t>enjoy cooking       like to try new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spc="300" dirty="0"/>
              <a:t>for others	    recipes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000" spc="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spc="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64D620-6958-4876-A075-56C68DEF40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YouGov Profiles 2023: Target audience are those who ‘celebrate Easter and exchange gifts with family/friends’ vs. Nat Rep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5797616-821A-492E-9BEB-1D1BAF7B87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59" r="31605"/>
          <a:stretch/>
        </p:blipFill>
        <p:spPr>
          <a:xfrm>
            <a:off x="5195888" y="0"/>
            <a:ext cx="6996112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AE3CAF-B00D-4B4B-8EBA-C9A3C83028C8}"/>
              </a:ext>
            </a:extLst>
          </p:cNvPr>
          <p:cNvSpPr txBox="1"/>
          <p:nvPr/>
        </p:nvSpPr>
        <p:spPr>
          <a:xfrm>
            <a:off x="2855911" y="2683164"/>
            <a:ext cx="1817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spc="300" dirty="0"/>
              <a:t>go out to eat as a treat</a:t>
            </a:r>
          </a:p>
        </p:txBody>
      </p:sp>
    </p:spTree>
    <p:extLst>
      <p:ext uri="{BB962C8B-B14F-4D97-AF65-F5344CB8AC3E}">
        <p14:creationId xmlns:p14="http://schemas.microsoft.com/office/powerpoint/2010/main" val="270938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9B6E15-324E-4755-99B6-597AD6C3D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EASTER ACTIVITIES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40E21-0610-4CFD-9BB9-CE6C36874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4"/>
            <a:ext cx="6121401" cy="422275"/>
          </a:xfrm>
        </p:spPr>
        <p:txBody>
          <a:bodyPr/>
          <a:lstStyle/>
          <a:p>
            <a:r>
              <a:rPr lang="en-GB" dirty="0"/>
              <a:t>Source: YouGov Profiles 2023: Target audience are those who ‘celebrate Easter and exchange gifts with family/friends’ vs. Nat Rep</a:t>
            </a:r>
          </a:p>
        </p:txBody>
      </p:sp>
      <p:graphicFrame>
        <p:nvGraphicFramePr>
          <p:cNvPr id="8" name="Chart Placeholder 7">
            <a:extLst>
              <a:ext uri="{FF2B5EF4-FFF2-40B4-BE49-F238E27FC236}">
                <a16:creationId xmlns:a16="http://schemas.microsoft.com/office/drawing/2014/main" id="{C645E8DE-25F8-408B-9A3E-9E10EF0253FF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1160232070"/>
              </p:ext>
            </p:extLst>
          </p:nvPr>
        </p:nvGraphicFramePr>
        <p:xfrm>
          <a:off x="695325" y="1628775"/>
          <a:ext cx="5940425" cy="432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Placeholder 12" descr="A picture containing person, table, indoor, child&#10;&#10;Description automatically generated">
            <a:extLst>
              <a:ext uri="{FF2B5EF4-FFF2-40B4-BE49-F238E27FC236}">
                <a16:creationId xmlns:a16="http://schemas.microsoft.com/office/drawing/2014/main" id="{44A6B7FD-8546-4708-B57F-05373856C5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3873" r="238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448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98889F7-3C53-4F36-8A77-87A5105F2A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37816" r="9930"/>
          <a:stretch/>
        </p:blipFill>
        <p:spPr>
          <a:xfrm>
            <a:off x="6816726" y="0"/>
            <a:ext cx="5375274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49B6E15-324E-4755-99B6-597AD6C3D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EASTER GIFTS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40E21-0610-4CFD-9BB9-CE6C36874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6121401" cy="358775"/>
          </a:xfrm>
        </p:spPr>
        <p:txBody>
          <a:bodyPr/>
          <a:lstStyle/>
          <a:p>
            <a:r>
              <a:rPr lang="en-GB" dirty="0"/>
              <a:t>Source: YouGov Profiles 2023: Target audience are those who ‘celebrate Easter and exchange gifts with family/friends’ vs. Nat Rep</a:t>
            </a:r>
          </a:p>
        </p:txBody>
      </p:sp>
      <p:graphicFrame>
        <p:nvGraphicFramePr>
          <p:cNvPr id="8" name="Chart Placeholder 7">
            <a:extLst>
              <a:ext uri="{FF2B5EF4-FFF2-40B4-BE49-F238E27FC236}">
                <a16:creationId xmlns:a16="http://schemas.microsoft.com/office/drawing/2014/main" id="{9BE242FD-3526-494C-AB5F-A23304DD12A2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1038708048"/>
              </p:ext>
            </p:extLst>
          </p:nvPr>
        </p:nvGraphicFramePr>
        <p:xfrm>
          <a:off x="695325" y="1628775"/>
          <a:ext cx="5940425" cy="432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96213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802A73-469F-4CEB-B89A-11A6418C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EASTER TREATS  </a:t>
            </a:r>
            <a:br>
              <a:rPr lang="en-GB" dirty="0"/>
            </a:br>
            <a:endParaRPr lang="en-GB" sz="1800" b="0" dirty="0">
              <a:solidFill>
                <a:schemeClr val="accent6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420E9F-AEDA-491F-B223-74069BCAB9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84875" cy="244475"/>
          </a:xfrm>
        </p:spPr>
        <p:txBody>
          <a:bodyPr/>
          <a:lstStyle/>
          <a:p>
            <a:r>
              <a:rPr lang="en-GB" dirty="0"/>
              <a:t>Source: YouGov Profiles 2023: Target audience are those who ‘celebrate Easter and exchange gifts with family/friends’ vs. Nat Rep (*more likely than the average adult)</a:t>
            </a:r>
          </a:p>
          <a:p>
            <a:endParaRPr lang="en-GB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AC8DE03-4511-4BE6-A484-640CA97B17F6}"/>
              </a:ext>
            </a:extLst>
          </p:cNvPr>
          <p:cNvSpPr txBox="1"/>
          <p:nvPr/>
        </p:nvSpPr>
        <p:spPr>
          <a:xfrm>
            <a:off x="695324" y="1323702"/>
            <a:ext cx="2587522" cy="20659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  <a:defRPr/>
            </a:pPr>
            <a:endParaRPr lang="en-GB" sz="1400" b="1" spc="45" dirty="0">
              <a:solidFill>
                <a:srgbClr val="00335B"/>
              </a:solidFill>
              <a:latin typeface="Arial"/>
              <a:cs typeface="Arial"/>
            </a:endParaRPr>
          </a:p>
          <a:p>
            <a:pPr marL="12700">
              <a:spcBef>
                <a:spcPts val="110"/>
              </a:spcBef>
              <a:defRPr/>
            </a:pP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lang="en-GB" sz="6000" b="1" spc="45" dirty="0">
                <a:solidFill>
                  <a:schemeClr val="tx2"/>
                </a:solidFill>
                <a:latin typeface="Arial"/>
                <a:cs typeface="Arial"/>
              </a:rPr>
              <a:t>74</a:t>
            </a: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       </a:t>
            </a:r>
          </a:p>
          <a:p>
            <a:pPr marL="12700">
              <a:spcBef>
                <a:spcPts val="110"/>
              </a:spcBef>
              <a:defRPr/>
            </a:pPr>
            <a:r>
              <a:rPr lang="en-GB" sz="1400" spc="300" dirty="0">
                <a:solidFill>
                  <a:srgbClr val="000000"/>
                </a:solidFill>
                <a:latin typeface="Arial"/>
                <a:cs typeface="Arial"/>
              </a:rPr>
              <a:t>SPEND £50 - £75 ON   </a:t>
            </a:r>
          </a:p>
          <a:p>
            <a:pPr marL="12700">
              <a:spcBef>
                <a:spcPts val="110"/>
              </a:spcBef>
              <a:defRPr/>
            </a:pPr>
            <a:r>
              <a:rPr lang="en-GB" sz="1400" spc="300" dirty="0">
                <a:solidFill>
                  <a:srgbClr val="000000"/>
                </a:solidFill>
                <a:latin typeface="Arial"/>
                <a:cs typeface="Arial"/>
              </a:rPr>
              <a:t>CHOCOLATES AND SWEETS </a:t>
            </a:r>
          </a:p>
          <a:p>
            <a:pPr marL="12700">
              <a:spcBef>
                <a:spcPts val="110"/>
              </a:spcBef>
              <a:defRPr/>
            </a:pPr>
            <a:endParaRPr lang="en-GB" sz="1400" b="1" dirty="0">
              <a:solidFill>
                <a:srgbClr val="00335B"/>
              </a:solidFill>
              <a:latin typeface="Arial"/>
              <a:cs typeface="Arial"/>
            </a:endParaRPr>
          </a:p>
        </p:txBody>
      </p:sp>
      <p:pic>
        <p:nvPicPr>
          <p:cNvPr id="13" name="Picture Placeholder 8" descr="A picture containing plate, slice&#10;&#10;Description automatically generated">
            <a:extLst>
              <a:ext uri="{FF2B5EF4-FFF2-40B4-BE49-F238E27FC236}">
                <a16:creationId xmlns:a16="http://schemas.microsoft.com/office/drawing/2014/main" id="{FDB22A13-13E4-49AD-9216-474FBAA6B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-447" r="-401"/>
          <a:stretch/>
        </p:blipFill>
        <p:spPr>
          <a:xfrm>
            <a:off x="6738079" y="0"/>
            <a:ext cx="5453921" cy="6858000"/>
          </a:xfr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3962C516-7C96-46AA-9D21-0BFB65341607}"/>
              </a:ext>
            </a:extLst>
          </p:cNvPr>
          <p:cNvSpPr txBox="1"/>
          <p:nvPr/>
        </p:nvSpPr>
        <p:spPr>
          <a:xfrm>
            <a:off x="3687762" y="1323702"/>
            <a:ext cx="2587522" cy="18376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  <a:defRPr/>
            </a:pPr>
            <a:endParaRPr lang="en-GB" sz="1400" b="1" spc="45" dirty="0">
              <a:solidFill>
                <a:srgbClr val="00335B"/>
              </a:solidFill>
              <a:latin typeface="Arial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+41%    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EAT CHOCOLATE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THAN ONCE A DAY</a:t>
            </a:r>
            <a:endParaRPr lang="en-GB" sz="1400" b="1" spc="300" dirty="0">
              <a:solidFill>
                <a:srgbClr val="00335B"/>
              </a:solidFill>
              <a:latin typeface="Arial"/>
              <a:cs typeface="Arial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102303BC-BB3B-4781-AC68-0A09B058D100}"/>
              </a:ext>
            </a:extLst>
          </p:cNvPr>
          <p:cNvSpPr txBox="1"/>
          <p:nvPr/>
        </p:nvSpPr>
        <p:spPr>
          <a:xfrm>
            <a:off x="695324" y="3358274"/>
            <a:ext cx="2587522" cy="18376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  <a:defRPr/>
            </a:pPr>
            <a:endParaRPr lang="en-GB" sz="1400" b="1" spc="45" dirty="0">
              <a:solidFill>
                <a:srgbClr val="00335B"/>
              </a:solidFill>
              <a:latin typeface="Arial"/>
              <a:cs typeface="Arial"/>
            </a:endParaRPr>
          </a:p>
          <a:p>
            <a:pPr marL="12700">
              <a:spcBef>
                <a:spcPts val="110"/>
              </a:spcBef>
              <a:defRPr/>
            </a:pP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+34%       </a:t>
            </a:r>
          </a:p>
          <a:p>
            <a:pPr marL="12700">
              <a:spcBef>
                <a:spcPts val="110"/>
              </a:spcBef>
              <a:defRPr/>
            </a:pPr>
            <a:r>
              <a:rPr lang="en-GB" sz="1400" spc="300" dirty="0">
                <a:solidFill>
                  <a:srgbClr val="000000"/>
                </a:solidFill>
                <a:latin typeface="Arial"/>
                <a:cs typeface="Arial"/>
              </a:rPr>
              <a:t>BUY BEST QUALITY PRODUCTS </a:t>
            </a:r>
          </a:p>
          <a:p>
            <a:pPr marL="12700">
              <a:spcBef>
                <a:spcPts val="110"/>
              </a:spcBef>
              <a:defRPr/>
            </a:pPr>
            <a:endParaRPr lang="en-GB" sz="1400" b="1" dirty="0">
              <a:solidFill>
                <a:srgbClr val="00335B"/>
              </a:solidFill>
              <a:latin typeface="Arial"/>
              <a:cs typeface="Arial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AB85B0E1-A6EE-4942-B55F-2C66E9119E57}"/>
              </a:ext>
            </a:extLst>
          </p:cNvPr>
          <p:cNvSpPr txBox="1"/>
          <p:nvPr/>
        </p:nvSpPr>
        <p:spPr>
          <a:xfrm>
            <a:off x="3687762" y="3358273"/>
            <a:ext cx="2587522" cy="18376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  <a:defRPr/>
            </a:pPr>
            <a:endParaRPr lang="en-GB" sz="1400" b="1" spc="45" dirty="0">
              <a:solidFill>
                <a:srgbClr val="00335B"/>
              </a:solidFill>
              <a:latin typeface="Arial"/>
              <a:cs typeface="Arial"/>
            </a:endParaRPr>
          </a:p>
          <a:p>
            <a:pPr marL="12700">
              <a:spcBef>
                <a:spcPts val="110"/>
              </a:spcBef>
              <a:defRPr/>
            </a:pP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lang="en-GB" sz="6000" b="1" spc="45" dirty="0">
                <a:solidFill>
                  <a:schemeClr val="tx2"/>
                </a:solidFill>
                <a:latin typeface="Arial"/>
                <a:cs typeface="Arial"/>
              </a:rPr>
              <a:t>16</a:t>
            </a: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       </a:t>
            </a:r>
          </a:p>
          <a:p>
            <a:pPr marL="12700">
              <a:spcBef>
                <a:spcPts val="110"/>
              </a:spcBef>
              <a:defRPr/>
            </a:pPr>
            <a:r>
              <a:rPr lang="en-GB" sz="1400" spc="300" dirty="0">
                <a:solidFill>
                  <a:srgbClr val="000000"/>
                </a:solidFill>
                <a:latin typeface="Arial"/>
                <a:cs typeface="Arial"/>
              </a:rPr>
              <a:t>BUY BECAUSE OF PROMOTIONS/DEALS</a:t>
            </a:r>
          </a:p>
          <a:p>
            <a:pPr marL="12700">
              <a:spcBef>
                <a:spcPts val="110"/>
              </a:spcBef>
              <a:defRPr/>
            </a:pPr>
            <a:endParaRPr lang="en-GB" sz="1400" b="1" dirty="0">
              <a:solidFill>
                <a:srgbClr val="00335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9538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4F20E7-0FD9-404D-BA11-91AC08000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NEW PRODUCT DEVELOPMENT</a:t>
            </a:r>
            <a:br>
              <a:rPr lang="en-GB" dirty="0"/>
            </a:br>
            <a:r>
              <a:rPr lang="en-GB" sz="1800" b="0" dirty="0">
                <a:solidFill>
                  <a:schemeClr val="accent6"/>
                </a:solidFill>
              </a:rPr>
              <a:t>LAUNCHES AND TRENDS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DA68AE-130D-43B0-9912-2C21A6DA35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The Grocer 2023 </a:t>
            </a:r>
          </a:p>
        </p:txBody>
      </p:sp>
      <p:pic>
        <p:nvPicPr>
          <p:cNvPr id="1028" name="Picture 4" descr="Easter">
            <a:extLst>
              <a:ext uri="{FF2B5EF4-FFF2-40B4-BE49-F238E27FC236}">
                <a16:creationId xmlns:a16="http://schemas.microsoft.com/office/drawing/2014/main" id="{8E31B54A-041D-45F5-A7C5-FFC8D2D1C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231" y="1685287"/>
            <a:ext cx="5523444" cy="368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dbury offers £10,000 prize for finding White Creme Egg | ITV News">
            <a:extLst>
              <a:ext uri="{FF2B5EF4-FFF2-40B4-BE49-F238E27FC236}">
                <a16:creationId xmlns:a16="http://schemas.microsoft.com/office/drawing/2014/main" id="{1ADEA96A-746A-4D56-8E54-B3F8432D4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2185649"/>
            <a:ext cx="5166978" cy="29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ject 6">
            <a:extLst>
              <a:ext uri="{FF2B5EF4-FFF2-40B4-BE49-F238E27FC236}">
                <a16:creationId xmlns:a16="http://schemas.microsoft.com/office/drawing/2014/main" id="{06A774AB-CE19-4C81-A7A0-8F4BA024FD0C}"/>
              </a:ext>
            </a:extLst>
          </p:cNvPr>
          <p:cNvSpPr txBox="1"/>
          <p:nvPr/>
        </p:nvSpPr>
        <p:spPr>
          <a:xfrm>
            <a:off x="764497" y="5251100"/>
            <a:ext cx="5097805" cy="67326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spcBef>
                <a:spcPts val="110"/>
              </a:spcBef>
              <a:defRPr/>
            </a:pPr>
            <a:r>
              <a:rPr lang="en-GB" sz="1400" spc="300" dirty="0">
                <a:solidFill>
                  <a:srgbClr val="000000"/>
                </a:solidFill>
                <a:latin typeface="Arial"/>
                <a:cs typeface="Arial"/>
              </a:rPr>
              <a:t>Cadbury unveils the white chocolate crème egg for 2023 </a:t>
            </a:r>
          </a:p>
          <a:p>
            <a:pPr marL="12700">
              <a:spcBef>
                <a:spcPts val="110"/>
              </a:spcBef>
              <a:defRPr/>
            </a:pPr>
            <a:endParaRPr lang="en-GB" sz="1400" b="1" dirty="0">
              <a:solidFill>
                <a:srgbClr val="00335B"/>
              </a:solidFill>
              <a:latin typeface="Arial"/>
              <a:cs typeface="Arial"/>
            </a:endParaRP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30695A31-FCB5-49AC-9888-B62732EA65F7}"/>
              </a:ext>
            </a:extLst>
          </p:cNvPr>
          <p:cNvSpPr txBox="1"/>
          <p:nvPr/>
        </p:nvSpPr>
        <p:spPr>
          <a:xfrm>
            <a:off x="6260891" y="5251264"/>
            <a:ext cx="5097805" cy="6604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/>
            <a:r>
              <a:rPr lang="en-GB" sz="1400" spc="300" dirty="0"/>
              <a:t>Thorntons, Ferrero and Mars have added new product lines for Easter </a:t>
            </a:r>
            <a:br>
              <a:rPr lang="en-GB" sz="1400" dirty="0"/>
            </a:br>
            <a:endParaRPr lang="en-GB" sz="1400" b="1" dirty="0">
              <a:solidFill>
                <a:srgbClr val="00335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0879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62E02CE-1C55-4A85-BA34-5B9A7D862B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143" b="7143"/>
          <a:stretch/>
        </p:blipFill>
        <p:spPr>
          <a:xfrm>
            <a:off x="6858000" y="0"/>
            <a:ext cx="5333999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802A73-469F-4CEB-B89A-11A6418C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PRIMED BY OUT-OF-HOME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420E9F-AEDA-491F-B223-74069BCAB9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6057900" cy="349250"/>
          </a:xfrm>
        </p:spPr>
        <p:txBody>
          <a:bodyPr/>
          <a:lstStyle/>
          <a:p>
            <a:r>
              <a:rPr lang="en-GB" dirty="0"/>
              <a:t>Source: YouGov Profiles 2023: Target audience are those who ‘celebrate Easter and exchange gifts with family/friends’ vs. Nat Rep (more likely than the average adult) 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AC8DE03-4511-4BE6-A484-640CA97B17F6}"/>
              </a:ext>
            </a:extLst>
          </p:cNvPr>
          <p:cNvSpPr txBox="1"/>
          <p:nvPr/>
        </p:nvSpPr>
        <p:spPr>
          <a:xfrm>
            <a:off x="695324" y="1389888"/>
            <a:ext cx="5971954" cy="5066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  <a:defRPr/>
            </a:pP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lang="en-GB" sz="6000" b="1" spc="45" dirty="0">
                <a:solidFill>
                  <a:schemeClr val="tx2"/>
                </a:solidFill>
                <a:latin typeface="Arial"/>
                <a:cs typeface="Arial"/>
              </a:rPr>
              <a:t>27</a:t>
            </a: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      +</a:t>
            </a:r>
            <a:r>
              <a:rPr lang="en-GB" sz="6000" b="1" spc="45" dirty="0">
                <a:solidFill>
                  <a:schemeClr val="tx2"/>
                </a:solidFill>
                <a:latin typeface="Arial"/>
                <a:cs typeface="Arial"/>
              </a:rPr>
              <a:t>17</a:t>
            </a: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lang="en-GB" sz="6000" b="1" dirty="0">
              <a:solidFill>
                <a:schemeClr val="tx2"/>
              </a:solidFill>
              <a:latin typeface="Arial"/>
              <a:cs typeface="Arial"/>
            </a:endParaRPr>
          </a:p>
          <a:p>
            <a:pPr marL="12700">
              <a:spcBef>
                <a:spcPts val="110"/>
              </a:spcBef>
              <a:defRPr/>
            </a:pPr>
            <a:r>
              <a:rPr lang="en-GB" sz="1400" spc="300" dirty="0">
                <a:latin typeface="Arial"/>
                <a:cs typeface="Arial"/>
              </a:rPr>
              <a:t>TALKED WITH FRIENDS/      WENT TO STORE TO  </a:t>
            </a:r>
          </a:p>
          <a:p>
            <a:pPr marL="12700">
              <a:spcBef>
                <a:spcPts val="110"/>
              </a:spcBef>
              <a:defRPr/>
            </a:pPr>
            <a:r>
              <a:rPr lang="en-GB" sz="1400" spc="300" dirty="0">
                <a:latin typeface="Arial"/>
                <a:cs typeface="Arial"/>
              </a:rPr>
              <a:t>FAMILY </a:t>
            </a:r>
            <a:r>
              <a:rPr lang="en-GB" sz="1400" spc="300">
                <a:latin typeface="Arial"/>
                <a:cs typeface="Arial"/>
              </a:rPr>
              <a:t>ABOUT                   BUY A PRODUCT</a:t>
            </a:r>
            <a:endParaRPr lang="en-GB" sz="1400" spc="300" dirty="0">
              <a:latin typeface="Arial"/>
              <a:cs typeface="Arial"/>
            </a:endParaRPr>
          </a:p>
          <a:p>
            <a:pPr marL="12700">
              <a:spcBef>
                <a:spcPts val="110"/>
              </a:spcBef>
              <a:defRPr/>
            </a:pPr>
            <a:r>
              <a:rPr lang="en-GB" sz="1400" spc="300" dirty="0">
                <a:latin typeface="Arial"/>
                <a:cs typeface="Arial"/>
              </a:rPr>
              <a:t>PRODUCTS/SERVICES</a:t>
            </a:r>
          </a:p>
          <a:p>
            <a:pPr marL="12700" marR="0" lvl="0" indent="0" defTabSz="914400" rtl="0" eaLnBrk="1" fontAlgn="auto" latinLnBrk="0" hangingPunct="1"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spc="35" dirty="0">
              <a:solidFill>
                <a:schemeClr val="accent3"/>
              </a:solidFill>
              <a:latin typeface="Arial"/>
              <a:cs typeface="Arial"/>
            </a:endParaRPr>
          </a:p>
          <a:p>
            <a:pPr marL="12700">
              <a:spcBef>
                <a:spcPts val="110"/>
              </a:spcBef>
              <a:defRPr/>
            </a:pP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+23%      +25%</a:t>
            </a: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12700">
              <a:spcBef>
                <a:spcPts val="110"/>
              </a:spcBef>
              <a:defRPr/>
            </a:pPr>
            <a:r>
              <a:rPr lang="en-GB" sz="1400" spc="300" dirty="0">
                <a:latin typeface="Arial"/>
                <a:cs typeface="Arial"/>
              </a:rPr>
              <a:t>PURCHASED PRODUCTS/     TRUST OUT-OF-HOME SERVICES ONLINE                                    </a:t>
            </a:r>
            <a:endParaRPr lang="en-GB" sz="1400" spc="300" dirty="0">
              <a:solidFill>
                <a:schemeClr val="accent3"/>
              </a:solidFill>
              <a:latin typeface="Arial"/>
              <a:cs typeface="Arial"/>
            </a:endParaRPr>
          </a:p>
          <a:p>
            <a:pPr marL="12700">
              <a:spcBef>
                <a:spcPts val="110"/>
              </a:spcBef>
              <a:defRPr/>
            </a:pPr>
            <a:r>
              <a:rPr lang="en-GB" sz="1400" spc="35" dirty="0">
                <a:solidFill>
                  <a:schemeClr val="accent3"/>
                </a:solidFill>
                <a:latin typeface="Arial"/>
                <a:cs typeface="Arial"/>
              </a:rPr>
              <a:t> </a:t>
            </a:r>
          </a:p>
          <a:p>
            <a:pPr marL="12700">
              <a:spcBef>
                <a:spcPts val="110"/>
              </a:spcBef>
              <a:defRPr/>
            </a:pP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lang="en-GB" sz="6000" b="1" spc="45" dirty="0">
                <a:solidFill>
                  <a:schemeClr val="tx2"/>
                </a:solidFill>
                <a:latin typeface="Arial"/>
                <a:cs typeface="Arial"/>
              </a:rPr>
              <a:t>23</a:t>
            </a: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      +</a:t>
            </a:r>
            <a:r>
              <a:rPr lang="en-GB" sz="6000" b="1" spc="45" dirty="0">
                <a:solidFill>
                  <a:schemeClr val="tx2"/>
                </a:solidFill>
                <a:latin typeface="Arial"/>
                <a:cs typeface="Arial"/>
              </a:rPr>
              <a:t>33</a:t>
            </a: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</a:p>
          <a:p>
            <a:pPr marL="12700">
              <a:spcBef>
                <a:spcPts val="110"/>
              </a:spcBef>
              <a:defRPr/>
            </a:pPr>
            <a:r>
              <a:rPr lang="en-GB" sz="1400" spc="300" dirty="0">
                <a:latin typeface="Arial"/>
                <a:cs typeface="Arial"/>
              </a:rPr>
              <a:t>MADE A PURCHASE             TOOK A PHOTO   USING MOBILE                   OF AN AD </a:t>
            </a:r>
          </a:p>
          <a:p>
            <a:pPr marL="12700">
              <a:spcBef>
                <a:spcPts val="110"/>
              </a:spcBef>
              <a:defRPr/>
            </a:pPr>
            <a:endParaRPr lang="en-GB" sz="1400" b="1" dirty="0">
              <a:solidFill>
                <a:srgbClr val="00335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449440"/>
      </p:ext>
    </p:extLst>
  </p:cSld>
  <p:clrMapOvr>
    <a:masterClrMapping/>
  </p:clrMapOvr>
</p:sld>
</file>

<file path=ppt/theme/theme1.xml><?xml version="1.0" encoding="utf-8"?>
<a:theme xmlns:a="http://schemas.openxmlformats.org/drawingml/2006/main" name="JCDecaux_Theme_2018">
  <a:themeElements>
    <a:clrScheme name="JCD_TEMPLATE_201819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JCD Model">
  <a:themeElements>
    <a:clrScheme name="JCD Mod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CD Model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JCD Mod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CD Mod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CD Mod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CD Mod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CD Mod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CD Mod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a58a9a-7717-4ad1-8e04-2edb3dcb4bd8" xsi:nil="true"/>
    <lcf76f155ced4ddcb4097134ff3c332f xmlns="346e40b5-83c8-4ce0-a044-4b2b877df6f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DDBC98901D9F4C9DB6E6EC40CC2C1B" ma:contentTypeVersion="15" ma:contentTypeDescription="Create a new document." ma:contentTypeScope="" ma:versionID="afbd09b455d8374f61c6a9ec9b39b374">
  <xsd:schema xmlns:xsd="http://www.w3.org/2001/XMLSchema" xmlns:xs="http://www.w3.org/2001/XMLSchema" xmlns:p="http://schemas.microsoft.com/office/2006/metadata/properties" xmlns:ns2="346e40b5-83c8-4ce0-a044-4b2b877df6fa" xmlns:ns3="7aa58a9a-7717-4ad1-8e04-2edb3dcb4bd8" targetNamespace="http://schemas.microsoft.com/office/2006/metadata/properties" ma:root="true" ma:fieldsID="3b824ede5196c65a77e9feb6699afb7c" ns2:_="" ns3:_="">
    <xsd:import namespace="346e40b5-83c8-4ce0-a044-4b2b877df6fa"/>
    <xsd:import namespace="7aa58a9a-7717-4ad1-8e04-2edb3dcb4b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e40b5-83c8-4ce0-a044-4b2b877df6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911e483-6062-4f87-9f45-5c8b03109d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58a9a-7717-4ad1-8e04-2edb3dcb4bd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9817bb1-746c-4ee8-8255-347dc867d482}" ma:internalName="TaxCatchAll" ma:showField="CatchAllData" ma:web="7aa58a9a-7717-4ad1-8e04-2edb3dcb4b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C20ABF-82FB-4955-8320-BE71693862B8}">
  <ds:schemaRefs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7aa58a9a-7717-4ad1-8e04-2edb3dcb4bd8"/>
    <ds:schemaRef ds:uri="http://schemas.microsoft.com/office/infopath/2007/PartnerControls"/>
    <ds:schemaRef ds:uri="http://schemas.openxmlformats.org/package/2006/metadata/core-properties"/>
    <ds:schemaRef ds:uri="346e40b5-83c8-4ce0-a044-4b2b877df6fa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E1E0DB4-0BAC-4DC0-B338-C13ED441C5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6e40b5-83c8-4ce0-a044-4b2b877df6fa"/>
    <ds:schemaRef ds:uri="7aa58a9a-7717-4ad1-8e04-2edb3dcb4b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A1C624-6B58-4916-AC35-05DBEDF926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3736</TotalTime>
  <Words>718</Words>
  <Application>Microsoft Office PowerPoint</Application>
  <PresentationFormat>Widescreen</PresentationFormat>
  <Paragraphs>97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Century Gothic Regular</vt:lpstr>
      <vt:lpstr>Roboto</vt:lpstr>
      <vt:lpstr>Times</vt:lpstr>
      <vt:lpstr>TwitterChirp</vt:lpstr>
      <vt:lpstr>Verdana</vt:lpstr>
      <vt:lpstr>Wingdings</vt:lpstr>
      <vt:lpstr>JCDecaux_Theme_2018</vt:lpstr>
      <vt:lpstr>3_JCD Model</vt:lpstr>
      <vt:lpstr>PowerPoint Presentation</vt:lpstr>
      <vt:lpstr>EASTER 2022</vt:lpstr>
      <vt:lpstr>AUDIENCE DEMOGRAPHICS</vt:lpstr>
      <vt:lpstr>AUDIENCE LIFESTYLE</vt:lpstr>
      <vt:lpstr>EASTER ACTIVITIES 2022</vt:lpstr>
      <vt:lpstr>EASTER GIFTS 2022</vt:lpstr>
      <vt:lpstr>EASTER TREATS   </vt:lpstr>
      <vt:lpstr>NEW PRODUCT DEVELOPMENT LAUNCHES AND TRENDS</vt:lpstr>
      <vt:lpstr>PRIMED BY OUT-OF-HOME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Gower, Russell</dc:creator>
  <cp:lastModifiedBy>KAROUSSIS, Elena</cp:lastModifiedBy>
  <cp:revision>4</cp:revision>
  <dcterms:created xsi:type="dcterms:W3CDTF">2018-07-03T09:47:01Z</dcterms:created>
  <dcterms:modified xsi:type="dcterms:W3CDTF">2023-02-01T10:31:13Z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0x0101003FDDBC98901D9F4C9DB6E6EC40CC2C1B</vt:lpwstr>
  </property>
  <property fmtid="{D5CDD505-2E9C-101B-9397-08002B2CF9AE}" pid="3" name="MediaServiceImageTags">
    <vt:lpwstr/>
  </property>
</Properties>
</file>