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 id="2147483816" r:id="rId5"/>
    <p:sldMasterId id="2147483832" r:id="rId6"/>
    <p:sldMasterId id="2147483848" r:id="rId7"/>
    <p:sldMasterId id="2147483880" r:id="rId8"/>
    <p:sldMasterId id="2147483864" r:id="rId9"/>
    <p:sldMasterId id="2147483896" r:id="rId10"/>
  </p:sldMasterIdLst>
  <p:notesMasterIdLst>
    <p:notesMasterId r:id="rId13"/>
  </p:notesMasterIdLst>
  <p:sldIdLst>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40">
          <p15:clr>
            <a:srgbClr val="A4A3A4"/>
          </p15:clr>
        </p15:guide>
        <p15:guide id="16" orient="horz" pos="7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191"/>
    <a:srgbClr val="F9F9F9"/>
    <a:srgbClr val="A2C8D6"/>
    <a:srgbClr val="A2CCCE"/>
    <a:srgbClr val="50B4C5"/>
    <a:srgbClr val="FFFFFF"/>
    <a:srgbClr val="EFF2F3"/>
    <a:srgbClr val="004C78"/>
    <a:srgbClr val="D6D6D6"/>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68FCA-C98C-4F4F-9F31-D99DF68B0E47}" v="4" dt="2022-06-23T12:06:38.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10"/>
    <p:restoredTop sz="83859" autoAdjust="0"/>
  </p:normalViewPr>
  <p:slideViewPr>
    <p:cSldViewPr snapToGrid="0" snapToObjects="1" showGuides="1">
      <p:cViewPr>
        <p:scale>
          <a:sx n="66" d="100"/>
          <a:sy n="66" d="100"/>
        </p:scale>
        <p:origin x="246" y="-174"/>
      </p:cViewPr>
      <p:guideLst>
        <p:guide pos="3840"/>
        <p:guide orient="horz" pos="718"/>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10" d="100"/>
        <a:sy n="110" d="100"/>
      </p:scale>
      <p:origin x="0" y="-1288"/>
    </p:cViewPr>
  </p:sorterViewPr>
  <p:notesViewPr>
    <p:cSldViewPr snapToGrid="0" snapToObjects="1">
      <p:cViewPr varScale="1">
        <p:scale>
          <a:sx n="162" d="100"/>
          <a:sy n="162" d="100"/>
        </p:scale>
        <p:origin x="429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Master" Target="slideMasters/slideMaster7.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 Josephine" userId="bc7ed06b-2543-4ee2-a948-711c83f57abc" providerId="ADAL" clId="{4CA68FCA-C98C-4F4F-9F31-D99DF68B0E47}"/>
    <pc:docChg chg="undo custSel addSld delSld modSld">
      <pc:chgData name="Cole, Josephine" userId="bc7ed06b-2543-4ee2-a948-711c83f57abc" providerId="ADAL" clId="{4CA68FCA-C98C-4F4F-9F31-D99DF68B0E47}" dt="2022-06-28T11:26:41.373" v="1165" actId="20577"/>
      <pc:docMkLst>
        <pc:docMk/>
      </pc:docMkLst>
      <pc:sldChg chg="modSp del mod">
        <pc:chgData name="Cole, Josephine" userId="bc7ed06b-2543-4ee2-a948-711c83f57abc" providerId="ADAL" clId="{4CA68FCA-C98C-4F4F-9F31-D99DF68B0E47}" dt="2022-06-17T10:29:00.727" v="282" actId="47"/>
        <pc:sldMkLst>
          <pc:docMk/>
          <pc:sldMk cId="4112005959" sldId="263"/>
        </pc:sldMkLst>
        <pc:spChg chg="mod">
          <ac:chgData name="Cole, Josephine" userId="bc7ed06b-2543-4ee2-a948-711c83f57abc" providerId="ADAL" clId="{4CA68FCA-C98C-4F4F-9F31-D99DF68B0E47}" dt="2022-06-17T10:06:18.377" v="213" actId="20577"/>
          <ac:spMkLst>
            <pc:docMk/>
            <pc:sldMk cId="4112005959" sldId="263"/>
            <ac:spMk id="23" creationId="{FD7F7461-9D26-44F1-A46C-D0550BC692E0}"/>
          </ac:spMkLst>
        </pc:spChg>
        <pc:spChg chg="mod">
          <ac:chgData name="Cole, Josephine" userId="bc7ed06b-2543-4ee2-a948-711c83f57abc" providerId="ADAL" clId="{4CA68FCA-C98C-4F4F-9F31-D99DF68B0E47}" dt="2022-06-17T10:03:59.005" v="190" actId="20577"/>
          <ac:spMkLst>
            <pc:docMk/>
            <pc:sldMk cId="4112005959" sldId="263"/>
            <ac:spMk id="29" creationId="{930B5281-E055-4D2F-A9ED-1A6473C8256B}"/>
          </ac:spMkLst>
        </pc:spChg>
        <pc:spChg chg="mod">
          <ac:chgData name="Cole, Josephine" userId="bc7ed06b-2543-4ee2-a948-711c83f57abc" providerId="ADAL" clId="{4CA68FCA-C98C-4F4F-9F31-D99DF68B0E47}" dt="2022-06-17T10:01:01.707" v="182" actId="20577"/>
          <ac:spMkLst>
            <pc:docMk/>
            <pc:sldMk cId="4112005959" sldId="263"/>
            <ac:spMk id="34" creationId="{19382438-A87D-424B-8D1D-51F86045FE36}"/>
          </ac:spMkLst>
        </pc:spChg>
        <pc:spChg chg="mod">
          <ac:chgData name="Cole, Josephine" userId="bc7ed06b-2543-4ee2-a948-711c83f57abc" providerId="ADAL" clId="{4CA68FCA-C98C-4F4F-9F31-D99DF68B0E47}" dt="2022-06-17T10:03:34.371" v="188" actId="20577"/>
          <ac:spMkLst>
            <pc:docMk/>
            <pc:sldMk cId="4112005959" sldId="263"/>
            <ac:spMk id="35" creationId="{EBB4D654-B9FA-1F4A-A9EB-4933F1B09089}"/>
          </ac:spMkLst>
        </pc:spChg>
        <pc:spChg chg="mod">
          <ac:chgData name="Cole, Josephine" userId="bc7ed06b-2543-4ee2-a948-711c83f57abc" providerId="ADAL" clId="{4CA68FCA-C98C-4F4F-9F31-D99DF68B0E47}" dt="2022-06-17T10:05:43.933" v="209" actId="20577"/>
          <ac:spMkLst>
            <pc:docMk/>
            <pc:sldMk cId="4112005959" sldId="263"/>
            <ac:spMk id="36" creationId="{EE2DE427-E9F7-7049-AD05-CB59680E6587}"/>
          </ac:spMkLst>
        </pc:spChg>
      </pc:sldChg>
      <pc:sldChg chg="addSp delSp modSp mod modNotesTx">
        <pc:chgData name="Cole, Josephine" userId="bc7ed06b-2543-4ee2-a948-711c83f57abc" providerId="ADAL" clId="{4CA68FCA-C98C-4F4F-9F31-D99DF68B0E47}" dt="2022-06-28T11:26:41.373" v="1165" actId="20577"/>
        <pc:sldMkLst>
          <pc:docMk/>
          <pc:sldMk cId="1490321433" sldId="264"/>
        </pc:sldMkLst>
        <pc:spChg chg="mod">
          <ac:chgData name="Cole, Josephine" userId="bc7ed06b-2543-4ee2-a948-711c83f57abc" providerId="ADAL" clId="{4CA68FCA-C98C-4F4F-9F31-D99DF68B0E47}" dt="2022-06-17T09:10:01.060" v="103" actId="20577"/>
          <ac:spMkLst>
            <pc:docMk/>
            <pc:sldMk cId="1490321433" sldId="264"/>
            <ac:spMk id="4" creationId="{49EB696E-009B-471F-8742-7D90AEC3E6DB}"/>
          </ac:spMkLst>
        </pc:spChg>
        <pc:spChg chg="mod">
          <ac:chgData name="Cole, Josephine" userId="bc7ed06b-2543-4ee2-a948-711c83f57abc" providerId="ADAL" clId="{4CA68FCA-C98C-4F4F-9F31-D99DF68B0E47}" dt="2022-06-28T11:26:41.373" v="1165" actId="20577"/>
          <ac:spMkLst>
            <pc:docMk/>
            <pc:sldMk cId="1490321433" sldId="264"/>
            <ac:spMk id="7" creationId="{3AAA2B30-BFE5-4418-9B42-6A7858835B3D}"/>
          </ac:spMkLst>
        </pc:spChg>
        <pc:spChg chg="mod">
          <ac:chgData name="Cole, Josephine" userId="bc7ed06b-2543-4ee2-a948-711c83f57abc" providerId="ADAL" clId="{4CA68FCA-C98C-4F4F-9F31-D99DF68B0E47}" dt="2022-06-17T09:06:51.368" v="86" actId="20577"/>
          <ac:spMkLst>
            <pc:docMk/>
            <pc:sldMk cId="1490321433" sldId="264"/>
            <ac:spMk id="8" creationId="{F56BEC03-0512-40F4-A748-D5A8636E1ABE}"/>
          </ac:spMkLst>
        </pc:spChg>
        <pc:spChg chg="mod">
          <ac:chgData name="Cole, Josephine" userId="bc7ed06b-2543-4ee2-a948-711c83f57abc" providerId="ADAL" clId="{4CA68FCA-C98C-4F4F-9F31-D99DF68B0E47}" dt="2022-06-17T09:06:57.435" v="91" actId="20577"/>
          <ac:spMkLst>
            <pc:docMk/>
            <pc:sldMk cId="1490321433" sldId="264"/>
            <ac:spMk id="15" creationId="{7D0124E4-0A78-4360-B87A-4F49B97A4C4F}"/>
          </ac:spMkLst>
        </pc:spChg>
        <pc:spChg chg="mod">
          <ac:chgData name="Cole, Josephine" userId="bc7ed06b-2543-4ee2-a948-711c83f57abc" providerId="ADAL" clId="{4CA68FCA-C98C-4F4F-9F31-D99DF68B0E47}" dt="2022-06-17T09:31:29.887" v="165" actId="20577"/>
          <ac:spMkLst>
            <pc:docMk/>
            <pc:sldMk cId="1490321433" sldId="264"/>
            <ac:spMk id="30" creationId="{A42E0763-6AA6-4992-9136-97D53835C80B}"/>
          </ac:spMkLst>
        </pc:spChg>
        <pc:spChg chg="mod">
          <ac:chgData name="Cole, Josephine" userId="bc7ed06b-2543-4ee2-a948-711c83f57abc" providerId="ADAL" clId="{4CA68FCA-C98C-4F4F-9F31-D99DF68B0E47}" dt="2022-06-17T09:57:09.023" v="172" actId="20577"/>
          <ac:spMkLst>
            <pc:docMk/>
            <pc:sldMk cId="1490321433" sldId="264"/>
            <ac:spMk id="32" creationId="{D2953CB9-BF73-4E5E-AD35-9757ECACCA46}"/>
          </ac:spMkLst>
        </pc:spChg>
        <pc:spChg chg="mod">
          <ac:chgData name="Cole, Josephine" userId="bc7ed06b-2543-4ee2-a948-711c83f57abc" providerId="ADAL" clId="{4CA68FCA-C98C-4F4F-9F31-D99DF68B0E47}" dt="2022-06-17T09:55:35.573" v="170" actId="20577"/>
          <ac:spMkLst>
            <pc:docMk/>
            <pc:sldMk cId="1490321433" sldId="264"/>
            <ac:spMk id="34" creationId="{83AE632B-A8CC-41A3-B5C3-0EECCB8B8D05}"/>
          </ac:spMkLst>
        </pc:spChg>
        <pc:spChg chg="mod">
          <ac:chgData name="Cole, Josephine" userId="bc7ed06b-2543-4ee2-a948-711c83f57abc" providerId="ADAL" clId="{4CA68FCA-C98C-4F4F-9F31-D99DF68B0E47}" dt="2022-06-17T09:57:25.282" v="176" actId="20577"/>
          <ac:spMkLst>
            <pc:docMk/>
            <pc:sldMk cId="1490321433" sldId="264"/>
            <ac:spMk id="36" creationId="{270E80C7-6DD0-46B8-9CFC-180B5DA8F8EF}"/>
          </ac:spMkLst>
        </pc:spChg>
        <pc:spChg chg="mod">
          <ac:chgData name="Cole, Josephine" userId="bc7ed06b-2543-4ee2-a948-711c83f57abc" providerId="ADAL" clId="{4CA68FCA-C98C-4F4F-9F31-D99DF68B0E47}" dt="2022-06-17T09:11:13.243" v="124" actId="20577"/>
          <ac:spMkLst>
            <pc:docMk/>
            <pc:sldMk cId="1490321433" sldId="264"/>
            <ac:spMk id="43" creationId="{6E39D8E4-4F2C-4909-BE73-5661ED34EB8B}"/>
          </ac:spMkLst>
        </pc:spChg>
        <pc:spChg chg="mod">
          <ac:chgData name="Cole, Josephine" userId="bc7ed06b-2543-4ee2-a948-711c83f57abc" providerId="ADAL" clId="{4CA68FCA-C98C-4F4F-9F31-D99DF68B0E47}" dt="2022-06-17T09:11:20.548" v="135" actId="20577"/>
          <ac:spMkLst>
            <pc:docMk/>
            <pc:sldMk cId="1490321433" sldId="264"/>
            <ac:spMk id="44" creationId="{4A2B6ABA-EE27-4510-A995-1E910D04E40B}"/>
          </ac:spMkLst>
        </pc:spChg>
        <pc:spChg chg="mod">
          <ac:chgData name="Cole, Josephine" userId="bc7ed06b-2543-4ee2-a948-711c83f57abc" providerId="ADAL" clId="{4CA68FCA-C98C-4F4F-9F31-D99DF68B0E47}" dt="2022-06-17T09:10:13.479" v="122" actId="20577"/>
          <ac:spMkLst>
            <pc:docMk/>
            <pc:sldMk cId="1490321433" sldId="264"/>
            <ac:spMk id="47" creationId="{B1732111-3AF2-4635-9820-DB6BF9799453}"/>
          </ac:spMkLst>
        </pc:spChg>
        <pc:spChg chg="mod">
          <ac:chgData name="Cole, Josephine" userId="bc7ed06b-2543-4ee2-a948-711c83f57abc" providerId="ADAL" clId="{4CA68FCA-C98C-4F4F-9F31-D99DF68B0E47}" dt="2022-06-17T09:28:12.005" v="150" actId="20577"/>
          <ac:spMkLst>
            <pc:docMk/>
            <pc:sldMk cId="1490321433" sldId="264"/>
            <ac:spMk id="48" creationId="{A771D7DB-9D8D-46B0-8320-7DEB82FB167E}"/>
          </ac:spMkLst>
        </pc:spChg>
        <pc:spChg chg="mod">
          <ac:chgData name="Cole, Josephine" userId="bc7ed06b-2543-4ee2-a948-711c83f57abc" providerId="ADAL" clId="{4CA68FCA-C98C-4F4F-9F31-D99DF68B0E47}" dt="2022-06-17T09:30:22.115" v="157" actId="20577"/>
          <ac:spMkLst>
            <pc:docMk/>
            <pc:sldMk cId="1490321433" sldId="264"/>
            <ac:spMk id="49" creationId="{24BE408F-902A-4D82-80CD-F783C60C3815}"/>
          </ac:spMkLst>
        </pc:spChg>
        <pc:spChg chg="del mod">
          <ac:chgData name="Cole, Josephine" userId="bc7ed06b-2543-4ee2-a948-711c83f57abc" providerId="ADAL" clId="{4CA68FCA-C98C-4F4F-9F31-D99DF68B0E47}" dt="2022-06-23T13:35:45.984" v="629" actId="478"/>
          <ac:spMkLst>
            <pc:docMk/>
            <pc:sldMk cId="1490321433" sldId="264"/>
            <ac:spMk id="52" creationId="{3F08902E-BF18-4952-8EE2-347F2A0223C0}"/>
          </ac:spMkLst>
        </pc:spChg>
        <pc:spChg chg="mod">
          <ac:chgData name="Cole, Josephine" userId="bc7ed06b-2543-4ee2-a948-711c83f57abc" providerId="ADAL" clId="{4CA68FCA-C98C-4F4F-9F31-D99DF68B0E47}" dt="2022-06-23T13:39:04.575" v="694" actId="20577"/>
          <ac:spMkLst>
            <pc:docMk/>
            <pc:sldMk cId="1490321433" sldId="264"/>
            <ac:spMk id="53" creationId="{536DE191-924C-45B4-88E3-2FBD6064A7DC}"/>
          </ac:spMkLst>
        </pc:spChg>
        <pc:spChg chg="mod">
          <ac:chgData name="Cole, Josephine" userId="bc7ed06b-2543-4ee2-a948-711c83f57abc" providerId="ADAL" clId="{4CA68FCA-C98C-4F4F-9F31-D99DF68B0E47}" dt="2022-06-23T13:40:46.360" v="828" actId="20577"/>
          <ac:spMkLst>
            <pc:docMk/>
            <pc:sldMk cId="1490321433" sldId="264"/>
            <ac:spMk id="54" creationId="{20473915-5AF7-41F1-9C9F-67329B5F3FF9}"/>
          </ac:spMkLst>
        </pc:spChg>
        <pc:spChg chg="mod">
          <ac:chgData name="Cole, Josephine" userId="bc7ed06b-2543-4ee2-a948-711c83f57abc" providerId="ADAL" clId="{4CA68FCA-C98C-4F4F-9F31-D99DF68B0E47}" dt="2022-06-23T13:46:54.282" v="1090" actId="1076"/>
          <ac:spMkLst>
            <pc:docMk/>
            <pc:sldMk cId="1490321433" sldId="264"/>
            <ac:spMk id="55" creationId="{8F2D5255-EE0A-429E-B649-F9D3E1B1D3D7}"/>
          </ac:spMkLst>
        </pc:spChg>
        <pc:picChg chg="add mod ord">
          <ac:chgData name="Cole, Josephine" userId="bc7ed06b-2543-4ee2-a948-711c83f57abc" providerId="ADAL" clId="{4CA68FCA-C98C-4F4F-9F31-D99DF68B0E47}" dt="2022-06-23T13:35:39.988" v="628" actId="167"/>
          <ac:picMkLst>
            <pc:docMk/>
            <pc:sldMk cId="1490321433" sldId="264"/>
            <ac:picMk id="3" creationId="{811C89E0-1A8A-407C-9612-57061C5B0E9A}"/>
          </ac:picMkLst>
        </pc:picChg>
      </pc:sldChg>
      <pc:sldChg chg="modSp add mod">
        <pc:chgData name="Cole, Josephine" userId="bc7ed06b-2543-4ee2-a948-711c83f57abc" providerId="ADAL" clId="{4CA68FCA-C98C-4F4F-9F31-D99DF68B0E47}" dt="2022-06-17T10:37:12.171" v="511" actId="20577"/>
        <pc:sldMkLst>
          <pc:docMk/>
          <pc:sldMk cId="613172466" sldId="265"/>
        </pc:sldMkLst>
        <pc:spChg chg="mod">
          <ac:chgData name="Cole, Josephine" userId="bc7ed06b-2543-4ee2-a948-711c83f57abc" providerId="ADAL" clId="{4CA68FCA-C98C-4F4F-9F31-D99DF68B0E47}" dt="2022-06-17T10:35:03.598" v="284" actId="20577"/>
          <ac:spMkLst>
            <pc:docMk/>
            <pc:sldMk cId="613172466" sldId="265"/>
            <ac:spMk id="3" creationId="{BFD29CC0-F457-7A4F-B5F2-679520B1F3A3}"/>
          </ac:spMkLst>
        </pc:spChg>
        <pc:spChg chg="mod">
          <ac:chgData name="Cole, Josephine" userId="bc7ed06b-2543-4ee2-a948-711c83f57abc" providerId="ADAL" clId="{4CA68FCA-C98C-4F4F-9F31-D99DF68B0E47}" dt="2022-06-17T10:35:46.687" v="289" actId="20577"/>
          <ac:spMkLst>
            <pc:docMk/>
            <pc:sldMk cId="613172466" sldId="265"/>
            <ac:spMk id="25" creationId="{C7734AA1-BC45-2D4E-81FB-8809FC3AA10A}"/>
          </ac:spMkLst>
        </pc:spChg>
        <pc:spChg chg="mod">
          <ac:chgData name="Cole, Josephine" userId="bc7ed06b-2543-4ee2-a948-711c83f57abc" providerId="ADAL" clId="{4CA68FCA-C98C-4F4F-9F31-D99DF68B0E47}" dt="2022-06-17T10:36:52.386" v="422" actId="20577"/>
          <ac:spMkLst>
            <pc:docMk/>
            <pc:sldMk cId="613172466" sldId="265"/>
            <ac:spMk id="27" creationId="{D1F098AF-A9B3-3E47-82F8-E68DCF4607EC}"/>
          </ac:spMkLst>
        </pc:spChg>
        <pc:spChg chg="mod">
          <ac:chgData name="Cole, Josephine" userId="bc7ed06b-2543-4ee2-a948-711c83f57abc" providerId="ADAL" clId="{4CA68FCA-C98C-4F4F-9F31-D99DF68B0E47}" dt="2022-06-17T10:27:35.894" v="281" actId="207"/>
          <ac:spMkLst>
            <pc:docMk/>
            <pc:sldMk cId="613172466" sldId="265"/>
            <ac:spMk id="29" creationId="{930B5281-E055-4D2F-A9ED-1A6473C8256B}"/>
          </ac:spMkLst>
        </pc:spChg>
        <pc:spChg chg="mod">
          <ac:chgData name="Cole, Josephine" userId="bc7ed06b-2543-4ee2-a948-711c83f57abc" providerId="ADAL" clId="{4CA68FCA-C98C-4F4F-9F31-D99DF68B0E47}" dt="2022-06-17T10:36:36.800" v="415" actId="20577"/>
          <ac:spMkLst>
            <pc:docMk/>
            <pc:sldMk cId="613172466" sldId="265"/>
            <ac:spMk id="32" creationId="{E089F540-77B9-4EF6-8447-92D14E16A001}"/>
          </ac:spMkLst>
        </pc:spChg>
        <pc:spChg chg="mod">
          <ac:chgData name="Cole, Josephine" userId="bc7ed06b-2543-4ee2-a948-711c83f57abc" providerId="ADAL" clId="{4CA68FCA-C98C-4F4F-9F31-D99DF68B0E47}" dt="2022-06-17T10:26:16.369" v="250" actId="20577"/>
          <ac:spMkLst>
            <pc:docMk/>
            <pc:sldMk cId="613172466" sldId="265"/>
            <ac:spMk id="34" creationId="{19382438-A87D-424B-8D1D-51F86045FE36}"/>
          </ac:spMkLst>
        </pc:spChg>
        <pc:spChg chg="mod">
          <ac:chgData name="Cole, Josephine" userId="bc7ed06b-2543-4ee2-a948-711c83f57abc" providerId="ADAL" clId="{4CA68FCA-C98C-4F4F-9F31-D99DF68B0E47}" dt="2022-06-17T10:27:10.203" v="259" actId="207"/>
          <ac:spMkLst>
            <pc:docMk/>
            <pc:sldMk cId="613172466" sldId="265"/>
            <ac:spMk id="35" creationId="{EBB4D654-B9FA-1F4A-A9EB-4933F1B09089}"/>
          </ac:spMkLst>
        </pc:spChg>
        <pc:spChg chg="mod">
          <ac:chgData name="Cole, Josephine" userId="bc7ed06b-2543-4ee2-a948-711c83f57abc" providerId="ADAL" clId="{4CA68FCA-C98C-4F4F-9F31-D99DF68B0E47}" dt="2022-06-17T10:37:12.171" v="511" actId="20577"/>
          <ac:spMkLst>
            <pc:docMk/>
            <pc:sldMk cId="613172466" sldId="265"/>
            <ac:spMk id="38" creationId="{667FB058-03A9-4701-8C5D-95B4BCC415AE}"/>
          </ac:spMkLst>
        </pc:spChg>
        <pc:picChg chg="mod modCrop">
          <ac:chgData name="Cole, Josephine" userId="bc7ed06b-2543-4ee2-a948-711c83f57abc" providerId="ADAL" clId="{4CA68FCA-C98C-4F4F-9F31-D99DF68B0E47}" dt="2022-06-17T10:24:53.546" v="220" actId="18131"/>
          <ac:picMkLst>
            <pc:docMk/>
            <pc:sldMk cId="613172466" sldId="265"/>
            <ac:picMk id="7" creationId="{9B58E9B5-12D6-408A-9E0F-415737A24EBD}"/>
          </ac:picMkLst>
        </pc:picChg>
      </pc:sldChg>
      <pc:sldChg chg="add del">
        <pc:chgData name="Cole, Josephine" userId="bc7ed06b-2543-4ee2-a948-711c83f57abc" providerId="ADAL" clId="{4CA68FCA-C98C-4F4F-9F31-D99DF68B0E47}" dt="2022-06-28T10:19:12.602" v="1091" actId="47"/>
        <pc:sldMkLst>
          <pc:docMk/>
          <pc:sldMk cId="2181417462"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6CA14-996B-ED42-ACE3-DF6F765DD62A}" type="datetimeFigureOut">
              <a:rPr lang="en-US" smtClean="0"/>
              <a:t>6/23/2022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7E683-4EB2-A141-8308-23714AC44F3E}" type="slidenum">
              <a:rPr lang="en-US" smtClean="0"/>
              <a:t>‹#›</a:t>
            </a:fld>
            <a:endParaRPr lang="en-US" dirty="0"/>
          </a:p>
        </p:txBody>
      </p:sp>
    </p:spTree>
    <p:extLst>
      <p:ext uri="{BB962C8B-B14F-4D97-AF65-F5344CB8AC3E}">
        <p14:creationId xmlns:p14="http://schemas.microsoft.com/office/powerpoint/2010/main" val="67482728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uffingtonpost.co.uk/news/love-islan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A4A4A"/>
                </a:solidFill>
                <a:effectLst/>
                <a:latin typeface="itvReemLight"/>
              </a:rPr>
              <a:t>Love Island’s audience more than doubles with Hub data added, and with an average of 4.2 million viewers watching per episode across all devices (TV, tablet, PC and mobile), based on consolidated data so far. (ITV, 2021) </a:t>
            </a:r>
          </a:p>
          <a:p>
            <a:r>
              <a:rPr lang="en-GB" b="0" i="0" dirty="0">
                <a:solidFill>
                  <a:srgbClr val="000000"/>
                </a:solidFill>
                <a:effectLst/>
                <a:latin typeface="Georgia" panose="02040502050405020303" pitchFamily="18" charset="0"/>
              </a:rPr>
              <a:t>For the first time ever, </a:t>
            </a:r>
            <a:r>
              <a:rPr lang="en-GB" b="0" i="0" u="sng" dirty="0">
                <a:solidFill>
                  <a:srgbClr val="0D0ECA"/>
                </a:solidFill>
                <a:effectLst/>
                <a:latin typeface="Georgia" panose="02040502050405020303" pitchFamily="18" charset="0"/>
                <a:hlinkClick r:id="rId3"/>
              </a:rPr>
              <a:t>Love Island</a:t>
            </a:r>
            <a:r>
              <a:rPr lang="en-GB" b="0" i="0" dirty="0">
                <a:solidFill>
                  <a:srgbClr val="000000"/>
                </a:solidFill>
                <a:effectLst/>
                <a:latin typeface="Georgia" panose="02040502050405020303" pitchFamily="18" charset="0"/>
              </a:rPr>
              <a:t> has partnered with eBay in a bid to promote sustainable fashion. This season, islanders are wearing second-hand clothes, with a shared wardrobe situated in the new villa (Huffington Post UK, 2022)</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E683-4EB2-A141-8308-23714AC44F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25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Love Island audience are more likely to have heavy exposure in these OOH environments.</a:t>
            </a:r>
          </a:p>
        </p:txBody>
      </p:sp>
      <p:sp>
        <p:nvSpPr>
          <p:cNvPr id="4" name="Slide Number Placeholder 3"/>
          <p:cNvSpPr>
            <a:spLocks noGrp="1"/>
          </p:cNvSpPr>
          <p:nvPr>
            <p:ph type="sldNum" sz="quarter" idx="5"/>
          </p:nvPr>
        </p:nvSpPr>
        <p:spPr/>
        <p:txBody>
          <a:bodyPr/>
          <a:lstStyle/>
          <a:p>
            <a:fld id="{9577E683-4EB2-A141-8308-23714AC44F3E}" type="slidenum">
              <a:rPr lang="en-US" smtClean="0"/>
              <a:t>2</a:t>
            </a:fld>
            <a:endParaRPr lang="en-US"/>
          </a:p>
        </p:txBody>
      </p:sp>
    </p:spTree>
    <p:extLst>
      <p:ext uri="{BB962C8B-B14F-4D97-AF65-F5344CB8AC3E}">
        <p14:creationId xmlns:p14="http://schemas.microsoft.com/office/powerpoint/2010/main" val="184019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83A312F0-D0EB-304E-B332-0DE1ABF896E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2">
            <a:extLst>
              <a:ext uri="{FF2B5EF4-FFF2-40B4-BE49-F238E27FC236}">
                <a16:creationId xmlns:a16="http://schemas.microsoft.com/office/drawing/2014/main" id="{C718BAF6-797C-274E-A8B3-6CAEDC4988BF}"/>
              </a:ext>
            </a:extLst>
          </p:cNvPr>
          <p:cNvSpPr>
            <a:spLocks noGrp="1"/>
          </p:cNvSpPr>
          <p:nvPr>
            <p:ph type="body" sz="quarter" idx="27" hasCustomPrompt="1"/>
          </p:nvPr>
        </p:nvSpPr>
        <p:spPr>
          <a:xfrm>
            <a:off x="726049" y="1150827"/>
            <a:ext cx="10739904"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 name="Text Placeholder 2">
            <a:extLst>
              <a:ext uri="{FF2B5EF4-FFF2-40B4-BE49-F238E27FC236}">
                <a16:creationId xmlns:a16="http://schemas.microsoft.com/office/drawing/2014/main" id="{D42FC81F-9841-7946-8104-B7DBB516B718}"/>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82767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1 - 3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ext Placeholder 16">
            <a:extLst>
              <a:ext uri="{FF2B5EF4-FFF2-40B4-BE49-F238E27FC236}">
                <a16:creationId xmlns:a16="http://schemas.microsoft.com/office/drawing/2014/main" id="{F084EC77-03B8-8848-B0A1-C48985A9B811}"/>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23" name="Text Placeholder 2">
            <a:extLst>
              <a:ext uri="{FF2B5EF4-FFF2-40B4-BE49-F238E27FC236}">
                <a16:creationId xmlns:a16="http://schemas.microsoft.com/office/drawing/2014/main" id="{BCB04F95-27D4-CE4B-835C-5E32A4EC5F27}"/>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4" name="Text Placeholder 2">
            <a:extLst>
              <a:ext uri="{FF2B5EF4-FFF2-40B4-BE49-F238E27FC236}">
                <a16:creationId xmlns:a16="http://schemas.microsoft.com/office/drawing/2014/main" id="{E662F513-E7BD-874B-BC0B-EB5D62217204}"/>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68145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2 v1">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2742552" y="5420410"/>
            <a:ext cx="4044328" cy="844708"/>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581126" y="5420409"/>
            <a:ext cx="2064613" cy="850815"/>
          </a:xfrm>
          <a:prstGeom prst="rect">
            <a:avLst/>
          </a:prstGeom>
        </p:spPr>
        <p:txBody>
          <a:bodyPr anchor="ctr"/>
          <a:lstStyle>
            <a:lvl1pPr marL="0" indent="0" algn="ctr">
              <a:lnSpc>
                <a:spcPct val="100000"/>
              </a:lnSpc>
              <a:buNone/>
              <a:defRPr sz="2400" b="1">
                <a:solidFill>
                  <a:schemeClr val="accent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5331073"/>
            <a:ext cx="6442036" cy="1029486"/>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4"/>
            <a:ext cx="6419652" cy="304989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7"/>
            <a:ext cx="6442036" cy="3079912"/>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7342186" y="2032342"/>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2" name="Rectangle 31">
            <a:extLst>
              <a:ext uri="{FF2B5EF4-FFF2-40B4-BE49-F238E27FC236}">
                <a16:creationId xmlns:a16="http://schemas.microsoft.com/office/drawing/2014/main" id="{A0212340-9594-0647-951F-BD3BE7128184}"/>
              </a:ext>
            </a:extLst>
          </p:cNvPr>
          <p:cNvSpPr/>
          <p:nvPr userDrawn="1"/>
        </p:nvSpPr>
        <p:spPr>
          <a:xfrm>
            <a:off x="9557470" y="4242963"/>
            <a:ext cx="2129896" cy="2119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6DB964-6A36-834F-AC17-585EE47D1C1C}"/>
              </a:ext>
            </a:extLst>
          </p:cNvPr>
          <p:cNvSpPr/>
          <p:nvPr userDrawn="1"/>
        </p:nvSpPr>
        <p:spPr>
          <a:xfrm>
            <a:off x="7245374" y="1937796"/>
            <a:ext cx="2129896" cy="211938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BE5001-BEE5-C74E-8E78-BD4855E74CBD}"/>
              </a:ext>
            </a:extLst>
          </p:cNvPr>
          <p:cNvSpPr/>
          <p:nvPr userDrawn="1"/>
        </p:nvSpPr>
        <p:spPr>
          <a:xfrm>
            <a:off x="9557470" y="1937796"/>
            <a:ext cx="2129896" cy="21193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97F333-2A57-244F-B7AA-75EC076B5B7D}"/>
              </a:ext>
            </a:extLst>
          </p:cNvPr>
          <p:cNvSpPr/>
          <p:nvPr userDrawn="1"/>
        </p:nvSpPr>
        <p:spPr>
          <a:xfrm>
            <a:off x="7245374" y="4242068"/>
            <a:ext cx="2129896" cy="21193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
            <a:extLst>
              <a:ext uri="{FF2B5EF4-FFF2-40B4-BE49-F238E27FC236}">
                <a16:creationId xmlns:a16="http://schemas.microsoft.com/office/drawing/2014/main" id="{2B5BB841-55E4-4346-AFDF-7E49021C9034}"/>
              </a:ext>
            </a:extLst>
          </p:cNvPr>
          <p:cNvSpPr>
            <a:spLocks noGrp="1"/>
          </p:cNvSpPr>
          <p:nvPr>
            <p:ph type="body" sz="quarter" idx="30"/>
          </p:nvPr>
        </p:nvSpPr>
        <p:spPr>
          <a:xfrm>
            <a:off x="9654282" y="2032342"/>
            <a:ext cx="1936271" cy="1926715"/>
          </a:xfrm>
          <a:prstGeom prst="rect">
            <a:avLst/>
          </a:prstGeom>
          <a:noFill/>
          <a:ln>
            <a:noFill/>
          </a:ln>
        </p:spPr>
        <p:txBody>
          <a:bodyPr anchor="ctr">
            <a:noAutofit/>
          </a:bodyPr>
          <a:lstStyle>
            <a:lvl1pPr marL="0" indent="0" algn="ctr">
              <a:lnSpc>
                <a:spcPct val="100000"/>
              </a:lnSpc>
              <a:buNone/>
              <a:defRPr sz="1800">
                <a:solidFill>
                  <a:schemeClr val="accent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2886936D-A114-324B-A8BD-DCE6BF55DA86}"/>
              </a:ext>
            </a:extLst>
          </p:cNvPr>
          <p:cNvSpPr>
            <a:spLocks noGrp="1"/>
          </p:cNvSpPr>
          <p:nvPr>
            <p:ph type="body" sz="quarter" idx="31"/>
          </p:nvPr>
        </p:nvSpPr>
        <p:spPr>
          <a:xfrm>
            <a:off x="7342186" y="4338403"/>
            <a:ext cx="1936271" cy="1926715"/>
          </a:xfrm>
          <a:prstGeom prst="rect">
            <a:avLst/>
          </a:prstGeom>
          <a:noFill/>
          <a:ln>
            <a:noFill/>
          </a:ln>
        </p:spPr>
        <p:txBody>
          <a:bodyPr anchor="ctr">
            <a:noAutofit/>
          </a:bodyPr>
          <a:lstStyle>
            <a:lvl1pPr marL="0" indent="0" algn="ctr">
              <a:lnSpc>
                <a:spcPct val="100000"/>
              </a:lnSpc>
              <a:buNone/>
              <a:defRPr sz="1800">
                <a:solidFill>
                  <a:schemeClr val="accent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2">
            <a:extLst>
              <a:ext uri="{FF2B5EF4-FFF2-40B4-BE49-F238E27FC236}">
                <a16:creationId xmlns:a16="http://schemas.microsoft.com/office/drawing/2014/main" id="{F8010C6D-23FE-824A-8818-D4A38A2B9901}"/>
              </a:ext>
            </a:extLst>
          </p:cNvPr>
          <p:cNvSpPr>
            <a:spLocks noGrp="1"/>
          </p:cNvSpPr>
          <p:nvPr>
            <p:ph type="body" sz="quarter" idx="32"/>
          </p:nvPr>
        </p:nvSpPr>
        <p:spPr>
          <a:xfrm>
            <a:off x="9654282" y="4338403"/>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2">
            <a:extLst>
              <a:ext uri="{FF2B5EF4-FFF2-40B4-BE49-F238E27FC236}">
                <a16:creationId xmlns:a16="http://schemas.microsoft.com/office/drawing/2014/main" id="{A8D08548-2678-3A46-A7CE-C428D86D1337}"/>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22665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2 v2">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1" y="5535848"/>
            <a:ext cx="624229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6439984"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4844631"/>
            <a:ext cx="644203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7245374" y="1939586"/>
            <a:ext cx="4441995" cy="442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6419652"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6"/>
            <a:ext cx="64420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Text Placeholder 2">
            <a:extLst>
              <a:ext uri="{FF2B5EF4-FFF2-40B4-BE49-F238E27FC236}">
                <a16:creationId xmlns:a16="http://schemas.microsoft.com/office/drawing/2014/main" id="{E2A649A6-79C0-364F-AF05-655F78A67BE2}"/>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96543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2 - 5 Columns">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9506416-DA2B-2840-ADDA-9727F8C1C6C7}"/>
              </a:ext>
            </a:extLst>
          </p:cNvPr>
          <p:cNvSpPr/>
          <p:nvPr userDrawn="1"/>
        </p:nvSpPr>
        <p:spPr>
          <a:xfrm>
            <a:off x="740225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1907143D-40C1-E340-BAFD-5B1BE987094D}"/>
              </a:ext>
            </a:extLst>
          </p:cNvPr>
          <p:cNvSpPr/>
          <p:nvPr userDrawn="1"/>
        </p:nvSpPr>
        <p:spPr>
          <a:xfrm>
            <a:off x="278397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478123" y="1939586"/>
            <a:ext cx="4305252"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510045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71873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16">
            <a:extLst>
              <a:ext uri="{FF2B5EF4-FFF2-40B4-BE49-F238E27FC236}">
                <a16:creationId xmlns:a16="http://schemas.microsoft.com/office/drawing/2014/main" id="{84F8482E-3816-9B48-8B68-D10B506143BA}"/>
              </a:ext>
            </a:extLst>
          </p:cNvPr>
          <p:cNvSpPr>
            <a:spLocks noGrp="1"/>
          </p:cNvSpPr>
          <p:nvPr userDrawn="1">
            <p:ph type="body" sz="quarter" idx="28" hasCustomPrompt="1"/>
          </p:nvPr>
        </p:nvSpPr>
        <p:spPr>
          <a:xfrm>
            <a:off x="5305378" y="207597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userDrawn="1">
            <p:ph type="body" sz="quarter" idx="29"/>
          </p:nvPr>
        </p:nvSpPr>
        <p:spPr>
          <a:xfrm>
            <a:off x="5305379" y="2616903"/>
            <a:ext cx="2031938" cy="1700585"/>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D9370216-34A0-F045-8276-31DCB810AD6F}"/>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413186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2 - 4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624168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5423215"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3" y="1939586"/>
            <a:ext cx="5445683"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2" name="Text Placeholder 16">
            <a:extLst>
              <a:ext uri="{FF2B5EF4-FFF2-40B4-BE49-F238E27FC236}">
                <a16:creationId xmlns:a16="http://schemas.microsoft.com/office/drawing/2014/main" id="{9BBAAE8E-3BD0-7A49-9101-2A4DC4FCD2BF}"/>
              </a:ext>
            </a:extLst>
          </p:cNvPr>
          <p:cNvSpPr>
            <a:spLocks noGrp="1"/>
          </p:cNvSpPr>
          <p:nvPr>
            <p:ph type="body" sz="quarter" idx="28" hasCustomPrompt="1"/>
          </p:nvPr>
        </p:nvSpPr>
        <p:spPr>
          <a:xfrm>
            <a:off x="6447998" y="205282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644799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F091AE90-2D2C-9249-934A-59F4BD44A1CB}"/>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68884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2 - 3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856F714C-FB94-2A44-823B-D77E787F1467}"/>
              </a:ext>
            </a:extLst>
          </p:cNvPr>
          <p:cNvSpPr/>
          <p:nvPr userDrawn="1"/>
        </p:nvSpPr>
        <p:spPr>
          <a:xfrm>
            <a:off x="626819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
            <a:extLst>
              <a:ext uri="{FF2B5EF4-FFF2-40B4-BE49-F238E27FC236}">
                <a16:creationId xmlns:a16="http://schemas.microsoft.com/office/drawing/2014/main" id="{2101FF89-79C6-254B-BB88-86143BF97A8A}"/>
              </a:ext>
            </a:extLst>
          </p:cNvPr>
          <p:cNvSpPr>
            <a:spLocks noGrp="1"/>
          </p:cNvSpPr>
          <p:nvPr>
            <p:ph type="pic" sz="quarter" idx="14"/>
          </p:nvPr>
        </p:nvSpPr>
        <p:spPr>
          <a:xfrm>
            <a:off x="486995" y="1969605"/>
            <a:ext cx="5466364"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35" name="Text Placeholder 36">
            <a:extLst>
              <a:ext uri="{FF2B5EF4-FFF2-40B4-BE49-F238E27FC236}">
                <a16:creationId xmlns:a16="http://schemas.microsoft.com/office/drawing/2014/main" id="{2135D9CF-FE84-0044-A7B3-FF15180FF90E}"/>
              </a:ext>
            </a:extLst>
          </p:cNvPr>
          <p:cNvSpPr>
            <a:spLocks noGrp="1"/>
          </p:cNvSpPr>
          <p:nvPr>
            <p:ph type="body" sz="quarter" idx="11"/>
          </p:nvPr>
        </p:nvSpPr>
        <p:spPr>
          <a:xfrm>
            <a:off x="478123" y="1939586"/>
            <a:ext cx="54752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6" name="Text Placeholder 16">
            <a:extLst>
              <a:ext uri="{FF2B5EF4-FFF2-40B4-BE49-F238E27FC236}">
                <a16:creationId xmlns:a16="http://schemas.microsoft.com/office/drawing/2014/main" id="{C72BD1F9-50E7-DB4E-8CB9-ABB17A6A70BE}"/>
              </a:ext>
            </a:extLst>
          </p:cNvPr>
          <p:cNvSpPr>
            <a:spLocks noGrp="1"/>
          </p:cNvSpPr>
          <p:nvPr>
            <p:ph type="body" sz="quarter" idx="28" hasCustomPrompt="1"/>
          </p:nvPr>
        </p:nvSpPr>
        <p:spPr>
          <a:xfrm>
            <a:off x="6474508" y="205282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39" name="Text Placeholder 2">
            <a:extLst>
              <a:ext uri="{FF2B5EF4-FFF2-40B4-BE49-F238E27FC236}">
                <a16:creationId xmlns:a16="http://schemas.microsoft.com/office/drawing/2014/main" id="{51C02CFD-181C-BB48-A8C9-4DC2C38B0364}"/>
              </a:ext>
            </a:extLst>
          </p:cNvPr>
          <p:cNvSpPr>
            <a:spLocks noGrp="1"/>
          </p:cNvSpPr>
          <p:nvPr>
            <p:ph type="body" sz="quarter" idx="29"/>
          </p:nvPr>
        </p:nvSpPr>
        <p:spPr>
          <a:xfrm>
            <a:off x="647450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2">
            <a:extLst>
              <a:ext uri="{FF2B5EF4-FFF2-40B4-BE49-F238E27FC236}">
                <a16:creationId xmlns:a16="http://schemas.microsoft.com/office/drawing/2014/main" id="{0F4D243F-7B14-3C41-8B12-E35B94F4C426}"/>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29834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83A312F0-D0EB-304E-B332-0DE1ABF896E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2">
            <a:extLst>
              <a:ext uri="{FF2B5EF4-FFF2-40B4-BE49-F238E27FC236}">
                <a16:creationId xmlns:a16="http://schemas.microsoft.com/office/drawing/2014/main" id="{C718BAF6-797C-274E-A8B3-6CAEDC4988BF}"/>
              </a:ext>
            </a:extLst>
          </p:cNvPr>
          <p:cNvSpPr>
            <a:spLocks noGrp="1"/>
          </p:cNvSpPr>
          <p:nvPr>
            <p:ph type="body" sz="quarter" idx="27" hasCustomPrompt="1"/>
          </p:nvPr>
        </p:nvSpPr>
        <p:spPr>
          <a:xfrm>
            <a:off x="726049" y="1150827"/>
            <a:ext cx="10739904"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 name="Text Placeholder 2">
            <a:extLst>
              <a:ext uri="{FF2B5EF4-FFF2-40B4-BE49-F238E27FC236}">
                <a16:creationId xmlns:a16="http://schemas.microsoft.com/office/drawing/2014/main" id="{D42FC81F-9841-7946-8104-B7DBB516B718}"/>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84797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1 - 5 columns">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82" name="Straight Connector 81">
            <a:extLst>
              <a:ext uri="{FF2B5EF4-FFF2-40B4-BE49-F238E27FC236}">
                <a16:creationId xmlns:a16="http://schemas.microsoft.com/office/drawing/2014/main" id="{B4D81CE8-5EEA-1C45-BCE6-611E06B60339}"/>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9F62B8D-6153-8E49-A96A-FF7D552D3A15}"/>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77B139-21D5-2F45-A772-E716A50AEAE0}"/>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84F8482E-3816-9B48-8B68-D10B506143BA}"/>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7" name="Text Placeholder 16">
            <a:extLst>
              <a:ext uri="{FF2B5EF4-FFF2-40B4-BE49-F238E27FC236}">
                <a16:creationId xmlns:a16="http://schemas.microsoft.com/office/drawing/2014/main" id="{4FF4F5A8-2F72-204F-AE1F-8107BAD91745}"/>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88" name="Text Placeholder 2">
            <a:extLst>
              <a:ext uri="{FF2B5EF4-FFF2-40B4-BE49-F238E27FC236}">
                <a16:creationId xmlns:a16="http://schemas.microsoft.com/office/drawing/2014/main" id="{2CF1716D-A631-F343-9EA2-F845D281CC83}"/>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9" name="Text Placeholder 16">
            <a:extLst>
              <a:ext uri="{FF2B5EF4-FFF2-40B4-BE49-F238E27FC236}">
                <a16:creationId xmlns:a16="http://schemas.microsoft.com/office/drawing/2014/main" id="{C13BC463-30B9-E645-962E-3094B08A0747}"/>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90" name="Text Placeholder 2">
            <a:extLst>
              <a:ext uri="{FF2B5EF4-FFF2-40B4-BE49-F238E27FC236}">
                <a16:creationId xmlns:a16="http://schemas.microsoft.com/office/drawing/2014/main" id="{3B382CF0-81A2-3F4A-9B84-19A03C853AF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1" name="Text Placeholder 16">
            <a:extLst>
              <a:ext uri="{FF2B5EF4-FFF2-40B4-BE49-F238E27FC236}">
                <a16:creationId xmlns:a16="http://schemas.microsoft.com/office/drawing/2014/main" id="{CB5604A6-9A7B-9146-88BB-6F19E40711D8}"/>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92" name="Text Placeholder 2">
            <a:extLst>
              <a:ext uri="{FF2B5EF4-FFF2-40B4-BE49-F238E27FC236}">
                <a16:creationId xmlns:a16="http://schemas.microsoft.com/office/drawing/2014/main" id="{294813FF-7F26-B446-BAC3-0699D909D23E}"/>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3" name="Text Placeholder 2">
            <a:extLst>
              <a:ext uri="{FF2B5EF4-FFF2-40B4-BE49-F238E27FC236}">
                <a16:creationId xmlns:a16="http://schemas.microsoft.com/office/drawing/2014/main" id="{F4575A89-C102-AD4E-ADA1-322B0681AFF9}"/>
              </a:ext>
            </a:extLst>
          </p:cNvPr>
          <p:cNvSpPr>
            <a:spLocks noGrp="1"/>
          </p:cNvSpPr>
          <p:nvPr>
            <p:ph type="body" sz="quarter" idx="36"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cxnSp>
        <p:nvCxnSpPr>
          <p:cNvPr id="50" name="Straight Connector 49">
            <a:extLst>
              <a:ext uri="{FF2B5EF4-FFF2-40B4-BE49-F238E27FC236}">
                <a16:creationId xmlns:a16="http://schemas.microsoft.com/office/drawing/2014/main" id="{093C985C-06AB-B84A-AF6D-552EA4D71E1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058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1 - 4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Text Placeholder 2">
            <a:extLst>
              <a:ext uri="{FF2B5EF4-FFF2-40B4-BE49-F238E27FC236}">
                <a16:creationId xmlns:a16="http://schemas.microsoft.com/office/drawing/2014/main" id="{157D64A9-336A-124E-A824-4DF72AF9E4C2}"/>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9" name="Rectangle 38">
            <a:extLst>
              <a:ext uri="{FF2B5EF4-FFF2-40B4-BE49-F238E27FC236}">
                <a16:creationId xmlns:a16="http://schemas.microsoft.com/office/drawing/2014/main" id="{1CD87E03-F1E5-674F-8D6D-3ECA038346D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F074EE47-2A55-AC4E-B6CA-BA1DAFADB4A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12A784-0CDD-2945-BB33-DE93F37D39F7}"/>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F45D7D3-D6A5-3C47-A938-CC9ED6BD974F}"/>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 Placeholder 16">
            <a:extLst>
              <a:ext uri="{FF2B5EF4-FFF2-40B4-BE49-F238E27FC236}">
                <a16:creationId xmlns:a16="http://schemas.microsoft.com/office/drawing/2014/main" id="{A9AF61A9-F55C-5D4D-A719-46132CBF465B}"/>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4" name="Text Placeholder 2">
            <a:extLst>
              <a:ext uri="{FF2B5EF4-FFF2-40B4-BE49-F238E27FC236}">
                <a16:creationId xmlns:a16="http://schemas.microsoft.com/office/drawing/2014/main" id="{3A0AB2BB-511D-2E4B-B734-3D44C53BAD0F}"/>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16">
            <a:extLst>
              <a:ext uri="{FF2B5EF4-FFF2-40B4-BE49-F238E27FC236}">
                <a16:creationId xmlns:a16="http://schemas.microsoft.com/office/drawing/2014/main" id="{4E400814-A61F-3C48-8363-CCD4D09AFD5B}"/>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7" name="Text Placeholder 2">
            <a:extLst>
              <a:ext uri="{FF2B5EF4-FFF2-40B4-BE49-F238E27FC236}">
                <a16:creationId xmlns:a16="http://schemas.microsoft.com/office/drawing/2014/main" id="{FACD5783-C947-264C-8DC5-EB3F364A1CBC}"/>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8" name="Text Placeholder 16">
            <a:extLst>
              <a:ext uri="{FF2B5EF4-FFF2-40B4-BE49-F238E27FC236}">
                <a16:creationId xmlns:a16="http://schemas.microsoft.com/office/drawing/2014/main" id="{94E4FCBA-ED4E-1E4B-9A37-F186270EE77F}"/>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ACE2B79F-F750-B24B-912C-202983872AF5}"/>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16">
            <a:extLst>
              <a:ext uri="{FF2B5EF4-FFF2-40B4-BE49-F238E27FC236}">
                <a16:creationId xmlns:a16="http://schemas.microsoft.com/office/drawing/2014/main" id="{3ACF9707-D601-9145-BEAE-A5E05F9597BF}"/>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E147B394-9A81-AA4D-98EA-64D3D3D1A553}"/>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53" name="Straight Connector 52">
            <a:extLst>
              <a:ext uri="{FF2B5EF4-FFF2-40B4-BE49-F238E27FC236}">
                <a16:creationId xmlns:a16="http://schemas.microsoft.com/office/drawing/2014/main" id="{5301A536-AA51-9B43-B412-2B86AB980F68}"/>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1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1 - 3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Text Placeholder 2">
            <a:extLst>
              <a:ext uri="{FF2B5EF4-FFF2-40B4-BE49-F238E27FC236}">
                <a16:creationId xmlns:a16="http://schemas.microsoft.com/office/drawing/2014/main" id="{D07AE0EC-C4FF-D543-A714-86EF334A2EFD}"/>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4" name="Rectangle 33">
            <a:extLst>
              <a:ext uri="{FF2B5EF4-FFF2-40B4-BE49-F238E27FC236}">
                <a16:creationId xmlns:a16="http://schemas.microsoft.com/office/drawing/2014/main" id="{9DA3F275-4101-8243-9565-FF0FC20E06B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5EA993B-D7F0-764D-86FA-8625F0F9F29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0AB095-76FC-F543-9D5B-E084F5664D21}"/>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ED6743-4E7F-044E-BAE1-DF38BA67EBEE}"/>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 Placeholder 16">
            <a:extLst>
              <a:ext uri="{FF2B5EF4-FFF2-40B4-BE49-F238E27FC236}">
                <a16:creationId xmlns:a16="http://schemas.microsoft.com/office/drawing/2014/main" id="{A9B3740F-0C15-4241-9268-C2C93FF31F8D}"/>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1" name="Text Placeholder 2">
            <a:extLst>
              <a:ext uri="{FF2B5EF4-FFF2-40B4-BE49-F238E27FC236}">
                <a16:creationId xmlns:a16="http://schemas.microsoft.com/office/drawing/2014/main" id="{46982C51-FC53-C74F-A6F9-C0FCB10A9C30}"/>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16">
            <a:extLst>
              <a:ext uri="{FF2B5EF4-FFF2-40B4-BE49-F238E27FC236}">
                <a16:creationId xmlns:a16="http://schemas.microsoft.com/office/drawing/2014/main" id="{054A3A0E-357F-B048-9BE1-42374F226084}"/>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70407C95-050A-9840-BA0A-F60FD0A29E29}"/>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16">
            <a:extLst>
              <a:ext uri="{FF2B5EF4-FFF2-40B4-BE49-F238E27FC236}">
                <a16:creationId xmlns:a16="http://schemas.microsoft.com/office/drawing/2014/main" id="{1C484559-A381-104C-8175-9B7308BACC16}"/>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6" name="Text Placeholder 2">
            <a:extLst>
              <a:ext uri="{FF2B5EF4-FFF2-40B4-BE49-F238E27FC236}">
                <a16:creationId xmlns:a16="http://schemas.microsoft.com/office/drawing/2014/main" id="{52D6561D-2674-974A-86F3-B3DE18A2D9B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16">
            <a:extLst>
              <a:ext uri="{FF2B5EF4-FFF2-40B4-BE49-F238E27FC236}">
                <a16:creationId xmlns:a16="http://schemas.microsoft.com/office/drawing/2014/main" id="{8FFAF56D-1CC5-474D-81D8-77324F06D531}"/>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51" name="Text Placeholder 2">
            <a:extLst>
              <a:ext uri="{FF2B5EF4-FFF2-40B4-BE49-F238E27FC236}">
                <a16:creationId xmlns:a16="http://schemas.microsoft.com/office/drawing/2014/main" id="{B4875BA0-CDDF-4A49-A677-1B718F5B081B}"/>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63" name="Straight Connector 62">
            <a:extLst>
              <a:ext uri="{FF2B5EF4-FFF2-40B4-BE49-F238E27FC236}">
                <a16:creationId xmlns:a16="http://schemas.microsoft.com/office/drawing/2014/main" id="{31AFE971-5BE5-2946-8985-38C8409A8DB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52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1 - 5 columns">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82" name="Straight Connector 81">
            <a:extLst>
              <a:ext uri="{FF2B5EF4-FFF2-40B4-BE49-F238E27FC236}">
                <a16:creationId xmlns:a16="http://schemas.microsoft.com/office/drawing/2014/main" id="{B4D81CE8-5EEA-1C45-BCE6-611E06B60339}"/>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9F62B8D-6153-8E49-A96A-FF7D552D3A15}"/>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77B139-21D5-2F45-A772-E716A50AEAE0}"/>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84F8482E-3816-9B48-8B68-D10B506143BA}"/>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7" name="Text Placeholder 16">
            <a:extLst>
              <a:ext uri="{FF2B5EF4-FFF2-40B4-BE49-F238E27FC236}">
                <a16:creationId xmlns:a16="http://schemas.microsoft.com/office/drawing/2014/main" id="{4FF4F5A8-2F72-204F-AE1F-8107BAD91745}"/>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88" name="Text Placeholder 2">
            <a:extLst>
              <a:ext uri="{FF2B5EF4-FFF2-40B4-BE49-F238E27FC236}">
                <a16:creationId xmlns:a16="http://schemas.microsoft.com/office/drawing/2014/main" id="{2CF1716D-A631-F343-9EA2-F845D281CC83}"/>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9" name="Text Placeholder 16">
            <a:extLst>
              <a:ext uri="{FF2B5EF4-FFF2-40B4-BE49-F238E27FC236}">
                <a16:creationId xmlns:a16="http://schemas.microsoft.com/office/drawing/2014/main" id="{C13BC463-30B9-E645-962E-3094B08A0747}"/>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90" name="Text Placeholder 2">
            <a:extLst>
              <a:ext uri="{FF2B5EF4-FFF2-40B4-BE49-F238E27FC236}">
                <a16:creationId xmlns:a16="http://schemas.microsoft.com/office/drawing/2014/main" id="{3B382CF0-81A2-3F4A-9B84-19A03C853AF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1" name="Text Placeholder 16">
            <a:extLst>
              <a:ext uri="{FF2B5EF4-FFF2-40B4-BE49-F238E27FC236}">
                <a16:creationId xmlns:a16="http://schemas.microsoft.com/office/drawing/2014/main" id="{CB5604A6-9A7B-9146-88BB-6F19E40711D8}"/>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92" name="Text Placeholder 2">
            <a:extLst>
              <a:ext uri="{FF2B5EF4-FFF2-40B4-BE49-F238E27FC236}">
                <a16:creationId xmlns:a16="http://schemas.microsoft.com/office/drawing/2014/main" id="{294813FF-7F26-B446-BAC3-0699D909D23E}"/>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3" name="Text Placeholder 2">
            <a:extLst>
              <a:ext uri="{FF2B5EF4-FFF2-40B4-BE49-F238E27FC236}">
                <a16:creationId xmlns:a16="http://schemas.microsoft.com/office/drawing/2014/main" id="{F4575A89-C102-AD4E-ADA1-322B0681AFF9}"/>
              </a:ext>
            </a:extLst>
          </p:cNvPr>
          <p:cNvSpPr>
            <a:spLocks noGrp="1"/>
          </p:cNvSpPr>
          <p:nvPr>
            <p:ph type="body" sz="quarter" idx="36"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cxnSp>
        <p:nvCxnSpPr>
          <p:cNvPr id="50" name="Straight Connector 49">
            <a:extLst>
              <a:ext uri="{FF2B5EF4-FFF2-40B4-BE49-F238E27FC236}">
                <a16:creationId xmlns:a16="http://schemas.microsoft.com/office/drawing/2014/main" id="{093C985C-06AB-B84A-AF6D-552EA4D71E1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53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1 - 5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8" name="Text Placeholder 16">
            <a:extLst>
              <a:ext uri="{FF2B5EF4-FFF2-40B4-BE49-F238E27FC236}">
                <a16:creationId xmlns:a16="http://schemas.microsoft.com/office/drawing/2014/main" id="{73647ED2-B6F4-F242-A105-11E9488FAE7E}"/>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EE5DAD81-16EE-C64B-9783-1B582D3EFD5E}"/>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83F1A1EB-A234-5F49-BFC0-F4D138853C4B}"/>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67814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1 - 4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Text Placeholder 16">
            <a:extLst>
              <a:ext uri="{FF2B5EF4-FFF2-40B4-BE49-F238E27FC236}">
                <a16:creationId xmlns:a16="http://schemas.microsoft.com/office/drawing/2014/main" id="{D51EDF48-E4DC-B349-91F0-8C673F650803}"/>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0" name="Text Placeholder 2">
            <a:extLst>
              <a:ext uri="{FF2B5EF4-FFF2-40B4-BE49-F238E27FC236}">
                <a16:creationId xmlns:a16="http://schemas.microsoft.com/office/drawing/2014/main" id="{811B071E-E0B8-8E4C-AF00-08DD8EF217FC}"/>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1" name="Text Placeholder 2">
            <a:extLst>
              <a:ext uri="{FF2B5EF4-FFF2-40B4-BE49-F238E27FC236}">
                <a16:creationId xmlns:a16="http://schemas.microsoft.com/office/drawing/2014/main" id="{E2527820-9357-4342-B2A7-4C1B39B55067}"/>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540971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1 - 3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Text Placeholder 16">
            <a:extLst>
              <a:ext uri="{FF2B5EF4-FFF2-40B4-BE49-F238E27FC236}">
                <a16:creationId xmlns:a16="http://schemas.microsoft.com/office/drawing/2014/main" id="{089C0261-8436-6044-924C-25998D482F10}"/>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34" name="Text Placeholder 2">
            <a:extLst>
              <a:ext uri="{FF2B5EF4-FFF2-40B4-BE49-F238E27FC236}">
                <a16:creationId xmlns:a16="http://schemas.microsoft.com/office/drawing/2014/main" id="{EA651C20-B1F8-8841-90A3-1A1125E54D01}"/>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5" name="Text Placeholder 2">
            <a:extLst>
              <a:ext uri="{FF2B5EF4-FFF2-40B4-BE49-F238E27FC236}">
                <a16:creationId xmlns:a16="http://schemas.microsoft.com/office/drawing/2014/main" id="{500072CB-14B0-3A4B-9A87-2A02277C88B3}"/>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004700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1 - 5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B69C70BB-A4A4-8A46-B5F7-96A34E1F3BFC}"/>
                </a:ext>
              </a:extLst>
            </p:cNvPr>
            <p:cNvSpPr/>
            <p:nvPr userDrawn="1"/>
          </p:nvSpPr>
          <p:spPr>
            <a:xfrm>
              <a:off x="26937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CC121DF5-269E-1048-887B-BF05067963EB}"/>
                </a:ext>
              </a:extLst>
            </p:cNvPr>
            <p:cNvSpPr/>
            <p:nvPr userDrawn="1"/>
          </p:nvSpPr>
          <p:spPr>
            <a:xfrm>
              <a:off x="708242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0" name="Text Placeholder 16">
            <a:extLst>
              <a:ext uri="{FF2B5EF4-FFF2-40B4-BE49-F238E27FC236}">
                <a16:creationId xmlns:a16="http://schemas.microsoft.com/office/drawing/2014/main" id="{B80C821F-1937-FF41-A906-7164F8CF5B08}"/>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3434BE69-C337-B644-8A32-21825E654E8F}"/>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ADFA5785-3E89-AB40-891F-1B3A5A5AAC3E}"/>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141627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1 - 4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 Placeholder 16">
            <a:extLst>
              <a:ext uri="{FF2B5EF4-FFF2-40B4-BE49-F238E27FC236}">
                <a16:creationId xmlns:a16="http://schemas.microsoft.com/office/drawing/2014/main" id="{4F13CDFB-15A8-8A45-A72D-BF8C311ED9DF}"/>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27" name="Text Placeholder 2">
            <a:extLst>
              <a:ext uri="{FF2B5EF4-FFF2-40B4-BE49-F238E27FC236}">
                <a16:creationId xmlns:a16="http://schemas.microsoft.com/office/drawing/2014/main" id="{D7A8D6D2-E6E2-0249-BBF9-AF79A661EA6A}"/>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8" name="Text Placeholder 2">
            <a:extLst>
              <a:ext uri="{FF2B5EF4-FFF2-40B4-BE49-F238E27FC236}">
                <a16:creationId xmlns:a16="http://schemas.microsoft.com/office/drawing/2014/main" id="{4DDAF1DF-DB39-2C42-AC45-B93CCFA23CED}"/>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310724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1 - 3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3">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ext Placeholder 16">
            <a:extLst>
              <a:ext uri="{FF2B5EF4-FFF2-40B4-BE49-F238E27FC236}">
                <a16:creationId xmlns:a16="http://schemas.microsoft.com/office/drawing/2014/main" id="{F084EC77-03B8-8848-B0A1-C48985A9B811}"/>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23" name="Text Placeholder 2">
            <a:extLst>
              <a:ext uri="{FF2B5EF4-FFF2-40B4-BE49-F238E27FC236}">
                <a16:creationId xmlns:a16="http://schemas.microsoft.com/office/drawing/2014/main" id="{BCB04F95-27D4-CE4B-835C-5E32A4EC5F27}"/>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4" name="Text Placeholder 2">
            <a:extLst>
              <a:ext uri="{FF2B5EF4-FFF2-40B4-BE49-F238E27FC236}">
                <a16:creationId xmlns:a16="http://schemas.microsoft.com/office/drawing/2014/main" id="{E662F513-E7BD-874B-BC0B-EB5D62217204}"/>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254186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2 v1">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2742552" y="5420410"/>
            <a:ext cx="4044328" cy="844708"/>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581126" y="5420409"/>
            <a:ext cx="2064613" cy="850815"/>
          </a:xfrm>
          <a:prstGeom prst="rect">
            <a:avLst/>
          </a:prstGeom>
        </p:spPr>
        <p:txBody>
          <a:bodyPr anchor="ctr"/>
          <a:lstStyle>
            <a:lvl1pPr marL="0" indent="0" algn="ctr">
              <a:lnSpc>
                <a:spcPct val="100000"/>
              </a:lnSpc>
              <a:buNone/>
              <a:defRPr sz="2400" b="1">
                <a:solidFill>
                  <a:schemeClr val="accent3"/>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5331073"/>
            <a:ext cx="6442036" cy="1029486"/>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4"/>
            <a:ext cx="6419652" cy="304989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7"/>
            <a:ext cx="6442036" cy="3079912"/>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7342186" y="2032342"/>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2" name="Rectangle 31">
            <a:extLst>
              <a:ext uri="{FF2B5EF4-FFF2-40B4-BE49-F238E27FC236}">
                <a16:creationId xmlns:a16="http://schemas.microsoft.com/office/drawing/2014/main" id="{A0212340-9594-0647-951F-BD3BE7128184}"/>
              </a:ext>
            </a:extLst>
          </p:cNvPr>
          <p:cNvSpPr/>
          <p:nvPr userDrawn="1"/>
        </p:nvSpPr>
        <p:spPr>
          <a:xfrm>
            <a:off x="9557470" y="4242963"/>
            <a:ext cx="2129896" cy="21193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6DB964-6A36-834F-AC17-585EE47D1C1C}"/>
              </a:ext>
            </a:extLst>
          </p:cNvPr>
          <p:cNvSpPr/>
          <p:nvPr userDrawn="1"/>
        </p:nvSpPr>
        <p:spPr>
          <a:xfrm>
            <a:off x="7245374" y="1937796"/>
            <a:ext cx="2129896" cy="2119386"/>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BE5001-BEE5-C74E-8E78-BD4855E74CBD}"/>
              </a:ext>
            </a:extLst>
          </p:cNvPr>
          <p:cNvSpPr/>
          <p:nvPr userDrawn="1"/>
        </p:nvSpPr>
        <p:spPr>
          <a:xfrm>
            <a:off x="9557470" y="1937796"/>
            <a:ext cx="2129896" cy="21193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97F333-2A57-244F-B7AA-75EC076B5B7D}"/>
              </a:ext>
            </a:extLst>
          </p:cNvPr>
          <p:cNvSpPr/>
          <p:nvPr userDrawn="1"/>
        </p:nvSpPr>
        <p:spPr>
          <a:xfrm>
            <a:off x="7245374" y="4242068"/>
            <a:ext cx="2129896" cy="21193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
            <a:extLst>
              <a:ext uri="{FF2B5EF4-FFF2-40B4-BE49-F238E27FC236}">
                <a16:creationId xmlns:a16="http://schemas.microsoft.com/office/drawing/2014/main" id="{2B5BB841-55E4-4346-AFDF-7E49021C9034}"/>
              </a:ext>
            </a:extLst>
          </p:cNvPr>
          <p:cNvSpPr>
            <a:spLocks noGrp="1"/>
          </p:cNvSpPr>
          <p:nvPr>
            <p:ph type="body" sz="quarter" idx="30"/>
          </p:nvPr>
        </p:nvSpPr>
        <p:spPr>
          <a:xfrm>
            <a:off x="9654282" y="2032342"/>
            <a:ext cx="1936271" cy="1926715"/>
          </a:xfrm>
          <a:prstGeom prst="rect">
            <a:avLst/>
          </a:prstGeom>
          <a:noFill/>
          <a:ln>
            <a:noFill/>
          </a:ln>
        </p:spPr>
        <p:txBody>
          <a:bodyPr anchor="ctr">
            <a:noAutofit/>
          </a:bodyPr>
          <a:lstStyle>
            <a:lvl1pPr marL="0" indent="0" algn="ctr">
              <a:lnSpc>
                <a:spcPct val="100000"/>
              </a:lnSpc>
              <a:buNone/>
              <a:defRPr sz="1800">
                <a:solidFill>
                  <a:schemeClr val="accent3"/>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2886936D-A114-324B-A8BD-DCE6BF55DA86}"/>
              </a:ext>
            </a:extLst>
          </p:cNvPr>
          <p:cNvSpPr>
            <a:spLocks noGrp="1"/>
          </p:cNvSpPr>
          <p:nvPr>
            <p:ph type="body" sz="quarter" idx="31"/>
          </p:nvPr>
        </p:nvSpPr>
        <p:spPr>
          <a:xfrm>
            <a:off x="7342186" y="4338403"/>
            <a:ext cx="1936271" cy="1926715"/>
          </a:xfrm>
          <a:prstGeom prst="rect">
            <a:avLst/>
          </a:prstGeom>
          <a:noFill/>
          <a:ln>
            <a:noFill/>
          </a:ln>
        </p:spPr>
        <p:txBody>
          <a:bodyPr anchor="ctr">
            <a:noAutofit/>
          </a:bodyPr>
          <a:lstStyle>
            <a:lvl1pPr marL="0" indent="0" algn="ctr">
              <a:lnSpc>
                <a:spcPct val="100000"/>
              </a:lnSpc>
              <a:buNone/>
              <a:defRPr sz="1800">
                <a:solidFill>
                  <a:schemeClr val="accent3"/>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2">
            <a:extLst>
              <a:ext uri="{FF2B5EF4-FFF2-40B4-BE49-F238E27FC236}">
                <a16:creationId xmlns:a16="http://schemas.microsoft.com/office/drawing/2014/main" id="{F8010C6D-23FE-824A-8818-D4A38A2B9901}"/>
              </a:ext>
            </a:extLst>
          </p:cNvPr>
          <p:cNvSpPr>
            <a:spLocks noGrp="1"/>
          </p:cNvSpPr>
          <p:nvPr>
            <p:ph type="body" sz="quarter" idx="32"/>
          </p:nvPr>
        </p:nvSpPr>
        <p:spPr>
          <a:xfrm>
            <a:off x="9654282" y="4338403"/>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2">
            <a:extLst>
              <a:ext uri="{FF2B5EF4-FFF2-40B4-BE49-F238E27FC236}">
                <a16:creationId xmlns:a16="http://schemas.microsoft.com/office/drawing/2014/main" id="{A8D08548-2678-3A46-A7CE-C428D86D1337}"/>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374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e 2 v2">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1" y="5535848"/>
            <a:ext cx="624229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6439984"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4844631"/>
            <a:ext cx="644203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7245374" y="1939586"/>
            <a:ext cx="4441995" cy="442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6419652"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6"/>
            <a:ext cx="64420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Text Placeholder 2">
            <a:extLst>
              <a:ext uri="{FF2B5EF4-FFF2-40B4-BE49-F238E27FC236}">
                <a16:creationId xmlns:a16="http://schemas.microsoft.com/office/drawing/2014/main" id="{E2A649A6-79C0-364F-AF05-655F78A67BE2}"/>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050895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2 - 5 Columns">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9506416-DA2B-2840-ADDA-9727F8C1C6C7}"/>
              </a:ext>
            </a:extLst>
          </p:cNvPr>
          <p:cNvSpPr/>
          <p:nvPr userDrawn="1"/>
        </p:nvSpPr>
        <p:spPr>
          <a:xfrm>
            <a:off x="740225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1907143D-40C1-E340-BAFD-5B1BE987094D}"/>
              </a:ext>
            </a:extLst>
          </p:cNvPr>
          <p:cNvSpPr/>
          <p:nvPr userDrawn="1"/>
        </p:nvSpPr>
        <p:spPr>
          <a:xfrm>
            <a:off x="278397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478123" y="1939586"/>
            <a:ext cx="4305252"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510045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71873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16">
            <a:extLst>
              <a:ext uri="{FF2B5EF4-FFF2-40B4-BE49-F238E27FC236}">
                <a16:creationId xmlns:a16="http://schemas.microsoft.com/office/drawing/2014/main" id="{84F8482E-3816-9B48-8B68-D10B506143BA}"/>
              </a:ext>
            </a:extLst>
          </p:cNvPr>
          <p:cNvSpPr>
            <a:spLocks noGrp="1"/>
          </p:cNvSpPr>
          <p:nvPr userDrawn="1">
            <p:ph type="body" sz="quarter" idx="28" hasCustomPrompt="1"/>
          </p:nvPr>
        </p:nvSpPr>
        <p:spPr>
          <a:xfrm>
            <a:off x="5305378" y="207597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userDrawn="1">
            <p:ph type="body" sz="quarter" idx="29"/>
          </p:nvPr>
        </p:nvSpPr>
        <p:spPr>
          <a:xfrm>
            <a:off x="5305379" y="2616903"/>
            <a:ext cx="2031938" cy="1700585"/>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D9370216-34A0-F045-8276-31DCB810AD6F}"/>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038695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2 - 4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624168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5423215"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3" y="1939586"/>
            <a:ext cx="5445683"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2" name="Text Placeholder 16">
            <a:extLst>
              <a:ext uri="{FF2B5EF4-FFF2-40B4-BE49-F238E27FC236}">
                <a16:creationId xmlns:a16="http://schemas.microsoft.com/office/drawing/2014/main" id="{9BBAAE8E-3BD0-7A49-9101-2A4DC4FCD2BF}"/>
              </a:ext>
            </a:extLst>
          </p:cNvPr>
          <p:cNvSpPr>
            <a:spLocks noGrp="1"/>
          </p:cNvSpPr>
          <p:nvPr>
            <p:ph type="body" sz="quarter" idx="28" hasCustomPrompt="1"/>
          </p:nvPr>
        </p:nvSpPr>
        <p:spPr>
          <a:xfrm>
            <a:off x="6447998" y="205282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644799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F091AE90-2D2C-9249-934A-59F4BD44A1CB}"/>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10262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1 - 4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Text Placeholder 2">
            <a:extLst>
              <a:ext uri="{FF2B5EF4-FFF2-40B4-BE49-F238E27FC236}">
                <a16:creationId xmlns:a16="http://schemas.microsoft.com/office/drawing/2014/main" id="{157D64A9-336A-124E-A824-4DF72AF9E4C2}"/>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9" name="Rectangle 38">
            <a:extLst>
              <a:ext uri="{FF2B5EF4-FFF2-40B4-BE49-F238E27FC236}">
                <a16:creationId xmlns:a16="http://schemas.microsoft.com/office/drawing/2014/main" id="{1CD87E03-F1E5-674F-8D6D-3ECA038346D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F074EE47-2A55-AC4E-B6CA-BA1DAFADB4A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12A784-0CDD-2945-BB33-DE93F37D39F7}"/>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F45D7D3-D6A5-3C47-A938-CC9ED6BD974F}"/>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 Placeholder 16">
            <a:extLst>
              <a:ext uri="{FF2B5EF4-FFF2-40B4-BE49-F238E27FC236}">
                <a16:creationId xmlns:a16="http://schemas.microsoft.com/office/drawing/2014/main" id="{A9AF61A9-F55C-5D4D-A719-46132CBF465B}"/>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4" name="Text Placeholder 2">
            <a:extLst>
              <a:ext uri="{FF2B5EF4-FFF2-40B4-BE49-F238E27FC236}">
                <a16:creationId xmlns:a16="http://schemas.microsoft.com/office/drawing/2014/main" id="{3A0AB2BB-511D-2E4B-B734-3D44C53BAD0F}"/>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16">
            <a:extLst>
              <a:ext uri="{FF2B5EF4-FFF2-40B4-BE49-F238E27FC236}">
                <a16:creationId xmlns:a16="http://schemas.microsoft.com/office/drawing/2014/main" id="{4E400814-A61F-3C48-8363-CCD4D09AFD5B}"/>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7" name="Text Placeholder 2">
            <a:extLst>
              <a:ext uri="{FF2B5EF4-FFF2-40B4-BE49-F238E27FC236}">
                <a16:creationId xmlns:a16="http://schemas.microsoft.com/office/drawing/2014/main" id="{FACD5783-C947-264C-8DC5-EB3F364A1CBC}"/>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8" name="Text Placeholder 16">
            <a:extLst>
              <a:ext uri="{FF2B5EF4-FFF2-40B4-BE49-F238E27FC236}">
                <a16:creationId xmlns:a16="http://schemas.microsoft.com/office/drawing/2014/main" id="{94E4FCBA-ED4E-1E4B-9A37-F186270EE77F}"/>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ACE2B79F-F750-B24B-912C-202983872AF5}"/>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16">
            <a:extLst>
              <a:ext uri="{FF2B5EF4-FFF2-40B4-BE49-F238E27FC236}">
                <a16:creationId xmlns:a16="http://schemas.microsoft.com/office/drawing/2014/main" id="{3ACF9707-D601-9145-BEAE-A5E05F9597BF}"/>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E147B394-9A81-AA4D-98EA-64D3D3D1A553}"/>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53" name="Straight Connector 52">
            <a:extLst>
              <a:ext uri="{FF2B5EF4-FFF2-40B4-BE49-F238E27FC236}">
                <a16:creationId xmlns:a16="http://schemas.microsoft.com/office/drawing/2014/main" id="{5301A536-AA51-9B43-B412-2B86AB980F68}"/>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957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2 - 3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856F714C-FB94-2A44-823B-D77E787F1467}"/>
              </a:ext>
            </a:extLst>
          </p:cNvPr>
          <p:cNvSpPr/>
          <p:nvPr userDrawn="1"/>
        </p:nvSpPr>
        <p:spPr>
          <a:xfrm>
            <a:off x="626819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
            <a:extLst>
              <a:ext uri="{FF2B5EF4-FFF2-40B4-BE49-F238E27FC236}">
                <a16:creationId xmlns:a16="http://schemas.microsoft.com/office/drawing/2014/main" id="{2101FF89-79C6-254B-BB88-86143BF97A8A}"/>
              </a:ext>
            </a:extLst>
          </p:cNvPr>
          <p:cNvSpPr>
            <a:spLocks noGrp="1"/>
          </p:cNvSpPr>
          <p:nvPr>
            <p:ph type="pic" sz="quarter" idx="14"/>
          </p:nvPr>
        </p:nvSpPr>
        <p:spPr>
          <a:xfrm>
            <a:off x="486995" y="1969605"/>
            <a:ext cx="5466364"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35" name="Text Placeholder 36">
            <a:extLst>
              <a:ext uri="{FF2B5EF4-FFF2-40B4-BE49-F238E27FC236}">
                <a16:creationId xmlns:a16="http://schemas.microsoft.com/office/drawing/2014/main" id="{2135D9CF-FE84-0044-A7B3-FF15180FF90E}"/>
              </a:ext>
            </a:extLst>
          </p:cNvPr>
          <p:cNvSpPr>
            <a:spLocks noGrp="1"/>
          </p:cNvSpPr>
          <p:nvPr>
            <p:ph type="body" sz="quarter" idx="11"/>
          </p:nvPr>
        </p:nvSpPr>
        <p:spPr>
          <a:xfrm>
            <a:off x="478123" y="1939586"/>
            <a:ext cx="54752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6" name="Text Placeholder 16">
            <a:extLst>
              <a:ext uri="{FF2B5EF4-FFF2-40B4-BE49-F238E27FC236}">
                <a16:creationId xmlns:a16="http://schemas.microsoft.com/office/drawing/2014/main" id="{C72BD1F9-50E7-DB4E-8CB9-ABB17A6A70BE}"/>
              </a:ext>
            </a:extLst>
          </p:cNvPr>
          <p:cNvSpPr>
            <a:spLocks noGrp="1"/>
          </p:cNvSpPr>
          <p:nvPr>
            <p:ph type="body" sz="quarter" idx="28" hasCustomPrompt="1"/>
          </p:nvPr>
        </p:nvSpPr>
        <p:spPr>
          <a:xfrm>
            <a:off x="6474508" y="2052824"/>
            <a:ext cx="2016980" cy="464538"/>
          </a:xfrm>
          <a:prstGeom prst="rect">
            <a:avLst/>
          </a:prstGeom>
        </p:spPr>
        <p:txBody>
          <a:bodyPr/>
          <a:lstStyle>
            <a:lvl1pPr marL="0" indent="0">
              <a:buNone/>
              <a:defRPr sz="3200" b="1">
                <a:solidFill>
                  <a:schemeClr val="accent3"/>
                </a:solidFill>
                <a:latin typeface="+mj-lt"/>
              </a:defRPr>
            </a:lvl1pPr>
          </a:lstStyle>
          <a:p>
            <a:pPr lvl="0"/>
            <a:r>
              <a:rPr lang="en-GB" dirty="0"/>
              <a:t>Edit</a:t>
            </a:r>
            <a:endParaRPr lang="en-US" dirty="0"/>
          </a:p>
        </p:txBody>
      </p:sp>
      <p:sp>
        <p:nvSpPr>
          <p:cNvPr id="39" name="Text Placeholder 2">
            <a:extLst>
              <a:ext uri="{FF2B5EF4-FFF2-40B4-BE49-F238E27FC236}">
                <a16:creationId xmlns:a16="http://schemas.microsoft.com/office/drawing/2014/main" id="{51C02CFD-181C-BB48-A8C9-4DC2C38B0364}"/>
              </a:ext>
            </a:extLst>
          </p:cNvPr>
          <p:cNvSpPr>
            <a:spLocks noGrp="1"/>
          </p:cNvSpPr>
          <p:nvPr>
            <p:ph type="body" sz="quarter" idx="29"/>
          </p:nvPr>
        </p:nvSpPr>
        <p:spPr>
          <a:xfrm>
            <a:off x="647450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2">
            <a:extLst>
              <a:ext uri="{FF2B5EF4-FFF2-40B4-BE49-F238E27FC236}">
                <a16:creationId xmlns:a16="http://schemas.microsoft.com/office/drawing/2014/main" id="{0F4D243F-7B14-3C41-8B12-E35B94F4C426}"/>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294836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83A312F0-D0EB-304E-B332-0DE1ABF896E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2">
            <a:extLst>
              <a:ext uri="{FF2B5EF4-FFF2-40B4-BE49-F238E27FC236}">
                <a16:creationId xmlns:a16="http://schemas.microsoft.com/office/drawing/2014/main" id="{C718BAF6-797C-274E-A8B3-6CAEDC4988BF}"/>
              </a:ext>
            </a:extLst>
          </p:cNvPr>
          <p:cNvSpPr>
            <a:spLocks noGrp="1"/>
          </p:cNvSpPr>
          <p:nvPr>
            <p:ph type="body" sz="quarter" idx="27" hasCustomPrompt="1"/>
          </p:nvPr>
        </p:nvSpPr>
        <p:spPr>
          <a:xfrm>
            <a:off x="726049" y="1150827"/>
            <a:ext cx="10739904"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 name="Text Placeholder 2">
            <a:extLst>
              <a:ext uri="{FF2B5EF4-FFF2-40B4-BE49-F238E27FC236}">
                <a16:creationId xmlns:a16="http://schemas.microsoft.com/office/drawing/2014/main" id="{D42FC81F-9841-7946-8104-B7DBB516B718}"/>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906820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1 - 5 columns">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82" name="Straight Connector 81">
            <a:extLst>
              <a:ext uri="{FF2B5EF4-FFF2-40B4-BE49-F238E27FC236}">
                <a16:creationId xmlns:a16="http://schemas.microsoft.com/office/drawing/2014/main" id="{B4D81CE8-5EEA-1C45-BCE6-611E06B60339}"/>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9F62B8D-6153-8E49-A96A-FF7D552D3A15}"/>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77B139-21D5-2F45-A772-E716A50AEAE0}"/>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84F8482E-3816-9B48-8B68-D10B506143BA}"/>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7" name="Text Placeholder 16">
            <a:extLst>
              <a:ext uri="{FF2B5EF4-FFF2-40B4-BE49-F238E27FC236}">
                <a16:creationId xmlns:a16="http://schemas.microsoft.com/office/drawing/2014/main" id="{4FF4F5A8-2F72-204F-AE1F-8107BAD91745}"/>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88" name="Text Placeholder 2">
            <a:extLst>
              <a:ext uri="{FF2B5EF4-FFF2-40B4-BE49-F238E27FC236}">
                <a16:creationId xmlns:a16="http://schemas.microsoft.com/office/drawing/2014/main" id="{2CF1716D-A631-F343-9EA2-F845D281CC83}"/>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9" name="Text Placeholder 16">
            <a:extLst>
              <a:ext uri="{FF2B5EF4-FFF2-40B4-BE49-F238E27FC236}">
                <a16:creationId xmlns:a16="http://schemas.microsoft.com/office/drawing/2014/main" id="{C13BC463-30B9-E645-962E-3094B08A0747}"/>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90" name="Text Placeholder 2">
            <a:extLst>
              <a:ext uri="{FF2B5EF4-FFF2-40B4-BE49-F238E27FC236}">
                <a16:creationId xmlns:a16="http://schemas.microsoft.com/office/drawing/2014/main" id="{3B382CF0-81A2-3F4A-9B84-19A03C853AF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1" name="Text Placeholder 16">
            <a:extLst>
              <a:ext uri="{FF2B5EF4-FFF2-40B4-BE49-F238E27FC236}">
                <a16:creationId xmlns:a16="http://schemas.microsoft.com/office/drawing/2014/main" id="{CB5604A6-9A7B-9146-88BB-6F19E40711D8}"/>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92" name="Text Placeholder 2">
            <a:extLst>
              <a:ext uri="{FF2B5EF4-FFF2-40B4-BE49-F238E27FC236}">
                <a16:creationId xmlns:a16="http://schemas.microsoft.com/office/drawing/2014/main" id="{294813FF-7F26-B446-BAC3-0699D909D23E}"/>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3" name="Text Placeholder 2">
            <a:extLst>
              <a:ext uri="{FF2B5EF4-FFF2-40B4-BE49-F238E27FC236}">
                <a16:creationId xmlns:a16="http://schemas.microsoft.com/office/drawing/2014/main" id="{F4575A89-C102-AD4E-ADA1-322B0681AFF9}"/>
              </a:ext>
            </a:extLst>
          </p:cNvPr>
          <p:cNvSpPr>
            <a:spLocks noGrp="1"/>
          </p:cNvSpPr>
          <p:nvPr>
            <p:ph type="body" sz="quarter" idx="36"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cxnSp>
        <p:nvCxnSpPr>
          <p:cNvPr id="50" name="Straight Connector 49">
            <a:extLst>
              <a:ext uri="{FF2B5EF4-FFF2-40B4-BE49-F238E27FC236}">
                <a16:creationId xmlns:a16="http://schemas.microsoft.com/office/drawing/2014/main" id="{093C985C-06AB-B84A-AF6D-552EA4D71E1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90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ge 1 - 4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Text Placeholder 2">
            <a:extLst>
              <a:ext uri="{FF2B5EF4-FFF2-40B4-BE49-F238E27FC236}">
                <a16:creationId xmlns:a16="http://schemas.microsoft.com/office/drawing/2014/main" id="{157D64A9-336A-124E-A824-4DF72AF9E4C2}"/>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9" name="Rectangle 38">
            <a:extLst>
              <a:ext uri="{FF2B5EF4-FFF2-40B4-BE49-F238E27FC236}">
                <a16:creationId xmlns:a16="http://schemas.microsoft.com/office/drawing/2014/main" id="{1CD87E03-F1E5-674F-8D6D-3ECA038346D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F074EE47-2A55-AC4E-B6CA-BA1DAFADB4A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12A784-0CDD-2945-BB33-DE93F37D39F7}"/>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F45D7D3-D6A5-3C47-A938-CC9ED6BD974F}"/>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 Placeholder 16">
            <a:extLst>
              <a:ext uri="{FF2B5EF4-FFF2-40B4-BE49-F238E27FC236}">
                <a16:creationId xmlns:a16="http://schemas.microsoft.com/office/drawing/2014/main" id="{A9AF61A9-F55C-5D4D-A719-46132CBF465B}"/>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4" name="Text Placeholder 2">
            <a:extLst>
              <a:ext uri="{FF2B5EF4-FFF2-40B4-BE49-F238E27FC236}">
                <a16:creationId xmlns:a16="http://schemas.microsoft.com/office/drawing/2014/main" id="{3A0AB2BB-511D-2E4B-B734-3D44C53BAD0F}"/>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16">
            <a:extLst>
              <a:ext uri="{FF2B5EF4-FFF2-40B4-BE49-F238E27FC236}">
                <a16:creationId xmlns:a16="http://schemas.microsoft.com/office/drawing/2014/main" id="{4E400814-A61F-3C48-8363-CCD4D09AFD5B}"/>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7" name="Text Placeholder 2">
            <a:extLst>
              <a:ext uri="{FF2B5EF4-FFF2-40B4-BE49-F238E27FC236}">
                <a16:creationId xmlns:a16="http://schemas.microsoft.com/office/drawing/2014/main" id="{FACD5783-C947-264C-8DC5-EB3F364A1CBC}"/>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8" name="Text Placeholder 16">
            <a:extLst>
              <a:ext uri="{FF2B5EF4-FFF2-40B4-BE49-F238E27FC236}">
                <a16:creationId xmlns:a16="http://schemas.microsoft.com/office/drawing/2014/main" id="{94E4FCBA-ED4E-1E4B-9A37-F186270EE77F}"/>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ACE2B79F-F750-B24B-912C-202983872AF5}"/>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16">
            <a:extLst>
              <a:ext uri="{FF2B5EF4-FFF2-40B4-BE49-F238E27FC236}">
                <a16:creationId xmlns:a16="http://schemas.microsoft.com/office/drawing/2014/main" id="{3ACF9707-D601-9145-BEAE-A5E05F9597BF}"/>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E147B394-9A81-AA4D-98EA-64D3D3D1A553}"/>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53" name="Straight Connector 52">
            <a:extLst>
              <a:ext uri="{FF2B5EF4-FFF2-40B4-BE49-F238E27FC236}">
                <a16:creationId xmlns:a16="http://schemas.microsoft.com/office/drawing/2014/main" id="{5301A536-AA51-9B43-B412-2B86AB980F68}"/>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472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e 1 - 3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Text Placeholder 2">
            <a:extLst>
              <a:ext uri="{FF2B5EF4-FFF2-40B4-BE49-F238E27FC236}">
                <a16:creationId xmlns:a16="http://schemas.microsoft.com/office/drawing/2014/main" id="{D07AE0EC-C4FF-D543-A714-86EF334A2EFD}"/>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4" name="Rectangle 33">
            <a:extLst>
              <a:ext uri="{FF2B5EF4-FFF2-40B4-BE49-F238E27FC236}">
                <a16:creationId xmlns:a16="http://schemas.microsoft.com/office/drawing/2014/main" id="{9DA3F275-4101-8243-9565-FF0FC20E06B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5EA993B-D7F0-764D-86FA-8625F0F9F29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0AB095-76FC-F543-9D5B-E084F5664D21}"/>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ED6743-4E7F-044E-BAE1-DF38BA67EBEE}"/>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 Placeholder 16">
            <a:extLst>
              <a:ext uri="{FF2B5EF4-FFF2-40B4-BE49-F238E27FC236}">
                <a16:creationId xmlns:a16="http://schemas.microsoft.com/office/drawing/2014/main" id="{A9B3740F-0C15-4241-9268-C2C93FF31F8D}"/>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1" name="Text Placeholder 2">
            <a:extLst>
              <a:ext uri="{FF2B5EF4-FFF2-40B4-BE49-F238E27FC236}">
                <a16:creationId xmlns:a16="http://schemas.microsoft.com/office/drawing/2014/main" id="{46982C51-FC53-C74F-A6F9-C0FCB10A9C30}"/>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16">
            <a:extLst>
              <a:ext uri="{FF2B5EF4-FFF2-40B4-BE49-F238E27FC236}">
                <a16:creationId xmlns:a16="http://schemas.microsoft.com/office/drawing/2014/main" id="{054A3A0E-357F-B048-9BE1-42374F226084}"/>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70407C95-050A-9840-BA0A-F60FD0A29E29}"/>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16">
            <a:extLst>
              <a:ext uri="{FF2B5EF4-FFF2-40B4-BE49-F238E27FC236}">
                <a16:creationId xmlns:a16="http://schemas.microsoft.com/office/drawing/2014/main" id="{1C484559-A381-104C-8175-9B7308BACC16}"/>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6" name="Text Placeholder 2">
            <a:extLst>
              <a:ext uri="{FF2B5EF4-FFF2-40B4-BE49-F238E27FC236}">
                <a16:creationId xmlns:a16="http://schemas.microsoft.com/office/drawing/2014/main" id="{52D6561D-2674-974A-86F3-B3DE18A2D9B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16">
            <a:extLst>
              <a:ext uri="{FF2B5EF4-FFF2-40B4-BE49-F238E27FC236}">
                <a16:creationId xmlns:a16="http://schemas.microsoft.com/office/drawing/2014/main" id="{8FFAF56D-1CC5-474D-81D8-77324F06D531}"/>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51" name="Text Placeholder 2">
            <a:extLst>
              <a:ext uri="{FF2B5EF4-FFF2-40B4-BE49-F238E27FC236}">
                <a16:creationId xmlns:a16="http://schemas.microsoft.com/office/drawing/2014/main" id="{B4875BA0-CDDF-4A49-A677-1B718F5B081B}"/>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63" name="Straight Connector 62">
            <a:extLst>
              <a:ext uri="{FF2B5EF4-FFF2-40B4-BE49-F238E27FC236}">
                <a16:creationId xmlns:a16="http://schemas.microsoft.com/office/drawing/2014/main" id="{31AFE971-5BE5-2946-8985-38C8409A8DB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250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ge 1 - 5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8" name="Text Placeholder 16">
            <a:extLst>
              <a:ext uri="{FF2B5EF4-FFF2-40B4-BE49-F238E27FC236}">
                <a16:creationId xmlns:a16="http://schemas.microsoft.com/office/drawing/2014/main" id="{73647ED2-B6F4-F242-A105-11E9488FAE7E}"/>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EE5DAD81-16EE-C64B-9783-1B582D3EFD5E}"/>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83F1A1EB-A234-5F49-BFC0-F4D138853C4B}"/>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873147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ge 1 - 4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Text Placeholder 16">
            <a:extLst>
              <a:ext uri="{FF2B5EF4-FFF2-40B4-BE49-F238E27FC236}">
                <a16:creationId xmlns:a16="http://schemas.microsoft.com/office/drawing/2014/main" id="{D51EDF48-E4DC-B349-91F0-8C673F650803}"/>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0" name="Text Placeholder 2">
            <a:extLst>
              <a:ext uri="{FF2B5EF4-FFF2-40B4-BE49-F238E27FC236}">
                <a16:creationId xmlns:a16="http://schemas.microsoft.com/office/drawing/2014/main" id="{811B071E-E0B8-8E4C-AF00-08DD8EF217FC}"/>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1" name="Text Placeholder 2">
            <a:extLst>
              <a:ext uri="{FF2B5EF4-FFF2-40B4-BE49-F238E27FC236}">
                <a16:creationId xmlns:a16="http://schemas.microsoft.com/office/drawing/2014/main" id="{E2527820-9357-4342-B2A7-4C1B39B55067}"/>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248915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ge 1 - 3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Text Placeholder 16">
            <a:extLst>
              <a:ext uri="{FF2B5EF4-FFF2-40B4-BE49-F238E27FC236}">
                <a16:creationId xmlns:a16="http://schemas.microsoft.com/office/drawing/2014/main" id="{089C0261-8436-6044-924C-25998D482F10}"/>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34" name="Text Placeholder 2">
            <a:extLst>
              <a:ext uri="{FF2B5EF4-FFF2-40B4-BE49-F238E27FC236}">
                <a16:creationId xmlns:a16="http://schemas.microsoft.com/office/drawing/2014/main" id="{EA651C20-B1F8-8841-90A3-1A1125E54D01}"/>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5" name="Text Placeholder 2">
            <a:extLst>
              <a:ext uri="{FF2B5EF4-FFF2-40B4-BE49-F238E27FC236}">
                <a16:creationId xmlns:a16="http://schemas.microsoft.com/office/drawing/2014/main" id="{500072CB-14B0-3A4B-9A87-2A02277C88B3}"/>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679507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ge 1 - 5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B69C70BB-A4A4-8A46-B5F7-96A34E1F3BFC}"/>
                </a:ext>
              </a:extLst>
            </p:cNvPr>
            <p:cNvSpPr/>
            <p:nvPr userDrawn="1"/>
          </p:nvSpPr>
          <p:spPr>
            <a:xfrm>
              <a:off x="26937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CC121DF5-269E-1048-887B-BF05067963EB}"/>
                </a:ext>
              </a:extLst>
            </p:cNvPr>
            <p:cNvSpPr/>
            <p:nvPr userDrawn="1"/>
          </p:nvSpPr>
          <p:spPr>
            <a:xfrm>
              <a:off x="708242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0" name="Text Placeholder 16">
            <a:extLst>
              <a:ext uri="{FF2B5EF4-FFF2-40B4-BE49-F238E27FC236}">
                <a16:creationId xmlns:a16="http://schemas.microsoft.com/office/drawing/2014/main" id="{B80C821F-1937-FF41-A906-7164F8CF5B08}"/>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3434BE69-C337-B644-8A32-21825E654E8F}"/>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ADFA5785-3E89-AB40-891F-1B3A5A5AAC3E}"/>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920959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ge 1 - 4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 Placeholder 16">
            <a:extLst>
              <a:ext uri="{FF2B5EF4-FFF2-40B4-BE49-F238E27FC236}">
                <a16:creationId xmlns:a16="http://schemas.microsoft.com/office/drawing/2014/main" id="{4F13CDFB-15A8-8A45-A72D-BF8C311ED9DF}"/>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27" name="Text Placeholder 2">
            <a:extLst>
              <a:ext uri="{FF2B5EF4-FFF2-40B4-BE49-F238E27FC236}">
                <a16:creationId xmlns:a16="http://schemas.microsoft.com/office/drawing/2014/main" id="{D7A8D6D2-E6E2-0249-BBF9-AF79A661EA6A}"/>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8" name="Text Placeholder 2">
            <a:extLst>
              <a:ext uri="{FF2B5EF4-FFF2-40B4-BE49-F238E27FC236}">
                <a16:creationId xmlns:a16="http://schemas.microsoft.com/office/drawing/2014/main" id="{4DDAF1DF-DB39-2C42-AC45-B93CCFA23CED}"/>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06597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1 - 3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Text Placeholder 2">
            <a:extLst>
              <a:ext uri="{FF2B5EF4-FFF2-40B4-BE49-F238E27FC236}">
                <a16:creationId xmlns:a16="http://schemas.microsoft.com/office/drawing/2014/main" id="{D07AE0EC-C4FF-D543-A714-86EF334A2EFD}"/>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4" name="Rectangle 33">
            <a:extLst>
              <a:ext uri="{FF2B5EF4-FFF2-40B4-BE49-F238E27FC236}">
                <a16:creationId xmlns:a16="http://schemas.microsoft.com/office/drawing/2014/main" id="{9DA3F275-4101-8243-9565-FF0FC20E06B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5EA993B-D7F0-764D-86FA-8625F0F9F29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0AB095-76FC-F543-9D5B-E084F5664D21}"/>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ED6743-4E7F-044E-BAE1-DF38BA67EBEE}"/>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 Placeholder 16">
            <a:extLst>
              <a:ext uri="{FF2B5EF4-FFF2-40B4-BE49-F238E27FC236}">
                <a16:creationId xmlns:a16="http://schemas.microsoft.com/office/drawing/2014/main" id="{A9B3740F-0C15-4241-9268-C2C93FF31F8D}"/>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1" name="Text Placeholder 2">
            <a:extLst>
              <a:ext uri="{FF2B5EF4-FFF2-40B4-BE49-F238E27FC236}">
                <a16:creationId xmlns:a16="http://schemas.microsoft.com/office/drawing/2014/main" id="{46982C51-FC53-C74F-A6F9-C0FCB10A9C30}"/>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16">
            <a:extLst>
              <a:ext uri="{FF2B5EF4-FFF2-40B4-BE49-F238E27FC236}">
                <a16:creationId xmlns:a16="http://schemas.microsoft.com/office/drawing/2014/main" id="{054A3A0E-357F-B048-9BE1-42374F226084}"/>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70407C95-050A-9840-BA0A-F60FD0A29E29}"/>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16">
            <a:extLst>
              <a:ext uri="{FF2B5EF4-FFF2-40B4-BE49-F238E27FC236}">
                <a16:creationId xmlns:a16="http://schemas.microsoft.com/office/drawing/2014/main" id="{1C484559-A381-104C-8175-9B7308BACC16}"/>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6" name="Text Placeholder 2">
            <a:extLst>
              <a:ext uri="{FF2B5EF4-FFF2-40B4-BE49-F238E27FC236}">
                <a16:creationId xmlns:a16="http://schemas.microsoft.com/office/drawing/2014/main" id="{52D6561D-2674-974A-86F3-B3DE18A2D9B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16">
            <a:extLst>
              <a:ext uri="{FF2B5EF4-FFF2-40B4-BE49-F238E27FC236}">
                <a16:creationId xmlns:a16="http://schemas.microsoft.com/office/drawing/2014/main" id="{8FFAF56D-1CC5-474D-81D8-77324F06D531}"/>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51" name="Text Placeholder 2">
            <a:extLst>
              <a:ext uri="{FF2B5EF4-FFF2-40B4-BE49-F238E27FC236}">
                <a16:creationId xmlns:a16="http://schemas.microsoft.com/office/drawing/2014/main" id="{B4875BA0-CDDF-4A49-A677-1B718F5B081B}"/>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63" name="Straight Connector 62">
            <a:extLst>
              <a:ext uri="{FF2B5EF4-FFF2-40B4-BE49-F238E27FC236}">
                <a16:creationId xmlns:a16="http://schemas.microsoft.com/office/drawing/2014/main" id="{31AFE971-5BE5-2946-8985-38C8409A8DB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267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e 1 - 3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6">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ext Placeholder 16">
            <a:extLst>
              <a:ext uri="{FF2B5EF4-FFF2-40B4-BE49-F238E27FC236}">
                <a16:creationId xmlns:a16="http://schemas.microsoft.com/office/drawing/2014/main" id="{F084EC77-03B8-8848-B0A1-C48985A9B811}"/>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23" name="Text Placeholder 2">
            <a:extLst>
              <a:ext uri="{FF2B5EF4-FFF2-40B4-BE49-F238E27FC236}">
                <a16:creationId xmlns:a16="http://schemas.microsoft.com/office/drawing/2014/main" id="{BCB04F95-27D4-CE4B-835C-5E32A4EC5F27}"/>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4" name="Text Placeholder 2">
            <a:extLst>
              <a:ext uri="{FF2B5EF4-FFF2-40B4-BE49-F238E27FC236}">
                <a16:creationId xmlns:a16="http://schemas.microsoft.com/office/drawing/2014/main" id="{E662F513-E7BD-874B-BC0B-EB5D62217204}"/>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50272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 2 v1">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2742552" y="5420410"/>
            <a:ext cx="4044328" cy="844708"/>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581126" y="5420409"/>
            <a:ext cx="2064613" cy="850815"/>
          </a:xfrm>
          <a:prstGeom prst="rect">
            <a:avLst/>
          </a:prstGeom>
          <a:noFill/>
        </p:spPr>
        <p:txBody>
          <a:bodyPr anchor="ctr"/>
          <a:lstStyle>
            <a:lvl1pPr marL="0" indent="0" algn="ctr">
              <a:lnSpc>
                <a:spcPct val="100000"/>
              </a:lnSpc>
              <a:buNone/>
              <a:defRPr sz="2400" b="1">
                <a:solidFill>
                  <a:schemeClr val="accent6"/>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5331073"/>
            <a:ext cx="6442036" cy="1029486"/>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4"/>
            <a:ext cx="6419652" cy="304989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7"/>
            <a:ext cx="6442036" cy="3079912"/>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7342186" y="2032342"/>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2" name="Rectangle 31">
            <a:extLst>
              <a:ext uri="{FF2B5EF4-FFF2-40B4-BE49-F238E27FC236}">
                <a16:creationId xmlns:a16="http://schemas.microsoft.com/office/drawing/2014/main" id="{A0212340-9594-0647-951F-BD3BE7128184}"/>
              </a:ext>
            </a:extLst>
          </p:cNvPr>
          <p:cNvSpPr/>
          <p:nvPr userDrawn="1"/>
        </p:nvSpPr>
        <p:spPr>
          <a:xfrm>
            <a:off x="9557470" y="4242963"/>
            <a:ext cx="2129896" cy="211938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6DB964-6A36-834F-AC17-585EE47D1C1C}"/>
              </a:ext>
            </a:extLst>
          </p:cNvPr>
          <p:cNvSpPr/>
          <p:nvPr userDrawn="1"/>
        </p:nvSpPr>
        <p:spPr>
          <a:xfrm>
            <a:off x="7245374" y="1937796"/>
            <a:ext cx="2129896" cy="2119386"/>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BE5001-BEE5-C74E-8E78-BD4855E74CBD}"/>
              </a:ext>
            </a:extLst>
          </p:cNvPr>
          <p:cNvSpPr/>
          <p:nvPr userDrawn="1"/>
        </p:nvSpPr>
        <p:spPr>
          <a:xfrm>
            <a:off x="9557470" y="1937796"/>
            <a:ext cx="2129896" cy="21193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97F333-2A57-244F-B7AA-75EC076B5B7D}"/>
              </a:ext>
            </a:extLst>
          </p:cNvPr>
          <p:cNvSpPr/>
          <p:nvPr userDrawn="1"/>
        </p:nvSpPr>
        <p:spPr>
          <a:xfrm>
            <a:off x="7245374" y="4242068"/>
            <a:ext cx="2129896" cy="21193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
            <a:extLst>
              <a:ext uri="{FF2B5EF4-FFF2-40B4-BE49-F238E27FC236}">
                <a16:creationId xmlns:a16="http://schemas.microsoft.com/office/drawing/2014/main" id="{2B5BB841-55E4-4346-AFDF-7E49021C9034}"/>
              </a:ext>
            </a:extLst>
          </p:cNvPr>
          <p:cNvSpPr>
            <a:spLocks noGrp="1"/>
          </p:cNvSpPr>
          <p:nvPr>
            <p:ph type="body" sz="quarter" idx="30"/>
          </p:nvPr>
        </p:nvSpPr>
        <p:spPr>
          <a:xfrm>
            <a:off x="9654282" y="2032342"/>
            <a:ext cx="1936271" cy="1926715"/>
          </a:xfrm>
          <a:prstGeom prst="rect">
            <a:avLst/>
          </a:prstGeom>
          <a:noFill/>
          <a:ln>
            <a:noFill/>
          </a:ln>
        </p:spPr>
        <p:txBody>
          <a:bodyPr anchor="ctr">
            <a:noAutofit/>
          </a:bodyPr>
          <a:lstStyle>
            <a:lvl1pPr marL="0" indent="0" algn="ctr">
              <a:lnSpc>
                <a:spcPct val="100000"/>
              </a:lnSpc>
              <a:buNone/>
              <a:defRPr sz="180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2886936D-A114-324B-A8BD-DCE6BF55DA86}"/>
              </a:ext>
            </a:extLst>
          </p:cNvPr>
          <p:cNvSpPr>
            <a:spLocks noGrp="1"/>
          </p:cNvSpPr>
          <p:nvPr>
            <p:ph type="body" sz="quarter" idx="31"/>
          </p:nvPr>
        </p:nvSpPr>
        <p:spPr>
          <a:xfrm>
            <a:off x="7342186" y="4338403"/>
            <a:ext cx="1936271" cy="1926715"/>
          </a:xfrm>
          <a:prstGeom prst="rect">
            <a:avLst/>
          </a:prstGeom>
          <a:noFill/>
          <a:ln>
            <a:noFill/>
          </a:ln>
        </p:spPr>
        <p:txBody>
          <a:bodyPr anchor="ctr">
            <a:noAutofit/>
          </a:bodyPr>
          <a:lstStyle>
            <a:lvl1pPr marL="0" indent="0" algn="ctr">
              <a:lnSpc>
                <a:spcPct val="100000"/>
              </a:lnSpc>
              <a:buNone/>
              <a:defRPr sz="180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2">
            <a:extLst>
              <a:ext uri="{FF2B5EF4-FFF2-40B4-BE49-F238E27FC236}">
                <a16:creationId xmlns:a16="http://schemas.microsoft.com/office/drawing/2014/main" id="{F8010C6D-23FE-824A-8818-D4A38A2B9901}"/>
              </a:ext>
            </a:extLst>
          </p:cNvPr>
          <p:cNvSpPr>
            <a:spLocks noGrp="1"/>
          </p:cNvSpPr>
          <p:nvPr>
            <p:ph type="body" sz="quarter" idx="32"/>
          </p:nvPr>
        </p:nvSpPr>
        <p:spPr>
          <a:xfrm>
            <a:off x="9654282" y="4338403"/>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2">
            <a:extLst>
              <a:ext uri="{FF2B5EF4-FFF2-40B4-BE49-F238E27FC236}">
                <a16:creationId xmlns:a16="http://schemas.microsoft.com/office/drawing/2014/main" id="{A8D08548-2678-3A46-A7CE-C428D86D1337}"/>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691745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ge 2 v2">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1" y="5535848"/>
            <a:ext cx="624229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6439984"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4844631"/>
            <a:ext cx="644203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7245374" y="1939586"/>
            <a:ext cx="4441995" cy="442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6419652"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6"/>
            <a:ext cx="64420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Text Placeholder 2">
            <a:extLst>
              <a:ext uri="{FF2B5EF4-FFF2-40B4-BE49-F238E27FC236}">
                <a16:creationId xmlns:a16="http://schemas.microsoft.com/office/drawing/2014/main" id="{E2A649A6-79C0-364F-AF05-655F78A67BE2}"/>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12197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ge 2 - 5 Columns">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9506416-DA2B-2840-ADDA-9727F8C1C6C7}"/>
              </a:ext>
            </a:extLst>
          </p:cNvPr>
          <p:cNvSpPr/>
          <p:nvPr userDrawn="1"/>
        </p:nvSpPr>
        <p:spPr>
          <a:xfrm>
            <a:off x="740225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1907143D-40C1-E340-BAFD-5B1BE987094D}"/>
              </a:ext>
            </a:extLst>
          </p:cNvPr>
          <p:cNvSpPr/>
          <p:nvPr userDrawn="1"/>
        </p:nvSpPr>
        <p:spPr>
          <a:xfrm>
            <a:off x="278397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478123" y="1939586"/>
            <a:ext cx="4305252"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510045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71873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16">
            <a:extLst>
              <a:ext uri="{FF2B5EF4-FFF2-40B4-BE49-F238E27FC236}">
                <a16:creationId xmlns:a16="http://schemas.microsoft.com/office/drawing/2014/main" id="{84F8482E-3816-9B48-8B68-D10B506143BA}"/>
              </a:ext>
            </a:extLst>
          </p:cNvPr>
          <p:cNvSpPr>
            <a:spLocks noGrp="1"/>
          </p:cNvSpPr>
          <p:nvPr userDrawn="1">
            <p:ph type="body" sz="quarter" idx="28" hasCustomPrompt="1"/>
          </p:nvPr>
        </p:nvSpPr>
        <p:spPr>
          <a:xfrm>
            <a:off x="5305378" y="207597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userDrawn="1">
            <p:ph type="body" sz="quarter" idx="29"/>
          </p:nvPr>
        </p:nvSpPr>
        <p:spPr>
          <a:xfrm>
            <a:off x="5305379" y="2616903"/>
            <a:ext cx="2031938" cy="1700585"/>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D9370216-34A0-F045-8276-31DCB810AD6F}"/>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355752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ge 2 - 4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624168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5423215"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3" y="1939586"/>
            <a:ext cx="5445683"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2" name="Text Placeholder 16">
            <a:extLst>
              <a:ext uri="{FF2B5EF4-FFF2-40B4-BE49-F238E27FC236}">
                <a16:creationId xmlns:a16="http://schemas.microsoft.com/office/drawing/2014/main" id="{9BBAAE8E-3BD0-7A49-9101-2A4DC4FCD2BF}"/>
              </a:ext>
            </a:extLst>
          </p:cNvPr>
          <p:cNvSpPr>
            <a:spLocks noGrp="1"/>
          </p:cNvSpPr>
          <p:nvPr>
            <p:ph type="body" sz="quarter" idx="28" hasCustomPrompt="1"/>
          </p:nvPr>
        </p:nvSpPr>
        <p:spPr>
          <a:xfrm>
            <a:off x="6447998" y="205282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644799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F091AE90-2D2C-9249-934A-59F4BD44A1CB}"/>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975592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ge 2 - 3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856F714C-FB94-2A44-823B-D77E787F1467}"/>
              </a:ext>
            </a:extLst>
          </p:cNvPr>
          <p:cNvSpPr/>
          <p:nvPr userDrawn="1"/>
        </p:nvSpPr>
        <p:spPr>
          <a:xfrm>
            <a:off x="626819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
            <a:extLst>
              <a:ext uri="{FF2B5EF4-FFF2-40B4-BE49-F238E27FC236}">
                <a16:creationId xmlns:a16="http://schemas.microsoft.com/office/drawing/2014/main" id="{2101FF89-79C6-254B-BB88-86143BF97A8A}"/>
              </a:ext>
            </a:extLst>
          </p:cNvPr>
          <p:cNvSpPr>
            <a:spLocks noGrp="1"/>
          </p:cNvSpPr>
          <p:nvPr>
            <p:ph type="pic" sz="quarter" idx="14"/>
          </p:nvPr>
        </p:nvSpPr>
        <p:spPr>
          <a:xfrm>
            <a:off x="486995" y="1969605"/>
            <a:ext cx="5466364"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35" name="Text Placeholder 36">
            <a:extLst>
              <a:ext uri="{FF2B5EF4-FFF2-40B4-BE49-F238E27FC236}">
                <a16:creationId xmlns:a16="http://schemas.microsoft.com/office/drawing/2014/main" id="{2135D9CF-FE84-0044-A7B3-FF15180FF90E}"/>
              </a:ext>
            </a:extLst>
          </p:cNvPr>
          <p:cNvSpPr>
            <a:spLocks noGrp="1"/>
          </p:cNvSpPr>
          <p:nvPr>
            <p:ph type="body" sz="quarter" idx="11"/>
          </p:nvPr>
        </p:nvSpPr>
        <p:spPr>
          <a:xfrm>
            <a:off x="478123" y="1939586"/>
            <a:ext cx="54752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6" name="Text Placeholder 16">
            <a:extLst>
              <a:ext uri="{FF2B5EF4-FFF2-40B4-BE49-F238E27FC236}">
                <a16:creationId xmlns:a16="http://schemas.microsoft.com/office/drawing/2014/main" id="{C72BD1F9-50E7-DB4E-8CB9-ABB17A6A70BE}"/>
              </a:ext>
            </a:extLst>
          </p:cNvPr>
          <p:cNvSpPr>
            <a:spLocks noGrp="1"/>
          </p:cNvSpPr>
          <p:nvPr>
            <p:ph type="body" sz="quarter" idx="28" hasCustomPrompt="1"/>
          </p:nvPr>
        </p:nvSpPr>
        <p:spPr>
          <a:xfrm>
            <a:off x="6474508" y="2052824"/>
            <a:ext cx="2016980" cy="464538"/>
          </a:xfrm>
          <a:prstGeom prst="rect">
            <a:avLst/>
          </a:prstGeom>
        </p:spPr>
        <p:txBody>
          <a:bodyPr/>
          <a:lstStyle>
            <a:lvl1pPr marL="0" indent="0">
              <a:buNone/>
              <a:defRPr sz="3200" b="1">
                <a:solidFill>
                  <a:schemeClr val="accent6"/>
                </a:solidFill>
                <a:latin typeface="+mj-lt"/>
              </a:defRPr>
            </a:lvl1pPr>
          </a:lstStyle>
          <a:p>
            <a:pPr lvl="0"/>
            <a:r>
              <a:rPr lang="en-GB" dirty="0"/>
              <a:t>Edit</a:t>
            </a:r>
            <a:endParaRPr lang="en-US" dirty="0"/>
          </a:p>
        </p:txBody>
      </p:sp>
      <p:sp>
        <p:nvSpPr>
          <p:cNvPr id="39" name="Text Placeholder 2">
            <a:extLst>
              <a:ext uri="{FF2B5EF4-FFF2-40B4-BE49-F238E27FC236}">
                <a16:creationId xmlns:a16="http://schemas.microsoft.com/office/drawing/2014/main" id="{51C02CFD-181C-BB48-A8C9-4DC2C38B0364}"/>
              </a:ext>
            </a:extLst>
          </p:cNvPr>
          <p:cNvSpPr>
            <a:spLocks noGrp="1"/>
          </p:cNvSpPr>
          <p:nvPr>
            <p:ph type="body" sz="quarter" idx="29"/>
          </p:nvPr>
        </p:nvSpPr>
        <p:spPr>
          <a:xfrm>
            <a:off x="647450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2">
            <a:extLst>
              <a:ext uri="{FF2B5EF4-FFF2-40B4-BE49-F238E27FC236}">
                <a16:creationId xmlns:a16="http://schemas.microsoft.com/office/drawing/2014/main" id="{0F4D243F-7B14-3C41-8B12-E35B94F4C426}"/>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73619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83A312F0-D0EB-304E-B332-0DE1ABF896E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2">
            <a:extLst>
              <a:ext uri="{FF2B5EF4-FFF2-40B4-BE49-F238E27FC236}">
                <a16:creationId xmlns:a16="http://schemas.microsoft.com/office/drawing/2014/main" id="{C718BAF6-797C-274E-A8B3-6CAEDC4988BF}"/>
              </a:ext>
            </a:extLst>
          </p:cNvPr>
          <p:cNvSpPr>
            <a:spLocks noGrp="1"/>
          </p:cNvSpPr>
          <p:nvPr>
            <p:ph type="body" sz="quarter" idx="27" hasCustomPrompt="1"/>
          </p:nvPr>
        </p:nvSpPr>
        <p:spPr>
          <a:xfrm>
            <a:off x="726049" y="1150827"/>
            <a:ext cx="10739904"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 name="Text Placeholder 2">
            <a:extLst>
              <a:ext uri="{FF2B5EF4-FFF2-40B4-BE49-F238E27FC236}">
                <a16:creationId xmlns:a16="http://schemas.microsoft.com/office/drawing/2014/main" id="{D42FC81F-9841-7946-8104-B7DBB516B718}"/>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912790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ge 1 - 5 columns">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82" name="Straight Connector 81">
            <a:extLst>
              <a:ext uri="{FF2B5EF4-FFF2-40B4-BE49-F238E27FC236}">
                <a16:creationId xmlns:a16="http://schemas.microsoft.com/office/drawing/2014/main" id="{B4D81CE8-5EEA-1C45-BCE6-611E06B60339}"/>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9F62B8D-6153-8E49-A96A-FF7D552D3A15}"/>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77B139-21D5-2F45-A772-E716A50AEAE0}"/>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84F8482E-3816-9B48-8B68-D10B506143BA}"/>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7" name="Text Placeholder 16">
            <a:extLst>
              <a:ext uri="{FF2B5EF4-FFF2-40B4-BE49-F238E27FC236}">
                <a16:creationId xmlns:a16="http://schemas.microsoft.com/office/drawing/2014/main" id="{4FF4F5A8-2F72-204F-AE1F-8107BAD91745}"/>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88" name="Text Placeholder 2">
            <a:extLst>
              <a:ext uri="{FF2B5EF4-FFF2-40B4-BE49-F238E27FC236}">
                <a16:creationId xmlns:a16="http://schemas.microsoft.com/office/drawing/2014/main" id="{2CF1716D-A631-F343-9EA2-F845D281CC83}"/>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9" name="Text Placeholder 16">
            <a:extLst>
              <a:ext uri="{FF2B5EF4-FFF2-40B4-BE49-F238E27FC236}">
                <a16:creationId xmlns:a16="http://schemas.microsoft.com/office/drawing/2014/main" id="{C13BC463-30B9-E645-962E-3094B08A0747}"/>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90" name="Text Placeholder 2">
            <a:extLst>
              <a:ext uri="{FF2B5EF4-FFF2-40B4-BE49-F238E27FC236}">
                <a16:creationId xmlns:a16="http://schemas.microsoft.com/office/drawing/2014/main" id="{3B382CF0-81A2-3F4A-9B84-19A03C853AF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1" name="Text Placeholder 16">
            <a:extLst>
              <a:ext uri="{FF2B5EF4-FFF2-40B4-BE49-F238E27FC236}">
                <a16:creationId xmlns:a16="http://schemas.microsoft.com/office/drawing/2014/main" id="{CB5604A6-9A7B-9146-88BB-6F19E40711D8}"/>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92" name="Text Placeholder 2">
            <a:extLst>
              <a:ext uri="{FF2B5EF4-FFF2-40B4-BE49-F238E27FC236}">
                <a16:creationId xmlns:a16="http://schemas.microsoft.com/office/drawing/2014/main" id="{294813FF-7F26-B446-BAC3-0699D909D23E}"/>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3" name="Text Placeholder 2">
            <a:extLst>
              <a:ext uri="{FF2B5EF4-FFF2-40B4-BE49-F238E27FC236}">
                <a16:creationId xmlns:a16="http://schemas.microsoft.com/office/drawing/2014/main" id="{F4575A89-C102-AD4E-ADA1-322B0681AFF9}"/>
              </a:ext>
            </a:extLst>
          </p:cNvPr>
          <p:cNvSpPr>
            <a:spLocks noGrp="1"/>
          </p:cNvSpPr>
          <p:nvPr>
            <p:ph type="body" sz="quarter" idx="36"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cxnSp>
        <p:nvCxnSpPr>
          <p:cNvPr id="50" name="Straight Connector 49">
            <a:extLst>
              <a:ext uri="{FF2B5EF4-FFF2-40B4-BE49-F238E27FC236}">
                <a16:creationId xmlns:a16="http://schemas.microsoft.com/office/drawing/2014/main" id="{093C985C-06AB-B84A-AF6D-552EA4D71E1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693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ge 1 - 4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Text Placeholder 2">
            <a:extLst>
              <a:ext uri="{FF2B5EF4-FFF2-40B4-BE49-F238E27FC236}">
                <a16:creationId xmlns:a16="http://schemas.microsoft.com/office/drawing/2014/main" id="{157D64A9-336A-124E-A824-4DF72AF9E4C2}"/>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9" name="Rectangle 38">
            <a:extLst>
              <a:ext uri="{FF2B5EF4-FFF2-40B4-BE49-F238E27FC236}">
                <a16:creationId xmlns:a16="http://schemas.microsoft.com/office/drawing/2014/main" id="{1CD87E03-F1E5-674F-8D6D-3ECA038346D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F074EE47-2A55-AC4E-B6CA-BA1DAFADB4A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12A784-0CDD-2945-BB33-DE93F37D39F7}"/>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F45D7D3-D6A5-3C47-A938-CC9ED6BD974F}"/>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 Placeholder 16">
            <a:extLst>
              <a:ext uri="{FF2B5EF4-FFF2-40B4-BE49-F238E27FC236}">
                <a16:creationId xmlns:a16="http://schemas.microsoft.com/office/drawing/2014/main" id="{A9AF61A9-F55C-5D4D-A719-46132CBF465B}"/>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4" name="Text Placeholder 2">
            <a:extLst>
              <a:ext uri="{FF2B5EF4-FFF2-40B4-BE49-F238E27FC236}">
                <a16:creationId xmlns:a16="http://schemas.microsoft.com/office/drawing/2014/main" id="{3A0AB2BB-511D-2E4B-B734-3D44C53BAD0F}"/>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16">
            <a:extLst>
              <a:ext uri="{FF2B5EF4-FFF2-40B4-BE49-F238E27FC236}">
                <a16:creationId xmlns:a16="http://schemas.microsoft.com/office/drawing/2014/main" id="{4E400814-A61F-3C48-8363-CCD4D09AFD5B}"/>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7" name="Text Placeholder 2">
            <a:extLst>
              <a:ext uri="{FF2B5EF4-FFF2-40B4-BE49-F238E27FC236}">
                <a16:creationId xmlns:a16="http://schemas.microsoft.com/office/drawing/2014/main" id="{FACD5783-C947-264C-8DC5-EB3F364A1CBC}"/>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8" name="Text Placeholder 16">
            <a:extLst>
              <a:ext uri="{FF2B5EF4-FFF2-40B4-BE49-F238E27FC236}">
                <a16:creationId xmlns:a16="http://schemas.microsoft.com/office/drawing/2014/main" id="{94E4FCBA-ED4E-1E4B-9A37-F186270EE77F}"/>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ACE2B79F-F750-B24B-912C-202983872AF5}"/>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16">
            <a:extLst>
              <a:ext uri="{FF2B5EF4-FFF2-40B4-BE49-F238E27FC236}">
                <a16:creationId xmlns:a16="http://schemas.microsoft.com/office/drawing/2014/main" id="{3ACF9707-D601-9145-BEAE-A5E05F9597BF}"/>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E147B394-9A81-AA4D-98EA-64D3D3D1A553}"/>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53" name="Straight Connector 52">
            <a:extLst>
              <a:ext uri="{FF2B5EF4-FFF2-40B4-BE49-F238E27FC236}">
                <a16:creationId xmlns:a16="http://schemas.microsoft.com/office/drawing/2014/main" id="{5301A536-AA51-9B43-B412-2B86AB980F68}"/>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032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ge 1 - 3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Text Placeholder 2">
            <a:extLst>
              <a:ext uri="{FF2B5EF4-FFF2-40B4-BE49-F238E27FC236}">
                <a16:creationId xmlns:a16="http://schemas.microsoft.com/office/drawing/2014/main" id="{D07AE0EC-C4FF-D543-A714-86EF334A2EFD}"/>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4" name="Rectangle 33">
            <a:extLst>
              <a:ext uri="{FF2B5EF4-FFF2-40B4-BE49-F238E27FC236}">
                <a16:creationId xmlns:a16="http://schemas.microsoft.com/office/drawing/2014/main" id="{9DA3F275-4101-8243-9565-FF0FC20E06B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5EA993B-D7F0-764D-86FA-8625F0F9F29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0AB095-76FC-F543-9D5B-E084F5664D21}"/>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ED6743-4E7F-044E-BAE1-DF38BA67EBEE}"/>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 Placeholder 16">
            <a:extLst>
              <a:ext uri="{FF2B5EF4-FFF2-40B4-BE49-F238E27FC236}">
                <a16:creationId xmlns:a16="http://schemas.microsoft.com/office/drawing/2014/main" id="{A9B3740F-0C15-4241-9268-C2C93FF31F8D}"/>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1" name="Text Placeholder 2">
            <a:extLst>
              <a:ext uri="{FF2B5EF4-FFF2-40B4-BE49-F238E27FC236}">
                <a16:creationId xmlns:a16="http://schemas.microsoft.com/office/drawing/2014/main" id="{46982C51-FC53-C74F-A6F9-C0FCB10A9C30}"/>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16">
            <a:extLst>
              <a:ext uri="{FF2B5EF4-FFF2-40B4-BE49-F238E27FC236}">
                <a16:creationId xmlns:a16="http://schemas.microsoft.com/office/drawing/2014/main" id="{054A3A0E-357F-B048-9BE1-42374F226084}"/>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70407C95-050A-9840-BA0A-F60FD0A29E29}"/>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16">
            <a:extLst>
              <a:ext uri="{FF2B5EF4-FFF2-40B4-BE49-F238E27FC236}">
                <a16:creationId xmlns:a16="http://schemas.microsoft.com/office/drawing/2014/main" id="{1C484559-A381-104C-8175-9B7308BACC16}"/>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6" name="Text Placeholder 2">
            <a:extLst>
              <a:ext uri="{FF2B5EF4-FFF2-40B4-BE49-F238E27FC236}">
                <a16:creationId xmlns:a16="http://schemas.microsoft.com/office/drawing/2014/main" id="{52D6561D-2674-974A-86F3-B3DE18A2D9B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16">
            <a:extLst>
              <a:ext uri="{FF2B5EF4-FFF2-40B4-BE49-F238E27FC236}">
                <a16:creationId xmlns:a16="http://schemas.microsoft.com/office/drawing/2014/main" id="{8FFAF56D-1CC5-474D-81D8-77324F06D531}"/>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51" name="Text Placeholder 2">
            <a:extLst>
              <a:ext uri="{FF2B5EF4-FFF2-40B4-BE49-F238E27FC236}">
                <a16:creationId xmlns:a16="http://schemas.microsoft.com/office/drawing/2014/main" id="{B4875BA0-CDDF-4A49-A677-1B718F5B081B}"/>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63" name="Straight Connector 62">
            <a:extLst>
              <a:ext uri="{FF2B5EF4-FFF2-40B4-BE49-F238E27FC236}">
                <a16:creationId xmlns:a16="http://schemas.microsoft.com/office/drawing/2014/main" id="{31AFE971-5BE5-2946-8985-38C8409A8DB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1 - 5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8" name="Text Placeholder 16">
            <a:extLst>
              <a:ext uri="{FF2B5EF4-FFF2-40B4-BE49-F238E27FC236}">
                <a16:creationId xmlns:a16="http://schemas.microsoft.com/office/drawing/2014/main" id="{73647ED2-B6F4-F242-A105-11E9488FAE7E}"/>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EE5DAD81-16EE-C64B-9783-1B582D3EFD5E}"/>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83F1A1EB-A234-5F49-BFC0-F4D138853C4B}"/>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3921465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ge 1 - 5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8" name="Text Placeholder 16">
            <a:extLst>
              <a:ext uri="{FF2B5EF4-FFF2-40B4-BE49-F238E27FC236}">
                <a16:creationId xmlns:a16="http://schemas.microsoft.com/office/drawing/2014/main" id="{73647ED2-B6F4-F242-A105-11E9488FAE7E}"/>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EE5DAD81-16EE-C64B-9783-1B582D3EFD5E}"/>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83F1A1EB-A234-5F49-BFC0-F4D138853C4B}"/>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821904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ge 1 - 4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Text Placeholder 16">
            <a:extLst>
              <a:ext uri="{FF2B5EF4-FFF2-40B4-BE49-F238E27FC236}">
                <a16:creationId xmlns:a16="http://schemas.microsoft.com/office/drawing/2014/main" id="{D51EDF48-E4DC-B349-91F0-8C673F650803}"/>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0" name="Text Placeholder 2">
            <a:extLst>
              <a:ext uri="{FF2B5EF4-FFF2-40B4-BE49-F238E27FC236}">
                <a16:creationId xmlns:a16="http://schemas.microsoft.com/office/drawing/2014/main" id="{811B071E-E0B8-8E4C-AF00-08DD8EF217FC}"/>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1" name="Text Placeholder 2">
            <a:extLst>
              <a:ext uri="{FF2B5EF4-FFF2-40B4-BE49-F238E27FC236}">
                <a16:creationId xmlns:a16="http://schemas.microsoft.com/office/drawing/2014/main" id="{E2527820-9357-4342-B2A7-4C1B39B55067}"/>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087493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ge 1 - 3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Text Placeholder 16">
            <a:extLst>
              <a:ext uri="{FF2B5EF4-FFF2-40B4-BE49-F238E27FC236}">
                <a16:creationId xmlns:a16="http://schemas.microsoft.com/office/drawing/2014/main" id="{089C0261-8436-6044-924C-25998D482F10}"/>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34" name="Text Placeholder 2">
            <a:extLst>
              <a:ext uri="{FF2B5EF4-FFF2-40B4-BE49-F238E27FC236}">
                <a16:creationId xmlns:a16="http://schemas.microsoft.com/office/drawing/2014/main" id="{EA651C20-B1F8-8841-90A3-1A1125E54D01}"/>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5" name="Text Placeholder 2">
            <a:extLst>
              <a:ext uri="{FF2B5EF4-FFF2-40B4-BE49-F238E27FC236}">
                <a16:creationId xmlns:a16="http://schemas.microsoft.com/office/drawing/2014/main" id="{500072CB-14B0-3A4B-9A87-2A02277C88B3}"/>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259960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ge 1 - 5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B69C70BB-A4A4-8A46-B5F7-96A34E1F3BFC}"/>
                </a:ext>
              </a:extLst>
            </p:cNvPr>
            <p:cNvSpPr/>
            <p:nvPr userDrawn="1"/>
          </p:nvSpPr>
          <p:spPr>
            <a:xfrm>
              <a:off x="26937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CC121DF5-269E-1048-887B-BF05067963EB}"/>
                </a:ext>
              </a:extLst>
            </p:cNvPr>
            <p:cNvSpPr/>
            <p:nvPr userDrawn="1"/>
          </p:nvSpPr>
          <p:spPr>
            <a:xfrm>
              <a:off x="708242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0" name="Text Placeholder 16">
            <a:extLst>
              <a:ext uri="{FF2B5EF4-FFF2-40B4-BE49-F238E27FC236}">
                <a16:creationId xmlns:a16="http://schemas.microsoft.com/office/drawing/2014/main" id="{B80C821F-1937-FF41-A906-7164F8CF5B08}"/>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3434BE69-C337-B644-8A32-21825E654E8F}"/>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ADFA5785-3E89-AB40-891F-1B3A5A5AAC3E}"/>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585155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ge 1 - 4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 Placeholder 16">
            <a:extLst>
              <a:ext uri="{FF2B5EF4-FFF2-40B4-BE49-F238E27FC236}">
                <a16:creationId xmlns:a16="http://schemas.microsoft.com/office/drawing/2014/main" id="{4F13CDFB-15A8-8A45-A72D-BF8C311ED9DF}"/>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27" name="Text Placeholder 2">
            <a:extLst>
              <a:ext uri="{FF2B5EF4-FFF2-40B4-BE49-F238E27FC236}">
                <a16:creationId xmlns:a16="http://schemas.microsoft.com/office/drawing/2014/main" id="{D7A8D6D2-E6E2-0249-BBF9-AF79A661EA6A}"/>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8" name="Text Placeholder 2">
            <a:extLst>
              <a:ext uri="{FF2B5EF4-FFF2-40B4-BE49-F238E27FC236}">
                <a16:creationId xmlns:a16="http://schemas.microsoft.com/office/drawing/2014/main" id="{4DDAF1DF-DB39-2C42-AC45-B93CCFA23CED}"/>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983190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ge 1 - 3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5">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ext Placeholder 16">
            <a:extLst>
              <a:ext uri="{FF2B5EF4-FFF2-40B4-BE49-F238E27FC236}">
                <a16:creationId xmlns:a16="http://schemas.microsoft.com/office/drawing/2014/main" id="{F084EC77-03B8-8848-B0A1-C48985A9B811}"/>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23" name="Text Placeholder 2">
            <a:extLst>
              <a:ext uri="{FF2B5EF4-FFF2-40B4-BE49-F238E27FC236}">
                <a16:creationId xmlns:a16="http://schemas.microsoft.com/office/drawing/2014/main" id="{BCB04F95-27D4-CE4B-835C-5E32A4EC5F27}"/>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4" name="Text Placeholder 2">
            <a:extLst>
              <a:ext uri="{FF2B5EF4-FFF2-40B4-BE49-F238E27FC236}">
                <a16:creationId xmlns:a16="http://schemas.microsoft.com/office/drawing/2014/main" id="{E662F513-E7BD-874B-BC0B-EB5D62217204}"/>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192281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ge 2 v1">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2742552" y="5420410"/>
            <a:ext cx="4044328" cy="844708"/>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581126" y="5420409"/>
            <a:ext cx="2064613" cy="850815"/>
          </a:xfrm>
          <a:prstGeom prst="rect">
            <a:avLst/>
          </a:prstGeom>
          <a:noFill/>
        </p:spPr>
        <p:txBody>
          <a:bodyPr anchor="ctr"/>
          <a:lstStyle>
            <a:lvl1pPr marL="0" indent="0" algn="ctr">
              <a:lnSpc>
                <a:spcPct val="100000"/>
              </a:lnSpc>
              <a:buNone/>
              <a:defRPr sz="2400" b="1">
                <a:solidFill>
                  <a:schemeClr val="accent5"/>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5331073"/>
            <a:ext cx="6442036" cy="1029486"/>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4"/>
            <a:ext cx="6419652" cy="304989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7"/>
            <a:ext cx="6442036" cy="3079912"/>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7342186" y="2032342"/>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2" name="Rectangle 31">
            <a:extLst>
              <a:ext uri="{FF2B5EF4-FFF2-40B4-BE49-F238E27FC236}">
                <a16:creationId xmlns:a16="http://schemas.microsoft.com/office/drawing/2014/main" id="{A0212340-9594-0647-951F-BD3BE7128184}"/>
              </a:ext>
            </a:extLst>
          </p:cNvPr>
          <p:cNvSpPr/>
          <p:nvPr userDrawn="1"/>
        </p:nvSpPr>
        <p:spPr>
          <a:xfrm>
            <a:off x="9557470" y="4242963"/>
            <a:ext cx="2129896" cy="211938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6DB964-6A36-834F-AC17-585EE47D1C1C}"/>
              </a:ext>
            </a:extLst>
          </p:cNvPr>
          <p:cNvSpPr/>
          <p:nvPr userDrawn="1"/>
        </p:nvSpPr>
        <p:spPr>
          <a:xfrm>
            <a:off x="7245374" y="1937796"/>
            <a:ext cx="2129896" cy="2119386"/>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BE5001-BEE5-C74E-8E78-BD4855E74CBD}"/>
              </a:ext>
            </a:extLst>
          </p:cNvPr>
          <p:cNvSpPr/>
          <p:nvPr userDrawn="1"/>
        </p:nvSpPr>
        <p:spPr>
          <a:xfrm>
            <a:off x="9557470" y="1937796"/>
            <a:ext cx="2129896" cy="21193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97F333-2A57-244F-B7AA-75EC076B5B7D}"/>
              </a:ext>
            </a:extLst>
          </p:cNvPr>
          <p:cNvSpPr/>
          <p:nvPr userDrawn="1"/>
        </p:nvSpPr>
        <p:spPr>
          <a:xfrm>
            <a:off x="7245374" y="4242068"/>
            <a:ext cx="2129896" cy="21193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
            <a:extLst>
              <a:ext uri="{FF2B5EF4-FFF2-40B4-BE49-F238E27FC236}">
                <a16:creationId xmlns:a16="http://schemas.microsoft.com/office/drawing/2014/main" id="{2B5BB841-55E4-4346-AFDF-7E49021C9034}"/>
              </a:ext>
            </a:extLst>
          </p:cNvPr>
          <p:cNvSpPr>
            <a:spLocks noGrp="1"/>
          </p:cNvSpPr>
          <p:nvPr>
            <p:ph type="body" sz="quarter" idx="30"/>
          </p:nvPr>
        </p:nvSpPr>
        <p:spPr>
          <a:xfrm>
            <a:off x="9654282" y="2032342"/>
            <a:ext cx="1936271" cy="1926715"/>
          </a:xfrm>
          <a:prstGeom prst="rect">
            <a:avLst/>
          </a:prstGeom>
          <a:noFill/>
          <a:ln>
            <a:noFill/>
          </a:ln>
        </p:spPr>
        <p:txBody>
          <a:bodyPr anchor="ctr">
            <a:noAutofit/>
          </a:bodyPr>
          <a:lstStyle>
            <a:lvl1pPr marL="0" indent="0" algn="ctr">
              <a:lnSpc>
                <a:spcPct val="100000"/>
              </a:lnSpc>
              <a:buNone/>
              <a:defRPr sz="1800">
                <a:solidFill>
                  <a:schemeClr val="accent5"/>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2886936D-A114-324B-A8BD-DCE6BF55DA86}"/>
              </a:ext>
            </a:extLst>
          </p:cNvPr>
          <p:cNvSpPr>
            <a:spLocks noGrp="1"/>
          </p:cNvSpPr>
          <p:nvPr>
            <p:ph type="body" sz="quarter" idx="31"/>
          </p:nvPr>
        </p:nvSpPr>
        <p:spPr>
          <a:xfrm>
            <a:off x="7342186" y="4338403"/>
            <a:ext cx="1936271" cy="1926715"/>
          </a:xfrm>
          <a:prstGeom prst="rect">
            <a:avLst/>
          </a:prstGeom>
          <a:noFill/>
          <a:ln>
            <a:noFill/>
          </a:ln>
        </p:spPr>
        <p:txBody>
          <a:bodyPr anchor="ctr">
            <a:noAutofit/>
          </a:bodyPr>
          <a:lstStyle>
            <a:lvl1pPr marL="0" indent="0" algn="ctr">
              <a:lnSpc>
                <a:spcPct val="100000"/>
              </a:lnSpc>
              <a:buNone/>
              <a:defRPr sz="1800">
                <a:solidFill>
                  <a:schemeClr val="accent5"/>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2">
            <a:extLst>
              <a:ext uri="{FF2B5EF4-FFF2-40B4-BE49-F238E27FC236}">
                <a16:creationId xmlns:a16="http://schemas.microsoft.com/office/drawing/2014/main" id="{F8010C6D-23FE-824A-8818-D4A38A2B9901}"/>
              </a:ext>
            </a:extLst>
          </p:cNvPr>
          <p:cNvSpPr>
            <a:spLocks noGrp="1"/>
          </p:cNvSpPr>
          <p:nvPr>
            <p:ph type="body" sz="quarter" idx="32"/>
          </p:nvPr>
        </p:nvSpPr>
        <p:spPr>
          <a:xfrm>
            <a:off x="9654282" y="4338403"/>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2">
            <a:extLst>
              <a:ext uri="{FF2B5EF4-FFF2-40B4-BE49-F238E27FC236}">
                <a16:creationId xmlns:a16="http://schemas.microsoft.com/office/drawing/2014/main" id="{A8D08548-2678-3A46-A7CE-C428D86D1337}"/>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8345033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ge 2 v2">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1" y="5535848"/>
            <a:ext cx="624229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6439984"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4844631"/>
            <a:ext cx="644203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7245374" y="1939586"/>
            <a:ext cx="4441995" cy="442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6419652"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6"/>
            <a:ext cx="64420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Text Placeholder 2">
            <a:extLst>
              <a:ext uri="{FF2B5EF4-FFF2-40B4-BE49-F238E27FC236}">
                <a16:creationId xmlns:a16="http://schemas.microsoft.com/office/drawing/2014/main" id="{E2A649A6-79C0-364F-AF05-655F78A67BE2}"/>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02077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ge 2 - 5 Columns">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9506416-DA2B-2840-ADDA-9727F8C1C6C7}"/>
              </a:ext>
            </a:extLst>
          </p:cNvPr>
          <p:cNvSpPr/>
          <p:nvPr userDrawn="1"/>
        </p:nvSpPr>
        <p:spPr>
          <a:xfrm>
            <a:off x="740225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1907143D-40C1-E340-BAFD-5B1BE987094D}"/>
              </a:ext>
            </a:extLst>
          </p:cNvPr>
          <p:cNvSpPr/>
          <p:nvPr userDrawn="1"/>
        </p:nvSpPr>
        <p:spPr>
          <a:xfrm>
            <a:off x="278397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478123" y="1939586"/>
            <a:ext cx="4305252"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510045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71873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16">
            <a:extLst>
              <a:ext uri="{FF2B5EF4-FFF2-40B4-BE49-F238E27FC236}">
                <a16:creationId xmlns:a16="http://schemas.microsoft.com/office/drawing/2014/main" id="{84F8482E-3816-9B48-8B68-D10B506143BA}"/>
              </a:ext>
            </a:extLst>
          </p:cNvPr>
          <p:cNvSpPr>
            <a:spLocks noGrp="1"/>
          </p:cNvSpPr>
          <p:nvPr userDrawn="1">
            <p:ph type="body" sz="quarter" idx="28" hasCustomPrompt="1"/>
          </p:nvPr>
        </p:nvSpPr>
        <p:spPr>
          <a:xfrm>
            <a:off x="5305378" y="207597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userDrawn="1">
            <p:ph type="body" sz="quarter" idx="29"/>
          </p:nvPr>
        </p:nvSpPr>
        <p:spPr>
          <a:xfrm>
            <a:off x="5305379" y="2616903"/>
            <a:ext cx="2031938" cy="1700585"/>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D9370216-34A0-F045-8276-31DCB810AD6F}"/>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379975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ge 2 - 4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624168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5423215"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3" y="1939586"/>
            <a:ext cx="5445683"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2" name="Text Placeholder 16">
            <a:extLst>
              <a:ext uri="{FF2B5EF4-FFF2-40B4-BE49-F238E27FC236}">
                <a16:creationId xmlns:a16="http://schemas.microsoft.com/office/drawing/2014/main" id="{9BBAAE8E-3BD0-7A49-9101-2A4DC4FCD2BF}"/>
              </a:ext>
            </a:extLst>
          </p:cNvPr>
          <p:cNvSpPr>
            <a:spLocks noGrp="1"/>
          </p:cNvSpPr>
          <p:nvPr>
            <p:ph type="body" sz="quarter" idx="28" hasCustomPrompt="1"/>
          </p:nvPr>
        </p:nvSpPr>
        <p:spPr>
          <a:xfrm>
            <a:off x="6447998" y="205282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644799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F091AE90-2D2C-9249-934A-59F4BD44A1CB}"/>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45788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1 - 4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Text Placeholder 16">
            <a:extLst>
              <a:ext uri="{FF2B5EF4-FFF2-40B4-BE49-F238E27FC236}">
                <a16:creationId xmlns:a16="http://schemas.microsoft.com/office/drawing/2014/main" id="{D51EDF48-E4DC-B349-91F0-8C673F650803}"/>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40" name="Text Placeholder 2">
            <a:extLst>
              <a:ext uri="{FF2B5EF4-FFF2-40B4-BE49-F238E27FC236}">
                <a16:creationId xmlns:a16="http://schemas.microsoft.com/office/drawing/2014/main" id="{811B071E-E0B8-8E4C-AF00-08DD8EF217FC}"/>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1" name="Text Placeholder 2">
            <a:extLst>
              <a:ext uri="{FF2B5EF4-FFF2-40B4-BE49-F238E27FC236}">
                <a16:creationId xmlns:a16="http://schemas.microsoft.com/office/drawing/2014/main" id="{E2527820-9357-4342-B2A7-4C1B39B55067}"/>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632471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ge 2 - 3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856F714C-FB94-2A44-823B-D77E787F1467}"/>
              </a:ext>
            </a:extLst>
          </p:cNvPr>
          <p:cNvSpPr/>
          <p:nvPr userDrawn="1"/>
        </p:nvSpPr>
        <p:spPr>
          <a:xfrm>
            <a:off x="626819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
            <a:extLst>
              <a:ext uri="{FF2B5EF4-FFF2-40B4-BE49-F238E27FC236}">
                <a16:creationId xmlns:a16="http://schemas.microsoft.com/office/drawing/2014/main" id="{2101FF89-79C6-254B-BB88-86143BF97A8A}"/>
              </a:ext>
            </a:extLst>
          </p:cNvPr>
          <p:cNvSpPr>
            <a:spLocks noGrp="1"/>
          </p:cNvSpPr>
          <p:nvPr>
            <p:ph type="pic" sz="quarter" idx="14"/>
          </p:nvPr>
        </p:nvSpPr>
        <p:spPr>
          <a:xfrm>
            <a:off x="486995" y="1969605"/>
            <a:ext cx="5466364"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35" name="Text Placeholder 36">
            <a:extLst>
              <a:ext uri="{FF2B5EF4-FFF2-40B4-BE49-F238E27FC236}">
                <a16:creationId xmlns:a16="http://schemas.microsoft.com/office/drawing/2014/main" id="{2135D9CF-FE84-0044-A7B3-FF15180FF90E}"/>
              </a:ext>
            </a:extLst>
          </p:cNvPr>
          <p:cNvSpPr>
            <a:spLocks noGrp="1"/>
          </p:cNvSpPr>
          <p:nvPr>
            <p:ph type="body" sz="quarter" idx="11"/>
          </p:nvPr>
        </p:nvSpPr>
        <p:spPr>
          <a:xfrm>
            <a:off x="478123" y="1939586"/>
            <a:ext cx="54752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6" name="Text Placeholder 16">
            <a:extLst>
              <a:ext uri="{FF2B5EF4-FFF2-40B4-BE49-F238E27FC236}">
                <a16:creationId xmlns:a16="http://schemas.microsoft.com/office/drawing/2014/main" id="{C72BD1F9-50E7-DB4E-8CB9-ABB17A6A70BE}"/>
              </a:ext>
            </a:extLst>
          </p:cNvPr>
          <p:cNvSpPr>
            <a:spLocks noGrp="1"/>
          </p:cNvSpPr>
          <p:nvPr>
            <p:ph type="body" sz="quarter" idx="28" hasCustomPrompt="1"/>
          </p:nvPr>
        </p:nvSpPr>
        <p:spPr>
          <a:xfrm>
            <a:off x="6474508" y="2052824"/>
            <a:ext cx="2016980" cy="464538"/>
          </a:xfrm>
          <a:prstGeom prst="rect">
            <a:avLst/>
          </a:prstGeom>
        </p:spPr>
        <p:txBody>
          <a:bodyPr/>
          <a:lstStyle>
            <a:lvl1pPr marL="0" indent="0">
              <a:buNone/>
              <a:defRPr sz="3200" b="1">
                <a:solidFill>
                  <a:schemeClr val="accent5"/>
                </a:solidFill>
                <a:latin typeface="+mj-lt"/>
              </a:defRPr>
            </a:lvl1pPr>
          </a:lstStyle>
          <a:p>
            <a:pPr lvl="0"/>
            <a:r>
              <a:rPr lang="en-GB" dirty="0"/>
              <a:t>Edit</a:t>
            </a:r>
            <a:endParaRPr lang="en-US" dirty="0"/>
          </a:p>
        </p:txBody>
      </p:sp>
      <p:sp>
        <p:nvSpPr>
          <p:cNvPr id="39" name="Text Placeholder 2">
            <a:extLst>
              <a:ext uri="{FF2B5EF4-FFF2-40B4-BE49-F238E27FC236}">
                <a16:creationId xmlns:a16="http://schemas.microsoft.com/office/drawing/2014/main" id="{51C02CFD-181C-BB48-A8C9-4DC2C38B0364}"/>
              </a:ext>
            </a:extLst>
          </p:cNvPr>
          <p:cNvSpPr>
            <a:spLocks noGrp="1"/>
          </p:cNvSpPr>
          <p:nvPr>
            <p:ph type="body" sz="quarter" idx="29"/>
          </p:nvPr>
        </p:nvSpPr>
        <p:spPr>
          <a:xfrm>
            <a:off x="647450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2">
            <a:extLst>
              <a:ext uri="{FF2B5EF4-FFF2-40B4-BE49-F238E27FC236}">
                <a16:creationId xmlns:a16="http://schemas.microsoft.com/office/drawing/2014/main" id="{0F4D243F-7B14-3C41-8B12-E35B94F4C426}"/>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197347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83A312F0-D0EB-304E-B332-0DE1ABF896E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2">
            <a:extLst>
              <a:ext uri="{FF2B5EF4-FFF2-40B4-BE49-F238E27FC236}">
                <a16:creationId xmlns:a16="http://schemas.microsoft.com/office/drawing/2014/main" id="{C718BAF6-797C-274E-A8B3-6CAEDC4988BF}"/>
              </a:ext>
            </a:extLst>
          </p:cNvPr>
          <p:cNvSpPr>
            <a:spLocks noGrp="1"/>
          </p:cNvSpPr>
          <p:nvPr>
            <p:ph type="body" sz="quarter" idx="27" hasCustomPrompt="1"/>
          </p:nvPr>
        </p:nvSpPr>
        <p:spPr>
          <a:xfrm>
            <a:off x="726049" y="1150827"/>
            <a:ext cx="10739904"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 name="Text Placeholder 2">
            <a:extLst>
              <a:ext uri="{FF2B5EF4-FFF2-40B4-BE49-F238E27FC236}">
                <a16:creationId xmlns:a16="http://schemas.microsoft.com/office/drawing/2014/main" id="{D42FC81F-9841-7946-8104-B7DBB516B718}"/>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85824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ge 1 - 5 columns">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82" name="Straight Connector 81">
            <a:extLst>
              <a:ext uri="{FF2B5EF4-FFF2-40B4-BE49-F238E27FC236}">
                <a16:creationId xmlns:a16="http://schemas.microsoft.com/office/drawing/2014/main" id="{B4D81CE8-5EEA-1C45-BCE6-611E06B60339}"/>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9F62B8D-6153-8E49-A96A-FF7D552D3A15}"/>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77B139-21D5-2F45-A772-E716A50AEAE0}"/>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84F8482E-3816-9B48-8B68-D10B506143BA}"/>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7" name="Text Placeholder 16">
            <a:extLst>
              <a:ext uri="{FF2B5EF4-FFF2-40B4-BE49-F238E27FC236}">
                <a16:creationId xmlns:a16="http://schemas.microsoft.com/office/drawing/2014/main" id="{4FF4F5A8-2F72-204F-AE1F-8107BAD91745}"/>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88" name="Text Placeholder 2">
            <a:extLst>
              <a:ext uri="{FF2B5EF4-FFF2-40B4-BE49-F238E27FC236}">
                <a16:creationId xmlns:a16="http://schemas.microsoft.com/office/drawing/2014/main" id="{2CF1716D-A631-F343-9EA2-F845D281CC83}"/>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9" name="Text Placeholder 16">
            <a:extLst>
              <a:ext uri="{FF2B5EF4-FFF2-40B4-BE49-F238E27FC236}">
                <a16:creationId xmlns:a16="http://schemas.microsoft.com/office/drawing/2014/main" id="{C13BC463-30B9-E645-962E-3094B08A0747}"/>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90" name="Text Placeholder 2">
            <a:extLst>
              <a:ext uri="{FF2B5EF4-FFF2-40B4-BE49-F238E27FC236}">
                <a16:creationId xmlns:a16="http://schemas.microsoft.com/office/drawing/2014/main" id="{3B382CF0-81A2-3F4A-9B84-19A03C853AF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1" name="Text Placeholder 16">
            <a:extLst>
              <a:ext uri="{FF2B5EF4-FFF2-40B4-BE49-F238E27FC236}">
                <a16:creationId xmlns:a16="http://schemas.microsoft.com/office/drawing/2014/main" id="{CB5604A6-9A7B-9146-88BB-6F19E40711D8}"/>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92" name="Text Placeholder 2">
            <a:extLst>
              <a:ext uri="{FF2B5EF4-FFF2-40B4-BE49-F238E27FC236}">
                <a16:creationId xmlns:a16="http://schemas.microsoft.com/office/drawing/2014/main" id="{294813FF-7F26-B446-BAC3-0699D909D23E}"/>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3" name="Text Placeholder 2">
            <a:extLst>
              <a:ext uri="{FF2B5EF4-FFF2-40B4-BE49-F238E27FC236}">
                <a16:creationId xmlns:a16="http://schemas.microsoft.com/office/drawing/2014/main" id="{F4575A89-C102-AD4E-ADA1-322B0681AFF9}"/>
              </a:ext>
            </a:extLst>
          </p:cNvPr>
          <p:cNvSpPr>
            <a:spLocks noGrp="1"/>
          </p:cNvSpPr>
          <p:nvPr>
            <p:ph type="body" sz="quarter" idx="36"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cxnSp>
        <p:nvCxnSpPr>
          <p:cNvPr id="50" name="Straight Connector 49">
            <a:extLst>
              <a:ext uri="{FF2B5EF4-FFF2-40B4-BE49-F238E27FC236}">
                <a16:creationId xmlns:a16="http://schemas.microsoft.com/office/drawing/2014/main" id="{093C985C-06AB-B84A-AF6D-552EA4D71E1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767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ge 1 - 4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Text Placeholder 2">
            <a:extLst>
              <a:ext uri="{FF2B5EF4-FFF2-40B4-BE49-F238E27FC236}">
                <a16:creationId xmlns:a16="http://schemas.microsoft.com/office/drawing/2014/main" id="{157D64A9-336A-124E-A824-4DF72AF9E4C2}"/>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9" name="Rectangle 38">
            <a:extLst>
              <a:ext uri="{FF2B5EF4-FFF2-40B4-BE49-F238E27FC236}">
                <a16:creationId xmlns:a16="http://schemas.microsoft.com/office/drawing/2014/main" id="{1CD87E03-F1E5-674F-8D6D-3ECA038346D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F074EE47-2A55-AC4E-B6CA-BA1DAFADB4A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12A784-0CDD-2945-BB33-DE93F37D39F7}"/>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F45D7D3-D6A5-3C47-A938-CC9ED6BD974F}"/>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 Placeholder 16">
            <a:extLst>
              <a:ext uri="{FF2B5EF4-FFF2-40B4-BE49-F238E27FC236}">
                <a16:creationId xmlns:a16="http://schemas.microsoft.com/office/drawing/2014/main" id="{A9AF61A9-F55C-5D4D-A719-46132CBF465B}"/>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4" name="Text Placeholder 2">
            <a:extLst>
              <a:ext uri="{FF2B5EF4-FFF2-40B4-BE49-F238E27FC236}">
                <a16:creationId xmlns:a16="http://schemas.microsoft.com/office/drawing/2014/main" id="{3A0AB2BB-511D-2E4B-B734-3D44C53BAD0F}"/>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16">
            <a:extLst>
              <a:ext uri="{FF2B5EF4-FFF2-40B4-BE49-F238E27FC236}">
                <a16:creationId xmlns:a16="http://schemas.microsoft.com/office/drawing/2014/main" id="{4E400814-A61F-3C48-8363-CCD4D09AFD5B}"/>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7" name="Text Placeholder 2">
            <a:extLst>
              <a:ext uri="{FF2B5EF4-FFF2-40B4-BE49-F238E27FC236}">
                <a16:creationId xmlns:a16="http://schemas.microsoft.com/office/drawing/2014/main" id="{FACD5783-C947-264C-8DC5-EB3F364A1CBC}"/>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8" name="Text Placeholder 16">
            <a:extLst>
              <a:ext uri="{FF2B5EF4-FFF2-40B4-BE49-F238E27FC236}">
                <a16:creationId xmlns:a16="http://schemas.microsoft.com/office/drawing/2014/main" id="{94E4FCBA-ED4E-1E4B-9A37-F186270EE77F}"/>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ACE2B79F-F750-B24B-912C-202983872AF5}"/>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16">
            <a:extLst>
              <a:ext uri="{FF2B5EF4-FFF2-40B4-BE49-F238E27FC236}">
                <a16:creationId xmlns:a16="http://schemas.microsoft.com/office/drawing/2014/main" id="{3ACF9707-D601-9145-BEAE-A5E05F9597BF}"/>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E147B394-9A81-AA4D-98EA-64D3D3D1A553}"/>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53" name="Straight Connector 52">
            <a:extLst>
              <a:ext uri="{FF2B5EF4-FFF2-40B4-BE49-F238E27FC236}">
                <a16:creationId xmlns:a16="http://schemas.microsoft.com/office/drawing/2014/main" id="{5301A536-AA51-9B43-B412-2B86AB980F68}"/>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294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ge 1 - 3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Text Placeholder 2">
            <a:extLst>
              <a:ext uri="{FF2B5EF4-FFF2-40B4-BE49-F238E27FC236}">
                <a16:creationId xmlns:a16="http://schemas.microsoft.com/office/drawing/2014/main" id="{D07AE0EC-C4FF-D543-A714-86EF334A2EFD}"/>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4" name="Rectangle 33">
            <a:extLst>
              <a:ext uri="{FF2B5EF4-FFF2-40B4-BE49-F238E27FC236}">
                <a16:creationId xmlns:a16="http://schemas.microsoft.com/office/drawing/2014/main" id="{9DA3F275-4101-8243-9565-FF0FC20E06B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5EA993B-D7F0-764D-86FA-8625F0F9F29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0AB095-76FC-F543-9D5B-E084F5664D21}"/>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ED6743-4E7F-044E-BAE1-DF38BA67EBEE}"/>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 Placeholder 16">
            <a:extLst>
              <a:ext uri="{FF2B5EF4-FFF2-40B4-BE49-F238E27FC236}">
                <a16:creationId xmlns:a16="http://schemas.microsoft.com/office/drawing/2014/main" id="{A9B3740F-0C15-4241-9268-C2C93FF31F8D}"/>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1" name="Text Placeholder 2">
            <a:extLst>
              <a:ext uri="{FF2B5EF4-FFF2-40B4-BE49-F238E27FC236}">
                <a16:creationId xmlns:a16="http://schemas.microsoft.com/office/drawing/2014/main" id="{46982C51-FC53-C74F-A6F9-C0FCB10A9C30}"/>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16">
            <a:extLst>
              <a:ext uri="{FF2B5EF4-FFF2-40B4-BE49-F238E27FC236}">
                <a16:creationId xmlns:a16="http://schemas.microsoft.com/office/drawing/2014/main" id="{054A3A0E-357F-B048-9BE1-42374F226084}"/>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70407C95-050A-9840-BA0A-F60FD0A29E29}"/>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16">
            <a:extLst>
              <a:ext uri="{FF2B5EF4-FFF2-40B4-BE49-F238E27FC236}">
                <a16:creationId xmlns:a16="http://schemas.microsoft.com/office/drawing/2014/main" id="{1C484559-A381-104C-8175-9B7308BACC16}"/>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6" name="Text Placeholder 2">
            <a:extLst>
              <a:ext uri="{FF2B5EF4-FFF2-40B4-BE49-F238E27FC236}">
                <a16:creationId xmlns:a16="http://schemas.microsoft.com/office/drawing/2014/main" id="{52D6561D-2674-974A-86F3-B3DE18A2D9B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16">
            <a:extLst>
              <a:ext uri="{FF2B5EF4-FFF2-40B4-BE49-F238E27FC236}">
                <a16:creationId xmlns:a16="http://schemas.microsoft.com/office/drawing/2014/main" id="{8FFAF56D-1CC5-474D-81D8-77324F06D531}"/>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51" name="Text Placeholder 2">
            <a:extLst>
              <a:ext uri="{FF2B5EF4-FFF2-40B4-BE49-F238E27FC236}">
                <a16:creationId xmlns:a16="http://schemas.microsoft.com/office/drawing/2014/main" id="{B4875BA0-CDDF-4A49-A677-1B718F5B081B}"/>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63" name="Straight Connector 62">
            <a:extLst>
              <a:ext uri="{FF2B5EF4-FFF2-40B4-BE49-F238E27FC236}">
                <a16:creationId xmlns:a16="http://schemas.microsoft.com/office/drawing/2014/main" id="{31AFE971-5BE5-2946-8985-38C8409A8DB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635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ge 1 - 5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8" name="Text Placeholder 16">
            <a:extLst>
              <a:ext uri="{FF2B5EF4-FFF2-40B4-BE49-F238E27FC236}">
                <a16:creationId xmlns:a16="http://schemas.microsoft.com/office/drawing/2014/main" id="{73647ED2-B6F4-F242-A105-11E9488FAE7E}"/>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EE5DAD81-16EE-C64B-9783-1B582D3EFD5E}"/>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83F1A1EB-A234-5F49-BFC0-F4D138853C4B}"/>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025706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ge 1 - 4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Text Placeholder 16">
            <a:extLst>
              <a:ext uri="{FF2B5EF4-FFF2-40B4-BE49-F238E27FC236}">
                <a16:creationId xmlns:a16="http://schemas.microsoft.com/office/drawing/2014/main" id="{D51EDF48-E4DC-B349-91F0-8C673F650803}"/>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0" name="Text Placeholder 2">
            <a:extLst>
              <a:ext uri="{FF2B5EF4-FFF2-40B4-BE49-F238E27FC236}">
                <a16:creationId xmlns:a16="http://schemas.microsoft.com/office/drawing/2014/main" id="{811B071E-E0B8-8E4C-AF00-08DD8EF217FC}"/>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1" name="Text Placeholder 2">
            <a:extLst>
              <a:ext uri="{FF2B5EF4-FFF2-40B4-BE49-F238E27FC236}">
                <a16:creationId xmlns:a16="http://schemas.microsoft.com/office/drawing/2014/main" id="{E2527820-9357-4342-B2A7-4C1B39B55067}"/>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812011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ge 1 - 3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Text Placeholder 16">
            <a:extLst>
              <a:ext uri="{FF2B5EF4-FFF2-40B4-BE49-F238E27FC236}">
                <a16:creationId xmlns:a16="http://schemas.microsoft.com/office/drawing/2014/main" id="{089C0261-8436-6044-924C-25998D482F10}"/>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34" name="Text Placeholder 2">
            <a:extLst>
              <a:ext uri="{FF2B5EF4-FFF2-40B4-BE49-F238E27FC236}">
                <a16:creationId xmlns:a16="http://schemas.microsoft.com/office/drawing/2014/main" id="{EA651C20-B1F8-8841-90A3-1A1125E54D01}"/>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5" name="Text Placeholder 2">
            <a:extLst>
              <a:ext uri="{FF2B5EF4-FFF2-40B4-BE49-F238E27FC236}">
                <a16:creationId xmlns:a16="http://schemas.microsoft.com/office/drawing/2014/main" id="{500072CB-14B0-3A4B-9A87-2A02277C88B3}"/>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5561289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ge 1 - 5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B69C70BB-A4A4-8A46-B5F7-96A34E1F3BFC}"/>
                </a:ext>
              </a:extLst>
            </p:cNvPr>
            <p:cNvSpPr/>
            <p:nvPr userDrawn="1"/>
          </p:nvSpPr>
          <p:spPr>
            <a:xfrm>
              <a:off x="26937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CC121DF5-269E-1048-887B-BF05067963EB}"/>
                </a:ext>
              </a:extLst>
            </p:cNvPr>
            <p:cNvSpPr/>
            <p:nvPr userDrawn="1"/>
          </p:nvSpPr>
          <p:spPr>
            <a:xfrm>
              <a:off x="708242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0" name="Text Placeholder 16">
            <a:extLst>
              <a:ext uri="{FF2B5EF4-FFF2-40B4-BE49-F238E27FC236}">
                <a16:creationId xmlns:a16="http://schemas.microsoft.com/office/drawing/2014/main" id="{B80C821F-1937-FF41-A906-7164F8CF5B08}"/>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3434BE69-C337-B644-8A32-21825E654E8F}"/>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ADFA5785-3E89-AB40-891F-1B3A5A5AAC3E}"/>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3654824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ge 1 - 4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 Placeholder 16">
            <a:extLst>
              <a:ext uri="{FF2B5EF4-FFF2-40B4-BE49-F238E27FC236}">
                <a16:creationId xmlns:a16="http://schemas.microsoft.com/office/drawing/2014/main" id="{4F13CDFB-15A8-8A45-A72D-BF8C311ED9DF}"/>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27" name="Text Placeholder 2">
            <a:extLst>
              <a:ext uri="{FF2B5EF4-FFF2-40B4-BE49-F238E27FC236}">
                <a16:creationId xmlns:a16="http://schemas.microsoft.com/office/drawing/2014/main" id="{D7A8D6D2-E6E2-0249-BBF9-AF79A661EA6A}"/>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8" name="Text Placeholder 2">
            <a:extLst>
              <a:ext uri="{FF2B5EF4-FFF2-40B4-BE49-F238E27FC236}">
                <a16:creationId xmlns:a16="http://schemas.microsoft.com/office/drawing/2014/main" id="{4DDAF1DF-DB39-2C42-AC45-B93CCFA23CED}"/>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0554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1 - 3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Text Placeholder 16">
            <a:extLst>
              <a:ext uri="{FF2B5EF4-FFF2-40B4-BE49-F238E27FC236}">
                <a16:creationId xmlns:a16="http://schemas.microsoft.com/office/drawing/2014/main" id="{089C0261-8436-6044-924C-25998D482F10}"/>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34" name="Text Placeholder 2">
            <a:extLst>
              <a:ext uri="{FF2B5EF4-FFF2-40B4-BE49-F238E27FC236}">
                <a16:creationId xmlns:a16="http://schemas.microsoft.com/office/drawing/2014/main" id="{EA651C20-B1F8-8841-90A3-1A1125E54D01}"/>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5" name="Text Placeholder 2">
            <a:extLst>
              <a:ext uri="{FF2B5EF4-FFF2-40B4-BE49-F238E27FC236}">
                <a16:creationId xmlns:a16="http://schemas.microsoft.com/office/drawing/2014/main" id="{500072CB-14B0-3A4B-9A87-2A02277C88B3}"/>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8341767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age 1 - 3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4">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ext Placeholder 16">
            <a:extLst>
              <a:ext uri="{FF2B5EF4-FFF2-40B4-BE49-F238E27FC236}">
                <a16:creationId xmlns:a16="http://schemas.microsoft.com/office/drawing/2014/main" id="{F084EC77-03B8-8848-B0A1-C48985A9B811}"/>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23" name="Text Placeholder 2">
            <a:extLst>
              <a:ext uri="{FF2B5EF4-FFF2-40B4-BE49-F238E27FC236}">
                <a16:creationId xmlns:a16="http://schemas.microsoft.com/office/drawing/2014/main" id="{BCB04F95-27D4-CE4B-835C-5E32A4EC5F27}"/>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4" name="Text Placeholder 2">
            <a:extLst>
              <a:ext uri="{FF2B5EF4-FFF2-40B4-BE49-F238E27FC236}">
                <a16:creationId xmlns:a16="http://schemas.microsoft.com/office/drawing/2014/main" id="{E662F513-E7BD-874B-BC0B-EB5D62217204}"/>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6300272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age 2 v1">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2742552" y="5420410"/>
            <a:ext cx="4044328" cy="844708"/>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581126" y="5420409"/>
            <a:ext cx="2064613" cy="850815"/>
          </a:xfrm>
          <a:prstGeom prst="rect">
            <a:avLst/>
          </a:prstGeom>
          <a:noFill/>
        </p:spPr>
        <p:txBody>
          <a:bodyPr anchor="ctr"/>
          <a:lstStyle>
            <a:lvl1pPr marL="0" indent="0" algn="ctr">
              <a:lnSpc>
                <a:spcPct val="100000"/>
              </a:lnSpc>
              <a:buNone/>
              <a:defRPr sz="2400" b="1">
                <a:solidFill>
                  <a:schemeClr val="accent4"/>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5331073"/>
            <a:ext cx="6442036" cy="1029486"/>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4"/>
            <a:ext cx="6419652" cy="304989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7"/>
            <a:ext cx="6442036" cy="3079912"/>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7342186" y="2032342"/>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2" name="Rectangle 31">
            <a:extLst>
              <a:ext uri="{FF2B5EF4-FFF2-40B4-BE49-F238E27FC236}">
                <a16:creationId xmlns:a16="http://schemas.microsoft.com/office/drawing/2014/main" id="{A0212340-9594-0647-951F-BD3BE7128184}"/>
              </a:ext>
            </a:extLst>
          </p:cNvPr>
          <p:cNvSpPr/>
          <p:nvPr userDrawn="1"/>
        </p:nvSpPr>
        <p:spPr>
          <a:xfrm>
            <a:off x="9557470" y="4242963"/>
            <a:ext cx="2129896" cy="211938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6DB964-6A36-834F-AC17-585EE47D1C1C}"/>
              </a:ext>
            </a:extLst>
          </p:cNvPr>
          <p:cNvSpPr/>
          <p:nvPr userDrawn="1"/>
        </p:nvSpPr>
        <p:spPr>
          <a:xfrm>
            <a:off x="7245374" y="1937796"/>
            <a:ext cx="2129896" cy="2119386"/>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BE5001-BEE5-C74E-8E78-BD4855E74CBD}"/>
              </a:ext>
            </a:extLst>
          </p:cNvPr>
          <p:cNvSpPr/>
          <p:nvPr userDrawn="1"/>
        </p:nvSpPr>
        <p:spPr>
          <a:xfrm>
            <a:off x="9557470" y="1937796"/>
            <a:ext cx="2129896" cy="21193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97F333-2A57-244F-B7AA-75EC076B5B7D}"/>
              </a:ext>
            </a:extLst>
          </p:cNvPr>
          <p:cNvSpPr/>
          <p:nvPr userDrawn="1"/>
        </p:nvSpPr>
        <p:spPr>
          <a:xfrm>
            <a:off x="7245374" y="4242068"/>
            <a:ext cx="2129896" cy="21193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
            <a:extLst>
              <a:ext uri="{FF2B5EF4-FFF2-40B4-BE49-F238E27FC236}">
                <a16:creationId xmlns:a16="http://schemas.microsoft.com/office/drawing/2014/main" id="{2B5BB841-55E4-4346-AFDF-7E49021C9034}"/>
              </a:ext>
            </a:extLst>
          </p:cNvPr>
          <p:cNvSpPr>
            <a:spLocks noGrp="1"/>
          </p:cNvSpPr>
          <p:nvPr>
            <p:ph type="body" sz="quarter" idx="30"/>
          </p:nvPr>
        </p:nvSpPr>
        <p:spPr>
          <a:xfrm>
            <a:off x="9654282" y="2032342"/>
            <a:ext cx="1936271" cy="1926715"/>
          </a:xfrm>
          <a:prstGeom prst="rect">
            <a:avLst/>
          </a:prstGeom>
          <a:noFill/>
          <a:ln>
            <a:noFill/>
          </a:ln>
        </p:spPr>
        <p:txBody>
          <a:bodyPr anchor="ctr">
            <a:noAutofit/>
          </a:bodyPr>
          <a:lstStyle>
            <a:lvl1pPr marL="0" indent="0" algn="ctr">
              <a:lnSpc>
                <a:spcPct val="100000"/>
              </a:lnSpc>
              <a:buNone/>
              <a:defRPr sz="1800">
                <a:solidFill>
                  <a:schemeClr val="accent4"/>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2886936D-A114-324B-A8BD-DCE6BF55DA86}"/>
              </a:ext>
            </a:extLst>
          </p:cNvPr>
          <p:cNvSpPr>
            <a:spLocks noGrp="1"/>
          </p:cNvSpPr>
          <p:nvPr>
            <p:ph type="body" sz="quarter" idx="31"/>
          </p:nvPr>
        </p:nvSpPr>
        <p:spPr>
          <a:xfrm>
            <a:off x="7342186" y="4338403"/>
            <a:ext cx="1936271" cy="1926715"/>
          </a:xfrm>
          <a:prstGeom prst="rect">
            <a:avLst/>
          </a:prstGeom>
          <a:noFill/>
          <a:ln>
            <a:noFill/>
          </a:ln>
        </p:spPr>
        <p:txBody>
          <a:bodyPr anchor="ctr">
            <a:noAutofit/>
          </a:bodyPr>
          <a:lstStyle>
            <a:lvl1pPr marL="0" indent="0" algn="ctr">
              <a:lnSpc>
                <a:spcPct val="100000"/>
              </a:lnSpc>
              <a:buNone/>
              <a:defRPr sz="1800">
                <a:solidFill>
                  <a:schemeClr val="accent4"/>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2">
            <a:extLst>
              <a:ext uri="{FF2B5EF4-FFF2-40B4-BE49-F238E27FC236}">
                <a16:creationId xmlns:a16="http://schemas.microsoft.com/office/drawing/2014/main" id="{F8010C6D-23FE-824A-8818-D4A38A2B9901}"/>
              </a:ext>
            </a:extLst>
          </p:cNvPr>
          <p:cNvSpPr>
            <a:spLocks noGrp="1"/>
          </p:cNvSpPr>
          <p:nvPr>
            <p:ph type="body" sz="quarter" idx="32"/>
          </p:nvPr>
        </p:nvSpPr>
        <p:spPr>
          <a:xfrm>
            <a:off x="9654282" y="4338403"/>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2">
            <a:extLst>
              <a:ext uri="{FF2B5EF4-FFF2-40B4-BE49-F238E27FC236}">
                <a16:creationId xmlns:a16="http://schemas.microsoft.com/office/drawing/2014/main" id="{A8D08548-2678-3A46-A7CE-C428D86D1337}"/>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45065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age 2 v2">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1" y="5535848"/>
            <a:ext cx="624229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6439984"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4844631"/>
            <a:ext cx="644203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7245374" y="1939586"/>
            <a:ext cx="4441995" cy="442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6419652"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6"/>
            <a:ext cx="64420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Text Placeholder 2">
            <a:extLst>
              <a:ext uri="{FF2B5EF4-FFF2-40B4-BE49-F238E27FC236}">
                <a16:creationId xmlns:a16="http://schemas.microsoft.com/office/drawing/2014/main" id="{E2A649A6-79C0-364F-AF05-655F78A67BE2}"/>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006018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ge 2 - 5 Columns">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9506416-DA2B-2840-ADDA-9727F8C1C6C7}"/>
              </a:ext>
            </a:extLst>
          </p:cNvPr>
          <p:cNvSpPr/>
          <p:nvPr userDrawn="1"/>
        </p:nvSpPr>
        <p:spPr>
          <a:xfrm>
            <a:off x="740225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1907143D-40C1-E340-BAFD-5B1BE987094D}"/>
              </a:ext>
            </a:extLst>
          </p:cNvPr>
          <p:cNvSpPr/>
          <p:nvPr userDrawn="1"/>
        </p:nvSpPr>
        <p:spPr>
          <a:xfrm>
            <a:off x="278397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478123" y="1939586"/>
            <a:ext cx="4305252"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510045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71873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16">
            <a:extLst>
              <a:ext uri="{FF2B5EF4-FFF2-40B4-BE49-F238E27FC236}">
                <a16:creationId xmlns:a16="http://schemas.microsoft.com/office/drawing/2014/main" id="{84F8482E-3816-9B48-8B68-D10B506143BA}"/>
              </a:ext>
            </a:extLst>
          </p:cNvPr>
          <p:cNvSpPr>
            <a:spLocks noGrp="1"/>
          </p:cNvSpPr>
          <p:nvPr userDrawn="1">
            <p:ph type="body" sz="quarter" idx="28" hasCustomPrompt="1"/>
          </p:nvPr>
        </p:nvSpPr>
        <p:spPr>
          <a:xfrm>
            <a:off x="5305378" y="207597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userDrawn="1">
            <p:ph type="body" sz="quarter" idx="29"/>
          </p:nvPr>
        </p:nvSpPr>
        <p:spPr>
          <a:xfrm>
            <a:off x="5305379" y="2616903"/>
            <a:ext cx="2031938" cy="1700585"/>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D9370216-34A0-F045-8276-31DCB810AD6F}"/>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224748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age 2 - 4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624168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5423215"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3" y="1939586"/>
            <a:ext cx="5445683"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2" name="Text Placeholder 16">
            <a:extLst>
              <a:ext uri="{FF2B5EF4-FFF2-40B4-BE49-F238E27FC236}">
                <a16:creationId xmlns:a16="http://schemas.microsoft.com/office/drawing/2014/main" id="{9BBAAE8E-3BD0-7A49-9101-2A4DC4FCD2BF}"/>
              </a:ext>
            </a:extLst>
          </p:cNvPr>
          <p:cNvSpPr>
            <a:spLocks noGrp="1"/>
          </p:cNvSpPr>
          <p:nvPr>
            <p:ph type="body" sz="quarter" idx="28" hasCustomPrompt="1"/>
          </p:nvPr>
        </p:nvSpPr>
        <p:spPr>
          <a:xfrm>
            <a:off x="6447998" y="205282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644799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F091AE90-2D2C-9249-934A-59F4BD44A1CB}"/>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8437133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age 2 - 3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856F714C-FB94-2A44-823B-D77E787F1467}"/>
              </a:ext>
            </a:extLst>
          </p:cNvPr>
          <p:cNvSpPr/>
          <p:nvPr userDrawn="1"/>
        </p:nvSpPr>
        <p:spPr>
          <a:xfrm>
            <a:off x="626819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
            <a:extLst>
              <a:ext uri="{FF2B5EF4-FFF2-40B4-BE49-F238E27FC236}">
                <a16:creationId xmlns:a16="http://schemas.microsoft.com/office/drawing/2014/main" id="{2101FF89-79C6-254B-BB88-86143BF97A8A}"/>
              </a:ext>
            </a:extLst>
          </p:cNvPr>
          <p:cNvSpPr>
            <a:spLocks noGrp="1"/>
          </p:cNvSpPr>
          <p:nvPr>
            <p:ph type="pic" sz="quarter" idx="14"/>
          </p:nvPr>
        </p:nvSpPr>
        <p:spPr>
          <a:xfrm>
            <a:off x="486995" y="1969605"/>
            <a:ext cx="5466364"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35" name="Text Placeholder 36">
            <a:extLst>
              <a:ext uri="{FF2B5EF4-FFF2-40B4-BE49-F238E27FC236}">
                <a16:creationId xmlns:a16="http://schemas.microsoft.com/office/drawing/2014/main" id="{2135D9CF-FE84-0044-A7B3-FF15180FF90E}"/>
              </a:ext>
            </a:extLst>
          </p:cNvPr>
          <p:cNvSpPr>
            <a:spLocks noGrp="1"/>
          </p:cNvSpPr>
          <p:nvPr>
            <p:ph type="body" sz="quarter" idx="11"/>
          </p:nvPr>
        </p:nvSpPr>
        <p:spPr>
          <a:xfrm>
            <a:off x="478123" y="1939586"/>
            <a:ext cx="54752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6" name="Text Placeholder 16">
            <a:extLst>
              <a:ext uri="{FF2B5EF4-FFF2-40B4-BE49-F238E27FC236}">
                <a16:creationId xmlns:a16="http://schemas.microsoft.com/office/drawing/2014/main" id="{C72BD1F9-50E7-DB4E-8CB9-ABB17A6A70BE}"/>
              </a:ext>
            </a:extLst>
          </p:cNvPr>
          <p:cNvSpPr>
            <a:spLocks noGrp="1"/>
          </p:cNvSpPr>
          <p:nvPr>
            <p:ph type="body" sz="quarter" idx="28" hasCustomPrompt="1"/>
          </p:nvPr>
        </p:nvSpPr>
        <p:spPr>
          <a:xfrm>
            <a:off x="6474508" y="2052824"/>
            <a:ext cx="2016980" cy="464538"/>
          </a:xfrm>
          <a:prstGeom prst="rect">
            <a:avLst/>
          </a:prstGeom>
        </p:spPr>
        <p:txBody>
          <a:bodyPr/>
          <a:lstStyle>
            <a:lvl1pPr marL="0" indent="0">
              <a:buNone/>
              <a:defRPr sz="3200" b="1">
                <a:solidFill>
                  <a:schemeClr val="accent4"/>
                </a:solidFill>
                <a:latin typeface="+mj-lt"/>
              </a:defRPr>
            </a:lvl1pPr>
          </a:lstStyle>
          <a:p>
            <a:pPr lvl="0"/>
            <a:r>
              <a:rPr lang="en-GB" dirty="0"/>
              <a:t>Edit</a:t>
            </a:r>
            <a:endParaRPr lang="en-US" dirty="0"/>
          </a:p>
        </p:txBody>
      </p:sp>
      <p:sp>
        <p:nvSpPr>
          <p:cNvPr id="39" name="Text Placeholder 2">
            <a:extLst>
              <a:ext uri="{FF2B5EF4-FFF2-40B4-BE49-F238E27FC236}">
                <a16:creationId xmlns:a16="http://schemas.microsoft.com/office/drawing/2014/main" id="{51C02CFD-181C-BB48-A8C9-4DC2C38B0364}"/>
              </a:ext>
            </a:extLst>
          </p:cNvPr>
          <p:cNvSpPr>
            <a:spLocks noGrp="1"/>
          </p:cNvSpPr>
          <p:nvPr>
            <p:ph type="body" sz="quarter" idx="29"/>
          </p:nvPr>
        </p:nvSpPr>
        <p:spPr>
          <a:xfrm>
            <a:off x="647450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2">
            <a:extLst>
              <a:ext uri="{FF2B5EF4-FFF2-40B4-BE49-F238E27FC236}">
                <a16:creationId xmlns:a16="http://schemas.microsoft.com/office/drawing/2014/main" id="{0F4D243F-7B14-3C41-8B12-E35B94F4C426}"/>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4575371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83A312F0-D0EB-304E-B332-0DE1ABF896E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2">
            <a:extLst>
              <a:ext uri="{FF2B5EF4-FFF2-40B4-BE49-F238E27FC236}">
                <a16:creationId xmlns:a16="http://schemas.microsoft.com/office/drawing/2014/main" id="{C718BAF6-797C-274E-A8B3-6CAEDC4988BF}"/>
              </a:ext>
            </a:extLst>
          </p:cNvPr>
          <p:cNvSpPr>
            <a:spLocks noGrp="1"/>
          </p:cNvSpPr>
          <p:nvPr>
            <p:ph type="body" sz="quarter" idx="27" hasCustomPrompt="1"/>
          </p:nvPr>
        </p:nvSpPr>
        <p:spPr>
          <a:xfrm>
            <a:off x="726049" y="1150827"/>
            <a:ext cx="10739904"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 name="Text Placeholder 2">
            <a:extLst>
              <a:ext uri="{FF2B5EF4-FFF2-40B4-BE49-F238E27FC236}">
                <a16:creationId xmlns:a16="http://schemas.microsoft.com/office/drawing/2014/main" id="{D42FC81F-9841-7946-8104-B7DBB516B718}"/>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8909466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age 1 - 5 columns">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82" name="Straight Connector 81">
            <a:extLst>
              <a:ext uri="{FF2B5EF4-FFF2-40B4-BE49-F238E27FC236}">
                <a16:creationId xmlns:a16="http://schemas.microsoft.com/office/drawing/2014/main" id="{B4D81CE8-5EEA-1C45-BCE6-611E06B60339}"/>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9F62B8D-6153-8E49-A96A-FF7D552D3A15}"/>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77B139-21D5-2F45-A772-E716A50AEAE0}"/>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84F8482E-3816-9B48-8B68-D10B506143BA}"/>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7" name="Text Placeholder 16">
            <a:extLst>
              <a:ext uri="{FF2B5EF4-FFF2-40B4-BE49-F238E27FC236}">
                <a16:creationId xmlns:a16="http://schemas.microsoft.com/office/drawing/2014/main" id="{4FF4F5A8-2F72-204F-AE1F-8107BAD91745}"/>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88" name="Text Placeholder 2">
            <a:extLst>
              <a:ext uri="{FF2B5EF4-FFF2-40B4-BE49-F238E27FC236}">
                <a16:creationId xmlns:a16="http://schemas.microsoft.com/office/drawing/2014/main" id="{2CF1716D-A631-F343-9EA2-F845D281CC83}"/>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89" name="Text Placeholder 16">
            <a:extLst>
              <a:ext uri="{FF2B5EF4-FFF2-40B4-BE49-F238E27FC236}">
                <a16:creationId xmlns:a16="http://schemas.microsoft.com/office/drawing/2014/main" id="{C13BC463-30B9-E645-962E-3094B08A0747}"/>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90" name="Text Placeholder 2">
            <a:extLst>
              <a:ext uri="{FF2B5EF4-FFF2-40B4-BE49-F238E27FC236}">
                <a16:creationId xmlns:a16="http://schemas.microsoft.com/office/drawing/2014/main" id="{3B382CF0-81A2-3F4A-9B84-19A03C853AF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1" name="Text Placeholder 16">
            <a:extLst>
              <a:ext uri="{FF2B5EF4-FFF2-40B4-BE49-F238E27FC236}">
                <a16:creationId xmlns:a16="http://schemas.microsoft.com/office/drawing/2014/main" id="{CB5604A6-9A7B-9146-88BB-6F19E40711D8}"/>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92" name="Text Placeholder 2">
            <a:extLst>
              <a:ext uri="{FF2B5EF4-FFF2-40B4-BE49-F238E27FC236}">
                <a16:creationId xmlns:a16="http://schemas.microsoft.com/office/drawing/2014/main" id="{294813FF-7F26-B446-BAC3-0699D909D23E}"/>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93" name="Text Placeholder 2">
            <a:extLst>
              <a:ext uri="{FF2B5EF4-FFF2-40B4-BE49-F238E27FC236}">
                <a16:creationId xmlns:a16="http://schemas.microsoft.com/office/drawing/2014/main" id="{F4575A89-C102-AD4E-ADA1-322B0681AFF9}"/>
              </a:ext>
            </a:extLst>
          </p:cNvPr>
          <p:cNvSpPr>
            <a:spLocks noGrp="1"/>
          </p:cNvSpPr>
          <p:nvPr>
            <p:ph type="body" sz="quarter" idx="36"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cxnSp>
        <p:nvCxnSpPr>
          <p:cNvPr id="50" name="Straight Connector 49">
            <a:extLst>
              <a:ext uri="{FF2B5EF4-FFF2-40B4-BE49-F238E27FC236}">
                <a16:creationId xmlns:a16="http://schemas.microsoft.com/office/drawing/2014/main" id="{093C985C-06AB-B84A-AF6D-552EA4D71E1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8130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age 1 - 4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Text Placeholder 2">
            <a:extLst>
              <a:ext uri="{FF2B5EF4-FFF2-40B4-BE49-F238E27FC236}">
                <a16:creationId xmlns:a16="http://schemas.microsoft.com/office/drawing/2014/main" id="{157D64A9-336A-124E-A824-4DF72AF9E4C2}"/>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9" name="Rectangle 38">
            <a:extLst>
              <a:ext uri="{FF2B5EF4-FFF2-40B4-BE49-F238E27FC236}">
                <a16:creationId xmlns:a16="http://schemas.microsoft.com/office/drawing/2014/main" id="{1CD87E03-F1E5-674F-8D6D-3ECA038346D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F074EE47-2A55-AC4E-B6CA-BA1DAFADB4A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12A784-0CDD-2945-BB33-DE93F37D39F7}"/>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F45D7D3-D6A5-3C47-A938-CC9ED6BD974F}"/>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 Placeholder 16">
            <a:extLst>
              <a:ext uri="{FF2B5EF4-FFF2-40B4-BE49-F238E27FC236}">
                <a16:creationId xmlns:a16="http://schemas.microsoft.com/office/drawing/2014/main" id="{A9AF61A9-F55C-5D4D-A719-46132CBF465B}"/>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4" name="Text Placeholder 2">
            <a:extLst>
              <a:ext uri="{FF2B5EF4-FFF2-40B4-BE49-F238E27FC236}">
                <a16:creationId xmlns:a16="http://schemas.microsoft.com/office/drawing/2014/main" id="{3A0AB2BB-511D-2E4B-B734-3D44C53BAD0F}"/>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16">
            <a:extLst>
              <a:ext uri="{FF2B5EF4-FFF2-40B4-BE49-F238E27FC236}">
                <a16:creationId xmlns:a16="http://schemas.microsoft.com/office/drawing/2014/main" id="{4E400814-A61F-3C48-8363-CCD4D09AFD5B}"/>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7" name="Text Placeholder 2">
            <a:extLst>
              <a:ext uri="{FF2B5EF4-FFF2-40B4-BE49-F238E27FC236}">
                <a16:creationId xmlns:a16="http://schemas.microsoft.com/office/drawing/2014/main" id="{FACD5783-C947-264C-8DC5-EB3F364A1CBC}"/>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8" name="Text Placeholder 16">
            <a:extLst>
              <a:ext uri="{FF2B5EF4-FFF2-40B4-BE49-F238E27FC236}">
                <a16:creationId xmlns:a16="http://schemas.microsoft.com/office/drawing/2014/main" id="{94E4FCBA-ED4E-1E4B-9A37-F186270EE77F}"/>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ACE2B79F-F750-B24B-912C-202983872AF5}"/>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16">
            <a:extLst>
              <a:ext uri="{FF2B5EF4-FFF2-40B4-BE49-F238E27FC236}">
                <a16:creationId xmlns:a16="http://schemas.microsoft.com/office/drawing/2014/main" id="{3ACF9707-D601-9145-BEAE-A5E05F9597BF}"/>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E147B394-9A81-AA4D-98EA-64D3D3D1A553}"/>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53" name="Straight Connector 52">
            <a:extLst>
              <a:ext uri="{FF2B5EF4-FFF2-40B4-BE49-F238E27FC236}">
                <a16:creationId xmlns:a16="http://schemas.microsoft.com/office/drawing/2014/main" id="{5301A536-AA51-9B43-B412-2B86AB980F68}"/>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2005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age 1 - 3 columns">
    <p:spTree>
      <p:nvGrpSpPr>
        <p:cNvPr id="1" name=""/>
        <p:cNvGrpSpPr/>
        <p:nvPr/>
      </p:nvGrpSpPr>
      <p:grpSpPr>
        <a:xfrm>
          <a:off x="0" y="0"/>
          <a:ext cx="0" cy="0"/>
          <a:chOff x="0" y="0"/>
          <a:chExt cx="0" cy="0"/>
        </a:xfrm>
      </p:grpSpPr>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Text Placeholder 2">
            <a:extLst>
              <a:ext uri="{FF2B5EF4-FFF2-40B4-BE49-F238E27FC236}">
                <a16:creationId xmlns:a16="http://schemas.microsoft.com/office/drawing/2014/main" id="{D07AE0EC-C4FF-D543-A714-86EF334A2EFD}"/>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
        <p:nvSpPr>
          <p:cNvPr id="34" name="Rectangle 33">
            <a:extLst>
              <a:ext uri="{FF2B5EF4-FFF2-40B4-BE49-F238E27FC236}">
                <a16:creationId xmlns:a16="http://schemas.microsoft.com/office/drawing/2014/main" id="{9DA3F275-4101-8243-9565-FF0FC20E06B4}"/>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5EA993B-D7F0-764D-86FA-8625F0F9F295}"/>
              </a:ext>
            </a:extLst>
          </p:cNvPr>
          <p:cNvCxnSpPr>
            <a:cxnSpLocks/>
          </p:cNvCxnSpPr>
          <p:nvPr userDrawn="1"/>
        </p:nvCxnSpPr>
        <p:spPr>
          <a:xfrm flipV="1">
            <a:off x="8399974" y="2104282"/>
            <a:ext cx="0" cy="99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0AB095-76FC-F543-9D5B-E084F5664D21}"/>
              </a:ext>
            </a:extLst>
          </p:cNvPr>
          <p:cNvCxnSpPr>
            <a:cxnSpLocks/>
          </p:cNvCxnSpPr>
          <p:nvPr userDrawn="1"/>
        </p:nvCxnSpPr>
        <p:spPr>
          <a:xfrm flipV="1">
            <a:off x="8399974" y="3410822"/>
            <a:ext cx="0" cy="9843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ED6743-4E7F-044E-BAE1-DF38BA67EBEE}"/>
              </a:ext>
            </a:extLst>
          </p:cNvPr>
          <p:cNvCxnSpPr>
            <a:cxnSpLocks/>
          </p:cNvCxnSpPr>
          <p:nvPr userDrawn="1"/>
        </p:nvCxnSpPr>
        <p:spPr>
          <a:xfrm>
            <a:off x="53338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 Placeholder 16">
            <a:extLst>
              <a:ext uri="{FF2B5EF4-FFF2-40B4-BE49-F238E27FC236}">
                <a16:creationId xmlns:a16="http://schemas.microsoft.com/office/drawing/2014/main" id="{A9B3740F-0C15-4241-9268-C2C93FF31F8D}"/>
              </a:ext>
            </a:extLst>
          </p:cNvPr>
          <p:cNvSpPr>
            <a:spLocks noGrp="1"/>
          </p:cNvSpPr>
          <p:nvPr>
            <p:ph type="body" sz="quarter" idx="28" hasCustomPrompt="1"/>
          </p:nvPr>
        </p:nvSpPr>
        <p:spPr>
          <a:xfrm>
            <a:off x="5305378" y="205351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1" name="Text Placeholder 2">
            <a:extLst>
              <a:ext uri="{FF2B5EF4-FFF2-40B4-BE49-F238E27FC236}">
                <a16:creationId xmlns:a16="http://schemas.microsoft.com/office/drawing/2014/main" id="{46982C51-FC53-C74F-A6F9-C0FCB10A9C30}"/>
              </a:ext>
            </a:extLst>
          </p:cNvPr>
          <p:cNvSpPr>
            <a:spLocks noGrp="1"/>
          </p:cNvSpPr>
          <p:nvPr>
            <p:ph type="body" sz="quarter" idx="29"/>
          </p:nvPr>
        </p:nvSpPr>
        <p:spPr>
          <a:xfrm>
            <a:off x="5320359" y="2546459"/>
            <a:ext cx="201695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16">
            <a:extLst>
              <a:ext uri="{FF2B5EF4-FFF2-40B4-BE49-F238E27FC236}">
                <a16:creationId xmlns:a16="http://schemas.microsoft.com/office/drawing/2014/main" id="{054A3A0E-357F-B048-9BE1-42374F226084}"/>
              </a:ext>
            </a:extLst>
          </p:cNvPr>
          <p:cNvSpPr>
            <a:spLocks noGrp="1"/>
          </p:cNvSpPr>
          <p:nvPr>
            <p:ph type="body" sz="quarter" idx="30" hasCustomPrompt="1"/>
          </p:nvPr>
        </p:nvSpPr>
        <p:spPr>
          <a:xfrm>
            <a:off x="8621267" y="2053514"/>
            <a:ext cx="2001999"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70407C95-050A-9840-BA0A-F60FD0A29E29}"/>
              </a:ext>
            </a:extLst>
          </p:cNvPr>
          <p:cNvSpPr>
            <a:spLocks noGrp="1"/>
          </p:cNvSpPr>
          <p:nvPr>
            <p:ph type="body" sz="quarter" idx="31"/>
          </p:nvPr>
        </p:nvSpPr>
        <p:spPr>
          <a:xfrm>
            <a:off x="8636250" y="2546459"/>
            <a:ext cx="1987016"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16">
            <a:extLst>
              <a:ext uri="{FF2B5EF4-FFF2-40B4-BE49-F238E27FC236}">
                <a16:creationId xmlns:a16="http://schemas.microsoft.com/office/drawing/2014/main" id="{1C484559-A381-104C-8175-9B7308BACC16}"/>
              </a:ext>
            </a:extLst>
          </p:cNvPr>
          <p:cNvSpPr>
            <a:spLocks noGrp="1"/>
          </p:cNvSpPr>
          <p:nvPr>
            <p:ph type="body" sz="quarter" idx="32" hasCustomPrompt="1"/>
          </p:nvPr>
        </p:nvSpPr>
        <p:spPr>
          <a:xfrm>
            <a:off x="5305378" y="3318501"/>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6" name="Text Placeholder 2">
            <a:extLst>
              <a:ext uri="{FF2B5EF4-FFF2-40B4-BE49-F238E27FC236}">
                <a16:creationId xmlns:a16="http://schemas.microsoft.com/office/drawing/2014/main" id="{52D6561D-2674-974A-86F3-B3DE18A2D9B6}"/>
              </a:ext>
            </a:extLst>
          </p:cNvPr>
          <p:cNvSpPr>
            <a:spLocks noGrp="1"/>
          </p:cNvSpPr>
          <p:nvPr>
            <p:ph type="body" sz="quarter" idx="33"/>
          </p:nvPr>
        </p:nvSpPr>
        <p:spPr>
          <a:xfrm>
            <a:off x="5320359" y="3819616"/>
            <a:ext cx="2016967"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16">
            <a:extLst>
              <a:ext uri="{FF2B5EF4-FFF2-40B4-BE49-F238E27FC236}">
                <a16:creationId xmlns:a16="http://schemas.microsoft.com/office/drawing/2014/main" id="{8FFAF56D-1CC5-474D-81D8-77324F06D531}"/>
              </a:ext>
            </a:extLst>
          </p:cNvPr>
          <p:cNvSpPr>
            <a:spLocks noGrp="1"/>
          </p:cNvSpPr>
          <p:nvPr>
            <p:ph type="body" sz="quarter" idx="34" hasCustomPrompt="1"/>
          </p:nvPr>
        </p:nvSpPr>
        <p:spPr>
          <a:xfrm>
            <a:off x="8621267" y="3318501"/>
            <a:ext cx="2001999"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51" name="Text Placeholder 2">
            <a:extLst>
              <a:ext uri="{FF2B5EF4-FFF2-40B4-BE49-F238E27FC236}">
                <a16:creationId xmlns:a16="http://schemas.microsoft.com/office/drawing/2014/main" id="{B4875BA0-CDDF-4A49-A677-1B718F5B081B}"/>
              </a:ext>
            </a:extLst>
          </p:cNvPr>
          <p:cNvSpPr>
            <a:spLocks noGrp="1"/>
          </p:cNvSpPr>
          <p:nvPr>
            <p:ph type="body" sz="quarter" idx="35"/>
          </p:nvPr>
        </p:nvSpPr>
        <p:spPr>
          <a:xfrm>
            <a:off x="8636250" y="3819616"/>
            <a:ext cx="1987014" cy="560966"/>
          </a:xfrm>
          <a:prstGeom prst="rect">
            <a:avLst/>
          </a:prstGeom>
          <a:noFill/>
          <a:ln>
            <a:noFill/>
          </a:ln>
        </p:spPr>
        <p:txBody>
          <a:bodyPr anchor="ctr">
            <a:noAutofit/>
          </a:bodyPr>
          <a:lstStyle>
            <a:lvl1pPr marL="0" indent="0" algn="l">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cxnSp>
        <p:nvCxnSpPr>
          <p:cNvPr id="63" name="Straight Connector 62">
            <a:extLst>
              <a:ext uri="{FF2B5EF4-FFF2-40B4-BE49-F238E27FC236}">
                <a16:creationId xmlns:a16="http://schemas.microsoft.com/office/drawing/2014/main" id="{31AFE971-5BE5-2946-8985-38C8409A8DB9}"/>
              </a:ext>
            </a:extLst>
          </p:cNvPr>
          <p:cNvCxnSpPr>
            <a:cxnSpLocks/>
          </p:cNvCxnSpPr>
          <p:nvPr userDrawn="1"/>
        </p:nvCxnSpPr>
        <p:spPr>
          <a:xfrm>
            <a:off x="8585023" y="3256922"/>
            <a:ext cx="28873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64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1 - 5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B69C70BB-A4A4-8A46-B5F7-96A34E1F3BFC}"/>
                </a:ext>
              </a:extLst>
            </p:cNvPr>
            <p:cNvSpPr/>
            <p:nvPr userDrawn="1"/>
          </p:nvSpPr>
          <p:spPr>
            <a:xfrm>
              <a:off x="26937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CC121DF5-269E-1048-887B-BF05067963EB}"/>
                </a:ext>
              </a:extLst>
            </p:cNvPr>
            <p:cNvSpPr/>
            <p:nvPr userDrawn="1"/>
          </p:nvSpPr>
          <p:spPr>
            <a:xfrm>
              <a:off x="708242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0" name="Text Placeholder 16">
            <a:extLst>
              <a:ext uri="{FF2B5EF4-FFF2-40B4-BE49-F238E27FC236}">
                <a16:creationId xmlns:a16="http://schemas.microsoft.com/office/drawing/2014/main" id="{B80C821F-1937-FF41-A906-7164F8CF5B08}"/>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3434BE69-C337-B644-8A32-21825E654E8F}"/>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ADFA5785-3E89-AB40-891F-1B3A5A5AAC3E}"/>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721498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ge 1 - 5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A5E3E0-67DC-7B4E-92D2-4E2B8B21F4D8}"/>
              </a:ext>
            </a:extLst>
          </p:cNvPr>
          <p:cNvSpPr/>
          <p:nvPr userDrawn="1"/>
        </p:nvSpPr>
        <p:spPr>
          <a:xfrm>
            <a:off x="519747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FB1F10E-E20C-DF4B-9E48-D6D56515D7B0}"/>
              </a:ext>
            </a:extLst>
          </p:cNvPr>
          <p:cNvSpPr/>
          <p:nvPr userDrawn="1"/>
        </p:nvSpPr>
        <p:spPr>
          <a:xfrm>
            <a:off x="9803803"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000133"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8" name="Text Placeholder 16">
            <a:extLst>
              <a:ext uri="{FF2B5EF4-FFF2-40B4-BE49-F238E27FC236}">
                <a16:creationId xmlns:a16="http://schemas.microsoft.com/office/drawing/2014/main" id="{73647ED2-B6F4-F242-A105-11E9488FAE7E}"/>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9" name="Text Placeholder 2">
            <a:extLst>
              <a:ext uri="{FF2B5EF4-FFF2-40B4-BE49-F238E27FC236}">
                <a16:creationId xmlns:a16="http://schemas.microsoft.com/office/drawing/2014/main" id="{EE5DAD81-16EE-C64B-9783-1B582D3EFD5E}"/>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83F1A1EB-A234-5F49-BFC0-F4D138853C4B}"/>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460492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age 1 - 4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1" y="4729568"/>
            <a:ext cx="2532898"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3" name="Rectangle 62">
            <a:extLst>
              <a:ext uri="{FF2B5EF4-FFF2-40B4-BE49-F238E27FC236}">
                <a16:creationId xmlns:a16="http://schemas.microsoft.com/office/drawing/2014/main" id="{0F170875-2035-6C4A-9B78-2B18710EBFC2}"/>
              </a:ext>
            </a:extLst>
          </p:cNvPr>
          <p:cNvSpPr/>
          <p:nvPr userDrawn="1"/>
        </p:nvSpPr>
        <p:spPr>
          <a:xfrm>
            <a:off x="3445067"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6" name="Rectangle 65">
            <a:extLst>
              <a:ext uri="{FF2B5EF4-FFF2-40B4-BE49-F238E27FC236}">
                <a16:creationId xmlns:a16="http://schemas.microsoft.com/office/drawing/2014/main" id="{280E5B70-5110-C441-95C3-90E408029236}"/>
              </a:ext>
            </a:extLst>
          </p:cNvPr>
          <p:cNvSpPr/>
          <p:nvPr userDrawn="1"/>
        </p:nvSpPr>
        <p:spPr>
          <a:xfrm>
            <a:off x="6344526"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1" name="Rectangle 70">
            <a:extLst>
              <a:ext uri="{FF2B5EF4-FFF2-40B4-BE49-F238E27FC236}">
                <a16:creationId xmlns:a16="http://schemas.microsoft.com/office/drawing/2014/main" id="{E4BE47D6-A041-4C4B-A42C-C80077A3466B}"/>
              </a:ext>
            </a:extLst>
          </p:cNvPr>
          <p:cNvSpPr/>
          <p:nvPr userDrawn="1"/>
        </p:nvSpPr>
        <p:spPr>
          <a:xfrm>
            <a:off x="9243985" y="4729568"/>
            <a:ext cx="2575806"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Text Placeholder 16">
            <a:extLst>
              <a:ext uri="{FF2B5EF4-FFF2-40B4-BE49-F238E27FC236}">
                <a16:creationId xmlns:a16="http://schemas.microsoft.com/office/drawing/2014/main" id="{D51EDF48-E4DC-B349-91F0-8C673F650803}"/>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0" name="Text Placeholder 2">
            <a:extLst>
              <a:ext uri="{FF2B5EF4-FFF2-40B4-BE49-F238E27FC236}">
                <a16:creationId xmlns:a16="http://schemas.microsoft.com/office/drawing/2014/main" id="{811B071E-E0B8-8E4C-AF00-08DD8EF217FC}"/>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1" name="Text Placeholder 2">
            <a:extLst>
              <a:ext uri="{FF2B5EF4-FFF2-40B4-BE49-F238E27FC236}">
                <a16:creationId xmlns:a16="http://schemas.microsoft.com/office/drawing/2014/main" id="{E2527820-9357-4342-B2A7-4C1B39B55067}"/>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8168271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ge 1 - 3 columns v2">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446BA49E-AB85-8E46-A885-3D50ECB2D765}"/>
              </a:ext>
            </a:extLst>
          </p:cNvPr>
          <p:cNvSpPr/>
          <p:nvPr userDrawn="1"/>
        </p:nvSpPr>
        <p:spPr>
          <a:xfrm>
            <a:off x="5751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9" name="Rectangle 48">
            <a:extLst>
              <a:ext uri="{FF2B5EF4-FFF2-40B4-BE49-F238E27FC236}">
                <a16:creationId xmlns:a16="http://schemas.microsoft.com/office/drawing/2014/main" id="{0AE486ED-F849-A54E-AEAF-7C5EEFEF53B6}"/>
              </a:ext>
            </a:extLst>
          </p:cNvPr>
          <p:cNvSpPr/>
          <p:nvPr userDrawn="1"/>
        </p:nvSpPr>
        <p:spPr>
          <a:xfrm>
            <a:off x="44359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3" name="Rectangle 52">
            <a:extLst>
              <a:ext uri="{FF2B5EF4-FFF2-40B4-BE49-F238E27FC236}">
                <a16:creationId xmlns:a16="http://schemas.microsoft.com/office/drawing/2014/main" id="{A0D744D5-08FE-B142-9F86-33E1A65AF816}"/>
              </a:ext>
            </a:extLst>
          </p:cNvPr>
          <p:cNvSpPr/>
          <p:nvPr userDrawn="1"/>
        </p:nvSpPr>
        <p:spPr>
          <a:xfrm>
            <a:off x="8296790" y="4729568"/>
            <a:ext cx="3549225" cy="733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Text Placeholder 16">
            <a:extLst>
              <a:ext uri="{FF2B5EF4-FFF2-40B4-BE49-F238E27FC236}">
                <a16:creationId xmlns:a16="http://schemas.microsoft.com/office/drawing/2014/main" id="{089C0261-8436-6044-924C-25998D482F10}"/>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34" name="Text Placeholder 2">
            <a:extLst>
              <a:ext uri="{FF2B5EF4-FFF2-40B4-BE49-F238E27FC236}">
                <a16:creationId xmlns:a16="http://schemas.microsoft.com/office/drawing/2014/main" id="{EA651C20-B1F8-8841-90A3-1A1125E54D01}"/>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5" name="Text Placeholder 2">
            <a:extLst>
              <a:ext uri="{FF2B5EF4-FFF2-40B4-BE49-F238E27FC236}">
                <a16:creationId xmlns:a16="http://schemas.microsoft.com/office/drawing/2014/main" id="{500072CB-14B0-3A4B-9A87-2A02277C88B3}"/>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7063492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ge 1 - 5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grpSp>
        <p:nvGrpSpPr>
          <p:cNvPr id="5" name="Group 4">
            <a:extLst>
              <a:ext uri="{FF2B5EF4-FFF2-40B4-BE49-F238E27FC236}">
                <a16:creationId xmlns:a16="http://schemas.microsoft.com/office/drawing/2014/main" id="{48BA6E11-CFDC-BE41-B567-B6729620DD30}"/>
              </a:ext>
            </a:extLst>
          </p:cNvPr>
          <p:cNvGrpSpPr/>
          <p:nvPr userDrawn="1"/>
        </p:nvGrpSpPr>
        <p:grpSpPr>
          <a:xfrm>
            <a:off x="478123" y="4844631"/>
            <a:ext cx="11228735" cy="1515928"/>
            <a:chOff x="478124" y="5169923"/>
            <a:chExt cx="10709450" cy="1515928"/>
          </a:xfrm>
        </p:grpSpPr>
        <p:sp>
          <p:nvSpPr>
            <p:cNvPr id="29" name="Rectangle 28">
              <a:extLst>
                <a:ext uri="{FF2B5EF4-FFF2-40B4-BE49-F238E27FC236}">
                  <a16:creationId xmlns:a16="http://schemas.microsoft.com/office/drawing/2014/main" id="{354BAE81-EFC7-8942-BCEC-A183FCB99044}"/>
                </a:ext>
              </a:extLst>
            </p:cNvPr>
            <p:cNvSpPr/>
            <p:nvPr userDrawn="1"/>
          </p:nvSpPr>
          <p:spPr>
            <a:xfrm>
              <a:off x="478124"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48866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291391"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B69C70BB-A4A4-8A46-B5F7-96A34E1F3BFC}"/>
                </a:ext>
              </a:extLst>
            </p:cNvPr>
            <p:cNvSpPr/>
            <p:nvPr userDrawn="1"/>
          </p:nvSpPr>
          <p:spPr>
            <a:xfrm>
              <a:off x="269379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CC121DF5-269E-1048-887B-BF05067963EB}"/>
                </a:ext>
              </a:extLst>
            </p:cNvPr>
            <p:cNvSpPr/>
            <p:nvPr userDrawn="1"/>
          </p:nvSpPr>
          <p:spPr>
            <a:xfrm>
              <a:off x="7082420" y="5169923"/>
              <a:ext cx="1896183"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0" name="Text Placeholder 16">
            <a:extLst>
              <a:ext uri="{FF2B5EF4-FFF2-40B4-BE49-F238E27FC236}">
                <a16:creationId xmlns:a16="http://schemas.microsoft.com/office/drawing/2014/main" id="{B80C821F-1937-FF41-A906-7164F8CF5B08}"/>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52" name="Text Placeholder 2">
            <a:extLst>
              <a:ext uri="{FF2B5EF4-FFF2-40B4-BE49-F238E27FC236}">
                <a16:creationId xmlns:a16="http://schemas.microsoft.com/office/drawing/2014/main" id="{3434BE69-C337-B644-8A32-21825E654E8F}"/>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ADFA5785-3E89-AB40-891F-1B3A5A5AAC3E}"/>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2351662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age 1 - 4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 Placeholder 16">
            <a:extLst>
              <a:ext uri="{FF2B5EF4-FFF2-40B4-BE49-F238E27FC236}">
                <a16:creationId xmlns:a16="http://schemas.microsoft.com/office/drawing/2014/main" id="{4F13CDFB-15A8-8A45-A72D-BF8C311ED9DF}"/>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27" name="Text Placeholder 2">
            <a:extLst>
              <a:ext uri="{FF2B5EF4-FFF2-40B4-BE49-F238E27FC236}">
                <a16:creationId xmlns:a16="http://schemas.microsoft.com/office/drawing/2014/main" id="{D7A8D6D2-E6E2-0249-BBF9-AF79A661EA6A}"/>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8" name="Text Placeholder 2">
            <a:extLst>
              <a:ext uri="{FF2B5EF4-FFF2-40B4-BE49-F238E27FC236}">
                <a16:creationId xmlns:a16="http://schemas.microsoft.com/office/drawing/2014/main" id="{4DDAF1DF-DB39-2C42-AC45-B93CCFA23CED}"/>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469618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ge 1 - 3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tx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ext Placeholder 16">
            <a:extLst>
              <a:ext uri="{FF2B5EF4-FFF2-40B4-BE49-F238E27FC236}">
                <a16:creationId xmlns:a16="http://schemas.microsoft.com/office/drawing/2014/main" id="{F084EC77-03B8-8848-B0A1-C48985A9B811}"/>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23" name="Text Placeholder 2">
            <a:extLst>
              <a:ext uri="{FF2B5EF4-FFF2-40B4-BE49-F238E27FC236}">
                <a16:creationId xmlns:a16="http://schemas.microsoft.com/office/drawing/2014/main" id="{BCB04F95-27D4-CE4B-835C-5E32A4EC5F27}"/>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4" name="Text Placeholder 2">
            <a:extLst>
              <a:ext uri="{FF2B5EF4-FFF2-40B4-BE49-F238E27FC236}">
                <a16:creationId xmlns:a16="http://schemas.microsoft.com/office/drawing/2014/main" id="{E662F513-E7BD-874B-BC0B-EB5D62217204}"/>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7507113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age 2 v1">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2742552" y="5420410"/>
            <a:ext cx="4044328" cy="844708"/>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581126" y="5420409"/>
            <a:ext cx="2064613" cy="850815"/>
          </a:xfrm>
          <a:prstGeom prst="rect">
            <a:avLst/>
          </a:prstGeom>
          <a:noFill/>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5331073"/>
            <a:ext cx="6442036" cy="1029486"/>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4"/>
            <a:ext cx="6419652" cy="304989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7"/>
            <a:ext cx="6442036" cy="3079912"/>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7342186" y="2032342"/>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32" name="Rectangle 31">
            <a:extLst>
              <a:ext uri="{FF2B5EF4-FFF2-40B4-BE49-F238E27FC236}">
                <a16:creationId xmlns:a16="http://schemas.microsoft.com/office/drawing/2014/main" id="{A0212340-9594-0647-951F-BD3BE7128184}"/>
              </a:ext>
            </a:extLst>
          </p:cNvPr>
          <p:cNvSpPr/>
          <p:nvPr userDrawn="1"/>
        </p:nvSpPr>
        <p:spPr>
          <a:xfrm>
            <a:off x="9557470" y="4242963"/>
            <a:ext cx="2129896" cy="21193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6DB964-6A36-834F-AC17-585EE47D1C1C}"/>
              </a:ext>
            </a:extLst>
          </p:cNvPr>
          <p:cNvSpPr/>
          <p:nvPr userDrawn="1"/>
        </p:nvSpPr>
        <p:spPr>
          <a:xfrm>
            <a:off x="7245374" y="1937796"/>
            <a:ext cx="2129896" cy="21193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BE5001-BEE5-C74E-8E78-BD4855E74CBD}"/>
              </a:ext>
            </a:extLst>
          </p:cNvPr>
          <p:cNvSpPr/>
          <p:nvPr userDrawn="1"/>
        </p:nvSpPr>
        <p:spPr>
          <a:xfrm>
            <a:off x="9557470" y="1937796"/>
            <a:ext cx="2129896" cy="21193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97F333-2A57-244F-B7AA-75EC076B5B7D}"/>
              </a:ext>
            </a:extLst>
          </p:cNvPr>
          <p:cNvSpPr/>
          <p:nvPr userDrawn="1"/>
        </p:nvSpPr>
        <p:spPr>
          <a:xfrm>
            <a:off x="7245374" y="4242068"/>
            <a:ext cx="2129896" cy="21193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
            <a:extLst>
              <a:ext uri="{FF2B5EF4-FFF2-40B4-BE49-F238E27FC236}">
                <a16:creationId xmlns:a16="http://schemas.microsoft.com/office/drawing/2014/main" id="{2B5BB841-55E4-4346-AFDF-7E49021C9034}"/>
              </a:ext>
            </a:extLst>
          </p:cNvPr>
          <p:cNvSpPr>
            <a:spLocks noGrp="1"/>
          </p:cNvSpPr>
          <p:nvPr>
            <p:ph type="body" sz="quarter" idx="30"/>
          </p:nvPr>
        </p:nvSpPr>
        <p:spPr>
          <a:xfrm>
            <a:off x="9654282" y="2032342"/>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2886936D-A114-324B-A8BD-DCE6BF55DA86}"/>
              </a:ext>
            </a:extLst>
          </p:cNvPr>
          <p:cNvSpPr>
            <a:spLocks noGrp="1"/>
          </p:cNvSpPr>
          <p:nvPr>
            <p:ph type="body" sz="quarter" idx="31"/>
          </p:nvPr>
        </p:nvSpPr>
        <p:spPr>
          <a:xfrm>
            <a:off x="7342186" y="4338403"/>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6" name="Text Placeholder 2">
            <a:extLst>
              <a:ext uri="{FF2B5EF4-FFF2-40B4-BE49-F238E27FC236}">
                <a16:creationId xmlns:a16="http://schemas.microsoft.com/office/drawing/2014/main" id="{F8010C6D-23FE-824A-8818-D4A38A2B9901}"/>
              </a:ext>
            </a:extLst>
          </p:cNvPr>
          <p:cNvSpPr>
            <a:spLocks noGrp="1"/>
          </p:cNvSpPr>
          <p:nvPr>
            <p:ph type="body" sz="quarter" idx="32"/>
          </p:nvPr>
        </p:nvSpPr>
        <p:spPr>
          <a:xfrm>
            <a:off x="9654282" y="4338403"/>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2">
            <a:extLst>
              <a:ext uri="{FF2B5EF4-FFF2-40B4-BE49-F238E27FC236}">
                <a16:creationId xmlns:a16="http://schemas.microsoft.com/office/drawing/2014/main" id="{A8D08548-2678-3A46-A7CE-C428D86D1337}"/>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7846934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age 2 v2">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1" y="5535848"/>
            <a:ext cx="624229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6439984"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4844631"/>
            <a:ext cx="644203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7245374" y="1939586"/>
            <a:ext cx="4441995" cy="442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6419652"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6"/>
            <a:ext cx="64420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1" name="Text Placeholder 2">
            <a:extLst>
              <a:ext uri="{FF2B5EF4-FFF2-40B4-BE49-F238E27FC236}">
                <a16:creationId xmlns:a16="http://schemas.microsoft.com/office/drawing/2014/main" id="{E2A649A6-79C0-364F-AF05-655F78A67BE2}"/>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577142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age 2 - 5 Columns">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9506416-DA2B-2840-ADDA-9727F8C1C6C7}"/>
              </a:ext>
            </a:extLst>
          </p:cNvPr>
          <p:cNvSpPr/>
          <p:nvPr userDrawn="1"/>
        </p:nvSpPr>
        <p:spPr>
          <a:xfrm>
            <a:off x="740225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1907143D-40C1-E340-BAFD-5B1BE987094D}"/>
              </a:ext>
            </a:extLst>
          </p:cNvPr>
          <p:cNvSpPr/>
          <p:nvPr userDrawn="1"/>
        </p:nvSpPr>
        <p:spPr>
          <a:xfrm>
            <a:off x="278397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1801007"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1986075"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9" name="Text Placeholder 2">
            <a:extLst>
              <a:ext uri="{FF2B5EF4-FFF2-40B4-BE49-F238E27FC236}">
                <a16:creationId xmlns:a16="http://schemas.microsoft.com/office/drawing/2014/main" id="{D3DD3B36-3173-2946-876A-C60F5936BADE}"/>
              </a:ext>
            </a:extLst>
          </p:cNvPr>
          <p:cNvSpPr>
            <a:spLocks noGrp="1"/>
          </p:cNvSpPr>
          <p:nvPr>
            <p:ph type="body" sz="quarter" idx="17"/>
          </p:nvPr>
        </p:nvSpPr>
        <p:spPr>
          <a:xfrm>
            <a:off x="2790249" y="5535848"/>
            <a:ext cx="1993126"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5">
            <a:extLst>
              <a:ext uri="{FF2B5EF4-FFF2-40B4-BE49-F238E27FC236}">
                <a16:creationId xmlns:a16="http://schemas.microsoft.com/office/drawing/2014/main" id="{49599762-E06A-9C4C-96FB-F6D948A5FC9C}"/>
              </a:ext>
            </a:extLst>
          </p:cNvPr>
          <p:cNvSpPr>
            <a:spLocks noGrp="1"/>
          </p:cNvSpPr>
          <p:nvPr>
            <p:ph type="body" sz="quarter" idx="18" hasCustomPrompt="1"/>
          </p:nvPr>
        </p:nvSpPr>
        <p:spPr>
          <a:xfrm>
            <a:off x="2792914" y="4853745"/>
            <a:ext cx="1983540" cy="605711"/>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1" name="Text Placeholder 2">
            <a:extLst>
              <a:ext uri="{FF2B5EF4-FFF2-40B4-BE49-F238E27FC236}">
                <a16:creationId xmlns:a16="http://schemas.microsoft.com/office/drawing/2014/main" id="{5293F414-A027-1A49-89DA-ED5693D8B904}"/>
              </a:ext>
            </a:extLst>
          </p:cNvPr>
          <p:cNvSpPr>
            <a:spLocks noGrp="1"/>
          </p:cNvSpPr>
          <p:nvPr>
            <p:ph type="body" sz="quarter" idx="19"/>
          </p:nvPr>
        </p:nvSpPr>
        <p:spPr>
          <a:xfrm>
            <a:off x="5197473" y="5535848"/>
            <a:ext cx="1795365"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2" name="Text Placeholder 5">
            <a:extLst>
              <a:ext uri="{FF2B5EF4-FFF2-40B4-BE49-F238E27FC236}">
                <a16:creationId xmlns:a16="http://schemas.microsoft.com/office/drawing/2014/main" id="{8D8FBBC0-A290-A54A-872F-3149C738C1B1}"/>
              </a:ext>
            </a:extLst>
          </p:cNvPr>
          <p:cNvSpPr>
            <a:spLocks noGrp="1"/>
          </p:cNvSpPr>
          <p:nvPr>
            <p:ph type="body" sz="quarter" idx="20" hasCustomPrompt="1"/>
          </p:nvPr>
        </p:nvSpPr>
        <p:spPr>
          <a:xfrm>
            <a:off x="5099067" y="4844631"/>
            <a:ext cx="1983540" cy="614825"/>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3" name="Text Placeholder 2">
            <a:extLst>
              <a:ext uri="{FF2B5EF4-FFF2-40B4-BE49-F238E27FC236}">
                <a16:creationId xmlns:a16="http://schemas.microsoft.com/office/drawing/2014/main" id="{AA6DD9A6-EEB5-CA4F-B0D1-0858EF4347BC}"/>
              </a:ext>
            </a:extLst>
          </p:cNvPr>
          <p:cNvSpPr>
            <a:spLocks noGrp="1"/>
          </p:cNvSpPr>
          <p:nvPr>
            <p:ph type="body" sz="quarter" idx="21"/>
          </p:nvPr>
        </p:nvSpPr>
        <p:spPr>
          <a:xfrm>
            <a:off x="7405659" y="5533750"/>
            <a:ext cx="1996092" cy="748443"/>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5">
            <a:extLst>
              <a:ext uri="{FF2B5EF4-FFF2-40B4-BE49-F238E27FC236}">
                <a16:creationId xmlns:a16="http://schemas.microsoft.com/office/drawing/2014/main" id="{6065A82D-0D27-7C46-BF59-93FDEADA6D11}"/>
              </a:ext>
            </a:extLst>
          </p:cNvPr>
          <p:cNvSpPr>
            <a:spLocks noGrp="1"/>
          </p:cNvSpPr>
          <p:nvPr>
            <p:ph type="body" sz="quarter" idx="22" hasCustomPrompt="1"/>
          </p:nvPr>
        </p:nvSpPr>
        <p:spPr>
          <a:xfrm>
            <a:off x="7412580" y="4853982"/>
            <a:ext cx="1982152" cy="605473"/>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46" name="Text Placeholder 2">
            <a:extLst>
              <a:ext uri="{FF2B5EF4-FFF2-40B4-BE49-F238E27FC236}">
                <a16:creationId xmlns:a16="http://schemas.microsoft.com/office/drawing/2014/main" id="{A1460047-ADB4-EA42-93A9-D9B8FB387E13}"/>
              </a:ext>
            </a:extLst>
          </p:cNvPr>
          <p:cNvSpPr>
            <a:spLocks noGrp="1"/>
          </p:cNvSpPr>
          <p:nvPr>
            <p:ph type="body" sz="quarter" idx="23"/>
          </p:nvPr>
        </p:nvSpPr>
        <p:spPr>
          <a:xfrm>
            <a:off x="9803803" y="5530711"/>
            <a:ext cx="1820891" cy="751482"/>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7" name="Text Placeholder 5">
            <a:extLst>
              <a:ext uri="{FF2B5EF4-FFF2-40B4-BE49-F238E27FC236}">
                <a16:creationId xmlns:a16="http://schemas.microsoft.com/office/drawing/2014/main" id="{10B08DD6-7718-F245-AA9F-BDB4D23291DC}"/>
              </a:ext>
            </a:extLst>
          </p:cNvPr>
          <p:cNvSpPr>
            <a:spLocks noGrp="1"/>
          </p:cNvSpPr>
          <p:nvPr>
            <p:ph type="body" sz="quarter" idx="24" hasCustomPrompt="1"/>
          </p:nvPr>
        </p:nvSpPr>
        <p:spPr>
          <a:xfrm>
            <a:off x="9712758" y="4853745"/>
            <a:ext cx="1988126" cy="60571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478123" y="1939586"/>
            <a:ext cx="4305252"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5100454"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718732" y="4844631"/>
            <a:ext cx="19881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16">
            <a:extLst>
              <a:ext uri="{FF2B5EF4-FFF2-40B4-BE49-F238E27FC236}">
                <a16:creationId xmlns:a16="http://schemas.microsoft.com/office/drawing/2014/main" id="{84F8482E-3816-9B48-8B68-D10B506143BA}"/>
              </a:ext>
            </a:extLst>
          </p:cNvPr>
          <p:cNvSpPr>
            <a:spLocks noGrp="1"/>
          </p:cNvSpPr>
          <p:nvPr userDrawn="1">
            <p:ph type="body" sz="quarter" idx="28" hasCustomPrompt="1"/>
          </p:nvPr>
        </p:nvSpPr>
        <p:spPr>
          <a:xfrm>
            <a:off x="5305378" y="207597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85" name="Text Placeholder 2">
            <a:extLst>
              <a:ext uri="{FF2B5EF4-FFF2-40B4-BE49-F238E27FC236}">
                <a16:creationId xmlns:a16="http://schemas.microsoft.com/office/drawing/2014/main" id="{123C87E6-7343-6748-B869-C20260B19D01}"/>
              </a:ext>
            </a:extLst>
          </p:cNvPr>
          <p:cNvSpPr>
            <a:spLocks noGrp="1"/>
          </p:cNvSpPr>
          <p:nvPr userDrawn="1">
            <p:ph type="body" sz="quarter" idx="29"/>
          </p:nvPr>
        </p:nvSpPr>
        <p:spPr>
          <a:xfrm>
            <a:off x="5305379" y="2616903"/>
            <a:ext cx="2031938" cy="1700585"/>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5" name="Text Placeholder 2">
            <a:extLst>
              <a:ext uri="{FF2B5EF4-FFF2-40B4-BE49-F238E27FC236}">
                <a16:creationId xmlns:a16="http://schemas.microsoft.com/office/drawing/2014/main" id="{D9370216-34A0-F045-8276-31DCB810AD6F}"/>
              </a:ext>
            </a:extLst>
          </p:cNvPr>
          <p:cNvSpPr>
            <a:spLocks noGrp="1"/>
          </p:cNvSpPr>
          <p:nvPr>
            <p:ph type="body" sz="quarter" idx="3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17831600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age 2 - 4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6CA186-C0A1-D948-9C48-48B77001D553}"/>
              </a:ext>
            </a:extLst>
          </p:cNvPr>
          <p:cNvSpPr/>
          <p:nvPr userDrawn="1"/>
        </p:nvSpPr>
        <p:spPr>
          <a:xfrm>
            <a:off x="624168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5"/>
            <a:ext cx="5423215"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3" y="1939586"/>
            <a:ext cx="5445683"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2" name="Text Placeholder 16">
            <a:extLst>
              <a:ext uri="{FF2B5EF4-FFF2-40B4-BE49-F238E27FC236}">
                <a16:creationId xmlns:a16="http://schemas.microsoft.com/office/drawing/2014/main" id="{9BBAAE8E-3BD0-7A49-9101-2A4DC4FCD2BF}"/>
              </a:ext>
            </a:extLst>
          </p:cNvPr>
          <p:cNvSpPr>
            <a:spLocks noGrp="1"/>
          </p:cNvSpPr>
          <p:nvPr>
            <p:ph type="body" sz="quarter" idx="28" hasCustomPrompt="1"/>
          </p:nvPr>
        </p:nvSpPr>
        <p:spPr>
          <a:xfrm>
            <a:off x="6447998" y="205282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644799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4" name="Text Placeholder 2">
            <a:extLst>
              <a:ext uri="{FF2B5EF4-FFF2-40B4-BE49-F238E27FC236}">
                <a16:creationId xmlns:a16="http://schemas.microsoft.com/office/drawing/2014/main" id="{F091AE90-2D2C-9249-934A-59F4BD44A1CB}"/>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82319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1 - 4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4" name="Text Placeholder 2">
            <a:extLst>
              <a:ext uri="{FF2B5EF4-FFF2-40B4-BE49-F238E27FC236}">
                <a16:creationId xmlns:a16="http://schemas.microsoft.com/office/drawing/2014/main" id="{FC801E54-52FD-424B-A68A-8D8F5610AF10}"/>
              </a:ext>
            </a:extLst>
          </p:cNvPr>
          <p:cNvSpPr>
            <a:spLocks noGrp="1"/>
          </p:cNvSpPr>
          <p:nvPr>
            <p:ph type="body" sz="quarter" idx="36"/>
          </p:nvPr>
        </p:nvSpPr>
        <p:spPr>
          <a:xfrm>
            <a:off x="3445068"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5" name="Text Placeholder 5">
            <a:extLst>
              <a:ext uri="{FF2B5EF4-FFF2-40B4-BE49-F238E27FC236}">
                <a16:creationId xmlns:a16="http://schemas.microsoft.com/office/drawing/2014/main" id="{94E61F2B-52A7-7F45-9D7E-985F8EFE08AE}"/>
              </a:ext>
            </a:extLst>
          </p:cNvPr>
          <p:cNvSpPr>
            <a:spLocks noGrp="1"/>
          </p:cNvSpPr>
          <p:nvPr>
            <p:ph type="body" sz="quarter" idx="37" hasCustomPrompt="1"/>
          </p:nvPr>
        </p:nvSpPr>
        <p:spPr>
          <a:xfrm>
            <a:off x="3350050"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67" name="Text Placeholder 2">
            <a:extLst>
              <a:ext uri="{FF2B5EF4-FFF2-40B4-BE49-F238E27FC236}">
                <a16:creationId xmlns:a16="http://schemas.microsoft.com/office/drawing/2014/main" id="{1656013F-E3BD-534B-8F64-382848314FA9}"/>
              </a:ext>
            </a:extLst>
          </p:cNvPr>
          <p:cNvSpPr>
            <a:spLocks noGrp="1"/>
          </p:cNvSpPr>
          <p:nvPr>
            <p:ph type="body" sz="quarter" idx="38"/>
          </p:nvPr>
        </p:nvSpPr>
        <p:spPr>
          <a:xfrm>
            <a:off x="6344527"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8" name="Text Placeholder 5">
            <a:extLst>
              <a:ext uri="{FF2B5EF4-FFF2-40B4-BE49-F238E27FC236}">
                <a16:creationId xmlns:a16="http://schemas.microsoft.com/office/drawing/2014/main" id="{9CE30404-52C4-0B4D-A6E8-79CFD4B78AFF}"/>
              </a:ext>
            </a:extLst>
          </p:cNvPr>
          <p:cNvSpPr>
            <a:spLocks noGrp="1"/>
          </p:cNvSpPr>
          <p:nvPr>
            <p:ph type="body" sz="quarter" idx="39" hasCustomPrompt="1"/>
          </p:nvPr>
        </p:nvSpPr>
        <p:spPr>
          <a:xfrm>
            <a:off x="6249509"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3" name="Text Placeholder 2">
            <a:extLst>
              <a:ext uri="{FF2B5EF4-FFF2-40B4-BE49-F238E27FC236}">
                <a16:creationId xmlns:a16="http://schemas.microsoft.com/office/drawing/2014/main" id="{40C09CDD-C30B-F44C-8E5E-63F42DC78F2C}"/>
              </a:ext>
            </a:extLst>
          </p:cNvPr>
          <p:cNvSpPr>
            <a:spLocks noGrp="1"/>
          </p:cNvSpPr>
          <p:nvPr>
            <p:ph type="body" sz="quarter" idx="40"/>
          </p:nvPr>
        </p:nvSpPr>
        <p:spPr>
          <a:xfrm>
            <a:off x="9243986" y="5535848"/>
            <a:ext cx="234253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74" name="Text Placeholder 5">
            <a:extLst>
              <a:ext uri="{FF2B5EF4-FFF2-40B4-BE49-F238E27FC236}">
                <a16:creationId xmlns:a16="http://schemas.microsoft.com/office/drawing/2014/main" id="{83A29D76-8C3F-214A-88A7-DF73ED0599A8}"/>
              </a:ext>
            </a:extLst>
          </p:cNvPr>
          <p:cNvSpPr>
            <a:spLocks noGrp="1"/>
          </p:cNvSpPr>
          <p:nvPr>
            <p:ph type="body" sz="quarter" idx="41" hasCustomPrompt="1"/>
          </p:nvPr>
        </p:nvSpPr>
        <p:spPr>
          <a:xfrm>
            <a:off x="9148968" y="4839382"/>
            <a:ext cx="2538401"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3" y="4844631"/>
            <a:ext cx="2531560"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6241686"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55FEDC6-CC14-BF45-B0C3-DD6E34270BAB}"/>
              </a:ext>
            </a:extLst>
          </p:cNvPr>
          <p:cNvSpPr/>
          <p:nvPr userDrawn="1"/>
        </p:nvSpPr>
        <p:spPr>
          <a:xfrm>
            <a:off x="9148968" y="4844631"/>
            <a:ext cx="2551914"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3334404" y="4844631"/>
            <a:ext cx="2575807"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 Placeholder 16">
            <a:extLst>
              <a:ext uri="{FF2B5EF4-FFF2-40B4-BE49-F238E27FC236}">
                <a16:creationId xmlns:a16="http://schemas.microsoft.com/office/drawing/2014/main" id="{4F13CDFB-15A8-8A45-A72D-BF8C311ED9DF}"/>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2"/>
                </a:solidFill>
                <a:latin typeface="+mj-lt"/>
              </a:defRPr>
            </a:lvl1pPr>
          </a:lstStyle>
          <a:p>
            <a:pPr lvl="0"/>
            <a:r>
              <a:rPr lang="en-GB" dirty="0"/>
              <a:t>Edit</a:t>
            </a:r>
            <a:endParaRPr lang="en-US" dirty="0"/>
          </a:p>
        </p:txBody>
      </p:sp>
      <p:sp>
        <p:nvSpPr>
          <p:cNvPr id="27" name="Text Placeholder 2">
            <a:extLst>
              <a:ext uri="{FF2B5EF4-FFF2-40B4-BE49-F238E27FC236}">
                <a16:creationId xmlns:a16="http://schemas.microsoft.com/office/drawing/2014/main" id="{D7A8D6D2-E6E2-0249-BBF9-AF79A661EA6A}"/>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28" name="Text Placeholder 2">
            <a:extLst>
              <a:ext uri="{FF2B5EF4-FFF2-40B4-BE49-F238E27FC236}">
                <a16:creationId xmlns:a16="http://schemas.microsoft.com/office/drawing/2014/main" id="{4DDAF1DF-DB39-2C42-AC45-B93CCFA23CED}"/>
              </a:ext>
            </a:extLst>
          </p:cNvPr>
          <p:cNvSpPr>
            <a:spLocks noGrp="1"/>
          </p:cNvSpPr>
          <p:nvPr>
            <p:ph type="body" sz="quarter" idx="42"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9480831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age 2 - 3 Columns">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Edit</a:t>
            </a:r>
            <a:endParaRPr lang="en-US" dirty="0"/>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856F714C-FB94-2A44-823B-D77E787F1467}"/>
              </a:ext>
            </a:extLst>
          </p:cNvPr>
          <p:cNvSpPr/>
          <p:nvPr userDrawn="1"/>
        </p:nvSpPr>
        <p:spPr>
          <a:xfrm>
            <a:off x="6268196" y="1939586"/>
            <a:ext cx="5445683"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
            <a:extLst>
              <a:ext uri="{FF2B5EF4-FFF2-40B4-BE49-F238E27FC236}">
                <a16:creationId xmlns:a16="http://schemas.microsoft.com/office/drawing/2014/main" id="{2101FF89-79C6-254B-BB88-86143BF97A8A}"/>
              </a:ext>
            </a:extLst>
          </p:cNvPr>
          <p:cNvSpPr>
            <a:spLocks noGrp="1"/>
          </p:cNvSpPr>
          <p:nvPr>
            <p:ph type="pic" sz="quarter" idx="14"/>
          </p:nvPr>
        </p:nvSpPr>
        <p:spPr>
          <a:xfrm>
            <a:off x="486995" y="1969605"/>
            <a:ext cx="5466364"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dirty="0"/>
          </a:p>
        </p:txBody>
      </p:sp>
      <p:sp>
        <p:nvSpPr>
          <p:cNvPr id="35" name="Text Placeholder 36">
            <a:extLst>
              <a:ext uri="{FF2B5EF4-FFF2-40B4-BE49-F238E27FC236}">
                <a16:creationId xmlns:a16="http://schemas.microsoft.com/office/drawing/2014/main" id="{2135D9CF-FE84-0044-A7B3-FF15180FF90E}"/>
              </a:ext>
            </a:extLst>
          </p:cNvPr>
          <p:cNvSpPr>
            <a:spLocks noGrp="1"/>
          </p:cNvSpPr>
          <p:nvPr>
            <p:ph type="body" sz="quarter" idx="11"/>
          </p:nvPr>
        </p:nvSpPr>
        <p:spPr>
          <a:xfrm>
            <a:off x="478123" y="1939586"/>
            <a:ext cx="5475236" cy="2609437"/>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6" name="Text Placeholder 16">
            <a:extLst>
              <a:ext uri="{FF2B5EF4-FFF2-40B4-BE49-F238E27FC236}">
                <a16:creationId xmlns:a16="http://schemas.microsoft.com/office/drawing/2014/main" id="{C72BD1F9-50E7-DB4E-8CB9-ABB17A6A70BE}"/>
              </a:ext>
            </a:extLst>
          </p:cNvPr>
          <p:cNvSpPr>
            <a:spLocks noGrp="1"/>
          </p:cNvSpPr>
          <p:nvPr>
            <p:ph type="body" sz="quarter" idx="28" hasCustomPrompt="1"/>
          </p:nvPr>
        </p:nvSpPr>
        <p:spPr>
          <a:xfrm>
            <a:off x="6474508" y="2052824"/>
            <a:ext cx="2016980" cy="464538"/>
          </a:xfrm>
          <a:prstGeom prst="rect">
            <a:avLst/>
          </a:prstGeom>
        </p:spPr>
        <p:txBody>
          <a:bodyPr/>
          <a:lstStyle>
            <a:lvl1pPr marL="0" indent="0">
              <a:buNone/>
              <a:defRPr sz="3200" b="1">
                <a:solidFill>
                  <a:schemeClr val="tx2"/>
                </a:solidFill>
                <a:latin typeface="+mj-lt"/>
              </a:defRPr>
            </a:lvl1pPr>
          </a:lstStyle>
          <a:p>
            <a:pPr lvl="0"/>
            <a:r>
              <a:rPr lang="en-GB" dirty="0"/>
              <a:t>Edit</a:t>
            </a:r>
            <a:endParaRPr lang="en-US" dirty="0"/>
          </a:p>
        </p:txBody>
      </p:sp>
      <p:sp>
        <p:nvSpPr>
          <p:cNvPr id="39" name="Text Placeholder 2">
            <a:extLst>
              <a:ext uri="{FF2B5EF4-FFF2-40B4-BE49-F238E27FC236}">
                <a16:creationId xmlns:a16="http://schemas.microsoft.com/office/drawing/2014/main" id="{51C02CFD-181C-BB48-A8C9-4DC2C38B0364}"/>
              </a:ext>
            </a:extLst>
          </p:cNvPr>
          <p:cNvSpPr>
            <a:spLocks noGrp="1"/>
          </p:cNvSpPr>
          <p:nvPr>
            <p:ph type="body" sz="quarter" idx="29"/>
          </p:nvPr>
        </p:nvSpPr>
        <p:spPr>
          <a:xfrm>
            <a:off x="6474509" y="2553939"/>
            <a:ext cx="2031938" cy="1870530"/>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0" name="Text Placeholder 2">
            <a:extLst>
              <a:ext uri="{FF2B5EF4-FFF2-40B4-BE49-F238E27FC236}">
                <a16:creationId xmlns:a16="http://schemas.microsoft.com/office/drawing/2014/main" id="{0F4D243F-7B14-3C41-8B12-E35B94F4C426}"/>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3053796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age 2 v1">
    <p:spTree>
      <p:nvGrpSpPr>
        <p:cNvPr id="1" name=""/>
        <p:cNvGrpSpPr/>
        <p:nvPr/>
      </p:nvGrpSpPr>
      <p:grpSpPr>
        <a:xfrm>
          <a:off x="0" y="0"/>
          <a:ext cx="0" cy="0"/>
          <a:chOff x="0" y="0"/>
          <a:chExt cx="0" cy="0"/>
        </a:xfrm>
      </p:grpSpPr>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2742552" y="5420410"/>
            <a:ext cx="4044328" cy="844708"/>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581126" y="5420409"/>
            <a:ext cx="2064613" cy="850815"/>
          </a:xfrm>
          <a:prstGeom prst="rect">
            <a:avLst/>
          </a:prstGeom>
        </p:spPr>
        <p:txBody>
          <a:bodyPr anchor="ctr"/>
          <a:lstStyle>
            <a:lvl1pPr marL="0" indent="0" algn="ctr">
              <a:lnSpc>
                <a:spcPct val="100000"/>
              </a:lnSpc>
              <a:buNone/>
              <a:defRPr sz="2400" b="1">
                <a:solidFill>
                  <a:schemeClr val="accent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a:t>Edit</a:t>
            </a:r>
            <a:endParaRPr lang="en-US"/>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29" name="Rectangle 28">
            <a:extLst>
              <a:ext uri="{FF2B5EF4-FFF2-40B4-BE49-F238E27FC236}">
                <a16:creationId xmlns:a16="http://schemas.microsoft.com/office/drawing/2014/main" id="{354BAE81-EFC7-8942-BCEC-A183FCB99044}"/>
              </a:ext>
            </a:extLst>
          </p:cNvPr>
          <p:cNvSpPr/>
          <p:nvPr userDrawn="1"/>
        </p:nvSpPr>
        <p:spPr>
          <a:xfrm>
            <a:off x="478122" y="5331073"/>
            <a:ext cx="6442036" cy="1029486"/>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Picture Placeholder 3">
            <a:extLst>
              <a:ext uri="{FF2B5EF4-FFF2-40B4-BE49-F238E27FC236}">
                <a16:creationId xmlns:a16="http://schemas.microsoft.com/office/drawing/2014/main" id="{6BEEE98D-53F3-1C4D-8D2A-B939516B902F}"/>
              </a:ext>
            </a:extLst>
          </p:cNvPr>
          <p:cNvSpPr>
            <a:spLocks noGrp="1"/>
          </p:cNvSpPr>
          <p:nvPr>
            <p:ph type="pic" sz="quarter" idx="14"/>
          </p:nvPr>
        </p:nvSpPr>
        <p:spPr>
          <a:xfrm>
            <a:off x="486995" y="1969604"/>
            <a:ext cx="6419652" cy="304989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a:p>
        </p:txBody>
      </p:sp>
      <p:sp>
        <p:nvSpPr>
          <p:cNvPr id="41" name="Text Placeholder 36">
            <a:extLst>
              <a:ext uri="{FF2B5EF4-FFF2-40B4-BE49-F238E27FC236}">
                <a16:creationId xmlns:a16="http://schemas.microsoft.com/office/drawing/2014/main" id="{E8C208BC-CD21-4E4D-8156-646E36ABEB3C}"/>
              </a:ext>
            </a:extLst>
          </p:cNvPr>
          <p:cNvSpPr>
            <a:spLocks noGrp="1"/>
          </p:cNvSpPr>
          <p:nvPr>
            <p:ph type="body" sz="quarter" idx="11"/>
          </p:nvPr>
        </p:nvSpPr>
        <p:spPr>
          <a:xfrm>
            <a:off x="478124" y="1939587"/>
            <a:ext cx="6442036" cy="3079912"/>
          </a:xfrm>
          <a:prstGeom prst="rect">
            <a:avLst/>
          </a:prstGeom>
          <a:solidFill>
            <a:srgbClr val="00335B">
              <a:alpha val="80000"/>
            </a:srgbClr>
          </a:solidFill>
        </p:spPr>
        <p:txBody>
          <a:bodyPr lIns="144000" tIns="0" rIns="90000" bIns="0" anchor="ctr"/>
          <a:lstStyle>
            <a:lvl1pPr marL="0" indent="0" algn="ctr">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43" name="Text Placeholder 2">
            <a:extLst>
              <a:ext uri="{FF2B5EF4-FFF2-40B4-BE49-F238E27FC236}">
                <a16:creationId xmlns:a16="http://schemas.microsoft.com/office/drawing/2014/main" id="{A09D9E22-4EF8-4048-BAF5-51942198492A}"/>
              </a:ext>
            </a:extLst>
          </p:cNvPr>
          <p:cNvSpPr>
            <a:spLocks noGrp="1"/>
          </p:cNvSpPr>
          <p:nvPr>
            <p:ph type="body" sz="quarter" idx="29"/>
          </p:nvPr>
        </p:nvSpPr>
        <p:spPr>
          <a:xfrm>
            <a:off x="7342186" y="2032342"/>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32" name="Rectangle 31">
            <a:extLst>
              <a:ext uri="{FF2B5EF4-FFF2-40B4-BE49-F238E27FC236}">
                <a16:creationId xmlns:a16="http://schemas.microsoft.com/office/drawing/2014/main" id="{A0212340-9594-0647-951F-BD3BE7128184}"/>
              </a:ext>
            </a:extLst>
          </p:cNvPr>
          <p:cNvSpPr/>
          <p:nvPr userDrawn="1"/>
        </p:nvSpPr>
        <p:spPr>
          <a:xfrm>
            <a:off x="9557470" y="4242963"/>
            <a:ext cx="2129896" cy="2119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6DB964-6A36-834F-AC17-585EE47D1C1C}"/>
              </a:ext>
            </a:extLst>
          </p:cNvPr>
          <p:cNvSpPr/>
          <p:nvPr userDrawn="1"/>
        </p:nvSpPr>
        <p:spPr>
          <a:xfrm>
            <a:off x="7245374" y="1937796"/>
            <a:ext cx="2129896" cy="211938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BE5001-BEE5-C74E-8E78-BD4855E74CBD}"/>
              </a:ext>
            </a:extLst>
          </p:cNvPr>
          <p:cNvSpPr/>
          <p:nvPr userDrawn="1"/>
        </p:nvSpPr>
        <p:spPr>
          <a:xfrm>
            <a:off x="9557470" y="1937796"/>
            <a:ext cx="2129896" cy="21193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97F333-2A57-244F-B7AA-75EC076B5B7D}"/>
              </a:ext>
            </a:extLst>
          </p:cNvPr>
          <p:cNvSpPr/>
          <p:nvPr userDrawn="1"/>
        </p:nvSpPr>
        <p:spPr>
          <a:xfrm>
            <a:off x="7245374" y="4242068"/>
            <a:ext cx="2129896" cy="21193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
            <a:extLst>
              <a:ext uri="{FF2B5EF4-FFF2-40B4-BE49-F238E27FC236}">
                <a16:creationId xmlns:a16="http://schemas.microsoft.com/office/drawing/2014/main" id="{2B5BB841-55E4-4346-AFDF-7E49021C9034}"/>
              </a:ext>
            </a:extLst>
          </p:cNvPr>
          <p:cNvSpPr>
            <a:spLocks noGrp="1"/>
          </p:cNvSpPr>
          <p:nvPr>
            <p:ph type="body" sz="quarter" idx="30"/>
          </p:nvPr>
        </p:nvSpPr>
        <p:spPr>
          <a:xfrm>
            <a:off x="9654282" y="2032342"/>
            <a:ext cx="1936271" cy="1926715"/>
          </a:xfrm>
          <a:prstGeom prst="rect">
            <a:avLst/>
          </a:prstGeom>
          <a:noFill/>
          <a:ln>
            <a:noFill/>
          </a:ln>
        </p:spPr>
        <p:txBody>
          <a:bodyPr anchor="ctr">
            <a:noAutofit/>
          </a:bodyPr>
          <a:lstStyle>
            <a:lvl1pPr marL="0" indent="0" algn="ctr">
              <a:lnSpc>
                <a:spcPct val="100000"/>
              </a:lnSpc>
              <a:buNone/>
              <a:defRPr sz="1800">
                <a:solidFill>
                  <a:schemeClr val="accent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44" name="Text Placeholder 2">
            <a:extLst>
              <a:ext uri="{FF2B5EF4-FFF2-40B4-BE49-F238E27FC236}">
                <a16:creationId xmlns:a16="http://schemas.microsoft.com/office/drawing/2014/main" id="{2886936D-A114-324B-A8BD-DCE6BF55DA86}"/>
              </a:ext>
            </a:extLst>
          </p:cNvPr>
          <p:cNvSpPr>
            <a:spLocks noGrp="1"/>
          </p:cNvSpPr>
          <p:nvPr>
            <p:ph type="body" sz="quarter" idx="31"/>
          </p:nvPr>
        </p:nvSpPr>
        <p:spPr>
          <a:xfrm>
            <a:off x="7342186" y="4338403"/>
            <a:ext cx="1936271" cy="1926715"/>
          </a:xfrm>
          <a:prstGeom prst="rect">
            <a:avLst/>
          </a:prstGeom>
          <a:noFill/>
          <a:ln>
            <a:noFill/>
          </a:ln>
        </p:spPr>
        <p:txBody>
          <a:bodyPr anchor="ctr">
            <a:noAutofit/>
          </a:bodyPr>
          <a:lstStyle>
            <a:lvl1pPr marL="0" indent="0" algn="ctr">
              <a:lnSpc>
                <a:spcPct val="100000"/>
              </a:lnSpc>
              <a:buNone/>
              <a:defRPr sz="1800">
                <a:solidFill>
                  <a:schemeClr val="accent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46" name="Text Placeholder 2">
            <a:extLst>
              <a:ext uri="{FF2B5EF4-FFF2-40B4-BE49-F238E27FC236}">
                <a16:creationId xmlns:a16="http://schemas.microsoft.com/office/drawing/2014/main" id="{F8010C6D-23FE-824A-8818-D4A38A2B9901}"/>
              </a:ext>
            </a:extLst>
          </p:cNvPr>
          <p:cNvSpPr>
            <a:spLocks noGrp="1"/>
          </p:cNvSpPr>
          <p:nvPr>
            <p:ph type="body" sz="quarter" idx="32"/>
          </p:nvPr>
        </p:nvSpPr>
        <p:spPr>
          <a:xfrm>
            <a:off x="9654282" y="4338403"/>
            <a:ext cx="1936271" cy="1926715"/>
          </a:xfrm>
          <a:prstGeom prst="rect">
            <a:avLst/>
          </a:prstGeom>
          <a:noFill/>
          <a:ln>
            <a:noFill/>
          </a:ln>
        </p:spPr>
        <p:txBody>
          <a:bodyPr anchor="ctr">
            <a:noAutofit/>
          </a:bodyPr>
          <a:lstStyle>
            <a:lvl1pPr marL="0" indent="0" algn="ctr">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47" name="Text Placeholder 2">
            <a:extLst>
              <a:ext uri="{FF2B5EF4-FFF2-40B4-BE49-F238E27FC236}">
                <a16:creationId xmlns:a16="http://schemas.microsoft.com/office/drawing/2014/main" id="{A8D08548-2678-3A46-A7CE-C428D86D1337}"/>
              </a:ext>
            </a:extLst>
          </p:cNvPr>
          <p:cNvSpPr>
            <a:spLocks noGrp="1"/>
          </p:cNvSpPr>
          <p:nvPr>
            <p:ph type="body" sz="quarter" idx="28"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a:t>CLICK TO EDIT MASTER TEXT STYLES</a:t>
            </a:r>
            <a:endParaRPr lang="en-US"/>
          </a:p>
        </p:txBody>
      </p:sp>
    </p:spTree>
    <p:extLst>
      <p:ext uri="{BB962C8B-B14F-4D97-AF65-F5344CB8AC3E}">
        <p14:creationId xmlns:p14="http://schemas.microsoft.com/office/powerpoint/2010/main" val="2226658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age 1 - 3 columns v3">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F05403A-CC9A-7948-A5A6-565AC20A163D}"/>
              </a:ext>
            </a:extLst>
          </p:cNvPr>
          <p:cNvSpPr/>
          <p:nvPr userDrawn="1"/>
        </p:nvSpPr>
        <p:spPr>
          <a:xfrm>
            <a:off x="5099066" y="1939586"/>
            <a:ext cx="6601817" cy="2606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3">
            <a:extLst>
              <a:ext uri="{FF2B5EF4-FFF2-40B4-BE49-F238E27FC236}">
                <a16:creationId xmlns:a16="http://schemas.microsoft.com/office/drawing/2014/main" id="{E620C37E-4400-D84C-9358-D6BC0B0360F4}"/>
              </a:ext>
            </a:extLst>
          </p:cNvPr>
          <p:cNvSpPr>
            <a:spLocks noGrp="1"/>
          </p:cNvSpPr>
          <p:nvPr>
            <p:ph type="pic" sz="quarter" idx="14"/>
          </p:nvPr>
        </p:nvSpPr>
        <p:spPr>
          <a:xfrm>
            <a:off x="486996" y="1969605"/>
            <a:ext cx="4289458" cy="2576032"/>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endParaRPr lang="en-US"/>
          </a:p>
        </p:txBody>
      </p:sp>
      <p:sp>
        <p:nvSpPr>
          <p:cNvPr id="9" name="AutoShape 18" descr="Image result for yorkshire tea logo png">
            <a:extLst>
              <a:ext uri="{FF2B5EF4-FFF2-40B4-BE49-F238E27FC236}">
                <a16:creationId xmlns:a16="http://schemas.microsoft.com/office/drawing/2014/main" id="{E62C07E4-0D5C-604E-9676-64B8FD2A4019}"/>
              </a:ext>
            </a:extLst>
          </p:cNvPr>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0" name="AutoShape 20" descr="Related image">
            <a:extLst>
              <a:ext uri="{FF2B5EF4-FFF2-40B4-BE49-F238E27FC236}">
                <a16:creationId xmlns:a16="http://schemas.microsoft.com/office/drawing/2014/main" id="{C1DA94E2-6E9C-D14E-936E-486232D70010}"/>
              </a:ext>
            </a:extLst>
          </p:cNvPr>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B49DCA7-37C1-564E-8CDD-F33079D723C4}"/>
              </a:ext>
            </a:extLst>
          </p:cNvPr>
          <p:cNvSpPr>
            <a:spLocks noGrp="1"/>
          </p:cNvSpPr>
          <p:nvPr>
            <p:ph type="body" sz="quarter" idx="15"/>
          </p:nvPr>
        </p:nvSpPr>
        <p:spPr>
          <a:xfrm>
            <a:off x="5751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6" name="Text Placeholder 5">
            <a:extLst>
              <a:ext uri="{FF2B5EF4-FFF2-40B4-BE49-F238E27FC236}">
                <a16:creationId xmlns:a16="http://schemas.microsoft.com/office/drawing/2014/main" id="{695F176B-8337-1049-91F6-ACC9B7D1BC14}"/>
              </a:ext>
            </a:extLst>
          </p:cNvPr>
          <p:cNvSpPr>
            <a:spLocks noGrp="1"/>
          </p:cNvSpPr>
          <p:nvPr>
            <p:ph type="body" sz="quarter" idx="16" hasCustomPrompt="1"/>
          </p:nvPr>
        </p:nvSpPr>
        <p:spPr>
          <a:xfrm>
            <a:off x="4801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a:t>Edit</a:t>
            </a:r>
            <a:endParaRPr lang="en-US"/>
          </a:p>
        </p:txBody>
      </p:sp>
      <p:sp>
        <p:nvSpPr>
          <p:cNvPr id="37" name="Text Placeholder 36">
            <a:extLst>
              <a:ext uri="{FF2B5EF4-FFF2-40B4-BE49-F238E27FC236}">
                <a16:creationId xmlns:a16="http://schemas.microsoft.com/office/drawing/2014/main" id="{83292CAC-3049-1F45-8243-B4A5F0CB4BF2}"/>
              </a:ext>
            </a:extLst>
          </p:cNvPr>
          <p:cNvSpPr>
            <a:spLocks noGrp="1"/>
          </p:cNvSpPr>
          <p:nvPr>
            <p:ph type="body" sz="quarter" idx="11"/>
          </p:nvPr>
        </p:nvSpPr>
        <p:spPr>
          <a:xfrm>
            <a:off x="1555591" y="3866024"/>
            <a:ext cx="3220863" cy="682999"/>
          </a:xfrm>
          <a:prstGeom prst="rect">
            <a:avLst/>
          </a:prstGeom>
          <a:solidFill>
            <a:srgbClr val="00335B">
              <a:alpha val="80000"/>
            </a:srgbClr>
          </a:solidFill>
        </p:spPr>
        <p:txBody>
          <a:bodyPr lIns="144000" tIns="0" rIns="90000" bIns="0" anchor="ct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69" name="Text Placeholder 5">
            <a:extLst>
              <a:ext uri="{FF2B5EF4-FFF2-40B4-BE49-F238E27FC236}">
                <a16:creationId xmlns:a16="http://schemas.microsoft.com/office/drawing/2014/main" id="{FA02BF18-D06E-6147-93DF-D2B2241CB1D7}"/>
              </a:ext>
            </a:extLst>
          </p:cNvPr>
          <p:cNvSpPr>
            <a:spLocks noGrp="1"/>
          </p:cNvSpPr>
          <p:nvPr>
            <p:ph type="body" sz="quarter" idx="25" hasCustomPrompt="1"/>
          </p:nvPr>
        </p:nvSpPr>
        <p:spPr>
          <a:xfrm>
            <a:off x="486996" y="3866024"/>
            <a:ext cx="1068596" cy="681784"/>
          </a:xfrm>
          <a:prstGeom prst="rect">
            <a:avLst/>
          </a:prstGeom>
          <a:solidFill>
            <a:schemeClr val="accent2">
              <a:alpha val="80000"/>
            </a:schemeClr>
          </a:solidFill>
        </p:spPr>
        <p:txBody>
          <a:bodyPr tIns="0" bIns="0" anchor="ctr" anchorCtr="0"/>
          <a:lstStyle>
            <a:lvl1pPr marL="0" indent="0" algn="ctr">
              <a:lnSpc>
                <a:spcPct val="100000"/>
              </a:lnSpc>
              <a:buNone/>
              <a:defRPr sz="2000" b="1">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a:t>Edit</a:t>
            </a:r>
            <a:endParaRPr lang="en-US"/>
          </a:p>
        </p:txBody>
      </p:sp>
      <p:sp>
        <p:nvSpPr>
          <p:cNvPr id="70" name="Text Placeholder 36">
            <a:extLst>
              <a:ext uri="{FF2B5EF4-FFF2-40B4-BE49-F238E27FC236}">
                <a16:creationId xmlns:a16="http://schemas.microsoft.com/office/drawing/2014/main" id="{51DA1620-265D-D947-B6E4-01E92DBEE738}"/>
              </a:ext>
            </a:extLst>
          </p:cNvPr>
          <p:cNvSpPr>
            <a:spLocks noGrp="1"/>
          </p:cNvSpPr>
          <p:nvPr>
            <p:ph type="body" sz="quarter" idx="26"/>
          </p:nvPr>
        </p:nvSpPr>
        <p:spPr>
          <a:xfrm>
            <a:off x="3664783" y="6525250"/>
            <a:ext cx="4862435" cy="284487"/>
          </a:xfrm>
          <a:prstGeom prst="rect">
            <a:avLst/>
          </a:prstGeom>
          <a:solidFill>
            <a:schemeClr val="bg1"/>
          </a:solidFill>
        </p:spPr>
        <p:txBody>
          <a:bodyPr tIns="72000" anchor="ctr"/>
          <a:lstStyle>
            <a:lvl1pPr marL="0" indent="0" algn="ctr">
              <a:buNone/>
              <a:defRPr sz="800">
                <a:solidFill>
                  <a:schemeClr val="tx2"/>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2" name="Text Placeholder 2">
            <a:extLst>
              <a:ext uri="{FF2B5EF4-FFF2-40B4-BE49-F238E27FC236}">
                <a16:creationId xmlns:a16="http://schemas.microsoft.com/office/drawing/2014/main" id="{D9D2A3C8-8074-D743-A452-6136C392E918}"/>
              </a:ext>
            </a:extLst>
          </p:cNvPr>
          <p:cNvSpPr>
            <a:spLocks noGrp="1"/>
          </p:cNvSpPr>
          <p:nvPr>
            <p:ph type="body" sz="quarter" idx="27" hasCustomPrompt="1"/>
          </p:nvPr>
        </p:nvSpPr>
        <p:spPr>
          <a:xfrm>
            <a:off x="460375" y="1150827"/>
            <a:ext cx="11240507" cy="508488"/>
          </a:xfrm>
          <a:prstGeom prst="rect">
            <a:avLst/>
          </a:prstGeom>
          <a:noFill/>
          <a:ln>
            <a:noFill/>
          </a:ln>
        </p:spPr>
        <p:txBody>
          <a:bodyPr tIns="72000" anchor="ctr">
            <a:noAutofit/>
          </a:bodyPr>
          <a:lstStyle>
            <a:lvl1pPr marL="0" indent="0" algn="ctr">
              <a:buNone/>
              <a:defRPr sz="2400" spc="3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50" name="Text Placeholder 2">
            <a:extLst>
              <a:ext uri="{FF2B5EF4-FFF2-40B4-BE49-F238E27FC236}">
                <a16:creationId xmlns:a16="http://schemas.microsoft.com/office/drawing/2014/main" id="{415B793E-BA56-F04B-8B4C-8FDA4A2A6A8F}"/>
              </a:ext>
            </a:extLst>
          </p:cNvPr>
          <p:cNvSpPr>
            <a:spLocks noGrp="1"/>
          </p:cNvSpPr>
          <p:nvPr userDrawn="1">
            <p:ph type="body" sz="quarter" idx="36"/>
          </p:nvPr>
        </p:nvSpPr>
        <p:spPr>
          <a:xfrm>
            <a:off x="44359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52" name="Text Placeholder 5">
            <a:extLst>
              <a:ext uri="{FF2B5EF4-FFF2-40B4-BE49-F238E27FC236}">
                <a16:creationId xmlns:a16="http://schemas.microsoft.com/office/drawing/2014/main" id="{BB7A68BE-4BB2-D241-BC12-BF43AD562D43}"/>
              </a:ext>
            </a:extLst>
          </p:cNvPr>
          <p:cNvSpPr>
            <a:spLocks noGrp="1"/>
          </p:cNvSpPr>
          <p:nvPr userDrawn="1">
            <p:ph type="body" sz="quarter" idx="37" hasCustomPrompt="1"/>
          </p:nvPr>
        </p:nvSpPr>
        <p:spPr>
          <a:xfrm>
            <a:off x="43409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a:t>Edit</a:t>
            </a:r>
            <a:endParaRPr lang="en-US"/>
          </a:p>
        </p:txBody>
      </p:sp>
      <p:sp>
        <p:nvSpPr>
          <p:cNvPr id="54" name="Text Placeholder 2">
            <a:extLst>
              <a:ext uri="{FF2B5EF4-FFF2-40B4-BE49-F238E27FC236}">
                <a16:creationId xmlns:a16="http://schemas.microsoft.com/office/drawing/2014/main" id="{C617766A-7E28-8246-BCAF-97D112B12562}"/>
              </a:ext>
            </a:extLst>
          </p:cNvPr>
          <p:cNvSpPr>
            <a:spLocks noGrp="1"/>
          </p:cNvSpPr>
          <p:nvPr userDrawn="1">
            <p:ph type="body" sz="quarter" idx="38"/>
          </p:nvPr>
        </p:nvSpPr>
        <p:spPr>
          <a:xfrm>
            <a:off x="8296792" y="5535848"/>
            <a:ext cx="3305928" cy="746345"/>
          </a:xfrm>
          <a:prstGeom prst="rect">
            <a:avLst/>
          </a:prstGeom>
          <a:noFill/>
          <a:ln>
            <a:noFill/>
          </a:ln>
        </p:spPr>
        <p:txBody>
          <a:bodyPr anchor="ctr">
            <a:noAutofit/>
          </a:bodyPr>
          <a:lstStyle>
            <a:lvl1pPr marL="0" indent="0" algn="ctr">
              <a:lnSpc>
                <a:spcPct val="100000"/>
              </a:lnSpc>
              <a:buNone/>
              <a:defRPr sz="12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56" name="Text Placeholder 5">
            <a:extLst>
              <a:ext uri="{FF2B5EF4-FFF2-40B4-BE49-F238E27FC236}">
                <a16:creationId xmlns:a16="http://schemas.microsoft.com/office/drawing/2014/main" id="{3F1D1017-AE52-6749-AD86-3D73A550CF17}"/>
              </a:ext>
            </a:extLst>
          </p:cNvPr>
          <p:cNvSpPr>
            <a:spLocks noGrp="1"/>
          </p:cNvSpPr>
          <p:nvPr userDrawn="1">
            <p:ph type="body" sz="quarter" idx="39" hasCustomPrompt="1"/>
          </p:nvPr>
        </p:nvSpPr>
        <p:spPr>
          <a:xfrm>
            <a:off x="8201774" y="4839382"/>
            <a:ext cx="3529427" cy="618100"/>
          </a:xfrm>
          <a:prstGeom prst="rect">
            <a:avLst/>
          </a:prstGeom>
        </p:spPr>
        <p:txBody>
          <a:bodyPr anchor="ctr"/>
          <a:lstStyle>
            <a:lvl1pPr marL="0" indent="0" algn="ctr">
              <a:lnSpc>
                <a:spcPct val="100000"/>
              </a:lnSpc>
              <a:buNone/>
              <a:defRPr sz="2400" b="1">
                <a:solidFill>
                  <a:schemeClr val="tx2"/>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a:t>Edit</a:t>
            </a:r>
            <a:endParaRPr lang="en-US"/>
          </a:p>
        </p:txBody>
      </p:sp>
      <p:sp>
        <p:nvSpPr>
          <p:cNvPr id="38" name="Rectangle 37">
            <a:extLst>
              <a:ext uri="{FF2B5EF4-FFF2-40B4-BE49-F238E27FC236}">
                <a16:creationId xmlns:a16="http://schemas.microsoft.com/office/drawing/2014/main" id="{3F39C01D-F7ED-3348-B756-93036BACC968}"/>
              </a:ext>
            </a:extLst>
          </p:cNvPr>
          <p:cNvSpPr/>
          <p:nvPr userDrawn="1"/>
        </p:nvSpPr>
        <p:spPr>
          <a:xfrm>
            <a:off x="8204713" y="4844631"/>
            <a:ext cx="3496169"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14E79374-5068-6E48-8EE3-814934942E4E}"/>
              </a:ext>
            </a:extLst>
          </p:cNvPr>
          <p:cNvSpPr/>
          <p:nvPr userDrawn="1"/>
        </p:nvSpPr>
        <p:spPr>
          <a:xfrm>
            <a:off x="4337686"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697AB381-D1F4-4047-A4F2-7547923E5A40}"/>
              </a:ext>
            </a:extLst>
          </p:cNvPr>
          <p:cNvSpPr/>
          <p:nvPr userDrawn="1"/>
        </p:nvSpPr>
        <p:spPr>
          <a:xfrm>
            <a:off x="460375" y="4844631"/>
            <a:ext cx="3549226" cy="151592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 Placeholder 16">
            <a:extLst>
              <a:ext uri="{FF2B5EF4-FFF2-40B4-BE49-F238E27FC236}">
                <a16:creationId xmlns:a16="http://schemas.microsoft.com/office/drawing/2014/main" id="{F084EC77-03B8-8848-B0A1-C48985A9B811}"/>
              </a:ext>
            </a:extLst>
          </p:cNvPr>
          <p:cNvSpPr>
            <a:spLocks noGrp="1"/>
          </p:cNvSpPr>
          <p:nvPr>
            <p:ph type="body" sz="quarter" idx="28" hasCustomPrompt="1"/>
          </p:nvPr>
        </p:nvSpPr>
        <p:spPr>
          <a:xfrm>
            <a:off x="5305378" y="2075974"/>
            <a:ext cx="2016980" cy="464538"/>
          </a:xfrm>
          <a:prstGeom prst="rect">
            <a:avLst/>
          </a:prstGeom>
        </p:spPr>
        <p:txBody>
          <a:bodyPr/>
          <a:lstStyle>
            <a:lvl1pPr marL="0" indent="0">
              <a:buNone/>
              <a:defRPr sz="3200" b="1">
                <a:solidFill>
                  <a:schemeClr val="accent2"/>
                </a:solidFill>
                <a:latin typeface="+mj-lt"/>
              </a:defRPr>
            </a:lvl1pPr>
          </a:lstStyle>
          <a:p>
            <a:pPr lvl="0"/>
            <a:r>
              <a:rPr lang="en-GB"/>
              <a:t>Edit</a:t>
            </a:r>
            <a:endParaRPr lang="en-US"/>
          </a:p>
        </p:txBody>
      </p:sp>
      <p:sp>
        <p:nvSpPr>
          <p:cNvPr id="23" name="Text Placeholder 2">
            <a:extLst>
              <a:ext uri="{FF2B5EF4-FFF2-40B4-BE49-F238E27FC236}">
                <a16:creationId xmlns:a16="http://schemas.microsoft.com/office/drawing/2014/main" id="{BCB04F95-27D4-CE4B-835C-5E32A4EC5F27}"/>
              </a:ext>
            </a:extLst>
          </p:cNvPr>
          <p:cNvSpPr>
            <a:spLocks noGrp="1"/>
          </p:cNvSpPr>
          <p:nvPr>
            <p:ph type="body" sz="quarter" idx="29"/>
          </p:nvPr>
        </p:nvSpPr>
        <p:spPr>
          <a:xfrm>
            <a:off x="5305379" y="2616903"/>
            <a:ext cx="2031938" cy="1793051"/>
          </a:xfrm>
          <a:prstGeom prst="rect">
            <a:avLst/>
          </a:prstGeom>
          <a:noFill/>
          <a:ln>
            <a:noFill/>
          </a:ln>
        </p:spPr>
        <p:txBody>
          <a:bodyPr anchor="ctr">
            <a:noAutofit/>
          </a:bodyPr>
          <a:lstStyle>
            <a:lvl1pPr marL="0" indent="0" algn="l">
              <a:lnSpc>
                <a:spcPct val="100000"/>
              </a:lnSpc>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24" name="Text Placeholder 2">
            <a:extLst>
              <a:ext uri="{FF2B5EF4-FFF2-40B4-BE49-F238E27FC236}">
                <a16:creationId xmlns:a16="http://schemas.microsoft.com/office/drawing/2014/main" id="{E662F513-E7BD-874B-BC0B-EB5D62217204}"/>
              </a:ext>
            </a:extLst>
          </p:cNvPr>
          <p:cNvSpPr>
            <a:spLocks noGrp="1"/>
          </p:cNvSpPr>
          <p:nvPr>
            <p:ph type="body" sz="quarter" idx="40" hasCustomPrompt="1"/>
          </p:nvPr>
        </p:nvSpPr>
        <p:spPr>
          <a:xfrm>
            <a:off x="1515985" y="1"/>
            <a:ext cx="9160030" cy="975360"/>
          </a:xfrm>
          <a:prstGeom prst="rect">
            <a:avLst/>
          </a:prstGeom>
        </p:spPr>
        <p:txBody>
          <a:bodyPr anchor="ctr"/>
          <a:lstStyle>
            <a:lvl1pPr marL="0" indent="0" algn="ctr">
              <a:lnSpc>
                <a:spcPct val="100000"/>
              </a:lnSpc>
              <a:buNone/>
              <a:defRPr sz="28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a:t>CLICK TO EDIT MASTER TEXT STYLES</a:t>
            </a:r>
            <a:endParaRPr lang="en-US"/>
          </a:p>
        </p:txBody>
      </p:sp>
    </p:spTree>
    <p:extLst>
      <p:ext uri="{BB962C8B-B14F-4D97-AF65-F5344CB8AC3E}">
        <p14:creationId xmlns:p14="http://schemas.microsoft.com/office/powerpoint/2010/main" val="368145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2.pn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pn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26BAD-8F28-AC46-B05C-0320BF84CD32}"/>
              </a:ext>
            </a:extLst>
          </p:cNvPr>
          <p:cNvSpPr/>
          <p:nvPr userDrawn="1"/>
        </p:nvSpPr>
        <p:spPr>
          <a:xfrm>
            <a:off x="0" y="11164"/>
            <a:ext cx="12192000" cy="961901"/>
          </a:xfrm>
          <a:prstGeom prst="rect">
            <a:avLst/>
          </a:prstGeom>
          <a:solidFill>
            <a:srgbClr val="00335B"/>
          </a:solid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3050F-A24C-A84F-AEF5-8F64C7F7E012}"/>
              </a:ext>
            </a:extLst>
          </p:cNvPr>
          <p:cNvSpPr/>
          <p:nvPr userDrawn="1"/>
        </p:nvSpPr>
        <p:spPr>
          <a:xfrm>
            <a:off x="180000" y="1140032"/>
            <a:ext cx="11842678" cy="553796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22523B-C97A-794D-900D-CC234888ED47}"/>
              </a:ext>
            </a:extLst>
          </p:cNvPr>
          <p:cNvSpPr/>
          <p:nvPr userDrawn="1"/>
        </p:nvSpPr>
        <p:spPr>
          <a:xfrm>
            <a:off x="180000" y="1140032"/>
            <a:ext cx="11842678" cy="522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BD90594-AEF7-E44C-941B-7367D4A0D39D}"/>
              </a:ext>
            </a:extLst>
          </p:cNvPr>
          <p:cNvPicPr>
            <a:picLocks noChangeAspect="1"/>
          </p:cNvPicPr>
          <p:nvPr userDrawn="1"/>
        </p:nvPicPr>
        <p:blipFill>
          <a:blip r:embed="rId17"/>
          <a:srcRect/>
          <a:stretch/>
        </p:blipFill>
        <p:spPr>
          <a:xfrm>
            <a:off x="180000" y="189366"/>
            <a:ext cx="917165" cy="262047"/>
          </a:xfrm>
          <a:prstGeom prst="rect">
            <a:avLst/>
          </a:prstGeom>
        </p:spPr>
      </p:pic>
    </p:spTree>
    <p:extLst>
      <p:ext uri="{BB962C8B-B14F-4D97-AF65-F5344CB8AC3E}">
        <p14:creationId xmlns:p14="http://schemas.microsoft.com/office/powerpoint/2010/main" val="1932788345"/>
      </p:ext>
    </p:extLst>
  </p:cSld>
  <p:clrMap bg1="lt1" tx1="dk1" bg2="lt2" tx2="dk2" accent1="accent1" accent2="accent2" accent3="accent3" accent4="accent4" accent5="accent5" accent6="accent6" hlink="hlink" folHlink="folHlink"/>
  <p:sldLayoutIdLst>
    <p:sldLayoutId id="2147483753" r:id="rId1"/>
    <p:sldLayoutId id="2147483774" r:id="rId2"/>
    <p:sldLayoutId id="2147483775" r:id="rId3"/>
    <p:sldLayoutId id="2147483776" r:id="rId4"/>
    <p:sldLayoutId id="2147483782" r:id="rId5"/>
    <p:sldLayoutId id="2147483783" r:id="rId6"/>
    <p:sldLayoutId id="2147483784" r:id="rId7"/>
    <p:sldLayoutId id="2147483787" r:id="rId8"/>
    <p:sldLayoutId id="2147483785" r:id="rId9"/>
    <p:sldLayoutId id="2147483786" r:id="rId10"/>
    <p:sldLayoutId id="2147483780" r:id="rId11"/>
    <p:sldLayoutId id="2147483781" r:id="rId12"/>
    <p:sldLayoutId id="2147483777" r:id="rId13"/>
    <p:sldLayoutId id="2147483778" r:id="rId14"/>
    <p:sldLayoutId id="21474837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26BAD-8F28-AC46-B05C-0320BF84CD32}"/>
              </a:ext>
            </a:extLst>
          </p:cNvPr>
          <p:cNvSpPr/>
          <p:nvPr userDrawn="1"/>
        </p:nvSpPr>
        <p:spPr>
          <a:xfrm>
            <a:off x="0" y="11164"/>
            <a:ext cx="12192000" cy="961901"/>
          </a:xfrm>
          <a:prstGeom prst="rect">
            <a:avLst/>
          </a:prstGeom>
          <a:solidFill>
            <a:srgbClr val="00335B"/>
          </a:solid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3050F-A24C-A84F-AEF5-8F64C7F7E012}"/>
              </a:ext>
            </a:extLst>
          </p:cNvPr>
          <p:cNvSpPr/>
          <p:nvPr userDrawn="1"/>
        </p:nvSpPr>
        <p:spPr>
          <a:xfrm>
            <a:off x="180000" y="1140032"/>
            <a:ext cx="11842678" cy="553796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22523B-C97A-794D-900D-CC234888ED47}"/>
              </a:ext>
            </a:extLst>
          </p:cNvPr>
          <p:cNvSpPr/>
          <p:nvPr userDrawn="1"/>
        </p:nvSpPr>
        <p:spPr>
          <a:xfrm>
            <a:off x="180000" y="1140032"/>
            <a:ext cx="11842678" cy="522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BD90594-AEF7-E44C-941B-7367D4A0D39D}"/>
              </a:ext>
            </a:extLst>
          </p:cNvPr>
          <p:cNvPicPr>
            <a:picLocks noChangeAspect="1"/>
          </p:cNvPicPr>
          <p:nvPr userDrawn="1"/>
        </p:nvPicPr>
        <p:blipFill>
          <a:blip r:embed="rId17"/>
          <a:srcRect/>
          <a:stretch/>
        </p:blipFill>
        <p:spPr>
          <a:xfrm>
            <a:off x="180000" y="189366"/>
            <a:ext cx="917165" cy="262047"/>
          </a:xfrm>
          <a:prstGeom prst="rect">
            <a:avLst/>
          </a:prstGeom>
        </p:spPr>
      </p:pic>
    </p:spTree>
    <p:extLst>
      <p:ext uri="{BB962C8B-B14F-4D97-AF65-F5344CB8AC3E}">
        <p14:creationId xmlns:p14="http://schemas.microsoft.com/office/powerpoint/2010/main" val="33994570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26BAD-8F28-AC46-B05C-0320BF84CD32}"/>
              </a:ext>
            </a:extLst>
          </p:cNvPr>
          <p:cNvSpPr/>
          <p:nvPr userDrawn="1"/>
        </p:nvSpPr>
        <p:spPr>
          <a:xfrm>
            <a:off x="0" y="11164"/>
            <a:ext cx="12192000" cy="961901"/>
          </a:xfrm>
          <a:prstGeom prst="rect">
            <a:avLst/>
          </a:prstGeom>
          <a:solidFill>
            <a:srgbClr val="00335B"/>
          </a:solid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3050F-A24C-A84F-AEF5-8F64C7F7E012}"/>
              </a:ext>
            </a:extLst>
          </p:cNvPr>
          <p:cNvSpPr/>
          <p:nvPr userDrawn="1"/>
        </p:nvSpPr>
        <p:spPr>
          <a:xfrm>
            <a:off x="180000" y="1140032"/>
            <a:ext cx="11842678" cy="553796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22523B-C97A-794D-900D-CC234888ED47}"/>
              </a:ext>
            </a:extLst>
          </p:cNvPr>
          <p:cNvSpPr/>
          <p:nvPr userDrawn="1"/>
        </p:nvSpPr>
        <p:spPr>
          <a:xfrm>
            <a:off x="180000" y="1140032"/>
            <a:ext cx="11842678" cy="522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BD90594-AEF7-E44C-941B-7367D4A0D39D}"/>
              </a:ext>
            </a:extLst>
          </p:cNvPr>
          <p:cNvPicPr>
            <a:picLocks noChangeAspect="1"/>
          </p:cNvPicPr>
          <p:nvPr userDrawn="1"/>
        </p:nvPicPr>
        <p:blipFill>
          <a:blip r:embed="rId17"/>
          <a:srcRect/>
          <a:stretch/>
        </p:blipFill>
        <p:spPr>
          <a:xfrm>
            <a:off x="180000" y="189366"/>
            <a:ext cx="917165" cy="262047"/>
          </a:xfrm>
          <a:prstGeom prst="rect">
            <a:avLst/>
          </a:prstGeom>
        </p:spPr>
      </p:pic>
    </p:spTree>
    <p:extLst>
      <p:ext uri="{BB962C8B-B14F-4D97-AF65-F5344CB8AC3E}">
        <p14:creationId xmlns:p14="http://schemas.microsoft.com/office/powerpoint/2010/main" val="398461109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26BAD-8F28-AC46-B05C-0320BF84CD32}"/>
              </a:ext>
            </a:extLst>
          </p:cNvPr>
          <p:cNvSpPr/>
          <p:nvPr userDrawn="1"/>
        </p:nvSpPr>
        <p:spPr>
          <a:xfrm>
            <a:off x="0" y="11164"/>
            <a:ext cx="12192000" cy="961901"/>
          </a:xfrm>
          <a:prstGeom prst="rect">
            <a:avLst/>
          </a:prstGeom>
          <a:solidFill>
            <a:srgbClr val="00335B"/>
          </a:solid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3050F-A24C-A84F-AEF5-8F64C7F7E012}"/>
              </a:ext>
            </a:extLst>
          </p:cNvPr>
          <p:cNvSpPr/>
          <p:nvPr userDrawn="1"/>
        </p:nvSpPr>
        <p:spPr>
          <a:xfrm>
            <a:off x="180000" y="1140032"/>
            <a:ext cx="11842678" cy="553796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22523B-C97A-794D-900D-CC234888ED47}"/>
              </a:ext>
            </a:extLst>
          </p:cNvPr>
          <p:cNvSpPr/>
          <p:nvPr userDrawn="1"/>
        </p:nvSpPr>
        <p:spPr>
          <a:xfrm>
            <a:off x="180000" y="1140032"/>
            <a:ext cx="11842678" cy="522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BD90594-AEF7-E44C-941B-7367D4A0D39D}"/>
              </a:ext>
            </a:extLst>
          </p:cNvPr>
          <p:cNvPicPr>
            <a:picLocks noChangeAspect="1"/>
          </p:cNvPicPr>
          <p:nvPr userDrawn="1"/>
        </p:nvPicPr>
        <p:blipFill>
          <a:blip r:embed="rId17"/>
          <a:srcRect/>
          <a:stretch/>
        </p:blipFill>
        <p:spPr>
          <a:xfrm>
            <a:off x="180000" y="189366"/>
            <a:ext cx="917165" cy="262047"/>
          </a:xfrm>
          <a:prstGeom prst="rect">
            <a:avLst/>
          </a:prstGeom>
        </p:spPr>
      </p:pic>
    </p:spTree>
    <p:extLst>
      <p:ext uri="{BB962C8B-B14F-4D97-AF65-F5344CB8AC3E}">
        <p14:creationId xmlns:p14="http://schemas.microsoft.com/office/powerpoint/2010/main" val="54358185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26BAD-8F28-AC46-B05C-0320BF84CD32}"/>
              </a:ext>
            </a:extLst>
          </p:cNvPr>
          <p:cNvSpPr/>
          <p:nvPr userDrawn="1"/>
        </p:nvSpPr>
        <p:spPr>
          <a:xfrm>
            <a:off x="0" y="11164"/>
            <a:ext cx="12192000" cy="961901"/>
          </a:xfrm>
          <a:prstGeom prst="rect">
            <a:avLst/>
          </a:prstGeom>
          <a:solidFill>
            <a:srgbClr val="00335B"/>
          </a:solid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3050F-A24C-A84F-AEF5-8F64C7F7E012}"/>
              </a:ext>
            </a:extLst>
          </p:cNvPr>
          <p:cNvSpPr/>
          <p:nvPr userDrawn="1"/>
        </p:nvSpPr>
        <p:spPr>
          <a:xfrm>
            <a:off x="180000" y="1140032"/>
            <a:ext cx="11842678" cy="553796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22523B-C97A-794D-900D-CC234888ED47}"/>
              </a:ext>
            </a:extLst>
          </p:cNvPr>
          <p:cNvSpPr/>
          <p:nvPr userDrawn="1"/>
        </p:nvSpPr>
        <p:spPr>
          <a:xfrm>
            <a:off x="180000" y="1140032"/>
            <a:ext cx="11842678" cy="5225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B4E08F6-580A-1B42-8BE7-414239FE7D11}"/>
              </a:ext>
            </a:extLst>
          </p:cNvPr>
          <p:cNvPicPr>
            <a:picLocks noChangeAspect="1"/>
          </p:cNvPicPr>
          <p:nvPr userDrawn="1"/>
        </p:nvPicPr>
        <p:blipFill>
          <a:blip r:embed="rId17"/>
          <a:stretch>
            <a:fillRect/>
          </a:stretch>
        </p:blipFill>
        <p:spPr>
          <a:xfrm>
            <a:off x="290089" y="330250"/>
            <a:ext cx="1355831" cy="158872"/>
          </a:xfrm>
          <a:prstGeom prst="rect">
            <a:avLst/>
          </a:prstGeom>
        </p:spPr>
      </p:pic>
    </p:spTree>
    <p:extLst>
      <p:ext uri="{BB962C8B-B14F-4D97-AF65-F5344CB8AC3E}">
        <p14:creationId xmlns:p14="http://schemas.microsoft.com/office/powerpoint/2010/main" val="192439946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26BAD-8F28-AC46-B05C-0320BF84CD32}"/>
              </a:ext>
            </a:extLst>
          </p:cNvPr>
          <p:cNvSpPr/>
          <p:nvPr userDrawn="1"/>
        </p:nvSpPr>
        <p:spPr>
          <a:xfrm>
            <a:off x="0" y="11164"/>
            <a:ext cx="12192000" cy="961901"/>
          </a:xfrm>
          <a:prstGeom prst="rect">
            <a:avLst/>
          </a:prstGeom>
          <a:solidFill>
            <a:srgbClr val="00335B"/>
          </a:solid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3050F-A24C-A84F-AEF5-8F64C7F7E012}"/>
              </a:ext>
            </a:extLst>
          </p:cNvPr>
          <p:cNvSpPr/>
          <p:nvPr userDrawn="1"/>
        </p:nvSpPr>
        <p:spPr>
          <a:xfrm>
            <a:off x="180000" y="1140032"/>
            <a:ext cx="11842678" cy="553796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22523B-C97A-794D-900D-CC234888ED47}"/>
              </a:ext>
            </a:extLst>
          </p:cNvPr>
          <p:cNvSpPr/>
          <p:nvPr userDrawn="1"/>
        </p:nvSpPr>
        <p:spPr>
          <a:xfrm>
            <a:off x="180000" y="1140032"/>
            <a:ext cx="11842678" cy="522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BD90594-AEF7-E44C-941B-7367D4A0D39D}"/>
              </a:ext>
            </a:extLst>
          </p:cNvPr>
          <p:cNvPicPr>
            <a:picLocks noChangeAspect="1"/>
          </p:cNvPicPr>
          <p:nvPr userDrawn="1"/>
        </p:nvPicPr>
        <p:blipFill>
          <a:blip r:embed="rId17"/>
          <a:srcRect/>
          <a:stretch/>
        </p:blipFill>
        <p:spPr>
          <a:xfrm>
            <a:off x="180000" y="189366"/>
            <a:ext cx="917165" cy="262047"/>
          </a:xfrm>
          <a:prstGeom prst="rect">
            <a:avLst/>
          </a:prstGeom>
        </p:spPr>
      </p:pic>
    </p:spTree>
    <p:extLst>
      <p:ext uri="{BB962C8B-B14F-4D97-AF65-F5344CB8AC3E}">
        <p14:creationId xmlns:p14="http://schemas.microsoft.com/office/powerpoint/2010/main" val="342112025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26BAD-8F28-AC46-B05C-0320BF84CD32}"/>
              </a:ext>
            </a:extLst>
          </p:cNvPr>
          <p:cNvSpPr/>
          <p:nvPr userDrawn="1"/>
        </p:nvSpPr>
        <p:spPr>
          <a:xfrm>
            <a:off x="0" y="11164"/>
            <a:ext cx="12192000" cy="961901"/>
          </a:xfrm>
          <a:prstGeom prst="rect">
            <a:avLst/>
          </a:prstGeom>
          <a:solidFill>
            <a:srgbClr val="00335B"/>
          </a:solid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E3050F-A24C-A84F-AEF5-8F64C7F7E012}"/>
              </a:ext>
            </a:extLst>
          </p:cNvPr>
          <p:cNvSpPr/>
          <p:nvPr userDrawn="1"/>
        </p:nvSpPr>
        <p:spPr>
          <a:xfrm>
            <a:off x="180000" y="1140032"/>
            <a:ext cx="11842678" cy="5537968"/>
          </a:xfrm>
          <a:prstGeom prst="rect">
            <a:avLst/>
          </a:prstGeom>
          <a:noFill/>
          <a:ln>
            <a:solidFill>
              <a:srgbClr val="00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22523B-C97A-794D-900D-CC234888ED47}"/>
              </a:ext>
            </a:extLst>
          </p:cNvPr>
          <p:cNvSpPr/>
          <p:nvPr userDrawn="1"/>
        </p:nvSpPr>
        <p:spPr>
          <a:xfrm>
            <a:off x="180000" y="1140032"/>
            <a:ext cx="11842678" cy="522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D90594-AEF7-E44C-941B-7367D4A0D39D}"/>
              </a:ext>
            </a:extLst>
          </p:cNvPr>
          <p:cNvPicPr>
            <a:picLocks noChangeAspect="1"/>
          </p:cNvPicPr>
          <p:nvPr userDrawn="1"/>
        </p:nvPicPr>
        <p:blipFill>
          <a:blip r:embed="rId4"/>
          <a:srcRect/>
          <a:stretch/>
        </p:blipFill>
        <p:spPr>
          <a:xfrm>
            <a:off x="180000" y="189366"/>
            <a:ext cx="917165" cy="262047"/>
          </a:xfrm>
          <a:prstGeom prst="rect">
            <a:avLst/>
          </a:prstGeom>
        </p:spPr>
      </p:pic>
    </p:spTree>
    <p:extLst>
      <p:ext uri="{BB962C8B-B14F-4D97-AF65-F5344CB8AC3E}">
        <p14:creationId xmlns:p14="http://schemas.microsoft.com/office/powerpoint/2010/main" val="1932788345"/>
      </p:ext>
    </p:extLst>
  </p:cSld>
  <p:clrMap bg1="lt1" tx1="dk1" bg2="lt2" tx2="dk2" accent1="accent1" accent2="accent2" accent3="accent3" accent4="accent4" accent5="accent5" accent6="accent6" hlink="hlink" folHlink="folHlink"/>
  <p:sldLayoutIdLst>
    <p:sldLayoutId id="2147483898" r:id="rId1"/>
    <p:sldLayoutId id="21474838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11C89E0-1A8A-407C-9612-57061C5B0E9A}"/>
              </a:ext>
            </a:extLst>
          </p:cNvPr>
          <p:cNvPicPr>
            <a:picLocks noChangeAspect="1"/>
          </p:cNvPicPr>
          <p:nvPr/>
        </p:nvPicPr>
        <p:blipFill>
          <a:blip r:embed="rId3"/>
          <a:stretch>
            <a:fillRect/>
          </a:stretch>
        </p:blipFill>
        <p:spPr>
          <a:xfrm>
            <a:off x="8572712" y="4997082"/>
            <a:ext cx="956382" cy="596055"/>
          </a:xfrm>
          <a:prstGeom prst="rect">
            <a:avLst/>
          </a:prstGeom>
        </p:spPr>
      </p:pic>
      <p:pic>
        <p:nvPicPr>
          <p:cNvPr id="23" name="Picture Placeholder 22">
            <a:extLst>
              <a:ext uri="{FF2B5EF4-FFF2-40B4-BE49-F238E27FC236}">
                <a16:creationId xmlns:a16="http://schemas.microsoft.com/office/drawing/2014/main" id="{EC2C27A3-76A2-4E5F-8ADA-0C0B4F11638B}"/>
              </a:ext>
            </a:extLst>
          </p:cNvPr>
          <p:cNvPicPr>
            <a:picLocks noGrp="1" noChangeAspect="1"/>
          </p:cNvPicPr>
          <p:nvPr>
            <p:ph type="pic" sz="quarter" idx="14"/>
          </p:nvPr>
        </p:nvPicPr>
        <p:blipFill>
          <a:blip r:embed="rId4"/>
          <a:srcRect t="46" b="46"/>
          <a:stretch>
            <a:fillRect/>
          </a:stretch>
        </p:blipFill>
        <p:spPr>
          <a:prstGeom prst="rect">
            <a:avLst/>
          </a:prstGeom>
        </p:spPr>
      </p:pic>
      <p:sp>
        <p:nvSpPr>
          <p:cNvPr id="4" name="Text Placeholder 3">
            <a:extLst>
              <a:ext uri="{FF2B5EF4-FFF2-40B4-BE49-F238E27FC236}">
                <a16:creationId xmlns:a16="http://schemas.microsoft.com/office/drawing/2014/main" id="{49EB696E-009B-471F-8742-7D90AEC3E6DB}"/>
              </a:ext>
            </a:extLst>
          </p:cNvPr>
          <p:cNvSpPr>
            <a:spLocks noGrp="1"/>
          </p:cNvSpPr>
          <p:nvPr>
            <p:ph type="body" sz="quarter" idx="16"/>
          </p:nvPr>
        </p:nvSpPr>
        <p:spPr>
          <a:xfrm>
            <a:off x="480174" y="4981809"/>
            <a:ext cx="1775659" cy="618100"/>
          </a:xfrm>
        </p:spPr>
        <p:txBody>
          <a:bodyPr/>
          <a:lstStyle/>
          <a:p>
            <a:r>
              <a:rPr lang="en-GB" sz="3900" dirty="0"/>
              <a:t>70%</a:t>
            </a:r>
          </a:p>
        </p:txBody>
      </p:sp>
      <p:sp>
        <p:nvSpPr>
          <p:cNvPr id="5" name="Text Placeholder 4">
            <a:extLst>
              <a:ext uri="{FF2B5EF4-FFF2-40B4-BE49-F238E27FC236}">
                <a16:creationId xmlns:a16="http://schemas.microsoft.com/office/drawing/2014/main" id="{053E2682-1D9D-49B9-897D-1B52D49F3D04}"/>
              </a:ext>
            </a:extLst>
          </p:cNvPr>
          <p:cNvSpPr>
            <a:spLocks noGrp="1"/>
          </p:cNvSpPr>
          <p:nvPr>
            <p:ph type="body" sz="quarter" idx="11"/>
          </p:nvPr>
        </p:nvSpPr>
        <p:spPr/>
        <p:txBody>
          <a:bodyPr/>
          <a:lstStyle/>
          <a:p>
            <a:endParaRPr lang="en-GB" dirty="0"/>
          </a:p>
          <a:p>
            <a:r>
              <a:rPr lang="en-GB" dirty="0"/>
              <a:t>viewers watching per episode across all devices </a:t>
            </a:r>
          </a:p>
          <a:p>
            <a:endParaRPr lang="en-GB" dirty="0"/>
          </a:p>
        </p:txBody>
      </p:sp>
      <p:sp>
        <p:nvSpPr>
          <p:cNvPr id="6" name="Text Placeholder 5">
            <a:extLst>
              <a:ext uri="{FF2B5EF4-FFF2-40B4-BE49-F238E27FC236}">
                <a16:creationId xmlns:a16="http://schemas.microsoft.com/office/drawing/2014/main" id="{B94AF879-B4BC-4699-AF02-CDD2E2FBD2EB}"/>
              </a:ext>
            </a:extLst>
          </p:cNvPr>
          <p:cNvSpPr>
            <a:spLocks noGrp="1"/>
          </p:cNvSpPr>
          <p:nvPr>
            <p:ph type="body" sz="quarter" idx="25"/>
          </p:nvPr>
        </p:nvSpPr>
        <p:spPr/>
        <p:txBody>
          <a:bodyPr/>
          <a:lstStyle/>
          <a:p>
            <a:r>
              <a:rPr lang="en-GB" dirty="0"/>
              <a:t>4.2M</a:t>
            </a:r>
          </a:p>
        </p:txBody>
      </p:sp>
      <p:sp>
        <p:nvSpPr>
          <p:cNvPr id="7" name="Text Placeholder 6">
            <a:extLst>
              <a:ext uri="{FF2B5EF4-FFF2-40B4-BE49-F238E27FC236}">
                <a16:creationId xmlns:a16="http://schemas.microsoft.com/office/drawing/2014/main" id="{3AAA2B30-BFE5-4418-9B42-6A7858835B3D}"/>
              </a:ext>
            </a:extLst>
          </p:cNvPr>
          <p:cNvSpPr>
            <a:spLocks noGrp="1"/>
          </p:cNvSpPr>
          <p:nvPr>
            <p:ph type="body" sz="quarter" idx="26"/>
          </p:nvPr>
        </p:nvSpPr>
        <p:spPr>
          <a:xfrm>
            <a:off x="3413760" y="6525250"/>
            <a:ext cx="4757694" cy="284487"/>
          </a:xfrm>
        </p:spPr>
        <p:txBody>
          <a:bodyPr/>
          <a:lstStyle/>
          <a:p>
            <a:endParaRPr lang="en-GB" dirty="0"/>
          </a:p>
          <a:p>
            <a:r>
              <a:rPr lang="en-GB" dirty="0"/>
              <a:t>Sources: ITV 2021; Huffington Post UK 2022; YouGov 2022: Audience defined as people who rate Love Island positively vs Nat Rep (more likely than the average adult)</a:t>
            </a:r>
          </a:p>
          <a:p>
            <a:endParaRPr lang="en-GB" dirty="0"/>
          </a:p>
        </p:txBody>
      </p:sp>
      <p:sp>
        <p:nvSpPr>
          <p:cNvPr id="8" name="Text Placeholder 7">
            <a:extLst>
              <a:ext uri="{FF2B5EF4-FFF2-40B4-BE49-F238E27FC236}">
                <a16:creationId xmlns:a16="http://schemas.microsoft.com/office/drawing/2014/main" id="{F56BEC03-0512-40F4-A748-D5A8636E1ABE}"/>
              </a:ext>
            </a:extLst>
          </p:cNvPr>
          <p:cNvSpPr>
            <a:spLocks noGrp="1"/>
          </p:cNvSpPr>
          <p:nvPr>
            <p:ph type="body" sz="quarter" idx="27"/>
          </p:nvPr>
        </p:nvSpPr>
        <p:spPr/>
        <p:txBody>
          <a:bodyPr/>
          <a:lstStyle/>
          <a:p>
            <a:r>
              <a:rPr lang="en-GB" dirty="0"/>
              <a:t>6</a:t>
            </a:r>
            <a:r>
              <a:rPr lang="en-GB" baseline="30000" dirty="0"/>
              <a:t>TH</a:t>
            </a:r>
            <a:r>
              <a:rPr lang="en-GB" dirty="0"/>
              <a:t> JUNE – 1</a:t>
            </a:r>
            <a:r>
              <a:rPr lang="en-GB" baseline="30000" dirty="0"/>
              <a:t>ST</a:t>
            </a:r>
            <a:r>
              <a:rPr lang="en-GB" dirty="0"/>
              <a:t> AUGUST 2022</a:t>
            </a:r>
          </a:p>
        </p:txBody>
      </p:sp>
      <p:sp>
        <p:nvSpPr>
          <p:cNvPr id="15" name="Text Placeholder 14">
            <a:extLst>
              <a:ext uri="{FF2B5EF4-FFF2-40B4-BE49-F238E27FC236}">
                <a16:creationId xmlns:a16="http://schemas.microsoft.com/office/drawing/2014/main" id="{7D0124E4-0A78-4360-B87A-4F49B97A4C4F}"/>
              </a:ext>
            </a:extLst>
          </p:cNvPr>
          <p:cNvSpPr>
            <a:spLocks noGrp="1"/>
          </p:cNvSpPr>
          <p:nvPr>
            <p:ph type="body" sz="quarter" idx="40"/>
          </p:nvPr>
        </p:nvSpPr>
        <p:spPr/>
        <p:txBody>
          <a:bodyPr/>
          <a:lstStyle/>
          <a:p>
            <a:r>
              <a:rPr lang="en-GB" dirty="0"/>
              <a:t>LOVE ISLAND 2022</a:t>
            </a:r>
          </a:p>
        </p:txBody>
      </p:sp>
      <p:cxnSp>
        <p:nvCxnSpPr>
          <p:cNvPr id="40" name="Straight Connector 39">
            <a:extLst>
              <a:ext uri="{FF2B5EF4-FFF2-40B4-BE49-F238E27FC236}">
                <a16:creationId xmlns:a16="http://schemas.microsoft.com/office/drawing/2014/main" id="{D7318BBB-1B72-42DB-8D26-2D901FFB2BC7}"/>
              </a:ext>
            </a:extLst>
          </p:cNvPr>
          <p:cNvCxnSpPr>
            <a:cxnSpLocks/>
          </p:cNvCxnSpPr>
          <p:nvPr/>
        </p:nvCxnSpPr>
        <p:spPr>
          <a:xfrm flipV="1">
            <a:off x="2246700" y="4985174"/>
            <a:ext cx="0" cy="120565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6E39D8E4-4F2C-4909-BE73-5661ED34EB8B}"/>
              </a:ext>
            </a:extLst>
          </p:cNvPr>
          <p:cNvSpPr txBox="1">
            <a:spLocks/>
          </p:cNvSpPr>
          <p:nvPr/>
        </p:nvSpPr>
        <p:spPr>
          <a:xfrm>
            <a:off x="2261649" y="4981809"/>
            <a:ext cx="1742138" cy="618100"/>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39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51%</a:t>
            </a:r>
          </a:p>
        </p:txBody>
      </p:sp>
      <p:sp>
        <p:nvSpPr>
          <p:cNvPr id="44" name="Text Placeholder 2">
            <a:extLst>
              <a:ext uri="{FF2B5EF4-FFF2-40B4-BE49-F238E27FC236}">
                <a16:creationId xmlns:a16="http://schemas.microsoft.com/office/drawing/2014/main" id="{4A2B6ABA-EE27-4510-A995-1E910D04E40B}"/>
              </a:ext>
            </a:extLst>
          </p:cNvPr>
          <p:cNvSpPr txBox="1">
            <a:spLocks/>
          </p:cNvSpPr>
          <p:nvPr/>
        </p:nvSpPr>
        <p:spPr>
          <a:xfrm>
            <a:off x="2239072" y="5795227"/>
            <a:ext cx="1770530" cy="395600"/>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solidFill>
                  <a:srgbClr val="00335B"/>
                </a:solidFill>
              </a:rPr>
              <a:t>18-34</a:t>
            </a:r>
            <a:endParaRPr kumimoji="0" lang="en-GB" sz="12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endParaRPr>
          </a:p>
        </p:txBody>
      </p:sp>
      <p:sp>
        <p:nvSpPr>
          <p:cNvPr id="47" name="Text Placeholder 2">
            <a:extLst>
              <a:ext uri="{FF2B5EF4-FFF2-40B4-BE49-F238E27FC236}">
                <a16:creationId xmlns:a16="http://schemas.microsoft.com/office/drawing/2014/main" id="{B1732111-3AF2-4635-9820-DB6BF9799453}"/>
              </a:ext>
            </a:extLst>
          </p:cNvPr>
          <p:cNvSpPr txBox="1">
            <a:spLocks/>
          </p:cNvSpPr>
          <p:nvPr/>
        </p:nvSpPr>
        <p:spPr>
          <a:xfrm>
            <a:off x="480174" y="5791841"/>
            <a:ext cx="1770530" cy="395600"/>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female</a:t>
            </a:r>
          </a:p>
        </p:txBody>
      </p:sp>
      <p:sp>
        <p:nvSpPr>
          <p:cNvPr id="48" name="Text Placeholder 3">
            <a:extLst>
              <a:ext uri="{FF2B5EF4-FFF2-40B4-BE49-F238E27FC236}">
                <a16:creationId xmlns:a16="http://schemas.microsoft.com/office/drawing/2014/main" id="{A771D7DB-9D8D-46B0-8320-7DEB82FB167E}"/>
              </a:ext>
            </a:extLst>
          </p:cNvPr>
          <p:cNvSpPr txBox="1">
            <a:spLocks/>
          </p:cNvSpPr>
          <p:nvPr/>
        </p:nvSpPr>
        <p:spPr>
          <a:xfrm>
            <a:off x="4337102" y="4978423"/>
            <a:ext cx="1758898" cy="618100"/>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3900" dirty="0">
                <a:solidFill>
                  <a:srgbClr val="00335B"/>
                </a:solidFill>
              </a:rPr>
              <a:t>48</a:t>
            </a:r>
            <a:r>
              <a:rPr kumimoji="0" lang="en-GB" sz="3900" b="1"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a:t>
            </a:r>
          </a:p>
        </p:txBody>
      </p:sp>
      <p:sp>
        <p:nvSpPr>
          <p:cNvPr id="49" name="Text Placeholder 3">
            <a:extLst>
              <a:ext uri="{FF2B5EF4-FFF2-40B4-BE49-F238E27FC236}">
                <a16:creationId xmlns:a16="http://schemas.microsoft.com/office/drawing/2014/main" id="{24BE408F-902A-4D82-80CD-F783C60C3815}"/>
              </a:ext>
            </a:extLst>
          </p:cNvPr>
          <p:cNvSpPr txBox="1">
            <a:spLocks/>
          </p:cNvSpPr>
          <p:nvPr/>
        </p:nvSpPr>
        <p:spPr>
          <a:xfrm>
            <a:off x="6101815" y="4978423"/>
            <a:ext cx="1758900" cy="618100"/>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3900" dirty="0">
                <a:solidFill>
                  <a:schemeClr val="accent2"/>
                </a:solidFill>
              </a:rPr>
              <a:t>+42</a:t>
            </a:r>
            <a:r>
              <a:rPr kumimoji="0" lang="en-GB" sz="39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t>
            </a:r>
          </a:p>
        </p:txBody>
      </p:sp>
      <p:sp>
        <p:nvSpPr>
          <p:cNvPr id="50" name="Text Placeholder 2">
            <a:extLst>
              <a:ext uri="{FF2B5EF4-FFF2-40B4-BE49-F238E27FC236}">
                <a16:creationId xmlns:a16="http://schemas.microsoft.com/office/drawing/2014/main" id="{5DAFD95D-4556-4E44-AEFA-11F47EA748BF}"/>
              </a:ext>
            </a:extLst>
          </p:cNvPr>
          <p:cNvSpPr txBox="1">
            <a:spLocks/>
          </p:cNvSpPr>
          <p:nvPr/>
        </p:nvSpPr>
        <p:spPr>
          <a:xfrm>
            <a:off x="6096000" y="5791841"/>
            <a:ext cx="1770530" cy="395600"/>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solidFill>
                  <a:srgbClr val="00335B"/>
                </a:solidFill>
              </a:rPr>
              <a:t>l</a:t>
            </a:r>
            <a:r>
              <a:rPr kumimoji="0" lang="en-GB" sz="1200" b="0" i="0" u="none" strike="noStrike" kern="1200" cap="none" spc="0" normalizeH="0" baseline="0" noProof="0" dirty="0" err="1">
                <a:ln>
                  <a:noFill/>
                </a:ln>
                <a:solidFill>
                  <a:srgbClr val="00335B"/>
                </a:solidFill>
                <a:effectLst/>
                <a:uLnTx/>
                <a:uFillTx/>
                <a:latin typeface="Arial" panose="020B0604020202020204" pitchFamily="34" charset="0"/>
                <a:ea typeface="+mn-ea"/>
                <a:cs typeface="Arial" panose="020B0604020202020204" pitchFamily="34" charset="0"/>
              </a:rPr>
              <a:t>ive</a:t>
            </a:r>
            <a:r>
              <a:rPr kumimoji="0" lang="en-GB" sz="12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 in London</a:t>
            </a:r>
          </a:p>
        </p:txBody>
      </p:sp>
      <p:sp>
        <p:nvSpPr>
          <p:cNvPr id="51" name="Text Placeholder 2">
            <a:extLst>
              <a:ext uri="{FF2B5EF4-FFF2-40B4-BE49-F238E27FC236}">
                <a16:creationId xmlns:a16="http://schemas.microsoft.com/office/drawing/2014/main" id="{4EFE9D8B-6DC6-4A34-BF56-0B89761D12F7}"/>
              </a:ext>
            </a:extLst>
          </p:cNvPr>
          <p:cNvSpPr txBox="1">
            <a:spLocks/>
          </p:cNvSpPr>
          <p:nvPr/>
        </p:nvSpPr>
        <p:spPr>
          <a:xfrm>
            <a:off x="4337102" y="5788455"/>
            <a:ext cx="1770530" cy="395600"/>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solidFill>
                  <a:srgbClr val="00335B"/>
                </a:solidFill>
              </a:rPr>
              <a:t>d</a:t>
            </a:r>
            <a:r>
              <a:rPr kumimoji="0" lang="en-GB" sz="1200" b="0" i="0" u="none" strike="noStrike" kern="1200" cap="none" spc="0" normalizeH="0" baseline="0" noProof="0" dirty="0" err="1">
                <a:ln>
                  <a:noFill/>
                </a:ln>
                <a:solidFill>
                  <a:srgbClr val="00335B"/>
                </a:solidFill>
                <a:effectLst/>
                <a:uLnTx/>
                <a:uFillTx/>
                <a:latin typeface="Arial" panose="020B0604020202020204" pitchFamily="34" charset="0"/>
                <a:ea typeface="+mn-ea"/>
                <a:cs typeface="Arial" panose="020B0604020202020204" pitchFamily="34" charset="0"/>
              </a:rPr>
              <a:t>on’t</a:t>
            </a:r>
            <a:r>
              <a:rPr kumimoji="0" lang="en-GB" sz="12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 have children</a:t>
            </a:r>
          </a:p>
        </p:txBody>
      </p:sp>
      <p:sp>
        <p:nvSpPr>
          <p:cNvPr id="53" name="Text Placeholder 3">
            <a:extLst>
              <a:ext uri="{FF2B5EF4-FFF2-40B4-BE49-F238E27FC236}">
                <a16:creationId xmlns:a16="http://schemas.microsoft.com/office/drawing/2014/main" id="{536DE191-924C-45B4-88E3-2FBD6064A7DC}"/>
              </a:ext>
            </a:extLst>
          </p:cNvPr>
          <p:cNvSpPr txBox="1">
            <a:spLocks/>
          </p:cNvSpPr>
          <p:nvPr/>
        </p:nvSpPr>
        <p:spPr>
          <a:xfrm>
            <a:off x="9936167" y="4975037"/>
            <a:ext cx="1758900" cy="618100"/>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3900" dirty="0">
                <a:solidFill>
                  <a:schemeClr val="accent2"/>
                </a:solidFill>
              </a:rPr>
              <a:t>+92</a:t>
            </a:r>
            <a:r>
              <a:rPr kumimoji="0" lang="en-GB" sz="39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t>
            </a:r>
          </a:p>
        </p:txBody>
      </p:sp>
      <p:sp>
        <p:nvSpPr>
          <p:cNvPr id="54" name="Text Placeholder 2">
            <a:extLst>
              <a:ext uri="{FF2B5EF4-FFF2-40B4-BE49-F238E27FC236}">
                <a16:creationId xmlns:a16="http://schemas.microsoft.com/office/drawing/2014/main" id="{20473915-5AF7-41F1-9C9F-67329B5F3FF9}"/>
              </a:ext>
            </a:extLst>
          </p:cNvPr>
          <p:cNvSpPr txBox="1">
            <a:spLocks/>
          </p:cNvSpPr>
          <p:nvPr/>
        </p:nvSpPr>
        <p:spPr>
          <a:xfrm>
            <a:off x="9930352" y="5788455"/>
            <a:ext cx="1770530" cy="395600"/>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agree ‘I only buy from</a:t>
            </a:r>
            <a:r>
              <a:rPr lang="en-GB" dirty="0">
                <a:solidFill>
                  <a:srgbClr val="00335B"/>
                </a:solidFill>
              </a:rPr>
              <a:t> sustainable brands’</a:t>
            </a:r>
            <a:endParaRPr kumimoji="0" lang="en-GB" sz="12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endParaRPr>
          </a:p>
        </p:txBody>
      </p:sp>
      <p:sp>
        <p:nvSpPr>
          <p:cNvPr id="55" name="Text Placeholder 2">
            <a:extLst>
              <a:ext uri="{FF2B5EF4-FFF2-40B4-BE49-F238E27FC236}">
                <a16:creationId xmlns:a16="http://schemas.microsoft.com/office/drawing/2014/main" id="{8F2D5255-EE0A-429E-B649-F9D3E1B1D3D7}"/>
              </a:ext>
            </a:extLst>
          </p:cNvPr>
          <p:cNvSpPr txBox="1">
            <a:spLocks/>
          </p:cNvSpPr>
          <p:nvPr/>
        </p:nvSpPr>
        <p:spPr>
          <a:xfrm>
            <a:off x="8188901" y="5839390"/>
            <a:ext cx="1770530" cy="310919"/>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2022 fashion partner promoting sustainability</a:t>
            </a:r>
          </a:p>
        </p:txBody>
      </p:sp>
      <p:cxnSp>
        <p:nvCxnSpPr>
          <p:cNvPr id="56" name="Straight Connector 55">
            <a:extLst>
              <a:ext uri="{FF2B5EF4-FFF2-40B4-BE49-F238E27FC236}">
                <a16:creationId xmlns:a16="http://schemas.microsoft.com/office/drawing/2014/main" id="{0EC28F9E-88E8-400A-90BD-62248292F1D3}"/>
              </a:ext>
            </a:extLst>
          </p:cNvPr>
          <p:cNvCxnSpPr>
            <a:cxnSpLocks/>
          </p:cNvCxnSpPr>
          <p:nvPr/>
        </p:nvCxnSpPr>
        <p:spPr>
          <a:xfrm flipV="1">
            <a:off x="6107632" y="4997082"/>
            <a:ext cx="0" cy="1205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3D582DE-BA93-47F0-9019-49D0F16AF2F5}"/>
              </a:ext>
            </a:extLst>
          </p:cNvPr>
          <p:cNvCxnSpPr>
            <a:cxnSpLocks/>
          </p:cNvCxnSpPr>
          <p:nvPr/>
        </p:nvCxnSpPr>
        <p:spPr>
          <a:xfrm flipV="1">
            <a:off x="9941984" y="4997082"/>
            <a:ext cx="0" cy="1205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6F2F7D-7F39-4409-9E33-DC679C1722D5}"/>
              </a:ext>
            </a:extLst>
          </p:cNvPr>
          <p:cNvCxnSpPr>
            <a:cxnSpLocks/>
          </p:cNvCxnSpPr>
          <p:nvPr/>
        </p:nvCxnSpPr>
        <p:spPr>
          <a:xfrm flipV="1">
            <a:off x="8413818" y="2128883"/>
            <a:ext cx="0" cy="912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2B12A9D-D01A-45A9-BDAD-8F455A47888A}"/>
              </a:ext>
            </a:extLst>
          </p:cNvPr>
          <p:cNvCxnSpPr>
            <a:cxnSpLocks/>
          </p:cNvCxnSpPr>
          <p:nvPr/>
        </p:nvCxnSpPr>
        <p:spPr>
          <a:xfrm flipV="1">
            <a:off x="8413818" y="3429000"/>
            <a:ext cx="0" cy="912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6A3663C-7357-4F45-96AD-464786CCA0B9}"/>
              </a:ext>
            </a:extLst>
          </p:cNvPr>
          <p:cNvCxnSpPr>
            <a:cxnSpLocks/>
          </p:cNvCxnSpPr>
          <p:nvPr/>
        </p:nvCxnSpPr>
        <p:spPr>
          <a:xfrm>
            <a:off x="8559445" y="3237655"/>
            <a:ext cx="289426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C742186-427E-4BE9-8164-98B416FA91B1}"/>
              </a:ext>
            </a:extLst>
          </p:cNvPr>
          <p:cNvCxnSpPr>
            <a:cxnSpLocks/>
          </p:cNvCxnSpPr>
          <p:nvPr/>
        </p:nvCxnSpPr>
        <p:spPr>
          <a:xfrm>
            <a:off x="5352272" y="3241041"/>
            <a:ext cx="289426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A42E0763-6AA6-4992-9136-97D53835C80B}"/>
              </a:ext>
            </a:extLst>
          </p:cNvPr>
          <p:cNvSpPr txBox="1">
            <a:spLocks/>
          </p:cNvSpPr>
          <p:nvPr/>
        </p:nvSpPr>
        <p:spPr>
          <a:xfrm>
            <a:off x="5276771" y="2018215"/>
            <a:ext cx="1953930" cy="569476"/>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accent2"/>
                </a:solidFill>
              </a:rPr>
              <a:t>+136%</a:t>
            </a:r>
          </a:p>
        </p:txBody>
      </p:sp>
      <p:sp>
        <p:nvSpPr>
          <p:cNvPr id="31" name="Text Placeholder 1">
            <a:extLst>
              <a:ext uri="{FF2B5EF4-FFF2-40B4-BE49-F238E27FC236}">
                <a16:creationId xmlns:a16="http://schemas.microsoft.com/office/drawing/2014/main" id="{71F3C3BA-BAE5-437A-9DC3-4CD881A77C89}"/>
              </a:ext>
            </a:extLst>
          </p:cNvPr>
          <p:cNvSpPr>
            <a:spLocks noGrp="1"/>
          </p:cNvSpPr>
          <p:nvPr>
            <p:ph type="body" sz="quarter" idx="15"/>
          </p:nvPr>
        </p:nvSpPr>
        <p:spPr>
          <a:xfrm>
            <a:off x="5367864" y="2612813"/>
            <a:ext cx="1705101" cy="508585"/>
          </a:xfrm>
        </p:spPr>
        <p:txBody>
          <a:bodyPr/>
          <a:lstStyle/>
          <a:p>
            <a:pPr algn="l"/>
            <a:r>
              <a:rPr lang="en-GB" dirty="0"/>
              <a:t>consider themselves          more fashionable                  than most </a:t>
            </a:r>
          </a:p>
        </p:txBody>
      </p:sp>
      <p:sp>
        <p:nvSpPr>
          <p:cNvPr id="32" name="Text Placeholder 2">
            <a:extLst>
              <a:ext uri="{FF2B5EF4-FFF2-40B4-BE49-F238E27FC236}">
                <a16:creationId xmlns:a16="http://schemas.microsoft.com/office/drawing/2014/main" id="{D2953CB9-BF73-4E5E-AD35-9757ECACCA46}"/>
              </a:ext>
            </a:extLst>
          </p:cNvPr>
          <p:cNvSpPr txBox="1">
            <a:spLocks/>
          </p:cNvSpPr>
          <p:nvPr/>
        </p:nvSpPr>
        <p:spPr>
          <a:xfrm>
            <a:off x="5119035" y="3385801"/>
            <a:ext cx="1953930" cy="506348"/>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accent2"/>
                </a:solidFill>
              </a:rPr>
              <a:t>+69%</a:t>
            </a:r>
          </a:p>
        </p:txBody>
      </p:sp>
      <p:sp>
        <p:nvSpPr>
          <p:cNvPr id="33" name="Text Placeholder 1">
            <a:extLst>
              <a:ext uri="{FF2B5EF4-FFF2-40B4-BE49-F238E27FC236}">
                <a16:creationId xmlns:a16="http://schemas.microsoft.com/office/drawing/2014/main" id="{2C3710FE-7898-4369-A2B1-16C829FE1A40}"/>
              </a:ext>
            </a:extLst>
          </p:cNvPr>
          <p:cNvSpPr txBox="1">
            <a:spLocks/>
          </p:cNvSpPr>
          <p:nvPr/>
        </p:nvSpPr>
        <p:spPr>
          <a:xfrm>
            <a:off x="5370576" y="3957987"/>
            <a:ext cx="1758898" cy="369510"/>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t>often order                 takeaways            </a:t>
            </a:r>
          </a:p>
        </p:txBody>
      </p:sp>
      <p:sp>
        <p:nvSpPr>
          <p:cNvPr id="34" name="Text Placeholder 2">
            <a:extLst>
              <a:ext uri="{FF2B5EF4-FFF2-40B4-BE49-F238E27FC236}">
                <a16:creationId xmlns:a16="http://schemas.microsoft.com/office/drawing/2014/main" id="{83AE632B-A8CC-41A3-B5C3-0EECCB8B8D05}"/>
              </a:ext>
            </a:extLst>
          </p:cNvPr>
          <p:cNvSpPr txBox="1">
            <a:spLocks/>
          </p:cNvSpPr>
          <p:nvPr/>
        </p:nvSpPr>
        <p:spPr>
          <a:xfrm>
            <a:off x="8826018" y="2005740"/>
            <a:ext cx="1953930" cy="584036"/>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000" dirty="0">
                <a:solidFill>
                  <a:schemeClr val="accent2"/>
                </a:solidFill>
              </a:rPr>
              <a:t>+110%</a:t>
            </a:r>
          </a:p>
        </p:txBody>
      </p:sp>
      <p:sp>
        <p:nvSpPr>
          <p:cNvPr id="35" name="Text Placeholder 1">
            <a:extLst>
              <a:ext uri="{FF2B5EF4-FFF2-40B4-BE49-F238E27FC236}">
                <a16:creationId xmlns:a16="http://schemas.microsoft.com/office/drawing/2014/main" id="{1B0BBD6E-BEB1-41BF-B169-4CB6C5A03E26}"/>
              </a:ext>
            </a:extLst>
          </p:cNvPr>
          <p:cNvSpPr txBox="1">
            <a:spLocks/>
          </p:cNvSpPr>
          <p:nvPr/>
        </p:nvSpPr>
        <p:spPr>
          <a:xfrm>
            <a:off x="8850167" y="2564708"/>
            <a:ext cx="1986726" cy="604305"/>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t>have spent between           £150 - £300 on clothes          in the last 3 months</a:t>
            </a:r>
          </a:p>
        </p:txBody>
      </p:sp>
      <p:sp>
        <p:nvSpPr>
          <p:cNvPr id="36" name="Text Placeholder 2">
            <a:extLst>
              <a:ext uri="{FF2B5EF4-FFF2-40B4-BE49-F238E27FC236}">
                <a16:creationId xmlns:a16="http://schemas.microsoft.com/office/drawing/2014/main" id="{270E80C7-6DD0-46B8-9CFC-180B5DA8F8EF}"/>
              </a:ext>
            </a:extLst>
          </p:cNvPr>
          <p:cNvSpPr txBox="1">
            <a:spLocks/>
          </p:cNvSpPr>
          <p:nvPr/>
        </p:nvSpPr>
        <p:spPr>
          <a:xfrm>
            <a:off x="8884741" y="3385801"/>
            <a:ext cx="1953930" cy="506347"/>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000" dirty="0">
                <a:solidFill>
                  <a:schemeClr val="accent2"/>
                </a:solidFill>
              </a:rPr>
              <a:t>+42%</a:t>
            </a:r>
          </a:p>
        </p:txBody>
      </p:sp>
      <p:sp>
        <p:nvSpPr>
          <p:cNvPr id="37" name="Text Placeholder 1">
            <a:extLst>
              <a:ext uri="{FF2B5EF4-FFF2-40B4-BE49-F238E27FC236}">
                <a16:creationId xmlns:a16="http://schemas.microsoft.com/office/drawing/2014/main" id="{67C5C060-D3F5-41EA-BE33-A84275827D90}"/>
              </a:ext>
            </a:extLst>
          </p:cNvPr>
          <p:cNvSpPr txBox="1">
            <a:spLocks/>
          </p:cNvSpPr>
          <p:nvPr/>
        </p:nvSpPr>
        <p:spPr>
          <a:xfrm>
            <a:off x="8882968" y="3953569"/>
            <a:ext cx="1953926" cy="410690"/>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t>like spirits more than            beer or wine</a:t>
            </a:r>
          </a:p>
        </p:txBody>
      </p:sp>
      <p:pic>
        <p:nvPicPr>
          <p:cNvPr id="9" name="Picture 8" descr="A picture containing icon&#10;&#10;Description automatically generated">
            <a:extLst>
              <a:ext uri="{FF2B5EF4-FFF2-40B4-BE49-F238E27FC236}">
                <a16:creationId xmlns:a16="http://schemas.microsoft.com/office/drawing/2014/main" id="{D284CA45-F0DD-41F1-A69C-AA2BB4DA91B7}"/>
              </a:ext>
            </a:extLst>
          </p:cNvPr>
          <p:cNvPicPr>
            <a:picLocks noChangeAspect="1"/>
          </p:cNvPicPr>
          <p:nvPr/>
        </p:nvPicPr>
        <p:blipFill>
          <a:blip r:embed="rId5"/>
          <a:stretch>
            <a:fillRect/>
          </a:stretch>
        </p:blipFill>
        <p:spPr>
          <a:xfrm>
            <a:off x="7129474" y="1951680"/>
            <a:ext cx="1274067" cy="1274067"/>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D7D67288-EA29-4525-AD0F-7348C5764450}"/>
              </a:ext>
            </a:extLst>
          </p:cNvPr>
          <p:cNvPicPr>
            <a:picLocks noChangeAspect="1"/>
          </p:cNvPicPr>
          <p:nvPr/>
        </p:nvPicPr>
        <p:blipFill>
          <a:blip r:embed="rId6"/>
          <a:stretch>
            <a:fillRect/>
          </a:stretch>
        </p:blipFill>
        <p:spPr>
          <a:xfrm>
            <a:off x="6982854" y="3041227"/>
            <a:ext cx="1481484" cy="1485038"/>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F60A6138-3D78-49EB-A1CF-496FD2767E5E}"/>
              </a:ext>
            </a:extLst>
          </p:cNvPr>
          <p:cNvPicPr>
            <a:picLocks noChangeAspect="1"/>
          </p:cNvPicPr>
          <p:nvPr/>
        </p:nvPicPr>
        <p:blipFill>
          <a:blip r:embed="rId7"/>
          <a:stretch>
            <a:fillRect/>
          </a:stretch>
        </p:blipFill>
        <p:spPr>
          <a:xfrm>
            <a:off x="10559446" y="1939052"/>
            <a:ext cx="1274067" cy="1274067"/>
          </a:xfrm>
          <a:prstGeom prst="rect">
            <a:avLst/>
          </a:prstGeom>
        </p:spPr>
      </p:pic>
      <p:pic>
        <p:nvPicPr>
          <p:cNvPr id="16" name="Picture 15" descr="Icon&#10;&#10;Description automatically generated">
            <a:extLst>
              <a:ext uri="{FF2B5EF4-FFF2-40B4-BE49-F238E27FC236}">
                <a16:creationId xmlns:a16="http://schemas.microsoft.com/office/drawing/2014/main" id="{43F89554-AF9E-47E3-9539-C735AFF50461}"/>
              </a:ext>
            </a:extLst>
          </p:cNvPr>
          <p:cNvPicPr>
            <a:picLocks noChangeAspect="1"/>
          </p:cNvPicPr>
          <p:nvPr/>
        </p:nvPicPr>
        <p:blipFill>
          <a:blip r:embed="rId8"/>
          <a:stretch>
            <a:fillRect/>
          </a:stretch>
        </p:blipFill>
        <p:spPr>
          <a:xfrm>
            <a:off x="10577478" y="3213119"/>
            <a:ext cx="1271018" cy="1274066"/>
          </a:xfrm>
          <a:prstGeom prst="rect">
            <a:avLst/>
          </a:prstGeom>
        </p:spPr>
      </p:pic>
    </p:spTree>
    <p:extLst>
      <p:ext uri="{BB962C8B-B14F-4D97-AF65-F5344CB8AC3E}">
        <p14:creationId xmlns:p14="http://schemas.microsoft.com/office/powerpoint/2010/main" val="149032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58E9B5-12D6-408A-9E0F-415737A24EBD}"/>
              </a:ext>
            </a:extLst>
          </p:cNvPr>
          <p:cNvPicPr>
            <a:picLocks noGrp="1" noChangeAspect="1"/>
          </p:cNvPicPr>
          <p:nvPr>
            <p:ph type="pic" sz="quarter" idx="14"/>
          </p:nvPr>
        </p:nvPicPr>
        <p:blipFill rotWithShape="1">
          <a:blip r:embed="rId3"/>
          <a:srcRect t="3147" b="25653"/>
          <a:stretch/>
        </p:blipFill>
        <p:spPr>
          <a:xfrm>
            <a:off x="486995" y="1969604"/>
            <a:ext cx="6419652" cy="3049895"/>
          </a:xfrm>
        </p:spPr>
      </p:pic>
      <p:sp>
        <p:nvSpPr>
          <p:cNvPr id="34" name="Text Placeholder 33">
            <a:extLst>
              <a:ext uri="{FF2B5EF4-FFF2-40B4-BE49-F238E27FC236}">
                <a16:creationId xmlns:a16="http://schemas.microsoft.com/office/drawing/2014/main" id="{19382438-A87D-424B-8D1D-51F86045FE36}"/>
              </a:ext>
            </a:extLst>
          </p:cNvPr>
          <p:cNvSpPr>
            <a:spLocks noGrp="1"/>
          </p:cNvSpPr>
          <p:nvPr>
            <p:ph type="body" sz="quarter" idx="11"/>
          </p:nvPr>
        </p:nvSpPr>
        <p:spPr>
          <a:xfrm>
            <a:off x="486995" y="1939248"/>
            <a:ext cx="6442036" cy="3079912"/>
          </a:xfrm>
          <a:solidFill>
            <a:schemeClr val="accent3">
              <a:alpha val="65000"/>
            </a:schemeClr>
          </a:solidFill>
        </p:spPr>
        <p:txBody>
          <a:bodyPr/>
          <a:lstStyle/>
          <a:p>
            <a:r>
              <a:rPr lang="en-US" sz="8000" b="1" dirty="0"/>
              <a:t>+260%</a:t>
            </a:r>
            <a:br>
              <a:rPr lang="en-US" sz="9600" b="1" dirty="0"/>
            </a:br>
            <a:r>
              <a:rPr lang="en-US" dirty="0"/>
              <a:t>MALLS</a:t>
            </a:r>
          </a:p>
        </p:txBody>
      </p:sp>
      <p:sp>
        <p:nvSpPr>
          <p:cNvPr id="2" name="Text Placeholder 1">
            <a:extLst>
              <a:ext uri="{FF2B5EF4-FFF2-40B4-BE49-F238E27FC236}">
                <a16:creationId xmlns:a16="http://schemas.microsoft.com/office/drawing/2014/main" id="{55BBF9D6-FFF2-4B49-BF48-9A1AB67EC3F1}"/>
              </a:ext>
            </a:extLst>
          </p:cNvPr>
          <p:cNvSpPr>
            <a:spLocks noGrp="1"/>
          </p:cNvSpPr>
          <p:nvPr>
            <p:ph type="body" sz="quarter" idx="15"/>
          </p:nvPr>
        </p:nvSpPr>
        <p:spPr>
          <a:xfrm>
            <a:off x="481839" y="5799770"/>
            <a:ext cx="2310682" cy="580750"/>
          </a:xfrm>
        </p:spPr>
        <p:txBody>
          <a:bodyPr/>
          <a:lstStyle/>
          <a:p>
            <a:r>
              <a:rPr lang="en-GB" sz="1100" dirty="0"/>
              <a:t>often recommend products/services seen advertised OOH to friends/family</a:t>
            </a:r>
          </a:p>
        </p:txBody>
      </p:sp>
      <p:sp>
        <p:nvSpPr>
          <p:cNvPr id="3" name="Text Placeholder 2">
            <a:extLst>
              <a:ext uri="{FF2B5EF4-FFF2-40B4-BE49-F238E27FC236}">
                <a16:creationId xmlns:a16="http://schemas.microsoft.com/office/drawing/2014/main" id="{BFD29CC0-F457-7A4F-B5F2-679520B1F3A3}"/>
              </a:ext>
            </a:extLst>
          </p:cNvPr>
          <p:cNvSpPr>
            <a:spLocks noGrp="1"/>
          </p:cNvSpPr>
          <p:nvPr>
            <p:ph type="body" sz="quarter" idx="16"/>
          </p:nvPr>
        </p:nvSpPr>
        <p:spPr>
          <a:xfrm>
            <a:off x="474228" y="5441436"/>
            <a:ext cx="2363797" cy="379361"/>
          </a:xfrm>
        </p:spPr>
        <p:txBody>
          <a:bodyPr/>
          <a:lstStyle/>
          <a:p>
            <a:r>
              <a:rPr lang="en-US" dirty="0">
                <a:solidFill>
                  <a:schemeClr val="tx2"/>
                </a:solidFill>
              </a:rPr>
              <a:t>+132%</a:t>
            </a:r>
          </a:p>
        </p:txBody>
      </p:sp>
      <p:sp>
        <p:nvSpPr>
          <p:cNvPr id="16" name="Text Placeholder 15">
            <a:extLst>
              <a:ext uri="{FF2B5EF4-FFF2-40B4-BE49-F238E27FC236}">
                <a16:creationId xmlns:a16="http://schemas.microsoft.com/office/drawing/2014/main" id="{57211E20-BE77-ED46-BD44-1BFD49338F23}"/>
              </a:ext>
            </a:extLst>
          </p:cNvPr>
          <p:cNvSpPr>
            <a:spLocks noGrp="1"/>
          </p:cNvSpPr>
          <p:nvPr>
            <p:ph type="body" sz="quarter" idx="26"/>
          </p:nvPr>
        </p:nvSpPr>
        <p:spPr>
          <a:xfrm>
            <a:off x="3427311" y="6525250"/>
            <a:ext cx="4422980" cy="284487"/>
          </a:xfrm>
        </p:spPr>
        <p:txBody>
          <a:bodyPr/>
          <a:lstStyle/>
          <a:p>
            <a:endParaRPr lang="en-GB" dirty="0"/>
          </a:p>
          <a:p>
            <a:r>
              <a:rPr lang="en-GB" dirty="0"/>
              <a:t>Source: YouGov 2022: Audience defined as people who rate Love Island positively              vs. Nat Rep (more likely than the average adult)</a:t>
            </a:r>
          </a:p>
          <a:p>
            <a:r>
              <a:rPr lang="en-GB" dirty="0"/>
              <a:t> </a:t>
            </a:r>
            <a:endParaRPr lang="en-US" dirty="0"/>
          </a:p>
        </p:txBody>
      </p:sp>
      <p:sp>
        <p:nvSpPr>
          <p:cNvPr id="17" name="Text Placeholder 16">
            <a:extLst>
              <a:ext uri="{FF2B5EF4-FFF2-40B4-BE49-F238E27FC236}">
                <a16:creationId xmlns:a16="http://schemas.microsoft.com/office/drawing/2014/main" id="{69E45CC6-A612-DD44-883B-1C590668C662}"/>
              </a:ext>
            </a:extLst>
          </p:cNvPr>
          <p:cNvSpPr>
            <a:spLocks noGrp="1"/>
          </p:cNvSpPr>
          <p:nvPr>
            <p:ph type="body" sz="quarter" idx="27"/>
          </p:nvPr>
        </p:nvSpPr>
        <p:spPr/>
        <p:txBody>
          <a:bodyPr/>
          <a:lstStyle/>
          <a:p>
            <a:r>
              <a:rPr lang="en-US" dirty="0"/>
              <a:t>BEST OOH ENVIRONMENTS</a:t>
            </a:r>
          </a:p>
        </p:txBody>
      </p:sp>
      <p:sp>
        <p:nvSpPr>
          <p:cNvPr id="35" name="Text Placeholder 34">
            <a:extLst>
              <a:ext uri="{FF2B5EF4-FFF2-40B4-BE49-F238E27FC236}">
                <a16:creationId xmlns:a16="http://schemas.microsoft.com/office/drawing/2014/main" id="{EBB4D654-B9FA-1F4A-A9EB-4933F1B09089}"/>
              </a:ext>
            </a:extLst>
          </p:cNvPr>
          <p:cNvSpPr>
            <a:spLocks noGrp="1"/>
          </p:cNvSpPr>
          <p:nvPr>
            <p:ph type="body" sz="quarter" idx="29"/>
          </p:nvPr>
        </p:nvSpPr>
        <p:spPr>
          <a:xfrm>
            <a:off x="7175156" y="2026604"/>
            <a:ext cx="2223521" cy="1926715"/>
          </a:xfrm>
        </p:spPr>
        <p:txBody>
          <a:bodyPr/>
          <a:lstStyle/>
          <a:p>
            <a:pPr>
              <a:defRPr/>
            </a:pPr>
            <a:r>
              <a:rPr lang="en-GB" sz="5000" b="1" kern="0" dirty="0">
                <a:solidFill>
                  <a:schemeClr val="accent5"/>
                </a:solidFill>
                <a:latin typeface="Arial" panose="020B0604020202020204"/>
              </a:rPr>
              <a:t>+246%</a:t>
            </a:r>
          </a:p>
          <a:p>
            <a:pPr lvl="0">
              <a:spcBef>
                <a:spcPts val="0"/>
              </a:spcBef>
              <a:defRPr/>
            </a:pPr>
            <a:r>
              <a:rPr lang="en-GB" dirty="0">
                <a:latin typeface="Arial" panose="020B0604020202020204"/>
              </a:rPr>
              <a:t>RAIL</a:t>
            </a:r>
            <a:endParaRPr lang="en-US" dirty="0"/>
          </a:p>
        </p:txBody>
      </p:sp>
      <p:sp>
        <p:nvSpPr>
          <p:cNvPr id="36" name="Text Placeholder 35">
            <a:extLst>
              <a:ext uri="{FF2B5EF4-FFF2-40B4-BE49-F238E27FC236}">
                <a16:creationId xmlns:a16="http://schemas.microsoft.com/office/drawing/2014/main" id="{EE2DE427-E9F7-7049-AD05-CB59680E6587}"/>
              </a:ext>
            </a:extLst>
          </p:cNvPr>
          <p:cNvSpPr>
            <a:spLocks noGrp="1"/>
          </p:cNvSpPr>
          <p:nvPr>
            <p:ph type="body" sz="quarter" idx="30"/>
          </p:nvPr>
        </p:nvSpPr>
        <p:spPr>
          <a:xfrm>
            <a:off x="7200182" y="4351355"/>
            <a:ext cx="2223521" cy="1926715"/>
          </a:xfrm>
        </p:spPr>
        <p:txBody>
          <a:bodyPr/>
          <a:lstStyle/>
          <a:p>
            <a:pPr>
              <a:defRPr/>
            </a:pPr>
            <a:r>
              <a:rPr lang="en-GB" sz="5000" b="1" kern="0" dirty="0">
                <a:latin typeface="Arial" panose="020B0604020202020204"/>
              </a:rPr>
              <a:t>+49%</a:t>
            </a:r>
          </a:p>
          <a:p>
            <a:pPr lvl="0">
              <a:spcBef>
                <a:spcPts val="0"/>
              </a:spcBef>
              <a:defRPr/>
            </a:pPr>
            <a:r>
              <a:rPr lang="en-GB" dirty="0">
                <a:solidFill>
                  <a:schemeClr val="tx2"/>
                </a:solidFill>
                <a:latin typeface="Arial" panose="020B0604020202020204"/>
              </a:rPr>
              <a:t>LARGE     FORMAT</a:t>
            </a:r>
            <a:endParaRPr lang="en-US" dirty="0">
              <a:solidFill>
                <a:schemeClr val="tx2"/>
              </a:solidFill>
            </a:endParaRPr>
          </a:p>
        </p:txBody>
      </p:sp>
      <p:sp>
        <p:nvSpPr>
          <p:cNvPr id="39" name="Text Placeholder 38">
            <a:extLst>
              <a:ext uri="{FF2B5EF4-FFF2-40B4-BE49-F238E27FC236}">
                <a16:creationId xmlns:a16="http://schemas.microsoft.com/office/drawing/2014/main" id="{1AD4C211-3DA7-B94B-BF26-2BB81FD1BBC3}"/>
              </a:ext>
            </a:extLst>
          </p:cNvPr>
          <p:cNvSpPr>
            <a:spLocks noGrp="1"/>
          </p:cNvSpPr>
          <p:nvPr>
            <p:ph type="body" sz="quarter" idx="28"/>
          </p:nvPr>
        </p:nvSpPr>
        <p:spPr/>
        <p:txBody>
          <a:bodyPr/>
          <a:lstStyle/>
          <a:p>
            <a:r>
              <a:rPr lang="en-US" dirty="0"/>
              <a:t>LOVE ISLAND JUNE 2022</a:t>
            </a:r>
          </a:p>
        </p:txBody>
      </p:sp>
      <p:sp>
        <p:nvSpPr>
          <p:cNvPr id="25" name="Text Placeholder 2">
            <a:extLst>
              <a:ext uri="{FF2B5EF4-FFF2-40B4-BE49-F238E27FC236}">
                <a16:creationId xmlns:a16="http://schemas.microsoft.com/office/drawing/2014/main" id="{C7734AA1-BC45-2D4E-81FB-8809FC3AA10A}"/>
              </a:ext>
            </a:extLst>
          </p:cNvPr>
          <p:cNvSpPr txBox="1">
            <a:spLocks/>
          </p:cNvSpPr>
          <p:nvPr/>
        </p:nvSpPr>
        <p:spPr>
          <a:xfrm>
            <a:off x="2876869" y="5462464"/>
            <a:ext cx="1953930" cy="337306"/>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+96%</a:t>
            </a:r>
          </a:p>
        </p:txBody>
      </p:sp>
      <p:sp>
        <p:nvSpPr>
          <p:cNvPr id="27" name="Text Placeholder 2">
            <a:extLst>
              <a:ext uri="{FF2B5EF4-FFF2-40B4-BE49-F238E27FC236}">
                <a16:creationId xmlns:a16="http://schemas.microsoft.com/office/drawing/2014/main" id="{D1F098AF-A9B3-3E47-82F8-E68DCF4607EC}"/>
              </a:ext>
            </a:extLst>
          </p:cNvPr>
          <p:cNvSpPr txBox="1">
            <a:spLocks/>
          </p:cNvSpPr>
          <p:nvPr/>
        </p:nvSpPr>
        <p:spPr>
          <a:xfrm>
            <a:off x="4951304" y="5462464"/>
            <a:ext cx="1972565" cy="337306"/>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+89%</a:t>
            </a:r>
          </a:p>
        </p:txBody>
      </p:sp>
      <p:grpSp>
        <p:nvGrpSpPr>
          <p:cNvPr id="31" name="Group 30">
            <a:extLst>
              <a:ext uri="{FF2B5EF4-FFF2-40B4-BE49-F238E27FC236}">
                <a16:creationId xmlns:a16="http://schemas.microsoft.com/office/drawing/2014/main" id="{17BDDCD2-B83C-DB44-BE44-66F6BE91C1FD}"/>
              </a:ext>
            </a:extLst>
          </p:cNvPr>
          <p:cNvGrpSpPr/>
          <p:nvPr/>
        </p:nvGrpSpPr>
        <p:grpSpPr>
          <a:xfrm>
            <a:off x="2768297" y="5502343"/>
            <a:ext cx="2183008" cy="690295"/>
            <a:chOff x="3040668" y="4995039"/>
            <a:chExt cx="1440038" cy="1174218"/>
          </a:xfrm>
        </p:grpSpPr>
        <p:cxnSp>
          <p:nvCxnSpPr>
            <p:cNvPr id="28" name="Straight Connector 27">
              <a:extLst>
                <a:ext uri="{FF2B5EF4-FFF2-40B4-BE49-F238E27FC236}">
                  <a16:creationId xmlns:a16="http://schemas.microsoft.com/office/drawing/2014/main" id="{16F2A7BE-E3DB-734B-A82A-FFA965660093}"/>
                </a:ext>
              </a:extLst>
            </p:cNvPr>
            <p:cNvCxnSpPr>
              <a:cxnSpLocks/>
            </p:cNvCxnSpPr>
            <p:nvPr/>
          </p:nvCxnSpPr>
          <p:spPr>
            <a:xfrm flipV="1">
              <a:off x="3040668" y="4995039"/>
              <a:ext cx="0" cy="117421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2040C6-53F6-9246-AC3B-82428BC92360}"/>
                </a:ext>
              </a:extLst>
            </p:cNvPr>
            <p:cNvCxnSpPr>
              <a:cxnSpLocks/>
            </p:cNvCxnSpPr>
            <p:nvPr/>
          </p:nvCxnSpPr>
          <p:spPr>
            <a:xfrm flipV="1">
              <a:off x="4480706" y="4995039"/>
              <a:ext cx="0" cy="1174218"/>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3" name="Text Placeholder 36">
            <a:extLst>
              <a:ext uri="{FF2B5EF4-FFF2-40B4-BE49-F238E27FC236}">
                <a16:creationId xmlns:a16="http://schemas.microsoft.com/office/drawing/2014/main" id="{FD7F7461-9D26-44F1-A46C-D0550BC692E0}"/>
              </a:ext>
            </a:extLst>
          </p:cNvPr>
          <p:cNvSpPr txBox="1">
            <a:spLocks/>
          </p:cNvSpPr>
          <p:nvPr/>
        </p:nvSpPr>
        <p:spPr>
          <a:xfrm>
            <a:off x="9628284" y="4304732"/>
            <a:ext cx="2099733" cy="1972609"/>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5000" b="1" kern="0" dirty="0">
                <a:solidFill>
                  <a:schemeClr val="tx2"/>
                </a:solidFill>
                <a:latin typeface="Arial" panose="020B0604020202020204"/>
              </a:rPr>
              <a:t>+48% </a:t>
            </a:r>
            <a:r>
              <a:rPr lang="en-GB" dirty="0">
                <a:solidFill>
                  <a:schemeClr val="tx2"/>
                </a:solidFill>
                <a:latin typeface="Arial" panose="020B0604020202020204"/>
              </a:rPr>
              <a:t>STREET FURNITURE</a:t>
            </a:r>
            <a:endParaRPr lang="en-US" dirty="0">
              <a:solidFill>
                <a:schemeClr val="tx2"/>
              </a:solidFill>
            </a:endParaRPr>
          </a:p>
        </p:txBody>
      </p:sp>
      <p:sp>
        <p:nvSpPr>
          <p:cNvPr id="29" name="Text Placeholder 34">
            <a:extLst>
              <a:ext uri="{FF2B5EF4-FFF2-40B4-BE49-F238E27FC236}">
                <a16:creationId xmlns:a16="http://schemas.microsoft.com/office/drawing/2014/main" id="{930B5281-E055-4D2F-A9ED-1A6473C8256B}"/>
              </a:ext>
            </a:extLst>
          </p:cNvPr>
          <p:cNvSpPr txBox="1">
            <a:spLocks/>
          </p:cNvSpPr>
          <p:nvPr/>
        </p:nvSpPr>
        <p:spPr>
          <a:xfrm>
            <a:off x="9494251" y="2026604"/>
            <a:ext cx="2223521" cy="1910839"/>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5000" b="1" kern="0" dirty="0">
                <a:solidFill>
                  <a:schemeClr val="accent6"/>
                </a:solidFill>
                <a:latin typeface="Arial" panose="020B0604020202020204"/>
              </a:rPr>
              <a:t>+241%</a:t>
            </a:r>
          </a:p>
          <a:p>
            <a:pPr>
              <a:spcBef>
                <a:spcPts val="0"/>
              </a:spcBef>
              <a:defRPr/>
            </a:pPr>
            <a:r>
              <a:rPr lang="en-GB" dirty="0">
                <a:latin typeface="Arial" panose="020B0604020202020204"/>
              </a:rPr>
              <a:t>SUPERMARKETS</a:t>
            </a:r>
            <a:endParaRPr lang="en-US" dirty="0"/>
          </a:p>
        </p:txBody>
      </p:sp>
      <p:sp>
        <p:nvSpPr>
          <p:cNvPr id="32" name="Text Placeholder 1">
            <a:extLst>
              <a:ext uri="{FF2B5EF4-FFF2-40B4-BE49-F238E27FC236}">
                <a16:creationId xmlns:a16="http://schemas.microsoft.com/office/drawing/2014/main" id="{E089F540-77B9-4EF6-8447-92D14E16A001}"/>
              </a:ext>
            </a:extLst>
          </p:cNvPr>
          <p:cNvSpPr txBox="1">
            <a:spLocks/>
          </p:cNvSpPr>
          <p:nvPr/>
        </p:nvSpPr>
        <p:spPr>
          <a:xfrm>
            <a:off x="2888803" y="5826786"/>
            <a:ext cx="1941996" cy="395154"/>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trust OOH                advertising                                                              </a:t>
            </a:r>
          </a:p>
        </p:txBody>
      </p:sp>
      <p:sp>
        <p:nvSpPr>
          <p:cNvPr id="38" name="Text Placeholder 1">
            <a:extLst>
              <a:ext uri="{FF2B5EF4-FFF2-40B4-BE49-F238E27FC236}">
                <a16:creationId xmlns:a16="http://schemas.microsoft.com/office/drawing/2014/main" id="{667FB058-03A9-4701-8C5D-95B4BCC415AE}"/>
              </a:ext>
            </a:extLst>
          </p:cNvPr>
          <p:cNvSpPr txBox="1">
            <a:spLocks/>
          </p:cNvSpPr>
          <p:nvPr/>
        </p:nvSpPr>
        <p:spPr>
          <a:xfrm>
            <a:off x="4966589" y="5847490"/>
            <a:ext cx="1941996" cy="395154"/>
          </a:xfrm>
          <a:prstGeom prst="rect">
            <a:avLst/>
          </a:prstGeom>
          <a:noFill/>
          <a:ln>
            <a:noFill/>
          </a:ln>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agree advertising helps them choose what to buy </a:t>
            </a:r>
          </a:p>
        </p:txBody>
      </p:sp>
    </p:spTree>
    <p:extLst>
      <p:ext uri="{BB962C8B-B14F-4D97-AF65-F5344CB8AC3E}">
        <p14:creationId xmlns:p14="http://schemas.microsoft.com/office/powerpoint/2010/main" val="613172466"/>
      </p:ext>
    </p:extLst>
  </p:cSld>
  <p:clrMapOvr>
    <a:masterClrMapping/>
  </p:clrMapOvr>
</p:sld>
</file>

<file path=ppt/theme/theme1.xml><?xml version="1.0" encoding="utf-8"?>
<a:theme xmlns:a="http://schemas.openxmlformats.org/drawingml/2006/main" name="Large Format">
  <a:themeElements>
    <a:clrScheme name="JCD">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pping Malls">
  <a:themeElements>
    <a:clrScheme name="JCD">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upermarkets">
  <a:themeElements>
    <a:clrScheme name="JCD">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ail">
  <a:themeElements>
    <a:clrScheme name="JCD">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irport">
  <a:themeElements>
    <a:clrScheme name="JCDecaux + Airport">
      <a:dk1>
        <a:srgbClr val="000000"/>
      </a:dk1>
      <a:lt1>
        <a:srgbClr val="FFFFFF"/>
      </a:lt1>
      <a:dk2>
        <a:srgbClr val="00335B"/>
      </a:dk2>
      <a:lt2>
        <a:srgbClr val="F6F3F1"/>
      </a:lt2>
      <a:accent1>
        <a:srgbClr val="00335B"/>
      </a:accent1>
      <a:accent2>
        <a:srgbClr val="169BB2"/>
      </a:accent2>
      <a:accent3>
        <a:srgbClr val="DB2B38"/>
      </a:accent3>
      <a:accent4>
        <a:srgbClr val="8866BC"/>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treet Furniture">
  <a:themeElements>
    <a:clrScheme name="JCD">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JCD">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8C4C61DF6B854088ABBD7C733F5340" ma:contentTypeVersion="14" ma:contentTypeDescription="Create a new document." ma:contentTypeScope="" ma:versionID="9f4999645b095f5d52846e5e94c7e4c9">
  <xsd:schema xmlns:xsd="http://www.w3.org/2001/XMLSchema" xmlns:xs="http://www.w3.org/2001/XMLSchema" xmlns:p="http://schemas.microsoft.com/office/2006/metadata/properties" xmlns:ns3="28f1a7ec-2b74-4d6c-bc34-16318d439a0d" xmlns:ns4="13f9292d-e79e-4f0e-975e-219b42dfdd5a" targetNamespace="http://schemas.microsoft.com/office/2006/metadata/properties" ma:root="true" ma:fieldsID="950079b043f69c5e33b8efbc102d10c7" ns3:_="" ns4:_="">
    <xsd:import namespace="28f1a7ec-2b74-4d6c-bc34-16318d439a0d"/>
    <xsd:import namespace="13f9292d-e79e-4f0e-975e-219b42dfdd5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1a7ec-2b74-4d6c-bc34-16318d439a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9292d-e79e-4f0e-975e-219b42dfdd5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8B0E67-4547-4D0A-B39A-7AB2BE295789}">
  <ds:schemaRefs>
    <ds:schemaRef ds:uri="http://schemas.microsoft.com/office/2006/documentManagement/types"/>
    <ds:schemaRef ds:uri="13f9292d-e79e-4f0e-975e-219b42dfdd5a"/>
    <ds:schemaRef ds:uri="http://purl.org/dc/terms/"/>
    <ds:schemaRef ds:uri="http://schemas.microsoft.com/office/2006/metadata/properties"/>
    <ds:schemaRef ds:uri="http://www.w3.org/XML/1998/namespace"/>
    <ds:schemaRef ds:uri="http://purl.org/dc/dcmitype/"/>
    <ds:schemaRef ds:uri="http://purl.org/dc/elements/1.1/"/>
    <ds:schemaRef ds:uri="28f1a7ec-2b74-4d6c-bc34-16318d439a0d"/>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189700B-42D2-4A5E-BDE3-71A704BDC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1a7ec-2b74-4d6c-bc34-16318d439a0d"/>
    <ds:schemaRef ds:uri="13f9292d-e79e-4f0e-975e-219b42dfdd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BA6F4D-A023-4114-9C40-278C58E5A3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{BFD11C2D-4B97-4948-93B3-57DCC67B379C}tf16401369</Template>
  <TotalTime>39418</TotalTime>
  <Words>325</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vt:i4>
      </vt:variant>
    </vt:vector>
  </HeadingPairs>
  <TitlesOfParts>
    <vt:vector size="13" baseType="lpstr">
      <vt:lpstr>Arial</vt:lpstr>
      <vt:lpstr>Calibri</vt:lpstr>
      <vt:lpstr>Georgia</vt:lpstr>
      <vt:lpstr>itvReemLight</vt:lpstr>
      <vt:lpstr>Large Format</vt:lpstr>
      <vt:lpstr>Shopping Malls</vt:lpstr>
      <vt:lpstr>Supermarkets</vt:lpstr>
      <vt:lpstr>Rail</vt:lpstr>
      <vt:lpstr>Airport</vt:lpstr>
      <vt:lpstr>Street Furniture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Sanderson, Joe</dc:creator>
  <cp:lastModifiedBy>Cole, Josephine</cp:lastModifiedBy>
  <cp:revision>641</cp:revision>
  <cp:lastPrinted>2018-11-23T10:18:11Z</cp:lastPrinted>
  <dcterms:created xsi:type="dcterms:W3CDTF">2016-05-12T15:40:57Z</dcterms:created>
  <dcterms:modified xsi:type="dcterms:W3CDTF">2022-06-28T11:26:49Z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0x010100E18C4C61DF6B854088ABBD7C733F5340</vt:lpwstr>
  </property>
</Properties>
</file>