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30" r:id="rId5"/>
  </p:sldMasterIdLst>
  <p:sldIdLst>
    <p:sldId id="694" r:id="rId6"/>
    <p:sldId id="712" r:id="rId7"/>
    <p:sldId id="713" r:id="rId8"/>
    <p:sldId id="714" r:id="rId9"/>
    <p:sldId id="626" r:id="rId10"/>
    <p:sldId id="72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BBF2B-A6DC-4F0E-B8C6-B37F935A80D6}" v="3" dt="2021-04-29T11:37:16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ead Hensey" userId="a74dfdf8-919f-4120-945b-985ae32d66fc" providerId="ADAL" clId="{0B803492-3A66-451C-81FB-68125347D565}"/>
    <pc:docChg chg="modSld">
      <pc:chgData name="Sinead Hensey" userId="a74dfdf8-919f-4120-945b-985ae32d66fc" providerId="ADAL" clId="{0B803492-3A66-451C-81FB-68125347D565}" dt="2021-04-29T11:37:17.264" v="1" actId="20577"/>
      <pc:docMkLst>
        <pc:docMk/>
      </pc:docMkLst>
      <pc:sldChg chg="modSp mod">
        <pc:chgData name="Sinead Hensey" userId="a74dfdf8-919f-4120-945b-985ae32d66fc" providerId="ADAL" clId="{0B803492-3A66-451C-81FB-68125347D565}" dt="2021-04-29T11:37:17.264" v="1" actId="20577"/>
        <pc:sldMkLst>
          <pc:docMk/>
          <pc:sldMk cId="2165542787" sldId="694"/>
        </pc:sldMkLst>
        <pc:spChg chg="mod">
          <ac:chgData name="Sinead Hensey" userId="a74dfdf8-919f-4120-945b-985ae32d66fc" providerId="ADAL" clId="{0B803492-3A66-451C-81FB-68125347D565}" dt="2021-04-29T11:37:17.264" v="1" actId="20577"/>
          <ac:spMkLst>
            <pc:docMk/>
            <pc:sldMk cId="2165542787" sldId="694"/>
            <ac:spMk id="4" creationId="{2788E432-8832-4106-AD2F-988E714A3A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.Standard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1637484"/>
            <a:ext cx="10801350" cy="1889501"/>
          </a:xfrm>
        </p:spPr>
        <p:txBody>
          <a:bodyPr anchor="b" anchorCtr="0">
            <a:normAutofit/>
          </a:bodyPr>
          <a:lstStyle>
            <a:lvl1pPr algn="ctr"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3889512"/>
            <a:ext cx="10801349" cy="97935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2400" spc="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4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.Titl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6275388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1029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1.Image_Right_With_Title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7896225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3" y="3429000"/>
            <a:ext cx="3421062" cy="2879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075613" y="6308725"/>
            <a:ext cx="3421062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075613" y="2063954"/>
            <a:ext cx="3421062" cy="12604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041323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2.Image_Right_With_Title_And_Lar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456363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0" y="2708275"/>
            <a:ext cx="4860925" cy="3600449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635750" y="6308725"/>
            <a:ext cx="4860925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35750" y="1341578"/>
            <a:ext cx="4860925" cy="12604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3791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3.Image_With_Imp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6635749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16725" y="2117741"/>
            <a:ext cx="4679950" cy="4167931"/>
          </a:xfrm>
        </p:spPr>
        <p:txBody>
          <a:bodyPr>
            <a:noAutofit/>
          </a:bodyPr>
          <a:lstStyle>
            <a:lvl1pPr>
              <a:lnSpc>
                <a:spcPct val="88000"/>
              </a:lnSpc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741162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4.Image_With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9336089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517063" y="5815872"/>
            <a:ext cx="2339975" cy="666143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029317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5.Text_With_Image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55575" y="3789362"/>
            <a:ext cx="4860925" cy="28797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59924" y="1628775"/>
            <a:ext cx="4860925" cy="197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1628775"/>
            <a:ext cx="3421062" cy="50403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796337" y="3789363"/>
            <a:ext cx="3240087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1628775"/>
            <a:ext cx="3240087" cy="197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6619874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6.Image_Galler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55575" y="3789362"/>
            <a:ext cx="4860925" cy="28797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59924" y="188913"/>
            <a:ext cx="4860925" cy="341947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188913"/>
            <a:ext cx="3421062" cy="341947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195889" y="3789363"/>
            <a:ext cx="6840536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188913"/>
            <a:ext cx="3240087" cy="341947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9468688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7.Image_Galler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429001"/>
            <a:ext cx="4321175" cy="2879726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5" y="549276"/>
            <a:ext cx="4325524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549276"/>
            <a:ext cx="3421062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195889" y="3429000"/>
            <a:ext cx="6300786" cy="28797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549276"/>
            <a:ext cx="2700337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8578992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8.Image_Galler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429000"/>
            <a:ext cx="5400675" cy="28797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6"/>
            <a:ext cx="5940425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7" y="3429001"/>
            <a:ext cx="5221287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816726" y="549276"/>
            <a:ext cx="4679950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6829310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9.Image_Galler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608388"/>
            <a:ext cx="4321175" cy="27003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6"/>
            <a:ext cx="3240089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256588" y="3608389"/>
            <a:ext cx="3240086" cy="2700336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816726" y="549276"/>
            <a:ext cx="4679950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116388" y="549276"/>
            <a:ext cx="2519362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5195888" y="3608388"/>
            <a:ext cx="2879725" cy="2700336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8673146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0.Image_Gallery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789362"/>
            <a:ext cx="2339975" cy="251936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5"/>
            <a:ext cx="3240089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637338" y="3789363"/>
            <a:ext cx="4859335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975726" y="549275"/>
            <a:ext cx="2520950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116388" y="549275"/>
            <a:ext cx="4679950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3216276" y="3789362"/>
            <a:ext cx="3240087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2793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.Title_With_Three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95776" y="1628775"/>
            <a:ext cx="3600450" cy="4679950"/>
          </a:xfrm>
        </p:spPr>
        <p:txBody>
          <a:bodyPr rIns="18000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695324" y="1628775"/>
            <a:ext cx="3600452" cy="4679950"/>
          </a:xfrm>
        </p:spPr>
        <p:txBody>
          <a:bodyPr rIns="18000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6"/>
          </p:nvPr>
        </p:nvSpPr>
        <p:spPr>
          <a:xfrm>
            <a:off x="7896226" y="1628775"/>
            <a:ext cx="3600449" cy="4679950"/>
          </a:xfrm>
        </p:spPr>
        <p:txBody>
          <a:bodyPr rIns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91961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1.Image_Gallery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549276"/>
            <a:ext cx="3600450" cy="57594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3789363"/>
            <a:ext cx="3421060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549275"/>
            <a:ext cx="2700338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475162" y="549275"/>
            <a:ext cx="4141787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475163" y="3789362"/>
            <a:ext cx="3421062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282261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2.Full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5474547"/>
            <a:ext cx="10801350" cy="531795"/>
          </a:xfrm>
        </p:spPr>
        <p:txBody>
          <a:bodyPr>
            <a:norm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157445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3.Title_With_Wide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6" y="1628776"/>
            <a:ext cx="10801348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1111410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4.Title_With_Image_Galler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6" y="1628776"/>
            <a:ext cx="7200899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75613" y="3789363"/>
            <a:ext cx="3421061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75614" y="1628775"/>
            <a:ext cx="3421061" cy="197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9951789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5.Title_With_Image_Galler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1628775"/>
            <a:ext cx="5400675" cy="1800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96000" y="3608388"/>
            <a:ext cx="2700338" cy="27003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975724" y="3608388"/>
            <a:ext cx="2520951" cy="27003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7398318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6.Title_With_Image_Galler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" y="1628774"/>
            <a:ext cx="5016500" cy="5229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95890" y="1628775"/>
            <a:ext cx="3600448" cy="197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195887" y="3789362"/>
            <a:ext cx="3600451" cy="30686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975725" y="1628775"/>
            <a:ext cx="3216276" cy="5229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8861451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7.Title_With_Full_Bleed_Wide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325" y="6160675"/>
            <a:ext cx="10801350" cy="360363"/>
          </a:xfrm>
          <a:prstGeom prst="rect">
            <a:avLst/>
          </a:prstGeom>
        </p:spPr>
        <p:txBody>
          <a:bodyPr/>
          <a:lstStyle/>
          <a:p>
            <a:fld id="{1450D7A6-AB91-4742-BA4C-D752D64A022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1628775"/>
            <a:ext cx="12191999" cy="5229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4568956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8.Title_With_Two_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75387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6727782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9.Title_With_Three_Images_And_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15938" y="5769769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295775" y="5769769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075613" y="5768975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473207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0.Title_With_Three_Images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8" y="3942412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4516942"/>
            <a:ext cx="3600450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4295775" y="3942412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4295775" y="4516942"/>
            <a:ext cx="3600450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8075612" y="3942412"/>
            <a:ext cx="3600451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8075612" y="4516942"/>
            <a:ext cx="3600451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8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.Top_Imag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7" y="3429000"/>
            <a:ext cx="5400674" cy="2879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4"/>
          </p:nvPr>
        </p:nvSpPr>
        <p:spPr>
          <a:xfrm>
            <a:off x="6456363" y="3429000"/>
            <a:ext cx="5040312" cy="2879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12192000" cy="28892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0153416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1.Title_With_Two_Images_And_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7981"/>
            <a:ext cx="5221287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95325" y="5769769"/>
            <a:ext cx="5221287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8" y="1627981"/>
            <a:ext cx="5221287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275388" y="5768975"/>
            <a:ext cx="5221287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548999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2.Title_With_Two_Image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34963" y="1628774"/>
            <a:ext cx="5581650" cy="48609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75387" y="1628774"/>
            <a:ext cx="5581651" cy="48609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1904779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3.Title_With_Three_Images_And_Tex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8" y="4158543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4882702"/>
            <a:ext cx="3600450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4295775" y="4158543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4295775" y="4882702"/>
            <a:ext cx="3600450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8075612" y="4158543"/>
            <a:ext cx="3600451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8075612" y="4882702"/>
            <a:ext cx="3600451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2614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4.Title_With_Two_Images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7" y="4515989"/>
            <a:ext cx="5400675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5090520"/>
            <a:ext cx="5399086" cy="121820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7" y="1627982"/>
            <a:ext cx="5399087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8" y="1627982"/>
            <a:ext cx="5400675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6275388" y="4515989"/>
            <a:ext cx="5400675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6275388" y="5090520"/>
            <a:ext cx="5400675" cy="121820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3274711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5.Title_With_Six_Text_Boxes_And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695324" y="5229225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1"/>
          </p:nvPr>
        </p:nvSpPr>
        <p:spPr>
          <a:xfrm>
            <a:off x="695325" y="4689475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half" idx="22"/>
          </p:nvPr>
        </p:nvSpPr>
        <p:spPr>
          <a:xfrm>
            <a:off x="695325" y="3789363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23"/>
          </p:nvPr>
        </p:nvSpPr>
        <p:spPr>
          <a:xfrm>
            <a:off x="695326" y="3249613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Content Placeholder 3"/>
          <p:cNvSpPr>
            <a:spLocks noGrp="1"/>
          </p:cNvSpPr>
          <p:nvPr>
            <p:ph sz="half" idx="24"/>
          </p:nvPr>
        </p:nvSpPr>
        <p:spPr>
          <a:xfrm>
            <a:off x="695325" y="2347912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25"/>
          </p:nvPr>
        </p:nvSpPr>
        <p:spPr>
          <a:xfrm>
            <a:off x="695326" y="1808162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475163" y="1808162"/>
            <a:ext cx="3241674" cy="414178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Content Placeholder 3"/>
          <p:cNvSpPr>
            <a:spLocks noGrp="1"/>
          </p:cNvSpPr>
          <p:nvPr>
            <p:ph sz="half" idx="26"/>
          </p:nvPr>
        </p:nvSpPr>
        <p:spPr>
          <a:xfrm>
            <a:off x="7896224" y="5229225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idx="27"/>
          </p:nvPr>
        </p:nvSpPr>
        <p:spPr>
          <a:xfrm>
            <a:off x="7896225" y="4689475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half" idx="28"/>
          </p:nvPr>
        </p:nvSpPr>
        <p:spPr>
          <a:xfrm>
            <a:off x="7896225" y="3789363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idx="29"/>
          </p:nvPr>
        </p:nvSpPr>
        <p:spPr>
          <a:xfrm>
            <a:off x="7896226" y="3249613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30"/>
          </p:nvPr>
        </p:nvSpPr>
        <p:spPr>
          <a:xfrm>
            <a:off x="7896225" y="2347912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idx="31"/>
          </p:nvPr>
        </p:nvSpPr>
        <p:spPr>
          <a:xfrm>
            <a:off x="7896226" y="1808162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1075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6.Title_With_Four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15938" y="5777230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395663" y="577723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275389" y="577723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514350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3395663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6275388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9156700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28"/>
          </p:nvPr>
        </p:nvSpPr>
        <p:spPr>
          <a:xfrm>
            <a:off x="9156700" y="5777230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317513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7.Title_With_Five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34963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334963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25"/>
          </p:nvPr>
        </p:nvSpPr>
        <p:spPr>
          <a:xfrm>
            <a:off x="2674938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675975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27"/>
          </p:nvPr>
        </p:nvSpPr>
        <p:spPr>
          <a:xfrm>
            <a:off x="5014913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5016987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9699012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30"/>
          </p:nvPr>
        </p:nvSpPr>
        <p:spPr>
          <a:xfrm>
            <a:off x="9699012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7358244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7357999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1109275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8.Title_With_Eight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515938" y="3445080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0"/>
          </p:nvPr>
        </p:nvSpPr>
        <p:spPr>
          <a:xfrm>
            <a:off x="3395663" y="344508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6275389" y="344508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514350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33"/>
          </p:nvPr>
        </p:nvSpPr>
        <p:spPr>
          <a:xfrm>
            <a:off x="3395663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34"/>
          </p:nvPr>
        </p:nvSpPr>
        <p:spPr>
          <a:xfrm>
            <a:off x="6275388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8"/>
          <p:cNvSpPr>
            <a:spLocks noGrp="1"/>
          </p:cNvSpPr>
          <p:nvPr>
            <p:ph type="pic" sz="quarter" idx="35"/>
          </p:nvPr>
        </p:nvSpPr>
        <p:spPr>
          <a:xfrm>
            <a:off x="9156700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6"/>
          </p:nvPr>
        </p:nvSpPr>
        <p:spPr>
          <a:xfrm>
            <a:off x="9156700" y="3445080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37"/>
          </p:nvPr>
        </p:nvSpPr>
        <p:spPr>
          <a:xfrm>
            <a:off x="515938" y="5971338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38"/>
          </p:nvPr>
        </p:nvSpPr>
        <p:spPr>
          <a:xfrm>
            <a:off x="3395663" y="5971338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39"/>
          </p:nvPr>
        </p:nvSpPr>
        <p:spPr>
          <a:xfrm>
            <a:off x="6275389" y="5971338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514350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41"/>
          </p:nvPr>
        </p:nvSpPr>
        <p:spPr>
          <a:xfrm>
            <a:off x="3395663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3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6275388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43"/>
          </p:nvPr>
        </p:nvSpPr>
        <p:spPr>
          <a:xfrm>
            <a:off x="9156700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44"/>
          </p:nvPr>
        </p:nvSpPr>
        <p:spPr>
          <a:xfrm>
            <a:off x="9156700" y="5971338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86052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9.Title_With_Six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6"/>
          </p:nvPr>
        </p:nvSpPr>
        <p:spPr>
          <a:xfrm>
            <a:off x="334963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334963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41"/>
          </p:nvPr>
        </p:nvSpPr>
        <p:spPr>
          <a:xfrm>
            <a:off x="334963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334963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43"/>
          </p:nvPr>
        </p:nvSpPr>
        <p:spPr>
          <a:xfrm>
            <a:off x="8075611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Picture Placeholder 8"/>
          <p:cNvSpPr>
            <a:spLocks noGrp="1"/>
          </p:cNvSpPr>
          <p:nvPr>
            <p:ph type="pic" sz="quarter" idx="44"/>
          </p:nvPr>
        </p:nvSpPr>
        <p:spPr>
          <a:xfrm>
            <a:off x="8075611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45"/>
          </p:nvPr>
        </p:nvSpPr>
        <p:spPr>
          <a:xfrm>
            <a:off x="8075611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Picture Placeholder 8"/>
          <p:cNvSpPr>
            <a:spLocks noGrp="1"/>
          </p:cNvSpPr>
          <p:nvPr>
            <p:ph type="pic" sz="quarter" idx="46"/>
          </p:nvPr>
        </p:nvSpPr>
        <p:spPr>
          <a:xfrm>
            <a:off x="8075611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47"/>
          </p:nvPr>
        </p:nvSpPr>
        <p:spPr>
          <a:xfrm>
            <a:off x="4205284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4205287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49"/>
          </p:nvPr>
        </p:nvSpPr>
        <p:spPr>
          <a:xfrm>
            <a:off x="4205284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Picture Placeholder 8"/>
          <p:cNvSpPr>
            <a:spLocks noGrp="1"/>
          </p:cNvSpPr>
          <p:nvPr>
            <p:ph type="pic" sz="quarter" idx="50"/>
          </p:nvPr>
        </p:nvSpPr>
        <p:spPr>
          <a:xfrm>
            <a:off x="4205287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9358348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0.Title_With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325" y="6160675"/>
            <a:ext cx="10801350" cy="360363"/>
          </a:xfrm>
          <a:prstGeom prst="rect">
            <a:avLst/>
          </a:prstGeom>
        </p:spPr>
        <p:txBody>
          <a:bodyPr/>
          <a:lstStyle/>
          <a:p>
            <a:fld id="{1450D7A6-AB91-4742-BA4C-D752D64A022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55575" y="1628774"/>
            <a:ext cx="11880849" cy="50403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916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.Title_With_Chart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5229225"/>
            <a:ext cx="10801349" cy="720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695325" y="1628774"/>
            <a:ext cx="10801350" cy="3421064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688187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1.Image_With_Title_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229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5666004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125267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2.Full_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5869030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3.Full_Screen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9480134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.Title_Slide_Revers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31499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2.Title_Slide_Revers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9490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2.Title_Slide_Revers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54654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2.Title_Slide_Rever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50768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2.Title_Slide_Revers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8643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2.Title_Slide_Revers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68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.Title_With_Chart_And_Text_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620836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695325" y="3429001"/>
            <a:ext cx="10801350" cy="252095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422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.Title_With_Text_And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620836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4"/>
          </p:nvPr>
        </p:nvSpPr>
        <p:spPr>
          <a:xfrm>
            <a:off x="695325" y="3429000"/>
            <a:ext cx="10801349" cy="2520949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418521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.Title_With_Text_And_Image_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2889250"/>
            <a:ext cx="12191999" cy="39687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079499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67384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.Block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994535"/>
            <a:ext cx="10801349" cy="287972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800"/>
            </a:lvl1pPr>
            <a:lvl2pPr marL="457200" indent="0" algn="l">
              <a:buNone/>
              <a:defRPr sz="2800"/>
            </a:lvl2pPr>
            <a:lvl3pPr marL="914400" indent="0" algn="l">
              <a:buNone/>
              <a:defRPr sz="2800"/>
            </a:lvl3pPr>
            <a:lvl4pPr marL="1371600" indent="0" algn="l">
              <a:buNone/>
              <a:defRPr sz="2800"/>
            </a:lvl4pPr>
            <a:lvl5pPr marL="1828800" indent="0" algn="l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458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.Title_With_Graph_And_Righ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816726" y="0"/>
            <a:ext cx="5375274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5940427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940425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695325" y="1628774"/>
            <a:ext cx="5940426" cy="4321175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848301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.Title_With_Graph_And_Lef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357505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56024" y="620181"/>
            <a:ext cx="7740651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56023" y="6308725"/>
            <a:ext cx="7740651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3756025" y="1628774"/>
            <a:ext cx="7740650" cy="4321175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2015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Title_Slide_Revers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341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.Title_With_Content_And_Small_Image_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9180514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7" y="1628775"/>
            <a:ext cx="9180512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9180513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0056814" y="0"/>
            <a:ext cx="2135186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91186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1.Title_With_Content_And_Midsize_Imag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8796338" y="0"/>
            <a:ext cx="3395661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7921625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7921624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792162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4643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63361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.Title_And_Content_With_Larg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95888" y="0"/>
            <a:ext cx="6996112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4321175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4321173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4845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.Title_And_Content_With_Bord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1" y="549275"/>
            <a:ext cx="5400674" cy="57594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28267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.Title_And_Content_With_Small_Bord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1" y="1628775"/>
            <a:ext cx="5400674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8651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6.Title_And_Content_With_Large_Image_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95999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75387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388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 flipH="1">
            <a:off x="6275387" y="6308725"/>
            <a:ext cx="5221287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4273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7.Title_And_Content_With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324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9155112" y="3429000"/>
            <a:ext cx="3036886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6096000" y="3428999"/>
            <a:ext cx="2879725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431941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8.Title_And_Small_Content_With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0" y="3428998"/>
            <a:ext cx="5016500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324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161528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796338" y="3429000"/>
            <a:ext cx="3395660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9" y="3428999"/>
            <a:ext cx="3421062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449254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9.Image_Right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7896225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3" y="3429000"/>
            <a:ext cx="3421062" cy="2879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075613" y="6308725"/>
            <a:ext cx="3421062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334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.Impact_Title_Slide_Revers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4216092"/>
            <a:ext cx="7561263" cy="1889501"/>
          </a:xfrm>
        </p:spPr>
        <p:txBody>
          <a:bodyPr anchor="b" anchorCtr="0">
            <a:noAutofit/>
          </a:bodyPr>
          <a:lstStyle>
            <a:lvl1pPr algn="l">
              <a:lnSpc>
                <a:spcPct val="79000"/>
              </a:lnSpc>
              <a:defRPr sz="60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390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0.Three_Image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735638" y="188913"/>
            <a:ext cx="3060700" cy="648017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5725" y="1989138"/>
            <a:ext cx="2520950" cy="396081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975725" y="6308725"/>
            <a:ext cx="25209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855913" y="188913"/>
            <a:ext cx="2700337" cy="648017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155574" y="188913"/>
            <a:ext cx="2519363" cy="648017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965227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1.Image_Right_With_Title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7896225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3" y="3429000"/>
            <a:ext cx="3421062" cy="2879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075613" y="6308725"/>
            <a:ext cx="3421062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075613" y="2063954"/>
            <a:ext cx="3421062" cy="12604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20537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2.Image_Right_With_Title_And_Lar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456363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0" y="2708275"/>
            <a:ext cx="4860925" cy="3600449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635750" y="6308725"/>
            <a:ext cx="4860925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35750" y="1341578"/>
            <a:ext cx="4860925" cy="12604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20243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3.Image_With_Imp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6635749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16725" y="2117741"/>
            <a:ext cx="4679950" cy="4167931"/>
          </a:xfrm>
        </p:spPr>
        <p:txBody>
          <a:bodyPr>
            <a:noAutofit/>
          </a:bodyPr>
          <a:lstStyle>
            <a:lvl1pPr>
              <a:lnSpc>
                <a:spcPct val="88000"/>
              </a:lnSpc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578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4.Image_With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9336089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517063" y="5815872"/>
            <a:ext cx="2339975" cy="666143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17529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5.Text_With_Image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55575" y="3789362"/>
            <a:ext cx="4860925" cy="28797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59924" y="1628775"/>
            <a:ext cx="4860925" cy="197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1628775"/>
            <a:ext cx="3421062" cy="50403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796337" y="3789363"/>
            <a:ext cx="3240087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1628775"/>
            <a:ext cx="3240087" cy="197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459242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6.Image_Galler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55575" y="3789362"/>
            <a:ext cx="4860925" cy="28797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59924" y="188913"/>
            <a:ext cx="4860925" cy="341947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188913"/>
            <a:ext cx="3421062" cy="341947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195889" y="3789363"/>
            <a:ext cx="6840536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188913"/>
            <a:ext cx="3240087" cy="341947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599378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7.Image_Galler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429001"/>
            <a:ext cx="4321175" cy="2879726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5" y="549276"/>
            <a:ext cx="4325524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549276"/>
            <a:ext cx="3421062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195889" y="3429000"/>
            <a:ext cx="6300786" cy="28797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549276"/>
            <a:ext cx="2700337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817257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8.Image_Galler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429000"/>
            <a:ext cx="5400675" cy="28797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6"/>
            <a:ext cx="5940425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7" y="3429001"/>
            <a:ext cx="5221287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816726" y="549276"/>
            <a:ext cx="4679950" cy="27003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916752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9.Image_Galler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608388"/>
            <a:ext cx="4321175" cy="27003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6"/>
            <a:ext cx="3240089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256588" y="3608389"/>
            <a:ext cx="3240086" cy="2700336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816726" y="549276"/>
            <a:ext cx="4679950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116388" y="549276"/>
            <a:ext cx="2519362" cy="287972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5195888" y="3608388"/>
            <a:ext cx="2879725" cy="2700336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6211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Standard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56260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0.Image_Gallery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789362"/>
            <a:ext cx="2339975" cy="251936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5"/>
            <a:ext cx="3240089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637338" y="3789363"/>
            <a:ext cx="4859335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975726" y="549275"/>
            <a:ext cx="2520950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116388" y="549275"/>
            <a:ext cx="4679950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3216276" y="3789362"/>
            <a:ext cx="3240087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756734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1.Image_Gallery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549276"/>
            <a:ext cx="3600450" cy="57594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3789363"/>
            <a:ext cx="3421060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549275"/>
            <a:ext cx="2700338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475162" y="549275"/>
            <a:ext cx="4141787" cy="30591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475163" y="3789362"/>
            <a:ext cx="3421062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526816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2.Full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5474547"/>
            <a:ext cx="10801350" cy="531795"/>
          </a:xfrm>
        </p:spPr>
        <p:txBody>
          <a:bodyPr>
            <a:norm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30645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3.Title_With_Wide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6" y="1628776"/>
            <a:ext cx="10801348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37873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4.Title_With_Image_Galler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6" y="1628776"/>
            <a:ext cx="7200899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75613" y="3789363"/>
            <a:ext cx="3421061" cy="2519362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75614" y="1628775"/>
            <a:ext cx="3421061" cy="197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026002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5.Title_With_Image_Galler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1628775"/>
            <a:ext cx="5400675" cy="1800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96000" y="3608388"/>
            <a:ext cx="2700338" cy="27003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975724" y="3608388"/>
            <a:ext cx="2520951" cy="27003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199651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6.Title_With_Image_Galler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" y="1628774"/>
            <a:ext cx="5016500" cy="5229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95890" y="1628775"/>
            <a:ext cx="3600448" cy="197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195887" y="3789362"/>
            <a:ext cx="3600451" cy="30686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975725" y="1628775"/>
            <a:ext cx="3216276" cy="5229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173496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7.Title_With_Full_Bleed_Wide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325" y="6160675"/>
            <a:ext cx="10801350" cy="360363"/>
          </a:xfrm>
          <a:prstGeom prst="rect">
            <a:avLst/>
          </a:prstGeom>
        </p:spPr>
        <p:txBody>
          <a:bodyPr/>
          <a:lstStyle/>
          <a:p>
            <a:fld id="{1450D7A6-AB91-4742-BA4C-D752D64A022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1628775"/>
            <a:ext cx="12191999" cy="5229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12078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8.Title_With_Two_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75387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902352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9.Title_With_Three_Images_And_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15938" y="5769769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295775" y="5769769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075613" y="5768975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4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.Standard_Title_and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695325" y="1628775"/>
            <a:ext cx="10801350" cy="4319588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3328312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0.Title_With_Three_Images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8" y="3942412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4516942"/>
            <a:ext cx="3600450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4295775" y="3942412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4295775" y="4516942"/>
            <a:ext cx="3600450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8075612" y="3942412"/>
            <a:ext cx="3600451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8075612" y="4516942"/>
            <a:ext cx="3600451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357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1.Title_With_Two_Images_And_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7981"/>
            <a:ext cx="5221287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95325" y="5769769"/>
            <a:ext cx="5221287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8" y="1627981"/>
            <a:ext cx="5221287" cy="39608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275388" y="5768975"/>
            <a:ext cx="5221287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73886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2.Title_With_Two_Image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34963" y="1628774"/>
            <a:ext cx="5581650" cy="48609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75387" y="1628774"/>
            <a:ext cx="5581651" cy="48609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205981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3.Title_With_Three_Images_And_Tex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8" y="4158543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4882702"/>
            <a:ext cx="3600450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4295775" y="4158543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4295775" y="4882702"/>
            <a:ext cx="3600450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8075612" y="4158543"/>
            <a:ext cx="3600451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8075612" y="4882702"/>
            <a:ext cx="3600451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670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4.Title_With_Two_Images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7" y="4515989"/>
            <a:ext cx="5400675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5090520"/>
            <a:ext cx="5399086" cy="121820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7" y="1627982"/>
            <a:ext cx="5399087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8" y="1627982"/>
            <a:ext cx="5400675" cy="252174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6275388" y="4515989"/>
            <a:ext cx="5400675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6275388" y="5090520"/>
            <a:ext cx="5400675" cy="121820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194922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5.Title_With_Six_Text_Boxes_And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695324" y="5229225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1"/>
          </p:nvPr>
        </p:nvSpPr>
        <p:spPr>
          <a:xfrm>
            <a:off x="695325" y="4689475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half" idx="22"/>
          </p:nvPr>
        </p:nvSpPr>
        <p:spPr>
          <a:xfrm>
            <a:off x="695325" y="3789363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23"/>
          </p:nvPr>
        </p:nvSpPr>
        <p:spPr>
          <a:xfrm>
            <a:off x="695326" y="3249613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Content Placeholder 3"/>
          <p:cNvSpPr>
            <a:spLocks noGrp="1"/>
          </p:cNvSpPr>
          <p:nvPr>
            <p:ph sz="half" idx="24"/>
          </p:nvPr>
        </p:nvSpPr>
        <p:spPr>
          <a:xfrm>
            <a:off x="695325" y="2347912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25"/>
          </p:nvPr>
        </p:nvSpPr>
        <p:spPr>
          <a:xfrm>
            <a:off x="695326" y="1808162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475163" y="1808162"/>
            <a:ext cx="3241674" cy="414178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Content Placeholder 3"/>
          <p:cNvSpPr>
            <a:spLocks noGrp="1"/>
          </p:cNvSpPr>
          <p:nvPr>
            <p:ph sz="half" idx="26"/>
          </p:nvPr>
        </p:nvSpPr>
        <p:spPr>
          <a:xfrm>
            <a:off x="7896224" y="5229225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idx="27"/>
          </p:nvPr>
        </p:nvSpPr>
        <p:spPr>
          <a:xfrm>
            <a:off x="7896225" y="4689475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half" idx="28"/>
          </p:nvPr>
        </p:nvSpPr>
        <p:spPr>
          <a:xfrm>
            <a:off x="7896225" y="3789363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idx="29"/>
          </p:nvPr>
        </p:nvSpPr>
        <p:spPr>
          <a:xfrm>
            <a:off x="7896226" y="3249613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30"/>
          </p:nvPr>
        </p:nvSpPr>
        <p:spPr>
          <a:xfrm>
            <a:off x="7896225" y="2347912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idx="31"/>
          </p:nvPr>
        </p:nvSpPr>
        <p:spPr>
          <a:xfrm>
            <a:off x="7896226" y="1808162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36296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6.Title_With_Four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15938" y="5777230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395663" y="577723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275389" y="577723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514350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3395663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6275388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9156700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28"/>
          </p:nvPr>
        </p:nvSpPr>
        <p:spPr>
          <a:xfrm>
            <a:off x="9156700" y="5777230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354166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7.Title_With_Five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34963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334963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25"/>
          </p:nvPr>
        </p:nvSpPr>
        <p:spPr>
          <a:xfrm>
            <a:off x="2674938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675975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27"/>
          </p:nvPr>
        </p:nvSpPr>
        <p:spPr>
          <a:xfrm>
            <a:off x="5014913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5016987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9699012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30"/>
          </p:nvPr>
        </p:nvSpPr>
        <p:spPr>
          <a:xfrm>
            <a:off x="9699012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7358244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7357999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586451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8.Title_With_Eight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515938" y="3445080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0"/>
          </p:nvPr>
        </p:nvSpPr>
        <p:spPr>
          <a:xfrm>
            <a:off x="3395663" y="344508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6275389" y="344508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514350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33"/>
          </p:nvPr>
        </p:nvSpPr>
        <p:spPr>
          <a:xfrm>
            <a:off x="3395663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34"/>
          </p:nvPr>
        </p:nvSpPr>
        <p:spPr>
          <a:xfrm>
            <a:off x="6275388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8"/>
          <p:cNvSpPr>
            <a:spLocks noGrp="1"/>
          </p:cNvSpPr>
          <p:nvPr>
            <p:ph type="pic" sz="quarter" idx="35"/>
          </p:nvPr>
        </p:nvSpPr>
        <p:spPr>
          <a:xfrm>
            <a:off x="9156700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6"/>
          </p:nvPr>
        </p:nvSpPr>
        <p:spPr>
          <a:xfrm>
            <a:off x="9156700" y="3445080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37"/>
          </p:nvPr>
        </p:nvSpPr>
        <p:spPr>
          <a:xfrm>
            <a:off x="515938" y="5971338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38"/>
          </p:nvPr>
        </p:nvSpPr>
        <p:spPr>
          <a:xfrm>
            <a:off x="3395663" y="5971338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39"/>
          </p:nvPr>
        </p:nvSpPr>
        <p:spPr>
          <a:xfrm>
            <a:off x="6275389" y="5971338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514350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41"/>
          </p:nvPr>
        </p:nvSpPr>
        <p:spPr>
          <a:xfrm>
            <a:off x="3395663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3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6275388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43"/>
          </p:nvPr>
        </p:nvSpPr>
        <p:spPr>
          <a:xfrm>
            <a:off x="9156700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44"/>
          </p:nvPr>
        </p:nvSpPr>
        <p:spPr>
          <a:xfrm>
            <a:off x="9156700" y="5971338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71342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9.Title_With_Six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6"/>
          </p:nvPr>
        </p:nvSpPr>
        <p:spPr>
          <a:xfrm>
            <a:off x="334963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334963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41"/>
          </p:nvPr>
        </p:nvSpPr>
        <p:spPr>
          <a:xfrm>
            <a:off x="334963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334963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43"/>
          </p:nvPr>
        </p:nvSpPr>
        <p:spPr>
          <a:xfrm>
            <a:off x="8075611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Picture Placeholder 8"/>
          <p:cNvSpPr>
            <a:spLocks noGrp="1"/>
          </p:cNvSpPr>
          <p:nvPr>
            <p:ph type="pic" sz="quarter" idx="44"/>
          </p:nvPr>
        </p:nvSpPr>
        <p:spPr>
          <a:xfrm>
            <a:off x="8075611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45"/>
          </p:nvPr>
        </p:nvSpPr>
        <p:spPr>
          <a:xfrm>
            <a:off x="8075611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Picture Placeholder 8"/>
          <p:cNvSpPr>
            <a:spLocks noGrp="1"/>
          </p:cNvSpPr>
          <p:nvPr>
            <p:ph type="pic" sz="quarter" idx="46"/>
          </p:nvPr>
        </p:nvSpPr>
        <p:spPr>
          <a:xfrm>
            <a:off x="8075611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47"/>
          </p:nvPr>
        </p:nvSpPr>
        <p:spPr>
          <a:xfrm>
            <a:off x="4205284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4205287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49"/>
          </p:nvPr>
        </p:nvSpPr>
        <p:spPr>
          <a:xfrm>
            <a:off x="4205284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Picture Placeholder 8"/>
          <p:cNvSpPr>
            <a:spLocks noGrp="1"/>
          </p:cNvSpPr>
          <p:nvPr>
            <p:ph type="pic" sz="quarter" idx="50"/>
          </p:nvPr>
        </p:nvSpPr>
        <p:spPr>
          <a:xfrm>
            <a:off x="4205287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414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.Standard_Title_and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695325" y="1628775"/>
            <a:ext cx="10980738" cy="43211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6205069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0.Title_With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325" y="6160675"/>
            <a:ext cx="10801350" cy="360363"/>
          </a:xfrm>
          <a:prstGeom prst="rect">
            <a:avLst/>
          </a:prstGeom>
        </p:spPr>
        <p:txBody>
          <a:bodyPr/>
          <a:lstStyle/>
          <a:p>
            <a:fld id="{1450D7A6-AB91-4742-BA4C-D752D64A022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55575" y="1628774"/>
            <a:ext cx="11880849" cy="50403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171441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1.Image_With_Title_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2292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5666004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503665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2.Full_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653823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3.Full_Screen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003010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.Title_Slide_Revers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9680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2.Title_Slide_Revers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0961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2.Title_Slide_Revers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897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2.Title_Slide_Rever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80897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2.Title_Slide_Revers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6706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2.Title_Slide_Revers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7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.Title_With_Two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695325" y="1628775"/>
            <a:ext cx="5221288" cy="431958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6275388" y="1628775"/>
            <a:ext cx="5221288" cy="431958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60838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.Standard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1637484"/>
            <a:ext cx="10801350" cy="1889501"/>
          </a:xfrm>
        </p:spPr>
        <p:txBody>
          <a:bodyPr anchor="b" anchorCtr="0">
            <a:normAutofit/>
          </a:bodyPr>
          <a:lstStyle>
            <a:lvl1pPr algn="ctr"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3889512"/>
            <a:ext cx="10801349" cy="97935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2400" spc="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046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Title_Slide_Revers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043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.Impact_Title_Slide_Revers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4216092"/>
            <a:ext cx="7561263" cy="1889501"/>
          </a:xfrm>
        </p:spPr>
        <p:txBody>
          <a:bodyPr anchor="b" anchorCtr="0">
            <a:noAutofit/>
          </a:bodyPr>
          <a:lstStyle>
            <a:lvl1pPr algn="l">
              <a:lnSpc>
                <a:spcPct val="79000"/>
              </a:lnSpc>
              <a:defRPr sz="6000" b="0" spc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535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Standard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4717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.Standard_Title_and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695325" y="1628775"/>
            <a:ext cx="10801350" cy="4319588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58518881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.Standard_Title_and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695325" y="1628775"/>
            <a:ext cx="10980738" cy="43211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1756274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.Title_With_Two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695325" y="1628775"/>
            <a:ext cx="5221288" cy="431958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6275388" y="1628775"/>
            <a:ext cx="5221288" cy="431958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3223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.JCDecaux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2738783"/>
            <a:ext cx="3048000" cy="87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755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.Title_With_Two_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6"/>
          </p:nvPr>
        </p:nvSpPr>
        <p:spPr>
          <a:xfrm>
            <a:off x="695325" y="1628775"/>
            <a:ext cx="5400675" cy="4319588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9" name="Table Placeholder 3"/>
          <p:cNvSpPr>
            <a:spLocks noGrp="1"/>
          </p:cNvSpPr>
          <p:nvPr>
            <p:ph type="tbl" sz="quarter" idx="17"/>
          </p:nvPr>
        </p:nvSpPr>
        <p:spPr>
          <a:xfrm>
            <a:off x="6275388" y="1630362"/>
            <a:ext cx="5400675" cy="4319588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84154450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.Titl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6275388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4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.JCDecaux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38783"/>
            <a:ext cx="3048000" cy="87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23830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.Title_With_Three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95776" y="1628775"/>
            <a:ext cx="3600450" cy="4679950"/>
          </a:xfrm>
        </p:spPr>
        <p:txBody>
          <a:bodyPr rIns="18000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695324" y="1628775"/>
            <a:ext cx="3600452" cy="4679950"/>
          </a:xfrm>
        </p:spPr>
        <p:txBody>
          <a:bodyPr rIns="18000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6"/>
          </p:nvPr>
        </p:nvSpPr>
        <p:spPr>
          <a:xfrm>
            <a:off x="7896226" y="1628775"/>
            <a:ext cx="3600449" cy="4679950"/>
          </a:xfrm>
        </p:spPr>
        <p:txBody>
          <a:bodyPr rIns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1408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.Top_Imag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7" y="3429000"/>
            <a:ext cx="5400674" cy="2879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4"/>
          </p:nvPr>
        </p:nvSpPr>
        <p:spPr>
          <a:xfrm>
            <a:off x="6456363" y="3429000"/>
            <a:ext cx="5040312" cy="2879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12192000" cy="28892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6738258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.Title_With_Chart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5229225"/>
            <a:ext cx="10801349" cy="720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695325" y="1628774"/>
            <a:ext cx="10801350" cy="3421064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96169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.Title_With_Chart_And_Text_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620836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695325" y="3429001"/>
            <a:ext cx="10801350" cy="252095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980851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.Title_With_Text_And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620836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4"/>
          </p:nvPr>
        </p:nvSpPr>
        <p:spPr>
          <a:xfrm>
            <a:off x="695325" y="3429000"/>
            <a:ext cx="10801349" cy="2520949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70423483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.Title_With_Text_And_Image_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2889250"/>
            <a:ext cx="12191999" cy="39687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079499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5731677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.Block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994535"/>
            <a:ext cx="10801349" cy="287972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800"/>
            </a:lvl1pPr>
            <a:lvl2pPr marL="457200" indent="0" algn="l">
              <a:buNone/>
              <a:defRPr sz="2800"/>
            </a:lvl2pPr>
            <a:lvl3pPr marL="914400" indent="0" algn="l">
              <a:buNone/>
              <a:defRPr sz="2800"/>
            </a:lvl3pPr>
            <a:lvl4pPr marL="1371600" indent="0" algn="l">
              <a:buNone/>
              <a:defRPr sz="2800"/>
            </a:lvl4pPr>
            <a:lvl5pPr marL="1828800" indent="0" algn="l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769817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.Title_With_Graph_And_Righ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816726" y="0"/>
            <a:ext cx="5375274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5940427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940425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695325" y="1628774"/>
            <a:ext cx="5940426" cy="4321175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41268634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.Title_With_Graph_And_Lef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357505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56024" y="620181"/>
            <a:ext cx="7740651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56023" y="6308725"/>
            <a:ext cx="7740651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3756025" y="1628774"/>
            <a:ext cx="7740650" cy="4321175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26916339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.Title_With_Content_And_Small_Image_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9180514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7" y="1628775"/>
            <a:ext cx="9180512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9180513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0056814" y="0"/>
            <a:ext cx="2135186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3610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.Title_With_Two_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6"/>
          </p:nvPr>
        </p:nvSpPr>
        <p:spPr>
          <a:xfrm>
            <a:off x="695325" y="1628775"/>
            <a:ext cx="5400675" cy="4319588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9" name="Table Placeholder 3"/>
          <p:cNvSpPr>
            <a:spLocks noGrp="1"/>
          </p:cNvSpPr>
          <p:nvPr>
            <p:ph type="tbl" sz="quarter" idx="17"/>
          </p:nvPr>
        </p:nvSpPr>
        <p:spPr>
          <a:xfrm>
            <a:off x="6275388" y="1630362"/>
            <a:ext cx="5400675" cy="4319588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72372674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1.Title_With_Content_And_Midsize_Imag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8796338" y="0"/>
            <a:ext cx="3395661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7921625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7921624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792162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19575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326636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.Title_And_Content_With_Larg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95888" y="0"/>
            <a:ext cx="6996112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4321175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4321173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15945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.Title_And_Content_With_Bord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1" y="549275"/>
            <a:ext cx="5400674" cy="57594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13443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.Title_And_Content_With_Small_Bord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1" y="1628775"/>
            <a:ext cx="5400674" cy="467995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468788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6.Title_And_Content_With_Large_Image_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95999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75387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388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 flipH="1">
            <a:off x="6275387" y="6308725"/>
            <a:ext cx="5221287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512607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7.Title_And_Content_With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324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9155112" y="3429000"/>
            <a:ext cx="3036886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6096000" y="3428999"/>
            <a:ext cx="2879725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8381580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8.Title_And_Small_Content_With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0" y="3428998"/>
            <a:ext cx="5016500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3249613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161528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796338" y="3429000"/>
            <a:ext cx="3395660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9" y="3428999"/>
            <a:ext cx="3421062" cy="3425031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0708281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9.Image_Right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7896225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3" y="3429000"/>
            <a:ext cx="3421062" cy="287972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075613" y="6308725"/>
            <a:ext cx="3421062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388495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0.Three_Image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735638" y="188913"/>
            <a:ext cx="3060700" cy="648017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5725" y="1989138"/>
            <a:ext cx="2520950" cy="396081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975725" y="6308725"/>
            <a:ext cx="25209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855913" y="188913"/>
            <a:ext cx="2700337" cy="648017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155574" y="188913"/>
            <a:ext cx="2519363" cy="6480174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1103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95.xml"/><Relationship Id="rId21" Type="http://schemas.openxmlformats.org/officeDocument/2006/relationships/slideLayout" Target="../slideLayouts/slideLayout90.xml"/><Relationship Id="rId42" Type="http://schemas.openxmlformats.org/officeDocument/2006/relationships/slideLayout" Target="../slideLayouts/slideLayout111.xml"/><Relationship Id="rId47" Type="http://schemas.openxmlformats.org/officeDocument/2006/relationships/slideLayout" Target="../slideLayouts/slideLayout116.xml"/><Relationship Id="rId63" Type="http://schemas.openxmlformats.org/officeDocument/2006/relationships/slideLayout" Target="../slideLayouts/slideLayout132.xml"/><Relationship Id="rId68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1.xml"/><Relationship Id="rId16" Type="http://schemas.openxmlformats.org/officeDocument/2006/relationships/slideLayout" Target="../slideLayouts/slideLayout85.xml"/><Relationship Id="rId29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80.xml"/><Relationship Id="rId24" Type="http://schemas.openxmlformats.org/officeDocument/2006/relationships/slideLayout" Target="../slideLayouts/slideLayout93.xml"/><Relationship Id="rId32" Type="http://schemas.openxmlformats.org/officeDocument/2006/relationships/slideLayout" Target="../slideLayouts/slideLayout101.xml"/><Relationship Id="rId37" Type="http://schemas.openxmlformats.org/officeDocument/2006/relationships/slideLayout" Target="../slideLayouts/slideLayout106.xml"/><Relationship Id="rId40" Type="http://schemas.openxmlformats.org/officeDocument/2006/relationships/slideLayout" Target="../slideLayouts/slideLayout109.xml"/><Relationship Id="rId45" Type="http://schemas.openxmlformats.org/officeDocument/2006/relationships/slideLayout" Target="../slideLayouts/slideLayout114.xml"/><Relationship Id="rId53" Type="http://schemas.openxmlformats.org/officeDocument/2006/relationships/slideLayout" Target="../slideLayouts/slideLayout122.xml"/><Relationship Id="rId58" Type="http://schemas.openxmlformats.org/officeDocument/2006/relationships/slideLayout" Target="../slideLayouts/slideLayout127.xml"/><Relationship Id="rId66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74.xml"/><Relationship Id="rId61" Type="http://schemas.openxmlformats.org/officeDocument/2006/relationships/slideLayout" Target="../slideLayouts/slideLayout130.xml"/><Relationship Id="rId19" Type="http://schemas.openxmlformats.org/officeDocument/2006/relationships/slideLayout" Target="../slideLayouts/slideLayout88.xml"/><Relationship Id="rId14" Type="http://schemas.openxmlformats.org/officeDocument/2006/relationships/slideLayout" Target="../slideLayouts/slideLayout83.xml"/><Relationship Id="rId22" Type="http://schemas.openxmlformats.org/officeDocument/2006/relationships/slideLayout" Target="../slideLayouts/slideLayout91.xml"/><Relationship Id="rId27" Type="http://schemas.openxmlformats.org/officeDocument/2006/relationships/slideLayout" Target="../slideLayouts/slideLayout96.xml"/><Relationship Id="rId30" Type="http://schemas.openxmlformats.org/officeDocument/2006/relationships/slideLayout" Target="../slideLayouts/slideLayout99.xml"/><Relationship Id="rId35" Type="http://schemas.openxmlformats.org/officeDocument/2006/relationships/slideLayout" Target="../slideLayouts/slideLayout104.xml"/><Relationship Id="rId43" Type="http://schemas.openxmlformats.org/officeDocument/2006/relationships/slideLayout" Target="../slideLayouts/slideLayout112.xml"/><Relationship Id="rId48" Type="http://schemas.openxmlformats.org/officeDocument/2006/relationships/slideLayout" Target="../slideLayouts/slideLayout117.xml"/><Relationship Id="rId56" Type="http://schemas.openxmlformats.org/officeDocument/2006/relationships/slideLayout" Target="../slideLayouts/slideLayout125.xml"/><Relationship Id="rId64" Type="http://schemas.openxmlformats.org/officeDocument/2006/relationships/slideLayout" Target="../slideLayouts/slideLayout133.xml"/><Relationship Id="rId69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77.xml"/><Relationship Id="rId51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81.xml"/><Relationship Id="rId17" Type="http://schemas.openxmlformats.org/officeDocument/2006/relationships/slideLayout" Target="../slideLayouts/slideLayout86.xml"/><Relationship Id="rId25" Type="http://schemas.openxmlformats.org/officeDocument/2006/relationships/slideLayout" Target="../slideLayouts/slideLayout94.xml"/><Relationship Id="rId33" Type="http://schemas.openxmlformats.org/officeDocument/2006/relationships/slideLayout" Target="../slideLayouts/slideLayout102.xml"/><Relationship Id="rId38" Type="http://schemas.openxmlformats.org/officeDocument/2006/relationships/slideLayout" Target="../slideLayouts/slideLayout107.xml"/><Relationship Id="rId46" Type="http://schemas.openxmlformats.org/officeDocument/2006/relationships/slideLayout" Target="../slideLayouts/slideLayout115.xml"/><Relationship Id="rId59" Type="http://schemas.openxmlformats.org/officeDocument/2006/relationships/slideLayout" Target="../slideLayouts/slideLayout128.xml"/><Relationship Id="rId67" Type="http://schemas.openxmlformats.org/officeDocument/2006/relationships/slideLayout" Target="../slideLayouts/slideLayout136.xml"/><Relationship Id="rId20" Type="http://schemas.openxmlformats.org/officeDocument/2006/relationships/slideLayout" Target="../slideLayouts/slideLayout89.xml"/><Relationship Id="rId41" Type="http://schemas.openxmlformats.org/officeDocument/2006/relationships/slideLayout" Target="../slideLayouts/slideLayout110.xml"/><Relationship Id="rId54" Type="http://schemas.openxmlformats.org/officeDocument/2006/relationships/slideLayout" Target="../slideLayouts/slideLayout123.xml"/><Relationship Id="rId62" Type="http://schemas.openxmlformats.org/officeDocument/2006/relationships/slideLayout" Target="../slideLayouts/slideLayout131.xml"/><Relationship Id="rId70" Type="http://schemas.openxmlformats.org/officeDocument/2006/relationships/theme" Target="../theme/theme2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4.xml"/><Relationship Id="rId23" Type="http://schemas.openxmlformats.org/officeDocument/2006/relationships/slideLayout" Target="../slideLayouts/slideLayout92.xml"/><Relationship Id="rId28" Type="http://schemas.openxmlformats.org/officeDocument/2006/relationships/slideLayout" Target="../slideLayouts/slideLayout97.xml"/><Relationship Id="rId36" Type="http://schemas.openxmlformats.org/officeDocument/2006/relationships/slideLayout" Target="../slideLayouts/slideLayout105.xml"/><Relationship Id="rId49" Type="http://schemas.openxmlformats.org/officeDocument/2006/relationships/slideLayout" Target="../slideLayouts/slideLayout118.xml"/><Relationship Id="rId57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79.xml"/><Relationship Id="rId31" Type="http://schemas.openxmlformats.org/officeDocument/2006/relationships/slideLayout" Target="../slideLayouts/slideLayout100.xml"/><Relationship Id="rId44" Type="http://schemas.openxmlformats.org/officeDocument/2006/relationships/slideLayout" Target="../slideLayouts/slideLayout113.xml"/><Relationship Id="rId52" Type="http://schemas.openxmlformats.org/officeDocument/2006/relationships/slideLayout" Target="../slideLayouts/slideLayout121.xml"/><Relationship Id="rId60" Type="http://schemas.openxmlformats.org/officeDocument/2006/relationships/slideLayout" Target="../slideLayouts/slideLayout129.xml"/><Relationship Id="rId65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2.xml"/><Relationship Id="rId18" Type="http://schemas.openxmlformats.org/officeDocument/2006/relationships/slideLayout" Target="../slideLayouts/slideLayout87.xml"/><Relationship Id="rId39" Type="http://schemas.openxmlformats.org/officeDocument/2006/relationships/slideLayout" Target="../slideLayouts/slideLayout108.xml"/><Relationship Id="rId34" Type="http://schemas.openxmlformats.org/officeDocument/2006/relationships/slideLayout" Target="../slideLayouts/slideLayout103.xml"/><Relationship Id="rId50" Type="http://schemas.openxmlformats.org/officeDocument/2006/relationships/slideLayout" Target="../slideLayouts/slideLayout119.xml"/><Relationship Id="rId55" Type="http://schemas.openxmlformats.org/officeDocument/2006/relationships/slideLayout" Target="../slideLayouts/slideLayout1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620181"/>
            <a:ext cx="10801350" cy="100859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6" y="1628775"/>
            <a:ext cx="10801349" cy="46799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6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725" r:id="rId65"/>
    <p:sldLayoutId id="2147483726" r:id="rId66"/>
    <p:sldLayoutId id="2147483727" r:id="rId67"/>
    <p:sldLayoutId id="2147483728" r:id="rId68"/>
    <p:sldLayoutId id="2147483729" r:id="rId69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800" b="1" kern="1200" spc="30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613">
          <p15:clr>
            <a:srgbClr val="F26B43"/>
          </p15:clr>
        </p15:guide>
        <p15:guide id="4" pos="3386">
          <p15:clr>
            <a:srgbClr val="F26B43"/>
          </p15:clr>
        </p15:guide>
        <p15:guide id="5" pos="3160">
          <p15:clr>
            <a:srgbClr val="F26B43"/>
          </p15:clr>
        </p15:guide>
        <p15:guide id="6" pos="2933">
          <p15:clr>
            <a:srgbClr val="F26B43"/>
          </p15:clr>
        </p15:guide>
        <p15:guide id="7" pos="2706">
          <p15:clr>
            <a:srgbClr val="F26B43"/>
          </p15:clr>
        </p15:guide>
        <p15:guide id="8" pos="2479">
          <p15:clr>
            <a:srgbClr val="F26B43"/>
          </p15:clr>
        </p15:guide>
        <p15:guide id="9" pos="2252">
          <p15:clr>
            <a:srgbClr val="F26B43"/>
          </p15:clr>
        </p15:guide>
        <p15:guide id="10" pos="2026">
          <p15:clr>
            <a:srgbClr val="F26B43"/>
          </p15:clr>
        </p15:guide>
        <p15:guide id="11" pos="1799">
          <p15:clr>
            <a:srgbClr val="F26B43"/>
          </p15:clr>
        </p15:guide>
        <p15:guide id="12" pos="1572">
          <p15:clr>
            <a:srgbClr val="F26B43"/>
          </p15:clr>
        </p15:guide>
        <p15:guide id="13" pos="1345">
          <p15:clr>
            <a:srgbClr val="F26B43"/>
          </p15:clr>
        </p15:guide>
        <p15:guide id="14" pos="1118">
          <p15:clr>
            <a:srgbClr val="F26B43"/>
          </p15:clr>
        </p15:guide>
        <p15:guide id="15" pos="892">
          <p15:clr>
            <a:srgbClr val="F26B43"/>
          </p15:clr>
        </p15:guide>
        <p15:guide id="16" pos="665">
          <p15:clr>
            <a:srgbClr val="F26B43"/>
          </p15:clr>
        </p15:guide>
        <p15:guide id="17" pos="438">
          <p15:clr>
            <a:srgbClr val="F26B43"/>
          </p15:clr>
        </p15:guide>
        <p15:guide id="18" pos="211">
          <p15:clr>
            <a:srgbClr val="F26B43"/>
          </p15:clr>
        </p15:guide>
        <p15:guide id="20" pos="4067">
          <p15:clr>
            <a:srgbClr val="F26B43"/>
          </p15:clr>
        </p15:guide>
        <p15:guide id="21" pos="4294">
          <p15:clr>
            <a:srgbClr val="F26B43"/>
          </p15:clr>
        </p15:guide>
        <p15:guide id="22" pos="4520">
          <p15:clr>
            <a:srgbClr val="F26B43"/>
          </p15:clr>
        </p15:guide>
        <p15:guide id="23" pos="4747">
          <p15:clr>
            <a:srgbClr val="F26B43"/>
          </p15:clr>
        </p15:guide>
        <p15:guide id="24" pos="4974">
          <p15:clr>
            <a:srgbClr val="F26B43"/>
          </p15:clr>
        </p15:guide>
        <p15:guide id="25" pos="5201">
          <p15:clr>
            <a:srgbClr val="F26B43"/>
          </p15:clr>
        </p15:guide>
        <p15:guide id="26" pos="5428">
          <p15:clr>
            <a:srgbClr val="F26B43"/>
          </p15:clr>
        </p15:guide>
        <p15:guide id="27" pos="5654">
          <p15:clr>
            <a:srgbClr val="F26B43"/>
          </p15:clr>
        </p15:guide>
        <p15:guide id="28" pos="5881">
          <p15:clr>
            <a:srgbClr val="F26B43"/>
          </p15:clr>
        </p15:guide>
        <p15:guide id="29" pos="6108">
          <p15:clr>
            <a:srgbClr val="F26B43"/>
          </p15:clr>
        </p15:guide>
        <p15:guide id="30" pos="6335">
          <p15:clr>
            <a:srgbClr val="F26B43"/>
          </p15:clr>
        </p15:guide>
        <p15:guide id="31" pos="6562">
          <p15:clr>
            <a:srgbClr val="F26B43"/>
          </p15:clr>
        </p15:guide>
        <p15:guide id="32" pos="6788">
          <p15:clr>
            <a:srgbClr val="F26B43"/>
          </p15:clr>
        </p15:guide>
        <p15:guide id="33" pos="7015">
          <p15:clr>
            <a:srgbClr val="F26B43"/>
          </p15:clr>
        </p15:guide>
        <p15:guide id="34" pos="7242">
          <p15:clr>
            <a:srgbClr val="F26B43"/>
          </p15:clr>
        </p15:guide>
        <p15:guide id="35" pos="7469">
          <p15:clr>
            <a:srgbClr val="F26B43"/>
          </p15:clr>
        </p15:guide>
        <p15:guide id="36" pos="7680">
          <p15:clr>
            <a:srgbClr val="F26B43"/>
          </p15:clr>
        </p15:guide>
        <p15:guide id="37">
          <p15:clr>
            <a:srgbClr val="F26B43"/>
          </p15:clr>
        </p15:guide>
        <p15:guide id="38" orient="horz" pos="1933">
          <p15:clr>
            <a:srgbClr val="F26B43"/>
          </p15:clr>
        </p15:guide>
        <p15:guide id="39" orient="horz" pos="1706">
          <p15:clr>
            <a:srgbClr val="F26B43"/>
          </p15:clr>
        </p15:guide>
        <p15:guide id="40" orient="horz" pos="1480">
          <p15:clr>
            <a:srgbClr val="F26B43"/>
          </p15:clr>
        </p15:guide>
        <p15:guide id="41" orient="horz" pos="1253">
          <p15:clr>
            <a:srgbClr val="F26B43"/>
          </p15:clr>
        </p15:guide>
        <p15:guide id="42" orient="horz" pos="1026">
          <p15:clr>
            <a:srgbClr val="F26B43"/>
          </p15:clr>
        </p15:guide>
        <p15:guide id="43" orient="horz" pos="799">
          <p15:clr>
            <a:srgbClr val="F26B43"/>
          </p15:clr>
        </p15:guide>
        <p15:guide id="44" orient="horz" pos="572">
          <p15:clr>
            <a:srgbClr val="F26B43"/>
          </p15:clr>
        </p15:guide>
        <p15:guide id="45" orient="horz" pos="346">
          <p15:clr>
            <a:srgbClr val="F26B43"/>
          </p15:clr>
        </p15:guide>
        <p15:guide id="46" orient="horz" pos="119">
          <p15:clr>
            <a:srgbClr val="F26B43"/>
          </p15:clr>
        </p15:guide>
        <p15:guide id="47" orient="horz">
          <p15:clr>
            <a:srgbClr val="F26B43"/>
          </p15:clr>
        </p15:guide>
        <p15:guide id="48" orient="horz" pos="4320">
          <p15:clr>
            <a:srgbClr val="F26B43"/>
          </p15:clr>
        </p15:guide>
        <p15:guide id="49" orient="horz" pos="2387">
          <p15:clr>
            <a:srgbClr val="F26B43"/>
          </p15:clr>
        </p15:guide>
        <p15:guide id="50" orient="horz" pos="2614">
          <p15:clr>
            <a:srgbClr val="F26B43"/>
          </p15:clr>
        </p15:guide>
        <p15:guide id="51" orient="horz" pos="2840">
          <p15:clr>
            <a:srgbClr val="F26B43"/>
          </p15:clr>
        </p15:guide>
        <p15:guide id="52" orient="horz" pos="3067">
          <p15:clr>
            <a:srgbClr val="F26B43"/>
          </p15:clr>
        </p15:guide>
        <p15:guide id="53" orient="horz" pos="3294">
          <p15:clr>
            <a:srgbClr val="F26B43"/>
          </p15:clr>
        </p15:guide>
        <p15:guide id="54" orient="horz" pos="3521">
          <p15:clr>
            <a:srgbClr val="F26B43"/>
          </p15:clr>
        </p15:guide>
        <p15:guide id="55" orient="horz" pos="3748">
          <p15:clr>
            <a:srgbClr val="F26B43"/>
          </p15:clr>
        </p15:guide>
        <p15:guide id="56" orient="horz" pos="3974">
          <p15:clr>
            <a:srgbClr val="F26B43"/>
          </p15:clr>
        </p15:guide>
        <p15:guide id="57" orient="horz" pos="4201">
          <p15:clr>
            <a:srgbClr val="F26B43"/>
          </p15:clr>
        </p15:guide>
        <p15:guide id="58" pos="3500">
          <p15:clr>
            <a:srgbClr val="F26B43"/>
          </p15:clr>
        </p15:guide>
        <p15:guide id="59" pos="3953">
          <p15:clr>
            <a:srgbClr val="F26B43"/>
          </p15:clr>
        </p15:guide>
        <p15:guide id="60" pos="3727">
          <p15:clr>
            <a:srgbClr val="F26B43"/>
          </p15:clr>
        </p15:guide>
        <p15:guide id="61" pos="4180">
          <p15:clr>
            <a:srgbClr val="F26B43"/>
          </p15:clr>
        </p15:guide>
        <p15:guide id="62" orient="horz" pos="2047">
          <p15:clr>
            <a:srgbClr val="F26B43"/>
          </p15:clr>
        </p15:guide>
        <p15:guide id="63" orient="horz" pos="2273">
          <p15:clr>
            <a:srgbClr val="F26B43"/>
          </p15:clr>
        </p15:guide>
        <p15:guide id="64" pos="98">
          <p15:clr>
            <a:srgbClr val="F26B43"/>
          </p15:clr>
        </p15:guide>
        <p15:guide id="65" pos="7582">
          <p15:clr>
            <a:srgbClr val="F26B43"/>
          </p15:clr>
        </p15:guide>
        <p15:guide id="66" orient="horz" pos="4088">
          <p15:clr>
            <a:srgbClr val="F26B43"/>
          </p15:clr>
        </p15:guide>
        <p15:guide id="67" orient="horz" pos="1820">
          <p15:clr>
            <a:srgbClr val="F26B43"/>
          </p15:clr>
        </p15:guide>
        <p15:guide id="68" pos="5541">
          <p15:clr>
            <a:srgbClr val="F26B43"/>
          </p15:clr>
        </p15:guide>
        <p15:guide id="69" pos="3273">
          <p15:clr>
            <a:srgbClr val="F26B43"/>
          </p15:clr>
        </p15:guide>
        <p15:guide id="70" pos="6221">
          <p15:clr>
            <a:srgbClr val="F26B43"/>
          </p15:clr>
        </p15:guide>
        <p15:guide id="71" pos="5995">
          <p15:clr>
            <a:srgbClr val="F26B43"/>
          </p15:clr>
        </p15:guide>
        <p15:guide id="72" pos="2593">
          <p15:clr>
            <a:srgbClr val="F26B43"/>
          </p15:clr>
        </p15:guide>
        <p15:guide id="73" pos="5087">
          <p15:clr>
            <a:srgbClr val="F26B43"/>
          </p15:clr>
        </p15:guide>
        <p15:guide id="74" pos="325">
          <p15:clr>
            <a:srgbClr val="F26B43"/>
          </p15:clr>
        </p15:guide>
        <p15:guide id="75" pos="7355">
          <p15:clr>
            <a:srgbClr val="F26B43"/>
          </p15:clr>
        </p15:guide>
        <p15:guide id="76" pos="2139">
          <p15:clr>
            <a:srgbClr val="F26B43"/>
          </p15:clr>
        </p15:guide>
        <p15:guide id="77" pos="1912">
          <p15:clr>
            <a:srgbClr val="F26B43"/>
          </p15:clr>
        </p15:guide>
        <p15:guide id="78" pos="2366">
          <p15:clr>
            <a:srgbClr val="F26B43"/>
          </p15:clr>
        </p15:guide>
        <p15:guide id="79" pos="5768">
          <p15:clr>
            <a:srgbClr val="F26B43"/>
          </p15:clr>
        </p15:guide>
        <p15:guide id="80" pos="1685">
          <p15:clr>
            <a:srgbClr val="F26B43"/>
          </p15:clr>
        </p15:guide>
        <p15:guide id="81" pos="2819">
          <p15:clr>
            <a:srgbClr val="F26B43"/>
          </p15:clr>
        </p15:guide>
        <p15:guide id="82" pos="3046">
          <p15:clr>
            <a:srgbClr val="F26B43"/>
          </p15:clr>
        </p15:guide>
        <p15:guide id="83" orient="horz" pos="232">
          <p15:clr>
            <a:srgbClr val="F26B43"/>
          </p15:clr>
        </p15:guide>
        <p15:guide id="84" orient="horz" pos="2954">
          <p15:clr>
            <a:srgbClr val="F26B43"/>
          </p15:clr>
        </p15:guide>
        <p15:guide id="85" orient="horz" pos="318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620181"/>
            <a:ext cx="10801350" cy="100859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6" y="1628775"/>
            <a:ext cx="10801349" cy="46799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8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48" r:id="rId18"/>
    <p:sldLayoutId id="2147483749" r:id="rId19"/>
    <p:sldLayoutId id="2147483750" r:id="rId20"/>
    <p:sldLayoutId id="2147483751" r:id="rId21"/>
    <p:sldLayoutId id="2147483752" r:id="rId22"/>
    <p:sldLayoutId id="2147483753" r:id="rId23"/>
    <p:sldLayoutId id="2147483754" r:id="rId24"/>
    <p:sldLayoutId id="2147483755" r:id="rId25"/>
    <p:sldLayoutId id="2147483756" r:id="rId26"/>
    <p:sldLayoutId id="2147483757" r:id="rId27"/>
    <p:sldLayoutId id="2147483758" r:id="rId28"/>
    <p:sldLayoutId id="2147483759" r:id="rId29"/>
    <p:sldLayoutId id="2147483760" r:id="rId30"/>
    <p:sldLayoutId id="2147483761" r:id="rId31"/>
    <p:sldLayoutId id="2147483762" r:id="rId32"/>
    <p:sldLayoutId id="2147483763" r:id="rId33"/>
    <p:sldLayoutId id="2147483764" r:id="rId34"/>
    <p:sldLayoutId id="2147483765" r:id="rId35"/>
    <p:sldLayoutId id="2147483766" r:id="rId36"/>
    <p:sldLayoutId id="2147483767" r:id="rId37"/>
    <p:sldLayoutId id="2147483768" r:id="rId38"/>
    <p:sldLayoutId id="2147483769" r:id="rId39"/>
    <p:sldLayoutId id="2147483770" r:id="rId40"/>
    <p:sldLayoutId id="2147483771" r:id="rId41"/>
    <p:sldLayoutId id="2147483772" r:id="rId42"/>
    <p:sldLayoutId id="2147483773" r:id="rId43"/>
    <p:sldLayoutId id="2147483774" r:id="rId44"/>
    <p:sldLayoutId id="2147483775" r:id="rId45"/>
    <p:sldLayoutId id="2147483776" r:id="rId46"/>
    <p:sldLayoutId id="2147483777" r:id="rId47"/>
    <p:sldLayoutId id="2147483778" r:id="rId48"/>
    <p:sldLayoutId id="2147483779" r:id="rId49"/>
    <p:sldLayoutId id="2147483780" r:id="rId50"/>
    <p:sldLayoutId id="2147483781" r:id="rId51"/>
    <p:sldLayoutId id="2147483782" r:id="rId52"/>
    <p:sldLayoutId id="2147483783" r:id="rId53"/>
    <p:sldLayoutId id="2147483784" r:id="rId54"/>
    <p:sldLayoutId id="2147483785" r:id="rId55"/>
    <p:sldLayoutId id="2147483786" r:id="rId56"/>
    <p:sldLayoutId id="2147483787" r:id="rId57"/>
    <p:sldLayoutId id="2147483788" r:id="rId58"/>
    <p:sldLayoutId id="2147483789" r:id="rId59"/>
    <p:sldLayoutId id="2147483790" r:id="rId60"/>
    <p:sldLayoutId id="2147483791" r:id="rId61"/>
    <p:sldLayoutId id="2147483792" r:id="rId62"/>
    <p:sldLayoutId id="2147483793" r:id="rId63"/>
    <p:sldLayoutId id="2147483794" r:id="rId64"/>
    <p:sldLayoutId id="2147483795" r:id="rId65"/>
    <p:sldLayoutId id="2147483796" r:id="rId66"/>
    <p:sldLayoutId id="2147483797" r:id="rId67"/>
    <p:sldLayoutId id="2147483798" r:id="rId68"/>
    <p:sldLayoutId id="2147483799" r:id="rId69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800" b="1" kern="1200" spc="30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613">
          <p15:clr>
            <a:srgbClr val="F26B43"/>
          </p15:clr>
        </p15:guide>
        <p15:guide id="4" pos="3386">
          <p15:clr>
            <a:srgbClr val="F26B43"/>
          </p15:clr>
        </p15:guide>
        <p15:guide id="5" pos="3160">
          <p15:clr>
            <a:srgbClr val="F26B43"/>
          </p15:clr>
        </p15:guide>
        <p15:guide id="6" pos="2933">
          <p15:clr>
            <a:srgbClr val="F26B43"/>
          </p15:clr>
        </p15:guide>
        <p15:guide id="7" pos="2706">
          <p15:clr>
            <a:srgbClr val="F26B43"/>
          </p15:clr>
        </p15:guide>
        <p15:guide id="8" pos="2479">
          <p15:clr>
            <a:srgbClr val="F26B43"/>
          </p15:clr>
        </p15:guide>
        <p15:guide id="9" pos="2252">
          <p15:clr>
            <a:srgbClr val="F26B43"/>
          </p15:clr>
        </p15:guide>
        <p15:guide id="10" pos="2026">
          <p15:clr>
            <a:srgbClr val="F26B43"/>
          </p15:clr>
        </p15:guide>
        <p15:guide id="11" pos="1799">
          <p15:clr>
            <a:srgbClr val="F26B43"/>
          </p15:clr>
        </p15:guide>
        <p15:guide id="12" pos="1572">
          <p15:clr>
            <a:srgbClr val="F26B43"/>
          </p15:clr>
        </p15:guide>
        <p15:guide id="13" pos="1345">
          <p15:clr>
            <a:srgbClr val="F26B43"/>
          </p15:clr>
        </p15:guide>
        <p15:guide id="14" pos="1118">
          <p15:clr>
            <a:srgbClr val="F26B43"/>
          </p15:clr>
        </p15:guide>
        <p15:guide id="15" pos="892">
          <p15:clr>
            <a:srgbClr val="F26B43"/>
          </p15:clr>
        </p15:guide>
        <p15:guide id="16" pos="665">
          <p15:clr>
            <a:srgbClr val="F26B43"/>
          </p15:clr>
        </p15:guide>
        <p15:guide id="17" pos="438">
          <p15:clr>
            <a:srgbClr val="F26B43"/>
          </p15:clr>
        </p15:guide>
        <p15:guide id="18" pos="211">
          <p15:clr>
            <a:srgbClr val="F26B43"/>
          </p15:clr>
        </p15:guide>
        <p15:guide id="20" pos="4067">
          <p15:clr>
            <a:srgbClr val="F26B43"/>
          </p15:clr>
        </p15:guide>
        <p15:guide id="21" pos="4294">
          <p15:clr>
            <a:srgbClr val="F26B43"/>
          </p15:clr>
        </p15:guide>
        <p15:guide id="22" pos="4520">
          <p15:clr>
            <a:srgbClr val="F26B43"/>
          </p15:clr>
        </p15:guide>
        <p15:guide id="23" pos="4747">
          <p15:clr>
            <a:srgbClr val="F26B43"/>
          </p15:clr>
        </p15:guide>
        <p15:guide id="24" pos="4974">
          <p15:clr>
            <a:srgbClr val="F26B43"/>
          </p15:clr>
        </p15:guide>
        <p15:guide id="25" pos="5201">
          <p15:clr>
            <a:srgbClr val="F26B43"/>
          </p15:clr>
        </p15:guide>
        <p15:guide id="26" pos="5428">
          <p15:clr>
            <a:srgbClr val="F26B43"/>
          </p15:clr>
        </p15:guide>
        <p15:guide id="27" pos="5654">
          <p15:clr>
            <a:srgbClr val="F26B43"/>
          </p15:clr>
        </p15:guide>
        <p15:guide id="28" pos="5881">
          <p15:clr>
            <a:srgbClr val="F26B43"/>
          </p15:clr>
        </p15:guide>
        <p15:guide id="29" pos="6108">
          <p15:clr>
            <a:srgbClr val="F26B43"/>
          </p15:clr>
        </p15:guide>
        <p15:guide id="30" pos="6335">
          <p15:clr>
            <a:srgbClr val="F26B43"/>
          </p15:clr>
        </p15:guide>
        <p15:guide id="31" pos="6562">
          <p15:clr>
            <a:srgbClr val="F26B43"/>
          </p15:clr>
        </p15:guide>
        <p15:guide id="32" pos="6788">
          <p15:clr>
            <a:srgbClr val="F26B43"/>
          </p15:clr>
        </p15:guide>
        <p15:guide id="33" pos="7015">
          <p15:clr>
            <a:srgbClr val="F26B43"/>
          </p15:clr>
        </p15:guide>
        <p15:guide id="34" pos="7242">
          <p15:clr>
            <a:srgbClr val="F26B43"/>
          </p15:clr>
        </p15:guide>
        <p15:guide id="35" pos="7469">
          <p15:clr>
            <a:srgbClr val="F26B43"/>
          </p15:clr>
        </p15:guide>
        <p15:guide id="36" pos="7680">
          <p15:clr>
            <a:srgbClr val="F26B43"/>
          </p15:clr>
        </p15:guide>
        <p15:guide id="37">
          <p15:clr>
            <a:srgbClr val="F26B43"/>
          </p15:clr>
        </p15:guide>
        <p15:guide id="38" orient="horz" pos="1933">
          <p15:clr>
            <a:srgbClr val="F26B43"/>
          </p15:clr>
        </p15:guide>
        <p15:guide id="39" orient="horz" pos="1706">
          <p15:clr>
            <a:srgbClr val="F26B43"/>
          </p15:clr>
        </p15:guide>
        <p15:guide id="40" orient="horz" pos="1480">
          <p15:clr>
            <a:srgbClr val="F26B43"/>
          </p15:clr>
        </p15:guide>
        <p15:guide id="41" orient="horz" pos="1253">
          <p15:clr>
            <a:srgbClr val="F26B43"/>
          </p15:clr>
        </p15:guide>
        <p15:guide id="42" orient="horz" pos="1026">
          <p15:clr>
            <a:srgbClr val="F26B43"/>
          </p15:clr>
        </p15:guide>
        <p15:guide id="43" orient="horz" pos="799">
          <p15:clr>
            <a:srgbClr val="F26B43"/>
          </p15:clr>
        </p15:guide>
        <p15:guide id="44" orient="horz" pos="572">
          <p15:clr>
            <a:srgbClr val="F26B43"/>
          </p15:clr>
        </p15:guide>
        <p15:guide id="45" orient="horz" pos="346">
          <p15:clr>
            <a:srgbClr val="F26B43"/>
          </p15:clr>
        </p15:guide>
        <p15:guide id="46" orient="horz" pos="119">
          <p15:clr>
            <a:srgbClr val="F26B43"/>
          </p15:clr>
        </p15:guide>
        <p15:guide id="47" orient="horz">
          <p15:clr>
            <a:srgbClr val="F26B43"/>
          </p15:clr>
        </p15:guide>
        <p15:guide id="48" orient="horz" pos="4320">
          <p15:clr>
            <a:srgbClr val="F26B43"/>
          </p15:clr>
        </p15:guide>
        <p15:guide id="49" orient="horz" pos="2387">
          <p15:clr>
            <a:srgbClr val="F26B43"/>
          </p15:clr>
        </p15:guide>
        <p15:guide id="50" orient="horz" pos="2614">
          <p15:clr>
            <a:srgbClr val="F26B43"/>
          </p15:clr>
        </p15:guide>
        <p15:guide id="51" orient="horz" pos="2840">
          <p15:clr>
            <a:srgbClr val="F26B43"/>
          </p15:clr>
        </p15:guide>
        <p15:guide id="52" orient="horz" pos="3067">
          <p15:clr>
            <a:srgbClr val="F26B43"/>
          </p15:clr>
        </p15:guide>
        <p15:guide id="53" orient="horz" pos="3294">
          <p15:clr>
            <a:srgbClr val="F26B43"/>
          </p15:clr>
        </p15:guide>
        <p15:guide id="54" orient="horz" pos="3521">
          <p15:clr>
            <a:srgbClr val="F26B43"/>
          </p15:clr>
        </p15:guide>
        <p15:guide id="55" orient="horz" pos="3748">
          <p15:clr>
            <a:srgbClr val="F26B43"/>
          </p15:clr>
        </p15:guide>
        <p15:guide id="56" orient="horz" pos="3974">
          <p15:clr>
            <a:srgbClr val="F26B43"/>
          </p15:clr>
        </p15:guide>
        <p15:guide id="57" orient="horz" pos="4201">
          <p15:clr>
            <a:srgbClr val="F26B43"/>
          </p15:clr>
        </p15:guide>
        <p15:guide id="58" pos="3500">
          <p15:clr>
            <a:srgbClr val="F26B43"/>
          </p15:clr>
        </p15:guide>
        <p15:guide id="59" pos="3953">
          <p15:clr>
            <a:srgbClr val="F26B43"/>
          </p15:clr>
        </p15:guide>
        <p15:guide id="60" pos="3727">
          <p15:clr>
            <a:srgbClr val="F26B43"/>
          </p15:clr>
        </p15:guide>
        <p15:guide id="61" pos="4180">
          <p15:clr>
            <a:srgbClr val="F26B43"/>
          </p15:clr>
        </p15:guide>
        <p15:guide id="62" orient="horz" pos="2047">
          <p15:clr>
            <a:srgbClr val="F26B43"/>
          </p15:clr>
        </p15:guide>
        <p15:guide id="63" orient="horz" pos="2273">
          <p15:clr>
            <a:srgbClr val="F26B43"/>
          </p15:clr>
        </p15:guide>
        <p15:guide id="64" pos="98">
          <p15:clr>
            <a:srgbClr val="F26B43"/>
          </p15:clr>
        </p15:guide>
        <p15:guide id="65" pos="7582">
          <p15:clr>
            <a:srgbClr val="F26B43"/>
          </p15:clr>
        </p15:guide>
        <p15:guide id="66" orient="horz" pos="4088">
          <p15:clr>
            <a:srgbClr val="F26B43"/>
          </p15:clr>
        </p15:guide>
        <p15:guide id="67" orient="horz" pos="1820">
          <p15:clr>
            <a:srgbClr val="F26B43"/>
          </p15:clr>
        </p15:guide>
        <p15:guide id="68" pos="5541">
          <p15:clr>
            <a:srgbClr val="F26B43"/>
          </p15:clr>
        </p15:guide>
        <p15:guide id="69" pos="3273">
          <p15:clr>
            <a:srgbClr val="F26B43"/>
          </p15:clr>
        </p15:guide>
        <p15:guide id="70" pos="6221">
          <p15:clr>
            <a:srgbClr val="F26B43"/>
          </p15:clr>
        </p15:guide>
        <p15:guide id="71" pos="5995">
          <p15:clr>
            <a:srgbClr val="F26B43"/>
          </p15:clr>
        </p15:guide>
        <p15:guide id="72" pos="2593">
          <p15:clr>
            <a:srgbClr val="F26B43"/>
          </p15:clr>
        </p15:guide>
        <p15:guide id="73" pos="5087">
          <p15:clr>
            <a:srgbClr val="F26B43"/>
          </p15:clr>
        </p15:guide>
        <p15:guide id="74" pos="325">
          <p15:clr>
            <a:srgbClr val="F26B43"/>
          </p15:clr>
        </p15:guide>
        <p15:guide id="75" pos="7355">
          <p15:clr>
            <a:srgbClr val="F26B43"/>
          </p15:clr>
        </p15:guide>
        <p15:guide id="76" pos="2139">
          <p15:clr>
            <a:srgbClr val="F26B43"/>
          </p15:clr>
        </p15:guide>
        <p15:guide id="77" pos="1912">
          <p15:clr>
            <a:srgbClr val="F26B43"/>
          </p15:clr>
        </p15:guide>
        <p15:guide id="78" pos="2366">
          <p15:clr>
            <a:srgbClr val="F26B43"/>
          </p15:clr>
        </p15:guide>
        <p15:guide id="79" pos="5768">
          <p15:clr>
            <a:srgbClr val="F26B43"/>
          </p15:clr>
        </p15:guide>
        <p15:guide id="80" pos="1685">
          <p15:clr>
            <a:srgbClr val="F26B43"/>
          </p15:clr>
        </p15:guide>
        <p15:guide id="81" pos="2819">
          <p15:clr>
            <a:srgbClr val="F26B43"/>
          </p15:clr>
        </p15:guide>
        <p15:guide id="82" pos="3046">
          <p15:clr>
            <a:srgbClr val="F26B43"/>
          </p15:clr>
        </p15:guide>
        <p15:guide id="83" orient="horz" pos="232">
          <p15:clr>
            <a:srgbClr val="F26B43"/>
          </p15:clr>
        </p15:guide>
        <p15:guide id="84" orient="horz" pos="2954">
          <p15:clr>
            <a:srgbClr val="F26B43"/>
          </p15:clr>
        </p15:guide>
        <p15:guide id="85" orient="horz" pos="31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88E432-8832-4106-AD2F-988E714A3A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MOBILE AUDIENCE TRACKER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w/e 25 APRIL REVIEW</a:t>
            </a:r>
          </a:p>
        </p:txBody>
      </p:sp>
    </p:spTree>
    <p:extLst>
      <p:ext uri="{BB962C8B-B14F-4D97-AF65-F5344CB8AC3E}">
        <p14:creationId xmlns:p14="http://schemas.microsoft.com/office/powerpoint/2010/main" val="216554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C9C14018-77F3-49D4-9864-0F2822F90680}"/>
              </a:ext>
            </a:extLst>
          </p:cNvPr>
          <p:cNvGrpSpPr/>
          <p:nvPr/>
        </p:nvGrpSpPr>
        <p:grpSpPr>
          <a:xfrm>
            <a:off x="1791118" y="2574558"/>
            <a:ext cx="2232000" cy="2304000"/>
            <a:chOff x="375850" y="1595461"/>
            <a:chExt cx="2993721" cy="3043825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7F1CF7-1B30-44EF-8D8A-870AE61B8F6E}"/>
                </a:ext>
              </a:extLst>
            </p:cNvPr>
            <p:cNvGrpSpPr/>
            <p:nvPr/>
          </p:nvGrpSpPr>
          <p:grpSpPr>
            <a:xfrm>
              <a:off x="375850" y="1595461"/>
              <a:ext cx="2993721" cy="3043825"/>
              <a:chOff x="2952248" y="3009497"/>
              <a:chExt cx="2993721" cy="3043825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E6535657-5BED-4D28-BC13-320A47D02E3D}"/>
                  </a:ext>
                </a:extLst>
              </p:cNvPr>
              <p:cNvSpPr/>
              <p:nvPr/>
            </p:nvSpPr>
            <p:spPr>
              <a:xfrm>
                <a:off x="2952248" y="3009497"/>
                <a:ext cx="2993721" cy="3043825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6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60A2824E-0557-4792-840B-CD38243FFC8D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6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9D3F385-AF79-486B-8BD1-0085D464F795}"/>
                  </a:ext>
                </a:extLst>
              </p:cNvPr>
              <p:cNvSpPr txBox="1"/>
              <p:nvPr/>
            </p:nvSpPr>
            <p:spPr>
              <a:xfrm>
                <a:off x="3340553" y="3818901"/>
                <a:ext cx="2192052" cy="1016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400" b="1" dirty="0">
                    <a:solidFill>
                      <a:srgbClr val="FFFFFF"/>
                    </a:solidFill>
                  </a:rPr>
                  <a:t>72%</a:t>
                </a: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EB65408-F3A6-4BDD-8640-24D3D4572205}"/>
                </a:ext>
              </a:extLst>
            </p:cNvPr>
            <p:cNvSpPr txBox="1"/>
            <p:nvPr/>
          </p:nvSpPr>
          <p:spPr>
            <a:xfrm>
              <a:off x="764155" y="3299825"/>
              <a:ext cx="2192052" cy="691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solidFill>
                    <a:srgbClr val="FFFFFF"/>
                  </a:solidFill>
                </a:rPr>
                <a:t>TOTAL AUDIENCE</a:t>
              </a: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C9D1D8B0-923A-4F75-A33D-6D04ABCA6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JCDECAUX AUDIENCE RETENTION ACROSS ALL ENVIRONMENTS</a:t>
            </a:r>
            <a:br>
              <a:rPr lang="en-GB" dirty="0"/>
            </a:br>
            <a:r>
              <a:rPr lang="en-GB" sz="2000" b="0" dirty="0">
                <a:solidFill>
                  <a:schemeClr val="tx1"/>
                </a:solidFill>
              </a:rPr>
              <a:t>Events indexed w/e 25 April from Q1 2020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52F67-CC97-4BF3-BF44-C21F8BFC3A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Source: Location Sciences, X-Mode, JCDecaux Mobile Audience Tracker - Digital (All Environments) and Static Roadside</a:t>
            </a:r>
          </a:p>
          <a:p>
            <a:r>
              <a:rPr lang="en-GB" dirty="0"/>
              <a:t>Impressions based on R34, 100% SOT, default copy length, March, 2 weeks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48FDF42-1BEA-4392-BE50-52BE92BC6F49}"/>
              </a:ext>
            </a:extLst>
          </p:cNvPr>
          <p:cNvGrpSpPr/>
          <p:nvPr/>
        </p:nvGrpSpPr>
        <p:grpSpPr>
          <a:xfrm>
            <a:off x="4809425" y="2582854"/>
            <a:ext cx="2232000" cy="2304000"/>
            <a:chOff x="2952248" y="3009497"/>
            <a:chExt cx="2993721" cy="3043825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6165AEF-79F7-4E00-B5D6-EBC3A8A84EDD}"/>
                </a:ext>
              </a:extLst>
            </p:cNvPr>
            <p:cNvSpPr/>
            <p:nvPr/>
          </p:nvSpPr>
          <p:spPr>
            <a:xfrm>
              <a:off x="2952248" y="3009497"/>
              <a:ext cx="2993721" cy="304382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GB" sz="1600">
                <a:solidFill>
                  <a:srgbClr val="FFFFFF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DBA8109-57B2-4005-9F4C-10C51BBA7F99}"/>
                </a:ext>
              </a:extLst>
            </p:cNvPr>
            <p:cNvSpPr/>
            <p:nvPr/>
          </p:nvSpPr>
          <p:spPr>
            <a:xfrm>
              <a:off x="3177718" y="3260018"/>
              <a:ext cx="2517731" cy="2564703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GB" sz="1600">
                <a:solidFill>
                  <a:srgbClr val="FFFFFF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4DE531C-3996-45BE-A98F-96FA3E9AB4C0}"/>
                </a:ext>
              </a:extLst>
            </p:cNvPr>
            <p:cNvSpPr txBox="1"/>
            <p:nvPr/>
          </p:nvSpPr>
          <p:spPr>
            <a:xfrm>
              <a:off x="3177719" y="3808891"/>
              <a:ext cx="2517731" cy="1301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4400" b="1" dirty="0">
                  <a:solidFill>
                    <a:srgbClr val="FFFFFF"/>
                  </a:solidFill>
                </a:rPr>
                <a:t>4.2bn</a:t>
              </a:r>
            </a:p>
            <a:p>
              <a:pPr algn="ctr">
                <a:defRPr/>
              </a:pPr>
              <a:r>
                <a:rPr lang="en-GB" sz="1400" dirty="0">
                  <a:solidFill>
                    <a:srgbClr val="FFFFFF"/>
                  </a:solidFill>
                </a:rPr>
                <a:t>IMPRESSIONS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275F900-2349-4C11-84A8-734341EC1C79}"/>
              </a:ext>
            </a:extLst>
          </p:cNvPr>
          <p:cNvGrpSpPr/>
          <p:nvPr/>
        </p:nvGrpSpPr>
        <p:grpSpPr>
          <a:xfrm>
            <a:off x="7827733" y="2582854"/>
            <a:ext cx="2232000" cy="2304000"/>
            <a:chOff x="375850" y="1595461"/>
            <a:chExt cx="2993721" cy="304382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FF9F6DF-5EAD-44C6-AF5B-93ED8C83AE67}"/>
                </a:ext>
              </a:extLst>
            </p:cNvPr>
            <p:cNvGrpSpPr/>
            <p:nvPr/>
          </p:nvGrpSpPr>
          <p:grpSpPr>
            <a:xfrm>
              <a:off x="375850" y="1595461"/>
              <a:ext cx="2993721" cy="3043825"/>
              <a:chOff x="2952248" y="3009497"/>
              <a:chExt cx="2993721" cy="3043825"/>
            </a:xfrm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4D0DA3B4-3AFF-4D16-B63D-E7EF20A8B91F}"/>
                  </a:ext>
                </a:extLst>
              </p:cNvPr>
              <p:cNvSpPr/>
              <p:nvPr/>
            </p:nvSpPr>
            <p:spPr>
              <a:xfrm>
                <a:off x="2952248" y="3009497"/>
                <a:ext cx="2993721" cy="3043825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600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DE9674BA-BB03-408F-85CC-BF95EE3042FB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600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5614008-C7C5-444E-A3C2-473B078EA06C}"/>
                  </a:ext>
                </a:extLst>
              </p:cNvPr>
              <p:cNvSpPr txBox="1"/>
              <p:nvPr/>
            </p:nvSpPr>
            <p:spPr>
              <a:xfrm>
                <a:off x="3353082" y="3730154"/>
                <a:ext cx="2192052" cy="1016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400" b="1" dirty="0">
                    <a:solidFill>
                      <a:srgbClr val="FFFFFF"/>
                    </a:solidFill>
                  </a:rPr>
                  <a:t>+3%</a:t>
                </a: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CF26085-4FFB-44D8-AF28-685F76ACCB61}"/>
                </a:ext>
              </a:extLst>
            </p:cNvPr>
            <p:cNvSpPr txBox="1"/>
            <p:nvPr/>
          </p:nvSpPr>
          <p:spPr>
            <a:xfrm>
              <a:off x="764155" y="3149228"/>
              <a:ext cx="2192052" cy="691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solidFill>
                    <a:srgbClr val="FFFFFF"/>
                  </a:solidFill>
                </a:rPr>
                <a:t>CHANGE IN THE LAST WEEK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541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D1D8B0-923A-4F75-A33D-6D04ABCA6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 ENVIRONMENTS AUDIENCE RETENTION</a:t>
            </a:r>
            <a:br>
              <a:rPr lang="en-GB" dirty="0"/>
            </a:br>
            <a:r>
              <a:rPr lang="en-GB" sz="2000" b="0" dirty="0">
                <a:solidFill>
                  <a:schemeClr val="tx1"/>
                </a:solidFill>
              </a:rPr>
              <a:t>Events indexed w/e 25 April from Q1 2020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52F67-CC97-4BF3-BF44-C21F8BFC3A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Source: Location Sciences, X-Mode, JCDecaux Mobile Audience Tracker - Digital (All Environments) and Static Roadside</a:t>
            </a:r>
          </a:p>
          <a:p>
            <a:r>
              <a:rPr lang="en-GB" dirty="0"/>
              <a:t>Impressions based on R34, 100% SOT, default copy length, March, 2 weeks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9C14018-77F3-49D4-9864-0F2822F90680}"/>
              </a:ext>
            </a:extLst>
          </p:cNvPr>
          <p:cNvGrpSpPr/>
          <p:nvPr/>
        </p:nvGrpSpPr>
        <p:grpSpPr>
          <a:xfrm>
            <a:off x="819807" y="2435952"/>
            <a:ext cx="2423333" cy="2405215"/>
            <a:chOff x="375850" y="1595461"/>
            <a:chExt cx="2993721" cy="3043825"/>
          </a:xfrm>
          <a:solidFill>
            <a:schemeClr val="accent6"/>
          </a:solidFill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7F1CF7-1B30-44EF-8D8A-870AE61B8F6E}"/>
                </a:ext>
              </a:extLst>
            </p:cNvPr>
            <p:cNvGrpSpPr/>
            <p:nvPr/>
          </p:nvGrpSpPr>
          <p:grpSpPr>
            <a:xfrm>
              <a:off x="375850" y="1595461"/>
              <a:ext cx="2993721" cy="3043825"/>
              <a:chOff x="2952248" y="3009497"/>
              <a:chExt cx="2993721" cy="3043825"/>
            </a:xfrm>
            <a:grpFill/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E6535657-5BED-4D28-BC13-320A47D02E3D}"/>
                  </a:ext>
                </a:extLst>
              </p:cNvPr>
              <p:cNvSpPr/>
              <p:nvPr/>
            </p:nvSpPr>
            <p:spPr>
              <a:xfrm>
                <a:off x="2952248" y="3009497"/>
                <a:ext cx="2993721" cy="3043825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9D3F385-AF79-486B-8BD1-0085D464F795}"/>
                  </a:ext>
                </a:extLst>
              </p:cNvPr>
              <p:cNvSpPr txBox="1"/>
              <p:nvPr/>
            </p:nvSpPr>
            <p:spPr>
              <a:xfrm>
                <a:off x="3480348" y="3843212"/>
                <a:ext cx="1958651" cy="895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000" b="1" dirty="0">
                    <a:solidFill>
                      <a:srgbClr val="FFFFFF"/>
                    </a:solidFill>
                  </a:rPr>
                  <a:t>103%</a:t>
                </a: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60A2824E-0557-4792-840B-CD38243FFC8D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EB65408-F3A6-4BDD-8640-24D3D4572205}"/>
                </a:ext>
              </a:extLst>
            </p:cNvPr>
            <p:cNvSpPr txBox="1"/>
            <p:nvPr/>
          </p:nvSpPr>
          <p:spPr>
            <a:xfrm>
              <a:off x="709540" y="3200204"/>
              <a:ext cx="2298704" cy="42262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rgbClr val="FFFFFF"/>
                  </a:solidFill>
                </a:rPr>
                <a:t>SUPERMARKET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14D40BA-80DC-4017-99F0-520C1AB24CAA}"/>
              </a:ext>
            </a:extLst>
          </p:cNvPr>
          <p:cNvGrpSpPr/>
          <p:nvPr/>
        </p:nvGrpSpPr>
        <p:grpSpPr>
          <a:xfrm>
            <a:off x="3469941" y="2403132"/>
            <a:ext cx="2371097" cy="2447585"/>
            <a:chOff x="375850" y="1595461"/>
            <a:chExt cx="2993721" cy="304382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512D679-B9CB-40F3-B642-0CA3E922C505}"/>
                </a:ext>
              </a:extLst>
            </p:cNvPr>
            <p:cNvGrpSpPr/>
            <p:nvPr/>
          </p:nvGrpSpPr>
          <p:grpSpPr>
            <a:xfrm>
              <a:off x="375850" y="1595461"/>
              <a:ext cx="2993721" cy="3043825"/>
              <a:chOff x="2952248" y="3009497"/>
              <a:chExt cx="2993721" cy="3043825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C1FD35ED-1850-41AF-B0A3-0E93DA117159}"/>
                  </a:ext>
                </a:extLst>
              </p:cNvPr>
              <p:cNvSpPr/>
              <p:nvPr/>
            </p:nvSpPr>
            <p:spPr>
              <a:xfrm>
                <a:off x="2952248" y="3009497"/>
                <a:ext cx="2993721" cy="3043825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319EDD89-66FD-4A8E-AD34-076A3226D5C6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46BADCC-3D50-494E-AF13-47F3EA631E94}"/>
                  </a:ext>
                </a:extLst>
              </p:cNvPr>
              <p:cNvSpPr txBox="1"/>
              <p:nvPr/>
            </p:nvSpPr>
            <p:spPr>
              <a:xfrm>
                <a:off x="3474002" y="3855941"/>
                <a:ext cx="1957738" cy="88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000" b="1" dirty="0">
                    <a:solidFill>
                      <a:srgbClr val="FFFFFF"/>
                    </a:solidFill>
                  </a:rPr>
                  <a:t>76%</a:t>
                </a: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BE85D2A-3B64-4DB3-B549-A308A3DD1DC4}"/>
                </a:ext>
              </a:extLst>
            </p:cNvPr>
            <p:cNvSpPr txBox="1"/>
            <p:nvPr/>
          </p:nvSpPr>
          <p:spPr>
            <a:xfrm>
              <a:off x="797099" y="3186477"/>
              <a:ext cx="2192051" cy="421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rgbClr val="FFFFFF"/>
                  </a:solidFill>
                </a:rPr>
                <a:t>ROADSIDE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CF9DDD4-1D49-4DEB-BB0B-4B8A5F875731}"/>
              </a:ext>
            </a:extLst>
          </p:cNvPr>
          <p:cNvGrpSpPr/>
          <p:nvPr/>
        </p:nvGrpSpPr>
        <p:grpSpPr>
          <a:xfrm>
            <a:off x="8700870" y="2411490"/>
            <a:ext cx="2379055" cy="2455799"/>
            <a:chOff x="375850" y="1595461"/>
            <a:chExt cx="2993721" cy="3043825"/>
          </a:xfrm>
          <a:solidFill>
            <a:schemeClr val="accent3"/>
          </a:solidFill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207EF27-6D0D-4707-8DE2-22109F59707E}"/>
                </a:ext>
              </a:extLst>
            </p:cNvPr>
            <p:cNvGrpSpPr/>
            <p:nvPr/>
          </p:nvGrpSpPr>
          <p:grpSpPr>
            <a:xfrm>
              <a:off x="375850" y="1595461"/>
              <a:ext cx="2993721" cy="3043825"/>
              <a:chOff x="2952248" y="3009497"/>
              <a:chExt cx="2993721" cy="3043825"/>
            </a:xfrm>
            <a:grpFill/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C76E280A-C95D-4541-9FCE-8E1659FD8766}"/>
                  </a:ext>
                </a:extLst>
              </p:cNvPr>
              <p:cNvSpPr/>
              <p:nvPr/>
            </p:nvSpPr>
            <p:spPr>
              <a:xfrm>
                <a:off x="2952248" y="3009497"/>
                <a:ext cx="2993721" cy="3043825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AA10C5AC-380C-49A2-83EE-65CA8EBAA91A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grp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9029A36-383A-4962-9AE6-264526BD8ECB}"/>
                  </a:ext>
                </a:extLst>
              </p:cNvPr>
              <p:cNvSpPr txBox="1"/>
              <p:nvPr/>
            </p:nvSpPr>
            <p:spPr>
              <a:xfrm>
                <a:off x="3557470" y="3880583"/>
                <a:ext cx="1758222" cy="88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000" b="1" dirty="0">
                    <a:solidFill>
                      <a:srgbClr val="FFFFFF"/>
                    </a:solidFill>
                  </a:rPr>
                  <a:t>64%</a:t>
                </a: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B69AF81-F0E7-49DA-B4BD-8DEDB27225B5}"/>
                </a:ext>
              </a:extLst>
            </p:cNvPr>
            <p:cNvSpPr txBox="1"/>
            <p:nvPr/>
          </p:nvSpPr>
          <p:spPr>
            <a:xfrm>
              <a:off x="1225954" y="3243696"/>
              <a:ext cx="1345572" cy="41961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rgbClr val="FFFFFF"/>
                  </a:solidFill>
                </a:rPr>
                <a:t>MALLS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371464C-D222-4AEF-A4D5-8D4CD2262178}"/>
              </a:ext>
            </a:extLst>
          </p:cNvPr>
          <p:cNvGrpSpPr/>
          <p:nvPr/>
        </p:nvGrpSpPr>
        <p:grpSpPr>
          <a:xfrm>
            <a:off x="6090031" y="2403132"/>
            <a:ext cx="2361846" cy="2438035"/>
            <a:chOff x="375850" y="1595461"/>
            <a:chExt cx="2993721" cy="3043825"/>
          </a:xfrm>
          <a:solidFill>
            <a:schemeClr val="accent5"/>
          </a:solidFill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5D9D534-ADD6-4FC7-AFCA-BCB7A9FD4818}"/>
                </a:ext>
              </a:extLst>
            </p:cNvPr>
            <p:cNvGrpSpPr/>
            <p:nvPr/>
          </p:nvGrpSpPr>
          <p:grpSpPr>
            <a:xfrm>
              <a:off x="375850" y="1595461"/>
              <a:ext cx="2993721" cy="3043825"/>
              <a:chOff x="2952248" y="3009497"/>
              <a:chExt cx="2993721" cy="3043825"/>
            </a:xfrm>
            <a:grpFill/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F36DD500-CBC0-431D-91D6-10FD995ACFEE}"/>
                  </a:ext>
                </a:extLst>
              </p:cNvPr>
              <p:cNvSpPr/>
              <p:nvPr/>
            </p:nvSpPr>
            <p:spPr>
              <a:xfrm>
                <a:off x="2952248" y="3009497"/>
                <a:ext cx="2993721" cy="3043825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572F1959-BF28-471B-B3D0-E4BB3334C73D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grp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A72AE83-1516-4C9E-ADE6-73DDB5EAFAE7}"/>
                  </a:ext>
                </a:extLst>
              </p:cNvPr>
              <p:cNvSpPr txBox="1"/>
              <p:nvPr/>
            </p:nvSpPr>
            <p:spPr>
              <a:xfrm>
                <a:off x="3607002" y="3887177"/>
                <a:ext cx="1790780" cy="883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000" b="1" dirty="0">
                    <a:solidFill>
                      <a:srgbClr val="FFFFFF"/>
                    </a:solidFill>
                  </a:rPr>
                  <a:t>41%</a:t>
                </a: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4403D0D-AC46-4AB7-9FB1-DD0C0A3657CC}"/>
                </a:ext>
              </a:extLst>
            </p:cNvPr>
            <p:cNvSpPr txBox="1"/>
            <p:nvPr/>
          </p:nvSpPr>
          <p:spPr>
            <a:xfrm>
              <a:off x="776684" y="3179588"/>
              <a:ext cx="2192052" cy="42267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rgbClr val="FFFFFF"/>
                  </a:solidFill>
                </a:rPr>
                <a:t>RAIL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01333" y="5002013"/>
            <a:ext cx="223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37976"/>
                </a:solidFill>
              </a:rPr>
              <a:t>423m </a:t>
            </a:r>
          </a:p>
          <a:p>
            <a:pPr algn="ctr"/>
            <a:r>
              <a:rPr lang="en-GB" dirty="0">
                <a:solidFill>
                  <a:srgbClr val="737976"/>
                </a:solidFill>
              </a:rPr>
              <a:t>impressions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56314" y="5009038"/>
            <a:ext cx="223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335B"/>
                </a:solidFill>
              </a:rPr>
              <a:t>2.5bn </a:t>
            </a:r>
          </a:p>
          <a:p>
            <a:pPr algn="ctr"/>
            <a:r>
              <a:rPr lang="en-GB" dirty="0">
                <a:solidFill>
                  <a:srgbClr val="00335B"/>
                </a:solidFill>
              </a:rPr>
              <a:t>impressions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55609" y="4992419"/>
            <a:ext cx="223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2CA58D"/>
                </a:solidFill>
              </a:rPr>
              <a:t>802m </a:t>
            </a:r>
          </a:p>
          <a:p>
            <a:pPr algn="ctr"/>
            <a:r>
              <a:rPr lang="en-GB" dirty="0">
                <a:solidFill>
                  <a:srgbClr val="2CA58D"/>
                </a:solidFill>
              </a:rPr>
              <a:t>impressions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795738" y="4961721"/>
            <a:ext cx="223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DB2B38"/>
                </a:solidFill>
              </a:rPr>
              <a:t>396m </a:t>
            </a:r>
          </a:p>
          <a:p>
            <a:pPr algn="ctr"/>
            <a:r>
              <a:rPr lang="en-GB" dirty="0">
                <a:solidFill>
                  <a:srgbClr val="DB2B38"/>
                </a:solidFill>
              </a:rPr>
              <a:t>impressions</a:t>
            </a:r>
          </a:p>
        </p:txBody>
      </p:sp>
    </p:spTree>
    <p:extLst>
      <p:ext uri="{BB962C8B-B14F-4D97-AF65-F5344CB8AC3E}">
        <p14:creationId xmlns:p14="http://schemas.microsoft.com/office/powerpoint/2010/main" val="116720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2CF9DDD4-1D49-4DEB-BB0B-4B8A5F875731}"/>
              </a:ext>
            </a:extLst>
          </p:cNvPr>
          <p:cNvGrpSpPr/>
          <p:nvPr/>
        </p:nvGrpSpPr>
        <p:grpSpPr>
          <a:xfrm>
            <a:off x="8700870" y="2411490"/>
            <a:ext cx="2379055" cy="2455799"/>
            <a:chOff x="375850" y="1595461"/>
            <a:chExt cx="2993721" cy="3043825"/>
          </a:xfrm>
          <a:solidFill>
            <a:schemeClr val="accent3"/>
          </a:solidFill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E207EF27-6D0D-4707-8DE2-22109F59707E}"/>
                </a:ext>
              </a:extLst>
            </p:cNvPr>
            <p:cNvGrpSpPr/>
            <p:nvPr/>
          </p:nvGrpSpPr>
          <p:grpSpPr>
            <a:xfrm>
              <a:off x="375850" y="1595461"/>
              <a:ext cx="2993721" cy="3043825"/>
              <a:chOff x="2952248" y="3009497"/>
              <a:chExt cx="2993721" cy="3043825"/>
            </a:xfrm>
            <a:grpFill/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C76E280A-C95D-4541-9FCE-8E1659FD8766}"/>
                  </a:ext>
                </a:extLst>
              </p:cNvPr>
              <p:cNvSpPr/>
              <p:nvPr/>
            </p:nvSpPr>
            <p:spPr>
              <a:xfrm>
                <a:off x="2952248" y="3009497"/>
                <a:ext cx="2993721" cy="3043825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AA10C5AC-380C-49A2-83EE-65CA8EBAA91A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grp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9029A36-383A-4962-9AE6-264526BD8ECB}"/>
                  </a:ext>
                </a:extLst>
              </p:cNvPr>
              <p:cNvSpPr txBox="1"/>
              <p:nvPr/>
            </p:nvSpPr>
            <p:spPr>
              <a:xfrm>
                <a:off x="3308154" y="3870469"/>
                <a:ext cx="2370086" cy="877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000" b="1" dirty="0">
                    <a:solidFill>
                      <a:srgbClr val="FFFFFF"/>
                    </a:solidFill>
                  </a:rPr>
                  <a:t>-24%</a:t>
                </a:r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B69AF81-F0E7-49DA-B4BD-8DEDB27225B5}"/>
                </a:ext>
              </a:extLst>
            </p:cNvPr>
            <p:cNvSpPr txBox="1"/>
            <p:nvPr/>
          </p:nvSpPr>
          <p:spPr>
            <a:xfrm>
              <a:off x="1225954" y="3243696"/>
              <a:ext cx="1345572" cy="41961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rgbClr val="FFFFFF"/>
                  </a:solidFill>
                </a:rPr>
                <a:t>MALLS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371464C-D222-4AEF-A4D5-8D4CD2262178}"/>
              </a:ext>
            </a:extLst>
          </p:cNvPr>
          <p:cNvGrpSpPr/>
          <p:nvPr/>
        </p:nvGrpSpPr>
        <p:grpSpPr>
          <a:xfrm>
            <a:off x="6090031" y="2403132"/>
            <a:ext cx="2361846" cy="2438035"/>
            <a:chOff x="375850" y="1595461"/>
            <a:chExt cx="2993721" cy="3043825"/>
          </a:xfrm>
          <a:solidFill>
            <a:schemeClr val="accent5"/>
          </a:solidFill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15D9D534-ADD6-4FC7-AFCA-BCB7A9FD4818}"/>
                </a:ext>
              </a:extLst>
            </p:cNvPr>
            <p:cNvGrpSpPr/>
            <p:nvPr/>
          </p:nvGrpSpPr>
          <p:grpSpPr>
            <a:xfrm>
              <a:off x="375850" y="1595461"/>
              <a:ext cx="2993721" cy="3043825"/>
              <a:chOff x="2952248" y="3009497"/>
              <a:chExt cx="2993721" cy="3043825"/>
            </a:xfrm>
            <a:grpFill/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F36DD500-CBC0-431D-91D6-10FD995ACFEE}"/>
                  </a:ext>
                </a:extLst>
              </p:cNvPr>
              <p:cNvSpPr/>
              <p:nvPr/>
            </p:nvSpPr>
            <p:spPr>
              <a:xfrm>
                <a:off x="2952248" y="3009497"/>
                <a:ext cx="2993721" cy="3043825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572F1959-BF28-471B-B3D0-E4BB3334C73D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grp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A72AE83-1516-4C9E-ADE6-73DDB5EAFAE7}"/>
                  </a:ext>
                </a:extLst>
              </p:cNvPr>
              <p:cNvSpPr txBox="1"/>
              <p:nvPr/>
            </p:nvSpPr>
            <p:spPr>
              <a:xfrm>
                <a:off x="3456051" y="3887177"/>
                <a:ext cx="1941731" cy="883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000" b="1" dirty="0">
                    <a:solidFill>
                      <a:srgbClr val="FFFFFF"/>
                    </a:solidFill>
                  </a:rPr>
                  <a:t>+3%</a:t>
                </a:r>
              </a:p>
            </p:txBody>
          </p: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4403D0D-AC46-4AB7-9FB1-DD0C0A3657CC}"/>
                </a:ext>
              </a:extLst>
            </p:cNvPr>
            <p:cNvSpPr txBox="1"/>
            <p:nvPr/>
          </p:nvSpPr>
          <p:spPr>
            <a:xfrm>
              <a:off x="776684" y="3179588"/>
              <a:ext cx="2192052" cy="42267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rgbClr val="FFFFFF"/>
                  </a:solidFill>
                </a:rPr>
                <a:t>RAIL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14D40BA-80DC-4017-99F0-520C1AB24CAA}"/>
              </a:ext>
            </a:extLst>
          </p:cNvPr>
          <p:cNvGrpSpPr/>
          <p:nvPr/>
        </p:nvGrpSpPr>
        <p:grpSpPr>
          <a:xfrm>
            <a:off x="3469941" y="2403132"/>
            <a:ext cx="2371097" cy="2447585"/>
            <a:chOff x="375851" y="1595461"/>
            <a:chExt cx="2993722" cy="3043825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512D679-B9CB-40F3-B642-0CA3E922C505}"/>
                </a:ext>
              </a:extLst>
            </p:cNvPr>
            <p:cNvGrpSpPr/>
            <p:nvPr/>
          </p:nvGrpSpPr>
          <p:grpSpPr>
            <a:xfrm>
              <a:off x="375851" y="1595461"/>
              <a:ext cx="2993722" cy="3043825"/>
              <a:chOff x="2952249" y="3009497"/>
              <a:chExt cx="2993722" cy="3043825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C1FD35ED-1850-41AF-B0A3-0E93DA117159}"/>
                  </a:ext>
                </a:extLst>
              </p:cNvPr>
              <p:cNvSpPr/>
              <p:nvPr/>
            </p:nvSpPr>
            <p:spPr>
              <a:xfrm>
                <a:off x="2952249" y="3009497"/>
                <a:ext cx="2993722" cy="3043825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319EDD89-66FD-4A8E-AD34-076A3226D5C6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46BADCC-3D50-494E-AF13-47F3EA631E94}"/>
                  </a:ext>
                </a:extLst>
              </p:cNvPr>
              <p:cNvSpPr txBox="1"/>
              <p:nvPr/>
            </p:nvSpPr>
            <p:spPr>
              <a:xfrm>
                <a:off x="3474002" y="3855941"/>
                <a:ext cx="1957738" cy="88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000" b="1" dirty="0">
                    <a:solidFill>
                      <a:srgbClr val="FFFFFF"/>
                    </a:solidFill>
                  </a:rPr>
                  <a:t>+5%</a:t>
                </a: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BE85D2A-3B64-4DB3-B549-A308A3DD1DC4}"/>
                </a:ext>
              </a:extLst>
            </p:cNvPr>
            <p:cNvSpPr txBox="1"/>
            <p:nvPr/>
          </p:nvSpPr>
          <p:spPr>
            <a:xfrm>
              <a:off x="797099" y="3186477"/>
              <a:ext cx="2192051" cy="421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rgbClr val="FFFFFF"/>
                  </a:solidFill>
                </a:rPr>
                <a:t>ROADSIDE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9C14018-77F3-49D4-9864-0F2822F90680}"/>
              </a:ext>
            </a:extLst>
          </p:cNvPr>
          <p:cNvGrpSpPr/>
          <p:nvPr/>
        </p:nvGrpSpPr>
        <p:grpSpPr>
          <a:xfrm>
            <a:off x="819807" y="2435952"/>
            <a:ext cx="2423333" cy="2405215"/>
            <a:chOff x="375850" y="1595461"/>
            <a:chExt cx="2993721" cy="3043825"/>
          </a:xfrm>
          <a:solidFill>
            <a:schemeClr val="accent6"/>
          </a:solidFill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77F1CF7-1B30-44EF-8D8A-870AE61B8F6E}"/>
                </a:ext>
              </a:extLst>
            </p:cNvPr>
            <p:cNvGrpSpPr/>
            <p:nvPr/>
          </p:nvGrpSpPr>
          <p:grpSpPr>
            <a:xfrm>
              <a:off x="375850" y="1595461"/>
              <a:ext cx="2993721" cy="3043825"/>
              <a:chOff x="2952248" y="3009497"/>
              <a:chExt cx="2993721" cy="3043825"/>
            </a:xfrm>
            <a:grpFill/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E6535657-5BED-4D28-BC13-320A47D02E3D}"/>
                  </a:ext>
                </a:extLst>
              </p:cNvPr>
              <p:cNvSpPr/>
              <p:nvPr/>
            </p:nvSpPr>
            <p:spPr>
              <a:xfrm>
                <a:off x="2952248" y="3009497"/>
                <a:ext cx="2993721" cy="3043825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D3F385-AF79-486B-8BD1-0085D464F795}"/>
                  </a:ext>
                </a:extLst>
              </p:cNvPr>
              <p:cNvSpPr txBox="1"/>
              <p:nvPr/>
            </p:nvSpPr>
            <p:spPr>
              <a:xfrm>
                <a:off x="3545015" y="3845216"/>
                <a:ext cx="1884201" cy="895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en-GB" sz="4000" b="1" dirty="0">
                    <a:solidFill>
                      <a:srgbClr val="FFFFFF"/>
                    </a:solidFill>
                  </a:rPr>
                  <a:t>+4%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60A2824E-0557-4792-840B-CD38243FFC8D}"/>
                  </a:ext>
                </a:extLst>
              </p:cNvPr>
              <p:cNvSpPr/>
              <p:nvPr/>
            </p:nvSpPr>
            <p:spPr>
              <a:xfrm>
                <a:off x="3177718" y="3260018"/>
                <a:ext cx="2517731" cy="2564703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 sz="1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EB65408-F3A6-4BDD-8640-24D3D4572205}"/>
                </a:ext>
              </a:extLst>
            </p:cNvPr>
            <p:cNvSpPr txBox="1"/>
            <p:nvPr/>
          </p:nvSpPr>
          <p:spPr>
            <a:xfrm>
              <a:off x="709540" y="3200204"/>
              <a:ext cx="2298704" cy="42262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solidFill>
                    <a:srgbClr val="FFFFFF"/>
                  </a:solidFill>
                </a:rPr>
                <a:t>SUPERMARKET</a:t>
              </a: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C9D1D8B0-923A-4F75-A33D-6D04ABCA6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ENVIRONMENT CHANGE IN AUDIENCE</a:t>
            </a:r>
            <a:br>
              <a:rPr lang="en-GB" dirty="0"/>
            </a:br>
            <a:r>
              <a:rPr lang="en-GB" sz="2000" b="0" dirty="0">
                <a:solidFill>
                  <a:schemeClr val="tx1"/>
                </a:solidFill>
              </a:rPr>
              <a:t>Events increase w/e 25 April from w/e 18 April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52F67-CC97-4BF3-BF44-C21F8BFC3A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Source: Location Sciences, X-Mode, JCDecaux Mobile Audience Tracker - Digital (All Environments) and Static Roadside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01333" y="5002013"/>
            <a:ext cx="223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37976"/>
                </a:solidFill>
              </a:rPr>
              <a:t>+12m</a:t>
            </a:r>
          </a:p>
          <a:p>
            <a:pPr algn="ctr"/>
            <a:r>
              <a:rPr lang="en-GB" dirty="0">
                <a:solidFill>
                  <a:srgbClr val="737976"/>
                </a:solidFill>
              </a:rPr>
              <a:t>impressions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56314" y="5009038"/>
            <a:ext cx="223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335B"/>
                </a:solidFill>
              </a:rPr>
              <a:t>+136m</a:t>
            </a:r>
          </a:p>
          <a:p>
            <a:pPr algn="ctr"/>
            <a:r>
              <a:rPr lang="en-GB" dirty="0">
                <a:solidFill>
                  <a:srgbClr val="00335B"/>
                </a:solidFill>
              </a:rPr>
              <a:t>impressions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55609" y="4992419"/>
            <a:ext cx="223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2CA58D"/>
                </a:solidFill>
              </a:rPr>
              <a:t>+20m </a:t>
            </a:r>
          </a:p>
          <a:p>
            <a:pPr algn="ctr"/>
            <a:r>
              <a:rPr lang="en-GB" dirty="0">
                <a:solidFill>
                  <a:srgbClr val="2CA58D"/>
                </a:solidFill>
              </a:rPr>
              <a:t>impressions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95738" y="4961721"/>
            <a:ext cx="223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DB2B38"/>
                </a:solidFill>
              </a:rPr>
              <a:t>-12</a:t>
            </a:r>
            <a:r>
              <a:rPr lang="en-GB" dirty="0">
                <a:solidFill>
                  <a:srgbClr val="DB2B38"/>
                </a:solidFill>
              </a:rPr>
              <a:t>4</a:t>
            </a:r>
            <a:r>
              <a:rPr lang="en-GB">
                <a:solidFill>
                  <a:srgbClr val="DB2B38"/>
                </a:solidFill>
              </a:rPr>
              <a:t>m </a:t>
            </a:r>
            <a:endParaRPr lang="en-GB" dirty="0">
              <a:solidFill>
                <a:srgbClr val="DB2B38"/>
              </a:solidFill>
            </a:endParaRPr>
          </a:p>
          <a:p>
            <a:pPr algn="ctr"/>
            <a:r>
              <a:rPr lang="en-GB" dirty="0">
                <a:solidFill>
                  <a:srgbClr val="DB2B38"/>
                </a:solidFill>
              </a:rPr>
              <a:t>impressions</a:t>
            </a:r>
          </a:p>
        </p:txBody>
      </p:sp>
    </p:spTree>
    <p:extLst>
      <p:ext uri="{BB962C8B-B14F-4D97-AF65-F5344CB8AC3E}">
        <p14:creationId xmlns:p14="http://schemas.microsoft.com/office/powerpoint/2010/main" val="1364446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MOBILE AUDIENCE TRACKER: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2021 FORECASTS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9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C78A-8A68-47E6-8BC7-83B545EE3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4" y="620181"/>
            <a:ext cx="10835259" cy="1008594"/>
          </a:xfrm>
        </p:spPr>
        <p:txBody>
          <a:bodyPr/>
          <a:lstStyle/>
          <a:p>
            <a:r>
              <a:rPr lang="en-US" dirty="0"/>
              <a:t>AUDIENCE FORECASTS UP TO JUNE 2021</a:t>
            </a:r>
            <a:br>
              <a:rPr lang="en-US" dirty="0"/>
            </a:br>
            <a:r>
              <a:rPr lang="en-GB" sz="1800" b="0" dirty="0">
                <a:solidFill>
                  <a:srgbClr val="737976"/>
                </a:solidFill>
              </a:rPr>
              <a:t>BASED ON RETENTION FROM Q1 2020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64350B-9995-4FED-9081-9B5367FE8BE3}"/>
              </a:ext>
            </a:extLst>
          </p:cNvPr>
          <p:cNvSpPr txBox="1"/>
          <p:nvPr/>
        </p:nvSpPr>
        <p:spPr>
          <a:xfrm>
            <a:off x="8966511" y="1306414"/>
            <a:ext cx="1031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Half Term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07E841-0FE9-4496-812A-8FAD539174FA}"/>
              </a:ext>
            </a:extLst>
          </p:cNvPr>
          <p:cNvSpPr txBox="1"/>
          <p:nvPr/>
        </p:nvSpPr>
        <p:spPr>
          <a:xfrm>
            <a:off x="2371818" y="1306414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Easter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4227570-C1A7-4AB0-AAC2-639BACC40D36}"/>
              </a:ext>
            </a:extLst>
          </p:cNvPr>
          <p:cNvGraphicFramePr>
            <a:graphicFrameLocks noGrp="1"/>
          </p:cNvGraphicFramePr>
          <p:nvPr/>
        </p:nvGraphicFramePr>
        <p:xfrm>
          <a:off x="29575" y="1639976"/>
          <a:ext cx="12100357" cy="479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357">
                  <a:extLst>
                    <a:ext uri="{9D8B030D-6E8A-4147-A177-3AD203B41FA5}">
                      <a16:colId xmlns:a16="http://schemas.microsoft.com/office/drawing/2014/main" val="28388919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92264885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41549797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60755821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6880475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5269035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64278744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409670646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90722388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48599831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63520208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100723245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55037681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616528605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451155261"/>
                    </a:ext>
                  </a:extLst>
                </a:gridCol>
              </a:tblGrid>
              <a:tr h="42023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Mar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Mar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Apr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Apr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Apr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Apr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May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r>
                        <a:rPr lang="en-US" sz="1400" b="1" kern="1200" baseline="30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Jun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037308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LARGE FORMAT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100+%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100+%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293674846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Large Format Real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66%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79%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83%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3881163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STREET FURNITURE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100+%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386360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Street Furniture Real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58%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58%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56%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72%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75%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198443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MALLS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5585488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Malls Real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/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64%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3596205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SUPERMARKETS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3960813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Supermarkets Real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103%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4211230430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616236695"/>
                  </a:ext>
                </a:extLst>
              </a:tr>
              <a:tr h="420230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Rail Real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70751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919695"/>
      </p:ext>
    </p:extLst>
  </p:cSld>
  <p:clrMapOvr>
    <a:masterClrMapping/>
  </p:clrMapOvr>
</p:sld>
</file>

<file path=ppt/theme/theme1.xml><?xml version="1.0" encoding="utf-8"?>
<a:theme xmlns:a="http://schemas.openxmlformats.org/drawingml/2006/main" name="JCDecaux">
  <a:themeElements>
    <a:clrScheme name="JCD_TEMPLATE_201819">
      <a:dk1>
        <a:srgbClr val="000000"/>
      </a:dk1>
      <a:lt1>
        <a:srgbClr val="FFFFFF"/>
      </a:lt1>
      <a:dk2>
        <a:srgbClr val="00335B"/>
      </a:dk2>
      <a:lt2>
        <a:srgbClr val="F6F3F1"/>
      </a:lt2>
      <a:accent1>
        <a:srgbClr val="00335B"/>
      </a:accent1>
      <a:accent2>
        <a:srgbClr val="169BB2"/>
      </a:accent2>
      <a:accent3>
        <a:srgbClr val="DB2B38"/>
      </a:accent3>
      <a:accent4>
        <a:srgbClr val="F3A712"/>
      </a:accent4>
      <a:accent5>
        <a:srgbClr val="2CA58D"/>
      </a:accent5>
      <a:accent6>
        <a:srgbClr val="737976"/>
      </a:accent6>
      <a:hlink>
        <a:srgbClr val="04345A"/>
      </a:hlink>
      <a:folHlink>
        <a:srgbClr val="239B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Decaux" id="{C46E6DA4-9F3B-4969-BDC3-2276530DFD18}" vid="{5B580318-33EC-4571-B2EE-75F4255E226C}"/>
    </a:ext>
  </a:extLst>
</a:theme>
</file>

<file path=ppt/theme/theme2.xml><?xml version="1.0" encoding="utf-8"?>
<a:theme xmlns:a="http://schemas.openxmlformats.org/drawingml/2006/main" name="1_JCDecaux">
  <a:themeElements>
    <a:clrScheme name="JCD_TEMPLATE_201819">
      <a:dk1>
        <a:srgbClr val="000000"/>
      </a:dk1>
      <a:lt1>
        <a:srgbClr val="FFFFFF"/>
      </a:lt1>
      <a:dk2>
        <a:srgbClr val="00335B"/>
      </a:dk2>
      <a:lt2>
        <a:srgbClr val="F6F3F1"/>
      </a:lt2>
      <a:accent1>
        <a:srgbClr val="00335B"/>
      </a:accent1>
      <a:accent2>
        <a:srgbClr val="169BB2"/>
      </a:accent2>
      <a:accent3>
        <a:srgbClr val="DB2B38"/>
      </a:accent3>
      <a:accent4>
        <a:srgbClr val="F3A712"/>
      </a:accent4>
      <a:accent5>
        <a:srgbClr val="2CA58D"/>
      </a:accent5>
      <a:accent6>
        <a:srgbClr val="737976"/>
      </a:accent6>
      <a:hlink>
        <a:srgbClr val="04345A"/>
      </a:hlink>
      <a:folHlink>
        <a:srgbClr val="239B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Decaux" id="{C46E6DA4-9F3B-4969-BDC3-2276530DFD18}" vid="{5B580318-33EC-4571-B2EE-75F4255E22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05404F2C15FE48912A9D0596D4BC51" ma:contentTypeVersion="11" ma:contentTypeDescription="Create a new document." ma:contentTypeScope="" ma:versionID="9b8b9880f5a007c1d2056d7661d7a93d">
  <xsd:schema xmlns:xsd="http://www.w3.org/2001/XMLSchema" xmlns:xs="http://www.w3.org/2001/XMLSchema" xmlns:p="http://schemas.microsoft.com/office/2006/metadata/properties" xmlns:ns2="cbaea74e-fb35-4b5a-b83c-d36a314ca220" xmlns:ns3="cfb984b0-21fb-4299-afd3-385d524374d4" targetNamespace="http://schemas.microsoft.com/office/2006/metadata/properties" ma:root="true" ma:fieldsID="c8c50d7396d2c615d83974ff078c014f" ns2:_="" ns3:_="">
    <xsd:import namespace="cbaea74e-fb35-4b5a-b83c-d36a314ca220"/>
    <xsd:import namespace="cfb984b0-21fb-4299-afd3-385d524374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aea74e-fb35-4b5a-b83c-d36a314ca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b984b0-21fb-4299-afd3-385d524374d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90A828-8BD1-422F-A9BA-ECBBDD58CC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B20E33B-1E0D-4D28-9BAF-FCC8B665FA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aea74e-fb35-4b5a-b83c-d36a314ca220"/>
    <ds:schemaRef ds:uri="cfb984b0-21fb-4299-afd3-385d524374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B07E1C-C940-49A2-B169-41039745BA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479</Words>
  <Application>Microsoft Office PowerPoint</Application>
  <PresentationFormat>Widescreen</PresentationFormat>
  <Paragraphs>170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JCDecaux</vt:lpstr>
      <vt:lpstr>1_JCDecaux</vt:lpstr>
      <vt:lpstr>MOBILE AUDIENCE TRACKER  w/e 25 APRIL REVIEW</vt:lpstr>
      <vt:lpstr>JCDECAUX AUDIENCE RETENTION ACROSS ALL ENVIRONMENTS Events indexed w/e 25 April from Q1 2020</vt:lpstr>
      <vt:lpstr>ALL ENVIRONMENTS AUDIENCE RETENTION Events indexed w/e 25 April from Q1 2020</vt:lpstr>
      <vt:lpstr>ENVIRONMENT CHANGE IN AUDIENCE Events increase w/e 25 April from w/e 18 April</vt:lpstr>
      <vt:lpstr>MOBILE AUDIENCE TRACKER:  2021 FORECASTS </vt:lpstr>
      <vt:lpstr>AUDIENCE FORECASTS UP TO JUNE 2021 BASED ON RETENTION FROM Q1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AUDIENCE TRACKER  w/e 13th SEPTEMBER REVIEW</dc:title>
  <dc:creator>Harman, Jonathan</dc:creator>
  <cp:lastModifiedBy>Hensey, Sinead</cp:lastModifiedBy>
  <cp:revision>56</cp:revision>
  <dcterms:created xsi:type="dcterms:W3CDTF">2020-09-16T09:07:17Z</dcterms:created>
  <dcterms:modified xsi:type="dcterms:W3CDTF">2021-04-29T11:37:20Z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0x0101009505404F2C15FE48912A9D0596D4BC51</vt:lpwstr>
  </property>
</Properties>
</file>